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62" r:id="rId2"/>
  </p:sldMasterIdLst>
  <p:notesMasterIdLst>
    <p:notesMasterId r:id="rId60"/>
  </p:notesMasterIdLst>
  <p:handoutMasterIdLst>
    <p:handoutMasterId r:id="rId61"/>
  </p:handoutMasterIdLst>
  <p:sldIdLst>
    <p:sldId id="389" r:id="rId3"/>
    <p:sldId id="390" r:id="rId4"/>
    <p:sldId id="452" r:id="rId5"/>
    <p:sldId id="453" r:id="rId6"/>
    <p:sldId id="491" r:id="rId7"/>
    <p:sldId id="492" r:id="rId8"/>
    <p:sldId id="493" r:id="rId9"/>
    <p:sldId id="392" r:id="rId10"/>
    <p:sldId id="494" r:id="rId11"/>
    <p:sldId id="495" r:id="rId12"/>
    <p:sldId id="403" r:id="rId13"/>
    <p:sldId id="424" r:id="rId14"/>
    <p:sldId id="405" r:id="rId15"/>
    <p:sldId id="394" r:id="rId16"/>
    <p:sldId id="488" r:id="rId17"/>
    <p:sldId id="490" r:id="rId18"/>
    <p:sldId id="454" r:id="rId19"/>
    <p:sldId id="455" r:id="rId20"/>
    <p:sldId id="456" r:id="rId21"/>
    <p:sldId id="457" r:id="rId22"/>
    <p:sldId id="458" r:id="rId23"/>
    <p:sldId id="459" r:id="rId24"/>
    <p:sldId id="365" r:id="rId25"/>
    <p:sldId id="489" r:id="rId26"/>
    <p:sldId id="504" r:id="rId27"/>
    <p:sldId id="505" r:id="rId28"/>
    <p:sldId id="506" r:id="rId29"/>
    <p:sldId id="507" r:id="rId30"/>
    <p:sldId id="508" r:id="rId31"/>
    <p:sldId id="509" r:id="rId32"/>
    <p:sldId id="510" r:id="rId33"/>
    <p:sldId id="511" r:id="rId34"/>
    <p:sldId id="512" r:id="rId35"/>
    <p:sldId id="513" r:id="rId36"/>
    <p:sldId id="514" r:id="rId37"/>
    <p:sldId id="515" r:id="rId38"/>
    <p:sldId id="516" r:id="rId39"/>
    <p:sldId id="517" r:id="rId40"/>
    <p:sldId id="518" r:id="rId41"/>
    <p:sldId id="496" r:id="rId42"/>
    <p:sldId id="425" r:id="rId43"/>
    <p:sldId id="409" r:id="rId44"/>
    <p:sldId id="418" r:id="rId45"/>
    <p:sldId id="410" r:id="rId46"/>
    <p:sldId id="411" r:id="rId47"/>
    <p:sldId id="413" r:id="rId48"/>
    <p:sldId id="416" r:id="rId49"/>
    <p:sldId id="497" r:id="rId50"/>
    <p:sldId id="498" r:id="rId51"/>
    <p:sldId id="499" r:id="rId52"/>
    <p:sldId id="500" r:id="rId53"/>
    <p:sldId id="501" r:id="rId54"/>
    <p:sldId id="502" r:id="rId55"/>
    <p:sldId id="503" r:id="rId56"/>
    <p:sldId id="460" r:id="rId57"/>
    <p:sldId id="472" r:id="rId58"/>
    <p:sldId id="462" r:id="rId59"/>
  </p:sldIdLst>
  <p:sldSz cx="9144000" cy="6858000" type="screen4x3"/>
  <p:notesSz cx="6669088" cy="97536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78">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B6B6"/>
    <a:srgbClr val="6699FF"/>
    <a:srgbClr val="58585A"/>
    <a:srgbClr val="FFFFFF"/>
    <a:srgbClr val="FFCCCC"/>
    <a:srgbClr val="EEEEEE"/>
    <a:srgbClr val="1F497D"/>
    <a:srgbClr val="FFFF00"/>
    <a:srgbClr val="1F4B7D"/>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4" autoAdjust="0"/>
    <p:restoredTop sz="67225" autoAdjust="0"/>
  </p:normalViewPr>
  <p:slideViewPr>
    <p:cSldViewPr>
      <p:cViewPr varScale="1">
        <p:scale>
          <a:sx n="77" d="100"/>
          <a:sy n="77" d="100"/>
        </p:scale>
        <p:origin x="-2604" y="-102"/>
      </p:cViewPr>
      <p:guideLst>
        <p:guide orient="horz" pos="678"/>
        <p:guide pos="2880"/>
      </p:guideLst>
    </p:cSldViewPr>
  </p:slideViewPr>
  <p:notesTextViewPr>
    <p:cViewPr>
      <p:scale>
        <a:sx n="75" d="100"/>
        <a:sy n="75" d="100"/>
      </p:scale>
      <p:origin x="0" y="0"/>
    </p:cViewPr>
  </p:notesTextViewPr>
  <p:sorterViewPr>
    <p:cViewPr>
      <p:scale>
        <a:sx n="100" d="100"/>
        <a:sy n="100" d="100"/>
      </p:scale>
      <p:origin x="0" y="4440"/>
    </p:cViewPr>
  </p:sorterViewPr>
  <p:notesViewPr>
    <p:cSldViewPr>
      <p:cViewPr varScale="1">
        <p:scale>
          <a:sx n="50" d="100"/>
          <a:sy n="50" d="100"/>
        </p:scale>
        <p:origin x="-3000" y="-90"/>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87680"/>
          </a:xfrm>
          <a:prstGeom prst="rect">
            <a:avLst/>
          </a:prstGeom>
        </p:spPr>
        <p:txBody>
          <a:bodyPr vert="horz" lIns="93828" tIns="46913" rIns="93828" bIns="46913" rtlCol="0"/>
          <a:lstStyle>
            <a:lvl1pPr algn="l">
              <a:defRPr sz="1200"/>
            </a:lvl1pPr>
          </a:lstStyle>
          <a:p>
            <a:endParaRPr lang="fr-CH"/>
          </a:p>
        </p:txBody>
      </p:sp>
      <p:sp>
        <p:nvSpPr>
          <p:cNvPr id="3" name="Date Placeholder 2"/>
          <p:cNvSpPr>
            <a:spLocks noGrp="1"/>
          </p:cNvSpPr>
          <p:nvPr>
            <p:ph type="dt" sz="quarter" idx="1"/>
          </p:nvPr>
        </p:nvSpPr>
        <p:spPr>
          <a:xfrm>
            <a:off x="3777607" y="2"/>
            <a:ext cx="2889938" cy="487680"/>
          </a:xfrm>
          <a:prstGeom prst="rect">
            <a:avLst/>
          </a:prstGeom>
        </p:spPr>
        <p:txBody>
          <a:bodyPr vert="horz" lIns="93828" tIns="46913" rIns="93828" bIns="46913" rtlCol="0"/>
          <a:lstStyle>
            <a:lvl1pPr algn="r">
              <a:defRPr sz="1200"/>
            </a:lvl1pPr>
          </a:lstStyle>
          <a:p>
            <a:fld id="{72404929-0CB8-4C8F-B35E-07CE3AFAB9F7}" type="datetimeFigureOut">
              <a:rPr lang="fr-CH" smtClean="0"/>
              <a:t>25.05.2016</a:t>
            </a:fld>
            <a:endParaRPr lang="fr-CH"/>
          </a:p>
        </p:txBody>
      </p:sp>
      <p:sp>
        <p:nvSpPr>
          <p:cNvPr id="4" name="Footer Placeholder 3"/>
          <p:cNvSpPr>
            <a:spLocks noGrp="1"/>
          </p:cNvSpPr>
          <p:nvPr>
            <p:ph type="ftr" sz="quarter" idx="2"/>
          </p:nvPr>
        </p:nvSpPr>
        <p:spPr>
          <a:xfrm>
            <a:off x="0" y="9264229"/>
            <a:ext cx="2889938" cy="487680"/>
          </a:xfrm>
          <a:prstGeom prst="rect">
            <a:avLst/>
          </a:prstGeom>
        </p:spPr>
        <p:txBody>
          <a:bodyPr vert="horz" lIns="93828" tIns="46913" rIns="93828" bIns="46913" rtlCol="0" anchor="b"/>
          <a:lstStyle>
            <a:lvl1pPr algn="l">
              <a:defRPr sz="1200"/>
            </a:lvl1pPr>
          </a:lstStyle>
          <a:p>
            <a:endParaRPr lang="fr-CH"/>
          </a:p>
        </p:txBody>
      </p:sp>
      <p:sp>
        <p:nvSpPr>
          <p:cNvPr id="5" name="Slide Number Placeholder 4"/>
          <p:cNvSpPr>
            <a:spLocks noGrp="1"/>
          </p:cNvSpPr>
          <p:nvPr>
            <p:ph type="sldNum" sz="quarter" idx="3"/>
          </p:nvPr>
        </p:nvSpPr>
        <p:spPr>
          <a:xfrm>
            <a:off x="3777607" y="9264229"/>
            <a:ext cx="2889938" cy="487680"/>
          </a:xfrm>
          <a:prstGeom prst="rect">
            <a:avLst/>
          </a:prstGeom>
        </p:spPr>
        <p:txBody>
          <a:bodyPr vert="horz" lIns="93828" tIns="46913" rIns="93828" bIns="46913" rtlCol="0" anchor="b"/>
          <a:lstStyle>
            <a:lvl1pPr algn="r">
              <a:defRPr sz="1200"/>
            </a:lvl1pPr>
          </a:lstStyle>
          <a:p>
            <a:fld id="{AD542417-273F-4C42-B2FF-65DB4A2BE73C}" type="slidenum">
              <a:rPr lang="fr-CH" smtClean="0"/>
              <a:t>‹#›</a:t>
            </a:fld>
            <a:endParaRPr lang="fr-CH"/>
          </a:p>
        </p:txBody>
      </p:sp>
    </p:spTree>
    <p:extLst>
      <p:ext uri="{BB962C8B-B14F-4D97-AF65-F5344CB8AC3E}">
        <p14:creationId xmlns:p14="http://schemas.microsoft.com/office/powerpoint/2010/main" val="199232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87680"/>
          </a:xfrm>
          <a:prstGeom prst="rect">
            <a:avLst/>
          </a:prstGeom>
        </p:spPr>
        <p:txBody>
          <a:bodyPr vert="horz" lIns="93828" tIns="46913" rIns="93828" bIns="46913" rtlCol="0"/>
          <a:lstStyle>
            <a:lvl1pPr algn="l">
              <a:defRPr sz="1200"/>
            </a:lvl1pPr>
          </a:lstStyle>
          <a:p>
            <a:endParaRPr lang="en-GB"/>
          </a:p>
        </p:txBody>
      </p:sp>
      <p:sp>
        <p:nvSpPr>
          <p:cNvPr id="3" name="Date Placeholder 2"/>
          <p:cNvSpPr>
            <a:spLocks noGrp="1"/>
          </p:cNvSpPr>
          <p:nvPr>
            <p:ph type="dt" idx="1"/>
          </p:nvPr>
        </p:nvSpPr>
        <p:spPr>
          <a:xfrm>
            <a:off x="3777607" y="2"/>
            <a:ext cx="2889938" cy="487680"/>
          </a:xfrm>
          <a:prstGeom prst="rect">
            <a:avLst/>
          </a:prstGeom>
        </p:spPr>
        <p:txBody>
          <a:bodyPr vert="horz" lIns="93828" tIns="46913" rIns="93828" bIns="46913" rtlCol="0"/>
          <a:lstStyle>
            <a:lvl1pPr algn="r">
              <a:defRPr sz="1200"/>
            </a:lvl1pPr>
          </a:lstStyle>
          <a:p>
            <a:fld id="{B2CFB129-C2A9-40BE-829D-278EBA4042FA}" type="datetimeFigureOut">
              <a:rPr lang="en-GB" smtClean="0"/>
              <a:t>25/05/2016</a:t>
            </a:fld>
            <a:endParaRPr lang="en-GB"/>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3828" tIns="46913" rIns="93828" bIns="46913" rtlCol="0" anchor="ctr"/>
          <a:lstStyle/>
          <a:p>
            <a:endParaRPr lang="en-GB"/>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3828" tIns="46913" rIns="93828" bIns="469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64229"/>
            <a:ext cx="2889938" cy="487680"/>
          </a:xfrm>
          <a:prstGeom prst="rect">
            <a:avLst/>
          </a:prstGeom>
        </p:spPr>
        <p:txBody>
          <a:bodyPr vert="horz" lIns="93828" tIns="46913" rIns="93828" bIns="46913"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64229"/>
            <a:ext cx="2889938" cy="487680"/>
          </a:xfrm>
          <a:prstGeom prst="rect">
            <a:avLst/>
          </a:prstGeom>
        </p:spPr>
        <p:txBody>
          <a:bodyPr vert="horz" lIns="93828" tIns="46913" rIns="93828" bIns="46913" rtlCol="0" anchor="b"/>
          <a:lstStyle>
            <a:lvl1pPr algn="r">
              <a:defRPr sz="1200"/>
            </a:lvl1pPr>
          </a:lstStyle>
          <a:p>
            <a:fld id="{81913631-FA45-48F4-B767-D0F3878C3835}" type="slidenum">
              <a:rPr lang="en-GB" smtClean="0"/>
              <a:t>‹#›</a:t>
            </a:fld>
            <a:endParaRPr lang="en-GB"/>
          </a:p>
        </p:txBody>
      </p:sp>
    </p:spTree>
    <p:extLst>
      <p:ext uri="{BB962C8B-B14F-4D97-AF65-F5344CB8AC3E}">
        <p14:creationId xmlns:p14="http://schemas.microsoft.com/office/powerpoint/2010/main" val="307914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76D2D-CF9E-47DC-A4C3-3C5A97CA6010}" type="slidenum">
              <a:rPr lang="en-US" smtClean="0"/>
              <a:t>1</a:t>
            </a:fld>
            <a:endParaRPr lang="en-US" dirty="0"/>
          </a:p>
        </p:txBody>
      </p:sp>
    </p:spTree>
    <p:extLst>
      <p:ext uri="{BB962C8B-B14F-4D97-AF65-F5344CB8AC3E}">
        <p14:creationId xmlns:p14="http://schemas.microsoft.com/office/powerpoint/2010/main" val="150235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1C47D-0338-4813-BECB-B1D4E7DBF0C8}" type="slidenum">
              <a:rPr lang="en-US" smtClean="0"/>
              <a:t>10</a:t>
            </a:fld>
            <a:endParaRPr lang="en-US"/>
          </a:p>
        </p:txBody>
      </p:sp>
    </p:spTree>
    <p:extLst>
      <p:ext uri="{BB962C8B-B14F-4D97-AF65-F5344CB8AC3E}">
        <p14:creationId xmlns:p14="http://schemas.microsoft.com/office/powerpoint/2010/main" val="351778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6">
              <a:defRPr/>
            </a:pPr>
            <a:r>
              <a:rPr lang="en-GB" dirty="0" smtClean="0">
                <a:latin typeface="Arial" panose="020B0604020202020204" pitchFamily="34" charset="0"/>
                <a:cs typeface="Arial" panose="020B0604020202020204" pitchFamily="34" charset="0"/>
              </a:rPr>
              <a:t>The Headquarters of the IEC is</a:t>
            </a:r>
            <a:r>
              <a:rPr lang="en-GB" baseline="0" dirty="0" smtClean="0">
                <a:latin typeface="Arial" panose="020B0604020202020204" pitchFamily="34" charset="0"/>
                <a:cs typeface="Arial" panose="020B0604020202020204" pitchFamily="34" charset="0"/>
              </a:rPr>
              <a:t> in Geneva with approximately 100 employees.</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APRC in Singapore for Pakistan and Malaysia</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IEC has five regional  representations</a:t>
            </a:r>
            <a:r>
              <a:rPr lang="en-GB" baseline="0" dirty="0" smtClean="0">
                <a:latin typeface="Arial" panose="020B0604020202020204" pitchFamily="34" charset="0"/>
                <a:cs typeface="Arial" panose="020B0604020202020204" pitchFamily="34" charset="0"/>
              </a:rPr>
              <a:t> in the world and a sixth one which was inaugurated in Nairobi, Kenya, 2</a:t>
            </a:r>
            <a:r>
              <a:rPr lang="en-GB" baseline="30000" dirty="0" smtClean="0">
                <a:latin typeface="Arial" panose="020B0604020202020204" pitchFamily="34" charset="0"/>
                <a:cs typeface="Arial" panose="020B0604020202020204" pitchFamily="34" charset="0"/>
              </a:rPr>
              <a:t>nd</a:t>
            </a:r>
            <a:r>
              <a:rPr lang="en-GB" baseline="0" dirty="0" smtClean="0">
                <a:latin typeface="Arial" panose="020B0604020202020204" pitchFamily="34" charset="0"/>
                <a:cs typeface="Arial" panose="020B0604020202020204" pitchFamily="34" charset="0"/>
              </a:rPr>
              <a:t> November : </a:t>
            </a:r>
            <a:r>
              <a:rPr lang="en-GB" dirty="0" smtClean="0">
                <a:latin typeface="Arial" panose="020B0604020202020204" pitchFamily="34" charset="0"/>
                <a:cs typeface="Arial" panose="020B0604020202020204" pitchFamily="34" charset="0"/>
              </a:rPr>
              <a:t>IEC Africa  Regional Centre (AFRC)-</a:t>
            </a:r>
          </a:p>
          <a:p>
            <a:r>
              <a:rPr lang="en-GB" dirty="0" smtClean="0">
                <a:latin typeface="Arial" panose="020B0604020202020204" pitchFamily="34" charset="0"/>
                <a:cs typeface="Arial" panose="020B0604020202020204" pitchFamily="34" charset="0"/>
              </a:rPr>
              <a:t>It is intended in the next future to</a:t>
            </a:r>
            <a:r>
              <a:rPr lang="en-GB" baseline="0" dirty="0" smtClean="0">
                <a:latin typeface="Arial" panose="020B0604020202020204" pitchFamily="34" charset="0"/>
                <a:cs typeface="Arial" panose="020B0604020202020204" pitchFamily="34" charset="0"/>
              </a:rPr>
              <a:t> open an office for the Russian speaking countries.</a:t>
            </a: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7AE70D6-3B47-464F-91B6-C2C496B92D19}" type="slidenum">
              <a:rPr lang="en-GB" smtClean="0"/>
              <a:t>11</a:t>
            </a:fld>
            <a:endParaRPr lang="en-GB"/>
          </a:p>
        </p:txBody>
      </p:sp>
    </p:spTree>
    <p:extLst>
      <p:ext uri="{BB962C8B-B14F-4D97-AF65-F5344CB8AC3E}">
        <p14:creationId xmlns:p14="http://schemas.microsoft.com/office/powerpoint/2010/main" val="2026768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6DBEF9D9-1049-49AA-8768-FFF0FD4843B5}" type="slidenum">
              <a:rPr lang="en-GB" sz="1200">
                <a:solidFill>
                  <a:schemeClr val="tx1"/>
                </a:solidFill>
                <a:latin typeface="Times New Roman" pitchFamily="18" charset="0"/>
              </a:rPr>
              <a:pPr/>
              <a:t>12</a:t>
            </a:fld>
            <a:endParaRPr lang="en-GB" sz="1200">
              <a:solidFill>
                <a:schemeClr val="tx1"/>
              </a:solidFill>
              <a:latin typeface="Times New Roman" pitchFamily="18" charset="0"/>
            </a:endParaRPr>
          </a:p>
        </p:txBody>
      </p:sp>
      <p:sp>
        <p:nvSpPr>
          <p:cNvPr id="60419" name="Rectangle 2"/>
          <p:cNvSpPr>
            <a:spLocks noGrp="1" noRot="1" noChangeAspect="1" noChangeArrowheads="1" noTextEdit="1"/>
          </p:cNvSpPr>
          <p:nvPr>
            <p:ph type="sldImg"/>
          </p:nvPr>
        </p:nvSpPr>
        <p:spPr>
          <a:xfrm>
            <a:off x="898525" y="731838"/>
            <a:ext cx="4876800" cy="3657600"/>
          </a:xfrm>
          <a:ln/>
        </p:spPr>
      </p:sp>
      <p:sp>
        <p:nvSpPr>
          <p:cNvPr id="60420" name="Rectangle 3"/>
          <p:cNvSpPr>
            <a:spLocks noGrp="1" noChangeArrowheads="1"/>
          </p:cNvSpPr>
          <p:nvPr>
            <p:ph type="body" idx="1"/>
          </p:nvPr>
        </p:nvSpPr>
        <p:spPr>
          <a:xfrm>
            <a:off x="891983" y="4632172"/>
            <a:ext cx="5034849" cy="4493100"/>
          </a:xfrm>
          <a:noFill/>
        </p:spPr>
        <p:txBody>
          <a:bodyPr/>
          <a:lstStyle/>
          <a:p>
            <a:pPr eaLnBrk="1" hangingPunct="1"/>
            <a:endParaRPr lang="en-US"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607">
              <a:defRPr/>
            </a:pPr>
            <a:r>
              <a:rPr lang="en-GB" dirty="0" smtClean="0">
                <a:effectLst/>
                <a:latin typeface="Arial" panose="020B0604020202020204" pitchFamily="34" charset="0"/>
                <a:cs typeface="Arial" panose="020B0604020202020204" pitchFamily="34" charset="0"/>
              </a:rPr>
              <a:t>25 co-operation</a:t>
            </a:r>
            <a:r>
              <a:rPr lang="en-GB" baseline="0" dirty="0" smtClean="0">
                <a:effectLst/>
                <a:latin typeface="Arial" panose="020B0604020202020204" pitchFamily="34" charset="0"/>
                <a:cs typeface="Arial" panose="020B0604020202020204" pitchFamily="34" charset="0"/>
              </a:rPr>
              <a:t> agreements/MoU/collaboration pledge are available on the IEC website at http://www.iec.ch/dyn/www/f?p=103:218:0</a:t>
            </a:r>
            <a:endParaRPr lang="en-GB" dirty="0" smtClean="0">
              <a:effectLst/>
              <a:latin typeface="Arial" panose="020B0604020202020204" pitchFamily="34" charset="0"/>
              <a:cs typeface="Arial" panose="020B0604020202020204" pitchFamily="34" charset="0"/>
            </a:endParaRPr>
          </a:p>
          <a:p>
            <a:pPr defTabSz="897607"/>
            <a:r>
              <a:rPr lang="en-GB" dirty="0" smtClean="0">
                <a:latin typeface="Arial" panose="020B0604020202020204" pitchFamily="34" charset="0"/>
                <a:cs typeface="Arial" panose="020B0604020202020204" pitchFamily="34" charset="0"/>
              </a:rPr>
              <a:t>In</a:t>
            </a:r>
            <a:r>
              <a:rPr lang="en-GB" baseline="0" dirty="0" smtClean="0">
                <a:latin typeface="Arial" panose="020B0604020202020204" pitchFamily="34" charset="0"/>
                <a:cs typeface="Arial" panose="020B0604020202020204" pitchFamily="34" charset="0"/>
              </a:rPr>
              <a:t> preparation GSO, SARSO</a:t>
            </a:r>
          </a:p>
          <a:p>
            <a:pPr defTabSz="897607"/>
            <a:r>
              <a:rPr lang="en-GB" baseline="0" dirty="0" smtClean="0">
                <a:latin typeface="Arial" panose="020B0604020202020204" pitchFamily="34" charset="0"/>
                <a:cs typeface="Arial" panose="020B0604020202020204" pitchFamily="34" charset="0"/>
              </a:rPr>
              <a:t>In the future with SMIIC</a:t>
            </a:r>
          </a:p>
          <a:p>
            <a:pPr defTabSz="897607"/>
            <a:endParaRPr lang="en-GB" dirty="0" smtClean="0">
              <a:latin typeface="Arial" panose="020B0604020202020204" pitchFamily="34" charset="0"/>
              <a:cs typeface="Arial" panose="020B0604020202020204" pitchFamily="34" charset="0"/>
            </a:endParaRPr>
          </a:p>
          <a:p>
            <a:pPr defTabSz="897607"/>
            <a:r>
              <a:rPr lang="en-GB" dirty="0" smtClean="0">
                <a:latin typeface="Arial" panose="020B0604020202020204" pitchFamily="34" charset="0"/>
                <a:cs typeface="Arial" panose="020B0604020202020204" pitchFamily="34" charset="0"/>
              </a:rPr>
              <a:t>The IEC has liaisons with 156 organizations at the global</a:t>
            </a:r>
            <a:r>
              <a:rPr lang="en-GB" baseline="0" dirty="0" smtClean="0">
                <a:latin typeface="Arial" panose="020B0604020202020204" pitchFamily="34" charset="0"/>
                <a:cs typeface="Arial" panose="020B0604020202020204" pitchFamily="34" charset="0"/>
              </a:rPr>
              <a:t> and regional level. </a:t>
            </a:r>
          </a:p>
          <a:p>
            <a:pPr defTabSz="897607"/>
            <a:endParaRPr lang="en-GB" dirty="0" smtClean="0">
              <a:effectLst/>
              <a:latin typeface="Arial" panose="020B0604020202020204" pitchFamily="34" charset="0"/>
              <a:cs typeface="Arial" panose="020B0604020202020204" pitchFamily="34" charset="0"/>
            </a:endParaRPr>
          </a:p>
          <a:p>
            <a:pPr defTabSz="897607"/>
            <a:r>
              <a:rPr lang="en-GB" dirty="0" smtClean="0">
                <a:effectLst/>
                <a:latin typeface="Arial" panose="020B0604020202020204" pitchFamily="34" charset="0"/>
                <a:cs typeface="Arial" panose="020B0604020202020204" pitchFamily="34" charset="0"/>
              </a:rPr>
              <a:t>The IEC cooperates with several international and regional bodies with the aim of encouraging implementation of its international standards and to reduce work overlaps.</a:t>
            </a:r>
          </a:p>
          <a:p>
            <a:pPr defTabSz="897607"/>
            <a:endParaRPr lang="en-GB" baseline="0" dirty="0" smtClean="0">
              <a:effectLst/>
              <a:latin typeface="Arial" panose="020B0604020202020204" pitchFamily="34" charset="0"/>
              <a:cs typeface="Arial" panose="020B0604020202020204" pitchFamily="34" charset="0"/>
            </a:endParaRPr>
          </a:p>
          <a:p>
            <a:pPr defTabSz="897607"/>
            <a:r>
              <a:rPr lang="en-GB" baseline="0" dirty="0" smtClean="0">
                <a:latin typeface="Arial" panose="020B0604020202020204" pitchFamily="34" charset="0"/>
                <a:cs typeface="Arial" panose="020B0604020202020204" pitchFamily="34" charset="0"/>
              </a:rPr>
              <a:t>By partnering and cooperating with international bodies, industrial organizations, fora, consortia and other standards developing bodies, we aim to take on board all relevant expertise and work to reduce duplication and waste. </a:t>
            </a:r>
          </a:p>
          <a:p>
            <a:pPr defTabSz="897607"/>
            <a:endParaRPr lang="en-GB" baseline="0" dirty="0" smtClean="0">
              <a:latin typeface="Arial" panose="020B0604020202020204" pitchFamily="34" charset="0"/>
              <a:cs typeface="Arial" panose="020B0604020202020204" pitchFamily="34" charset="0"/>
            </a:endParaRPr>
          </a:p>
          <a:p>
            <a:pPr defTabSz="897607"/>
            <a:r>
              <a:rPr lang="en-GB" dirty="0" smtClean="0">
                <a:latin typeface="Arial" panose="020B0604020202020204" pitchFamily="34" charset="0"/>
                <a:cs typeface="Arial" panose="020B0604020202020204" pitchFamily="34" charset="0"/>
              </a:rPr>
              <a:t>With its broad industry representation</a:t>
            </a:r>
            <a:r>
              <a:rPr lang="en-GB" baseline="0" dirty="0" smtClean="0">
                <a:latin typeface="Arial" panose="020B0604020202020204" pitchFamily="34" charset="0"/>
                <a:cs typeface="Arial" panose="020B0604020202020204" pitchFamily="34" charset="0"/>
              </a:rPr>
              <a:t> the IEC is uniquely positioned to bridge the gap between private players and public interest groups. </a:t>
            </a:r>
            <a:endParaRPr lang="en-GB" dirty="0" smtClean="0">
              <a:latin typeface="Arial" panose="020B0604020202020204" pitchFamily="34" charset="0"/>
              <a:cs typeface="Arial" panose="020B0604020202020204" pitchFamily="34" charset="0"/>
            </a:endParaRPr>
          </a:p>
          <a:p>
            <a:pPr defTabSz="897607"/>
            <a:endParaRPr lang="en-GB" dirty="0" smtClean="0">
              <a:latin typeface="Arial" panose="020B0604020202020204" pitchFamily="34" charset="0"/>
              <a:cs typeface="Arial" panose="020B0604020202020204" pitchFamily="34" charset="0"/>
            </a:endParaRPr>
          </a:p>
          <a:p>
            <a:pPr defTabSz="897607"/>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F776D2D-CF9E-47DC-A4C3-3C5A97CA6010}" type="slidenum">
              <a:rPr lang="en-US" smtClean="0"/>
              <a:t>13</a:t>
            </a:fld>
            <a:endParaRPr lang="en-US"/>
          </a:p>
        </p:txBody>
      </p:sp>
    </p:spTree>
    <p:extLst>
      <p:ext uri="{BB962C8B-B14F-4D97-AF65-F5344CB8AC3E}">
        <p14:creationId xmlns:p14="http://schemas.microsoft.com/office/powerpoint/2010/main" val="862985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20’000 international experts</a:t>
            </a:r>
          </a:p>
          <a:p>
            <a:r>
              <a:rPr lang="en-GB" dirty="0">
                <a:latin typeface="Arial" pitchFamily="34" charset="0"/>
                <a:cs typeface="Arial" pitchFamily="34" charset="0"/>
              </a:rPr>
              <a:t>10’000 European experts</a:t>
            </a:r>
          </a:p>
          <a:p>
            <a:r>
              <a:rPr lang="en-GB" dirty="0">
                <a:latin typeface="Arial" pitchFamily="34" charset="0"/>
                <a:cs typeface="Arial" pitchFamily="34" charset="0"/>
              </a:rPr>
              <a:t>Parallel work for CDV and FDIS</a:t>
            </a:r>
          </a:p>
          <a:p>
            <a:endParaRPr lang="en-GB" dirty="0">
              <a:latin typeface="Arial" pitchFamily="34" charset="0"/>
              <a:cs typeface="Arial" pitchFamily="34" charset="0"/>
            </a:endParaRPr>
          </a:p>
          <a:p>
            <a:r>
              <a:rPr lang="en-GB" dirty="0">
                <a:latin typeface="Arial" pitchFamily="34" charset="0"/>
                <a:cs typeface="Arial" pitchFamily="34" charset="0"/>
              </a:rPr>
              <a:t>In the European Union, the IEC has a special agreement with CENELEC, the so-called Dresden agreement. The aim is to expedite the publication and common adoption of International Standards to make rational use of available resources. CENELEC has put in place mirror committees to those in the IEC. Relevant Committee Drafts for Voting and FDIS are automatically circulated for voting within CENELEC. </a:t>
            </a:r>
            <a:endParaRPr lang="en-US" dirty="0">
              <a:latin typeface="Arial" pitchFamily="34" charset="0"/>
              <a:cs typeface="Arial" pitchFamily="34" charset="0"/>
            </a:endParaRPr>
          </a:p>
          <a:p>
            <a:r>
              <a:rPr lang="en-GB" dirty="0">
                <a:latin typeface="Arial" pitchFamily="34" charset="0"/>
                <a:cs typeface="Arial" pitchFamily="34" charset="0"/>
              </a:rPr>
              <a:t> </a:t>
            </a:r>
            <a:endParaRPr lang="en-US" dirty="0">
              <a:latin typeface="Arial" pitchFamily="34" charset="0"/>
              <a:cs typeface="Arial" pitchFamily="34" charset="0"/>
            </a:endParaRPr>
          </a:p>
          <a:p>
            <a:r>
              <a:rPr lang="en-GB" dirty="0">
                <a:latin typeface="Arial" pitchFamily="34" charset="0"/>
                <a:cs typeface="Arial" pitchFamily="34" charset="0"/>
              </a:rPr>
              <a:t>This agreement allows the European IEC Members to be directly involved in the planning of new IEC work, avoid duplication and make best use of expert’s time. Today around 80% of European </a:t>
            </a:r>
            <a:r>
              <a:rPr lang="en-GB" dirty="0" err="1">
                <a:latin typeface="Arial" pitchFamily="34" charset="0"/>
                <a:cs typeface="Arial" pitchFamily="34" charset="0"/>
              </a:rPr>
              <a:t>electrotechnology</a:t>
            </a:r>
            <a:r>
              <a:rPr lang="en-GB" dirty="0">
                <a:latin typeface="Arial" pitchFamily="34" charset="0"/>
                <a:cs typeface="Arial" pitchFamily="34" charset="0"/>
              </a:rPr>
              <a:t> standards are identical or based on IEC International Standards. </a:t>
            </a:r>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2A5F56D-A822-4F61-8C3E-76306533E23E}" type="slidenum">
              <a:rPr lang="en-GB" smtClean="0"/>
              <a:t>14</a:t>
            </a:fld>
            <a:endParaRPr lang="en-GB"/>
          </a:p>
        </p:txBody>
      </p:sp>
    </p:spTree>
    <p:extLst>
      <p:ext uri="{BB962C8B-B14F-4D97-AF65-F5344CB8AC3E}">
        <p14:creationId xmlns:p14="http://schemas.microsoft.com/office/powerpoint/2010/main" val="3681211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cs typeface="Arial" panose="020B0604020202020204" pitchFamily="34" charset="0"/>
              </a:rPr>
              <a:t>The IEC is supported on two main</a:t>
            </a:r>
            <a:r>
              <a:rPr lang="en-US" sz="1200" kern="1200" baseline="0" dirty="0" smtClean="0">
                <a:solidFill>
                  <a:schemeClr val="tx1"/>
                </a:solidFill>
                <a:effectLst/>
                <a:latin typeface="Arial" panose="020B0604020202020204" pitchFamily="34" charset="0"/>
                <a:cs typeface="Arial" panose="020B0604020202020204" pitchFamily="34" charset="0"/>
              </a:rPr>
              <a:t> pillars.</a:t>
            </a:r>
          </a:p>
          <a:p>
            <a:r>
              <a:rPr lang="en-US" sz="1200" kern="1200" baseline="0" dirty="0" smtClean="0">
                <a:solidFill>
                  <a:schemeClr val="tx1"/>
                </a:solidFill>
                <a:effectLst/>
                <a:latin typeface="Arial" panose="020B0604020202020204" pitchFamily="34" charset="0"/>
                <a:cs typeface="Arial" panose="020B0604020202020204" pitchFamily="34" charset="0"/>
              </a:rPr>
              <a:t>The first pillar is the standards development activities.</a:t>
            </a:r>
          </a:p>
          <a:p>
            <a:r>
              <a:rPr lang="en-US" sz="1200" kern="1200" baseline="0" dirty="0" smtClean="0">
                <a:solidFill>
                  <a:schemeClr val="tx1"/>
                </a:solidFill>
                <a:effectLst/>
                <a:latin typeface="Arial" panose="020B0604020202020204" pitchFamily="34" charset="0"/>
                <a:cs typeface="Arial" panose="020B0604020202020204" pitchFamily="34" charset="0"/>
              </a:rPr>
              <a:t>The second vital pillar is the conformity assessment activities.</a:t>
            </a:r>
            <a:endParaRPr lang="en-US" sz="1200" kern="1200" dirty="0" smtClean="0">
              <a:solidFill>
                <a:schemeClr val="tx1"/>
              </a:solidFill>
              <a:effectLst/>
              <a:latin typeface="Arial" panose="020B0604020202020204" pitchFamily="34" charset="0"/>
              <a:cs typeface="Arial" panose="020B0604020202020204" pitchFamily="34" charset="0"/>
            </a:endParaRPr>
          </a:p>
          <a:p>
            <a:endParaRPr lang="en-US" sz="1200" kern="1200" dirty="0" smtClean="0">
              <a:solidFill>
                <a:schemeClr val="tx1"/>
              </a:solidFill>
              <a:effectLst/>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cs typeface="Arial" panose="020B0604020202020204" pitchFamily="34" charset="0"/>
              </a:rPr>
              <a:t>Whether it’s a manufacturer or an end user or an independent 3</a:t>
            </a:r>
            <a:r>
              <a:rPr lang="en-US" sz="1200" kern="1200" baseline="30000" dirty="0" smtClean="0">
                <a:solidFill>
                  <a:schemeClr val="tx1"/>
                </a:solidFill>
                <a:effectLst/>
                <a:latin typeface="Arial" panose="020B0604020202020204" pitchFamily="34" charset="0"/>
                <a:cs typeface="Arial" panose="020B0604020202020204" pitchFamily="34" charset="0"/>
              </a:rPr>
              <a:t>rd</a:t>
            </a:r>
            <a:r>
              <a:rPr lang="en-US" sz="1200" kern="1200" dirty="0" smtClean="0">
                <a:solidFill>
                  <a:schemeClr val="tx1"/>
                </a:solidFill>
                <a:effectLst/>
                <a:latin typeface="Arial" panose="020B0604020202020204" pitchFamily="34" charset="0"/>
                <a:cs typeface="Arial" panose="020B0604020202020204" pitchFamily="34" charset="0"/>
              </a:rPr>
              <a:t> party, </a:t>
            </a:r>
          </a:p>
          <a:p>
            <a:r>
              <a:rPr lang="en-US" sz="1200" kern="1200" dirty="0" smtClean="0">
                <a:solidFill>
                  <a:schemeClr val="tx1"/>
                </a:solidFill>
                <a:effectLst/>
                <a:latin typeface="Arial" panose="020B0604020202020204" pitchFamily="34" charset="0"/>
                <a:cs typeface="Arial" panose="020B0604020202020204" pitchFamily="34" charset="0"/>
              </a:rPr>
              <a:t>when they use a standard to check a product, they</a:t>
            </a:r>
            <a:r>
              <a:rPr lang="en-US" sz="1200" kern="1200" baseline="0" dirty="0" smtClean="0">
                <a:solidFill>
                  <a:schemeClr val="tx1"/>
                </a:solidFill>
                <a:effectLst/>
                <a:latin typeface="Arial" panose="020B0604020202020204" pitchFamily="34" charset="0"/>
                <a:cs typeface="Arial" panose="020B0604020202020204" pitchFamily="34" charset="0"/>
              </a:rPr>
              <a:t> are</a:t>
            </a:r>
            <a:r>
              <a:rPr lang="en-US" sz="1200" kern="1200" dirty="0" smtClean="0">
                <a:solidFill>
                  <a:schemeClr val="tx1"/>
                </a:solidFill>
                <a:effectLst/>
                <a:latin typeface="Arial" panose="020B0604020202020204" pitchFamily="34" charset="0"/>
                <a:cs typeface="Arial" panose="020B0604020202020204" pitchFamily="34" charset="0"/>
              </a:rPr>
              <a:t> all doing conformity assessment.</a:t>
            </a:r>
          </a:p>
          <a:p>
            <a:endParaRPr lang="en-GB" sz="1200" kern="1200" dirty="0" smtClean="0">
              <a:solidFill>
                <a:schemeClr val="tx1"/>
              </a:solidFill>
              <a:effectLst/>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cs typeface="Arial" panose="020B0604020202020204" pitchFamily="34" charset="0"/>
              </a:rPr>
              <a:t>In this way, standards and conformity assessment are like two sides of a coin…</a:t>
            </a:r>
            <a:br>
              <a:rPr lang="en-US" sz="1200" kern="1200" dirty="0" smtClean="0">
                <a:solidFill>
                  <a:schemeClr val="tx1"/>
                </a:solidFill>
                <a:effectLst/>
                <a:latin typeface="Arial" panose="020B0604020202020204" pitchFamily="34" charset="0"/>
                <a:cs typeface="Arial" panose="020B0604020202020204" pitchFamily="34" charset="0"/>
              </a:rPr>
            </a:br>
            <a:r>
              <a:rPr lang="en-US" sz="1200" kern="1200" dirty="0" smtClean="0">
                <a:solidFill>
                  <a:schemeClr val="tx1"/>
                </a:solidFill>
                <a:effectLst/>
                <a:latin typeface="Arial" panose="020B0604020202020204" pitchFamily="34" charset="0"/>
                <a:cs typeface="Arial" panose="020B0604020202020204" pitchFamily="34" charset="0"/>
              </a:rPr>
              <a:t>neither side has value without the other. </a:t>
            </a:r>
          </a:p>
          <a:p>
            <a:endParaRPr lang="en-GB" sz="1200" kern="1200" dirty="0" smtClean="0">
              <a:solidFill>
                <a:schemeClr val="tx1"/>
              </a:solidFill>
              <a:effectLst/>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cs typeface="Arial" panose="020B0604020202020204" pitchFamily="34" charset="0"/>
              </a:rPr>
              <a:t>Only together do standards and conformity assessment create value. </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D88FB5D7-6D66-414A-83A8-9D602AC8F18D}" type="slidenum">
              <a:rPr lang="en-GB" smtClean="0"/>
              <a:pPr>
                <a:defRPr/>
              </a:pPr>
              <a:t>15</a:t>
            </a:fld>
            <a:endParaRPr lang="en-GB"/>
          </a:p>
        </p:txBody>
      </p:sp>
    </p:spTree>
    <p:extLst>
      <p:ext uri="{BB962C8B-B14F-4D97-AF65-F5344CB8AC3E}">
        <p14:creationId xmlns:p14="http://schemas.microsoft.com/office/powerpoint/2010/main" val="3350374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Arial" panose="020B0604020202020204" pitchFamily="34" charset="0"/>
                <a:cs typeface="Arial" panose="020B0604020202020204" pitchFamily="34" charset="0"/>
              </a:rPr>
              <a:t>The IEC is the only organization in the world </a:t>
            </a:r>
            <a:r>
              <a:rPr lang="en-GB" dirty="0" smtClean="0">
                <a:latin typeface="Arial" panose="020B0604020202020204" pitchFamily="34" charset="0"/>
                <a:cs typeface="Arial" panose="020B0604020202020204" pitchFamily="34" charset="0"/>
              </a:rPr>
              <a:t>that </a:t>
            </a:r>
            <a:r>
              <a:rPr lang="en-GB" dirty="0">
                <a:latin typeface="Arial" panose="020B0604020202020204" pitchFamily="34" charset="0"/>
                <a:cs typeface="Arial" panose="020B0604020202020204" pitchFamily="34" charset="0"/>
              </a:rPr>
              <a:t>provides an international standardized form </a:t>
            </a:r>
            <a:r>
              <a:rPr lang="en-GB" dirty="0" smtClean="0">
                <a:latin typeface="Arial" panose="020B0604020202020204" pitchFamily="34" charset="0"/>
                <a:cs typeface="Arial" panose="020B0604020202020204" pitchFamily="34" charset="0"/>
              </a:rPr>
              <a:t>of </a:t>
            </a:r>
            <a:r>
              <a:rPr lang="en-GB" dirty="0">
                <a:latin typeface="Arial" panose="020B0604020202020204" pitchFamily="34" charset="0"/>
                <a:cs typeface="Arial" panose="020B0604020202020204" pitchFamily="34" charset="0"/>
              </a:rPr>
              <a:t>testing, verification and certification. </a:t>
            </a:r>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IEC Conformity Assessment Systems are the </a:t>
            </a:r>
            <a:r>
              <a:rPr lang="en-GB" dirty="0" smtClean="0">
                <a:latin typeface="Arial" panose="020B0604020202020204" pitchFamily="34" charset="0"/>
                <a:cs typeface="Arial" panose="020B0604020202020204" pitchFamily="34" charset="0"/>
              </a:rPr>
              <a:t>largest </a:t>
            </a:r>
            <a:r>
              <a:rPr lang="en-GB" dirty="0">
                <a:latin typeface="Arial" panose="020B0604020202020204" pitchFamily="34" charset="0"/>
                <a:cs typeface="Arial" panose="020B0604020202020204" pitchFamily="34" charset="0"/>
              </a:rPr>
              <a:t>and most successful multilateral recognition agreement. </a:t>
            </a:r>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Certificates </a:t>
            </a:r>
            <a:r>
              <a:rPr lang="en-GB" dirty="0">
                <a:latin typeface="Arial" panose="020B0604020202020204" pitchFamily="34" charset="0"/>
                <a:cs typeface="Arial" panose="020B0604020202020204" pitchFamily="34" charset="0"/>
              </a:rPr>
              <a:t>of the IEC Conformity Assessment Systems are widely accepted, well beyond member countries.</a:t>
            </a:r>
            <a:endParaRPr lang="fr-CH"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 </a:t>
            </a:r>
            <a:endParaRPr lang="fr-CH"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Thousands of testing labs participate in the IEC CA Systems. </a:t>
            </a:r>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Each </a:t>
            </a:r>
            <a:r>
              <a:rPr lang="en-GB" dirty="0">
                <a:latin typeface="Arial" panose="020B0604020202020204" pitchFamily="34" charset="0"/>
                <a:cs typeface="Arial" panose="020B0604020202020204" pitchFamily="34" charset="0"/>
              </a:rPr>
              <a:t>of them accepts the certificates and conformity assessment reports of the other Members of a System. </a:t>
            </a:r>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a:t>
            </a:r>
            <a:endParaRPr lang="fr-CH"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A </a:t>
            </a:r>
            <a:r>
              <a:rPr lang="en-GB" dirty="0">
                <a:latin typeface="Arial" panose="020B0604020202020204" pitchFamily="34" charset="0"/>
                <a:cs typeface="Arial" panose="020B0604020202020204" pitchFamily="34" charset="0"/>
              </a:rPr>
              <a:t>study by the U.S. International Trade Commission confirms that mutual recognition agreements are a good way to reduce technical barriers to trade, particularly in the area of conformity assessment measures and standards</a:t>
            </a:r>
            <a:r>
              <a:rPr lang="en-GB" dirty="0" smtClean="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B2DE3EBC-35A6-4B0D-ADC1-FD9D2FFD1A3E}" type="slidenum">
              <a:rPr lang="en-US" smtClean="0"/>
              <a:t>16</a:t>
            </a:fld>
            <a:endParaRPr lang="en-US" smtClean="0"/>
          </a:p>
        </p:txBody>
      </p:sp>
    </p:spTree>
    <p:extLst>
      <p:ext uri="{BB962C8B-B14F-4D97-AF65-F5344CB8AC3E}">
        <p14:creationId xmlns:p14="http://schemas.microsoft.com/office/powerpoint/2010/main" val="3977172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solidFill>
                  <a:schemeClr val="tx1"/>
                </a:solidFill>
                <a:latin typeface="Arial" panose="020B0604020202020204" pitchFamily="34" charset="0"/>
                <a:cs typeface="Arial" panose="020B0604020202020204" pitchFamily="34" charset="0"/>
              </a:rPr>
              <a:t>The IEC has four global conformity assessment systems.</a:t>
            </a:r>
          </a:p>
          <a:p>
            <a:pPr algn="just"/>
            <a:endParaRPr lang="en-GB" dirty="0" smtClean="0">
              <a:solidFill>
                <a:schemeClr val="tx1"/>
              </a:solidFill>
              <a:latin typeface="Arial" panose="020B0604020202020204" pitchFamily="34" charset="0"/>
              <a:cs typeface="Arial" panose="020B0604020202020204" pitchFamily="34" charset="0"/>
            </a:endParaRPr>
          </a:p>
          <a:p>
            <a:pPr algn="just"/>
            <a:r>
              <a:rPr lang="en-GB" dirty="0" smtClean="0">
                <a:solidFill>
                  <a:schemeClr val="tx1"/>
                </a:solidFill>
                <a:latin typeface="Arial" panose="020B0604020202020204" pitchFamily="34" charset="0"/>
                <a:cs typeface="Arial" panose="020B0604020202020204" pitchFamily="34" charset="0"/>
              </a:rPr>
              <a:t>IECEE –  for home, office, medical, manufacturing, public spaces, Smart Grid, </a:t>
            </a:r>
            <a:r>
              <a:rPr lang="en-GB" dirty="0" err="1" smtClean="0">
                <a:solidFill>
                  <a:schemeClr val="tx1"/>
                </a:solidFill>
                <a:latin typeface="Arial" panose="020B0604020202020204" pitchFamily="34" charset="0"/>
                <a:cs typeface="Arial" panose="020B0604020202020204" pitchFamily="34" charset="0"/>
              </a:rPr>
              <a:t>Evs</a:t>
            </a:r>
            <a:r>
              <a:rPr lang="en-GB" dirty="0" smtClean="0">
                <a:solidFill>
                  <a:schemeClr val="tx1"/>
                </a:solidFill>
                <a:latin typeface="Arial" panose="020B0604020202020204" pitchFamily="34" charset="0"/>
                <a:cs typeface="Arial" panose="020B0604020202020204" pitchFamily="34" charset="0"/>
              </a:rPr>
              <a:t> and so on.</a:t>
            </a:r>
          </a:p>
          <a:p>
            <a:pPr algn="just"/>
            <a:endParaRPr lang="en-GB" dirty="0" smtClean="0">
              <a:solidFill>
                <a:schemeClr val="tx1"/>
              </a:solidFill>
              <a:latin typeface="Arial" panose="020B0604020202020204" pitchFamily="34" charset="0"/>
              <a:cs typeface="Arial" panose="020B0604020202020204" pitchFamily="34" charset="0"/>
            </a:endParaRPr>
          </a:p>
          <a:p>
            <a:pPr algn="just"/>
            <a:r>
              <a:rPr lang="en-GB" dirty="0" err="1" smtClean="0">
                <a:solidFill>
                  <a:schemeClr val="tx1"/>
                </a:solidFill>
                <a:latin typeface="Arial" panose="020B0604020202020204" pitchFamily="34" charset="0"/>
                <a:cs typeface="Arial" panose="020B0604020202020204" pitchFamily="34" charset="0"/>
              </a:rPr>
              <a:t>IECEx</a:t>
            </a:r>
            <a:r>
              <a:rPr lang="en-GB" dirty="0" smtClean="0">
                <a:solidFill>
                  <a:schemeClr val="tx1"/>
                </a:solidFill>
                <a:latin typeface="Arial" panose="020B0604020202020204" pitchFamily="34" charset="0"/>
                <a:cs typeface="Arial" panose="020B0604020202020204" pitchFamily="34" charset="0"/>
              </a:rPr>
              <a:t> – for all verification needs of the Ex industry, or, explosive atmospheres sector</a:t>
            </a:r>
          </a:p>
          <a:p>
            <a:pPr algn="just"/>
            <a:endParaRPr lang="en-GB" dirty="0" smtClean="0">
              <a:solidFill>
                <a:schemeClr val="tx1"/>
              </a:solidFill>
              <a:latin typeface="Arial" panose="020B0604020202020204" pitchFamily="34" charset="0"/>
              <a:cs typeface="Arial" panose="020B0604020202020204" pitchFamily="34" charset="0"/>
            </a:endParaRPr>
          </a:p>
          <a:p>
            <a:pPr algn="just"/>
            <a:r>
              <a:rPr lang="en-GB" dirty="0" smtClean="0">
                <a:solidFill>
                  <a:schemeClr val="tx1"/>
                </a:solidFill>
                <a:latin typeface="Arial" panose="020B0604020202020204" pitchFamily="34" charset="0"/>
                <a:cs typeface="Arial" panose="020B0604020202020204" pitchFamily="34" charset="0"/>
              </a:rPr>
              <a:t>IECQ   – for electronic components and supplier quality management</a:t>
            </a:r>
          </a:p>
          <a:p>
            <a:pPr algn="just" defTabSz="914296">
              <a:defRPr/>
            </a:pPr>
            <a:r>
              <a:rPr lang="en-US" dirty="0" smtClean="0">
                <a:solidFill>
                  <a:schemeClr val="tx1"/>
                </a:solidFill>
                <a:latin typeface="Arial" panose="020B0604020202020204" pitchFamily="34" charset="0"/>
                <a:cs typeface="Arial" panose="020B0604020202020204" pitchFamily="34" charset="0"/>
              </a:rPr>
              <a:t>and </a:t>
            </a:r>
          </a:p>
          <a:p>
            <a:pPr algn="just" defTabSz="914296">
              <a:defRPr/>
            </a:pPr>
            <a:endParaRPr lang="en-GB" dirty="0" smtClean="0">
              <a:solidFill>
                <a:schemeClr val="tx1"/>
              </a:solidFill>
              <a:latin typeface="Arial" panose="020B0604020202020204" pitchFamily="34" charset="0"/>
              <a:cs typeface="Arial" panose="020B0604020202020204" pitchFamily="34" charset="0"/>
            </a:endParaRPr>
          </a:p>
          <a:p>
            <a:pPr algn="just"/>
            <a:r>
              <a:rPr lang="en-GB" dirty="0" smtClean="0">
                <a:solidFill>
                  <a:schemeClr val="tx1"/>
                </a:solidFill>
                <a:latin typeface="Arial" panose="020B0604020202020204" pitchFamily="34" charset="0"/>
                <a:cs typeface="Arial" panose="020B0604020202020204" pitchFamily="34" charset="0"/>
              </a:rPr>
              <a:t>IECRE – for renewable energy in</a:t>
            </a:r>
            <a:r>
              <a:rPr lang="en-GB" baseline="0" dirty="0" smtClean="0">
                <a:solidFill>
                  <a:schemeClr val="tx1"/>
                </a:solidFill>
                <a:latin typeface="Arial" panose="020B0604020202020204" pitchFamily="34" charset="0"/>
                <a:cs typeface="Arial" panose="020B0604020202020204" pitchFamily="34" charset="0"/>
              </a:rPr>
              <a:t> the </a:t>
            </a:r>
            <a:r>
              <a:rPr lang="en-GB" dirty="0" smtClean="0">
                <a:solidFill>
                  <a:schemeClr val="tx1"/>
                </a:solidFill>
                <a:latin typeface="Arial" panose="020B0604020202020204" pitchFamily="34" charset="0"/>
                <a:cs typeface="Arial" panose="020B0604020202020204" pitchFamily="34" charset="0"/>
              </a:rPr>
              <a:t>wind energy, marine energy and PV solar energy sectors.</a:t>
            </a:r>
          </a:p>
        </p:txBody>
      </p:sp>
      <p:sp>
        <p:nvSpPr>
          <p:cNvPr id="4" name="Slide Number Placeholder 3"/>
          <p:cNvSpPr>
            <a:spLocks noGrp="1"/>
          </p:cNvSpPr>
          <p:nvPr>
            <p:ph type="sldNum" sz="quarter" idx="10"/>
          </p:nvPr>
        </p:nvSpPr>
        <p:spPr/>
        <p:txBody>
          <a:bodyPr/>
          <a:lstStyle/>
          <a:p>
            <a:fld id="{634CDC29-1247-4FF6-9E5C-4FFB78AB51A6}" type="slidenum">
              <a:rPr lang="en-GB" smtClean="0"/>
              <a:t>17</a:t>
            </a:fld>
            <a:endParaRPr lang="en-GB"/>
          </a:p>
        </p:txBody>
      </p:sp>
    </p:spTree>
    <p:extLst>
      <p:ext uri="{BB962C8B-B14F-4D97-AF65-F5344CB8AC3E}">
        <p14:creationId xmlns:p14="http://schemas.microsoft.com/office/powerpoint/2010/main" val="255577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296">
              <a:defRPr/>
            </a:pPr>
            <a:r>
              <a:rPr lang="en-GB" b="0" noProof="0" dirty="0" smtClean="0">
                <a:latin typeface="Arial" panose="020B0604020202020204" pitchFamily="34" charset="0"/>
                <a:cs typeface="Arial" panose="020B0604020202020204" pitchFamily="34" charset="0"/>
              </a:rPr>
              <a:t>IECEE stands</a:t>
            </a:r>
            <a:r>
              <a:rPr lang="en-GB" b="0" baseline="0" noProof="0" dirty="0" smtClean="0">
                <a:latin typeface="Arial" panose="020B0604020202020204" pitchFamily="34" charset="0"/>
                <a:cs typeface="Arial" panose="020B0604020202020204" pitchFamily="34" charset="0"/>
              </a:rPr>
              <a:t> for </a:t>
            </a:r>
          </a:p>
          <a:p>
            <a:pPr algn="just" defTabSz="914296">
              <a:defRPr/>
            </a:pPr>
            <a:r>
              <a:rPr lang="en-GB" b="0" baseline="0" noProof="0"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IEC System of Conformity Assessment Schemes for Electrotechnical Equipment and Components</a:t>
            </a:r>
            <a:endParaRPr lang="en-US" dirty="0" smtClean="0">
              <a:latin typeface="Arial" panose="020B0604020202020204" pitchFamily="34" charset="0"/>
              <a:cs typeface="Arial" panose="020B0604020202020204" pitchFamily="34" charset="0"/>
            </a:endParaRPr>
          </a:p>
          <a:p>
            <a:pPr algn="just"/>
            <a:endParaRPr lang="fr-CH"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IECEE continues to be the flagship for the verification and certification of the safety, quality, efficiency and overall performance of a wide range of goods that are used in the home, office, medical environments, public spaces or manufacturing.</a:t>
            </a:r>
            <a:endParaRPr lang="fr-CH"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defTabSz="914296">
              <a:defRPr/>
            </a:pPr>
            <a:r>
              <a:rPr lang="en-US" b="0" noProof="0" dirty="0" smtClean="0">
                <a:latin typeface="Arial" panose="020B0604020202020204" pitchFamily="34" charset="0"/>
                <a:cs typeface="Arial" panose="020B0604020202020204" pitchFamily="34" charset="0"/>
              </a:rPr>
              <a:t>The</a:t>
            </a:r>
            <a:r>
              <a:rPr lang="en-US" b="0" baseline="0" noProof="0" dirty="0" smtClean="0">
                <a:latin typeface="Arial" panose="020B0604020202020204" pitchFamily="34" charset="0"/>
                <a:cs typeface="Arial" panose="020B0604020202020204" pitchFamily="34" charset="0"/>
              </a:rPr>
              <a:t> IECEE operates two conformity assessment schemes,</a:t>
            </a:r>
            <a:endParaRPr lang="en-US" b="0" noProof="0" dirty="0" smtClean="0">
              <a:latin typeface="Arial" panose="020B0604020202020204" pitchFamily="34" charset="0"/>
              <a:cs typeface="Arial" panose="020B0604020202020204" pitchFamily="34" charset="0"/>
            </a:endParaRPr>
          </a:p>
          <a:p>
            <a:pPr algn="just" defTabSz="914296">
              <a:defRPr/>
            </a:pPr>
            <a:r>
              <a:rPr lang="en-US" b="0" noProof="0" dirty="0" smtClean="0">
                <a:latin typeface="Arial" panose="020B0604020202020204" pitchFamily="34" charset="0"/>
                <a:cs typeface="Arial" panose="020B0604020202020204" pitchFamily="34" charset="0"/>
              </a:rPr>
              <a:t>the long running and very successful CB-scheme, and </a:t>
            </a:r>
          </a:p>
          <a:p>
            <a:pPr algn="just" defTabSz="914296">
              <a:defRPr/>
            </a:pPr>
            <a:r>
              <a:rPr lang="en-US" b="0" noProof="0" dirty="0" smtClean="0">
                <a:latin typeface="Arial" panose="020B0604020202020204" pitchFamily="34" charset="0"/>
                <a:cs typeface="Arial" panose="020B0604020202020204" pitchFamily="34" charset="0"/>
              </a:rPr>
              <a:t>the more recent CB-Full Certificate Scheme or CB-FCS.</a:t>
            </a:r>
          </a:p>
          <a:p>
            <a:pPr algn="just" defTabSz="914296">
              <a:defRPr/>
            </a:pPr>
            <a:endParaRPr lang="en-US" b="0" noProof="0" dirty="0" smtClean="0">
              <a:latin typeface="Arial" panose="020B0604020202020204" pitchFamily="34" charset="0"/>
              <a:cs typeface="Arial" panose="020B0604020202020204" pitchFamily="34" charset="0"/>
            </a:endParaRPr>
          </a:p>
          <a:p>
            <a:pPr algn="just" defTabSz="914296">
              <a:defRPr/>
            </a:pPr>
            <a:r>
              <a:rPr lang="en-US" dirty="0" smtClean="0">
                <a:latin typeface="Arial" panose="020B0604020202020204" pitchFamily="34" charset="0"/>
                <a:cs typeface="Arial" panose="020B0604020202020204" pitchFamily="34" charset="0"/>
              </a:rPr>
              <a:t>54 countries are members of the IECEE and use the CB-Test reports as a basis for certification</a:t>
            </a:r>
            <a:r>
              <a:rPr lang="en-US" baseline="0" dirty="0" smtClean="0">
                <a:latin typeface="Arial" panose="020B0604020202020204" pitchFamily="34" charset="0"/>
                <a:cs typeface="Arial" panose="020B0604020202020204" pitchFamily="34" charset="0"/>
              </a:rPr>
              <a:t> and validation for access to their national market.</a:t>
            </a:r>
            <a:endParaRPr lang="en-US" dirty="0" smtClean="0">
              <a:latin typeface="Arial" panose="020B0604020202020204" pitchFamily="34" charset="0"/>
              <a:cs typeface="Arial" panose="020B0604020202020204" pitchFamily="34" charset="0"/>
            </a:endParaRPr>
          </a:p>
          <a:p>
            <a:pPr algn="just" defTabSz="914296">
              <a:defRPr/>
            </a:pPr>
            <a:endParaRPr lang="en-GB" b="0" baseline="0" noProof="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2C0534F-0E1B-480D-B0BC-F5594B767852}" type="slidenum">
              <a:rPr lang="en-US" smtClean="0"/>
              <a:t>18</a:t>
            </a:fld>
            <a:endParaRPr lang="en-US"/>
          </a:p>
        </p:txBody>
      </p:sp>
    </p:spTree>
    <p:extLst>
      <p:ext uri="{BB962C8B-B14F-4D97-AF65-F5344CB8AC3E}">
        <p14:creationId xmlns:p14="http://schemas.microsoft.com/office/powerpoint/2010/main" val="1027087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noProof="0" dirty="0" err="1" smtClean="0">
                <a:latin typeface="Arial" panose="020B0604020202020204" pitchFamily="34" charset="0"/>
                <a:cs typeface="Arial" panose="020B0604020202020204" pitchFamily="34" charset="0"/>
              </a:rPr>
              <a:t>IECEx</a:t>
            </a:r>
            <a:r>
              <a:rPr lang="en-GB" b="0" noProof="0" dirty="0" smtClean="0">
                <a:latin typeface="Arial" panose="020B0604020202020204" pitchFamily="34" charset="0"/>
                <a:cs typeface="Arial" panose="020B0604020202020204" pitchFamily="34" charset="0"/>
              </a:rPr>
              <a:t> stands</a:t>
            </a:r>
            <a:r>
              <a:rPr lang="en-GB" b="0" baseline="0" noProof="0" dirty="0" smtClean="0">
                <a:latin typeface="Arial" panose="020B0604020202020204" pitchFamily="34" charset="0"/>
                <a:cs typeface="Arial" panose="020B0604020202020204" pitchFamily="34" charset="0"/>
              </a:rPr>
              <a:t> for </a:t>
            </a:r>
          </a:p>
          <a:p>
            <a:pPr algn="just"/>
            <a:r>
              <a:rPr lang="en-GB" b="0" baseline="0" noProof="0"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IEC System for Certification to Standards Relating to Equipment for Use in Explosive </a:t>
            </a:r>
            <a:r>
              <a:rPr lang="en-US" dirty="0" smtClean="0">
                <a:latin typeface="Arial" panose="020B0604020202020204" pitchFamily="34" charset="0"/>
                <a:cs typeface="Arial" panose="020B0604020202020204" pitchFamily="34" charset="0"/>
              </a:rPr>
              <a:t>Atmospheres</a:t>
            </a:r>
          </a:p>
          <a:p>
            <a:pPr algn="just"/>
            <a:endParaRPr lang="en-US" dirty="0">
              <a:latin typeface="Arial" panose="020B0604020202020204" pitchFamily="34" charset="0"/>
              <a:cs typeface="Arial" panose="020B0604020202020204" pitchFamily="34" charset="0"/>
            </a:endParaRPr>
          </a:p>
          <a:p>
            <a:pPr algn="just" defTabSz="914296">
              <a:defRPr/>
            </a:pPr>
            <a:r>
              <a:rPr lang="en-US" dirty="0" err="1">
                <a:latin typeface="Arial" panose="020B0604020202020204" pitchFamily="34" charset="0"/>
                <a:cs typeface="Arial" panose="020B0604020202020204" pitchFamily="34" charset="0"/>
              </a:rPr>
              <a:t>IECEx</a:t>
            </a:r>
            <a:r>
              <a:rPr lang="en-US" dirty="0">
                <a:latin typeface="Arial" panose="020B0604020202020204" pitchFamily="34" charset="0"/>
                <a:cs typeface="Arial" panose="020B0604020202020204" pitchFamily="34" charset="0"/>
              </a:rPr>
              <a:t> is the International Standards-based way of doing Ex certification</a:t>
            </a:r>
            <a:r>
              <a:rPr lang="en-US" dirty="0" smtClean="0">
                <a:latin typeface="Arial" panose="020B0604020202020204" pitchFamily="34" charset="0"/>
                <a:cs typeface="Arial" panose="020B0604020202020204" pitchFamily="34" charset="0"/>
              </a:rPr>
              <a:t>.</a:t>
            </a:r>
          </a:p>
          <a:p>
            <a:pPr algn="just" defTabSz="914296">
              <a:defRPr/>
            </a:pPr>
            <a:endParaRPr lang="en-US" dirty="0">
              <a:latin typeface="Arial" panose="020B0604020202020204" pitchFamily="34" charset="0"/>
              <a:cs typeface="Arial" panose="020B0604020202020204" pitchFamily="34" charset="0"/>
            </a:endParaRPr>
          </a:p>
          <a:p>
            <a:pPr algn="just" defTabSz="914296">
              <a:defRPr/>
            </a:pPr>
            <a:r>
              <a:rPr lang="en-US" dirty="0" err="1" smtClean="0">
                <a:latin typeface="Arial" panose="020B0604020202020204" pitchFamily="34" charset="0"/>
                <a:cs typeface="Arial" panose="020B0604020202020204" pitchFamily="34" charset="0"/>
              </a:rPr>
              <a:t>IECEx</a:t>
            </a:r>
            <a:r>
              <a:rPr lang="en-US" dirty="0" smtClean="0">
                <a:latin typeface="Arial" panose="020B0604020202020204" pitchFamily="34" charset="0"/>
                <a:cs typeface="Arial" panose="020B0604020202020204" pitchFamily="34" charset="0"/>
              </a:rPr>
              <a:t> is a “conformity assessment tool” providing confidence that products, services and personnel covered by an </a:t>
            </a:r>
            <a:r>
              <a:rPr lang="en-US" dirty="0" err="1" smtClean="0">
                <a:latin typeface="Arial" panose="020B0604020202020204" pitchFamily="34" charset="0"/>
                <a:cs typeface="Arial" panose="020B0604020202020204" pitchFamily="34" charset="0"/>
              </a:rPr>
              <a:t>IECEx</a:t>
            </a:r>
            <a:r>
              <a:rPr lang="en-US" dirty="0" smtClean="0">
                <a:latin typeface="Arial" panose="020B0604020202020204" pitchFamily="34" charset="0"/>
                <a:cs typeface="Arial" panose="020B0604020202020204" pitchFamily="34" charset="0"/>
              </a:rPr>
              <a:t> certificate meet specified requirement</a:t>
            </a: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a:t>
            </a:r>
          </a:p>
          <a:p>
            <a:pPr algn="just" defTabSz="914296">
              <a:defRPr/>
            </a:pPr>
            <a:endParaRPr lang="en-US" dirty="0">
              <a:latin typeface="Arial" panose="020B0604020202020204" pitchFamily="34" charset="0"/>
              <a:cs typeface="Arial" panose="020B0604020202020204" pitchFamily="34" charset="0"/>
            </a:endParaRPr>
          </a:p>
          <a:p>
            <a:pPr algn="just" defTabSz="914296">
              <a:defRPr/>
            </a:pPr>
            <a:r>
              <a:rPr lang="en-US" dirty="0">
                <a:latin typeface="Arial" panose="020B0604020202020204" pitchFamily="34" charset="0"/>
                <a:cs typeface="Arial" panose="020B0604020202020204" pitchFamily="34" charset="0"/>
              </a:rPr>
              <a:t>It runs these four scheme</a:t>
            </a:r>
            <a:r>
              <a:rPr lang="en-US" dirty="0" smtClean="0">
                <a:latin typeface="Arial" panose="020B0604020202020204" pitchFamily="34" charset="0"/>
                <a:cs typeface="Arial" panose="020B0604020202020204" pitchFamily="34" charset="0"/>
              </a:rPr>
              <a:t>.</a:t>
            </a:r>
          </a:p>
          <a:p>
            <a:pPr algn="just" defTabSz="914296">
              <a:defRPr/>
            </a:pPr>
            <a:endParaRPr lang="en-US" dirty="0">
              <a:latin typeface="Arial" panose="020B0604020202020204" pitchFamily="34" charset="0"/>
              <a:cs typeface="Arial" panose="020B0604020202020204" pitchFamily="34" charset="0"/>
            </a:endParaRPr>
          </a:p>
          <a:p>
            <a:pPr algn="just"/>
            <a:r>
              <a:rPr lang="en-GB" dirty="0" err="1" smtClean="0">
                <a:latin typeface="Arial" panose="020B0604020202020204" pitchFamily="34" charset="0"/>
                <a:cs typeface="Arial" panose="020B0604020202020204" pitchFamily="34" charset="0"/>
              </a:rPr>
              <a:t>IECEx</a:t>
            </a:r>
            <a:r>
              <a:rPr lang="en-GB" dirty="0" smtClean="0">
                <a:latin typeface="Arial" panose="020B0604020202020204" pitchFamily="34" charset="0"/>
                <a:cs typeface="Arial" panose="020B0604020202020204" pitchFamily="34" charset="0"/>
              </a:rPr>
              <a:t> addresses all verification needs of the Explosive atmosphere industry. </a:t>
            </a:r>
          </a:p>
          <a:p>
            <a:pPr algn="just"/>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It covers design, planning, installation, inspection, maintenance and repair and the assessment of the competence of personnel working in this highly specialized area. </a:t>
            </a:r>
            <a:endParaRPr lang="fr-CH" dirty="0" smtClean="0">
              <a:latin typeface="Arial" panose="020B0604020202020204" pitchFamily="34" charset="0"/>
              <a:cs typeface="Arial" panose="020B0604020202020204" pitchFamily="34" charset="0"/>
            </a:endParaRPr>
          </a:p>
          <a:p>
            <a:pPr algn="just"/>
            <a:endParaRPr lang="en-GB"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2C0534F-0E1B-480D-B0BC-F5594B767852}" type="slidenum">
              <a:rPr lang="en-US" smtClean="0"/>
              <a:t>19</a:t>
            </a:fld>
            <a:endParaRPr lang="en-US"/>
          </a:p>
        </p:txBody>
      </p:sp>
    </p:spTree>
    <p:extLst>
      <p:ext uri="{BB962C8B-B14F-4D97-AF65-F5344CB8AC3E}">
        <p14:creationId xmlns:p14="http://schemas.microsoft.com/office/powerpoint/2010/main" val="46153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2</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0" dirty="0" smtClean="0">
                <a:latin typeface="Arial" panose="020B0604020202020204" pitchFamily="34" charset="0"/>
                <a:cs typeface="Arial" panose="020B0604020202020204" pitchFamily="34" charset="0"/>
              </a:rPr>
              <a:t>IECQ stands for </a:t>
            </a:r>
          </a:p>
          <a:p>
            <a:pPr algn="just"/>
            <a:r>
              <a:rPr lang="en-US" i="0"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IEC Quality Assessment System for Electronic Components</a:t>
            </a:r>
            <a:endParaRPr lang="en-GB" i="0" dirty="0" smtClean="0">
              <a:latin typeface="Arial" panose="020B0604020202020204" pitchFamily="34" charset="0"/>
              <a:cs typeface="Arial" panose="020B0604020202020204" pitchFamily="34" charset="0"/>
            </a:endParaRPr>
          </a:p>
          <a:p>
            <a:pPr algn="just"/>
            <a:endParaRPr lang="en-GB" i="0" dirty="0" smtClean="0">
              <a:latin typeface="Arial" panose="020B0604020202020204" pitchFamily="34" charset="0"/>
              <a:cs typeface="Arial" panose="020B0604020202020204" pitchFamily="34" charset="0"/>
            </a:endParaRPr>
          </a:p>
          <a:p>
            <a:pPr algn="just"/>
            <a:r>
              <a:rPr lang="en-GB" i="0" dirty="0" smtClean="0">
                <a:latin typeface="Arial" panose="020B0604020202020204" pitchFamily="34" charset="0"/>
                <a:cs typeface="Arial" panose="020B0604020202020204" pitchFamily="34" charset="0"/>
              </a:rPr>
              <a:t>IECQ </a:t>
            </a:r>
            <a:r>
              <a:rPr lang="en-GB" dirty="0" smtClean="0">
                <a:latin typeface="Arial" panose="020B0604020202020204" pitchFamily="34" charset="0"/>
                <a:cs typeface="Arial" panose="020B0604020202020204" pitchFamily="34" charset="0"/>
              </a:rPr>
              <a:t>helps industry, including for example automotive and avionics, to efficiently manage electronic components and suppliers. </a:t>
            </a:r>
            <a:endParaRPr lang="fr-CH"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a:t>
            </a:r>
            <a:endParaRPr lang="fr-CH"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Most recently IECQ has added the LED lighting scheme that facilitates the mass production of quality LED components and assemblies.</a:t>
            </a:r>
            <a:endParaRPr lang="fr-CH"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The System is an important tool against counterfeit electronic components. </a:t>
            </a:r>
            <a:endParaRPr lang="fr-CH" dirty="0" smtClean="0">
              <a:latin typeface="Arial" panose="020B060402020202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2C0534F-0E1B-480D-B0BC-F5594B767852}" type="slidenum">
              <a:rPr lang="en-US" smtClean="0"/>
              <a:t>20</a:t>
            </a:fld>
            <a:endParaRPr lang="en-US"/>
          </a:p>
        </p:txBody>
      </p:sp>
    </p:spTree>
    <p:extLst>
      <p:ext uri="{BB962C8B-B14F-4D97-AF65-F5344CB8AC3E}">
        <p14:creationId xmlns:p14="http://schemas.microsoft.com/office/powerpoint/2010/main" val="461536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latin typeface="Arial" panose="020B0604020202020204" pitchFamily="34" charset="0"/>
                <a:cs typeface="Arial" panose="020B0604020202020204" pitchFamily="34" charset="0"/>
              </a:rPr>
              <a:t>IECRE stands for </a:t>
            </a:r>
          </a:p>
          <a:p>
            <a:pPr algn="just"/>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IEC System for Certification to Standards Relating to Equipment for Use in Renewable Energy Applications.</a:t>
            </a:r>
            <a:endParaRPr lang="en-GB" dirty="0" smtClean="0">
              <a:latin typeface="Arial" panose="020B0604020202020204" pitchFamily="34" charset="0"/>
              <a:cs typeface="Arial" panose="020B0604020202020204" pitchFamily="34" charset="0"/>
            </a:endParaRPr>
          </a:p>
          <a:p>
            <a:pPr algn="just"/>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The IECRE is the most recent IEC global CA System and was launched in September 2014.</a:t>
            </a:r>
          </a:p>
          <a:p>
            <a:pPr algn="just"/>
            <a:r>
              <a:rPr lang="en-GB" dirty="0" smtClean="0">
                <a:latin typeface="Arial" panose="020B0604020202020204" pitchFamily="34" charset="0"/>
                <a:cs typeface="Arial" panose="020B0604020202020204" pitchFamily="34" charset="0"/>
              </a:rPr>
              <a:t>To date, 18 countries are involved. </a:t>
            </a:r>
            <a:endParaRPr lang="fr-CH" dirty="0" smtClean="0">
              <a:latin typeface="Arial" panose="020B0604020202020204" pitchFamily="34" charset="0"/>
              <a:cs typeface="Arial" panose="020B0604020202020204" pitchFamily="34" charset="0"/>
            </a:endParaRPr>
          </a:p>
          <a:p>
            <a:pPr algn="just"/>
            <a:endParaRPr lang="en-GB"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IECRE currently provides</a:t>
            </a:r>
            <a:r>
              <a:rPr lang="en-US" baseline="0" dirty="0" smtClean="0">
                <a:latin typeface="Arial" panose="020B0604020202020204" pitchFamily="34" charset="0"/>
                <a:cs typeface="Arial" panose="020B0604020202020204" pitchFamily="34" charset="0"/>
              </a:rPr>
              <a:t> services for three renewable energy sectors.</a:t>
            </a:r>
          </a:p>
          <a:p>
            <a:pPr algn="just"/>
            <a:r>
              <a:rPr lang="en-US" dirty="0" smtClean="0">
                <a:latin typeface="Arial" panose="020B0604020202020204" pitchFamily="34" charset="0"/>
                <a:cs typeface="Arial" panose="020B0604020202020204" pitchFamily="34" charset="0"/>
              </a:rPr>
              <a:t>Wind energy</a:t>
            </a:r>
          </a:p>
          <a:p>
            <a:pPr algn="just"/>
            <a:r>
              <a:rPr lang="en-US" dirty="0" smtClean="0">
                <a:latin typeface="Arial" panose="020B0604020202020204" pitchFamily="34" charset="0"/>
                <a:cs typeface="Arial" panose="020B0604020202020204" pitchFamily="34" charset="0"/>
              </a:rPr>
              <a:t>Marine energy</a:t>
            </a:r>
          </a:p>
          <a:p>
            <a:pPr algn="just"/>
            <a:r>
              <a:rPr lang="en-US" dirty="0" smtClean="0">
                <a:latin typeface="Arial" panose="020B0604020202020204" pitchFamily="34" charset="0"/>
                <a:cs typeface="Arial" panose="020B0604020202020204" pitchFamily="34" charset="0"/>
              </a:rPr>
              <a:t>And solar PV energy</a:t>
            </a:r>
          </a:p>
        </p:txBody>
      </p:sp>
      <p:sp>
        <p:nvSpPr>
          <p:cNvPr id="4" name="Slide Number Placeholder 3"/>
          <p:cNvSpPr>
            <a:spLocks noGrp="1"/>
          </p:cNvSpPr>
          <p:nvPr>
            <p:ph type="sldNum" sz="quarter" idx="10"/>
          </p:nvPr>
        </p:nvSpPr>
        <p:spPr/>
        <p:txBody>
          <a:bodyPr/>
          <a:lstStyle/>
          <a:p>
            <a:fld id="{92C0534F-0E1B-480D-B0BC-F5594B767852}" type="slidenum">
              <a:rPr lang="en-US" smtClean="0"/>
              <a:t>21</a:t>
            </a:fld>
            <a:endParaRPr lang="en-US"/>
          </a:p>
        </p:txBody>
      </p:sp>
    </p:spTree>
    <p:extLst>
      <p:ext uri="{BB962C8B-B14F-4D97-AF65-F5344CB8AC3E}">
        <p14:creationId xmlns:p14="http://schemas.microsoft.com/office/powerpoint/2010/main" val="461536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latin typeface="Arial" panose="020B0604020202020204" pitchFamily="34" charset="0"/>
                <a:cs typeface="Arial" panose="020B0604020202020204" pitchFamily="34" charset="0"/>
              </a:rPr>
              <a:t>If you wish to learn more about the IEC</a:t>
            </a:r>
            <a:r>
              <a:rPr lang="en-US" baseline="0" dirty="0" smtClean="0">
                <a:latin typeface="Arial" panose="020B0604020202020204" pitchFamily="34" charset="0"/>
                <a:cs typeface="Arial" panose="020B0604020202020204" pitchFamily="34" charset="0"/>
              </a:rPr>
              <a:t> global conformity assessment services, we invite you to take a look at the new IEC CA e-learning modules on the IEC website, at this URL.</a:t>
            </a:r>
          </a:p>
          <a:p>
            <a:pPr algn="just"/>
            <a:endParaRPr lang="en-US" baseline="0" dirty="0" smtClean="0">
              <a:latin typeface="Arial" panose="020B0604020202020204" pitchFamily="34" charset="0"/>
              <a:cs typeface="Arial" panose="020B0604020202020204" pitchFamily="34" charset="0"/>
            </a:endParaRPr>
          </a:p>
          <a:p>
            <a:pPr algn="just" defTabSz="914296">
              <a:defRPr/>
            </a:pPr>
            <a:r>
              <a:rPr lang="en-GB" dirty="0">
                <a:latin typeface="Arial" panose="020B0604020202020204" pitchFamily="34" charset="0"/>
                <a:cs typeface="Arial" panose="020B0604020202020204" pitchFamily="34" charset="0"/>
              </a:rPr>
              <a:t>www.iec.ch/affiliates/acas/e-learning</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2C0534F-0E1B-480D-B0BC-F5594B767852}" type="slidenum">
              <a:rPr lang="en-US" smtClean="0"/>
              <a:t>22</a:t>
            </a:fld>
            <a:endParaRPr lang="en-US"/>
          </a:p>
        </p:txBody>
      </p:sp>
    </p:spTree>
    <p:extLst>
      <p:ext uri="{BB962C8B-B14F-4D97-AF65-F5344CB8AC3E}">
        <p14:creationId xmlns:p14="http://schemas.microsoft.com/office/powerpoint/2010/main" val="1027087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itchFamily="34" charset="0"/>
                <a:cs typeface="Arial" pitchFamily="34" charset="0"/>
              </a:rPr>
              <a:t>Valid for members and </a:t>
            </a:r>
            <a:r>
              <a:rPr lang="en-GB" b="1" dirty="0" err="1" smtClean="0">
                <a:latin typeface="Arial" pitchFamily="34" charset="0"/>
                <a:cs typeface="Arial" pitchFamily="34" charset="0"/>
              </a:rPr>
              <a:t>affiliaites</a:t>
            </a:r>
            <a:endParaRPr lang="en-GB" b="1" dirty="0" smtClean="0">
              <a:latin typeface="Arial" pitchFamily="34" charset="0"/>
              <a:cs typeface="Arial" pitchFamily="34" charset="0"/>
            </a:endParaRPr>
          </a:p>
          <a:p>
            <a:r>
              <a:rPr lang="en-GB" b="1" dirty="0" smtClean="0">
                <a:latin typeface="Arial" pitchFamily="34" charset="0"/>
                <a:cs typeface="Arial" pitchFamily="34" charset="0"/>
              </a:rPr>
              <a:t>level</a:t>
            </a:r>
            <a:r>
              <a:rPr lang="en-GB" b="1" baseline="0" dirty="0" smtClean="0">
                <a:latin typeface="Arial" pitchFamily="34" charset="0"/>
                <a:cs typeface="Arial" pitchFamily="34" charset="0"/>
              </a:rPr>
              <a:t> 0 accessible to everyone</a:t>
            </a:r>
          </a:p>
          <a:p>
            <a:r>
              <a:rPr lang="en-GB" b="1" baseline="0" dirty="0" smtClean="0">
                <a:latin typeface="Arial" pitchFamily="34" charset="0"/>
                <a:cs typeface="Arial" pitchFamily="34" charset="0"/>
              </a:rPr>
              <a:t>Level 1 pledge</a:t>
            </a:r>
          </a:p>
          <a:p>
            <a:r>
              <a:rPr lang="en-GB" b="1" baseline="0" dirty="0" smtClean="0">
                <a:latin typeface="Arial" pitchFamily="34" charset="0"/>
                <a:cs typeface="Arial" pitchFamily="34" charset="0"/>
              </a:rPr>
              <a:t>Level 2 declaration</a:t>
            </a:r>
          </a:p>
          <a:p>
            <a:endParaRPr lang="en-GB" b="1" baseline="0" dirty="0" smtClean="0">
              <a:latin typeface="Arial" pitchFamily="34" charset="0"/>
              <a:cs typeface="Arial" pitchFamily="34" charset="0"/>
            </a:endParaRPr>
          </a:p>
          <a:p>
            <a:r>
              <a:rPr lang="en-GB" b="1" dirty="0" smtClean="0">
                <a:latin typeface="Arial" pitchFamily="34" charset="0"/>
                <a:cs typeface="Arial" pitchFamily="34" charset="0"/>
              </a:rPr>
              <a:t>ACAS </a:t>
            </a:r>
            <a:r>
              <a:rPr lang="en-GB" b="1" dirty="0">
                <a:latin typeface="Arial" pitchFamily="34" charset="0"/>
                <a:cs typeface="Arial" pitchFamily="34" charset="0"/>
              </a:rPr>
              <a:t>e-Learning</a:t>
            </a:r>
          </a:p>
          <a:p>
            <a:r>
              <a:rPr lang="en-GB" sz="1100" dirty="0" smtClean="0">
                <a:latin typeface="Arial" pitchFamily="34" charset="0"/>
                <a:cs typeface="Arial" pitchFamily="34" charset="0"/>
              </a:rPr>
              <a:t>The </a:t>
            </a:r>
            <a:r>
              <a:rPr lang="en-GB" sz="1100" dirty="0">
                <a:latin typeface="Arial" pitchFamily="34" charset="0"/>
                <a:cs typeface="Arial" pitchFamily="34" charset="0"/>
              </a:rPr>
              <a:t>ACAS e-Learning modules are intended to provide a better understanding of the functioning of the systems as well as their conformity assessment activities. The knowledge has been split into 3 levels: Introductory, Intermediate and Advanced.</a:t>
            </a:r>
          </a:p>
          <a:p>
            <a:r>
              <a:rPr lang="en-GB" dirty="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10D7DCD5-81DE-42FE-8667-0BE7E88A9846}"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87815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cs typeface="Arial" panose="020B0604020202020204" pitchFamily="34" charset="0"/>
              </a:rPr>
              <a:t>Once again, </a:t>
            </a:r>
          </a:p>
          <a:p>
            <a:r>
              <a:rPr lang="en-US" sz="1200" kern="1200" dirty="0" smtClean="0">
                <a:solidFill>
                  <a:schemeClr val="tx1"/>
                </a:solidFill>
                <a:effectLst/>
                <a:latin typeface="Arial" panose="020B0604020202020204" pitchFamily="34" charset="0"/>
                <a:cs typeface="Arial" panose="020B0604020202020204" pitchFamily="34" charset="0"/>
              </a:rPr>
              <a:t>to</a:t>
            </a:r>
            <a:r>
              <a:rPr lang="en-US" sz="1200" kern="1200" baseline="0" dirty="0" smtClean="0">
                <a:solidFill>
                  <a:schemeClr val="tx1"/>
                </a:solidFill>
                <a:effectLst/>
                <a:latin typeface="Arial" panose="020B0604020202020204" pitchFamily="34" charset="0"/>
                <a:cs typeface="Arial" panose="020B0604020202020204" pitchFamily="34" charset="0"/>
              </a:rPr>
              <a:t> create value, </a:t>
            </a:r>
          </a:p>
          <a:p>
            <a:r>
              <a:rPr lang="en-US" sz="1200" kern="1200" baseline="0" dirty="0" smtClean="0">
                <a:solidFill>
                  <a:schemeClr val="tx1"/>
                </a:solidFill>
                <a:effectLst/>
                <a:latin typeface="Arial" panose="020B0604020202020204" pitchFamily="34" charset="0"/>
                <a:cs typeface="Arial" panose="020B0604020202020204" pitchFamily="34" charset="0"/>
              </a:rPr>
              <a:t>standards and conformity assessment must work together.</a:t>
            </a:r>
            <a:endParaRPr lang="en-US" sz="1200" kern="1200" dirty="0" smtClean="0">
              <a:solidFill>
                <a:schemeClr val="tx1"/>
              </a:solidFill>
              <a:effectLst/>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D88FB5D7-6D66-414A-83A8-9D602AC8F18D}" type="slidenum">
              <a:rPr lang="en-GB" smtClean="0"/>
              <a:pPr>
                <a:defRPr/>
              </a:pPr>
              <a:t>24</a:t>
            </a:fld>
            <a:endParaRPr lang="en-GB"/>
          </a:p>
        </p:txBody>
      </p:sp>
    </p:spTree>
    <p:extLst>
      <p:ext uri="{BB962C8B-B14F-4D97-AF65-F5344CB8AC3E}">
        <p14:creationId xmlns:p14="http://schemas.microsoft.com/office/powerpoint/2010/main" val="3350374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913631-FA45-48F4-B767-D0F3878C3835}" type="slidenum">
              <a:rPr lang="en-GB" smtClean="0"/>
              <a:t>25</a:t>
            </a:fld>
            <a:endParaRPr lang="en-GB"/>
          </a:p>
        </p:txBody>
      </p:sp>
    </p:spTree>
    <p:extLst>
      <p:ext uri="{BB962C8B-B14F-4D97-AF65-F5344CB8AC3E}">
        <p14:creationId xmlns:p14="http://schemas.microsoft.com/office/powerpoint/2010/main" val="3518488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26</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27</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28</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29</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196"/>
            <a:r>
              <a:rPr lang="en-US" dirty="0">
                <a:latin typeface="Arial" panose="020B0604020202020204" pitchFamily="34" charset="0"/>
                <a:cs typeface="Arial" panose="020B0604020202020204" pitchFamily="34" charset="0"/>
              </a:rPr>
              <a:t>IEC work covers billions of electrical and electronic components, devices and systems that are used in homes, offices, health facilities and public spaces, power networks, cities, transportation, information technology, agriculture, </a:t>
            </a:r>
            <a:r>
              <a:rPr lang="en-US" dirty="0" smtClean="0">
                <a:latin typeface="Arial" panose="020B0604020202020204" pitchFamily="34" charset="0"/>
                <a:cs typeface="Arial" panose="020B0604020202020204" pitchFamily="34" charset="0"/>
              </a:rPr>
              <a:t>manufacturing, </a:t>
            </a:r>
            <a:r>
              <a:rPr lang="en-US" dirty="0">
                <a:latin typeface="Arial" panose="020B0604020202020204" pitchFamily="34" charset="0"/>
                <a:cs typeface="Arial" panose="020B0604020202020204" pitchFamily="34" charset="0"/>
              </a:rPr>
              <a:t>and more. </a:t>
            </a:r>
            <a:endParaRPr lang="en-US" dirty="0" smtClean="0">
              <a:latin typeface="Arial" panose="020B0604020202020204" pitchFamily="34" charset="0"/>
              <a:cs typeface="Arial" panose="020B0604020202020204" pitchFamily="34" charset="0"/>
            </a:endParaRPr>
          </a:p>
          <a:p>
            <a:pPr algn="just" defTabSz="914196">
              <a:defRPr/>
            </a:pPr>
            <a:endParaRPr lang="en-US" dirty="0" smtClean="0">
              <a:latin typeface="Arial" panose="020B0604020202020204" pitchFamily="34" charset="0"/>
              <a:cs typeface="Arial" panose="020B0604020202020204" pitchFamily="34" charset="0"/>
            </a:endParaRPr>
          </a:p>
          <a:p>
            <a:pPr algn="just" defTabSz="914196"/>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IEC always looks at interoperability, safety, electromagnetic interference, the responsible use of hazardous substances, waste management and the environment. </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F776D2D-CF9E-47DC-A4C3-3C5A97CA6010}" type="slidenum">
              <a:rPr lang="en-US" smtClean="0"/>
              <a:t>3</a:t>
            </a:fld>
            <a:endParaRPr lang="en-US"/>
          </a:p>
        </p:txBody>
      </p:sp>
    </p:spTree>
    <p:extLst>
      <p:ext uri="{BB962C8B-B14F-4D97-AF65-F5344CB8AC3E}">
        <p14:creationId xmlns:p14="http://schemas.microsoft.com/office/powerpoint/2010/main" val="92832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30</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31</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32</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913631-FA45-48F4-B767-D0F3878C3835}" type="slidenum">
              <a:rPr lang="en-GB" smtClean="0"/>
              <a:t>33</a:t>
            </a:fld>
            <a:endParaRPr lang="en-GB"/>
          </a:p>
        </p:txBody>
      </p:sp>
    </p:spTree>
    <p:extLst>
      <p:ext uri="{BB962C8B-B14F-4D97-AF65-F5344CB8AC3E}">
        <p14:creationId xmlns:p14="http://schemas.microsoft.com/office/powerpoint/2010/main" val="1755829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34</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35</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36</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37</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38</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39</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246">
              <a:defRPr/>
            </a:pPr>
            <a:r>
              <a:rPr lang="en-GB" dirty="0">
                <a:latin typeface="Arial" panose="020B0604020202020204" pitchFamily="34" charset="0"/>
                <a:cs typeface="Arial" panose="020B0604020202020204" pitchFamily="34" charset="0"/>
              </a:rPr>
              <a:t>Raw energy represents the biggest trade value with USD </a:t>
            </a:r>
            <a:r>
              <a:rPr lang="en-GB" dirty="0" smtClean="0">
                <a:latin typeface="Arial" panose="020B0604020202020204" pitchFamily="34" charset="0"/>
                <a:cs typeface="Arial" panose="020B0604020202020204" pitchFamily="34" charset="0"/>
              </a:rPr>
              <a:t>3,052 trillion</a:t>
            </a:r>
            <a:r>
              <a:rPr lang="en-GB" baseline="0" dirty="0" smtClean="0">
                <a:latin typeface="Arial" panose="020B0604020202020204" pitchFamily="34" charset="0"/>
                <a:cs typeface="Arial" panose="020B0604020202020204" pitchFamily="34" charset="0"/>
              </a:rPr>
              <a:t> or 16% of total trade.</a:t>
            </a:r>
            <a:endParaRPr lang="en-GB" dirty="0">
              <a:latin typeface="Arial" panose="020B0604020202020204" pitchFamily="34" charset="0"/>
              <a:cs typeface="Arial" panose="020B0604020202020204" pitchFamily="34" charset="0"/>
            </a:endParaRPr>
          </a:p>
          <a:p>
            <a:pPr algn="just" defTabSz="914246">
              <a:defRPr/>
            </a:pPr>
            <a:endParaRPr lang="en-GB" dirty="0">
              <a:latin typeface="Arial" panose="020B0604020202020204" pitchFamily="34" charset="0"/>
              <a:cs typeface="Arial" panose="020B0604020202020204" pitchFamily="34" charset="0"/>
            </a:endParaRPr>
          </a:p>
          <a:p>
            <a:pPr algn="just" defTabSz="914246">
              <a:defRPr/>
            </a:pPr>
            <a:r>
              <a:rPr lang="en-GB" dirty="0">
                <a:latin typeface="Arial" panose="020B0604020202020204" pitchFamily="34" charset="0"/>
                <a:cs typeface="Arial" panose="020B0604020202020204" pitchFamily="34" charset="0"/>
              </a:rPr>
              <a:t>Next in line: </a:t>
            </a:r>
            <a:endParaRPr lang="en-GB" dirty="0" smtClean="0">
              <a:latin typeface="Arial" panose="020B0604020202020204" pitchFamily="34" charset="0"/>
              <a:cs typeface="Arial" panose="020B0604020202020204" pitchFamily="34" charset="0"/>
            </a:endParaRPr>
          </a:p>
          <a:p>
            <a:pPr algn="just" defTabSz="914246">
              <a:defRPr/>
            </a:pPr>
            <a:r>
              <a:rPr lang="en-GB" dirty="0" smtClean="0">
                <a:latin typeface="Arial" panose="020B0604020202020204" pitchFamily="34" charset="0"/>
                <a:cs typeface="Arial" panose="020B0604020202020204" pitchFamily="34" charset="0"/>
              </a:rPr>
              <a:t>electrical </a:t>
            </a:r>
            <a:r>
              <a:rPr lang="en-GB" dirty="0">
                <a:latin typeface="Arial" panose="020B0604020202020204" pitchFamily="34" charset="0"/>
                <a:cs typeface="Arial" panose="020B0604020202020204" pitchFamily="34" charset="0"/>
              </a:rPr>
              <a:t>and electronic goods </a:t>
            </a:r>
            <a:r>
              <a:rPr lang="en-GB" dirty="0" smtClean="0">
                <a:latin typeface="Arial" panose="020B0604020202020204" pitchFamily="34" charset="0"/>
                <a:cs typeface="Arial" panose="020B0604020202020204" pitchFamily="34" charset="0"/>
              </a:rPr>
              <a:t>represent 12% or USD 2,2</a:t>
            </a:r>
            <a:r>
              <a:rPr lang="en-GB" baseline="0" dirty="0" smtClean="0">
                <a:latin typeface="Arial" panose="020B0604020202020204" pitchFamily="34" charset="0"/>
                <a:cs typeface="Arial" panose="020B0604020202020204" pitchFamily="34" charset="0"/>
              </a:rPr>
              <a:t>82</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trillion in </a:t>
            </a:r>
            <a:r>
              <a:rPr lang="en-GB" dirty="0" smtClean="0">
                <a:latin typeface="Arial" panose="020B0604020202020204" pitchFamily="34" charset="0"/>
                <a:cs typeface="Arial" panose="020B0604020202020204" pitchFamily="34" charset="0"/>
              </a:rPr>
              <a:t>2014.  </a:t>
            </a:r>
          </a:p>
          <a:p>
            <a:pPr algn="just" defTabSz="914246">
              <a:defRPr/>
            </a:pPr>
            <a:r>
              <a:rPr lang="en-GB" dirty="0" smtClean="0">
                <a:latin typeface="Arial" panose="020B0604020202020204" pitchFamily="34" charset="0"/>
                <a:cs typeface="Arial" panose="020B0604020202020204" pitchFamily="34" charset="0"/>
              </a:rPr>
              <a:t>Actually</a:t>
            </a:r>
            <a:r>
              <a:rPr lang="en-GB" dirty="0">
                <a:latin typeface="Arial" panose="020B0604020202020204" pitchFamily="34" charset="0"/>
                <a:cs typeface="Arial" panose="020B0604020202020204" pitchFamily="34" charset="0"/>
              </a:rPr>
              <a:t>, this value should be even higher as the statistics don’t include lighting, optical electronic and photo devices, medical devices, aircraft and a couple of other items. </a:t>
            </a:r>
            <a:endParaRPr lang="fr-CH" dirty="0">
              <a:latin typeface="Arial" panose="020B0604020202020204" pitchFamily="34" charset="0"/>
              <a:cs typeface="Arial" panose="020B0604020202020204" pitchFamily="34" charset="0"/>
            </a:endParaRPr>
          </a:p>
          <a:p>
            <a:pPr algn="just" defTabSz="914246">
              <a:defRPr/>
            </a:pPr>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In comparison: the share of world export of motor vehicles represents only </a:t>
            </a:r>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7.2%</a:t>
            </a:r>
            <a:r>
              <a:rPr lang="en-GB" baseline="0" dirty="0" smtClean="0">
                <a:latin typeface="Arial" panose="020B0604020202020204" pitchFamily="34" charset="0"/>
                <a:cs typeface="Arial" panose="020B0604020202020204" pitchFamily="34" charset="0"/>
              </a:rPr>
              <a:t> and that of fashion is only 2.5%</a:t>
            </a:r>
            <a:endParaRPr lang="fr-CH"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B2DC3C-AAFC-445A-91D0-2A3877C193F7}" type="slidenum">
              <a:rPr lang="en-US" smtClean="0"/>
              <a:t>4</a:t>
            </a:fld>
            <a:endParaRPr lang="en-US" smtClean="0"/>
          </a:p>
        </p:txBody>
      </p:sp>
    </p:spTree>
    <p:extLst>
      <p:ext uri="{BB962C8B-B14F-4D97-AF65-F5344CB8AC3E}">
        <p14:creationId xmlns:p14="http://schemas.microsoft.com/office/powerpoint/2010/main" val="13103373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200" kern="1200" dirty="0" smtClean="0">
              <a:solidFill>
                <a:schemeClr val="tx1"/>
              </a:solidFill>
              <a:effectLst/>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D88FB5D7-6D66-414A-83A8-9D602AC8F18D}" type="slidenum">
              <a:rPr lang="en-GB" smtClean="0"/>
              <a:pPr>
                <a:defRPr/>
              </a:pPr>
              <a:t>40</a:t>
            </a:fld>
            <a:endParaRPr lang="en-GB"/>
          </a:p>
        </p:txBody>
      </p:sp>
    </p:spTree>
    <p:extLst>
      <p:ext uri="{BB962C8B-B14F-4D97-AF65-F5344CB8AC3E}">
        <p14:creationId xmlns:p14="http://schemas.microsoft.com/office/powerpoint/2010/main" val="3350374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So what is an IEC International Standard?</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It consists of guidelines or characteristics that are developed by experts who represent as broadly as possible different interested parties. These experts cooperate on the IEC global platform  to come up with solutions to common problems their industry faces. They develop a consensus agreement on what the norm should be in terms of things such as measurements, ratings, vocabulary, performance, safety, reliability and so on; whatever is relevant to a given topic.</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These so-called voluntary consensus-based International Standards are available for anybody to use and follow. Consensus-based means that a majority agreement by all </a:t>
            </a:r>
            <a:r>
              <a:rPr lang="en-GB" dirty="0" smtClean="0">
                <a:latin typeface="Arial" panose="020B0604020202020204" pitchFamily="34" charset="0"/>
                <a:cs typeface="Arial" panose="020B0604020202020204" pitchFamily="34" charset="0"/>
              </a:rPr>
              <a:t>interested parties</a:t>
            </a:r>
            <a:r>
              <a:rPr lang="en-GB" baseline="0" dirty="0" smtClean="0">
                <a:latin typeface="Arial" panose="020B0604020202020204" pitchFamily="34" charset="0"/>
                <a:cs typeface="Arial" panose="020B0604020202020204" pitchFamily="34" charset="0"/>
              </a:rPr>
              <a:t> has been achieved and </a:t>
            </a:r>
            <a:r>
              <a:rPr lang="en-GB" dirty="0">
                <a:latin typeface="Arial" pitchFamily="34" charset="0"/>
                <a:cs typeface="Arial" pitchFamily="34" charset="0"/>
              </a:rPr>
              <a:t>sustained opposition on substantial issues has been overcome.</a:t>
            </a:r>
            <a:r>
              <a:rPr lang="en-GB" dirty="0" smtClean="0">
                <a:latin typeface="Arial" panose="020B0604020202020204" pitchFamily="34" charset="0"/>
                <a:cs typeface="Arial" panose="020B0604020202020204" pitchFamily="34" charset="0"/>
              </a:rPr>
              <a:t> </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Such Standards should </a:t>
            </a:r>
            <a:r>
              <a:rPr lang="en-US" baseline="0" dirty="0" smtClean="0">
                <a:latin typeface="Arial" panose="020B0604020202020204" pitchFamily="34" charset="0"/>
                <a:cs typeface="Arial" panose="020B0604020202020204" pitchFamily="34" charset="0"/>
              </a:rPr>
              <a:t>not to be confused with regulations, which are always obligatory and generally issued by a national or regional governmental body. </a:t>
            </a:r>
          </a:p>
        </p:txBody>
      </p:sp>
      <p:sp>
        <p:nvSpPr>
          <p:cNvPr id="4" name="Slide Number Placeholder 3"/>
          <p:cNvSpPr>
            <a:spLocks noGrp="1"/>
          </p:cNvSpPr>
          <p:nvPr>
            <p:ph type="sldNum" sz="quarter" idx="10"/>
          </p:nvPr>
        </p:nvSpPr>
        <p:spPr/>
        <p:txBody>
          <a:bodyPr/>
          <a:lstStyle/>
          <a:p>
            <a:pPr>
              <a:defRPr/>
            </a:pPr>
            <a:fld id="{8D223DC6-A10E-4596-BEBF-DDE3189434C6}" type="slidenum">
              <a:rPr lang="en-GB" smtClean="0"/>
              <a:t>41</a:t>
            </a:fld>
            <a:endParaRPr lang="en-GB" smtClean="0"/>
          </a:p>
        </p:txBody>
      </p:sp>
    </p:spTree>
    <p:extLst>
      <p:ext uri="{BB962C8B-B14F-4D97-AF65-F5344CB8AC3E}">
        <p14:creationId xmlns:p14="http://schemas.microsoft.com/office/powerpoint/2010/main" val="831033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dirty="0" smtClean="0">
                <a:ea typeface="ＭＳ Ｐゴシック" pitchFamily="34" charset="-128"/>
              </a:rPr>
              <a:t>Adoption or reference – which is better ?</a:t>
            </a:r>
          </a:p>
          <a:p>
            <a:endParaRPr lang="en-ZA" dirty="0" smtClean="0">
              <a:ea typeface="ＭＳ Ｐゴシック" pitchFamily="34" charset="-128"/>
            </a:endParaRPr>
          </a:p>
          <a:p>
            <a:r>
              <a:rPr lang="en-ZA" dirty="0" smtClean="0">
                <a:ea typeface="ＭＳ Ｐゴシック" pitchFamily="34" charset="-128"/>
              </a:rPr>
              <a:t>If the whole contents of an IS are needed, adoption is the most suitable choice – but in some cases it is just a specific provision or requirement of an IS that is needed. Then, a reference to that provision can be suitable … but beware ! What happens if that provision changes ?   </a:t>
            </a:r>
            <a:endParaRPr lang="en-GB" dirty="0"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Rot="1" noChangeAspect="1" noChangeArrowheads="1" noTextEdit="1"/>
          </p:cNvSpPr>
          <p:nvPr>
            <p:ph type="sldImg"/>
          </p:nvPr>
        </p:nvSpPr>
        <p:spPr bwMode="auto">
          <a:xfrm>
            <a:off x="920750" y="755650"/>
            <a:ext cx="4821238" cy="3617913"/>
          </a:xfrm>
          <a:solidFill>
            <a:srgbClr val="FFFFFF"/>
          </a:solidFill>
          <a:ln>
            <a:solidFill>
              <a:srgbClr val="000000"/>
            </a:solidFill>
            <a:miter lim="800000"/>
            <a:headEnd/>
            <a:tailEn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bwMode="auto">
          <a:xfrm>
            <a:off x="898525" y="731838"/>
            <a:ext cx="4876800" cy="3657600"/>
          </a:xfrm>
          <a:solidFill>
            <a:srgbClr val="FFFFFF"/>
          </a:solidFill>
          <a:ln>
            <a:solidFill>
              <a:srgbClr val="000000"/>
            </a:solidFill>
            <a:miter lim="800000"/>
            <a:headEnd/>
            <a:tailEn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ZA" dirty="0" smtClean="0">
                <a:ea typeface="ＭＳ Ｐゴシック" pitchFamily="34" charset="-128"/>
              </a:rPr>
              <a:t>Contact persons at IEC CO for reporting on adoptions:</a:t>
            </a:r>
          </a:p>
          <a:p>
            <a:pPr>
              <a:defRPr/>
            </a:pPr>
            <a:endParaRPr lang="en-ZA" dirty="0" smtClean="0">
              <a:ea typeface="ＭＳ Ｐゴシック" pitchFamily="34" charset="-128"/>
            </a:endParaRPr>
          </a:p>
          <a:p>
            <a:pPr marL="164442" indent="-164442">
              <a:buFont typeface="Arial" pitchFamily="34" charset="0"/>
              <a:buChar char="•"/>
              <a:defRPr/>
            </a:pPr>
            <a:r>
              <a:rPr lang="en-ZA" dirty="0" smtClean="0">
                <a:ea typeface="ＭＳ Ｐゴシック" pitchFamily="34" charset="-128"/>
              </a:rPr>
              <a:t>From IEC National Committees: </a:t>
            </a:r>
            <a:r>
              <a:rPr lang="en-ZA" dirty="0" err="1" smtClean="0">
                <a:ea typeface="ＭＳ Ｐゴシック" pitchFamily="34" charset="-128"/>
              </a:rPr>
              <a:t>Guilaine</a:t>
            </a:r>
            <a:r>
              <a:rPr lang="en-ZA" dirty="0" smtClean="0">
                <a:ea typeface="ＭＳ Ｐゴシック" pitchFamily="34" charset="-128"/>
              </a:rPr>
              <a:t> </a:t>
            </a:r>
            <a:r>
              <a:rPr lang="en-ZA" dirty="0" err="1" smtClean="0">
                <a:ea typeface="ＭＳ Ｐゴシック" pitchFamily="34" charset="-128"/>
              </a:rPr>
              <a:t>Fournet</a:t>
            </a:r>
            <a:r>
              <a:rPr lang="en-ZA" dirty="0" smtClean="0">
                <a:ea typeface="ＭＳ Ｐゴシック" pitchFamily="34" charset="-128"/>
              </a:rPr>
              <a:t> / Head of Sales and Business Development (gnf@iec.ch)</a:t>
            </a:r>
          </a:p>
          <a:p>
            <a:pPr marL="164442" indent="-164442">
              <a:buFont typeface="Arial" pitchFamily="34" charset="0"/>
              <a:buChar char="•"/>
              <a:defRPr/>
            </a:pPr>
            <a:r>
              <a:rPr lang="en-ZA" dirty="0" smtClean="0">
                <a:ea typeface="ＭＳ Ｐゴシック" pitchFamily="34" charset="-128"/>
              </a:rPr>
              <a:t>From IEC Affiliates: Françoise </a:t>
            </a:r>
            <a:r>
              <a:rPr lang="en-ZA" dirty="0" err="1" smtClean="0">
                <a:ea typeface="ＭＳ Ｐゴシック" pitchFamily="34" charset="-128"/>
              </a:rPr>
              <a:t>Rauser</a:t>
            </a:r>
            <a:r>
              <a:rPr lang="en-ZA" dirty="0" smtClean="0">
                <a:ea typeface="ＭＳ Ｐゴシック" pitchFamily="34" charset="-128"/>
              </a:rPr>
              <a:t> / Affiliate Country </a:t>
            </a:r>
            <a:r>
              <a:rPr lang="en-ZA" smtClean="0">
                <a:ea typeface="ＭＳ Ｐゴシック" pitchFamily="34" charset="-128"/>
              </a:rPr>
              <a:t>Programme  Executive Secretary </a:t>
            </a:r>
            <a:r>
              <a:rPr lang="en-ZA" dirty="0" smtClean="0">
                <a:ea typeface="ＭＳ Ｐゴシック" pitchFamily="34" charset="-128"/>
              </a:rPr>
              <a:t>(fra@iec.ch)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dirty="0"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48</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49</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Most of the 161 WTO member states commit to using IEC International Standards as a technical basis for their laws and regulations for electrical and electronic devices and systems.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99ECF4E-65BD-48C4-9EDD-2F3B3802A269}" type="slidenum">
              <a:rPr lang="en-GB" smtClean="0"/>
              <a:t>5</a:t>
            </a:fld>
            <a:endParaRPr lang="en-GB"/>
          </a:p>
        </p:txBody>
      </p:sp>
    </p:spTree>
    <p:extLst>
      <p:ext uri="{BB962C8B-B14F-4D97-AF65-F5344CB8AC3E}">
        <p14:creationId xmlns:p14="http://schemas.microsoft.com/office/powerpoint/2010/main" val="295583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50</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51</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52</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900" b="1">
                <a:solidFill>
                  <a:srgbClr val="58585A"/>
                </a:solidFill>
                <a:latin typeface="Arial" charset="0"/>
                <a:ea typeface="Osaka" pitchFamily="-92" charset="-128"/>
              </a:defRPr>
            </a:lvl1pPr>
            <a:lvl2pPr marL="762345" indent="-293210" eaLnBrk="0" hangingPunct="0">
              <a:defRPr sz="3900" b="1">
                <a:solidFill>
                  <a:srgbClr val="58585A"/>
                </a:solidFill>
                <a:latin typeface="Arial" charset="0"/>
                <a:ea typeface="Osaka" pitchFamily="-92" charset="-128"/>
              </a:defRPr>
            </a:lvl2pPr>
            <a:lvl3pPr marL="1172840" indent="-234569" eaLnBrk="0" hangingPunct="0">
              <a:defRPr sz="3900" b="1">
                <a:solidFill>
                  <a:srgbClr val="58585A"/>
                </a:solidFill>
                <a:latin typeface="Arial" charset="0"/>
                <a:ea typeface="Osaka" pitchFamily="-92" charset="-128"/>
              </a:defRPr>
            </a:lvl3pPr>
            <a:lvl4pPr marL="1641976" indent="-234569" eaLnBrk="0" hangingPunct="0">
              <a:defRPr sz="3900" b="1">
                <a:solidFill>
                  <a:srgbClr val="58585A"/>
                </a:solidFill>
                <a:latin typeface="Arial" charset="0"/>
                <a:ea typeface="Osaka" pitchFamily="-92" charset="-128"/>
              </a:defRPr>
            </a:lvl4pPr>
            <a:lvl5pPr marL="2111112" indent="-234569" eaLnBrk="0" hangingPunct="0">
              <a:defRPr sz="3900" b="1">
                <a:solidFill>
                  <a:srgbClr val="58585A"/>
                </a:solidFill>
                <a:latin typeface="Arial" charset="0"/>
                <a:ea typeface="Osaka" pitchFamily="-92" charset="-128"/>
              </a:defRPr>
            </a:lvl5pPr>
            <a:lvl6pPr marL="2580248" indent="-234569" eaLnBrk="0" fontAlgn="base" hangingPunct="0">
              <a:spcBef>
                <a:spcPct val="0"/>
              </a:spcBef>
              <a:spcAft>
                <a:spcPct val="0"/>
              </a:spcAft>
              <a:defRPr sz="3900" b="1">
                <a:solidFill>
                  <a:srgbClr val="58585A"/>
                </a:solidFill>
                <a:latin typeface="Arial" charset="0"/>
                <a:ea typeface="Osaka" pitchFamily="-92" charset="-128"/>
              </a:defRPr>
            </a:lvl6pPr>
            <a:lvl7pPr marL="3049384" indent="-234569" eaLnBrk="0" fontAlgn="base" hangingPunct="0">
              <a:spcBef>
                <a:spcPct val="0"/>
              </a:spcBef>
              <a:spcAft>
                <a:spcPct val="0"/>
              </a:spcAft>
              <a:defRPr sz="3900" b="1">
                <a:solidFill>
                  <a:srgbClr val="58585A"/>
                </a:solidFill>
                <a:latin typeface="Arial" charset="0"/>
                <a:ea typeface="Osaka" pitchFamily="-92" charset="-128"/>
              </a:defRPr>
            </a:lvl7pPr>
            <a:lvl8pPr marL="3518519" indent="-234569" eaLnBrk="0" fontAlgn="base" hangingPunct="0">
              <a:spcBef>
                <a:spcPct val="0"/>
              </a:spcBef>
              <a:spcAft>
                <a:spcPct val="0"/>
              </a:spcAft>
              <a:defRPr sz="3900" b="1">
                <a:solidFill>
                  <a:srgbClr val="58585A"/>
                </a:solidFill>
                <a:latin typeface="Arial" charset="0"/>
                <a:ea typeface="Osaka" pitchFamily="-92" charset="-128"/>
              </a:defRPr>
            </a:lvl8pPr>
            <a:lvl9pPr marL="3987656" indent="-234569" eaLnBrk="0" fontAlgn="base" hangingPunct="0">
              <a:spcBef>
                <a:spcPct val="0"/>
              </a:spcBef>
              <a:spcAft>
                <a:spcPct val="0"/>
              </a:spcAft>
              <a:defRPr sz="3900" b="1">
                <a:solidFill>
                  <a:srgbClr val="58585A"/>
                </a:solidFill>
                <a:latin typeface="Arial" charset="0"/>
                <a:ea typeface="Osaka" pitchFamily="-92" charset="-128"/>
              </a:defRPr>
            </a:lvl9pPr>
          </a:lstStyle>
          <a:p>
            <a:fld id="{EFA79602-D86C-4349-9F9B-67988EC5560B}" type="slidenum">
              <a:rPr lang="en-GB" sz="1200">
                <a:solidFill>
                  <a:schemeClr val="tx1"/>
                </a:solidFill>
                <a:latin typeface="Times New Roman" pitchFamily="18" charset="0"/>
              </a:rPr>
              <a:pPr/>
              <a:t>53</a:t>
            </a:fld>
            <a:endParaRPr lang="en-GB" sz="120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900113" y="731838"/>
            <a:ext cx="4875212" cy="3657600"/>
          </a:xfrm>
          <a:ln/>
        </p:spPr>
      </p:sp>
      <p:sp>
        <p:nvSpPr>
          <p:cNvPr id="61444" name="Rectangle 3"/>
          <p:cNvSpPr>
            <a:spLocks noGrp="1" noChangeArrowheads="1"/>
          </p:cNvSpPr>
          <p:nvPr>
            <p:ph type="body" idx="1"/>
          </p:nvPr>
        </p:nvSpPr>
        <p:spPr>
          <a:xfrm>
            <a:off x="666592" y="4632172"/>
            <a:ext cx="5335910" cy="4389120"/>
          </a:xfrm>
          <a:noFill/>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3800" b="1">
                <a:solidFill>
                  <a:srgbClr val="58585A"/>
                </a:solidFill>
                <a:latin typeface="Arial" charset="0"/>
                <a:ea typeface="Osaka" pitchFamily="-92" charset="-128"/>
              </a:defRPr>
            </a:lvl1pPr>
            <a:lvl2pPr marL="742792" indent="-285689" eaLnBrk="0" hangingPunct="0">
              <a:defRPr sz="3800" b="1">
                <a:solidFill>
                  <a:srgbClr val="58585A"/>
                </a:solidFill>
                <a:latin typeface="Arial" charset="0"/>
                <a:ea typeface="Osaka" pitchFamily="-92" charset="-128"/>
              </a:defRPr>
            </a:lvl2pPr>
            <a:lvl3pPr marL="1142758" indent="-228552" eaLnBrk="0" hangingPunct="0">
              <a:defRPr sz="3800" b="1">
                <a:solidFill>
                  <a:srgbClr val="58585A"/>
                </a:solidFill>
                <a:latin typeface="Arial" charset="0"/>
                <a:ea typeface="Osaka" pitchFamily="-92" charset="-128"/>
              </a:defRPr>
            </a:lvl3pPr>
            <a:lvl4pPr marL="1599860" indent="-228552" eaLnBrk="0" hangingPunct="0">
              <a:defRPr sz="3800" b="1">
                <a:solidFill>
                  <a:srgbClr val="58585A"/>
                </a:solidFill>
                <a:latin typeface="Arial" charset="0"/>
                <a:ea typeface="Osaka" pitchFamily="-92" charset="-128"/>
              </a:defRPr>
            </a:lvl4pPr>
            <a:lvl5pPr marL="2056965" indent="-228552" eaLnBrk="0" hangingPunct="0">
              <a:defRPr sz="3800" b="1">
                <a:solidFill>
                  <a:srgbClr val="58585A"/>
                </a:solidFill>
                <a:latin typeface="Arial" charset="0"/>
                <a:ea typeface="Osaka" pitchFamily="-92" charset="-128"/>
              </a:defRPr>
            </a:lvl5pPr>
            <a:lvl6pPr marL="2514067" indent="-228552" eaLnBrk="0" fontAlgn="base" hangingPunct="0">
              <a:spcBef>
                <a:spcPct val="0"/>
              </a:spcBef>
              <a:spcAft>
                <a:spcPct val="0"/>
              </a:spcAft>
              <a:defRPr sz="3800" b="1">
                <a:solidFill>
                  <a:srgbClr val="58585A"/>
                </a:solidFill>
                <a:latin typeface="Arial" charset="0"/>
                <a:ea typeface="Osaka" pitchFamily="-92" charset="-128"/>
              </a:defRPr>
            </a:lvl6pPr>
            <a:lvl7pPr marL="2971171" indent="-228552" eaLnBrk="0" fontAlgn="base" hangingPunct="0">
              <a:spcBef>
                <a:spcPct val="0"/>
              </a:spcBef>
              <a:spcAft>
                <a:spcPct val="0"/>
              </a:spcAft>
              <a:defRPr sz="3800" b="1">
                <a:solidFill>
                  <a:srgbClr val="58585A"/>
                </a:solidFill>
                <a:latin typeface="Arial" charset="0"/>
                <a:ea typeface="Osaka" pitchFamily="-92" charset="-128"/>
              </a:defRPr>
            </a:lvl7pPr>
            <a:lvl8pPr marL="3428273" indent="-228552" eaLnBrk="0" fontAlgn="base" hangingPunct="0">
              <a:spcBef>
                <a:spcPct val="0"/>
              </a:spcBef>
              <a:spcAft>
                <a:spcPct val="0"/>
              </a:spcAft>
              <a:defRPr sz="3800" b="1">
                <a:solidFill>
                  <a:srgbClr val="58585A"/>
                </a:solidFill>
                <a:latin typeface="Arial" charset="0"/>
                <a:ea typeface="Osaka" pitchFamily="-92" charset="-128"/>
              </a:defRPr>
            </a:lvl8pPr>
            <a:lvl9pPr marL="3885376" indent="-228552" eaLnBrk="0" fontAlgn="base" hangingPunct="0">
              <a:spcBef>
                <a:spcPct val="0"/>
              </a:spcBef>
              <a:spcAft>
                <a:spcPct val="0"/>
              </a:spcAft>
              <a:defRPr sz="3800" b="1">
                <a:solidFill>
                  <a:srgbClr val="58585A"/>
                </a:solidFill>
                <a:latin typeface="Arial" charset="0"/>
                <a:ea typeface="Osaka" pitchFamily="-92" charset="-128"/>
              </a:defRPr>
            </a:lvl9pPr>
          </a:lstStyle>
          <a:p>
            <a:fld id="{BCA228AE-7B41-477C-94D0-49A2A9ADC7A6}" type="slidenum">
              <a:rPr lang="en-GB" sz="1200">
                <a:solidFill>
                  <a:schemeClr val="tx1"/>
                </a:solidFill>
                <a:latin typeface="Times New Roman" pitchFamily="18" charset="0"/>
              </a:rPr>
              <a:pPr/>
              <a:t>54</a:t>
            </a:fld>
            <a:endParaRPr lang="en-GB" sz="1200">
              <a:solidFill>
                <a:schemeClr val="tx1"/>
              </a:solidFill>
              <a:latin typeface="Times New Roman" pitchFamily="18" charset="0"/>
            </a:endParaRPr>
          </a:p>
        </p:txBody>
      </p:sp>
      <p:sp>
        <p:nvSpPr>
          <p:cNvPr id="67587" name="Rectangle 2"/>
          <p:cNvSpPr>
            <a:spLocks noGrp="1" noRot="1" noChangeAspect="1" noChangeArrowheads="1" noTextEdit="1"/>
          </p:cNvSpPr>
          <p:nvPr>
            <p:ph type="sldImg"/>
          </p:nvPr>
        </p:nvSpPr>
        <p:spPr>
          <a:xfrm>
            <a:off x="900113" y="731838"/>
            <a:ext cx="4875212" cy="3657600"/>
          </a:xfrm>
          <a:ln/>
        </p:spPr>
      </p:sp>
      <p:sp>
        <p:nvSpPr>
          <p:cNvPr id="67588" name="Rectangle 3"/>
          <p:cNvSpPr>
            <a:spLocks noGrp="1" noChangeArrowheads="1"/>
          </p:cNvSpPr>
          <p:nvPr>
            <p:ph type="body" idx="1"/>
          </p:nvPr>
        </p:nvSpPr>
        <p:spPr>
          <a:xfrm>
            <a:off x="666592" y="4632172"/>
            <a:ext cx="5335910" cy="4389120"/>
          </a:xfrm>
          <a:noFill/>
        </p:spPr>
        <p:txBody>
          <a:bodyPr/>
          <a:lstStyle/>
          <a:p>
            <a:pPr eaLnBrk="1" hangingPunct="1"/>
            <a:endParaRPr lang="en-GB"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410D6AE-FF5C-43AB-A689-576725033ED8}" type="slidenum">
              <a:rPr lang="en-US" smtClean="0">
                <a:solidFill>
                  <a:prstClr val="black"/>
                </a:solidFill>
              </a:rPr>
              <a:pPr/>
              <a:t>55</a:t>
            </a:fld>
            <a:endParaRPr lang="en-US">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4067520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dirty="0" smtClean="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76D2D-CF9E-47DC-A4C3-3C5A97CA6010}" type="slidenum">
              <a:rPr lang="en-US" smtClean="0"/>
              <a:t>57</a:t>
            </a:fld>
            <a:endParaRPr lang="en-US" dirty="0"/>
          </a:p>
        </p:txBody>
      </p:sp>
    </p:spTree>
    <p:extLst>
      <p:ext uri="{BB962C8B-B14F-4D97-AF65-F5344CB8AC3E}">
        <p14:creationId xmlns:p14="http://schemas.microsoft.com/office/powerpoint/2010/main" val="150235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There are many reasons why International Standards are now growing in importance. </a:t>
            </a:r>
          </a:p>
          <a:p>
            <a:r>
              <a:rPr lang="en-GB" dirty="0">
                <a:latin typeface="Arial" panose="020B0604020202020204" pitchFamily="34" charset="0"/>
                <a:cs typeface="Arial" panose="020B0604020202020204" pitchFamily="34" charset="0"/>
              </a:rPr>
              <a:t>One of them is that </a:t>
            </a:r>
            <a:r>
              <a:rPr lang="en-GB" b="1" dirty="0">
                <a:latin typeface="Arial" panose="020B0604020202020204" pitchFamily="34" charset="0"/>
                <a:cs typeface="Arial" panose="020B0604020202020204" pitchFamily="34" charset="0"/>
              </a:rPr>
              <a:t>economies are increasingly interdependent</a:t>
            </a:r>
            <a:r>
              <a:rPr lang="en-GB" dirty="0">
                <a:latin typeface="Arial" panose="020B0604020202020204" pitchFamily="34" charset="0"/>
                <a:cs typeface="Arial" panose="020B0604020202020204" pitchFamily="34" charset="0"/>
              </a:rPr>
              <a:t>. Any country that wants to export must also be able to import standardized parts and components.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Today </a:t>
            </a:r>
            <a:r>
              <a:rPr lang="en-GB" dirty="0">
                <a:latin typeface="Arial" panose="020B0604020202020204" pitchFamily="34" charset="0"/>
                <a:cs typeface="Arial" panose="020B0604020202020204" pitchFamily="34" charset="0"/>
              </a:rPr>
              <a:t>electrical and electronic goods represent the large majority of global trade after raw energy. Most of them rely on IEC International Standards.</a:t>
            </a:r>
          </a:p>
          <a:p>
            <a:r>
              <a:rPr lang="en-GB" dirty="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fld id="{12A5F56D-A822-4F61-8C3E-76306533E23E}" type="slidenum">
              <a:rPr lang="en-GB" smtClean="0"/>
              <a:t>6</a:t>
            </a:fld>
            <a:endParaRPr lang="en-GB"/>
          </a:p>
        </p:txBody>
      </p:sp>
    </p:spTree>
    <p:extLst>
      <p:ext uri="{BB962C8B-B14F-4D97-AF65-F5344CB8AC3E}">
        <p14:creationId xmlns:p14="http://schemas.microsoft.com/office/powerpoint/2010/main" val="109275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p:sp>
      <p:sp>
        <p:nvSpPr>
          <p:cNvPr id="6963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solidFill>
                  <a:srgbClr val="000000"/>
                </a:solidFill>
                <a:latin typeface="Arial" charset="0"/>
              </a:rPr>
              <a:t>This is just an overview of some of the companies that participate in IEC work via their National Committee. </a:t>
            </a:r>
          </a:p>
          <a:p>
            <a:pPr>
              <a:spcBef>
                <a:spcPct val="0"/>
              </a:spcBef>
            </a:pPr>
            <a:endParaRPr lang="en-GB" dirty="0" smtClean="0">
              <a:latin typeface="Arial" charset="0"/>
              <a:cs typeface="Arial" charset="0"/>
            </a:endParaRPr>
          </a:p>
          <a:p>
            <a:pPr>
              <a:spcBef>
                <a:spcPct val="0"/>
              </a:spcBef>
            </a:pPr>
            <a:r>
              <a:rPr lang="en-US" dirty="0" smtClean="0">
                <a:solidFill>
                  <a:srgbClr val="000000"/>
                </a:solidFill>
                <a:latin typeface="Arial" charset="0"/>
              </a:rPr>
              <a:t>They understand that </a:t>
            </a:r>
            <a:r>
              <a:rPr lang="en-US" b="1" dirty="0" smtClean="0">
                <a:solidFill>
                  <a:srgbClr val="000000"/>
                </a:solidFill>
                <a:latin typeface="Arial" charset="0"/>
              </a:rPr>
              <a:t>active participation in the IEC allows them to shape the rules their industry will work with in the future. </a:t>
            </a:r>
          </a:p>
          <a:p>
            <a:pPr>
              <a:spcBef>
                <a:spcPct val="0"/>
              </a:spcBef>
            </a:pPr>
            <a:r>
              <a:rPr lang="en-GB" dirty="0" smtClean="0">
                <a:latin typeface="Arial" charset="0"/>
                <a:cs typeface="Arial" charset="0"/>
              </a:rPr>
              <a:t> </a:t>
            </a:r>
          </a:p>
          <a:p>
            <a:pPr>
              <a:spcBef>
                <a:spcPct val="0"/>
              </a:spcBef>
            </a:pPr>
            <a:r>
              <a:rPr lang="en-US" dirty="0" smtClean="0">
                <a:solidFill>
                  <a:srgbClr val="000000"/>
                </a:solidFill>
                <a:latin typeface="Arial" charset="0"/>
              </a:rPr>
              <a:t>Generally they participate in every technical area that impacts their products. </a:t>
            </a:r>
          </a:p>
          <a:p>
            <a:pPr>
              <a:spcBef>
                <a:spcPct val="0"/>
              </a:spcBef>
            </a:pPr>
            <a:endParaRPr lang="en-GB" dirty="0" smtClean="0">
              <a:latin typeface="Arial" charset="0"/>
              <a:cs typeface="Arial" charset="0"/>
            </a:endParaRPr>
          </a:p>
          <a:p>
            <a:pPr>
              <a:spcBef>
                <a:spcPct val="0"/>
              </a:spcBef>
            </a:pPr>
            <a:r>
              <a:rPr lang="en-US" dirty="0" smtClean="0">
                <a:solidFill>
                  <a:srgbClr val="000000"/>
                </a:solidFill>
                <a:latin typeface="Arial" charset="0"/>
              </a:rPr>
              <a:t>They see this as an </a:t>
            </a:r>
            <a:r>
              <a:rPr lang="en-US" b="1" dirty="0" smtClean="0">
                <a:solidFill>
                  <a:srgbClr val="000000"/>
                </a:solidFill>
                <a:latin typeface="Arial" charset="0"/>
              </a:rPr>
              <a:t>important tool that allows them to compete globally</a:t>
            </a:r>
            <a:r>
              <a:rPr lang="en-US" dirty="0" smtClean="0">
                <a:solidFill>
                  <a:srgbClr val="000000"/>
                </a:solidFill>
                <a:latin typeface="Arial" charset="0"/>
              </a:rPr>
              <a:t>.  They also participate because </a:t>
            </a:r>
            <a:r>
              <a:rPr lang="en-US" b="1" dirty="0" smtClean="0">
                <a:solidFill>
                  <a:srgbClr val="000000"/>
                </a:solidFill>
                <a:latin typeface="Arial" charset="0"/>
              </a:rPr>
              <a:t>they don’t want the competition to decide what rules they will have to work with in the future. </a:t>
            </a:r>
          </a:p>
          <a:p>
            <a:pPr rtl="0"/>
            <a:endParaRPr lang="en-GB" b="1" dirty="0">
              <a:latin typeface="Arial" panose="020B0604020202020204" pitchFamily="34" charset="0"/>
              <a:cs typeface="Arial" panose="020B0604020202020204" pitchFamily="34" charset="0"/>
            </a:endParaRPr>
          </a:p>
        </p:txBody>
      </p:sp>
      <p:sp>
        <p:nvSpPr>
          <p:cNvPr id="6963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58585A"/>
                </a:solidFill>
                <a:latin typeface="Arial" pitchFamily="34" charset="0"/>
                <a:ea typeface="Osaka" pitchFamily="-92" charset="-128"/>
              </a:defRPr>
            </a:lvl1pPr>
            <a:lvl2pPr marL="708545" indent="-272517" eaLnBrk="0" hangingPunct="0">
              <a:defRPr sz="3600" b="1">
                <a:solidFill>
                  <a:srgbClr val="58585A"/>
                </a:solidFill>
                <a:latin typeface="Arial" pitchFamily="34" charset="0"/>
                <a:ea typeface="Osaka" pitchFamily="-92" charset="-128"/>
              </a:defRPr>
            </a:lvl2pPr>
            <a:lvl3pPr marL="1090069" indent="-218014" eaLnBrk="0" hangingPunct="0">
              <a:defRPr sz="3600" b="1">
                <a:solidFill>
                  <a:srgbClr val="58585A"/>
                </a:solidFill>
                <a:latin typeface="Arial" pitchFamily="34" charset="0"/>
                <a:ea typeface="Osaka" pitchFamily="-92" charset="-128"/>
              </a:defRPr>
            </a:lvl3pPr>
            <a:lvl4pPr marL="1526097" indent="-218014" eaLnBrk="0" hangingPunct="0">
              <a:defRPr sz="3600" b="1">
                <a:solidFill>
                  <a:srgbClr val="58585A"/>
                </a:solidFill>
                <a:latin typeface="Arial" pitchFamily="34" charset="0"/>
                <a:ea typeface="Osaka" pitchFamily="-92" charset="-128"/>
              </a:defRPr>
            </a:lvl4pPr>
            <a:lvl5pPr marL="1962124" indent="-218014" eaLnBrk="0" hangingPunct="0">
              <a:defRPr sz="3600" b="1">
                <a:solidFill>
                  <a:srgbClr val="58585A"/>
                </a:solidFill>
                <a:latin typeface="Arial" pitchFamily="34" charset="0"/>
                <a:ea typeface="Osaka" pitchFamily="-92" charset="-128"/>
              </a:defRPr>
            </a:lvl5pPr>
            <a:lvl6pPr marL="2398152" indent="-218014" eaLnBrk="0" fontAlgn="base" hangingPunct="0">
              <a:spcBef>
                <a:spcPct val="0"/>
              </a:spcBef>
              <a:spcAft>
                <a:spcPct val="0"/>
              </a:spcAft>
              <a:defRPr sz="3600" b="1">
                <a:solidFill>
                  <a:srgbClr val="58585A"/>
                </a:solidFill>
                <a:latin typeface="Arial" pitchFamily="34" charset="0"/>
                <a:ea typeface="Osaka" pitchFamily="-92" charset="-128"/>
              </a:defRPr>
            </a:lvl6pPr>
            <a:lvl7pPr marL="2834179" indent="-218014" eaLnBrk="0" fontAlgn="base" hangingPunct="0">
              <a:spcBef>
                <a:spcPct val="0"/>
              </a:spcBef>
              <a:spcAft>
                <a:spcPct val="0"/>
              </a:spcAft>
              <a:defRPr sz="3600" b="1">
                <a:solidFill>
                  <a:srgbClr val="58585A"/>
                </a:solidFill>
                <a:latin typeface="Arial" pitchFamily="34" charset="0"/>
                <a:ea typeface="Osaka" pitchFamily="-92" charset="-128"/>
              </a:defRPr>
            </a:lvl7pPr>
            <a:lvl8pPr marL="3270207" indent="-218014" eaLnBrk="0" fontAlgn="base" hangingPunct="0">
              <a:spcBef>
                <a:spcPct val="0"/>
              </a:spcBef>
              <a:spcAft>
                <a:spcPct val="0"/>
              </a:spcAft>
              <a:defRPr sz="3600" b="1">
                <a:solidFill>
                  <a:srgbClr val="58585A"/>
                </a:solidFill>
                <a:latin typeface="Arial" pitchFamily="34" charset="0"/>
                <a:ea typeface="Osaka" pitchFamily="-92" charset="-128"/>
              </a:defRPr>
            </a:lvl8pPr>
            <a:lvl9pPr marL="3706235" indent="-218014" eaLnBrk="0" fontAlgn="base" hangingPunct="0">
              <a:spcBef>
                <a:spcPct val="0"/>
              </a:spcBef>
              <a:spcAft>
                <a:spcPct val="0"/>
              </a:spcAft>
              <a:defRPr sz="3600" b="1">
                <a:solidFill>
                  <a:srgbClr val="58585A"/>
                </a:solidFill>
                <a:latin typeface="Arial" pitchFamily="34" charset="0"/>
                <a:ea typeface="Osaka" pitchFamily="-92" charset="-128"/>
              </a:defRPr>
            </a:lvl9pPr>
          </a:lstStyle>
          <a:p>
            <a:fld id="{09D2CE18-D4AC-4A34-97CC-94F41B93C2D9}" type="slidenum">
              <a:rPr lang="en-GB" sz="1100">
                <a:solidFill>
                  <a:schemeClr val="tx1"/>
                </a:solidFill>
                <a:latin typeface="Times New Roman" pitchFamily="18" charset="0"/>
              </a:rPr>
              <a:t>7</a:t>
            </a:fld>
            <a:endParaRPr lang="en-GB" sz="110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A5F56D-A822-4F61-8C3E-76306533E23E}" type="slidenum">
              <a:rPr lang="en-GB" smtClean="0"/>
              <a:t>8</a:t>
            </a:fld>
            <a:endParaRPr lang="en-GB"/>
          </a:p>
        </p:txBody>
      </p:sp>
    </p:spTree>
    <p:extLst>
      <p:ext uri="{BB962C8B-B14F-4D97-AF65-F5344CB8AC3E}">
        <p14:creationId xmlns:p14="http://schemas.microsoft.com/office/powerpoint/2010/main" val="426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Today, we have 84 developing countries participating in the IEC Affiliate Country Programme completely free of charge.</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objectives of the Programme</a:t>
            </a:r>
            <a:r>
              <a:rPr lang="en-GB" baseline="0" dirty="0" smtClean="0">
                <a:latin typeface="Arial" panose="020B0604020202020204" pitchFamily="34" charset="0"/>
                <a:cs typeface="Arial" panose="020B0604020202020204" pitchFamily="34" charset="0"/>
              </a:rPr>
              <a:t> are to get developing countries using IEC International Standards to reduce technical barriers to trade and for the benefit of their population’s safety. By so doing we can also improve the global reach of IEC International Standards. They are also encouraged to recognize certificates issues within the four  IEC Conformity Assessment Systems</a:t>
            </a:r>
          </a:p>
          <a:p>
            <a:endParaRPr lang="en-GB"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091C47D-0338-4813-BECB-B1D4E7DBF0C8}" type="slidenum">
              <a:rPr lang="en-US" smtClean="0"/>
              <a:t>9</a:t>
            </a:fld>
            <a:endParaRPr lang="en-US"/>
          </a:p>
        </p:txBody>
      </p:sp>
    </p:spTree>
    <p:extLst>
      <p:ext uri="{BB962C8B-B14F-4D97-AF65-F5344CB8AC3E}">
        <p14:creationId xmlns:p14="http://schemas.microsoft.com/office/powerpoint/2010/main" val="187999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C2B32AA8-9B4E-4D53-AE6E-350E87BFFB19}" type="slidenum">
              <a:rPr lang="fr-CH" smtClean="0"/>
              <a:pPr/>
              <a:t>‹#›</a:t>
            </a:fld>
            <a:endParaRPr lang="fr-CH"/>
          </a:p>
        </p:txBody>
      </p:sp>
    </p:spTree>
    <p:extLst>
      <p:ext uri="{BB962C8B-B14F-4D97-AF65-F5344CB8AC3E}">
        <p14:creationId xmlns:p14="http://schemas.microsoft.com/office/powerpoint/2010/main" val="228814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C2B32AA8-9B4E-4D53-AE6E-350E87BFFB19}" type="slidenum">
              <a:rPr lang="fr-CH" smtClean="0"/>
              <a:pPr/>
              <a:t>‹#›</a:t>
            </a:fld>
            <a:endParaRPr lang="fr-CH"/>
          </a:p>
        </p:txBody>
      </p:sp>
    </p:spTree>
    <p:extLst>
      <p:ext uri="{BB962C8B-B14F-4D97-AF65-F5344CB8AC3E}">
        <p14:creationId xmlns:p14="http://schemas.microsoft.com/office/powerpoint/2010/main" val="381329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C2B32AA8-9B4E-4D53-AE6E-350E87BFFB19}" type="slidenum">
              <a:rPr lang="fr-CH" smtClean="0"/>
              <a:pPr/>
              <a:t>‹#›</a:t>
            </a:fld>
            <a:endParaRPr lang="fr-CH"/>
          </a:p>
        </p:txBody>
      </p:sp>
    </p:spTree>
    <p:extLst>
      <p:ext uri="{BB962C8B-B14F-4D97-AF65-F5344CB8AC3E}">
        <p14:creationId xmlns:p14="http://schemas.microsoft.com/office/powerpoint/2010/main" val="3219715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9595"/>
          </a:xfrm>
          <a:prstGeom prst="rect">
            <a:avLst/>
          </a:prstGeom>
        </p:spPr>
      </p:pic>
      <p:sp>
        <p:nvSpPr>
          <p:cNvPr id="11" name="Rectangle 10"/>
          <p:cNvSpPr/>
          <p:nvPr userDrawn="1"/>
        </p:nvSpPr>
        <p:spPr>
          <a:xfrm>
            <a:off x="0" y="5455060"/>
            <a:ext cx="9144000" cy="1402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17" name="Group 16"/>
          <p:cNvGrpSpPr/>
          <p:nvPr userDrawn="1"/>
        </p:nvGrpSpPr>
        <p:grpSpPr>
          <a:xfrm>
            <a:off x="6372671" y="5799589"/>
            <a:ext cx="2627214" cy="659499"/>
            <a:chOff x="6372671" y="5769123"/>
            <a:chExt cx="2627214" cy="659499"/>
          </a:xfrm>
        </p:grpSpPr>
        <p:pic>
          <p:nvPicPr>
            <p:cNvPr id="10"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72671" y="5769123"/>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4"/>
            <p:cNvSpPr txBox="1">
              <a:spLocks noChangeArrowheads="1"/>
            </p:cNvSpPr>
            <p:nvPr userDrawn="1"/>
          </p:nvSpPr>
          <p:spPr bwMode="auto">
            <a:xfrm>
              <a:off x="7020272" y="5780922"/>
              <a:ext cx="1979613" cy="647700"/>
            </a:xfrm>
            <a:prstGeom prst="rect">
              <a:avLst/>
            </a:prstGeom>
            <a:noFill/>
            <a:ln>
              <a:noFill/>
            </a:ln>
            <a:effectLst/>
            <a:extLst/>
          </p:spPr>
          <p:txBody>
            <a:bodyPr lIns="108000" tIns="0" rIns="0" bIns="0" anchor="ctr"/>
            <a:lstStyle>
              <a:lvl1pPr defTabSz="642938" eaLnBrk="0" hangingPunct="0">
                <a:defRPr sz="2400">
                  <a:solidFill>
                    <a:schemeClr val="tx1"/>
                  </a:solidFill>
                  <a:latin typeface="Times" pitchFamily="18" charset="0"/>
                </a:defRPr>
              </a:lvl1pPr>
              <a:lvl2pPr defTabSz="642938" eaLnBrk="0" hangingPunct="0">
                <a:defRPr sz="2400">
                  <a:solidFill>
                    <a:schemeClr val="tx1"/>
                  </a:solidFill>
                  <a:latin typeface="Times" pitchFamily="18" charset="0"/>
                </a:defRPr>
              </a:lvl2pPr>
              <a:lvl3pPr defTabSz="642938" eaLnBrk="0" hangingPunct="0">
                <a:defRPr sz="2400">
                  <a:solidFill>
                    <a:schemeClr val="tx1"/>
                  </a:solidFill>
                  <a:latin typeface="Times" pitchFamily="18" charset="0"/>
                </a:defRPr>
              </a:lvl3pPr>
              <a:lvl4pPr defTabSz="642938" eaLnBrk="0" hangingPunct="0">
                <a:defRPr sz="2400">
                  <a:solidFill>
                    <a:schemeClr val="tx1"/>
                  </a:solidFill>
                  <a:latin typeface="Times" pitchFamily="18" charset="0"/>
                </a:defRPr>
              </a:lvl4pPr>
              <a:lvl5pPr defTabSz="642938" eaLnBrk="0" hangingPunct="0">
                <a:defRPr sz="2400">
                  <a:solidFill>
                    <a:schemeClr val="tx1"/>
                  </a:solidFill>
                  <a:latin typeface="Times" pitchFamily="18" charset="0"/>
                </a:defRPr>
              </a:lvl5pPr>
              <a:lvl6pPr defTabSz="642938" eaLnBrk="0" fontAlgn="base" hangingPunct="0">
                <a:spcBef>
                  <a:spcPct val="0"/>
                </a:spcBef>
                <a:spcAft>
                  <a:spcPct val="0"/>
                </a:spcAft>
                <a:defRPr sz="2400">
                  <a:solidFill>
                    <a:schemeClr val="tx1"/>
                  </a:solidFill>
                  <a:latin typeface="Times" pitchFamily="18" charset="0"/>
                </a:defRPr>
              </a:lvl6pPr>
              <a:lvl7pPr defTabSz="642938" eaLnBrk="0" fontAlgn="base" hangingPunct="0">
                <a:spcBef>
                  <a:spcPct val="0"/>
                </a:spcBef>
                <a:spcAft>
                  <a:spcPct val="0"/>
                </a:spcAft>
                <a:defRPr sz="2400">
                  <a:solidFill>
                    <a:schemeClr val="tx1"/>
                  </a:solidFill>
                  <a:latin typeface="Times" pitchFamily="18" charset="0"/>
                </a:defRPr>
              </a:lvl7pPr>
              <a:lvl8pPr defTabSz="642938" eaLnBrk="0" fontAlgn="base" hangingPunct="0">
                <a:spcBef>
                  <a:spcPct val="0"/>
                </a:spcBef>
                <a:spcAft>
                  <a:spcPct val="0"/>
                </a:spcAft>
                <a:defRPr sz="2400">
                  <a:solidFill>
                    <a:schemeClr val="tx1"/>
                  </a:solidFill>
                  <a:latin typeface="Times" pitchFamily="18" charset="0"/>
                </a:defRPr>
              </a:lvl8pPr>
              <a:lvl9pPr defTabSz="642938" eaLnBrk="0" fontAlgn="base" hangingPunct="0">
                <a:spcBef>
                  <a:spcPct val="0"/>
                </a:spcBef>
                <a:spcAft>
                  <a:spcPct val="0"/>
                </a:spcAft>
                <a:defRPr sz="2400">
                  <a:solidFill>
                    <a:schemeClr val="tx1"/>
                  </a:solidFill>
                  <a:latin typeface="Times" pitchFamily="18" charset="0"/>
                </a:defRPr>
              </a:lvl9pPr>
            </a:lstStyle>
            <a:p>
              <a:pPr>
                <a:lnSpc>
                  <a:spcPct val="65000"/>
                </a:lnSpc>
                <a:spcBef>
                  <a:spcPct val="50000"/>
                </a:spcBef>
                <a:defRPr/>
              </a:pPr>
              <a:r>
                <a:rPr lang="en-GB" sz="1400" b="0" dirty="0" smtClean="0">
                  <a:solidFill>
                    <a:srgbClr val="005AA0"/>
                  </a:solidFill>
                  <a:latin typeface="Arial" charset="0"/>
                </a:rPr>
                <a:t>INTERNATIONAL </a:t>
              </a:r>
            </a:p>
            <a:p>
              <a:pPr>
                <a:lnSpc>
                  <a:spcPct val="65000"/>
                </a:lnSpc>
                <a:spcBef>
                  <a:spcPct val="50000"/>
                </a:spcBef>
                <a:defRPr/>
              </a:pPr>
              <a:r>
                <a:rPr lang="en-GB" sz="1400" b="0" dirty="0" smtClean="0">
                  <a:solidFill>
                    <a:srgbClr val="005AA0"/>
                  </a:solidFill>
                  <a:latin typeface="Arial" charset="0"/>
                </a:rPr>
                <a:t>ELECTROTECHNICAL </a:t>
              </a:r>
            </a:p>
            <a:p>
              <a:pPr>
                <a:lnSpc>
                  <a:spcPct val="65000"/>
                </a:lnSpc>
                <a:spcBef>
                  <a:spcPct val="50000"/>
                </a:spcBef>
                <a:defRPr/>
              </a:pPr>
              <a:r>
                <a:rPr lang="en-GB" sz="1400" b="0" dirty="0" smtClean="0">
                  <a:solidFill>
                    <a:srgbClr val="005AA0"/>
                  </a:solidFill>
                  <a:latin typeface="Arial" charset="0"/>
                </a:rPr>
                <a:t>COMMISSION</a:t>
              </a:r>
            </a:p>
          </p:txBody>
        </p:sp>
      </p:grpSp>
      <p:sp>
        <p:nvSpPr>
          <p:cNvPr id="2" name="Titre 1"/>
          <p:cNvSpPr>
            <a:spLocks noGrp="1"/>
          </p:cNvSpPr>
          <p:nvPr>
            <p:ph type="title" hasCustomPrompt="1"/>
          </p:nvPr>
        </p:nvSpPr>
        <p:spPr>
          <a:xfrm>
            <a:off x="1277939" y="4026436"/>
            <a:ext cx="7254501" cy="86177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a:defRPr lang="fr-CH">
                <a:ln w="11430">
                  <a:solidFill>
                    <a:schemeClr val="tx2"/>
                  </a:solidFill>
                </a:ln>
                <a:solidFill>
                  <a:srgbClr val="FFC000"/>
                </a:solidFill>
                <a:effectLst>
                  <a:outerShdw blurRad="50800" dist="39000" dir="5460000" algn="tl">
                    <a:srgbClr val="000000">
                      <a:alpha val="38000"/>
                    </a:srgbClr>
                  </a:outerShdw>
                </a:effectLst>
              </a:defRPr>
            </a:lvl1pPr>
          </a:lstStyle>
          <a:p>
            <a:r>
              <a:rPr lang="en-US" sz="5000" b="1" dirty="0" smtClean="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rPr>
              <a:t>Add presentation title</a:t>
            </a:r>
            <a:endParaRPr lang="en-US" sz="5000" b="1" dirty="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27200589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ey background &amp;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baseline="0"/>
            </a:lvl1pPr>
          </a:lstStyle>
          <a:p>
            <a:r>
              <a:rPr lang="en-US" dirty="0" smtClean="0"/>
              <a:t>Title size 30 to 50</a:t>
            </a:r>
            <a:endParaRPr lang="fr-FR" dirty="0"/>
          </a:p>
        </p:txBody>
      </p:sp>
    </p:spTree>
    <p:extLst>
      <p:ext uri="{BB962C8B-B14F-4D97-AF65-F5344CB8AC3E}">
        <p14:creationId xmlns:p14="http://schemas.microsoft.com/office/powerpoint/2010/main" val="4324552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ite background &amp; image/tex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2ECF80-2704-418D-839A-8D4BDF450EED}" type="datetimeFigureOut">
              <a:rPr lang="fr-CH" smtClean="0"/>
              <a:t>25.05.2016</a:t>
            </a:fld>
            <a:endParaRPr lang="fr-CH"/>
          </a:p>
        </p:txBody>
      </p:sp>
      <p:sp>
        <p:nvSpPr>
          <p:cNvPr id="4" name="Footer Placeholder 3"/>
          <p:cNvSpPr>
            <a:spLocks noGrp="1"/>
          </p:cNvSpPr>
          <p:nvPr>
            <p:ph type="ftr" sz="quarter" idx="11"/>
          </p:nvPr>
        </p:nvSpPr>
        <p:spPr/>
        <p:txBody>
          <a:bodyPr/>
          <a:lstStyle/>
          <a:p>
            <a:endParaRPr lang="fr-CH" dirty="0"/>
          </a:p>
        </p:txBody>
      </p:sp>
      <p:sp>
        <p:nvSpPr>
          <p:cNvPr id="5" name="Slide Number Placeholder 4"/>
          <p:cNvSpPr>
            <a:spLocks noGrp="1"/>
          </p:cNvSpPr>
          <p:nvPr>
            <p:ph type="sldNum" sz="quarter" idx="12"/>
          </p:nvPr>
        </p:nvSpPr>
        <p:spPr/>
        <p:txBody>
          <a:bodyPr/>
          <a:lstStyle/>
          <a:p>
            <a:fld id="{C2B32AA8-9B4E-4D53-AE6E-350E87BFFB19}" type="slidenum">
              <a:rPr lang="fr-CH" smtClean="0"/>
              <a:pPr/>
              <a:t>‹#›</a:t>
            </a:fld>
            <a:endParaRPr lang="fr-CH"/>
          </a:p>
        </p:txBody>
      </p:sp>
      <p:sp>
        <p:nvSpPr>
          <p:cNvPr id="8" name="Content Placeholder 3"/>
          <p:cNvSpPr>
            <a:spLocks noGrp="1"/>
          </p:cNvSpPr>
          <p:nvPr>
            <p:ph sz="half" idx="2" hasCustomPrompt="1"/>
          </p:nvPr>
        </p:nvSpPr>
        <p:spPr>
          <a:xfrm>
            <a:off x="395536" y="1522884"/>
            <a:ext cx="4032448" cy="4498404"/>
          </a:xfrm>
        </p:spPr>
        <p:txBody>
          <a:bodyPr/>
          <a:lstStyle>
            <a:lvl1pPr marL="457200" indent="-457200">
              <a:spcBef>
                <a:spcPts val="1200"/>
              </a:spcBef>
              <a:spcAft>
                <a:spcPts val="0"/>
              </a:spcAft>
              <a:buFont typeface="Arial" pitchFamily="34" charset="0"/>
              <a:buChar char="•"/>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lgn="l" defTabSz="914400" rtl="0" eaLnBrk="1" latinLnBrk="0" hangingPunct="1">
              <a:spcBef>
                <a:spcPts val="600"/>
              </a:spcBef>
              <a:buFont typeface="Symbol" pitchFamily="18" charset="2"/>
              <a:buChar char=""/>
            </a:pPr>
            <a:r>
              <a:rPr lang="en-US" dirty="0" smtClean="0"/>
              <a:t>Second level: font size 28</a:t>
            </a:r>
          </a:p>
          <a:p>
            <a:pPr lvl="0"/>
            <a:endParaRPr lang="en-US" dirty="0" smtClean="0"/>
          </a:p>
        </p:txBody>
      </p:sp>
      <p:sp>
        <p:nvSpPr>
          <p:cNvPr id="9" name="Content Placeholder 3"/>
          <p:cNvSpPr>
            <a:spLocks noGrp="1"/>
          </p:cNvSpPr>
          <p:nvPr>
            <p:ph sz="half" idx="15" hasCustomPrompt="1"/>
          </p:nvPr>
        </p:nvSpPr>
        <p:spPr>
          <a:xfrm>
            <a:off x="4644008" y="1522884"/>
            <a:ext cx="4032448" cy="4498404"/>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lgn="l" defTabSz="914400" rtl="0" eaLnBrk="1" latinLnBrk="0" hangingPunct="1">
              <a:spcBef>
                <a:spcPts val="600"/>
              </a:spcBef>
              <a:buFont typeface="Symbol" pitchFamily="18" charset="2"/>
              <a:buChar char=""/>
            </a:pPr>
            <a:r>
              <a:rPr lang="en-US" dirty="0" smtClean="0"/>
              <a:t>Second level: font size 28</a:t>
            </a:r>
          </a:p>
          <a:p>
            <a:pPr lvl="0"/>
            <a:endParaRPr lang="en-US" dirty="0" smtClean="0"/>
          </a:p>
        </p:txBody>
      </p:sp>
      <p:sp>
        <p:nvSpPr>
          <p:cNvPr id="6" name="Title 5"/>
          <p:cNvSpPr>
            <a:spLocks noGrp="1"/>
          </p:cNvSpPr>
          <p:nvPr>
            <p:ph type="title" hasCustomPrompt="1"/>
          </p:nvPr>
        </p:nvSpPr>
        <p:spPr>
          <a:xfrm>
            <a:off x="395536" y="116632"/>
            <a:ext cx="8280000" cy="1325563"/>
          </a:xfrm>
        </p:spPr>
        <p:txBody>
          <a:bodyPr/>
          <a:lstStyle/>
          <a:p>
            <a:r>
              <a:rPr lang="en-US" dirty="0" smtClean="0"/>
              <a:t>Title size 30 to 50</a:t>
            </a:r>
            <a:endParaRPr lang="fr-FR" dirty="0"/>
          </a:p>
        </p:txBody>
      </p:sp>
    </p:spTree>
    <p:extLst>
      <p:ext uri="{BB962C8B-B14F-4D97-AF65-F5344CB8AC3E}">
        <p14:creationId xmlns:p14="http://schemas.microsoft.com/office/powerpoint/2010/main" val="3149123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ull-size image &amp;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2ECF80-2704-418D-839A-8D4BDF450EED}" type="datetimeFigureOut">
              <a:rPr lang="fr-CH" smtClean="0"/>
              <a:t>25.05.2016</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C2B32AA8-9B4E-4D53-AE6E-350E87BFFB19}" type="slidenum">
              <a:rPr lang="fr-CH" smtClean="0"/>
              <a:t>‹#›</a:t>
            </a:fld>
            <a:endParaRPr lang="fr-CH"/>
          </a:p>
        </p:txBody>
      </p:sp>
      <p:sp>
        <p:nvSpPr>
          <p:cNvPr id="6" name="Titre 1"/>
          <p:cNvSpPr>
            <a:spLocks noGrp="1"/>
          </p:cNvSpPr>
          <p:nvPr>
            <p:ph type="title" hasCustomPrompt="1"/>
          </p:nvPr>
        </p:nvSpPr>
        <p:spPr>
          <a:xfrm>
            <a:off x="445392" y="188640"/>
            <a:ext cx="82440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lang="fr-CH" baseline="0">
                <a:ln w="11430">
                  <a:solidFill>
                    <a:schemeClr val="tx2"/>
                  </a:solidFill>
                </a:ln>
                <a:solidFill>
                  <a:srgbClr val="FFC000"/>
                </a:solidFill>
                <a:effectLst>
                  <a:outerShdw blurRad="50800" dist="39000" dir="5460000" algn="tl">
                    <a:srgbClr val="000000">
                      <a:alpha val="38000"/>
                    </a:srgbClr>
                  </a:outerShdw>
                </a:effectLst>
              </a:defRPr>
            </a:lvl1pPr>
          </a:lstStyle>
          <a:p>
            <a:pPr lvl="0"/>
            <a:r>
              <a:rPr lang="en-US" dirty="0" smtClean="0"/>
              <a:t>Add title 30 to 50 + </a:t>
            </a:r>
            <a:br>
              <a:rPr lang="en-US" dirty="0" smtClean="0"/>
            </a:br>
            <a:r>
              <a:rPr lang="en-US" dirty="0" smtClean="0"/>
              <a:t>full-size image</a:t>
            </a:r>
            <a:endParaRPr lang="fr-CH" dirty="0"/>
          </a:p>
        </p:txBody>
      </p:sp>
    </p:spTree>
    <p:extLst>
      <p:ext uri="{BB962C8B-B14F-4D97-AF65-F5344CB8AC3E}">
        <p14:creationId xmlns:p14="http://schemas.microsoft.com/office/powerpoint/2010/main" val="5927207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orld background &amp;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7" y="9687"/>
            <a:ext cx="9144000" cy="6885384"/>
          </a:xfrm>
          <a:prstGeom prst="rect">
            <a:avLst/>
          </a:prstGeom>
        </p:spPr>
      </p:pic>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41435163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フッター プレースホルダー 3"/>
          <p:cNvSpPr>
            <a:spLocks noGrp="1"/>
          </p:cNvSpPr>
          <p:nvPr>
            <p:ph type="ftr" sz="quarter" idx="4294967295"/>
          </p:nvPr>
        </p:nvSpPr>
        <p:spPr>
          <a:xfrm>
            <a:off x="0" y="6563916"/>
            <a:ext cx="9144000" cy="255984"/>
          </a:xfrm>
          <a:prstGeom prst="rect">
            <a:avLst/>
          </a:prstGeom>
        </p:spPr>
        <p:txBody>
          <a:bodyPr/>
          <a:lstStyle>
            <a:lvl1pPr algn="ctr">
              <a:defRPr sz="1400"/>
            </a:lvl1pPr>
          </a:lstStyle>
          <a:p>
            <a:r>
              <a:rPr lang="en-US" altLang="ja-JP" smtClean="0"/>
              <a:t>(c) 2016 IEC VP Ulrich Spindler</a:t>
            </a:r>
            <a:endParaRPr lang="en-GB" altLang="ja-JP" dirty="0"/>
          </a:p>
        </p:txBody>
      </p:sp>
    </p:spTree>
    <p:extLst>
      <p:ext uri="{BB962C8B-B14F-4D97-AF65-F5344CB8AC3E}">
        <p14:creationId xmlns:p14="http://schemas.microsoft.com/office/powerpoint/2010/main" val="14082973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white background &amp; image/text">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a:xfrm>
            <a:off x="467544" y="6356350"/>
            <a:ext cx="576064"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1125035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4" name="Rectangle 7"/>
          <p:cNvSpPr>
            <a:spLocks noGrp="1" noChangeArrowheads="1"/>
          </p:cNvSpPr>
          <p:nvPr>
            <p:ph type="title" idx="4294967295"/>
          </p:nvPr>
        </p:nvSpPr>
        <p:spPr>
          <a:xfrm>
            <a:off x="252000" y="252000"/>
            <a:ext cx="4212000" cy="647700"/>
          </a:xfrm>
        </p:spPr>
        <p:txBody>
          <a:bodyPr lIns="0" tIns="0"/>
          <a:lstStyle/>
          <a:p>
            <a:r>
              <a:rPr lang="en-US" dirty="0" smtClean="0"/>
              <a:t>Click to edit Master title style</a:t>
            </a:r>
            <a:endParaRPr lang="en-GB" dirty="0"/>
          </a:p>
        </p:txBody>
      </p:sp>
      <p:sp>
        <p:nvSpPr>
          <p:cNvPr id="15" name="Rectangle 11"/>
          <p:cNvSpPr>
            <a:spLocks noGrp="1" noChangeArrowheads="1"/>
          </p:cNvSpPr>
          <p:nvPr>
            <p:ph type="body" idx="4294967295"/>
          </p:nvPr>
        </p:nvSpPr>
        <p:spPr>
          <a:xfrm>
            <a:off x="252000" y="2559149"/>
            <a:ext cx="8640000" cy="324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848413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144B7E-E566-4A57-AB06-61DBE131D09D}" type="datetimeFigureOut">
              <a:rPr lang="en-GB" smtClean="0"/>
              <a:t>25/05/2016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D75A9-10A8-45BD-AA42-B00A83A0D990}" type="slidenum">
              <a:rPr lang="en-GB" smtClean="0"/>
              <a:t>‹#›</a:t>
            </a:fld>
            <a:endParaRPr lang="en-GB"/>
          </a:p>
        </p:txBody>
      </p:sp>
    </p:spTree>
    <p:extLst>
      <p:ext uri="{BB962C8B-B14F-4D97-AF65-F5344CB8AC3E}">
        <p14:creationId xmlns:p14="http://schemas.microsoft.com/office/powerpoint/2010/main" val="682098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8294774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tur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vl3pPr>
              <a:defRPr baseline="0"/>
            </a:lvl3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baseline="0"/>
            </a:lvl1pPr>
          </a:lstStyle>
          <a:p>
            <a:r>
              <a:rPr lang="en-US" dirty="0" smtClean="0"/>
              <a:t>Title size 30 to 50</a:t>
            </a:r>
            <a:endParaRPr lang="fr-FR" dirty="0"/>
          </a:p>
        </p:txBody>
      </p:sp>
    </p:spTree>
    <p:extLst>
      <p:ext uri="{BB962C8B-B14F-4D97-AF65-F5344CB8AC3E}">
        <p14:creationId xmlns:p14="http://schemas.microsoft.com/office/powerpoint/2010/main" val="12960949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owth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608054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work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14707492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12862620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ips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766634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fety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353639903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formity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2717307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l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126395195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orld connections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8294598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C2B32AA8-9B4E-4D53-AE6E-350E87BFFB19}" type="slidenum">
              <a:rPr lang="fr-CH" smtClean="0"/>
              <a:pPr/>
              <a:t>‹#›</a:t>
            </a:fld>
            <a:endParaRPr lang="fr-CH"/>
          </a:p>
        </p:txBody>
      </p:sp>
    </p:spTree>
    <p:extLst>
      <p:ext uri="{BB962C8B-B14F-4D97-AF65-F5344CB8AC3E}">
        <p14:creationId xmlns:p14="http://schemas.microsoft.com/office/powerpoint/2010/main" val="3946968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irc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t>25.05.2016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59221"/>
            <a:ext cx="8280000" cy="1325563"/>
          </a:xfrm>
        </p:spPr>
        <p:txBody>
          <a:bodyPr/>
          <a:lstStyle/>
          <a:p>
            <a:r>
              <a:rPr lang="en-US" dirty="0" smtClean="0"/>
              <a:t>Title size 30 to 50</a:t>
            </a:r>
            <a:endParaRPr lang="fr-FR" dirty="0"/>
          </a:p>
        </p:txBody>
      </p:sp>
    </p:spTree>
    <p:extLst>
      <p:ext uri="{BB962C8B-B14F-4D97-AF65-F5344CB8AC3E}">
        <p14:creationId xmlns:p14="http://schemas.microsoft.com/office/powerpoint/2010/main" val="18458310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y background &amp; image/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2ECF80-2704-418D-839A-8D4BDF450EED}" type="datetimeFigureOut">
              <a:rPr lang="fr-CH" smtClean="0"/>
              <a:t>25.05.2016</a:t>
            </a:fld>
            <a:endParaRPr lang="fr-CH"/>
          </a:p>
        </p:txBody>
      </p:sp>
      <p:sp>
        <p:nvSpPr>
          <p:cNvPr id="4" name="Footer Placeholder 3"/>
          <p:cNvSpPr>
            <a:spLocks noGrp="1"/>
          </p:cNvSpPr>
          <p:nvPr>
            <p:ph type="ftr" sz="quarter" idx="11"/>
          </p:nvPr>
        </p:nvSpPr>
        <p:spPr/>
        <p:txBody>
          <a:bodyPr/>
          <a:lstStyle/>
          <a:p>
            <a:endParaRPr lang="fr-CH" dirty="0"/>
          </a:p>
        </p:txBody>
      </p:sp>
      <p:sp>
        <p:nvSpPr>
          <p:cNvPr id="5" name="Slide Number Placeholder 4"/>
          <p:cNvSpPr>
            <a:spLocks noGrp="1"/>
          </p:cNvSpPr>
          <p:nvPr>
            <p:ph type="sldNum" sz="quarter" idx="12"/>
          </p:nvPr>
        </p:nvSpPr>
        <p:spPr/>
        <p:txBody>
          <a:bodyPr/>
          <a:lstStyle/>
          <a:p>
            <a:fld id="{C2B32AA8-9B4E-4D53-AE6E-350E87BFFB19}" type="slidenum">
              <a:rPr lang="fr-CH" smtClean="0"/>
              <a:pPr/>
              <a:t>‹#›</a:t>
            </a:fld>
            <a:endParaRPr lang="fr-CH"/>
          </a:p>
        </p:txBody>
      </p:sp>
      <p:sp>
        <p:nvSpPr>
          <p:cNvPr id="8" name="Content Placeholder 3"/>
          <p:cNvSpPr>
            <a:spLocks noGrp="1"/>
          </p:cNvSpPr>
          <p:nvPr>
            <p:ph sz="half" idx="2" hasCustomPrompt="1"/>
          </p:nvPr>
        </p:nvSpPr>
        <p:spPr>
          <a:xfrm>
            <a:off x="395536" y="1522884"/>
            <a:ext cx="4032448" cy="4498404"/>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lgn="l" defTabSz="914400" rtl="0" eaLnBrk="1" latinLnBrk="0" hangingPunct="1">
              <a:spcBef>
                <a:spcPts val="600"/>
              </a:spcBef>
              <a:buFont typeface="Symbol" pitchFamily="18" charset="2"/>
              <a:buChar char=""/>
            </a:pPr>
            <a:r>
              <a:rPr lang="en-US" dirty="0" smtClean="0"/>
              <a:t>Second level: font size 28</a:t>
            </a:r>
          </a:p>
          <a:p>
            <a:pPr lvl="0"/>
            <a:endParaRPr lang="en-US" dirty="0" smtClean="0"/>
          </a:p>
        </p:txBody>
      </p:sp>
      <p:sp>
        <p:nvSpPr>
          <p:cNvPr id="9" name="Content Placeholder 3"/>
          <p:cNvSpPr>
            <a:spLocks noGrp="1"/>
          </p:cNvSpPr>
          <p:nvPr>
            <p:ph sz="half" idx="15" hasCustomPrompt="1"/>
          </p:nvPr>
        </p:nvSpPr>
        <p:spPr>
          <a:xfrm>
            <a:off x="4644008" y="1522884"/>
            <a:ext cx="4032448" cy="4498404"/>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lgn="l" defTabSz="914400" rtl="0" eaLnBrk="1" latinLnBrk="0" hangingPunct="1">
              <a:spcBef>
                <a:spcPts val="600"/>
              </a:spcBef>
              <a:buFont typeface="Symbol" pitchFamily="18" charset="2"/>
              <a:buChar char=""/>
            </a:pPr>
            <a:r>
              <a:rPr lang="en-US" dirty="0" smtClean="0"/>
              <a:t>Second level: font size 28</a:t>
            </a:r>
          </a:p>
          <a:p>
            <a:pPr lvl="0"/>
            <a:endParaRPr lang="en-US" dirty="0" smtClean="0"/>
          </a:p>
        </p:txBody>
      </p:sp>
      <p:sp>
        <p:nvSpPr>
          <p:cNvPr id="6" name="Title 5"/>
          <p:cNvSpPr>
            <a:spLocks noGrp="1"/>
          </p:cNvSpPr>
          <p:nvPr>
            <p:ph type="title" hasCustomPrompt="1"/>
          </p:nvPr>
        </p:nvSpPr>
        <p:spPr>
          <a:xfrm>
            <a:off x="395536" y="116632"/>
            <a:ext cx="8280000" cy="1325563"/>
          </a:xfrm>
        </p:spPr>
        <p:txBody>
          <a:bodyPr/>
          <a:lstStyle/>
          <a:p>
            <a:r>
              <a:rPr lang="en-US" dirty="0" smtClean="0"/>
              <a:t>Title size 30 to 50</a:t>
            </a:r>
            <a:endParaRPr lang="fr-FR" dirty="0"/>
          </a:p>
        </p:txBody>
      </p:sp>
    </p:spTree>
    <p:extLst>
      <p:ext uri="{BB962C8B-B14F-4D97-AF65-F5344CB8AC3E}">
        <p14:creationId xmlns:p14="http://schemas.microsoft.com/office/powerpoint/2010/main" val="2993463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EC countries_map">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2ECF80-2704-418D-839A-8D4BDF450EED}" type="datetimeFigureOut">
              <a:rPr lang="fr-CH" smtClean="0"/>
              <a:t>25.05.2016</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C2B32AA8-9B4E-4D53-AE6E-350E87BFFB19}" type="slidenum">
              <a:rPr lang="fr-CH" smtClean="0"/>
              <a:t>‹#›</a:t>
            </a:fld>
            <a:endParaRPr lang="fr-CH"/>
          </a:p>
        </p:txBody>
      </p:sp>
      <p:grpSp>
        <p:nvGrpSpPr>
          <p:cNvPr id="8" name="Group 7"/>
          <p:cNvGrpSpPr/>
          <p:nvPr userDrawn="1"/>
        </p:nvGrpSpPr>
        <p:grpSpPr>
          <a:xfrm>
            <a:off x="155575" y="1196752"/>
            <a:ext cx="8772525" cy="5522912"/>
            <a:chOff x="155575" y="1217613"/>
            <a:chExt cx="8772525" cy="5522912"/>
          </a:xfrm>
        </p:grpSpPr>
        <p:grpSp>
          <p:nvGrpSpPr>
            <p:cNvPr id="12" name="Group 2"/>
            <p:cNvGrpSpPr>
              <a:grpSpLocks/>
            </p:cNvGrpSpPr>
            <p:nvPr/>
          </p:nvGrpSpPr>
          <p:grpSpPr bwMode="auto">
            <a:xfrm>
              <a:off x="155575" y="1217613"/>
              <a:ext cx="8613775" cy="5248275"/>
              <a:chOff x="151" y="705"/>
              <a:chExt cx="5879" cy="3306"/>
            </a:xfrm>
          </p:grpSpPr>
          <p:grpSp>
            <p:nvGrpSpPr>
              <p:cNvPr id="18" name="Group 3"/>
              <p:cNvGrpSpPr>
                <a:grpSpLocks/>
              </p:cNvGrpSpPr>
              <p:nvPr/>
            </p:nvGrpSpPr>
            <p:grpSpPr bwMode="auto">
              <a:xfrm>
                <a:off x="2497" y="707"/>
                <a:ext cx="3533" cy="3075"/>
                <a:chOff x="2497" y="707"/>
                <a:chExt cx="3533" cy="3075"/>
              </a:xfrm>
            </p:grpSpPr>
            <p:grpSp>
              <p:nvGrpSpPr>
                <p:cNvPr id="26" name="Group 4"/>
                <p:cNvGrpSpPr>
                  <a:grpSpLocks/>
                </p:cNvGrpSpPr>
                <p:nvPr/>
              </p:nvGrpSpPr>
              <p:grpSpPr bwMode="auto">
                <a:xfrm>
                  <a:off x="5510" y="2662"/>
                  <a:ext cx="520" cy="1120"/>
                  <a:chOff x="5510" y="2662"/>
                  <a:chExt cx="520" cy="1120"/>
                </a:xfrm>
              </p:grpSpPr>
              <p:grpSp>
                <p:nvGrpSpPr>
                  <p:cNvPr id="50" name="Group 5"/>
                  <p:cNvGrpSpPr>
                    <a:grpSpLocks/>
                  </p:cNvGrpSpPr>
                  <p:nvPr/>
                </p:nvGrpSpPr>
                <p:grpSpPr bwMode="auto">
                  <a:xfrm>
                    <a:off x="5510" y="3454"/>
                    <a:ext cx="520" cy="328"/>
                    <a:chOff x="5510" y="3454"/>
                    <a:chExt cx="520" cy="328"/>
                  </a:xfrm>
                </p:grpSpPr>
                <p:sp>
                  <p:nvSpPr>
                    <p:cNvPr id="52" name="Freeform 6"/>
                    <p:cNvSpPr>
                      <a:spLocks/>
                    </p:cNvSpPr>
                    <p:nvPr/>
                  </p:nvSpPr>
                  <p:spPr bwMode="auto">
                    <a:xfrm>
                      <a:off x="5946" y="3454"/>
                      <a:ext cx="84" cy="199"/>
                    </a:xfrm>
                    <a:custGeom>
                      <a:avLst/>
                      <a:gdLst>
                        <a:gd name="T0" fmla="*/ 27 w 84"/>
                        <a:gd name="T1" fmla="*/ 3 h 199"/>
                        <a:gd name="T2" fmla="*/ 35 w 84"/>
                        <a:gd name="T3" fmla="*/ 0 h 199"/>
                        <a:gd name="T4" fmla="*/ 50 w 84"/>
                        <a:gd name="T5" fmla="*/ 22 h 199"/>
                        <a:gd name="T6" fmla="*/ 48 w 84"/>
                        <a:gd name="T7" fmla="*/ 85 h 199"/>
                        <a:gd name="T8" fmla="*/ 58 w 84"/>
                        <a:gd name="T9" fmla="*/ 85 h 199"/>
                        <a:gd name="T10" fmla="*/ 60 w 84"/>
                        <a:gd name="T11" fmla="*/ 94 h 199"/>
                        <a:gd name="T12" fmla="*/ 64 w 84"/>
                        <a:gd name="T13" fmla="*/ 107 h 199"/>
                        <a:gd name="T14" fmla="*/ 66 w 84"/>
                        <a:gd name="T15" fmla="*/ 116 h 199"/>
                        <a:gd name="T16" fmla="*/ 75 w 84"/>
                        <a:gd name="T17" fmla="*/ 113 h 199"/>
                        <a:gd name="T18" fmla="*/ 81 w 84"/>
                        <a:gd name="T19" fmla="*/ 99 h 199"/>
                        <a:gd name="T20" fmla="*/ 83 w 84"/>
                        <a:gd name="T21" fmla="*/ 107 h 199"/>
                        <a:gd name="T22" fmla="*/ 79 w 84"/>
                        <a:gd name="T23" fmla="*/ 118 h 199"/>
                        <a:gd name="T24" fmla="*/ 75 w 84"/>
                        <a:gd name="T25" fmla="*/ 127 h 199"/>
                        <a:gd name="T26" fmla="*/ 73 w 84"/>
                        <a:gd name="T27" fmla="*/ 143 h 199"/>
                        <a:gd name="T28" fmla="*/ 62 w 84"/>
                        <a:gd name="T29" fmla="*/ 151 h 199"/>
                        <a:gd name="T30" fmla="*/ 56 w 84"/>
                        <a:gd name="T31" fmla="*/ 154 h 199"/>
                        <a:gd name="T32" fmla="*/ 48 w 84"/>
                        <a:gd name="T33" fmla="*/ 162 h 199"/>
                        <a:gd name="T34" fmla="*/ 46 w 84"/>
                        <a:gd name="T35" fmla="*/ 171 h 199"/>
                        <a:gd name="T36" fmla="*/ 48 w 84"/>
                        <a:gd name="T37" fmla="*/ 179 h 199"/>
                        <a:gd name="T38" fmla="*/ 50 w 84"/>
                        <a:gd name="T39" fmla="*/ 187 h 199"/>
                        <a:gd name="T40" fmla="*/ 39 w 84"/>
                        <a:gd name="T41" fmla="*/ 193 h 199"/>
                        <a:gd name="T42" fmla="*/ 33 w 84"/>
                        <a:gd name="T43" fmla="*/ 195 h 199"/>
                        <a:gd name="T44" fmla="*/ 27 w 84"/>
                        <a:gd name="T45" fmla="*/ 198 h 199"/>
                        <a:gd name="T46" fmla="*/ 23 w 84"/>
                        <a:gd name="T47" fmla="*/ 195 h 199"/>
                        <a:gd name="T48" fmla="*/ 12 w 84"/>
                        <a:gd name="T49" fmla="*/ 193 h 199"/>
                        <a:gd name="T50" fmla="*/ 8 w 84"/>
                        <a:gd name="T51" fmla="*/ 187 h 199"/>
                        <a:gd name="T52" fmla="*/ 12 w 84"/>
                        <a:gd name="T53" fmla="*/ 182 h 199"/>
                        <a:gd name="T54" fmla="*/ 21 w 84"/>
                        <a:gd name="T55" fmla="*/ 179 h 199"/>
                        <a:gd name="T56" fmla="*/ 27 w 84"/>
                        <a:gd name="T57" fmla="*/ 165 h 199"/>
                        <a:gd name="T58" fmla="*/ 27 w 84"/>
                        <a:gd name="T59" fmla="*/ 160 h 199"/>
                        <a:gd name="T60" fmla="*/ 21 w 84"/>
                        <a:gd name="T61" fmla="*/ 154 h 199"/>
                        <a:gd name="T62" fmla="*/ 12 w 84"/>
                        <a:gd name="T63" fmla="*/ 146 h 199"/>
                        <a:gd name="T64" fmla="*/ 6 w 84"/>
                        <a:gd name="T65" fmla="*/ 146 h 199"/>
                        <a:gd name="T66" fmla="*/ 2 w 84"/>
                        <a:gd name="T67" fmla="*/ 143 h 199"/>
                        <a:gd name="T68" fmla="*/ 0 w 84"/>
                        <a:gd name="T69" fmla="*/ 135 h 199"/>
                        <a:gd name="T70" fmla="*/ 2 w 84"/>
                        <a:gd name="T71" fmla="*/ 129 h 199"/>
                        <a:gd name="T72" fmla="*/ 6 w 84"/>
                        <a:gd name="T73" fmla="*/ 129 h 199"/>
                        <a:gd name="T74" fmla="*/ 12 w 84"/>
                        <a:gd name="T75" fmla="*/ 127 h 199"/>
                        <a:gd name="T76" fmla="*/ 21 w 84"/>
                        <a:gd name="T77" fmla="*/ 118 h 199"/>
                        <a:gd name="T78" fmla="*/ 25 w 84"/>
                        <a:gd name="T79" fmla="*/ 116 h 199"/>
                        <a:gd name="T80" fmla="*/ 29 w 84"/>
                        <a:gd name="T81" fmla="*/ 85 h 199"/>
                        <a:gd name="T82" fmla="*/ 25 w 84"/>
                        <a:gd name="T83" fmla="*/ 77 h 199"/>
                        <a:gd name="T84" fmla="*/ 19 w 84"/>
                        <a:gd name="T85" fmla="*/ 72 h 199"/>
                        <a:gd name="T86" fmla="*/ 17 w 84"/>
                        <a:gd name="T87" fmla="*/ 55 h 199"/>
                        <a:gd name="T88" fmla="*/ 19 w 84"/>
                        <a:gd name="T89" fmla="*/ 39 h 199"/>
                        <a:gd name="T90" fmla="*/ 21 w 84"/>
                        <a:gd name="T91" fmla="*/ 28 h 199"/>
                        <a:gd name="T92" fmla="*/ 27 w 84"/>
                        <a:gd name="T93" fmla="*/ 3 h 1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4" h="199">
                          <a:moveTo>
                            <a:pt x="27" y="3"/>
                          </a:moveTo>
                          <a:lnTo>
                            <a:pt x="35" y="0"/>
                          </a:lnTo>
                          <a:lnTo>
                            <a:pt x="50" y="22"/>
                          </a:lnTo>
                          <a:lnTo>
                            <a:pt x="48" y="85"/>
                          </a:lnTo>
                          <a:lnTo>
                            <a:pt x="58" y="85"/>
                          </a:lnTo>
                          <a:lnTo>
                            <a:pt x="60" y="94"/>
                          </a:lnTo>
                          <a:lnTo>
                            <a:pt x="64" y="107"/>
                          </a:lnTo>
                          <a:lnTo>
                            <a:pt x="66" y="116"/>
                          </a:lnTo>
                          <a:lnTo>
                            <a:pt x="75" y="113"/>
                          </a:lnTo>
                          <a:lnTo>
                            <a:pt x="81" y="99"/>
                          </a:lnTo>
                          <a:lnTo>
                            <a:pt x="83" y="107"/>
                          </a:lnTo>
                          <a:lnTo>
                            <a:pt x="79" y="118"/>
                          </a:lnTo>
                          <a:lnTo>
                            <a:pt x="75" y="127"/>
                          </a:lnTo>
                          <a:lnTo>
                            <a:pt x="73" y="143"/>
                          </a:lnTo>
                          <a:lnTo>
                            <a:pt x="62" y="151"/>
                          </a:lnTo>
                          <a:lnTo>
                            <a:pt x="56" y="154"/>
                          </a:lnTo>
                          <a:lnTo>
                            <a:pt x="48" y="162"/>
                          </a:lnTo>
                          <a:lnTo>
                            <a:pt x="46" y="171"/>
                          </a:lnTo>
                          <a:lnTo>
                            <a:pt x="48" y="179"/>
                          </a:lnTo>
                          <a:lnTo>
                            <a:pt x="50" y="187"/>
                          </a:lnTo>
                          <a:lnTo>
                            <a:pt x="39" y="193"/>
                          </a:lnTo>
                          <a:lnTo>
                            <a:pt x="33" y="195"/>
                          </a:lnTo>
                          <a:lnTo>
                            <a:pt x="27" y="198"/>
                          </a:lnTo>
                          <a:lnTo>
                            <a:pt x="23" y="195"/>
                          </a:lnTo>
                          <a:lnTo>
                            <a:pt x="12" y="193"/>
                          </a:lnTo>
                          <a:lnTo>
                            <a:pt x="8" y="187"/>
                          </a:lnTo>
                          <a:lnTo>
                            <a:pt x="12" y="182"/>
                          </a:lnTo>
                          <a:lnTo>
                            <a:pt x="21" y="179"/>
                          </a:lnTo>
                          <a:lnTo>
                            <a:pt x="27" y="165"/>
                          </a:lnTo>
                          <a:lnTo>
                            <a:pt x="27" y="160"/>
                          </a:lnTo>
                          <a:lnTo>
                            <a:pt x="21" y="154"/>
                          </a:lnTo>
                          <a:lnTo>
                            <a:pt x="12" y="146"/>
                          </a:lnTo>
                          <a:lnTo>
                            <a:pt x="6" y="146"/>
                          </a:lnTo>
                          <a:lnTo>
                            <a:pt x="2" y="143"/>
                          </a:lnTo>
                          <a:lnTo>
                            <a:pt x="0" y="135"/>
                          </a:lnTo>
                          <a:lnTo>
                            <a:pt x="2" y="129"/>
                          </a:lnTo>
                          <a:lnTo>
                            <a:pt x="6" y="129"/>
                          </a:lnTo>
                          <a:lnTo>
                            <a:pt x="12" y="127"/>
                          </a:lnTo>
                          <a:lnTo>
                            <a:pt x="21" y="118"/>
                          </a:lnTo>
                          <a:lnTo>
                            <a:pt x="25" y="116"/>
                          </a:lnTo>
                          <a:lnTo>
                            <a:pt x="29" y="85"/>
                          </a:lnTo>
                          <a:lnTo>
                            <a:pt x="25" y="77"/>
                          </a:lnTo>
                          <a:lnTo>
                            <a:pt x="19" y="72"/>
                          </a:lnTo>
                          <a:lnTo>
                            <a:pt x="17" y="55"/>
                          </a:lnTo>
                          <a:lnTo>
                            <a:pt x="19" y="39"/>
                          </a:lnTo>
                          <a:lnTo>
                            <a:pt x="21" y="28"/>
                          </a:lnTo>
                          <a:lnTo>
                            <a:pt x="27" y="3"/>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 name="Freeform 7"/>
                    <p:cNvSpPr>
                      <a:spLocks/>
                    </p:cNvSpPr>
                    <p:nvPr/>
                  </p:nvSpPr>
                  <p:spPr bwMode="auto">
                    <a:xfrm>
                      <a:off x="5787" y="3613"/>
                      <a:ext cx="154" cy="169"/>
                    </a:xfrm>
                    <a:custGeom>
                      <a:avLst/>
                      <a:gdLst>
                        <a:gd name="T0" fmla="*/ 108 w 154"/>
                        <a:gd name="T1" fmla="*/ 0 h 169"/>
                        <a:gd name="T2" fmla="*/ 126 w 154"/>
                        <a:gd name="T3" fmla="*/ 0 h 169"/>
                        <a:gd name="T4" fmla="*/ 153 w 154"/>
                        <a:gd name="T5" fmla="*/ 44 h 169"/>
                        <a:gd name="T6" fmla="*/ 124 w 154"/>
                        <a:gd name="T7" fmla="*/ 83 h 169"/>
                        <a:gd name="T8" fmla="*/ 124 w 154"/>
                        <a:gd name="T9" fmla="*/ 99 h 169"/>
                        <a:gd name="T10" fmla="*/ 118 w 154"/>
                        <a:gd name="T11" fmla="*/ 105 h 169"/>
                        <a:gd name="T12" fmla="*/ 101 w 154"/>
                        <a:gd name="T13" fmla="*/ 105 h 169"/>
                        <a:gd name="T14" fmla="*/ 81 w 154"/>
                        <a:gd name="T15" fmla="*/ 127 h 169"/>
                        <a:gd name="T16" fmla="*/ 62 w 154"/>
                        <a:gd name="T17" fmla="*/ 149 h 169"/>
                        <a:gd name="T18" fmla="*/ 50 w 154"/>
                        <a:gd name="T19" fmla="*/ 168 h 169"/>
                        <a:gd name="T20" fmla="*/ 50 w 154"/>
                        <a:gd name="T21" fmla="*/ 151 h 169"/>
                        <a:gd name="T22" fmla="*/ 27 w 154"/>
                        <a:gd name="T23" fmla="*/ 154 h 169"/>
                        <a:gd name="T24" fmla="*/ 17 w 154"/>
                        <a:gd name="T25" fmla="*/ 154 h 169"/>
                        <a:gd name="T26" fmla="*/ 0 w 154"/>
                        <a:gd name="T27" fmla="*/ 154 h 169"/>
                        <a:gd name="T28" fmla="*/ 23 w 154"/>
                        <a:gd name="T29" fmla="*/ 127 h 169"/>
                        <a:gd name="T30" fmla="*/ 31 w 154"/>
                        <a:gd name="T31" fmla="*/ 113 h 169"/>
                        <a:gd name="T32" fmla="*/ 39 w 154"/>
                        <a:gd name="T33" fmla="*/ 113 h 169"/>
                        <a:gd name="T34" fmla="*/ 56 w 154"/>
                        <a:gd name="T35" fmla="*/ 91 h 169"/>
                        <a:gd name="T36" fmla="*/ 62 w 154"/>
                        <a:gd name="T37" fmla="*/ 91 h 169"/>
                        <a:gd name="T38" fmla="*/ 62 w 154"/>
                        <a:gd name="T39" fmla="*/ 88 h 169"/>
                        <a:gd name="T40" fmla="*/ 70 w 154"/>
                        <a:gd name="T41" fmla="*/ 80 h 169"/>
                        <a:gd name="T42" fmla="*/ 81 w 154"/>
                        <a:gd name="T43" fmla="*/ 80 h 169"/>
                        <a:gd name="T44" fmla="*/ 77 w 154"/>
                        <a:gd name="T45" fmla="*/ 55 h 169"/>
                        <a:gd name="T46" fmla="*/ 79 w 154"/>
                        <a:gd name="T47" fmla="*/ 55 h 169"/>
                        <a:gd name="T48" fmla="*/ 89 w 154"/>
                        <a:gd name="T49" fmla="*/ 41 h 169"/>
                        <a:gd name="T50" fmla="*/ 93 w 154"/>
                        <a:gd name="T51" fmla="*/ 52 h 169"/>
                        <a:gd name="T52" fmla="*/ 110 w 154"/>
                        <a:gd name="T53" fmla="*/ 33 h 169"/>
                        <a:gd name="T54" fmla="*/ 108 w 154"/>
                        <a:gd name="T55" fmla="*/ 0 h 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4" h="169">
                          <a:moveTo>
                            <a:pt x="108" y="0"/>
                          </a:moveTo>
                          <a:lnTo>
                            <a:pt x="126" y="0"/>
                          </a:lnTo>
                          <a:lnTo>
                            <a:pt x="153" y="44"/>
                          </a:lnTo>
                          <a:lnTo>
                            <a:pt x="124" y="83"/>
                          </a:lnTo>
                          <a:lnTo>
                            <a:pt x="124" y="99"/>
                          </a:lnTo>
                          <a:lnTo>
                            <a:pt x="118" y="105"/>
                          </a:lnTo>
                          <a:lnTo>
                            <a:pt x="101" y="105"/>
                          </a:lnTo>
                          <a:lnTo>
                            <a:pt x="81" y="127"/>
                          </a:lnTo>
                          <a:lnTo>
                            <a:pt x="62" y="149"/>
                          </a:lnTo>
                          <a:lnTo>
                            <a:pt x="50" y="168"/>
                          </a:lnTo>
                          <a:lnTo>
                            <a:pt x="50" y="151"/>
                          </a:lnTo>
                          <a:lnTo>
                            <a:pt x="27" y="154"/>
                          </a:lnTo>
                          <a:lnTo>
                            <a:pt x="17" y="154"/>
                          </a:lnTo>
                          <a:lnTo>
                            <a:pt x="0" y="154"/>
                          </a:lnTo>
                          <a:lnTo>
                            <a:pt x="23" y="127"/>
                          </a:lnTo>
                          <a:lnTo>
                            <a:pt x="31" y="113"/>
                          </a:lnTo>
                          <a:lnTo>
                            <a:pt x="39" y="113"/>
                          </a:lnTo>
                          <a:lnTo>
                            <a:pt x="56" y="91"/>
                          </a:lnTo>
                          <a:lnTo>
                            <a:pt x="62" y="91"/>
                          </a:lnTo>
                          <a:lnTo>
                            <a:pt x="62" y="88"/>
                          </a:lnTo>
                          <a:lnTo>
                            <a:pt x="70" y="80"/>
                          </a:lnTo>
                          <a:lnTo>
                            <a:pt x="81" y="80"/>
                          </a:lnTo>
                          <a:lnTo>
                            <a:pt x="77" y="55"/>
                          </a:lnTo>
                          <a:lnTo>
                            <a:pt x="79" y="55"/>
                          </a:lnTo>
                          <a:lnTo>
                            <a:pt x="89" y="41"/>
                          </a:lnTo>
                          <a:lnTo>
                            <a:pt x="93" y="52"/>
                          </a:lnTo>
                          <a:lnTo>
                            <a:pt x="110" y="33"/>
                          </a:lnTo>
                          <a:lnTo>
                            <a:pt x="108"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 name="Freeform 8"/>
                    <p:cNvSpPr>
                      <a:spLocks/>
                    </p:cNvSpPr>
                    <p:nvPr/>
                  </p:nvSpPr>
                  <p:spPr bwMode="auto">
                    <a:xfrm>
                      <a:off x="5510" y="3622"/>
                      <a:ext cx="59" cy="90"/>
                    </a:xfrm>
                    <a:custGeom>
                      <a:avLst/>
                      <a:gdLst>
                        <a:gd name="T0" fmla="*/ 0 w 59"/>
                        <a:gd name="T1" fmla="*/ 0 h 90"/>
                        <a:gd name="T2" fmla="*/ 12 w 59"/>
                        <a:gd name="T3" fmla="*/ 0 h 90"/>
                        <a:gd name="T4" fmla="*/ 27 w 59"/>
                        <a:gd name="T5" fmla="*/ 11 h 90"/>
                        <a:gd name="T6" fmla="*/ 58 w 59"/>
                        <a:gd name="T7" fmla="*/ 11 h 90"/>
                        <a:gd name="T8" fmla="*/ 54 w 59"/>
                        <a:gd name="T9" fmla="*/ 25 h 90"/>
                        <a:gd name="T10" fmla="*/ 58 w 59"/>
                        <a:gd name="T11" fmla="*/ 42 h 90"/>
                        <a:gd name="T12" fmla="*/ 48 w 59"/>
                        <a:gd name="T13" fmla="*/ 42 h 90"/>
                        <a:gd name="T14" fmla="*/ 46 w 59"/>
                        <a:gd name="T15" fmla="*/ 45 h 90"/>
                        <a:gd name="T16" fmla="*/ 39 w 59"/>
                        <a:gd name="T17" fmla="*/ 47 h 90"/>
                        <a:gd name="T18" fmla="*/ 46 w 59"/>
                        <a:gd name="T19" fmla="*/ 89 h 90"/>
                        <a:gd name="T20" fmla="*/ 27 w 59"/>
                        <a:gd name="T21" fmla="*/ 86 h 90"/>
                        <a:gd name="T22" fmla="*/ 10 w 59"/>
                        <a:gd name="T23" fmla="*/ 72 h 90"/>
                        <a:gd name="T24" fmla="*/ 10 w 59"/>
                        <a:gd name="T25" fmla="*/ 45 h 90"/>
                        <a:gd name="T26" fmla="*/ 10 w 59"/>
                        <a:gd name="T27" fmla="*/ 33 h 90"/>
                        <a:gd name="T28" fmla="*/ 0 w 59"/>
                        <a:gd name="T29" fmla="*/ 25 h 90"/>
                        <a:gd name="T30" fmla="*/ 0 w 59"/>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90">
                          <a:moveTo>
                            <a:pt x="0" y="0"/>
                          </a:moveTo>
                          <a:lnTo>
                            <a:pt x="12" y="0"/>
                          </a:lnTo>
                          <a:lnTo>
                            <a:pt x="27" y="11"/>
                          </a:lnTo>
                          <a:lnTo>
                            <a:pt x="58" y="11"/>
                          </a:lnTo>
                          <a:lnTo>
                            <a:pt x="54" y="25"/>
                          </a:lnTo>
                          <a:lnTo>
                            <a:pt x="58" y="42"/>
                          </a:lnTo>
                          <a:lnTo>
                            <a:pt x="48" y="42"/>
                          </a:lnTo>
                          <a:lnTo>
                            <a:pt x="46" y="45"/>
                          </a:lnTo>
                          <a:lnTo>
                            <a:pt x="39" y="47"/>
                          </a:lnTo>
                          <a:lnTo>
                            <a:pt x="46" y="89"/>
                          </a:lnTo>
                          <a:lnTo>
                            <a:pt x="27" y="86"/>
                          </a:lnTo>
                          <a:lnTo>
                            <a:pt x="10" y="72"/>
                          </a:lnTo>
                          <a:lnTo>
                            <a:pt x="10" y="45"/>
                          </a:lnTo>
                          <a:lnTo>
                            <a:pt x="10" y="33"/>
                          </a:lnTo>
                          <a:lnTo>
                            <a:pt x="0" y="25"/>
                          </a:lnTo>
                          <a:lnTo>
                            <a:pt x="0"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1" name="Freeform 9"/>
                  <p:cNvSpPr>
                    <a:spLocks/>
                  </p:cNvSpPr>
                  <p:nvPr/>
                </p:nvSpPr>
                <p:spPr bwMode="auto">
                  <a:xfrm>
                    <a:off x="5616" y="2662"/>
                    <a:ext cx="94" cy="101"/>
                  </a:xfrm>
                  <a:custGeom>
                    <a:avLst/>
                    <a:gdLst>
                      <a:gd name="T0" fmla="*/ 17 w 94"/>
                      <a:gd name="T1" fmla="*/ 37 h 101"/>
                      <a:gd name="T2" fmla="*/ 0 w 94"/>
                      <a:gd name="T3" fmla="*/ 80 h 101"/>
                      <a:gd name="T4" fmla="*/ 6 w 94"/>
                      <a:gd name="T5" fmla="*/ 97 h 101"/>
                      <a:gd name="T6" fmla="*/ 33 w 94"/>
                      <a:gd name="T7" fmla="*/ 100 h 101"/>
                      <a:gd name="T8" fmla="*/ 56 w 94"/>
                      <a:gd name="T9" fmla="*/ 100 h 101"/>
                      <a:gd name="T10" fmla="*/ 64 w 94"/>
                      <a:gd name="T11" fmla="*/ 83 h 101"/>
                      <a:gd name="T12" fmla="*/ 68 w 94"/>
                      <a:gd name="T13" fmla="*/ 66 h 101"/>
                      <a:gd name="T14" fmla="*/ 93 w 94"/>
                      <a:gd name="T15" fmla="*/ 66 h 101"/>
                      <a:gd name="T16" fmla="*/ 89 w 94"/>
                      <a:gd name="T17" fmla="*/ 40 h 101"/>
                      <a:gd name="T18" fmla="*/ 89 w 94"/>
                      <a:gd name="T19" fmla="*/ 14 h 101"/>
                      <a:gd name="T20" fmla="*/ 64 w 94"/>
                      <a:gd name="T21" fmla="*/ 0 h 101"/>
                      <a:gd name="T22" fmla="*/ 62 w 94"/>
                      <a:gd name="T23" fmla="*/ 29 h 101"/>
                      <a:gd name="T24" fmla="*/ 76 w 94"/>
                      <a:gd name="T25" fmla="*/ 46 h 101"/>
                      <a:gd name="T26" fmla="*/ 54 w 94"/>
                      <a:gd name="T27" fmla="*/ 46 h 101"/>
                      <a:gd name="T28" fmla="*/ 45 w 94"/>
                      <a:gd name="T29" fmla="*/ 57 h 101"/>
                      <a:gd name="T30" fmla="*/ 17 w 94"/>
                      <a:gd name="T31" fmla="*/ 37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4" h="101">
                        <a:moveTo>
                          <a:pt x="17" y="37"/>
                        </a:moveTo>
                        <a:lnTo>
                          <a:pt x="0" y="80"/>
                        </a:lnTo>
                        <a:lnTo>
                          <a:pt x="6" y="97"/>
                        </a:lnTo>
                        <a:lnTo>
                          <a:pt x="33" y="100"/>
                        </a:lnTo>
                        <a:lnTo>
                          <a:pt x="56" y="100"/>
                        </a:lnTo>
                        <a:lnTo>
                          <a:pt x="64" y="83"/>
                        </a:lnTo>
                        <a:lnTo>
                          <a:pt x="68" y="66"/>
                        </a:lnTo>
                        <a:lnTo>
                          <a:pt x="93" y="66"/>
                        </a:lnTo>
                        <a:lnTo>
                          <a:pt x="89" y="40"/>
                        </a:lnTo>
                        <a:lnTo>
                          <a:pt x="89" y="14"/>
                        </a:lnTo>
                        <a:lnTo>
                          <a:pt x="64" y="0"/>
                        </a:lnTo>
                        <a:lnTo>
                          <a:pt x="62" y="29"/>
                        </a:lnTo>
                        <a:lnTo>
                          <a:pt x="76" y="46"/>
                        </a:lnTo>
                        <a:lnTo>
                          <a:pt x="54" y="46"/>
                        </a:lnTo>
                        <a:lnTo>
                          <a:pt x="45" y="57"/>
                        </a:lnTo>
                        <a:lnTo>
                          <a:pt x="17" y="37"/>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7" name="Group 10"/>
                <p:cNvGrpSpPr>
                  <a:grpSpLocks/>
                </p:cNvGrpSpPr>
                <p:nvPr/>
              </p:nvGrpSpPr>
              <p:grpSpPr bwMode="auto">
                <a:xfrm>
                  <a:off x="4588" y="1194"/>
                  <a:ext cx="1095" cy="2390"/>
                  <a:chOff x="4588" y="1194"/>
                  <a:chExt cx="1095" cy="2390"/>
                </a:xfrm>
              </p:grpSpPr>
              <p:grpSp>
                <p:nvGrpSpPr>
                  <p:cNvPr id="37" name="Group 11"/>
                  <p:cNvGrpSpPr>
                    <a:grpSpLocks/>
                  </p:cNvGrpSpPr>
                  <p:nvPr/>
                </p:nvGrpSpPr>
                <p:grpSpPr bwMode="auto">
                  <a:xfrm>
                    <a:off x="4765" y="1437"/>
                    <a:ext cx="244" cy="717"/>
                    <a:chOff x="4765" y="1437"/>
                    <a:chExt cx="244" cy="717"/>
                  </a:xfrm>
                </p:grpSpPr>
                <p:sp>
                  <p:nvSpPr>
                    <p:cNvPr id="47" name="Freeform 12"/>
                    <p:cNvSpPr>
                      <a:spLocks/>
                    </p:cNvSpPr>
                    <p:nvPr/>
                  </p:nvSpPr>
                  <p:spPr bwMode="auto">
                    <a:xfrm>
                      <a:off x="4765" y="2080"/>
                      <a:ext cx="59" cy="74"/>
                    </a:xfrm>
                    <a:custGeom>
                      <a:avLst/>
                      <a:gdLst>
                        <a:gd name="T0" fmla="*/ 0 w 59"/>
                        <a:gd name="T1" fmla="*/ 56 h 74"/>
                        <a:gd name="T2" fmla="*/ 10 w 59"/>
                        <a:gd name="T3" fmla="*/ 70 h 74"/>
                        <a:gd name="T4" fmla="*/ 23 w 59"/>
                        <a:gd name="T5" fmla="*/ 67 h 74"/>
                        <a:gd name="T6" fmla="*/ 41 w 59"/>
                        <a:gd name="T7" fmla="*/ 73 h 74"/>
                        <a:gd name="T8" fmla="*/ 56 w 59"/>
                        <a:gd name="T9" fmla="*/ 73 h 74"/>
                        <a:gd name="T10" fmla="*/ 58 w 59"/>
                        <a:gd name="T11" fmla="*/ 48 h 74"/>
                        <a:gd name="T12" fmla="*/ 54 w 59"/>
                        <a:gd name="T13" fmla="*/ 31 h 74"/>
                        <a:gd name="T14" fmla="*/ 44 w 59"/>
                        <a:gd name="T15" fmla="*/ 11 h 74"/>
                        <a:gd name="T16" fmla="*/ 33 w 59"/>
                        <a:gd name="T17" fmla="*/ 11 h 74"/>
                        <a:gd name="T18" fmla="*/ 29 w 59"/>
                        <a:gd name="T19" fmla="*/ 0 h 74"/>
                        <a:gd name="T20" fmla="*/ 15 w 59"/>
                        <a:gd name="T21" fmla="*/ 0 h 74"/>
                        <a:gd name="T22" fmla="*/ 15 w 59"/>
                        <a:gd name="T23" fmla="*/ 22 h 74"/>
                        <a:gd name="T24" fmla="*/ 0 w 59"/>
                        <a:gd name="T25" fmla="*/ 56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74">
                          <a:moveTo>
                            <a:pt x="0" y="56"/>
                          </a:moveTo>
                          <a:lnTo>
                            <a:pt x="10" y="70"/>
                          </a:lnTo>
                          <a:lnTo>
                            <a:pt x="23" y="67"/>
                          </a:lnTo>
                          <a:lnTo>
                            <a:pt x="41" y="73"/>
                          </a:lnTo>
                          <a:lnTo>
                            <a:pt x="56" y="73"/>
                          </a:lnTo>
                          <a:lnTo>
                            <a:pt x="58" y="48"/>
                          </a:lnTo>
                          <a:lnTo>
                            <a:pt x="54" y="31"/>
                          </a:lnTo>
                          <a:lnTo>
                            <a:pt x="44" y="11"/>
                          </a:lnTo>
                          <a:lnTo>
                            <a:pt x="33" y="11"/>
                          </a:lnTo>
                          <a:lnTo>
                            <a:pt x="29" y="0"/>
                          </a:lnTo>
                          <a:lnTo>
                            <a:pt x="15" y="0"/>
                          </a:lnTo>
                          <a:lnTo>
                            <a:pt x="15" y="22"/>
                          </a:lnTo>
                          <a:lnTo>
                            <a:pt x="0" y="56"/>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 name="Freeform 13"/>
                    <p:cNvSpPr>
                      <a:spLocks/>
                    </p:cNvSpPr>
                    <p:nvPr/>
                  </p:nvSpPr>
                  <p:spPr bwMode="auto">
                    <a:xfrm>
                      <a:off x="4919" y="1953"/>
                      <a:ext cx="58" cy="94"/>
                    </a:xfrm>
                    <a:custGeom>
                      <a:avLst/>
                      <a:gdLst>
                        <a:gd name="T0" fmla="*/ 13 w 58"/>
                        <a:gd name="T1" fmla="*/ 0 h 94"/>
                        <a:gd name="T2" fmla="*/ 38 w 58"/>
                        <a:gd name="T3" fmla="*/ 3 h 94"/>
                        <a:gd name="T4" fmla="*/ 46 w 58"/>
                        <a:gd name="T5" fmla="*/ 28 h 94"/>
                        <a:gd name="T6" fmla="*/ 57 w 58"/>
                        <a:gd name="T7" fmla="*/ 42 h 94"/>
                        <a:gd name="T8" fmla="*/ 49 w 58"/>
                        <a:gd name="T9" fmla="*/ 54 h 94"/>
                        <a:gd name="T10" fmla="*/ 57 w 58"/>
                        <a:gd name="T11" fmla="*/ 68 h 94"/>
                        <a:gd name="T12" fmla="*/ 53 w 58"/>
                        <a:gd name="T13" fmla="*/ 85 h 94"/>
                        <a:gd name="T14" fmla="*/ 44 w 58"/>
                        <a:gd name="T15" fmla="*/ 93 h 94"/>
                        <a:gd name="T16" fmla="*/ 27 w 58"/>
                        <a:gd name="T17" fmla="*/ 90 h 94"/>
                        <a:gd name="T18" fmla="*/ 17 w 58"/>
                        <a:gd name="T19" fmla="*/ 90 h 94"/>
                        <a:gd name="T20" fmla="*/ 11 w 58"/>
                        <a:gd name="T21" fmla="*/ 79 h 94"/>
                        <a:gd name="T22" fmla="*/ 4 w 58"/>
                        <a:gd name="T23" fmla="*/ 65 h 94"/>
                        <a:gd name="T24" fmla="*/ 4 w 58"/>
                        <a:gd name="T25" fmla="*/ 51 h 94"/>
                        <a:gd name="T26" fmla="*/ 0 w 58"/>
                        <a:gd name="T27" fmla="*/ 31 h 94"/>
                        <a:gd name="T28" fmla="*/ 13 w 58"/>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94">
                          <a:moveTo>
                            <a:pt x="13" y="0"/>
                          </a:moveTo>
                          <a:lnTo>
                            <a:pt x="38" y="3"/>
                          </a:lnTo>
                          <a:lnTo>
                            <a:pt x="46" y="28"/>
                          </a:lnTo>
                          <a:lnTo>
                            <a:pt x="57" y="42"/>
                          </a:lnTo>
                          <a:lnTo>
                            <a:pt x="49" y="54"/>
                          </a:lnTo>
                          <a:lnTo>
                            <a:pt x="57" y="68"/>
                          </a:lnTo>
                          <a:lnTo>
                            <a:pt x="53" y="85"/>
                          </a:lnTo>
                          <a:lnTo>
                            <a:pt x="44" y="93"/>
                          </a:lnTo>
                          <a:lnTo>
                            <a:pt x="27" y="90"/>
                          </a:lnTo>
                          <a:lnTo>
                            <a:pt x="17" y="90"/>
                          </a:lnTo>
                          <a:lnTo>
                            <a:pt x="11" y="79"/>
                          </a:lnTo>
                          <a:lnTo>
                            <a:pt x="4" y="65"/>
                          </a:lnTo>
                          <a:lnTo>
                            <a:pt x="4" y="51"/>
                          </a:lnTo>
                          <a:lnTo>
                            <a:pt x="0" y="31"/>
                          </a:lnTo>
                          <a:lnTo>
                            <a:pt x="13"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 name="Freeform 14"/>
                    <p:cNvSpPr>
                      <a:spLocks/>
                    </p:cNvSpPr>
                    <p:nvPr/>
                  </p:nvSpPr>
                  <p:spPr bwMode="auto">
                    <a:xfrm>
                      <a:off x="4909" y="1437"/>
                      <a:ext cx="100" cy="87"/>
                    </a:xfrm>
                    <a:custGeom>
                      <a:avLst/>
                      <a:gdLst>
                        <a:gd name="T0" fmla="*/ 14 w 100"/>
                        <a:gd name="T1" fmla="*/ 0 h 87"/>
                        <a:gd name="T2" fmla="*/ 27 w 100"/>
                        <a:gd name="T3" fmla="*/ 14 h 87"/>
                        <a:gd name="T4" fmla="*/ 39 w 100"/>
                        <a:gd name="T5" fmla="*/ 11 h 87"/>
                        <a:gd name="T6" fmla="*/ 58 w 100"/>
                        <a:gd name="T7" fmla="*/ 14 h 87"/>
                        <a:gd name="T8" fmla="*/ 74 w 100"/>
                        <a:gd name="T9" fmla="*/ 14 h 87"/>
                        <a:gd name="T10" fmla="*/ 83 w 100"/>
                        <a:gd name="T11" fmla="*/ 22 h 87"/>
                        <a:gd name="T12" fmla="*/ 93 w 100"/>
                        <a:gd name="T13" fmla="*/ 42 h 87"/>
                        <a:gd name="T14" fmla="*/ 99 w 100"/>
                        <a:gd name="T15" fmla="*/ 50 h 87"/>
                        <a:gd name="T16" fmla="*/ 76 w 100"/>
                        <a:gd name="T17" fmla="*/ 55 h 87"/>
                        <a:gd name="T18" fmla="*/ 70 w 100"/>
                        <a:gd name="T19" fmla="*/ 61 h 87"/>
                        <a:gd name="T20" fmla="*/ 76 w 100"/>
                        <a:gd name="T21" fmla="*/ 72 h 87"/>
                        <a:gd name="T22" fmla="*/ 76 w 100"/>
                        <a:gd name="T23" fmla="*/ 83 h 87"/>
                        <a:gd name="T24" fmla="*/ 54 w 100"/>
                        <a:gd name="T25" fmla="*/ 72 h 87"/>
                        <a:gd name="T26" fmla="*/ 35 w 100"/>
                        <a:gd name="T27" fmla="*/ 64 h 87"/>
                        <a:gd name="T28" fmla="*/ 27 w 100"/>
                        <a:gd name="T29" fmla="*/ 67 h 87"/>
                        <a:gd name="T30" fmla="*/ 27 w 100"/>
                        <a:gd name="T31" fmla="*/ 83 h 87"/>
                        <a:gd name="T32" fmla="*/ 14 w 100"/>
                        <a:gd name="T33" fmla="*/ 86 h 87"/>
                        <a:gd name="T34" fmla="*/ 8 w 100"/>
                        <a:gd name="T35" fmla="*/ 72 h 87"/>
                        <a:gd name="T36" fmla="*/ 6 w 100"/>
                        <a:gd name="T37" fmla="*/ 55 h 87"/>
                        <a:gd name="T38" fmla="*/ 0 w 100"/>
                        <a:gd name="T39" fmla="*/ 53 h 87"/>
                        <a:gd name="T40" fmla="*/ 6 w 100"/>
                        <a:gd name="T41" fmla="*/ 36 h 87"/>
                        <a:gd name="T42" fmla="*/ 17 w 100"/>
                        <a:gd name="T43" fmla="*/ 31 h 87"/>
                        <a:gd name="T44" fmla="*/ 14 w 100"/>
                        <a:gd name="T45" fmla="*/ 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87">
                          <a:moveTo>
                            <a:pt x="14" y="0"/>
                          </a:moveTo>
                          <a:lnTo>
                            <a:pt x="27" y="14"/>
                          </a:lnTo>
                          <a:lnTo>
                            <a:pt x="39" y="11"/>
                          </a:lnTo>
                          <a:lnTo>
                            <a:pt x="58" y="14"/>
                          </a:lnTo>
                          <a:lnTo>
                            <a:pt x="74" y="14"/>
                          </a:lnTo>
                          <a:lnTo>
                            <a:pt x="83" y="22"/>
                          </a:lnTo>
                          <a:lnTo>
                            <a:pt x="93" y="42"/>
                          </a:lnTo>
                          <a:lnTo>
                            <a:pt x="99" y="50"/>
                          </a:lnTo>
                          <a:lnTo>
                            <a:pt x="76" y="55"/>
                          </a:lnTo>
                          <a:lnTo>
                            <a:pt x="70" y="61"/>
                          </a:lnTo>
                          <a:lnTo>
                            <a:pt x="76" y="72"/>
                          </a:lnTo>
                          <a:lnTo>
                            <a:pt x="76" y="83"/>
                          </a:lnTo>
                          <a:lnTo>
                            <a:pt x="54" y="72"/>
                          </a:lnTo>
                          <a:lnTo>
                            <a:pt x="35" y="64"/>
                          </a:lnTo>
                          <a:lnTo>
                            <a:pt x="27" y="67"/>
                          </a:lnTo>
                          <a:lnTo>
                            <a:pt x="27" y="83"/>
                          </a:lnTo>
                          <a:lnTo>
                            <a:pt x="14" y="86"/>
                          </a:lnTo>
                          <a:lnTo>
                            <a:pt x="8" y="72"/>
                          </a:lnTo>
                          <a:lnTo>
                            <a:pt x="6" y="55"/>
                          </a:lnTo>
                          <a:lnTo>
                            <a:pt x="0" y="53"/>
                          </a:lnTo>
                          <a:lnTo>
                            <a:pt x="6" y="36"/>
                          </a:lnTo>
                          <a:lnTo>
                            <a:pt x="17" y="31"/>
                          </a:lnTo>
                          <a:lnTo>
                            <a:pt x="14"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8" name="Freeform 15"/>
                  <p:cNvSpPr>
                    <a:spLocks/>
                  </p:cNvSpPr>
                  <p:nvPr/>
                </p:nvSpPr>
                <p:spPr bwMode="auto">
                  <a:xfrm>
                    <a:off x="4993" y="2889"/>
                    <a:ext cx="690" cy="695"/>
                  </a:xfrm>
                  <a:custGeom>
                    <a:avLst/>
                    <a:gdLst>
                      <a:gd name="T0" fmla="*/ 533 w 690"/>
                      <a:gd name="T1" fmla="*/ 56 h 695"/>
                      <a:gd name="T2" fmla="*/ 560 w 690"/>
                      <a:gd name="T3" fmla="*/ 78 h 695"/>
                      <a:gd name="T4" fmla="*/ 589 w 690"/>
                      <a:gd name="T5" fmla="*/ 181 h 695"/>
                      <a:gd name="T6" fmla="*/ 652 w 690"/>
                      <a:gd name="T7" fmla="*/ 287 h 695"/>
                      <a:gd name="T8" fmla="*/ 689 w 690"/>
                      <a:gd name="T9" fmla="*/ 396 h 695"/>
                      <a:gd name="T10" fmla="*/ 662 w 690"/>
                      <a:gd name="T11" fmla="*/ 496 h 695"/>
                      <a:gd name="T12" fmla="*/ 636 w 690"/>
                      <a:gd name="T13" fmla="*/ 560 h 695"/>
                      <a:gd name="T14" fmla="*/ 619 w 690"/>
                      <a:gd name="T15" fmla="*/ 622 h 695"/>
                      <a:gd name="T16" fmla="*/ 603 w 690"/>
                      <a:gd name="T17" fmla="*/ 658 h 695"/>
                      <a:gd name="T18" fmla="*/ 570 w 690"/>
                      <a:gd name="T19" fmla="*/ 683 h 695"/>
                      <a:gd name="T20" fmla="*/ 517 w 690"/>
                      <a:gd name="T21" fmla="*/ 674 h 695"/>
                      <a:gd name="T22" fmla="*/ 463 w 690"/>
                      <a:gd name="T23" fmla="*/ 658 h 695"/>
                      <a:gd name="T24" fmla="*/ 435 w 690"/>
                      <a:gd name="T25" fmla="*/ 619 h 695"/>
                      <a:gd name="T26" fmla="*/ 427 w 690"/>
                      <a:gd name="T27" fmla="*/ 569 h 695"/>
                      <a:gd name="T28" fmla="*/ 408 w 690"/>
                      <a:gd name="T29" fmla="*/ 546 h 695"/>
                      <a:gd name="T30" fmla="*/ 379 w 690"/>
                      <a:gd name="T31" fmla="*/ 549 h 695"/>
                      <a:gd name="T32" fmla="*/ 353 w 690"/>
                      <a:gd name="T33" fmla="*/ 510 h 695"/>
                      <a:gd name="T34" fmla="*/ 330 w 690"/>
                      <a:gd name="T35" fmla="*/ 504 h 695"/>
                      <a:gd name="T36" fmla="*/ 293 w 690"/>
                      <a:gd name="T37" fmla="*/ 510 h 695"/>
                      <a:gd name="T38" fmla="*/ 262 w 690"/>
                      <a:gd name="T39" fmla="*/ 516 h 695"/>
                      <a:gd name="T40" fmla="*/ 236 w 690"/>
                      <a:gd name="T41" fmla="*/ 538 h 695"/>
                      <a:gd name="T42" fmla="*/ 197 w 690"/>
                      <a:gd name="T43" fmla="*/ 555 h 695"/>
                      <a:gd name="T44" fmla="*/ 158 w 690"/>
                      <a:gd name="T45" fmla="*/ 580 h 695"/>
                      <a:gd name="T46" fmla="*/ 137 w 690"/>
                      <a:gd name="T47" fmla="*/ 591 h 695"/>
                      <a:gd name="T48" fmla="*/ 80 w 690"/>
                      <a:gd name="T49" fmla="*/ 585 h 695"/>
                      <a:gd name="T50" fmla="*/ 68 w 690"/>
                      <a:gd name="T51" fmla="*/ 571 h 695"/>
                      <a:gd name="T52" fmla="*/ 68 w 690"/>
                      <a:gd name="T53" fmla="*/ 496 h 695"/>
                      <a:gd name="T54" fmla="*/ 49 w 690"/>
                      <a:gd name="T55" fmla="*/ 452 h 695"/>
                      <a:gd name="T56" fmla="*/ 31 w 690"/>
                      <a:gd name="T57" fmla="*/ 415 h 695"/>
                      <a:gd name="T58" fmla="*/ 6 w 690"/>
                      <a:gd name="T59" fmla="*/ 287 h 695"/>
                      <a:gd name="T60" fmla="*/ 8 w 690"/>
                      <a:gd name="T61" fmla="*/ 245 h 695"/>
                      <a:gd name="T62" fmla="*/ 57 w 690"/>
                      <a:gd name="T63" fmla="*/ 223 h 695"/>
                      <a:gd name="T64" fmla="*/ 94 w 690"/>
                      <a:gd name="T65" fmla="*/ 217 h 695"/>
                      <a:gd name="T66" fmla="*/ 115 w 690"/>
                      <a:gd name="T67" fmla="*/ 206 h 695"/>
                      <a:gd name="T68" fmla="*/ 127 w 690"/>
                      <a:gd name="T69" fmla="*/ 170 h 695"/>
                      <a:gd name="T70" fmla="*/ 123 w 690"/>
                      <a:gd name="T71" fmla="*/ 151 h 695"/>
                      <a:gd name="T72" fmla="*/ 172 w 690"/>
                      <a:gd name="T73" fmla="*/ 100 h 695"/>
                      <a:gd name="T74" fmla="*/ 211 w 690"/>
                      <a:gd name="T75" fmla="*/ 64 h 695"/>
                      <a:gd name="T76" fmla="*/ 246 w 690"/>
                      <a:gd name="T77" fmla="*/ 89 h 695"/>
                      <a:gd name="T78" fmla="*/ 273 w 690"/>
                      <a:gd name="T79" fmla="*/ 61 h 695"/>
                      <a:gd name="T80" fmla="*/ 299 w 690"/>
                      <a:gd name="T81" fmla="*/ 28 h 695"/>
                      <a:gd name="T82" fmla="*/ 328 w 690"/>
                      <a:gd name="T83" fmla="*/ 8 h 695"/>
                      <a:gd name="T84" fmla="*/ 373 w 690"/>
                      <a:gd name="T85" fmla="*/ 14 h 695"/>
                      <a:gd name="T86" fmla="*/ 390 w 690"/>
                      <a:gd name="T87" fmla="*/ 39 h 695"/>
                      <a:gd name="T88" fmla="*/ 390 w 690"/>
                      <a:gd name="T89" fmla="*/ 70 h 695"/>
                      <a:gd name="T90" fmla="*/ 429 w 690"/>
                      <a:gd name="T91" fmla="*/ 125 h 695"/>
                      <a:gd name="T92" fmla="*/ 461 w 690"/>
                      <a:gd name="T93" fmla="*/ 142 h 695"/>
                      <a:gd name="T94" fmla="*/ 488 w 690"/>
                      <a:gd name="T95" fmla="*/ 89 h 695"/>
                      <a:gd name="T96" fmla="*/ 496 w 690"/>
                      <a:gd name="T97" fmla="*/ 0 h 6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90" h="695">
                        <a:moveTo>
                          <a:pt x="496" y="0"/>
                        </a:moveTo>
                        <a:lnTo>
                          <a:pt x="533" y="0"/>
                        </a:lnTo>
                        <a:lnTo>
                          <a:pt x="533" y="56"/>
                        </a:lnTo>
                        <a:lnTo>
                          <a:pt x="548" y="70"/>
                        </a:lnTo>
                        <a:lnTo>
                          <a:pt x="552" y="78"/>
                        </a:lnTo>
                        <a:lnTo>
                          <a:pt x="560" y="78"/>
                        </a:lnTo>
                        <a:lnTo>
                          <a:pt x="564" y="89"/>
                        </a:lnTo>
                        <a:lnTo>
                          <a:pt x="568" y="145"/>
                        </a:lnTo>
                        <a:lnTo>
                          <a:pt x="589" y="181"/>
                        </a:lnTo>
                        <a:lnTo>
                          <a:pt x="619" y="234"/>
                        </a:lnTo>
                        <a:lnTo>
                          <a:pt x="619" y="242"/>
                        </a:lnTo>
                        <a:lnTo>
                          <a:pt x="652" y="287"/>
                        </a:lnTo>
                        <a:lnTo>
                          <a:pt x="652" y="295"/>
                        </a:lnTo>
                        <a:lnTo>
                          <a:pt x="685" y="332"/>
                        </a:lnTo>
                        <a:lnTo>
                          <a:pt x="689" y="396"/>
                        </a:lnTo>
                        <a:lnTo>
                          <a:pt x="685" y="454"/>
                        </a:lnTo>
                        <a:lnTo>
                          <a:pt x="675" y="482"/>
                        </a:lnTo>
                        <a:lnTo>
                          <a:pt x="662" y="496"/>
                        </a:lnTo>
                        <a:lnTo>
                          <a:pt x="658" y="524"/>
                        </a:lnTo>
                        <a:lnTo>
                          <a:pt x="646" y="549"/>
                        </a:lnTo>
                        <a:lnTo>
                          <a:pt x="636" y="560"/>
                        </a:lnTo>
                        <a:lnTo>
                          <a:pt x="638" y="569"/>
                        </a:lnTo>
                        <a:lnTo>
                          <a:pt x="625" y="585"/>
                        </a:lnTo>
                        <a:lnTo>
                          <a:pt x="619" y="622"/>
                        </a:lnTo>
                        <a:lnTo>
                          <a:pt x="617" y="641"/>
                        </a:lnTo>
                        <a:lnTo>
                          <a:pt x="605" y="649"/>
                        </a:lnTo>
                        <a:lnTo>
                          <a:pt x="603" y="658"/>
                        </a:lnTo>
                        <a:lnTo>
                          <a:pt x="595" y="674"/>
                        </a:lnTo>
                        <a:lnTo>
                          <a:pt x="580" y="677"/>
                        </a:lnTo>
                        <a:lnTo>
                          <a:pt x="570" y="683"/>
                        </a:lnTo>
                        <a:lnTo>
                          <a:pt x="556" y="694"/>
                        </a:lnTo>
                        <a:lnTo>
                          <a:pt x="537" y="672"/>
                        </a:lnTo>
                        <a:lnTo>
                          <a:pt x="517" y="674"/>
                        </a:lnTo>
                        <a:lnTo>
                          <a:pt x="511" y="674"/>
                        </a:lnTo>
                        <a:lnTo>
                          <a:pt x="482" y="680"/>
                        </a:lnTo>
                        <a:lnTo>
                          <a:pt x="463" y="658"/>
                        </a:lnTo>
                        <a:lnTo>
                          <a:pt x="451" y="635"/>
                        </a:lnTo>
                        <a:lnTo>
                          <a:pt x="443" y="638"/>
                        </a:lnTo>
                        <a:lnTo>
                          <a:pt x="435" y="619"/>
                        </a:lnTo>
                        <a:lnTo>
                          <a:pt x="431" y="602"/>
                        </a:lnTo>
                        <a:lnTo>
                          <a:pt x="427" y="596"/>
                        </a:lnTo>
                        <a:lnTo>
                          <a:pt x="427" y="569"/>
                        </a:lnTo>
                        <a:lnTo>
                          <a:pt x="429" y="552"/>
                        </a:lnTo>
                        <a:lnTo>
                          <a:pt x="424" y="541"/>
                        </a:lnTo>
                        <a:lnTo>
                          <a:pt x="408" y="546"/>
                        </a:lnTo>
                        <a:lnTo>
                          <a:pt x="400" y="549"/>
                        </a:lnTo>
                        <a:lnTo>
                          <a:pt x="386" y="549"/>
                        </a:lnTo>
                        <a:lnTo>
                          <a:pt x="379" y="549"/>
                        </a:lnTo>
                        <a:lnTo>
                          <a:pt x="373" y="549"/>
                        </a:lnTo>
                        <a:lnTo>
                          <a:pt x="363" y="532"/>
                        </a:lnTo>
                        <a:lnTo>
                          <a:pt x="353" y="510"/>
                        </a:lnTo>
                        <a:lnTo>
                          <a:pt x="351" y="513"/>
                        </a:lnTo>
                        <a:lnTo>
                          <a:pt x="332" y="513"/>
                        </a:lnTo>
                        <a:lnTo>
                          <a:pt x="330" y="504"/>
                        </a:lnTo>
                        <a:lnTo>
                          <a:pt x="320" y="513"/>
                        </a:lnTo>
                        <a:lnTo>
                          <a:pt x="310" y="510"/>
                        </a:lnTo>
                        <a:lnTo>
                          <a:pt x="293" y="510"/>
                        </a:lnTo>
                        <a:lnTo>
                          <a:pt x="283" y="504"/>
                        </a:lnTo>
                        <a:lnTo>
                          <a:pt x="279" y="513"/>
                        </a:lnTo>
                        <a:lnTo>
                          <a:pt x="262" y="516"/>
                        </a:lnTo>
                        <a:lnTo>
                          <a:pt x="258" y="510"/>
                        </a:lnTo>
                        <a:lnTo>
                          <a:pt x="248" y="524"/>
                        </a:lnTo>
                        <a:lnTo>
                          <a:pt x="236" y="538"/>
                        </a:lnTo>
                        <a:lnTo>
                          <a:pt x="228" y="538"/>
                        </a:lnTo>
                        <a:lnTo>
                          <a:pt x="215" y="555"/>
                        </a:lnTo>
                        <a:lnTo>
                          <a:pt x="197" y="555"/>
                        </a:lnTo>
                        <a:lnTo>
                          <a:pt x="183" y="560"/>
                        </a:lnTo>
                        <a:lnTo>
                          <a:pt x="166" y="569"/>
                        </a:lnTo>
                        <a:lnTo>
                          <a:pt x="158" y="580"/>
                        </a:lnTo>
                        <a:lnTo>
                          <a:pt x="152" y="577"/>
                        </a:lnTo>
                        <a:lnTo>
                          <a:pt x="146" y="588"/>
                        </a:lnTo>
                        <a:lnTo>
                          <a:pt x="137" y="591"/>
                        </a:lnTo>
                        <a:lnTo>
                          <a:pt x="127" y="605"/>
                        </a:lnTo>
                        <a:lnTo>
                          <a:pt x="94" y="605"/>
                        </a:lnTo>
                        <a:lnTo>
                          <a:pt x="80" y="585"/>
                        </a:lnTo>
                        <a:lnTo>
                          <a:pt x="78" y="577"/>
                        </a:lnTo>
                        <a:lnTo>
                          <a:pt x="74" y="585"/>
                        </a:lnTo>
                        <a:lnTo>
                          <a:pt x="68" y="571"/>
                        </a:lnTo>
                        <a:lnTo>
                          <a:pt x="70" y="535"/>
                        </a:lnTo>
                        <a:lnTo>
                          <a:pt x="74" y="513"/>
                        </a:lnTo>
                        <a:lnTo>
                          <a:pt x="68" y="496"/>
                        </a:lnTo>
                        <a:lnTo>
                          <a:pt x="62" y="479"/>
                        </a:lnTo>
                        <a:lnTo>
                          <a:pt x="59" y="460"/>
                        </a:lnTo>
                        <a:lnTo>
                          <a:pt x="49" y="452"/>
                        </a:lnTo>
                        <a:lnTo>
                          <a:pt x="47" y="449"/>
                        </a:lnTo>
                        <a:lnTo>
                          <a:pt x="45" y="440"/>
                        </a:lnTo>
                        <a:lnTo>
                          <a:pt x="31" y="415"/>
                        </a:lnTo>
                        <a:lnTo>
                          <a:pt x="12" y="354"/>
                        </a:lnTo>
                        <a:lnTo>
                          <a:pt x="6" y="312"/>
                        </a:lnTo>
                        <a:lnTo>
                          <a:pt x="6" y="287"/>
                        </a:lnTo>
                        <a:lnTo>
                          <a:pt x="0" y="279"/>
                        </a:lnTo>
                        <a:lnTo>
                          <a:pt x="2" y="256"/>
                        </a:lnTo>
                        <a:lnTo>
                          <a:pt x="8" y="245"/>
                        </a:lnTo>
                        <a:lnTo>
                          <a:pt x="31" y="215"/>
                        </a:lnTo>
                        <a:lnTo>
                          <a:pt x="53" y="217"/>
                        </a:lnTo>
                        <a:lnTo>
                          <a:pt x="57" y="223"/>
                        </a:lnTo>
                        <a:lnTo>
                          <a:pt x="86" y="223"/>
                        </a:lnTo>
                        <a:lnTo>
                          <a:pt x="88" y="215"/>
                        </a:lnTo>
                        <a:lnTo>
                          <a:pt x="94" y="217"/>
                        </a:lnTo>
                        <a:lnTo>
                          <a:pt x="103" y="209"/>
                        </a:lnTo>
                        <a:lnTo>
                          <a:pt x="109" y="212"/>
                        </a:lnTo>
                        <a:lnTo>
                          <a:pt x="115" y="206"/>
                        </a:lnTo>
                        <a:lnTo>
                          <a:pt x="113" y="198"/>
                        </a:lnTo>
                        <a:lnTo>
                          <a:pt x="119" y="178"/>
                        </a:lnTo>
                        <a:lnTo>
                          <a:pt x="127" y="170"/>
                        </a:lnTo>
                        <a:lnTo>
                          <a:pt x="123" y="164"/>
                        </a:lnTo>
                        <a:lnTo>
                          <a:pt x="127" y="159"/>
                        </a:lnTo>
                        <a:lnTo>
                          <a:pt x="123" y="151"/>
                        </a:lnTo>
                        <a:lnTo>
                          <a:pt x="135" y="137"/>
                        </a:lnTo>
                        <a:lnTo>
                          <a:pt x="154" y="134"/>
                        </a:lnTo>
                        <a:lnTo>
                          <a:pt x="172" y="100"/>
                        </a:lnTo>
                        <a:lnTo>
                          <a:pt x="195" y="72"/>
                        </a:lnTo>
                        <a:lnTo>
                          <a:pt x="205" y="70"/>
                        </a:lnTo>
                        <a:lnTo>
                          <a:pt x="211" y="64"/>
                        </a:lnTo>
                        <a:lnTo>
                          <a:pt x="221" y="64"/>
                        </a:lnTo>
                        <a:lnTo>
                          <a:pt x="240" y="86"/>
                        </a:lnTo>
                        <a:lnTo>
                          <a:pt x="246" y="89"/>
                        </a:lnTo>
                        <a:lnTo>
                          <a:pt x="252" y="78"/>
                        </a:lnTo>
                        <a:lnTo>
                          <a:pt x="265" y="64"/>
                        </a:lnTo>
                        <a:lnTo>
                          <a:pt x="273" y="61"/>
                        </a:lnTo>
                        <a:lnTo>
                          <a:pt x="281" y="39"/>
                        </a:lnTo>
                        <a:lnTo>
                          <a:pt x="289" y="36"/>
                        </a:lnTo>
                        <a:lnTo>
                          <a:pt x="299" y="28"/>
                        </a:lnTo>
                        <a:lnTo>
                          <a:pt x="310" y="20"/>
                        </a:lnTo>
                        <a:lnTo>
                          <a:pt x="320" y="20"/>
                        </a:lnTo>
                        <a:lnTo>
                          <a:pt x="328" y="8"/>
                        </a:lnTo>
                        <a:lnTo>
                          <a:pt x="340" y="8"/>
                        </a:lnTo>
                        <a:lnTo>
                          <a:pt x="355" y="8"/>
                        </a:lnTo>
                        <a:lnTo>
                          <a:pt x="373" y="14"/>
                        </a:lnTo>
                        <a:lnTo>
                          <a:pt x="386" y="25"/>
                        </a:lnTo>
                        <a:lnTo>
                          <a:pt x="388" y="33"/>
                        </a:lnTo>
                        <a:lnTo>
                          <a:pt x="390" y="39"/>
                        </a:lnTo>
                        <a:lnTo>
                          <a:pt x="392" y="53"/>
                        </a:lnTo>
                        <a:lnTo>
                          <a:pt x="390" y="59"/>
                        </a:lnTo>
                        <a:lnTo>
                          <a:pt x="390" y="70"/>
                        </a:lnTo>
                        <a:lnTo>
                          <a:pt x="388" y="78"/>
                        </a:lnTo>
                        <a:lnTo>
                          <a:pt x="418" y="109"/>
                        </a:lnTo>
                        <a:lnTo>
                          <a:pt x="429" y="125"/>
                        </a:lnTo>
                        <a:lnTo>
                          <a:pt x="441" y="131"/>
                        </a:lnTo>
                        <a:lnTo>
                          <a:pt x="453" y="139"/>
                        </a:lnTo>
                        <a:lnTo>
                          <a:pt x="461" y="142"/>
                        </a:lnTo>
                        <a:lnTo>
                          <a:pt x="474" y="134"/>
                        </a:lnTo>
                        <a:lnTo>
                          <a:pt x="484" y="109"/>
                        </a:lnTo>
                        <a:lnTo>
                          <a:pt x="488" y="89"/>
                        </a:lnTo>
                        <a:lnTo>
                          <a:pt x="492" y="53"/>
                        </a:lnTo>
                        <a:lnTo>
                          <a:pt x="496" y="36"/>
                        </a:lnTo>
                        <a:lnTo>
                          <a:pt x="496"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Freeform 16"/>
                  <p:cNvSpPr>
                    <a:spLocks/>
                  </p:cNvSpPr>
                  <p:nvPr/>
                </p:nvSpPr>
                <p:spPr bwMode="auto">
                  <a:xfrm>
                    <a:off x="4831" y="2741"/>
                    <a:ext cx="383" cy="93"/>
                  </a:xfrm>
                  <a:custGeom>
                    <a:avLst/>
                    <a:gdLst>
                      <a:gd name="T0" fmla="*/ 29 w 383"/>
                      <a:gd name="T1" fmla="*/ 14 h 93"/>
                      <a:gd name="T2" fmla="*/ 76 w 383"/>
                      <a:gd name="T3" fmla="*/ 14 h 93"/>
                      <a:gd name="T4" fmla="*/ 105 w 383"/>
                      <a:gd name="T5" fmla="*/ 16 h 93"/>
                      <a:gd name="T6" fmla="*/ 129 w 383"/>
                      <a:gd name="T7" fmla="*/ 43 h 93"/>
                      <a:gd name="T8" fmla="*/ 152 w 383"/>
                      <a:gd name="T9" fmla="*/ 49 h 93"/>
                      <a:gd name="T10" fmla="*/ 187 w 383"/>
                      <a:gd name="T11" fmla="*/ 60 h 93"/>
                      <a:gd name="T12" fmla="*/ 207 w 383"/>
                      <a:gd name="T13" fmla="*/ 65 h 93"/>
                      <a:gd name="T14" fmla="*/ 216 w 383"/>
                      <a:gd name="T15" fmla="*/ 43 h 93"/>
                      <a:gd name="T16" fmla="*/ 261 w 383"/>
                      <a:gd name="T17" fmla="*/ 49 h 93"/>
                      <a:gd name="T18" fmla="*/ 294 w 383"/>
                      <a:gd name="T19" fmla="*/ 57 h 93"/>
                      <a:gd name="T20" fmla="*/ 316 w 383"/>
                      <a:gd name="T21" fmla="*/ 60 h 93"/>
                      <a:gd name="T22" fmla="*/ 333 w 383"/>
                      <a:gd name="T23" fmla="*/ 49 h 93"/>
                      <a:gd name="T24" fmla="*/ 359 w 383"/>
                      <a:gd name="T25" fmla="*/ 43 h 93"/>
                      <a:gd name="T26" fmla="*/ 382 w 383"/>
                      <a:gd name="T27" fmla="*/ 38 h 93"/>
                      <a:gd name="T28" fmla="*/ 376 w 383"/>
                      <a:gd name="T29" fmla="*/ 65 h 93"/>
                      <a:gd name="T30" fmla="*/ 359 w 383"/>
                      <a:gd name="T31" fmla="*/ 73 h 93"/>
                      <a:gd name="T32" fmla="*/ 347 w 383"/>
                      <a:gd name="T33" fmla="*/ 76 h 93"/>
                      <a:gd name="T34" fmla="*/ 331 w 383"/>
                      <a:gd name="T35" fmla="*/ 84 h 93"/>
                      <a:gd name="T36" fmla="*/ 314 w 383"/>
                      <a:gd name="T37" fmla="*/ 84 h 93"/>
                      <a:gd name="T38" fmla="*/ 300 w 383"/>
                      <a:gd name="T39" fmla="*/ 87 h 93"/>
                      <a:gd name="T40" fmla="*/ 277 w 383"/>
                      <a:gd name="T41" fmla="*/ 92 h 93"/>
                      <a:gd name="T42" fmla="*/ 263 w 383"/>
                      <a:gd name="T43" fmla="*/ 73 h 93"/>
                      <a:gd name="T44" fmla="*/ 246 w 383"/>
                      <a:gd name="T45" fmla="*/ 92 h 93"/>
                      <a:gd name="T46" fmla="*/ 224 w 383"/>
                      <a:gd name="T47" fmla="*/ 73 h 93"/>
                      <a:gd name="T48" fmla="*/ 212 w 383"/>
                      <a:gd name="T49" fmla="*/ 76 h 93"/>
                      <a:gd name="T50" fmla="*/ 193 w 383"/>
                      <a:gd name="T51" fmla="*/ 84 h 93"/>
                      <a:gd name="T52" fmla="*/ 175 w 383"/>
                      <a:gd name="T53" fmla="*/ 78 h 93"/>
                      <a:gd name="T54" fmla="*/ 154 w 383"/>
                      <a:gd name="T55" fmla="*/ 76 h 93"/>
                      <a:gd name="T56" fmla="*/ 133 w 383"/>
                      <a:gd name="T57" fmla="*/ 84 h 93"/>
                      <a:gd name="T58" fmla="*/ 107 w 383"/>
                      <a:gd name="T59" fmla="*/ 70 h 93"/>
                      <a:gd name="T60" fmla="*/ 70 w 383"/>
                      <a:gd name="T61" fmla="*/ 62 h 93"/>
                      <a:gd name="T62" fmla="*/ 43 w 383"/>
                      <a:gd name="T63" fmla="*/ 54 h 93"/>
                      <a:gd name="T64" fmla="*/ 16 w 383"/>
                      <a:gd name="T65" fmla="*/ 41 h 93"/>
                      <a:gd name="T66" fmla="*/ 2 w 383"/>
                      <a:gd name="T67" fmla="*/ 35 h 93"/>
                      <a:gd name="T68" fmla="*/ 0 w 383"/>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3" h="93">
                        <a:moveTo>
                          <a:pt x="0" y="0"/>
                        </a:moveTo>
                        <a:lnTo>
                          <a:pt x="29" y="14"/>
                        </a:lnTo>
                        <a:lnTo>
                          <a:pt x="53" y="14"/>
                        </a:lnTo>
                        <a:lnTo>
                          <a:pt x="76" y="14"/>
                        </a:lnTo>
                        <a:lnTo>
                          <a:pt x="92" y="14"/>
                        </a:lnTo>
                        <a:lnTo>
                          <a:pt x="105" y="16"/>
                        </a:lnTo>
                        <a:lnTo>
                          <a:pt x="121" y="24"/>
                        </a:lnTo>
                        <a:lnTo>
                          <a:pt x="129" y="43"/>
                        </a:lnTo>
                        <a:lnTo>
                          <a:pt x="138" y="51"/>
                        </a:lnTo>
                        <a:lnTo>
                          <a:pt x="152" y="49"/>
                        </a:lnTo>
                        <a:lnTo>
                          <a:pt x="168" y="49"/>
                        </a:lnTo>
                        <a:lnTo>
                          <a:pt x="187" y="60"/>
                        </a:lnTo>
                        <a:lnTo>
                          <a:pt x="199" y="65"/>
                        </a:lnTo>
                        <a:lnTo>
                          <a:pt x="207" y="65"/>
                        </a:lnTo>
                        <a:lnTo>
                          <a:pt x="209" y="51"/>
                        </a:lnTo>
                        <a:lnTo>
                          <a:pt x="216" y="43"/>
                        </a:lnTo>
                        <a:lnTo>
                          <a:pt x="240" y="49"/>
                        </a:lnTo>
                        <a:lnTo>
                          <a:pt x="261" y="49"/>
                        </a:lnTo>
                        <a:lnTo>
                          <a:pt x="279" y="49"/>
                        </a:lnTo>
                        <a:lnTo>
                          <a:pt x="294" y="57"/>
                        </a:lnTo>
                        <a:lnTo>
                          <a:pt x="302" y="62"/>
                        </a:lnTo>
                        <a:lnTo>
                          <a:pt x="316" y="60"/>
                        </a:lnTo>
                        <a:lnTo>
                          <a:pt x="327" y="54"/>
                        </a:lnTo>
                        <a:lnTo>
                          <a:pt x="333" y="49"/>
                        </a:lnTo>
                        <a:lnTo>
                          <a:pt x="349" y="49"/>
                        </a:lnTo>
                        <a:lnTo>
                          <a:pt x="359" y="43"/>
                        </a:lnTo>
                        <a:lnTo>
                          <a:pt x="374" y="38"/>
                        </a:lnTo>
                        <a:lnTo>
                          <a:pt x="382" y="38"/>
                        </a:lnTo>
                        <a:lnTo>
                          <a:pt x="380" y="57"/>
                        </a:lnTo>
                        <a:lnTo>
                          <a:pt x="376" y="65"/>
                        </a:lnTo>
                        <a:lnTo>
                          <a:pt x="368" y="73"/>
                        </a:lnTo>
                        <a:lnTo>
                          <a:pt x="359" y="73"/>
                        </a:lnTo>
                        <a:lnTo>
                          <a:pt x="357" y="73"/>
                        </a:lnTo>
                        <a:lnTo>
                          <a:pt x="347" y="76"/>
                        </a:lnTo>
                        <a:lnTo>
                          <a:pt x="339" y="87"/>
                        </a:lnTo>
                        <a:lnTo>
                          <a:pt x="331" y="84"/>
                        </a:lnTo>
                        <a:lnTo>
                          <a:pt x="322" y="78"/>
                        </a:lnTo>
                        <a:lnTo>
                          <a:pt x="314" y="84"/>
                        </a:lnTo>
                        <a:lnTo>
                          <a:pt x="306" y="87"/>
                        </a:lnTo>
                        <a:lnTo>
                          <a:pt x="300" y="87"/>
                        </a:lnTo>
                        <a:lnTo>
                          <a:pt x="294" y="92"/>
                        </a:lnTo>
                        <a:lnTo>
                          <a:pt x="277" y="92"/>
                        </a:lnTo>
                        <a:lnTo>
                          <a:pt x="271" y="84"/>
                        </a:lnTo>
                        <a:lnTo>
                          <a:pt x="263" y="73"/>
                        </a:lnTo>
                        <a:lnTo>
                          <a:pt x="253" y="84"/>
                        </a:lnTo>
                        <a:lnTo>
                          <a:pt x="246" y="92"/>
                        </a:lnTo>
                        <a:lnTo>
                          <a:pt x="238" y="92"/>
                        </a:lnTo>
                        <a:lnTo>
                          <a:pt x="224" y="73"/>
                        </a:lnTo>
                        <a:lnTo>
                          <a:pt x="220" y="76"/>
                        </a:lnTo>
                        <a:lnTo>
                          <a:pt x="212" y="76"/>
                        </a:lnTo>
                        <a:lnTo>
                          <a:pt x="205" y="87"/>
                        </a:lnTo>
                        <a:lnTo>
                          <a:pt x="193" y="84"/>
                        </a:lnTo>
                        <a:lnTo>
                          <a:pt x="181" y="84"/>
                        </a:lnTo>
                        <a:lnTo>
                          <a:pt x="175" y="78"/>
                        </a:lnTo>
                        <a:lnTo>
                          <a:pt x="166" y="73"/>
                        </a:lnTo>
                        <a:lnTo>
                          <a:pt x="154" y="76"/>
                        </a:lnTo>
                        <a:lnTo>
                          <a:pt x="142" y="87"/>
                        </a:lnTo>
                        <a:lnTo>
                          <a:pt x="133" y="84"/>
                        </a:lnTo>
                        <a:lnTo>
                          <a:pt x="121" y="78"/>
                        </a:lnTo>
                        <a:lnTo>
                          <a:pt x="107" y="70"/>
                        </a:lnTo>
                        <a:lnTo>
                          <a:pt x="94" y="70"/>
                        </a:lnTo>
                        <a:lnTo>
                          <a:pt x="70" y="62"/>
                        </a:lnTo>
                        <a:lnTo>
                          <a:pt x="53" y="57"/>
                        </a:lnTo>
                        <a:lnTo>
                          <a:pt x="43" y="54"/>
                        </a:lnTo>
                        <a:lnTo>
                          <a:pt x="27" y="51"/>
                        </a:lnTo>
                        <a:lnTo>
                          <a:pt x="16" y="41"/>
                        </a:lnTo>
                        <a:lnTo>
                          <a:pt x="6" y="38"/>
                        </a:lnTo>
                        <a:lnTo>
                          <a:pt x="2" y="35"/>
                        </a:lnTo>
                        <a:lnTo>
                          <a:pt x="0" y="30"/>
                        </a:lnTo>
                        <a:lnTo>
                          <a:pt x="0"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 name="Freeform 17"/>
                  <p:cNvSpPr>
                    <a:spLocks/>
                  </p:cNvSpPr>
                  <p:nvPr/>
                </p:nvSpPr>
                <p:spPr bwMode="auto">
                  <a:xfrm>
                    <a:off x="5040" y="2556"/>
                    <a:ext cx="174" cy="180"/>
                  </a:xfrm>
                  <a:custGeom>
                    <a:avLst/>
                    <a:gdLst>
                      <a:gd name="T0" fmla="*/ 84 w 174"/>
                      <a:gd name="T1" fmla="*/ 3 h 180"/>
                      <a:gd name="T2" fmla="*/ 144 w 174"/>
                      <a:gd name="T3" fmla="*/ 0 h 180"/>
                      <a:gd name="T4" fmla="*/ 154 w 174"/>
                      <a:gd name="T5" fmla="*/ 22 h 180"/>
                      <a:gd name="T6" fmla="*/ 138 w 174"/>
                      <a:gd name="T7" fmla="*/ 36 h 180"/>
                      <a:gd name="T8" fmla="*/ 134 w 174"/>
                      <a:gd name="T9" fmla="*/ 47 h 180"/>
                      <a:gd name="T10" fmla="*/ 122 w 174"/>
                      <a:gd name="T11" fmla="*/ 61 h 180"/>
                      <a:gd name="T12" fmla="*/ 107 w 174"/>
                      <a:gd name="T13" fmla="*/ 63 h 180"/>
                      <a:gd name="T14" fmla="*/ 93 w 174"/>
                      <a:gd name="T15" fmla="*/ 55 h 180"/>
                      <a:gd name="T16" fmla="*/ 76 w 174"/>
                      <a:gd name="T17" fmla="*/ 36 h 180"/>
                      <a:gd name="T18" fmla="*/ 56 w 174"/>
                      <a:gd name="T19" fmla="*/ 36 h 180"/>
                      <a:gd name="T20" fmla="*/ 54 w 174"/>
                      <a:gd name="T21" fmla="*/ 63 h 180"/>
                      <a:gd name="T22" fmla="*/ 56 w 174"/>
                      <a:gd name="T23" fmla="*/ 80 h 180"/>
                      <a:gd name="T24" fmla="*/ 76 w 174"/>
                      <a:gd name="T25" fmla="*/ 69 h 180"/>
                      <a:gd name="T26" fmla="*/ 91 w 174"/>
                      <a:gd name="T27" fmla="*/ 74 h 180"/>
                      <a:gd name="T28" fmla="*/ 87 w 174"/>
                      <a:gd name="T29" fmla="*/ 91 h 180"/>
                      <a:gd name="T30" fmla="*/ 84 w 174"/>
                      <a:gd name="T31" fmla="*/ 102 h 180"/>
                      <a:gd name="T32" fmla="*/ 87 w 174"/>
                      <a:gd name="T33" fmla="*/ 118 h 180"/>
                      <a:gd name="T34" fmla="*/ 97 w 174"/>
                      <a:gd name="T35" fmla="*/ 127 h 180"/>
                      <a:gd name="T36" fmla="*/ 93 w 174"/>
                      <a:gd name="T37" fmla="*/ 146 h 180"/>
                      <a:gd name="T38" fmla="*/ 87 w 174"/>
                      <a:gd name="T39" fmla="*/ 168 h 180"/>
                      <a:gd name="T40" fmla="*/ 72 w 174"/>
                      <a:gd name="T41" fmla="*/ 173 h 180"/>
                      <a:gd name="T42" fmla="*/ 66 w 174"/>
                      <a:gd name="T43" fmla="*/ 162 h 180"/>
                      <a:gd name="T44" fmla="*/ 58 w 174"/>
                      <a:gd name="T45" fmla="*/ 138 h 180"/>
                      <a:gd name="T46" fmla="*/ 58 w 174"/>
                      <a:gd name="T47" fmla="*/ 113 h 180"/>
                      <a:gd name="T48" fmla="*/ 37 w 174"/>
                      <a:gd name="T49" fmla="*/ 113 h 180"/>
                      <a:gd name="T50" fmla="*/ 25 w 174"/>
                      <a:gd name="T51" fmla="*/ 116 h 180"/>
                      <a:gd name="T52" fmla="*/ 41 w 174"/>
                      <a:gd name="T53" fmla="*/ 127 h 180"/>
                      <a:gd name="T54" fmla="*/ 49 w 174"/>
                      <a:gd name="T55" fmla="*/ 143 h 180"/>
                      <a:gd name="T56" fmla="*/ 43 w 174"/>
                      <a:gd name="T57" fmla="*/ 165 h 180"/>
                      <a:gd name="T58" fmla="*/ 31 w 174"/>
                      <a:gd name="T59" fmla="*/ 179 h 180"/>
                      <a:gd name="T60" fmla="*/ 31 w 174"/>
                      <a:gd name="T61" fmla="*/ 162 h 180"/>
                      <a:gd name="T62" fmla="*/ 23 w 174"/>
                      <a:gd name="T63" fmla="*/ 143 h 180"/>
                      <a:gd name="T64" fmla="*/ 10 w 174"/>
                      <a:gd name="T65" fmla="*/ 127 h 180"/>
                      <a:gd name="T66" fmla="*/ 2 w 174"/>
                      <a:gd name="T67" fmla="*/ 107 h 180"/>
                      <a:gd name="T68" fmla="*/ 16 w 174"/>
                      <a:gd name="T69" fmla="*/ 85 h 180"/>
                      <a:gd name="T70" fmla="*/ 25 w 174"/>
                      <a:gd name="T71" fmla="*/ 58 h 180"/>
                      <a:gd name="T72" fmla="*/ 27 w 174"/>
                      <a:gd name="T73" fmla="*/ 39 h 180"/>
                      <a:gd name="T74" fmla="*/ 25 w 174"/>
                      <a:gd name="T75" fmla="*/ 22 h 1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4" h="180">
                        <a:moveTo>
                          <a:pt x="43" y="0"/>
                        </a:moveTo>
                        <a:lnTo>
                          <a:pt x="84" y="3"/>
                        </a:lnTo>
                        <a:lnTo>
                          <a:pt x="124" y="3"/>
                        </a:lnTo>
                        <a:lnTo>
                          <a:pt x="144" y="0"/>
                        </a:lnTo>
                        <a:lnTo>
                          <a:pt x="173" y="17"/>
                        </a:lnTo>
                        <a:lnTo>
                          <a:pt x="154" y="22"/>
                        </a:lnTo>
                        <a:lnTo>
                          <a:pt x="144" y="30"/>
                        </a:lnTo>
                        <a:lnTo>
                          <a:pt x="138" y="36"/>
                        </a:lnTo>
                        <a:lnTo>
                          <a:pt x="134" y="41"/>
                        </a:lnTo>
                        <a:lnTo>
                          <a:pt x="134" y="47"/>
                        </a:lnTo>
                        <a:lnTo>
                          <a:pt x="134" y="55"/>
                        </a:lnTo>
                        <a:lnTo>
                          <a:pt x="122" y="61"/>
                        </a:lnTo>
                        <a:lnTo>
                          <a:pt x="111" y="61"/>
                        </a:lnTo>
                        <a:lnTo>
                          <a:pt x="107" y="63"/>
                        </a:lnTo>
                        <a:lnTo>
                          <a:pt x="97" y="63"/>
                        </a:lnTo>
                        <a:lnTo>
                          <a:pt x="93" y="55"/>
                        </a:lnTo>
                        <a:lnTo>
                          <a:pt x="84" y="44"/>
                        </a:lnTo>
                        <a:lnTo>
                          <a:pt x="76" y="36"/>
                        </a:lnTo>
                        <a:lnTo>
                          <a:pt x="60" y="36"/>
                        </a:lnTo>
                        <a:lnTo>
                          <a:pt x="56" y="36"/>
                        </a:lnTo>
                        <a:lnTo>
                          <a:pt x="51" y="50"/>
                        </a:lnTo>
                        <a:lnTo>
                          <a:pt x="54" y="63"/>
                        </a:lnTo>
                        <a:lnTo>
                          <a:pt x="54" y="72"/>
                        </a:lnTo>
                        <a:lnTo>
                          <a:pt x="56" y="80"/>
                        </a:lnTo>
                        <a:lnTo>
                          <a:pt x="64" y="77"/>
                        </a:lnTo>
                        <a:lnTo>
                          <a:pt x="76" y="69"/>
                        </a:lnTo>
                        <a:lnTo>
                          <a:pt x="84" y="69"/>
                        </a:lnTo>
                        <a:lnTo>
                          <a:pt x="91" y="74"/>
                        </a:lnTo>
                        <a:lnTo>
                          <a:pt x="91" y="80"/>
                        </a:lnTo>
                        <a:lnTo>
                          <a:pt x="87" y="91"/>
                        </a:lnTo>
                        <a:lnTo>
                          <a:pt x="84" y="96"/>
                        </a:lnTo>
                        <a:lnTo>
                          <a:pt x="84" y="102"/>
                        </a:lnTo>
                        <a:lnTo>
                          <a:pt x="82" y="110"/>
                        </a:lnTo>
                        <a:lnTo>
                          <a:pt x="87" y="118"/>
                        </a:lnTo>
                        <a:lnTo>
                          <a:pt x="95" y="129"/>
                        </a:lnTo>
                        <a:lnTo>
                          <a:pt x="97" y="127"/>
                        </a:lnTo>
                        <a:lnTo>
                          <a:pt x="97" y="138"/>
                        </a:lnTo>
                        <a:lnTo>
                          <a:pt x="93" y="146"/>
                        </a:lnTo>
                        <a:lnTo>
                          <a:pt x="89" y="154"/>
                        </a:lnTo>
                        <a:lnTo>
                          <a:pt x="87" y="168"/>
                        </a:lnTo>
                        <a:lnTo>
                          <a:pt x="78" y="173"/>
                        </a:lnTo>
                        <a:lnTo>
                          <a:pt x="72" y="173"/>
                        </a:lnTo>
                        <a:lnTo>
                          <a:pt x="66" y="173"/>
                        </a:lnTo>
                        <a:lnTo>
                          <a:pt x="66" y="162"/>
                        </a:lnTo>
                        <a:lnTo>
                          <a:pt x="64" y="143"/>
                        </a:lnTo>
                        <a:lnTo>
                          <a:pt x="58" y="138"/>
                        </a:lnTo>
                        <a:lnTo>
                          <a:pt x="56" y="129"/>
                        </a:lnTo>
                        <a:lnTo>
                          <a:pt x="58" y="113"/>
                        </a:lnTo>
                        <a:lnTo>
                          <a:pt x="51" y="107"/>
                        </a:lnTo>
                        <a:lnTo>
                          <a:pt x="37" y="113"/>
                        </a:lnTo>
                        <a:lnTo>
                          <a:pt x="31" y="107"/>
                        </a:lnTo>
                        <a:lnTo>
                          <a:pt x="25" y="116"/>
                        </a:lnTo>
                        <a:lnTo>
                          <a:pt x="31" y="121"/>
                        </a:lnTo>
                        <a:lnTo>
                          <a:pt x="41" y="127"/>
                        </a:lnTo>
                        <a:lnTo>
                          <a:pt x="43" y="132"/>
                        </a:lnTo>
                        <a:lnTo>
                          <a:pt x="49" y="143"/>
                        </a:lnTo>
                        <a:lnTo>
                          <a:pt x="49" y="151"/>
                        </a:lnTo>
                        <a:lnTo>
                          <a:pt x="43" y="165"/>
                        </a:lnTo>
                        <a:lnTo>
                          <a:pt x="35" y="176"/>
                        </a:lnTo>
                        <a:lnTo>
                          <a:pt x="31" y="179"/>
                        </a:lnTo>
                        <a:lnTo>
                          <a:pt x="31" y="171"/>
                        </a:lnTo>
                        <a:lnTo>
                          <a:pt x="31" y="162"/>
                        </a:lnTo>
                        <a:lnTo>
                          <a:pt x="33" y="151"/>
                        </a:lnTo>
                        <a:lnTo>
                          <a:pt x="23" y="143"/>
                        </a:lnTo>
                        <a:lnTo>
                          <a:pt x="12" y="135"/>
                        </a:lnTo>
                        <a:lnTo>
                          <a:pt x="10" y="127"/>
                        </a:lnTo>
                        <a:lnTo>
                          <a:pt x="0" y="121"/>
                        </a:lnTo>
                        <a:lnTo>
                          <a:pt x="2" y="107"/>
                        </a:lnTo>
                        <a:lnTo>
                          <a:pt x="10" y="99"/>
                        </a:lnTo>
                        <a:lnTo>
                          <a:pt x="16" y="85"/>
                        </a:lnTo>
                        <a:lnTo>
                          <a:pt x="23" y="72"/>
                        </a:lnTo>
                        <a:lnTo>
                          <a:pt x="25" y="58"/>
                        </a:lnTo>
                        <a:lnTo>
                          <a:pt x="23" y="44"/>
                        </a:lnTo>
                        <a:lnTo>
                          <a:pt x="27" y="39"/>
                        </a:lnTo>
                        <a:lnTo>
                          <a:pt x="31" y="33"/>
                        </a:lnTo>
                        <a:lnTo>
                          <a:pt x="25" y="22"/>
                        </a:lnTo>
                        <a:lnTo>
                          <a:pt x="43"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 name="Freeform 18"/>
                  <p:cNvSpPr>
                    <a:spLocks/>
                  </p:cNvSpPr>
                  <p:nvPr/>
                </p:nvSpPr>
                <p:spPr bwMode="auto">
                  <a:xfrm>
                    <a:off x="4859" y="2475"/>
                    <a:ext cx="191" cy="248"/>
                  </a:xfrm>
                  <a:custGeom>
                    <a:avLst/>
                    <a:gdLst>
                      <a:gd name="T0" fmla="*/ 0 w 191"/>
                      <a:gd name="T1" fmla="*/ 82 h 248"/>
                      <a:gd name="T2" fmla="*/ 39 w 191"/>
                      <a:gd name="T3" fmla="*/ 44 h 248"/>
                      <a:gd name="T4" fmla="*/ 59 w 191"/>
                      <a:gd name="T5" fmla="*/ 27 h 248"/>
                      <a:gd name="T6" fmla="*/ 69 w 191"/>
                      <a:gd name="T7" fmla="*/ 14 h 248"/>
                      <a:gd name="T8" fmla="*/ 100 w 191"/>
                      <a:gd name="T9" fmla="*/ 0 h 248"/>
                      <a:gd name="T10" fmla="*/ 116 w 191"/>
                      <a:gd name="T11" fmla="*/ 30 h 248"/>
                      <a:gd name="T12" fmla="*/ 133 w 191"/>
                      <a:gd name="T13" fmla="*/ 16 h 248"/>
                      <a:gd name="T14" fmla="*/ 139 w 191"/>
                      <a:gd name="T15" fmla="*/ 8 h 248"/>
                      <a:gd name="T16" fmla="*/ 153 w 191"/>
                      <a:gd name="T17" fmla="*/ 0 h 248"/>
                      <a:gd name="T18" fmla="*/ 161 w 191"/>
                      <a:gd name="T19" fmla="*/ 0 h 248"/>
                      <a:gd name="T20" fmla="*/ 163 w 191"/>
                      <a:gd name="T21" fmla="*/ 11 h 248"/>
                      <a:gd name="T22" fmla="*/ 163 w 191"/>
                      <a:gd name="T23" fmla="*/ 19 h 248"/>
                      <a:gd name="T24" fmla="*/ 155 w 191"/>
                      <a:gd name="T25" fmla="*/ 33 h 248"/>
                      <a:gd name="T26" fmla="*/ 155 w 191"/>
                      <a:gd name="T27" fmla="*/ 41 h 248"/>
                      <a:gd name="T28" fmla="*/ 178 w 191"/>
                      <a:gd name="T29" fmla="*/ 77 h 248"/>
                      <a:gd name="T30" fmla="*/ 182 w 191"/>
                      <a:gd name="T31" fmla="*/ 99 h 248"/>
                      <a:gd name="T32" fmla="*/ 188 w 191"/>
                      <a:gd name="T33" fmla="*/ 99 h 248"/>
                      <a:gd name="T34" fmla="*/ 190 w 191"/>
                      <a:gd name="T35" fmla="*/ 110 h 248"/>
                      <a:gd name="T36" fmla="*/ 182 w 191"/>
                      <a:gd name="T37" fmla="*/ 121 h 248"/>
                      <a:gd name="T38" fmla="*/ 176 w 191"/>
                      <a:gd name="T39" fmla="*/ 115 h 248"/>
                      <a:gd name="T40" fmla="*/ 161 w 191"/>
                      <a:gd name="T41" fmla="*/ 124 h 248"/>
                      <a:gd name="T42" fmla="*/ 163 w 191"/>
                      <a:gd name="T43" fmla="*/ 145 h 248"/>
                      <a:gd name="T44" fmla="*/ 147 w 191"/>
                      <a:gd name="T45" fmla="*/ 159 h 248"/>
                      <a:gd name="T46" fmla="*/ 147 w 191"/>
                      <a:gd name="T47" fmla="*/ 195 h 248"/>
                      <a:gd name="T48" fmla="*/ 147 w 191"/>
                      <a:gd name="T49" fmla="*/ 220 h 248"/>
                      <a:gd name="T50" fmla="*/ 139 w 191"/>
                      <a:gd name="T51" fmla="*/ 231 h 248"/>
                      <a:gd name="T52" fmla="*/ 133 w 191"/>
                      <a:gd name="T53" fmla="*/ 247 h 248"/>
                      <a:gd name="T54" fmla="*/ 125 w 191"/>
                      <a:gd name="T55" fmla="*/ 244 h 248"/>
                      <a:gd name="T56" fmla="*/ 112 w 191"/>
                      <a:gd name="T57" fmla="*/ 236 h 248"/>
                      <a:gd name="T58" fmla="*/ 102 w 191"/>
                      <a:gd name="T59" fmla="*/ 228 h 248"/>
                      <a:gd name="T60" fmla="*/ 94 w 191"/>
                      <a:gd name="T61" fmla="*/ 214 h 248"/>
                      <a:gd name="T62" fmla="*/ 65 w 191"/>
                      <a:gd name="T63" fmla="*/ 217 h 248"/>
                      <a:gd name="T64" fmla="*/ 41 w 191"/>
                      <a:gd name="T65" fmla="*/ 209 h 248"/>
                      <a:gd name="T66" fmla="*/ 25 w 191"/>
                      <a:gd name="T67" fmla="*/ 187 h 248"/>
                      <a:gd name="T68" fmla="*/ 14 w 191"/>
                      <a:gd name="T69" fmla="*/ 170 h 248"/>
                      <a:gd name="T70" fmla="*/ 6 w 191"/>
                      <a:gd name="T71" fmla="*/ 156 h 248"/>
                      <a:gd name="T72" fmla="*/ 6 w 191"/>
                      <a:gd name="T73" fmla="*/ 129 h 248"/>
                      <a:gd name="T74" fmla="*/ 0 w 191"/>
                      <a:gd name="T75" fmla="*/ 82 h 2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1" h="248">
                        <a:moveTo>
                          <a:pt x="0" y="82"/>
                        </a:moveTo>
                        <a:lnTo>
                          <a:pt x="39" y="44"/>
                        </a:lnTo>
                        <a:lnTo>
                          <a:pt x="59" y="27"/>
                        </a:lnTo>
                        <a:lnTo>
                          <a:pt x="69" y="14"/>
                        </a:lnTo>
                        <a:lnTo>
                          <a:pt x="100" y="0"/>
                        </a:lnTo>
                        <a:lnTo>
                          <a:pt x="116" y="30"/>
                        </a:lnTo>
                        <a:lnTo>
                          <a:pt x="133" y="16"/>
                        </a:lnTo>
                        <a:lnTo>
                          <a:pt x="139" y="8"/>
                        </a:lnTo>
                        <a:lnTo>
                          <a:pt x="153" y="0"/>
                        </a:lnTo>
                        <a:lnTo>
                          <a:pt x="161" y="0"/>
                        </a:lnTo>
                        <a:lnTo>
                          <a:pt x="163" y="11"/>
                        </a:lnTo>
                        <a:lnTo>
                          <a:pt x="163" y="19"/>
                        </a:lnTo>
                        <a:lnTo>
                          <a:pt x="155" y="33"/>
                        </a:lnTo>
                        <a:lnTo>
                          <a:pt x="155" y="41"/>
                        </a:lnTo>
                        <a:lnTo>
                          <a:pt x="178" y="77"/>
                        </a:lnTo>
                        <a:lnTo>
                          <a:pt x="182" y="99"/>
                        </a:lnTo>
                        <a:lnTo>
                          <a:pt x="188" y="99"/>
                        </a:lnTo>
                        <a:lnTo>
                          <a:pt x="190" y="110"/>
                        </a:lnTo>
                        <a:lnTo>
                          <a:pt x="182" y="121"/>
                        </a:lnTo>
                        <a:lnTo>
                          <a:pt x="176" y="115"/>
                        </a:lnTo>
                        <a:lnTo>
                          <a:pt x="161" y="124"/>
                        </a:lnTo>
                        <a:lnTo>
                          <a:pt x="163" y="145"/>
                        </a:lnTo>
                        <a:lnTo>
                          <a:pt x="147" y="159"/>
                        </a:lnTo>
                        <a:lnTo>
                          <a:pt x="147" y="195"/>
                        </a:lnTo>
                        <a:lnTo>
                          <a:pt x="147" y="220"/>
                        </a:lnTo>
                        <a:lnTo>
                          <a:pt x="139" y="231"/>
                        </a:lnTo>
                        <a:lnTo>
                          <a:pt x="133" y="247"/>
                        </a:lnTo>
                        <a:lnTo>
                          <a:pt x="125" y="244"/>
                        </a:lnTo>
                        <a:lnTo>
                          <a:pt x="112" y="236"/>
                        </a:lnTo>
                        <a:lnTo>
                          <a:pt x="102" y="228"/>
                        </a:lnTo>
                        <a:lnTo>
                          <a:pt x="94" y="214"/>
                        </a:lnTo>
                        <a:lnTo>
                          <a:pt x="65" y="217"/>
                        </a:lnTo>
                        <a:lnTo>
                          <a:pt x="41" y="209"/>
                        </a:lnTo>
                        <a:lnTo>
                          <a:pt x="25" y="187"/>
                        </a:lnTo>
                        <a:lnTo>
                          <a:pt x="14" y="170"/>
                        </a:lnTo>
                        <a:lnTo>
                          <a:pt x="6" y="156"/>
                        </a:lnTo>
                        <a:lnTo>
                          <a:pt x="6" y="129"/>
                        </a:lnTo>
                        <a:lnTo>
                          <a:pt x="0" y="82"/>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 name="Freeform 19"/>
                  <p:cNvSpPr>
                    <a:spLocks/>
                  </p:cNvSpPr>
                  <p:nvPr/>
                </p:nvSpPr>
                <p:spPr bwMode="auto">
                  <a:xfrm>
                    <a:off x="5265" y="2615"/>
                    <a:ext cx="367" cy="236"/>
                  </a:xfrm>
                  <a:custGeom>
                    <a:avLst/>
                    <a:gdLst>
                      <a:gd name="T0" fmla="*/ 33 w 367"/>
                      <a:gd name="T1" fmla="*/ 3 h 236"/>
                      <a:gd name="T2" fmla="*/ 72 w 367"/>
                      <a:gd name="T3" fmla="*/ 39 h 236"/>
                      <a:gd name="T4" fmla="*/ 78 w 367"/>
                      <a:gd name="T5" fmla="*/ 56 h 236"/>
                      <a:gd name="T6" fmla="*/ 101 w 367"/>
                      <a:gd name="T7" fmla="*/ 48 h 236"/>
                      <a:gd name="T8" fmla="*/ 113 w 367"/>
                      <a:gd name="T9" fmla="*/ 53 h 236"/>
                      <a:gd name="T10" fmla="*/ 127 w 367"/>
                      <a:gd name="T11" fmla="*/ 39 h 236"/>
                      <a:gd name="T12" fmla="*/ 148 w 367"/>
                      <a:gd name="T13" fmla="*/ 31 h 236"/>
                      <a:gd name="T14" fmla="*/ 195 w 367"/>
                      <a:gd name="T15" fmla="*/ 48 h 236"/>
                      <a:gd name="T16" fmla="*/ 224 w 367"/>
                      <a:gd name="T17" fmla="*/ 67 h 236"/>
                      <a:gd name="T18" fmla="*/ 247 w 367"/>
                      <a:gd name="T19" fmla="*/ 81 h 236"/>
                      <a:gd name="T20" fmla="*/ 286 w 367"/>
                      <a:gd name="T21" fmla="*/ 112 h 236"/>
                      <a:gd name="T22" fmla="*/ 290 w 367"/>
                      <a:gd name="T23" fmla="*/ 129 h 236"/>
                      <a:gd name="T24" fmla="*/ 308 w 367"/>
                      <a:gd name="T25" fmla="*/ 143 h 236"/>
                      <a:gd name="T26" fmla="*/ 323 w 367"/>
                      <a:gd name="T27" fmla="*/ 148 h 236"/>
                      <a:gd name="T28" fmla="*/ 339 w 367"/>
                      <a:gd name="T29" fmla="*/ 176 h 236"/>
                      <a:gd name="T30" fmla="*/ 352 w 367"/>
                      <a:gd name="T31" fmla="*/ 193 h 236"/>
                      <a:gd name="T32" fmla="*/ 354 w 367"/>
                      <a:gd name="T33" fmla="*/ 235 h 236"/>
                      <a:gd name="T34" fmla="*/ 337 w 367"/>
                      <a:gd name="T35" fmla="*/ 235 h 236"/>
                      <a:gd name="T36" fmla="*/ 327 w 367"/>
                      <a:gd name="T37" fmla="*/ 227 h 236"/>
                      <a:gd name="T38" fmla="*/ 290 w 367"/>
                      <a:gd name="T39" fmla="*/ 185 h 236"/>
                      <a:gd name="T40" fmla="*/ 253 w 367"/>
                      <a:gd name="T41" fmla="*/ 185 h 236"/>
                      <a:gd name="T42" fmla="*/ 241 w 367"/>
                      <a:gd name="T43" fmla="*/ 199 h 236"/>
                      <a:gd name="T44" fmla="*/ 230 w 367"/>
                      <a:gd name="T45" fmla="*/ 207 h 236"/>
                      <a:gd name="T46" fmla="*/ 208 w 367"/>
                      <a:gd name="T47" fmla="*/ 218 h 236"/>
                      <a:gd name="T48" fmla="*/ 187 w 367"/>
                      <a:gd name="T49" fmla="*/ 213 h 236"/>
                      <a:gd name="T50" fmla="*/ 169 w 367"/>
                      <a:gd name="T51" fmla="*/ 213 h 236"/>
                      <a:gd name="T52" fmla="*/ 146 w 367"/>
                      <a:gd name="T53" fmla="*/ 159 h 236"/>
                      <a:gd name="T54" fmla="*/ 119 w 367"/>
                      <a:gd name="T55" fmla="*/ 112 h 236"/>
                      <a:gd name="T56" fmla="*/ 86 w 367"/>
                      <a:gd name="T57" fmla="*/ 95 h 236"/>
                      <a:gd name="T58" fmla="*/ 56 w 367"/>
                      <a:gd name="T59" fmla="*/ 92 h 236"/>
                      <a:gd name="T60" fmla="*/ 25 w 367"/>
                      <a:gd name="T61" fmla="*/ 76 h 236"/>
                      <a:gd name="T62" fmla="*/ 27 w 367"/>
                      <a:gd name="T63" fmla="*/ 25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7" h="236">
                        <a:moveTo>
                          <a:pt x="0" y="0"/>
                        </a:moveTo>
                        <a:lnTo>
                          <a:pt x="33" y="3"/>
                        </a:lnTo>
                        <a:lnTo>
                          <a:pt x="60" y="6"/>
                        </a:lnTo>
                        <a:lnTo>
                          <a:pt x="72" y="39"/>
                        </a:lnTo>
                        <a:lnTo>
                          <a:pt x="74" y="50"/>
                        </a:lnTo>
                        <a:lnTo>
                          <a:pt x="78" y="56"/>
                        </a:lnTo>
                        <a:lnTo>
                          <a:pt x="86" y="48"/>
                        </a:lnTo>
                        <a:lnTo>
                          <a:pt x="101" y="48"/>
                        </a:lnTo>
                        <a:lnTo>
                          <a:pt x="109" y="56"/>
                        </a:lnTo>
                        <a:lnTo>
                          <a:pt x="113" y="53"/>
                        </a:lnTo>
                        <a:lnTo>
                          <a:pt x="125" y="39"/>
                        </a:lnTo>
                        <a:lnTo>
                          <a:pt x="127" y="39"/>
                        </a:lnTo>
                        <a:lnTo>
                          <a:pt x="138" y="31"/>
                        </a:lnTo>
                        <a:lnTo>
                          <a:pt x="148" y="31"/>
                        </a:lnTo>
                        <a:lnTo>
                          <a:pt x="181" y="48"/>
                        </a:lnTo>
                        <a:lnTo>
                          <a:pt x="195" y="48"/>
                        </a:lnTo>
                        <a:lnTo>
                          <a:pt x="210" y="62"/>
                        </a:lnTo>
                        <a:lnTo>
                          <a:pt x="224" y="67"/>
                        </a:lnTo>
                        <a:lnTo>
                          <a:pt x="236" y="78"/>
                        </a:lnTo>
                        <a:lnTo>
                          <a:pt x="247" y="81"/>
                        </a:lnTo>
                        <a:lnTo>
                          <a:pt x="273" y="92"/>
                        </a:lnTo>
                        <a:lnTo>
                          <a:pt x="286" y="112"/>
                        </a:lnTo>
                        <a:lnTo>
                          <a:pt x="292" y="123"/>
                        </a:lnTo>
                        <a:lnTo>
                          <a:pt x="290" y="129"/>
                        </a:lnTo>
                        <a:lnTo>
                          <a:pt x="300" y="140"/>
                        </a:lnTo>
                        <a:lnTo>
                          <a:pt x="308" y="143"/>
                        </a:lnTo>
                        <a:lnTo>
                          <a:pt x="313" y="145"/>
                        </a:lnTo>
                        <a:lnTo>
                          <a:pt x="323" y="148"/>
                        </a:lnTo>
                        <a:lnTo>
                          <a:pt x="339" y="165"/>
                        </a:lnTo>
                        <a:lnTo>
                          <a:pt x="339" y="176"/>
                        </a:lnTo>
                        <a:lnTo>
                          <a:pt x="350" y="187"/>
                        </a:lnTo>
                        <a:lnTo>
                          <a:pt x="352" y="193"/>
                        </a:lnTo>
                        <a:lnTo>
                          <a:pt x="366" y="215"/>
                        </a:lnTo>
                        <a:lnTo>
                          <a:pt x="354" y="235"/>
                        </a:lnTo>
                        <a:lnTo>
                          <a:pt x="350" y="235"/>
                        </a:lnTo>
                        <a:lnTo>
                          <a:pt x="337" y="235"/>
                        </a:lnTo>
                        <a:lnTo>
                          <a:pt x="333" y="227"/>
                        </a:lnTo>
                        <a:lnTo>
                          <a:pt x="327" y="227"/>
                        </a:lnTo>
                        <a:lnTo>
                          <a:pt x="321" y="229"/>
                        </a:lnTo>
                        <a:lnTo>
                          <a:pt x="290" y="185"/>
                        </a:lnTo>
                        <a:lnTo>
                          <a:pt x="271" y="187"/>
                        </a:lnTo>
                        <a:lnTo>
                          <a:pt x="253" y="185"/>
                        </a:lnTo>
                        <a:lnTo>
                          <a:pt x="247" y="190"/>
                        </a:lnTo>
                        <a:lnTo>
                          <a:pt x="241" y="199"/>
                        </a:lnTo>
                        <a:lnTo>
                          <a:pt x="239" y="193"/>
                        </a:lnTo>
                        <a:lnTo>
                          <a:pt x="230" y="207"/>
                        </a:lnTo>
                        <a:lnTo>
                          <a:pt x="218" y="227"/>
                        </a:lnTo>
                        <a:lnTo>
                          <a:pt x="208" y="218"/>
                        </a:lnTo>
                        <a:lnTo>
                          <a:pt x="195" y="213"/>
                        </a:lnTo>
                        <a:lnTo>
                          <a:pt x="187" y="213"/>
                        </a:lnTo>
                        <a:lnTo>
                          <a:pt x="175" y="207"/>
                        </a:lnTo>
                        <a:lnTo>
                          <a:pt x="169" y="213"/>
                        </a:lnTo>
                        <a:lnTo>
                          <a:pt x="160" y="185"/>
                        </a:lnTo>
                        <a:lnTo>
                          <a:pt x="146" y="159"/>
                        </a:lnTo>
                        <a:lnTo>
                          <a:pt x="132" y="129"/>
                        </a:lnTo>
                        <a:lnTo>
                          <a:pt x="119" y="112"/>
                        </a:lnTo>
                        <a:lnTo>
                          <a:pt x="109" y="95"/>
                        </a:lnTo>
                        <a:lnTo>
                          <a:pt x="86" y="95"/>
                        </a:lnTo>
                        <a:lnTo>
                          <a:pt x="66" y="104"/>
                        </a:lnTo>
                        <a:lnTo>
                          <a:pt x="56" y="92"/>
                        </a:lnTo>
                        <a:lnTo>
                          <a:pt x="35" y="84"/>
                        </a:lnTo>
                        <a:lnTo>
                          <a:pt x="25" y="76"/>
                        </a:lnTo>
                        <a:lnTo>
                          <a:pt x="25" y="42"/>
                        </a:lnTo>
                        <a:lnTo>
                          <a:pt x="27" y="25"/>
                        </a:lnTo>
                        <a:lnTo>
                          <a:pt x="0"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 name="Freeform 20"/>
                  <p:cNvSpPr>
                    <a:spLocks/>
                  </p:cNvSpPr>
                  <p:nvPr/>
                </p:nvSpPr>
                <p:spPr bwMode="auto">
                  <a:xfrm>
                    <a:off x="4588" y="2450"/>
                    <a:ext cx="221" cy="309"/>
                  </a:xfrm>
                  <a:custGeom>
                    <a:avLst/>
                    <a:gdLst>
                      <a:gd name="T0" fmla="*/ 0 w 221"/>
                      <a:gd name="T1" fmla="*/ 8 h 309"/>
                      <a:gd name="T2" fmla="*/ 22 w 221"/>
                      <a:gd name="T3" fmla="*/ 0 h 309"/>
                      <a:gd name="T4" fmla="*/ 49 w 221"/>
                      <a:gd name="T5" fmla="*/ 14 h 309"/>
                      <a:gd name="T6" fmla="*/ 53 w 221"/>
                      <a:gd name="T7" fmla="*/ 28 h 309"/>
                      <a:gd name="T8" fmla="*/ 53 w 221"/>
                      <a:gd name="T9" fmla="*/ 33 h 309"/>
                      <a:gd name="T10" fmla="*/ 59 w 221"/>
                      <a:gd name="T11" fmla="*/ 36 h 309"/>
                      <a:gd name="T12" fmla="*/ 59 w 221"/>
                      <a:gd name="T13" fmla="*/ 42 h 309"/>
                      <a:gd name="T14" fmla="*/ 67 w 221"/>
                      <a:gd name="T15" fmla="*/ 44 h 309"/>
                      <a:gd name="T16" fmla="*/ 67 w 221"/>
                      <a:gd name="T17" fmla="*/ 55 h 309"/>
                      <a:gd name="T18" fmla="*/ 94 w 221"/>
                      <a:gd name="T19" fmla="*/ 89 h 309"/>
                      <a:gd name="T20" fmla="*/ 98 w 221"/>
                      <a:gd name="T21" fmla="*/ 89 h 309"/>
                      <a:gd name="T22" fmla="*/ 102 w 221"/>
                      <a:gd name="T23" fmla="*/ 97 h 309"/>
                      <a:gd name="T24" fmla="*/ 106 w 221"/>
                      <a:gd name="T25" fmla="*/ 105 h 309"/>
                      <a:gd name="T26" fmla="*/ 110 w 221"/>
                      <a:gd name="T27" fmla="*/ 105 h 309"/>
                      <a:gd name="T28" fmla="*/ 128 w 221"/>
                      <a:gd name="T29" fmla="*/ 117 h 309"/>
                      <a:gd name="T30" fmla="*/ 163 w 221"/>
                      <a:gd name="T31" fmla="*/ 122 h 309"/>
                      <a:gd name="T32" fmla="*/ 165 w 221"/>
                      <a:gd name="T33" fmla="*/ 161 h 309"/>
                      <a:gd name="T34" fmla="*/ 173 w 221"/>
                      <a:gd name="T35" fmla="*/ 166 h 309"/>
                      <a:gd name="T36" fmla="*/ 171 w 221"/>
                      <a:gd name="T37" fmla="*/ 180 h 309"/>
                      <a:gd name="T38" fmla="*/ 191 w 221"/>
                      <a:gd name="T39" fmla="*/ 200 h 309"/>
                      <a:gd name="T40" fmla="*/ 210 w 221"/>
                      <a:gd name="T41" fmla="*/ 208 h 309"/>
                      <a:gd name="T42" fmla="*/ 210 w 221"/>
                      <a:gd name="T43" fmla="*/ 272 h 309"/>
                      <a:gd name="T44" fmla="*/ 220 w 221"/>
                      <a:gd name="T45" fmla="*/ 297 h 309"/>
                      <a:gd name="T46" fmla="*/ 214 w 221"/>
                      <a:gd name="T47" fmla="*/ 305 h 309"/>
                      <a:gd name="T48" fmla="*/ 202 w 221"/>
                      <a:gd name="T49" fmla="*/ 308 h 309"/>
                      <a:gd name="T50" fmla="*/ 200 w 221"/>
                      <a:gd name="T51" fmla="*/ 286 h 309"/>
                      <a:gd name="T52" fmla="*/ 179 w 221"/>
                      <a:gd name="T53" fmla="*/ 308 h 309"/>
                      <a:gd name="T54" fmla="*/ 165 w 221"/>
                      <a:gd name="T55" fmla="*/ 275 h 309"/>
                      <a:gd name="T56" fmla="*/ 157 w 221"/>
                      <a:gd name="T57" fmla="*/ 253 h 309"/>
                      <a:gd name="T58" fmla="*/ 132 w 221"/>
                      <a:gd name="T59" fmla="*/ 222 h 309"/>
                      <a:gd name="T60" fmla="*/ 126 w 221"/>
                      <a:gd name="T61" fmla="*/ 222 h 309"/>
                      <a:gd name="T62" fmla="*/ 104 w 221"/>
                      <a:gd name="T63" fmla="*/ 205 h 309"/>
                      <a:gd name="T64" fmla="*/ 100 w 221"/>
                      <a:gd name="T65" fmla="*/ 189 h 309"/>
                      <a:gd name="T66" fmla="*/ 100 w 221"/>
                      <a:gd name="T67" fmla="*/ 178 h 309"/>
                      <a:gd name="T68" fmla="*/ 81 w 221"/>
                      <a:gd name="T69" fmla="*/ 133 h 309"/>
                      <a:gd name="T70" fmla="*/ 73 w 221"/>
                      <a:gd name="T71" fmla="*/ 105 h 309"/>
                      <a:gd name="T72" fmla="*/ 51 w 221"/>
                      <a:gd name="T73" fmla="*/ 80 h 309"/>
                      <a:gd name="T74" fmla="*/ 20 w 221"/>
                      <a:gd name="T75" fmla="*/ 42 h 309"/>
                      <a:gd name="T76" fmla="*/ 0 w 221"/>
                      <a:gd name="T77" fmla="*/ 8 h 3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1" h="309">
                        <a:moveTo>
                          <a:pt x="0" y="8"/>
                        </a:moveTo>
                        <a:lnTo>
                          <a:pt x="22" y="0"/>
                        </a:lnTo>
                        <a:lnTo>
                          <a:pt x="49" y="14"/>
                        </a:lnTo>
                        <a:lnTo>
                          <a:pt x="53" y="28"/>
                        </a:lnTo>
                        <a:lnTo>
                          <a:pt x="53" y="33"/>
                        </a:lnTo>
                        <a:lnTo>
                          <a:pt x="59" y="36"/>
                        </a:lnTo>
                        <a:lnTo>
                          <a:pt x="59" y="42"/>
                        </a:lnTo>
                        <a:lnTo>
                          <a:pt x="67" y="44"/>
                        </a:lnTo>
                        <a:lnTo>
                          <a:pt x="67" y="55"/>
                        </a:lnTo>
                        <a:lnTo>
                          <a:pt x="94" y="89"/>
                        </a:lnTo>
                        <a:lnTo>
                          <a:pt x="98" y="89"/>
                        </a:lnTo>
                        <a:lnTo>
                          <a:pt x="102" y="97"/>
                        </a:lnTo>
                        <a:lnTo>
                          <a:pt x="106" y="105"/>
                        </a:lnTo>
                        <a:lnTo>
                          <a:pt x="110" y="105"/>
                        </a:lnTo>
                        <a:lnTo>
                          <a:pt x="128" y="117"/>
                        </a:lnTo>
                        <a:lnTo>
                          <a:pt x="163" y="122"/>
                        </a:lnTo>
                        <a:lnTo>
                          <a:pt x="165" y="161"/>
                        </a:lnTo>
                        <a:lnTo>
                          <a:pt x="173" y="166"/>
                        </a:lnTo>
                        <a:lnTo>
                          <a:pt x="171" y="180"/>
                        </a:lnTo>
                        <a:lnTo>
                          <a:pt x="191" y="200"/>
                        </a:lnTo>
                        <a:lnTo>
                          <a:pt x="210" y="208"/>
                        </a:lnTo>
                        <a:lnTo>
                          <a:pt x="210" y="272"/>
                        </a:lnTo>
                        <a:lnTo>
                          <a:pt x="220" y="297"/>
                        </a:lnTo>
                        <a:lnTo>
                          <a:pt x="214" y="305"/>
                        </a:lnTo>
                        <a:lnTo>
                          <a:pt x="202" y="308"/>
                        </a:lnTo>
                        <a:lnTo>
                          <a:pt x="200" y="286"/>
                        </a:lnTo>
                        <a:lnTo>
                          <a:pt x="179" y="308"/>
                        </a:lnTo>
                        <a:lnTo>
                          <a:pt x="165" y="275"/>
                        </a:lnTo>
                        <a:lnTo>
                          <a:pt x="157" y="253"/>
                        </a:lnTo>
                        <a:lnTo>
                          <a:pt x="132" y="222"/>
                        </a:lnTo>
                        <a:lnTo>
                          <a:pt x="126" y="222"/>
                        </a:lnTo>
                        <a:lnTo>
                          <a:pt x="104" y="205"/>
                        </a:lnTo>
                        <a:lnTo>
                          <a:pt x="100" y="189"/>
                        </a:lnTo>
                        <a:lnTo>
                          <a:pt x="100" y="178"/>
                        </a:lnTo>
                        <a:lnTo>
                          <a:pt x="81" y="133"/>
                        </a:lnTo>
                        <a:lnTo>
                          <a:pt x="73" y="105"/>
                        </a:lnTo>
                        <a:lnTo>
                          <a:pt x="51" y="80"/>
                        </a:lnTo>
                        <a:lnTo>
                          <a:pt x="20" y="42"/>
                        </a:lnTo>
                        <a:lnTo>
                          <a:pt x="0" y="8"/>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 name="Freeform 21"/>
                  <p:cNvSpPr>
                    <a:spLocks/>
                  </p:cNvSpPr>
                  <p:nvPr/>
                </p:nvSpPr>
                <p:spPr bwMode="auto">
                  <a:xfrm>
                    <a:off x="4980" y="2117"/>
                    <a:ext cx="217" cy="340"/>
                  </a:xfrm>
                  <a:custGeom>
                    <a:avLst/>
                    <a:gdLst>
                      <a:gd name="T0" fmla="*/ 15 w 217"/>
                      <a:gd name="T1" fmla="*/ 0 h 340"/>
                      <a:gd name="T2" fmla="*/ 33 w 217"/>
                      <a:gd name="T3" fmla="*/ 0 h 340"/>
                      <a:gd name="T4" fmla="*/ 54 w 217"/>
                      <a:gd name="T5" fmla="*/ 36 h 340"/>
                      <a:gd name="T6" fmla="*/ 50 w 217"/>
                      <a:gd name="T7" fmla="*/ 69 h 340"/>
                      <a:gd name="T8" fmla="*/ 62 w 217"/>
                      <a:gd name="T9" fmla="*/ 81 h 340"/>
                      <a:gd name="T10" fmla="*/ 69 w 217"/>
                      <a:gd name="T11" fmla="*/ 103 h 340"/>
                      <a:gd name="T12" fmla="*/ 83 w 217"/>
                      <a:gd name="T13" fmla="*/ 114 h 340"/>
                      <a:gd name="T14" fmla="*/ 100 w 217"/>
                      <a:gd name="T15" fmla="*/ 117 h 340"/>
                      <a:gd name="T16" fmla="*/ 125 w 217"/>
                      <a:gd name="T17" fmla="*/ 133 h 340"/>
                      <a:gd name="T18" fmla="*/ 141 w 217"/>
                      <a:gd name="T19" fmla="*/ 153 h 340"/>
                      <a:gd name="T20" fmla="*/ 145 w 217"/>
                      <a:gd name="T21" fmla="*/ 153 h 340"/>
                      <a:gd name="T22" fmla="*/ 166 w 217"/>
                      <a:gd name="T23" fmla="*/ 170 h 340"/>
                      <a:gd name="T24" fmla="*/ 166 w 217"/>
                      <a:gd name="T25" fmla="*/ 211 h 340"/>
                      <a:gd name="T26" fmla="*/ 172 w 217"/>
                      <a:gd name="T27" fmla="*/ 231 h 340"/>
                      <a:gd name="T28" fmla="*/ 179 w 217"/>
                      <a:gd name="T29" fmla="*/ 242 h 340"/>
                      <a:gd name="T30" fmla="*/ 187 w 217"/>
                      <a:gd name="T31" fmla="*/ 253 h 340"/>
                      <a:gd name="T32" fmla="*/ 195 w 217"/>
                      <a:gd name="T33" fmla="*/ 267 h 340"/>
                      <a:gd name="T34" fmla="*/ 199 w 217"/>
                      <a:gd name="T35" fmla="*/ 283 h 340"/>
                      <a:gd name="T36" fmla="*/ 216 w 217"/>
                      <a:gd name="T37" fmla="*/ 297 h 340"/>
                      <a:gd name="T38" fmla="*/ 214 w 217"/>
                      <a:gd name="T39" fmla="*/ 314 h 340"/>
                      <a:gd name="T40" fmla="*/ 197 w 217"/>
                      <a:gd name="T41" fmla="*/ 317 h 340"/>
                      <a:gd name="T42" fmla="*/ 191 w 217"/>
                      <a:gd name="T43" fmla="*/ 303 h 340"/>
                      <a:gd name="T44" fmla="*/ 179 w 217"/>
                      <a:gd name="T45" fmla="*/ 303 h 340"/>
                      <a:gd name="T46" fmla="*/ 179 w 217"/>
                      <a:gd name="T47" fmla="*/ 339 h 340"/>
                      <a:gd name="T48" fmla="*/ 168 w 217"/>
                      <a:gd name="T49" fmla="*/ 339 h 340"/>
                      <a:gd name="T50" fmla="*/ 156 w 217"/>
                      <a:gd name="T51" fmla="*/ 322 h 340"/>
                      <a:gd name="T52" fmla="*/ 147 w 217"/>
                      <a:gd name="T53" fmla="*/ 314 h 340"/>
                      <a:gd name="T54" fmla="*/ 147 w 217"/>
                      <a:gd name="T55" fmla="*/ 295 h 340"/>
                      <a:gd name="T56" fmla="*/ 129 w 217"/>
                      <a:gd name="T57" fmla="*/ 295 h 340"/>
                      <a:gd name="T58" fmla="*/ 123 w 217"/>
                      <a:gd name="T59" fmla="*/ 314 h 340"/>
                      <a:gd name="T60" fmla="*/ 116 w 217"/>
                      <a:gd name="T61" fmla="*/ 295 h 340"/>
                      <a:gd name="T62" fmla="*/ 114 w 217"/>
                      <a:gd name="T63" fmla="*/ 275 h 340"/>
                      <a:gd name="T64" fmla="*/ 137 w 217"/>
                      <a:gd name="T65" fmla="*/ 267 h 340"/>
                      <a:gd name="T66" fmla="*/ 150 w 217"/>
                      <a:gd name="T67" fmla="*/ 272 h 340"/>
                      <a:gd name="T68" fmla="*/ 152 w 217"/>
                      <a:gd name="T69" fmla="*/ 239 h 340"/>
                      <a:gd name="T70" fmla="*/ 139 w 217"/>
                      <a:gd name="T71" fmla="*/ 228 h 340"/>
                      <a:gd name="T72" fmla="*/ 131 w 217"/>
                      <a:gd name="T73" fmla="*/ 200 h 340"/>
                      <a:gd name="T74" fmla="*/ 125 w 217"/>
                      <a:gd name="T75" fmla="*/ 167 h 340"/>
                      <a:gd name="T76" fmla="*/ 102 w 217"/>
                      <a:gd name="T77" fmla="*/ 156 h 340"/>
                      <a:gd name="T78" fmla="*/ 91 w 217"/>
                      <a:gd name="T79" fmla="*/ 142 h 340"/>
                      <a:gd name="T80" fmla="*/ 73 w 217"/>
                      <a:gd name="T81" fmla="*/ 133 h 340"/>
                      <a:gd name="T82" fmla="*/ 83 w 217"/>
                      <a:gd name="T83" fmla="*/ 164 h 340"/>
                      <a:gd name="T84" fmla="*/ 62 w 217"/>
                      <a:gd name="T85" fmla="*/ 178 h 340"/>
                      <a:gd name="T86" fmla="*/ 50 w 217"/>
                      <a:gd name="T87" fmla="*/ 144 h 340"/>
                      <a:gd name="T88" fmla="*/ 39 w 217"/>
                      <a:gd name="T89" fmla="*/ 136 h 340"/>
                      <a:gd name="T90" fmla="*/ 39 w 217"/>
                      <a:gd name="T91" fmla="*/ 117 h 340"/>
                      <a:gd name="T92" fmla="*/ 25 w 217"/>
                      <a:gd name="T93" fmla="*/ 94 h 340"/>
                      <a:gd name="T94" fmla="*/ 8 w 217"/>
                      <a:gd name="T95" fmla="*/ 81 h 340"/>
                      <a:gd name="T96" fmla="*/ 0 w 217"/>
                      <a:gd name="T97" fmla="*/ 67 h 340"/>
                      <a:gd name="T98" fmla="*/ 4 w 217"/>
                      <a:gd name="T99" fmla="*/ 56 h 340"/>
                      <a:gd name="T100" fmla="*/ 17 w 217"/>
                      <a:gd name="T101" fmla="*/ 61 h 340"/>
                      <a:gd name="T102" fmla="*/ 21 w 217"/>
                      <a:gd name="T103" fmla="*/ 47 h 340"/>
                      <a:gd name="T104" fmla="*/ 17 w 217"/>
                      <a:gd name="T105" fmla="*/ 28 h 340"/>
                      <a:gd name="T106" fmla="*/ 15 w 217"/>
                      <a:gd name="T107" fmla="*/ 0 h 3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7" h="340">
                        <a:moveTo>
                          <a:pt x="15" y="0"/>
                        </a:moveTo>
                        <a:lnTo>
                          <a:pt x="33" y="0"/>
                        </a:lnTo>
                        <a:lnTo>
                          <a:pt x="54" y="36"/>
                        </a:lnTo>
                        <a:lnTo>
                          <a:pt x="50" y="69"/>
                        </a:lnTo>
                        <a:lnTo>
                          <a:pt x="62" y="81"/>
                        </a:lnTo>
                        <a:lnTo>
                          <a:pt x="69" y="103"/>
                        </a:lnTo>
                        <a:lnTo>
                          <a:pt x="83" y="114"/>
                        </a:lnTo>
                        <a:lnTo>
                          <a:pt x="100" y="117"/>
                        </a:lnTo>
                        <a:lnTo>
                          <a:pt x="125" y="133"/>
                        </a:lnTo>
                        <a:lnTo>
                          <a:pt x="141" y="153"/>
                        </a:lnTo>
                        <a:lnTo>
                          <a:pt x="145" y="153"/>
                        </a:lnTo>
                        <a:lnTo>
                          <a:pt x="166" y="170"/>
                        </a:lnTo>
                        <a:lnTo>
                          <a:pt x="166" y="211"/>
                        </a:lnTo>
                        <a:lnTo>
                          <a:pt x="172" y="231"/>
                        </a:lnTo>
                        <a:lnTo>
                          <a:pt x="179" y="242"/>
                        </a:lnTo>
                        <a:lnTo>
                          <a:pt x="187" y="253"/>
                        </a:lnTo>
                        <a:lnTo>
                          <a:pt x="195" y="267"/>
                        </a:lnTo>
                        <a:lnTo>
                          <a:pt x="199" y="283"/>
                        </a:lnTo>
                        <a:lnTo>
                          <a:pt x="216" y="297"/>
                        </a:lnTo>
                        <a:lnTo>
                          <a:pt x="214" y="314"/>
                        </a:lnTo>
                        <a:lnTo>
                          <a:pt x="197" y="317"/>
                        </a:lnTo>
                        <a:lnTo>
                          <a:pt x="191" y="303"/>
                        </a:lnTo>
                        <a:lnTo>
                          <a:pt x="179" y="303"/>
                        </a:lnTo>
                        <a:lnTo>
                          <a:pt x="179" y="339"/>
                        </a:lnTo>
                        <a:lnTo>
                          <a:pt x="168" y="339"/>
                        </a:lnTo>
                        <a:lnTo>
                          <a:pt x="156" y="322"/>
                        </a:lnTo>
                        <a:lnTo>
                          <a:pt x="147" y="314"/>
                        </a:lnTo>
                        <a:lnTo>
                          <a:pt x="147" y="295"/>
                        </a:lnTo>
                        <a:lnTo>
                          <a:pt x="129" y="295"/>
                        </a:lnTo>
                        <a:lnTo>
                          <a:pt x="123" y="314"/>
                        </a:lnTo>
                        <a:lnTo>
                          <a:pt x="116" y="295"/>
                        </a:lnTo>
                        <a:lnTo>
                          <a:pt x="114" y="275"/>
                        </a:lnTo>
                        <a:lnTo>
                          <a:pt x="137" y="267"/>
                        </a:lnTo>
                        <a:lnTo>
                          <a:pt x="150" y="272"/>
                        </a:lnTo>
                        <a:lnTo>
                          <a:pt x="152" y="239"/>
                        </a:lnTo>
                        <a:lnTo>
                          <a:pt x="139" y="228"/>
                        </a:lnTo>
                        <a:lnTo>
                          <a:pt x="131" y="200"/>
                        </a:lnTo>
                        <a:lnTo>
                          <a:pt x="125" y="167"/>
                        </a:lnTo>
                        <a:lnTo>
                          <a:pt x="102" y="156"/>
                        </a:lnTo>
                        <a:lnTo>
                          <a:pt x="91" y="142"/>
                        </a:lnTo>
                        <a:lnTo>
                          <a:pt x="73" y="133"/>
                        </a:lnTo>
                        <a:lnTo>
                          <a:pt x="83" y="164"/>
                        </a:lnTo>
                        <a:lnTo>
                          <a:pt x="62" y="178"/>
                        </a:lnTo>
                        <a:lnTo>
                          <a:pt x="50" y="144"/>
                        </a:lnTo>
                        <a:lnTo>
                          <a:pt x="39" y="136"/>
                        </a:lnTo>
                        <a:lnTo>
                          <a:pt x="39" y="117"/>
                        </a:lnTo>
                        <a:lnTo>
                          <a:pt x="25" y="94"/>
                        </a:lnTo>
                        <a:lnTo>
                          <a:pt x="8" y="81"/>
                        </a:lnTo>
                        <a:lnTo>
                          <a:pt x="0" y="67"/>
                        </a:lnTo>
                        <a:lnTo>
                          <a:pt x="4" y="56"/>
                        </a:lnTo>
                        <a:lnTo>
                          <a:pt x="17" y="61"/>
                        </a:lnTo>
                        <a:lnTo>
                          <a:pt x="21" y="47"/>
                        </a:lnTo>
                        <a:lnTo>
                          <a:pt x="17" y="28"/>
                        </a:lnTo>
                        <a:lnTo>
                          <a:pt x="15"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 name="Freeform 22"/>
                  <p:cNvSpPr>
                    <a:spLocks/>
                  </p:cNvSpPr>
                  <p:nvPr/>
                </p:nvSpPr>
                <p:spPr bwMode="auto">
                  <a:xfrm>
                    <a:off x="4932" y="1540"/>
                    <a:ext cx="159" cy="289"/>
                  </a:xfrm>
                  <a:custGeom>
                    <a:avLst/>
                    <a:gdLst>
                      <a:gd name="T0" fmla="*/ 33 w 159"/>
                      <a:gd name="T1" fmla="*/ 0 h 289"/>
                      <a:gd name="T2" fmla="*/ 64 w 159"/>
                      <a:gd name="T3" fmla="*/ 20 h 289"/>
                      <a:gd name="T4" fmla="*/ 82 w 159"/>
                      <a:gd name="T5" fmla="*/ 36 h 289"/>
                      <a:gd name="T6" fmla="*/ 94 w 159"/>
                      <a:gd name="T7" fmla="*/ 62 h 289"/>
                      <a:gd name="T8" fmla="*/ 105 w 159"/>
                      <a:gd name="T9" fmla="*/ 62 h 289"/>
                      <a:gd name="T10" fmla="*/ 103 w 159"/>
                      <a:gd name="T11" fmla="*/ 78 h 289"/>
                      <a:gd name="T12" fmla="*/ 115 w 159"/>
                      <a:gd name="T13" fmla="*/ 89 h 289"/>
                      <a:gd name="T14" fmla="*/ 123 w 159"/>
                      <a:gd name="T15" fmla="*/ 106 h 289"/>
                      <a:gd name="T16" fmla="*/ 144 w 159"/>
                      <a:gd name="T17" fmla="*/ 140 h 289"/>
                      <a:gd name="T18" fmla="*/ 158 w 159"/>
                      <a:gd name="T19" fmla="*/ 179 h 289"/>
                      <a:gd name="T20" fmla="*/ 131 w 159"/>
                      <a:gd name="T21" fmla="*/ 176 h 289"/>
                      <a:gd name="T22" fmla="*/ 111 w 159"/>
                      <a:gd name="T23" fmla="*/ 171 h 289"/>
                      <a:gd name="T24" fmla="*/ 125 w 159"/>
                      <a:gd name="T25" fmla="*/ 199 h 289"/>
                      <a:gd name="T26" fmla="*/ 125 w 159"/>
                      <a:gd name="T27" fmla="*/ 215 h 289"/>
                      <a:gd name="T28" fmla="*/ 125 w 159"/>
                      <a:gd name="T29" fmla="*/ 232 h 289"/>
                      <a:gd name="T30" fmla="*/ 117 w 159"/>
                      <a:gd name="T31" fmla="*/ 224 h 289"/>
                      <a:gd name="T32" fmla="*/ 107 w 159"/>
                      <a:gd name="T33" fmla="*/ 210 h 289"/>
                      <a:gd name="T34" fmla="*/ 88 w 159"/>
                      <a:gd name="T35" fmla="*/ 193 h 289"/>
                      <a:gd name="T36" fmla="*/ 78 w 159"/>
                      <a:gd name="T37" fmla="*/ 185 h 289"/>
                      <a:gd name="T38" fmla="*/ 62 w 159"/>
                      <a:gd name="T39" fmla="*/ 193 h 289"/>
                      <a:gd name="T40" fmla="*/ 51 w 159"/>
                      <a:gd name="T41" fmla="*/ 199 h 289"/>
                      <a:gd name="T42" fmla="*/ 57 w 159"/>
                      <a:gd name="T43" fmla="*/ 213 h 289"/>
                      <a:gd name="T44" fmla="*/ 74 w 159"/>
                      <a:gd name="T45" fmla="*/ 224 h 289"/>
                      <a:gd name="T46" fmla="*/ 90 w 159"/>
                      <a:gd name="T47" fmla="*/ 235 h 289"/>
                      <a:gd name="T48" fmla="*/ 96 w 159"/>
                      <a:gd name="T49" fmla="*/ 254 h 289"/>
                      <a:gd name="T50" fmla="*/ 94 w 159"/>
                      <a:gd name="T51" fmla="*/ 280 h 289"/>
                      <a:gd name="T52" fmla="*/ 94 w 159"/>
                      <a:gd name="T53" fmla="*/ 288 h 289"/>
                      <a:gd name="T54" fmla="*/ 88 w 159"/>
                      <a:gd name="T55" fmla="*/ 288 h 289"/>
                      <a:gd name="T56" fmla="*/ 78 w 159"/>
                      <a:gd name="T57" fmla="*/ 280 h 289"/>
                      <a:gd name="T58" fmla="*/ 74 w 159"/>
                      <a:gd name="T59" fmla="*/ 277 h 289"/>
                      <a:gd name="T60" fmla="*/ 68 w 159"/>
                      <a:gd name="T61" fmla="*/ 271 h 289"/>
                      <a:gd name="T62" fmla="*/ 62 w 159"/>
                      <a:gd name="T63" fmla="*/ 285 h 289"/>
                      <a:gd name="T64" fmla="*/ 51 w 159"/>
                      <a:gd name="T65" fmla="*/ 288 h 289"/>
                      <a:gd name="T66" fmla="*/ 43 w 159"/>
                      <a:gd name="T67" fmla="*/ 277 h 289"/>
                      <a:gd name="T68" fmla="*/ 43 w 159"/>
                      <a:gd name="T69" fmla="*/ 252 h 289"/>
                      <a:gd name="T70" fmla="*/ 41 w 159"/>
                      <a:gd name="T71" fmla="*/ 238 h 289"/>
                      <a:gd name="T72" fmla="*/ 31 w 159"/>
                      <a:gd name="T73" fmla="*/ 229 h 289"/>
                      <a:gd name="T74" fmla="*/ 21 w 159"/>
                      <a:gd name="T75" fmla="*/ 243 h 289"/>
                      <a:gd name="T76" fmla="*/ 4 w 159"/>
                      <a:gd name="T77" fmla="*/ 243 h 289"/>
                      <a:gd name="T78" fmla="*/ 0 w 159"/>
                      <a:gd name="T79" fmla="*/ 232 h 289"/>
                      <a:gd name="T80" fmla="*/ 4 w 159"/>
                      <a:gd name="T81" fmla="*/ 204 h 289"/>
                      <a:gd name="T82" fmla="*/ 16 w 159"/>
                      <a:gd name="T83" fmla="*/ 187 h 289"/>
                      <a:gd name="T84" fmla="*/ 14 w 159"/>
                      <a:gd name="T85" fmla="*/ 143 h 289"/>
                      <a:gd name="T86" fmla="*/ 14 w 159"/>
                      <a:gd name="T87" fmla="*/ 131 h 289"/>
                      <a:gd name="T88" fmla="*/ 27 w 159"/>
                      <a:gd name="T89" fmla="*/ 129 h 289"/>
                      <a:gd name="T90" fmla="*/ 37 w 159"/>
                      <a:gd name="T91" fmla="*/ 140 h 289"/>
                      <a:gd name="T92" fmla="*/ 55 w 159"/>
                      <a:gd name="T93" fmla="*/ 145 h 289"/>
                      <a:gd name="T94" fmla="*/ 55 w 159"/>
                      <a:gd name="T95" fmla="*/ 126 h 289"/>
                      <a:gd name="T96" fmla="*/ 47 w 159"/>
                      <a:gd name="T97" fmla="*/ 115 h 289"/>
                      <a:gd name="T98" fmla="*/ 43 w 159"/>
                      <a:gd name="T99" fmla="*/ 106 h 289"/>
                      <a:gd name="T100" fmla="*/ 49 w 159"/>
                      <a:gd name="T101" fmla="*/ 106 h 289"/>
                      <a:gd name="T102" fmla="*/ 53 w 159"/>
                      <a:gd name="T103" fmla="*/ 106 h 289"/>
                      <a:gd name="T104" fmla="*/ 57 w 159"/>
                      <a:gd name="T105" fmla="*/ 106 h 289"/>
                      <a:gd name="T106" fmla="*/ 62 w 159"/>
                      <a:gd name="T107" fmla="*/ 106 h 289"/>
                      <a:gd name="T108" fmla="*/ 68 w 159"/>
                      <a:gd name="T109" fmla="*/ 98 h 289"/>
                      <a:gd name="T110" fmla="*/ 66 w 159"/>
                      <a:gd name="T111" fmla="*/ 89 h 289"/>
                      <a:gd name="T112" fmla="*/ 60 w 159"/>
                      <a:gd name="T113" fmla="*/ 70 h 289"/>
                      <a:gd name="T114" fmla="*/ 47 w 159"/>
                      <a:gd name="T115" fmla="*/ 50 h 289"/>
                      <a:gd name="T116" fmla="*/ 31 w 159"/>
                      <a:gd name="T117" fmla="*/ 39 h 289"/>
                      <a:gd name="T118" fmla="*/ 25 w 159"/>
                      <a:gd name="T119" fmla="*/ 28 h 289"/>
                      <a:gd name="T120" fmla="*/ 33 w 159"/>
                      <a:gd name="T121" fmla="*/ 0 h 2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9" h="289">
                        <a:moveTo>
                          <a:pt x="33" y="0"/>
                        </a:moveTo>
                        <a:lnTo>
                          <a:pt x="64" y="20"/>
                        </a:lnTo>
                        <a:lnTo>
                          <a:pt x="82" y="36"/>
                        </a:lnTo>
                        <a:lnTo>
                          <a:pt x="94" y="62"/>
                        </a:lnTo>
                        <a:lnTo>
                          <a:pt x="105" y="62"/>
                        </a:lnTo>
                        <a:lnTo>
                          <a:pt x="103" y="78"/>
                        </a:lnTo>
                        <a:lnTo>
                          <a:pt x="115" y="89"/>
                        </a:lnTo>
                        <a:lnTo>
                          <a:pt x="123" y="106"/>
                        </a:lnTo>
                        <a:lnTo>
                          <a:pt x="144" y="140"/>
                        </a:lnTo>
                        <a:lnTo>
                          <a:pt x="158" y="179"/>
                        </a:lnTo>
                        <a:lnTo>
                          <a:pt x="131" y="176"/>
                        </a:lnTo>
                        <a:lnTo>
                          <a:pt x="111" y="171"/>
                        </a:lnTo>
                        <a:lnTo>
                          <a:pt x="125" y="199"/>
                        </a:lnTo>
                        <a:lnTo>
                          <a:pt x="125" y="215"/>
                        </a:lnTo>
                        <a:lnTo>
                          <a:pt x="125" y="232"/>
                        </a:lnTo>
                        <a:lnTo>
                          <a:pt x="117" y="224"/>
                        </a:lnTo>
                        <a:lnTo>
                          <a:pt x="107" y="210"/>
                        </a:lnTo>
                        <a:lnTo>
                          <a:pt x="88" y="193"/>
                        </a:lnTo>
                        <a:lnTo>
                          <a:pt x="78" y="185"/>
                        </a:lnTo>
                        <a:lnTo>
                          <a:pt x="62" y="193"/>
                        </a:lnTo>
                        <a:lnTo>
                          <a:pt x="51" y="199"/>
                        </a:lnTo>
                        <a:lnTo>
                          <a:pt x="57" y="213"/>
                        </a:lnTo>
                        <a:lnTo>
                          <a:pt x="74" y="224"/>
                        </a:lnTo>
                        <a:lnTo>
                          <a:pt x="90" y="235"/>
                        </a:lnTo>
                        <a:lnTo>
                          <a:pt x="96" y="254"/>
                        </a:lnTo>
                        <a:lnTo>
                          <a:pt x="94" y="280"/>
                        </a:lnTo>
                        <a:lnTo>
                          <a:pt x="94" y="288"/>
                        </a:lnTo>
                        <a:lnTo>
                          <a:pt x="88" y="288"/>
                        </a:lnTo>
                        <a:lnTo>
                          <a:pt x="78" y="280"/>
                        </a:lnTo>
                        <a:lnTo>
                          <a:pt x="74" y="277"/>
                        </a:lnTo>
                        <a:lnTo>
                          <a:pt x="68" y="271"/>
                        </a:lnTo>
                        <a:lnTo>
                          <a:pt x="62" y="285"/>
                        </a:lnTo>
                        <a:lnTo>
                          <a:pt x="51" y="288"/>
                        </a:lnTo>
                        <a:lnTo>
                          <a:pt x="43" y="277"/>
                        </a:lnTo>
                        <a:lnTo>
                          <a:pt x="43" y="252"/>
                        </a:lnTo>
                        <a:lnTo>
                          <a:pt x="41" y="238"/>
                        </a:lnTo>
                        <a:lnTo>
                          <a:pt x="31" y="229"/>
                        </a:lnTo>
                        <a:lnTo>
                          <a:pt x="21" y="243"/>
                        </a:lnTo>
                        <a:lnTo>
                          <a:pt x="4" y="243"/>
                        </a:lnTo>
                        <a:lnTo>
                          <a:pt x="0" y="232"/>
                        </a:lnTo>
                        <a:lnTo>
                          <a:pt x="4" y="204"/>
                        </a:lnTo>
                        <a:lnTo>
                          <a:pt x="16" y="187"/>
                        </a:lnTo>
                        <a:lnTo>
                          <a:pt x="14" y="143"/>
                        </a:lnTo>
                        <a:lnTo>
                          <a:pt x="14" y="131"/>
                        </a:lnTo>
                        <a:lnTo>
                          <a:pt x="27" y="129"/>
                        </a:lnTo>
                        <a:lnTo>
                          <a:pt x="37" y="140"/>
                        </a:lnTo>
                        <a:lnTo>
                          <a:pt x="55" y="145"/>
                        </a:lnTo>
                        <a:lnTo>
                          <a:pt x="55" y="126"/>
                        </a:lnTo>
                        <a:lnTo>
                          <a:pt x="47" y="115"/>
                        </a:lnTo>
                        <a:lnTo>
                          <a:pt x="43" y="106"/>
                        </a:lnTo>
                        <a:lnTo>
                          <a:pt x="49" y="106"/>
                        </a:lnTo>
                        <a:lnTo>
                          <a:pt x="53" y="106"/>
                        </a:lnTo>
                        <a:lnTo>
                          <a:pt x="57" y="106"/>
                        </a:lnTo>
                        <a:lnTo>
                          <a:pt x="62" y="106"/>
                        </a:lnTo>
                        <a:lnTo>
                          <a:pt x="68" y="98"/>
                        </a:lnTo>
                        <a:lnTo>
                          <a:pt x="66" y="89"/>
                        </a:lnTo>
                        <a:lnTo>
                          <a:pt x="60" y="70"/>
                        </a:lnTo>
                        <a:lnTo>
                          <a:pt x="47" y="50"/>
                        </a:lnTo>
                        <a:lnTo>
                          <a:pt x="31" y="39"/>
                        </a:lnTo>
                        <a:lnTo>
                          <a:pt x="25" y="28"/>
                        </a:lnTo>
                        <a:lnTo>
                          <a:pt x="33"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 name="Freeform 23"/>
                  <p:cNvSpPr>
                    <a:spLocks/>
                  </p:cNvSpPr>
                  <p:nvPr/>
                </p:nvSpPr>
                <p:spPr bwMode="auto">
                  <a:xfrm>
                    <a:off x="4752" y="1194"/>
                    <a:ext cx="174" cy="236"/>
                  </a:xfrm>
                  <a:custGeom>
                    <a:avLst/>
                    <a:gdLst>
                      <a:gd name="T0" fmla="*/ 0 w 174"/>
                      <a:gd name="T1" fmla="*/ 0 h 236"/>
                      <a:gd name="T2" fmla="*/ 16 w 174"/>
                      <a:gd name="T3" fmla="*/ 0 h 236"/>
                      <a:gd name="T4" fmla="*/ 23 w 174"/>
                      <a:gd name="T5" fmla="*/ 17 h 236"/>
                      <a:gd name="T6" fmla="*/ 45 w 174"/>
                      <a:gd name="T7" fmla="*/ 41 h 236"/>
                      <a:gd name="T8" fmla="*/ 56 w 174"/>
                      <a:gd name="T9" fmla="*/ 69 h 236"/>
                      <a:gd name="T10" fmla="*/ 72 w 174"/>
                      <a:gd name="T11" fmla="*/ 72 h 236"/>
                      <a:gd name="T12" fmla="*/ 84 w 174"/>
                      <a:gd name="T13" fmla="*/ 77 h 236"/>
                      <a:gd name="T14" fmla="*/ 95 w 174"/>
                      <a:gd name="T15" fmla="*/ 88 h 236"/>
                      <a:gd name="T16" fmla="*/ 107 w 174"/>
                      <a:gd name="T17" fmla="*/ 88 h 236"/>
                      <a:gd name="T18" fmla="*/ 122 w 174"/>
                      <a:gd name="T19" fmla="*/ 105 h 236"/>
                      <a:gd name="T20" fmla="*/ 134 w 174"/>
                      <a:gd name="T21" fmla="*/ 119 h 236"/>
                      <a:gd name="T22" fmla="*/ 148 w 174"/>
                      <a:gd name="T23" fmla="*/ 127 h 236"/>
                      <a:gd name="T24" fmla="*/ 146 w 174"/>
                      <a:gd name="T25" fmla="*/ 135 h 236"/>
                      <a:gd name="T26" fmla="*/ 138 w 174"/>
                      <a:gd name="T27" fmla="*/ 141 h 236"/>
                      <a:gd name="T28" fmla="*/ 130 w 174"/>
                      <a:gd name="T29" fmla="*/ 141 h 236"/>
                      <a:gd name="T30" fmla="*/ 126 w 174"/>
                      <a:gd name="T31" fmla="*/ 149 h 236"/>
                      <a:gd name="T32" fmla="*/ 142 w 174"/>
                      <a:gd name="T33" fmla="*/ 166 h 236"/>
                      <a:gd name="T34" fmla="*/ 154 w 174"/>
                      <a:gd name="T35" fmla="*/ 182 h 236"/>
                      <a:gd name="T36" fmla="*/ 173 w 174"/>
                      <a:gd name="T37" fmla="*/ 199 h 236"/>
                      <a:gd name="T38" fmla="*/ 161 w 174"/>
                      <a:gd name="T39" fmla="*/ 218 h 236"/>
                      <a:gd name="T40" fmla="*/ 150 w 174"/>
                      <a:gd name="T41" fmla="*/ 224 h 236"/>
                      <a:gd name="T42" fmla="*/ 152 w 174"/>
                      <a:gd name="T43" fmla="*/ 235 h 236"/>
                      <a:gd name="T44" fmla="*/ 134 w 174"/>
                      <a:gd name="T45" fmla="*/ 235 h 236"/>
                      <a:gd name="T46" fmla="*/ 128 w 174"/>
                      <a:gd name="T47" fmla="*/ 227 h 236"/>
                      <a:gd name="T48" fmla="*/ 113 w 174"/>
                      <a:gd name="T49" fmla="*/ 205 h 236"/>
                      <a:gd name="T50" fmla="*/ 103 w 174"/>
                      <a:gd name="T51" fmla="*/ 185 h 236"/>
                      <a:gd name="T52" fmla="*/ 87 w 174"/>
                      <a:gd name="T53" fmla="*/ 152 h 236"/>
                      <a:gd name="T54" fmla="*/ 68 w 174"/>
                      <a:gd name="T55" fmla="*/ 127 h 236"/>
                      <a:gd name="T56" fmla="*/ 47 w 174"/>
                      <a:gd name="T57" fmla="*/ 91 h 236"/>
                      <a:gd name="T58" fmla="*/ 35 w 174"/>
                      <a:gd name="T59" fmla="*/ 80 h 236"/>
                      <a:gd name="T60" fmla="*/ 25 w 174"/>
                      <a:gd name="T61" fmla="*/ 72 h 236"/>
                      <a:gd name="T62" fmla="*/ 21 w 174"/>
                      <a:gd name="T63" fmla="*/ 53 h 236"/>
                      <a:gd name="T64" fmla="*/ 2 w 174"/>
                      <a:gd name="T65" fmla="*/ 36 h 236"/>
                      <a:gd name="T66" fmla="*/ 2 w 174"/>
                      <a:gd name="T67" fmla="*/ 25 h 236"/>
                      <a:gd name="T68" fmla="*/ 0 w 174"/>
                      <a:gd name="T69" fmla="*/ 0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4" h="236">
                        <a:moveTo>
                          <a:pt x="0" y="0"/>
                        </a:moveTo>
                        <a:lnTo>
                          <a:pt x="16" y="0"/>
                        </a:lnTo>
                        <a:lnTo>
                          <a:pt x="23" y="17"/>
                        </a:lnTo>
                        <a:lnTo>
                          <a:pt x="45" y="41"/>
                        </a:lnTo>
                        <a:lnTo>
                          <a:pt x="56" y="69"/>
                        </a:lnTo>
                        <a:lnTo>
                          <a:pt x="72" y="72"/>
                        </a:lnTo>
                        <a:lnTo>
                          <a:pt x="84" y="77"/>
                        </a:lnTo>
                        <a:lnTo>
                          <a:pt x="95" y="88"/>
                        </a:lnTo>
                        <a:lnTo>
                          <a:pt x="107" y="88"/>
                        </a:lnTo>
                        <a:lnTo>
                          <a:pt x="122" y="105"/>
                        </a:lnTo>
                        <a:lnTo>
                          <a:pt x="134" y="119"/>
                        </a:lnTo>
                        <a:lnTo>
                          <a:pt x="148" y="127"/>
                        </a:lnTo>
                        <a:lnTo>
                          <a:pt x="146" y="135"/>
                        </a:lnTo>
                        <a:lnTo>
                          <a:pt x="138" y="141"/>
                        </a:lnTo>
                        <a:lnTo>
                          <a:pt x="130" y="141"/>
                        </a:lnTo>
                        <a:lnTo>
                          <a:pt x="126" y="149"/>
                        </a:lnTo>
                        <a:lnTo>
                          <a:pt x="142" y="166"/>
                        </a:lnTo>
                        <a:lnTo>
                          <a:pt x="154" y="182"/>
                        </a:lnTo>
                        <a:lnTo>
                          <a:pt x="173" y="199"/>
                        </a:lnTo>
                        <a:lnTo>
                          <a:pt x="161" y="218"/>
                        </a:lnTo>
                        <a:lnTo>
                          <a:pt x="150" y="224"/>
                        </a:lnTo>
                        <a:lnTo>
                          <a:pt x="152" y="235"/>
                        </a:lnTo>
                        <a:lnTo>
                          <a:pt x="134" y="235"/>
                        </a:lnTo>
                        <a:lnTo>
                          <a:pt x="128" y="227"/>
                        </a:lnTo>
                        <a:lnTo>
                          <a:pt x="113" y="205"/>
                        </a:lnTo>
                        <a:lnTo>
                          <a:pt x="103" y="185"/>
                        </a:lnTo>
                        <a:lnTo>
                          <a:pt x="87" y="152"/>
                        </a:lnTo>
                        <a:lnTo>
                          <a:pt x="68" y="127"/>
                        </a:lnTo>
                        <a:lnTo>
                          <a:pt x="47" y="91"/>
                        </a:lnTo>
                        <a:lnTo>
                          <a:pt x="35" y="80"/>
                        </a:lnTo>
                        <a:lnTo>
                          <a:pt x="25" y="72"/>
                        </a:lnTo>
                        <a:lnTo>
                          <a:pt x="21" y="53"/>
                        </a:lnTo>
                        <a:lnTo>
                          <a:pt x="2" y="36"/>
                        </a:lnTo>
                        <a:lnTo>
                          <a:pt x="2" y="25"/>
                        </a:lnTo>
                        <a:lnTo>
                          <a:pt x="0"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8" name="Group 24"/>
                <p:cNvGrpSpPr>
                  <a:grpSpLocks/>
                </p:cNvGrpSpPr>
                <p:nvPr/>
              </p:nvGrpSpPr>
              <p:grpSpPr bwMode="auto">
                <a:xfrm>
                  <a:off x="2497" y="707"/>
                  <a:ext cx="2522" cy="2761"/>
                  <a:chOff x="2497" y="707"/>
                  <a:chExt cx="2522" cy="2761"/>
                </a:xfrm>
              </p:grpSpPr>
              <p:sp>
                <p:nvSpPr>
                  <p:cNvPr id="29" name="Freeform 25"/>
                  <p:cNvSpPr>
                    <a:spLocks/>
                  </p:cNvSpPr>
                  <p:nvPr/>
                </p:nvSpPr>
                <p:spPr bwMode="auto">
                  <a:xfrm>
                    <a:off x="2497" y="1672"/>
                    <a:ext cx="1255" cy="1796"/>
                  </a:xfrm>
                  <a:custGeom>
                    <a:avLst/>
                    <a:gdLst>
                      <a:gd name="T0" fmla="*/ 958 w 1255"/>
                      <a:gd name="T1" fmla="*/ 290 h 1796"/>
                      <a:gd name="T2" fmla="*/ 1075 w 1255"/>
                      <a:gd name="T3" fmla="*/ 588 h 1796"/>
                      <a:gd name="T4" fmla="*/ 1122 w 1255"/>
                      <a:gd name="T5" fmla="*/ 663 h 1796"/>
                      <a:gd name="T6" fmla="*/ 1225 w 1255"/>
                      <a:gd name="T7" fmla="*/ 644 h 1796"/>
                      <a:gd name="T8" fmla="*/ 1252 w 1255"/>
                      <a:gd name="T9" fmla="*/ 716 h 1796"/>
                      <a:gd name="T10" fmla="*/ 1129 w 1255"/>
                      <a:gd name="T11" fmla="*/ 917 h 1796"/>
                      <a:gd name="T12" fmla="*/ 1028 w 1255"/>
                      <a:gd name="T13" fmla="*/ 1148 h 1796"/>
                      <a:gd name="T14" fmla="*/ 1042 w 1255"/>
                      <a:gd name="T15" fmla="*/ 1232 h 1796"/>
                      <a:gd name="T16" fmla="*/ 1042 w 1255"/>
                      <a:gd name="T17" fmla="*/ 1316 h 1796"/>
                      <a:gd name="T18" fmla="*/ 997 w 1255"/>
                      <a:gd name="T19" fmla="*/ 1346 h 1796"/>
                      <a:gd name="T20" fmla="*/ 931 w 1255"/>
                      <a:gd name="T21" fmla="*/ 1461 h 1796"/>
                      <a:gd name="T22" fmla="*/ 907 w 1255"/>
                      <a:gd name="T23" fmla="*/ 1558 h 1796"/>
                      <a:gd name="T24" fmla="*/ 845 w 1255"/>
                      <a:gd name="T25" fmla="*/ 1692 h 1796"/>
                      <a:gd name="T26" fmla="*/ 810 w 1255"/>
                      <a:gd name="T27" fmla="*/ 1723 h 1796"/>
                      <a:gd name="T28" fmla="*/ 734 w 1255"/>
                      <a:gd name="T29" fmla="*/ 1789 h 1796"/>
                      <a:gd name="T30" fmla="*/ 641 w 1255"/>
                      <a:gd name="T31" fmla="*/ 1767 h 1796"/>
                      <a:gd name="T32" fmla="*/ 631 w 1255"/>
                      <a:gd name="T33" fmla="*/ 1703 h 1796"/>
                      <a:gd name="T34" fmla="*/ 590 w 1255"/>
                      <a:gd name="T35" fmla="*/ 1614 h 1796"/>
                      <a:gd name="T36" fmla="*/ 582 w 1255"/>
                      <a:gd name="T37" fmla="*/ 1539 h 1796"/>
                      <a:gd name="T38" fmla="*/ 569 w 1255"/>
                      <a:gd name="T39" fmla="*/ 1488 h 1796"/>
                      <a:gd name="T40" fmla="*/ 530 w 1255"/>
                      <a:gd name="T41" fmla="*/ 1433 h 1796"/>
                      <a:gd name="T42" fmla="*/ 506 w 1255"/>
                      <a:gd name="T43" fmla="*/ 1360 h 1796"/>
                      <a:gd name="T44" fmla="*/ 541 w 1255"/>
                      <a:gd name="T45" fmla="*/ 1238 h 1796"/>
                      <a:gd name="T46" fmla="*/ 524 w 1255"/>
                      <a:gd name="T47" fmla="*/ 1065 h 1796"/>
                      <a:gd name="T48" fmla="*/ 469 w 1255"/>
                      <a:gd name="T49" fmla="*/ 978 h 1796"/>
                      <a:gd name="T50" fmla="*/ 460 w 1255"/>
                      <a:gd name="T51" fmla="*/ 842 h 1796"/>
                      <a:gd name="T52" fmla="*/ 380 w 1255"/>
                      <a:gd name="T53" fmla="*/ 792 h 1796"/>
                      <a:gd name="T54" fmla="*/ 275 w 1255"/>
                      <a:gd name="T55" fmla="*/ 806 h 1796"/>
                      <a:gd name="T56" fmla="*/ 60 w 1255"/>
                      <a:gd name="T57" fmla="*/ 697 h 1796"/>
                      <a:gd name="T58" fmla="*/ 10 w 1255"/>
                      <a:gd name="T59" fmla="*/ 521 h 1796"/>
                      <a:gd name="T60" fmla="*/ 49 w 1255"/>
                      <a:gd name="T61" fmla="*/ 396 h 1796"/>
                      <a:gd name="T62" fmla="*/ 121 w 1255"/>
                      <a:gd name="T63" fmla="*/ 259 h 1796"/>
                      <a:gd name="T64" fmla="*/ 228 w 1255"/>
                      <a:gd name="T65" fmla="*/ 156 h 1796"/>
                      <a:gd name="T66" fmla="*/ 308 w 1255"/>
                      <a:gd name="T67" fmla="*/ 47 h 1796"/>
                      <a:gd name="T68" fmla="*/ 382 w 1255"/>
                      <a:gd name="T69" fmla="*/ 75 h 1796"/>
                      <a:gd name="T70" fmla="*/ 463 w 1255"/>
                      <a:gd name="T71" fmla="*/ 28 h 1796"/>
                      <a:gd name="T72" fmla="*/ 518 w 1255"/>
                      <a:gd name="T73" fmla="*/ 6 h 1796"/>
                      <a:gd name="T74" fmla="*/ 561 w 1255"/>
                      <a:gd name="T75" fmla="*/ 61 h 1796"/>
                      <a:gd name="T76" fmla="*/ 648 w 1255"/>
                      <a:gd name="T77" fmla="*/ 151 h 1796"/>
                      <a:gd name="T78" fmla="*/ 707 w 1255"/>
                      <a:gd name="T79" fmla="*/ 109 h 1796"/>
                      <a:gd name="T80" fmla="*/ 798 w 1255"/>
                      <a:gd name="T81" fmla="*/ 139 h 1796"/>
                      <a:gd name="T82" fmla="*/ 896 w 1255"/>
                      <a:gd name="T83" fmla="*/ 137 h 1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5" h="1796">
                        <a:moveTo>
                          <a:pt x="937" y="215"/>
                        </a:moveTo>
                        <a:lnTo>
                          <a:pt x="958" y="290"/>
                        </a:lnTo>
                        <a:lnTo>
                          <a:pt x="997" y="404"/>
                        </a:lnTo>
                        <a:lnTo>
                          <a:pt x="1075" y="588"/>
                        </a:lnTo>
                        <a:lnTo>
                          <a:pt x="1104" y="610"/>
                        </a:lnTo>
                        <a:lnTo>
                          <a:pt x="1122" y="663"/>
                        </a:lnTo>
                        <a:lnTo>
                          <a:pt x="1184" y="661"/>
                        </a:lnTo>
                        <a:lnTo>
                          <a:pt x="1225" y="644"/>
                        </a:lnTo>
                        <a:lnTo>
                          <a:pt x="1254" y="644"/>
                        </a:lnTo>
                        <a:lnTo>
                          <a:pt x="1252" y="716"/>
                        </a:lnTo>
                        <a:lnTo>
                          <a:pt x="1242" y="755"/>
                        </a:lnTo>
                        <a:lnTo>
                          <a:pt x="1129" y="917"/>
                        </a:lnTo>
                        <a:lnTo>
                          <a:pt x="1026" y="1084"/>
                        </a:lnTo>
                        <a:lnTo>
                          <a:pt x="1028" y="1148"/>
                        </a:lnTo>
                        <a:lnTo>
                          <a:pt x="1057" y="1196"/>
                        </a:lnTo>
                        <a:lnTo>
                          <a:pt x="1042" y="1232"/>
                        </a:lnTo>
                        <a:lnTo>
                          <a:pt x="1050" y="1279"/>
                        </a:lnTo>
                        <a:lnTo>
                          <a:pt x="1042" y="1316"/>
                        </a:lnTo>
                        <a:lnTo>
                          <a:pt x="1018" y="1346"/>
                        </a:lnTo>
                        <a:lnTo>
                          <a:pt x="997" y="1346"/>
                        </a:lnTo>
                        <a:lnTo>
                          <a:pt x="962" y="1399"/>
                        </a:lnTo>
                        <a:lnTo>
                          <a:pt x="931" y="1461"/>
                        </a:lnTo>
                        <a:lnTo>
                          <a:pt x="937" y="1527"/>
                        </a:lnTo>
                        <a:lnTo>
                          <a:pt x="907" y="1558"/>
                        </a:lnTo>
                        <a:lnTo>
                          <a:pt x="878" y="1628"/>
                        </a:lnTo>
                        <a:lnTo>
                          <a:pt x="845" y="1692"/>
                        </a:lnTo>
                        <a:lnTo>
                          <a:pt x="826" y="1717"/>
                        </a:lnTo>
                        <a:lnTo>
                          <a:pt x="810" y="1723"/>
                        </a:lnTo>
                        <a:lnTo>
                          <a:pt x="781" y="1764"/>
                        </a:lnTo>
                        <a:lnTo>
                          <a:pt x="734" y="1789"/>
                        </a:lnTo>
                        <a:lnTo>
                          <a:pt x="674" y="1795"/>
                        </a:lnTo>
                        <a:lnTo>
                          <a:pt x="641" y="1767"/>
                        </a:lnTo>
                        <a:lnTo>
                          <a:pt x="637" y="1739"/>
                        </a:lnTo>
                        <a:lnTo>
                          <a:pt x="631" y="1703"/>
                        </a:lnTo>
                        <a:lnTo>
                          <a:pt x="608" y="1684"/>
                        </a:lnTo>
                        <a:lnTo>
                          <a:pt x="590" y="1614"/>
                        </a:lnTo>
                        <a:lnTo>
                          <a:pt x="584" y="1580"/>
                        </a:lnTo>
                        <a:lnTo>
                          <a:pt x="582" y="1539"/>
                        </a:lnTo>
                        <a:lnTo>
                          <a:pt x="571" y="1508"/>
                        </a:lnTo>
                        <a:lnTo>
                          <a:pt x="569" y="1488"/>
                        </a:lnTo>
                        <a:lnTo>
                          <a:pt x="551" y="1458"/>
                        </a:lnTo>
                        <a:lnTo>
                          <a:pt x="530" y="1433"/>
                        </a:lnTo>
                        <a:lnTo>
                          <a:pt x="516" y="1391"/>
                        </a:lnTo>
                        <a:lnTo>
                          <a:pt x="506" y="1360"/>
                        </a:lnTo>
                        <a:lnTo>
                          <a:pt x="510" y="1310"/>
                        </a:lnTo>
                        <a:lnTo>
                          <a:pt x="541" y="1238"/>
                        </a:lnTo>
                        <a:lnTo>
                          <a:pt x="547" y="1157"/>
                        </a:lnTo>
                        <a:lnTo>
                          <a:pt x="524" y="1065"/>
                        </a:lnTo>
                        <a:lnTo>
                          <a:pt x="491" y="1029"/>
                        </a:lnTo>
                        <a:lnTo>
                          <a:pt x="469" y="978"/>
                        </a:lnTo>
                        <a:lnTo>
                          <a:pt x="477" y="900"/>
                        </a:lnTo>
                        <a:lnTo>
                          <a:pt x="460" y="842"/>
                        </a:lnTo>
                        <a:lnTo>
                          <a:pt x="421" y="836"/>
                        </a:lnTo>
                        <a:lnTo>
                          <a:pt x="380" y="792"/>
                        </a:lnTo>
                        <a:lnTo>
                          <a:pt x="329" y="766"/>
                        </a:lnTo>
                        <a:lnTo>
                          <a:pt x="275" y="806"/>
                        </a:lnTo>
                        <a:lnTo>
                          <a:pt x="136" y="794"/>
                        </a:lnTo>
                        <a:lnTo>
                          <a:pt x="60" y="697"/>
                        </a:lnTo>
                        <a:lnTo>
                          <a:pt x="0" y="566"/>
                        </a:lnTo>
                        <a:lnTo>
                          <a:pt x="10" y="521"/>
                        </a:lnTo>
                        <a:lnTo>
                          <a:pt x="37" y="488"/>
                        </a:lnTo>
                        <a:lnTo>
                          <a:pt x="49" y="396"/>
                        </a:lnTo>
                        <a:lnTo>
                          <a:pt x="68" y="329"/>
                        </a:lnTo>
                        <a:lnTo>
                          <a:pt x="121" y="259"/>
                        </a:lnTo>
                        <a:lnTo>
                          <a:pt x="177" y="229"/>
                        </a:lnTo>
                        <a:lnTo>
                          <a:pt x="228" y="156"/>
                        </a:lnTo>
                        <a:lnTo>
                          <a:pt x="241" y="125"/>
                        </a:lnTo>
                        <a:lnTo>
                          <a:pt x="308" y="47"/>
                        </a:lnTo>
                        <a:lnTo>
                          <a:pt x="352" y="78"/>
                        </a:lnTo>
                        <a:lnTo>
                          <a:pt x="382" y="75"/>
                        </a:lnTo>
                        <a:lnTo>
                          <a:pt x="419" y="33"/>
                        </a:lnTo>
                        <a:lnTo>
                          <a:pt x="463" y="28"/>
                        </a:lnTo>
                        <a:lnTo>
                          <a:pt x="491" y="39"/>
                        </a:lnTo>
                        <a:lnTo>
                          <a:pt x="518" y="6"/>
                        </a:lnTo>
                        <a:lnTo>
                          <a:pt x="553" y="0"/>
                        </a:lnTo>
                        <a:lnTo>
                          <a:pt x="561" y="61"/>
                        </a:lnTo>
                        <a:lnTo>
                          <a:pt x="584" y="106"/>
                        </a:lnTo>
                        <a:lnTo>
                          <a:pt x="648" y="151"/>
                        </a:lnTo>
                        <a:lnTo>
                          <a:pt x="701" y="159"/>
                        </a:lnTo>
                        <a:lnTo>
                          <a:pt x="707" y="109"/>
                        </a:lnTo>
                        <a:lnTo>
                          <a:pt x="748" y="109"/>
                        </a:lnTo>
                        <a:lnTo>
                          <a:pt x="798" y="139"/>
                        </a:lnTo>
                        <a:lnTo>
                          <a:pt x="851" y="156"/>
                        </a:lnTo>
                        <a:lnTo>
                          <a:pt x="896" y="137"/>
                        </a:lnTo>
                        <a:lnTo>
                          <a:pt x="937" y="215"/>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0" name="Group 26"/>
                  <p:cNvGrpSpPr>
                    <a:grpSpLocks/>
                  </p:cNvGrpSpPr>
                  <p:nvPr/>
                </p:nvGrpSpPr>
                <p:grpSpPr bwMode="auto">
                  <a:xfrm>
                    <a:off x="2583" y="707"/>
                    <a:ext cx="555" cy="619"/>
                    <a:chOff x="2583" y="707"/>
                    <a:chExt cx="555" cy="619"/>
                  </a:xfrm>
                </p:grpSpPr>
                <p:grpSp>
                  <p:nvGrpSpPr>
                    <p:cNvPr id="33" name="Group 27"/>
                    <p:cNvGrpSpPr>
                      <a:grpSpLocks/>
                    </p:cNvGrpSpPr>
                    <p:nvPr/>
                  </p:nvGrpSpPr>
                  <p:grpSpPr bwMode="auto">
                    <a:xfrm>
                      <a:off x="2803" y="1094"/>
                      <a:ext cx="174" cy="232"/>
                      <a:chOff x="2803" y="1094"/>
                      <a:chExt cx="174" cy="232"/>
                    </a:xfrm>
                  </p:grpSpPr>
                  <p:sp>
                    <p:nvSpPr>
                      <p:cNvPr id="35" name="Freeform 28"/>
                      <p:cNvSpPr>
                        <a:spLocks/>
                      </p:cNvSpPr>
                      <p:nvPr/>
                    </p:nvSpPr>
                    <p:spPr bwMode="auto">
                      <a:xfrm>
                        <a:off x="2803" y="1178"/>
                        <a:ext cx="82" cy="132"/>
                      </a:xfrm>
                      <a:custGeom>
                        <a:avLst/>
                        <a:gdLst>
                          <a:gd name="T0" fmla="*/ 19 w 82"/>
                          <a:gd name="T1" fmla="*/ 40 h 132"/>
                          <a:gd name="T2" fmla="*/ 25 w 82"/>
                          <a:gd name="T3" fmla="*/ 26 h 132"/>
                          <a:gd name="T4" fmla="*/ 39 w 82"/>
                          <a:gd name="T5" fmla="*/ 26 h 132"/>
                          <a:gd name="T6" fmla="*/ 60 w 82"/>
                          <a:gd name="T7" fmla="*/ 0 h 132"/>
                          <a:gd name="T8" fmla="*/ 66 w 82"/>
                          <a:gd name="T9" fmla="*/ 17 h 132"/>
                          <a:gd name="T10" fmla="*/ 77 w 82"/>
                          <a:gd name="T11" fmla="*/ 17 h 132"/>
                          <a:gd name="T12" fmla="*/ 81 w 82"/>
                          <a:gd name="T13" fmla="*/ 26 h 132"/>
                          <a:gd name="T14" fmla="*/ 75 w 82"/>
                          <a:gd name="T15" fmla="*/ 40 h 132"/>
                          <a:gd name="T16" fmla="*/ 66 w 82"/>
                          <a:gd name="T17" fmla="*/ 46 h 132"/>
                          <a:gd name="T18" fmla="*/ 66 w 82"/>
                          <a:gd name="T19" fmla="*/ 57 h 132"/>
                          <a:gd name="T20" fmla="*/ 64 w 82"/>
                          <a:gd name="T21" fmla="*/ 63 h 132"/>
                          <a:gd name="T22" fmla="*/ 62 w 82"/>
                          <a:gd name="T23" fmla="*/ 71 h 132"/>
                          <a:gd name="T24" fmla="*/ 66 w 82"/>
                          <a:gd name="T25" fmla="*/ 83 h 132"/>
                          <a:gd name="T26" fmla="*/ 60 w 82"/>
                          <a:gd name="T27" fmla="*/ 94 h 132"/>
                          <a:gd name="T28" fmla="*/ 54 w 82"/>
                          <a:gd name="T29" fmla="*/ 100 h 132"/>
                          <a:gd name="T30" fmla="*/ 48 w 82"/>
                          <a:gd name="T31" fmla="*/ 100 h 132"/>
                          <a:gd name="T32" fmla="*/ 46 w 82"/>
                          <a:gd name="T33" fmla="*/ 103 h 132"/>
                          <a:gd name="T34" fmla="*/ 44 w 82"/>
                          <a:gd name="T35" fmla="*/ 111 h 132"/>
                          <a:gd name="T36" fmla="*/ 33 w 82"/>
                          <a:gd name="T37" fmla="*/ 114 h 132"/>
                          <a:gd name="T38" fmla="*/ 31 w 82"/>
                          <a:gd name="T39" fmla="*/ 111 h 132"/>
                          <a:gd name="T40" fmla="*/ 23 w 82"/>
                          <a:gd name="T41" fmla="*/ 120 h 132"/>
                          <a:gd name="T42" fmla="*/ 21 w 82"/>
                          <a:gd name="T43" fmla="*/ 122 h 132"/>
                          <a:gd name="T44" fmla="*/ 10 w 82"/>
                          <a:gd name="T45" fmla="*/ 131 h 132"/>
                          <a:gd name="T46" fmla="*/ 6 w 82"/>
                          <a:gd name="T47" fmla="*/ 131 h 132"/>
                          <a:gd name="T48" fmla="*/ 4 w 82"/>
                          <a:gd name="T49" fmla="*/ 125 h 132"/>
                          <a:gd name="T50" fmla="*/ 2 w 82"/>
                          <a:gd name="T51" fmla="*/ 111 h 132"/>
                          <a:gd name="T52" fmla="*/ 0 w 82"/>
                          <a:gd name="T53" fmla="*/ 108 h 132"/>
                          <a:gd name="T54" fmla="*/ 0 w 82"/>
                          <a:gd name="T55" fmla="*/ 97 h 132"/>
                          <a:gd name="T56" fmla="*/ 6 w 82"/>
                          <a:gd name="T57" fmla="*/ 91 h 132"/>
                          <a:gd name="T58" fmla="*/ 12 w 82"/>
                          <a:gd name="T59" fmla="*/ 85 h 132"/>
                          <a:gd name="T60" fmla="*/ 17 w 82"/>
                          <a:gd name="T61" fmla="*/ 74 h 132"/>
                          <a:gd name="T62" fmla="*/ 23 w 82"/>
                          <a:gd name="T63" fmla="*/ 74 h 132"/>
                          <a:gd name="T64" fmla="*/ 27 w 82"/>
                          <a:gd name="T65" fmla="*/ 77 h 132"/>
                          <a:gd name="T66" fmla="*/ 33 w 82"/>
                          <a:gd name="T67" fmla="*/ 74 h 132"/>
                          <a:gd name="T68" fmla="*/ 27 w 82"/>
                          <a:gd name="T69" fmla="*/ 71 h 132"/>
                          <a:gd name="T70" fmla="*/ 19 w 82"/>
                          <a:gd name="T71" fmla="*/ 4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2" h="132">
                            <a:moveTo>
                              <a:pt x="19" y="40"/>
                            </a:moveTo>
                            <a:lnTo>
                              <a:pt x="25" y="26"/>
                            </a:lnTo>
                            <a:lnTo>
                              <a:pt x="39" y="26"/>
                            </a:lnTo>
                            <a:lnTo>
                              <a:pt x="60" y="0"/>
                            </a:lnTo>
                            <a:lnTo>
                              <a:pt x="66" y="17"/>
                            </a:lnTo>
                            <a:lnTo>
                              <a:pt x="77" y="17"/>
                            </a:lnTo>
                            <a:lnTo>
                              <a:pt x="81" y="26"/>
                            </a:lnTo>
                            <a:lnTo>
                              <a:pt x="75" y="40"/>
                            </a:lnTo>
                            <a:lnTo>
                              <a:pt x="66" y="46"/>
                            </a:lnTo>
                            <a:lnTo>
                              <a:pt x="66" y="57"/>
                            </a:lnTo>
                            <a:lnTo>
                              <a:pt x="64" y="63"/>
                            </a:lnTo>
                            <a:lnTo>
                              <a:pt x="62" y="71"/>
                            </a:lnTo>
                            <a:lnTo>
                              <a:pt x="66" y="83"/>
                            </a:lnTo>
                            <a:lnTo>
                              <a:pt x="60" y="94"/>
                            </a:lnTo>
                            <a:lnTo>
                              <a:pt x="54" y="100"/>
                            </a:lnTo>
                            <a:lnTo>
                              <a:pt x="48" y="100"/>
                            </a:lnTo>
                            <a:lnTo>
                              <a:pt x="46" y="103"/>
                            </a:lnTo>
                            <a:lnTo>
                              <a:pt x="44" y="111"/>
                            </a:lnTo>
                            <a:lnTo>
                              <a:pt x="33" y="114"/>
                            </a:lnTo>
                            <a:lnTo>
                              <a:pt x="31" y="111"/>
                            </a:lnTo>
                            <a:lnTo>
                              <a:pt x="23" y="120"/>
                            </a:lnTo>
                            <a:lnTo>
                              <a:pt x="21" y="122"/>
                            </a:lnTo>
                            <a:lnTo>
                              <a:pt x="10" y="131"/>
                            </a:lnTo>
                            <a:lnTo>
                              <a:pt x="6" y="131"/>
                            </a:lnTo>
                            <a:lnTo>
                              <a:pt x="4" y="125"/>
                            </a:lnTo>
                            <a:lnTo>
                              <a:pt x="2" y="111"/>
                            </a:lnTo>
                            <a:lnTo>
                              <a:pt x="0" y="108"/>
                            </a:lnTo>
                            <a:lnTo>
                              <a:pt x="0" y="97"/>
                            </a:lnTo>
                            <a:lnTo>
                              <a:pt x="6" y="91"/>
                            </a:lnTo>
                            <a:lnTo>
                              <a:pt x="12" y="85"/>
                            </a:lnTo>
                            <a:lnTo>
                              <a:pt x="17" y="74"/>
                            </a:lnTo>
                            <a:lnTo>
                              <a:pt x="23" y="74"/>
                            </a:lnTo>
                            <a:lnTo>
                              <a:pt x="27" y="77"/>
                            </a:lnTo>
                            <a:lnTo>
                              <a:pt x="33" y="74"/>
                            </a:lnTo>
                            <a:lnTo>
                              <a:pt x="27" y="71"/>
                            </a:lnTo>
                            <a:lnTo>
                              <a:pt x="19" y="4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 name="Freeform 29"/>
                      <p:cNvSpPr>
                        <a:spLocks/>
                      </p:cNvSpPr>
                      <p:nvPr/>
                    </p:nvSpPr>
                    <p:spPr bwMode="auto">
                      <a:xfrm>
                        <a:off x="2878" y="1094"/>
                        <a:ext cx="99" cy="232"/>
                      </a:xfrm>
                      <a:custGeom>
                        <a:avLst/>
                        <a:gdLst>
                          <a:gd name="T0" fmla="*/ 38 w 99"/>
                          <a:gd name="T1" fmla="*/ 25 h 232"/>
                          <a:gd name="T2" fmla="*/ 60 w 99"/>
                          <a:gd name="T3" fmla="*/ 22 h 232"/>
                          <a:gd name="T4" fmla="*/ 69 w 99"/>
                          <a:gd name="T5" fmla="*/ 14 h 232"/>
                          <a:gd name="T6" fmla="*/ 79 w 99"/>
                          <a:gd name="T7" fmla="*/ 6 h 232"/>
                          <a:gd name="T8" fmla="*/ 98 w 99"/>
                          <a:gd name="T9" fmla="*/ 3 h 232"/>
                          <a:gd name="T10" fmla="*/ 92 w 99"/>
                          <a:gd name="T11" fmla="*/ 22 h 232"/>
                          <a:gd name="T12" fmla="*/ 83 w 99"/>
                          <a:gd name="T13" fmla="*/ 28 h 232"/>
                          <a:gd name="T14" fmla="*/ 71 w 99"/>
                          <a:gd name="T15" fmla="*/ 45 h 232"/>
                          <a:gd name="T16" fmla="*/ 85 w 99"/>
                          <a:gd name="T17" fmla="*/ 45 h 232"/>
                          <a:gd name="T18" fmla="*/ 98 w 99"/>
                          <a:gd name="T19" fmla="*/ 45 h 232"/>
                          <a:gd name="T20" fmla="*/ 90 w 99"/>
                          <a:gd name="T21" fmla="*/ 64 h 232"/>
                          <a:gd name="T22" fmla="*/ 75 w 99"/>
                          <a:gd name="T23" fmla="*/ 72 h 232"/>
                          <a:gd name="T24" fmla="*/ 73 w 99"/>
                          <a:gd name="T25" fmla="*/ 86 h 232"/>
                          <a:gd name="T26" fmla="*/ 85 w 99"/>
                          <a:gd name="T27" fmla="*/ 106 h 232"/>
                          <a:gd name="T28" fmla="*/ 92 w 99"/>
                          <a:gd name="T29" fmla="*/ 125 h 232"/>
                          <a:gd name="T30" fmla="*/ 98 w 99"/>
                          <a:gd name="T31" fmla="*/ 150 h 232"/>
                          <a:gd name="T32" fmla="*/ 94 w 99"/>
                          <a:gd name="T33" fmla="*/ 181 h 232"/>
                          <a:gd name="T34" fmla="*/ 83 w 99"/>
                          <a:gd name="T35" fmla="*/ 195 h 232"/>
                          <a:gd name="T36" fmla="*/ 92 w 99"/>
                          <a:gd name="T37" fmla="*/ 217 h 232"/>
                          <a:gd name="T38" fmla="*/ 69 w 99"/>
                          <a:gd name="T39" fmla="*/ 217 h 232"/>
                          <a:gd name="T40" fmla="*/ 56 w 99"/>
                          <a:gd name="T41" fmla="*/ 214 h 232"/>
                          <a:gd name="T42" fmla="*/ 38 w 99"/>
                          <a:gd name="T43" fmla="*/ 223 h 232"/>
                          <a:gd name="T44" fmla="*/ 27 w 99"/>
                          <a:gd name="T45" fmla="*/ 225 h 232"/>
                          <a:gd name="T46" fmla="*/ 15 w 99"/>
                          <a:gd name="T47" fmla="*/ 228 h 232"/>
                          <a:gd name="T48" fmla="*/ 4 w 99"/>
                          <a:gd name="T49" fmla="*/ 220 h 232"/>
                          <a:gd name="T50" fmla="*/ 0 w 99"/>
                          <a:gd name="T51" fmla="*/ 206 h 232"/>
                          <a:gd name="T52" fmla="*/ 10 w 99"/>
                          <a:gd name="T53" fmla="*/ 192 h 232"/>
                          <a:gd name="T54" fmla="*/ 25 w 99"/>
                          <a:gd name="T55" fmla="*/ 189 h 232"/>
                          <a:gd name="T56" fmla="*/ 17 w 99"/>
                          <a:gd name="T57" fmla="*/ 181 h 232"/>
                          <a:gd name="T58" fmla="*/ 17 w 99"/>
                          <a:gd name="T59" fmla="*/ 167 h 232"/>
                          <a:gd name="T60" fmla="*/ 29 w 99"/>
                          <a:gd name="T61" fmla="*/ 159 h 232"/>
                          <a:gd name="T62" fmla="*/ 40 w 99"/>
                          <a:gd name="T63" fmla="*/ 156 h 232"/>
                          <a:gd name="T64" fmla="*/ 46 w 99"/>
                          <a:gd name="T65" fmla="*/ 131 h 232"/>
                          <a:gd name="T66" fmla="*/ 52 w 99"/>
                          <a:gd name="T67" fmla="*/ 106 h 232"/>
                          <a:gd name="T68" fmla="*/ 42 w 99"/>
                          <a:gd name="T69" fmla="*/ 89 h 232"/>
                          <a:gd name="T70" fmla="*/ 21 w 99"/>
                          <a:gd name="T71" fmla="*/ 83 h 232"/>
                          <a:gd name="T72" fmla="*/ 31 w 99"/>
                          <a:gd name="T73" fmla="*/ 33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232">
                            <a:moveTo>
                              <a:pt x="31" y="33"/>
                            </a:moveTo>
                            <a:lnTo>
                              <a:pt x="38" y="25"/>
                            </a:lnTo>
                            <a:lnTo>
                              <a:pt x="56" y="28"/>
                            </a:lnTo>
                            <a:lnTo>
                              <a:pt x="60" y="22"/>
                            </a:lnTo>
                            <a:lnTo>
                              <a:pt x="65" y="14"/>
                            </a:lnTo>
                            <a:lnTo>
                              <a:pt x="69" y="14"/>
                            </a:lnTo>
                            <a:lnTo>
                              <a:pt x="73" y="11"/>
                            </a:lnTo>
                            <a:lnTo>
                              <a:pt x="79" y="6"/>
                            </a:lnTo>
                            <a:lnTo>
                              <a:pt x="88" y="0"/>
                            </a:lnTo>
                            <a:lnTo>
                              <a:pt x="98" y="3"/>
                            </a:lnTo>
                            <a:lnTo>
                              <a:pt x="96" y="14"/>
                            </a:lnTo>
                            <a:lnTo>
                              <a:pt x="92" y="22"/>
                            </a:lnTo>
                            <a:lnTo>
                              <a:pt x="88" y="25"/>
                            </a:lnTo>
                            <a:lnTo>
                              <a:pt x="83" y="28"/>
                            </a:lnTo>
                            <a:lnTo>
                              <a:pt x="71" y="33"/>
                            </a:lnTo>
                            <a:lnTo>
                              <a:pt x="71" y="45"/>
                            </a:lnTo>
                            <a:lnTo>
                              <a:pt x="73" y="50"/>
                            </a:lnTo>
                            <a:lnTo>
                              <a:pt x="85" y="45"/>
                            </a:lnTo>
                            <a:lnTo>
                              <a:pt x="96" y="39"/>
                            </a:lnTo>
                            <a:lnTo>
                              <a:pt x="98" y="45"/>
                            </a:lnTo>
                            <a:lnTo>
                              <a:pt x="98" y="61"/>
                            </a:lnTo>
                            <a:lnTo>
                              <a:pt x="90" y="64"/>
                            </a:lnTo>
                            <a:lnTo>
                              <a:pt x="81" y="64"/>
                            </a:lnTo>
                            <a:lnTo>
                              <a:pt x="75" y="72"/>
                            </a:lnTo>
                            <a:lnTo>
                              <a:pt x="73" y="78"/>
                            </a:lnTo>
                            <a:lnTo>
                              <a:pt x="73" y="86"/>
                            </a:lnTo>
                            <a:lnTo>
                              <a:pt x="79" y="97"/>
                            </a:lnTo>
                            <a:lnTo>
                              <a:pt x="85" y="106"/>
                            </a:lnTo>
                            <a:lnTo>
                              <a:pt x="90" y="114"/>
                            </a:lnTo>
                            <a:lnTo>
                              <a:pt x="92" y="125"/>
                            </a:lnTo>
                            <a:lnTo>
                              <a:pt x="94" y="136"/>
                            </a:lnTo>
                            <a:lnTo>
                              <a:pt x="98" y="150"/>
                            </a:lnTo>
                            <a:lnTo>
                              <a:pt x="98" y="170"/>
                            </a:lnTo>
                            <a:lnTo>
                              <a:pt x="94" y="181"/>
                            </a:lnTo>
                            <a:lnTo>
                              <a:pt x="85" y="189"/>
                            </a:lnTo>
                            <a:lnTo>
                              <a:pt x="83" y="195"/>
                            </a:lnTo>
                            <a:lnTo>
                              <a:pt x="88" y="206"/>
                            </a:lnTo>
                            <a:lnTo>
                              <a:pt x="92" y="217"/>
                            </a:lnTo>
                            <a:lnTo>
                              <a:pt x="79" y="217"/>
                            </a:lnTo>
                            <a:lnTo>
                              <a:pt x="69" y="217"/>
                            </a:lnTo>
                            <a:lnTo>
                              <a:pt x="65" y="214"/>
                            </a:lnTo>
                            <a:lnTo>
                              <a:pt x="56" y="214"/>
                            </a:lnTo>
                            <a:lnTo>
                              <a:pt x="46" y="217"/>
                            </a:lnTo>
                            <a:lnTo>
                              <a:pt x="38" y="223"/>
                            </a:lnTo>
                            <a:lnTo>
                              <a:pt x="31" y="223"/>
                            </a:lnTo>
                            <a:lnTo>
                              <a:pt x="27" y="225"/>
                            </a:lnTo>
                            <a:lnTo>
                              <a:pt x="17" y="231"/>
                            </a:lnTo>
                            <a:lnTo>
                              <a:pt x="15" y="228"/>
                            </a:lnTo>
                            <a:lnTo>
                              <a:pt x="10" y="223"/>
                            </a:lnTo>
                            <a:lnTo>
                              <a:pt x="4" y="220"/>
                            </a:lnTo>
                            <a:lnTo>
                              <a:pt x="0" y="217"/>
                            </a:lnTo>
                            <a:lnTo>
                              <a:pt x="0" y="206"/>
                            </a:lnTo>
                            <a:lnTo>
                              <a:pt x="4" y="192"/>
                            </a:lnTo>
                            <a:lnTo>
                              <a:pt x="10" y="192"/>
                            </a:lnTo>
                            <a:lnTo>
                              <a:pt x="17" y="189"/>
                            </a:lnTo>
                            <a:lnTo>
                              <a:pt x="25" y="189"/>
                            </a:lnTo>
                            <a:lnTo>
                              <a:pt x="25" y="186"/>
                            </a:lnTo>
                            <a:lnTo>
                              <a:pt x="17" y="181"/>
                            </a:lnTo>
                            <a:lnTo>
                              <a:pt x="17" y="173"/>
                            </a:lnTo>
                            <a:lnTo>
                              <a:pt x="17" y="167"/>
                            </a:lnTo>
                            <a:lnTo>
                              <a:pt x="25" y="161"/>
                            </a:lnTo>
                            <a:lnTo>
                              <a:pt x="29" y="159"/>
                            </a:lnTo>
                            <a:lnTo>
                              <a:pt x="33" y="156"/>
                            </a:lnTo>
                            <a:lnTo>
                              <a:pt x="40" y="156"/>
                            </a:lnTo>
                            <a:lnTo>
                              <a:pt x="44" y="153"/>
                            </a:lnTo>
                            <a:lnTo>
                              <a:pt x="46" y="131"/>
                            </a:lnTo>
                            <a:lnTo>
                              <a:pt x="52" y="114"/>
                            </a:lnTo>
                            <a:lnTo>
                              <a:pt x="52" y="106"/>
                            </a:lnTo>
                            <a:lnTo>
                              <a:pt x="38" y="103"/>
                            </a:lnTo>
                            <a:lnTo>
                              <a:pt x="42" y="89"/>
                            </a:lnTo>
                            <a:lnTo>
                              <a:pt x="31" y="81"/>
                            </a:lnTo>
                            <a:lnTo>
                              <a:pt x="21" y="83"/>
                            </a:lnTo>
                            <a:lnTo>
                              <a:pt x="33" y="64"/>
                            </a:lnTo>
                            <a:lnTo>
                              <a:pt x="31" y="33"/>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4" name="Freeform 30"/>
                    <p:cNvSpPr>
                      <a:spLocks/>
                    </p:cNvSpPr>
                    <p:nvPr/>
                  </p:nvSpPr>
                  <p:spPr bwMode="auto">
                    <a:xfrm>
                      <a:off x="2583" y="707"/>
                      <a:ext cx="555" cy="390"/>
                    </a:xfrm>
                    <a:custGeom>
                      <a:avLst/>
                      <a:gdLst>
                        <a:gd name="T0" fmla="*/ 35 w 555"/>
                        <a:gd name="T1" fmla="*/ 381 h 390"/>
                        <a:gd name="T2" fmla="*/ 55 w 555"/>
                        <a:gd name="T3" fmla="*/ 353 h 390"/>
                        <a:gd name="T4" fmla="*/ 68 w 555"/>
                        <a:gd name="T5" fmla="*/ 344 h 390"/>
                        <a:gd name="T6" fmla="*/ 86 w 555"/>
                        <a:gd name="T7" fmla="*/ 336 h 390"/>
                        <a:gd name="T8" fmla="*/ 101 w 555"/>
                        <a:gd name="T9" fmla="*/ 336 h 390"/>
                        <a:gd name="T10" fmla="*/ 113 w 555"/>
                        <a:gd name="T11" fmla="*/ 325 h 390"/>
                        <a:gd name="T12" fmla="*/ 127 w 555"/>
                        <a:gd name="T13" fmla="*/ 308 h 390"/>
                        <a:gd name="T14" fmla="*/ 142 w 555"/>
                        <a:gd name="T15" fmla="*/ 299 h 390"/>
                        <a:gd name="T16" fmla="*/ 156 w 555"/>
                        <a:gd name="T17" fmla="*/ 291 h 390"/>
                        <a:gd name="T18" fmla="*/ 172 w 555"/>
                        <a:gd name="T19" fmla="*/ 280 h 390"/>
                        <a:gd name="T20" fmla="*/ 193 w 555"/>
                        <a:gd name="T21" fmla="*/ 274 h 390"/>
                        <a:gd name="T22" fmla="*/ 226 w 555"/>
                        <a:gd name="T23" fmla="*/ 280 h 390"/>
                        <a:gd name="T24" fmla="*/ 252 w 555"/>
                        <a:gd name="T25" fmla="*/ 269 h 390"/>
                        <a:gd name="T26" fmla="*/ 267 w 555"/>
                        <a:gd name="T27" fmla="*/ 241 h 390"/>
                        <a:gd name="T28" fmla="*/ 285 w 555"/>
                        <a:gd name="T29" fmla="*/ 218 h 390"/>
                        <a:gd name="T30" fmla="*/ 298 w 555"/>
                        <a:gd name="T31" fmla="*/ 199 h 390"/>
                        <a:gd name="T32" fmla="*/ 308 w 555"/>
                        <a:gd name="T33" fmla="*/ 182 h 390"/>
                        <a:gd name="T34" fmla="*/ 332 w 555"/>
                        <a:gd name="T35" fmla="*/ 165 h 390"/>
                        <a:gd name="T36" fmla="*/ 328 w 555"/>
                        <a:gd name="T37" fmla="*/ 188 h 390"/>
                        <a:gd name="T38" fmla="*/ 347 w 555"/>
                        <a:gd name="T39" fmla="*/ 199 h 390"/>
                        <a:gd name="T40" fmla="*/ 363 w 555"/>
                        <a:gd name="T41" fmla="*/ 190 h 390"/>
                        <a:gd name="T42" fmla="*/ 369 w 555"/>
                        <a:gd name="T43" fmla="*/ 174 h 390"/>
                        <a:gd name="T44" fmla="*/ 375 w 555"/>
                        <a:gd name="T45" fmla="*/ 157 h 390"/>
                        <a:gd name="T46" fmla="*/ 386 w 555"/>
                        <a:gd name="T47" fmla="*/ 140 h 390"/>
                        <a:gd name="T48" fmla="*/ 417 w 555"/>
                        <a:gd name="T49" fmla="*/ 140 h 390"/>
                        <a:gd name="T50" fmla="*/ 447 w 555"/>
                        <a:gd name="T51" fmla="*/ 112 h 390"/>
                        <a:gd name="T52" fmla="*/ 478 w 555"/>
                        <a:gd name="T53" fmla="*/ 92 h 390"/>
                        <a:gd name="T54" fmla="*/ 511 w 555"/>
                        <a:gd name="T55" fmla="*/ 45 h 390"/>
                        <a:gd name="T56" fmla="*/ 540 w 555"/>
                        <a:gd name="T57" fmla="*/ 22 h 390"/>
                        <a:gd name="T58" fmla="*/ 529 w 555"/>
                        <a:gd name="T59" fmla="*/ 0 h 390"/>
                        <a:gd name="T60" fmla="*/ 480 w 555"/>
                        <a:gd name="T61" fmla="*/ 14 h 390"/>
                        <a:gd name="T62" fmla="*/ 447 w 555"/>
                        <a:gd name="T63" fmla="*/ 28 h 390"/>
                        <a:gd name="T64" fmla="*/ 412 w 555"/>
                        <a:gd name="T65" fmla="*/ 36 h 390"/>
                        <a:gd name="T66" fmla="*/ 369 w 555"/>
                        <a:gd name="T67" fmla="*/ 59 h 390"/>
                        <a:gd name="T68" fmla="*/ 332 w 555"/>
                        <a:gd name="T69" fmla="*/ 73 h 390"/>
                        <a:gd name="T70" fmla="*/ 293 w 555"/>
                        <a:gd name="T71" fmla="*/ 92 h 390"/>
                        <a:gd name="T72" fmla="*/ 267 w 555"/>
                        <a:gd name="T73" fmla="*/ 120 h 390"/>
                        <a:gd name="T74" fmla="*/ 244 w 555"/>
                        <a:gd name="T75" fmla="*/ 140 h 390"/>
                        <a:gd name="T76" fmla="*/ 199 w 555"/>
                        <a:gd name="T77" fmla="*/ 174 h 390"/>
                        <a:gd name="T78" fmla="*/ 154 w 555"/>
                        <a:gd name="T79" fmla="*/ 215 h 390"/>
                        <a:gd name="T80" fmla="*/ 115 w 555"/>
                        <a:gd name="T81" fmla="*/ 246 h 390"/>
                        <a:gd name="T82" fmla="*/ 84 w 555"/>
                        <a:gd name="T83" fmla="*/ 288 h 390"/>
                        <a:gd name="T84" fmla="*/ 51 w 555"/>
                        <a:gd name="T85" fmla="*/ 316 h 390"/>
                        <a:gd name="T86" fmla="*/ 0 w 555"/>
                        <a:gd name="T87" fmla="*/ 389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5" h="390">
                          <a:moveTo>
                            <a:pt x="0" y="389"/>
                          </a:moveTo>
                          <a:lnTo>
                            <a:pt x="35" y="381"/>
                          </a:lnTo>
                          <a:lnTo>
                            <a:pt x="47" y="364"/>
                          </a:lnTo>
                          <a:lnTo>
                            <a:pt x="55" y="353"/>
                          </a:lnTo>
                          <a:lnTo>
                            <a:pt x="60" y="344"/>
                          </a:lnTo>
                          <a:lnTo>
                            <a:pt x="68" y="344"/>
                          </a:lnTo>
                          <a:lnTo>
                            <a:pt x="76" y="336"/>
                          </a:lnTo>
                          <a:lnTo>
                            <a:pt x="86" y="336"/>
                          </a:lnTo>
                          <a:lnTo>
                            <a:pt x="92" y="336"/>
                          </a:lnTo>
                          <a:lnTo>
                            <a:pt x="101" y="336"/>
                          </a:lnTo>
                          <a:lnTo>
                            <a:pt x="105" y="336"/>
                          </a:lnTo>
                          <a:lnTo>
                            <a:pt x="113" y="325"/>
                          </a:lnTo>
                          <a:lnTo>
                            <a:pt x="117" y="316"/>
                          </a:lnTo>
                          <a:lnTo>
                            <a:pt x="127" y="308"/>
                          </a:lnTo>
                          <a:lnTo>
                            <a:pt x="135" y="305"/>
                          </a:lnTo>
                          <a:lnTo>
                            <a:pt x="142" y="299"/>
                          </a:lnTo>
                          <a:lnTo>
                            <a:pt x="150" y="297"/>
                          </a:lnTo>
                          <a:lnTo>
                            <a:pt x="156" y="291"/>
                          </a:lnTo>
                          <a:lnTo>
                            <a:pt x="164" y="285"/>
                          </a:lnTo>
                          <a:lnTo>
                            <a:pt x="172" y="280"/>
                          </a:lnTo>
                          <a:lnTo>
                            <a:pt x="183" y="271"/>
                          </a:lnTo>
                          <a:lnTo>
                            <a:pt x="193" y="274"/>
                          </a:lnTo>
                          <a:lnTo>
                            <a:pt x="209" y="280"/>
                          </a:lnTo>
                          <a:lnTo>
                            <a:pt x="226" y="280"/>
                          </a:lnTo>
                          <a:lnTo>
                            <a:pt x="244" y="271"/>
                          </a:lnTo>
                          <a:lnTo>
                            <a:pt x="252" y="269"/>
                          </a:lnTo>
                          <a:lnTo>
                            <a:pt x="259" y="252"/>
                          </a:lnTo>
                          <a:lnTo>
                            <a:pt x="267" y="241"/>
                          </a:lnTo>
                          <a:lnTo>
                            <a:pt x="281" y="227"/>
                          </a:lnTo>
                          <a:lnTo>
                            <a:pt x="285" y="218"/>
                          </a:lnTo>
                          <a:lnTo>
                            <a:pt x="285" y="207"/>
                          </a:lnTo>
                          <a:lnTo>
                            <a:pt x="298" y="199"/>
                          </a:lnTo>
                          <a:lnTo>
                            <a:pt x="304" y="190"/>
                          </a:lnTo>
                          <a:lnTo>
                            <a:pt x="308" y="182"/>
                          </a:lnTo>
                          <a:lnTo>
                            <a:pt x="312" y="182"/>
                          </a:lnTo>
                          <a:lnTo>
                            <a:pt x="332" y="165"/>
                          </a:lnTo>
                          <a:lnTo>
                            <a:pt x="332" y="182"/>
                          </a:lnTo>
                          <a:lnTo>
                            <a:pt x="328" y="188"/>
                          </a:lnTo>
                          <a:lnTo>
                            <a:pt x="332" y="196"/>
                          </a:lnTo>
                          <a:lnTo>
                            <a:pt x="347" y="199"/>
                          </a:lnTo>
                          <a:lnTo>
                            <a:pt x="355" y="199"/>
                          </a:lnTo>
                          <a:lnTo>
                            <a:pt x="363" y="190"/>
                          </a:lnTo>
                          <a:lnTo>
                            <a:pt x="369" y="182"/>
                          </a:lnTo>
                          <a:lnTo>
                            <a:pt x="369" y="174"/>
                          </a:lnTo>
                          <a:lnTo>
                            <a:pt x="375" y="165"/>
                          </a:lnTo>
                          <a:lnTo>
                            <a:pt x="375" y="157"/>
                          </a:lnTo>
                          <a:lnTo>
                            <a:pt x="382" y="146"/>
                          </a:lnTo>
                          <a:lnTo>
                            <a:pt x="386" y="140"/>
                          </a:lnTo>
                          <a:lnTo>
                            <a:pt x="396" y="140"/>
                          </a:lnTo>
                          <a:lnTo>
                            <a:pt x="417" y="140"/>
                          </a:lnTo>
                          <a:lnTo>
                            <a:pt x="433" y="129"/>
                          </a:lnTo>
                          <a:lnTo>
                            <a:pt x="447" y="112"/>
                          </a:lnTo>
                          <a:lnTo>
                            <a:pt x="464" y="106"/>
                          </a:lnTo>
                          <a:lnTo>
                            <a:pt x="478" y="92"/>
                          </a:lnTo>
                          <a:lnTo>
                            <a:pt x="488" y="70"/>
                          </a:lnTo>
                          <a:lnTo>
                            <a:pt x="511" y="45"/>
                          </a:lnTo>
                          <a:lnTo>
                            <a:pt x="525" y="34"/>
                          </a:lnTo>
                          <a:lnTo>
                            <a:pt x="540" y="22"/>
                          </a:lnTo>
                          <a:lnTo>
                            <a:pt x="554" y="8"/>
                          </a:lnTo>
                          <a:lnTo>
                            <a:pt x="529" y="0"/>
                          </a:lnTo>
                          <a:lnTo>
                            <a:pt x="505" y="0"/>
                          </a:lnTo>
                          <a:lnTo>
                            <a:pt x="480" y="14"/>
                          </a:lnTo>
                          <a:lnTo>
                            <a:pt x="468" y="22"/>
                          </a:lnTo>
                          <a:lnTo>
                            <a:pt x="447" y="28"/>
                          </a:lnTo>
                          <a:lnTo>
                            <a:pt x="425" y="31"/>
                          </a:lnTo>
                          <a:lnTo>
                            <a:pt x="412" y="36"/>
                          </a:lnTo>
                          <a:lnTo>
                            <a:pt x="386" y="50"/>
                          </a:lnTo>
                          <a:lnTo>
                            <a:pt x="369" y="59"/>
                          </a:lnTo>
                          <a:lnTo>
                            <a:pt x="353" y="67"/>
                          </a:lnTo>
                          <a:lnTo>
                            <a:pt x="332" y="73"/>
                          </a:lnTo>
                          <a:lnTo>
                            <a:pt x="312" y="81"/>
                          </a:lnTo>
                          <a:lnTo>
                            <a:pt x="293" y="92"/>
                          </a:lnTo>
                          <a:lnTo>
                            <a:pt x="279" y="106"/>
                          </a:lnTo>
                          <a:lnTo>
                            <a:pt x="267" y="120"/>
                          </a:lnTo>
                          <a:lnTo>
                            <a:pt x="254" y="132"/>
                          </a:lnTo>
                          <a:lnTo>
                            <a:pt x="244" y="140"/>
                          </a:lnTo>
                          <a:lnTo>
                            <a:pt x="222" y="157"/>
                          </a:lnTo>
                          <a:lnTo>
                            <a:pt x="199" y="174"/>
                          </a:lnTo>
                          <a:lnTo>
                            <a:pt x="172" y="190"/>
                          </a:lnTo>
                          <a:lnTo>
                            <a:pt x="154" y="215"/>
                          </a:lnTo>
                          <a:lnTo>
                            <a:pt x="133" y="235"/>
                          </a:lnTo>
                          <a:lnTo>
                            <a:pt x="115" y="246"/>
                          </a:lnTo>
                          <a:lnTo>
                            <a:pt x="96" y="271"/>
                          </a:lnTo>
                          <a:lnTo>
                            <a:pt x="84" y="288"/>
                          </a:lnTo>
                          <a:lnTo>
                            <a:pt x="68" y="305"/>
                          </a:lnTo>
                          <a:lnTo>
                            <a:pt x="51" y="316"/>
                          </a:lnTo>
                          <a:lnTo>
                            <a:pt x="35" y="327"/>
                          </a:lnTo>
                          <a:lnTo>
                            <a:pt x="0" y="389"/>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1" name="Freeform 31"/>
                  <p:cNvSpPr>
                    <a:spLocks/>
                  </p:cNvSpPr>
                  <p:nvPr/>
                </p:nvSpPr>
                <p:spPr bwMode="auto">
                  <a:xfrm>
                    <a:off x="3564" y="2903"/>
                    <a:ext cx="167" cy="376"/>
                  </a:xfrm>
                  <a:custGeom>
                    <a:avLst/>
                    <a:gdLst>
                      <a:gd name="T0" fmla="*/ 31 w 167"/>
                      <a:gd name="T1" fmla="*/ 117 h 376"/>
                      <a:gd name="T2" fmla="*/ 27 w 167"/>
                      <a:gd name="T3" fmla="*/ 192 h 376"/>
                      <a:gd name="T4" fmla="*/ 12 w 167"/>
                      <a:gd name="T5" fmla="*/ 239 h 376"/>
                      <a:gd name="T6" fmla="*/ 0 w 167"/>
                      <a:gd name="T7" fmla="*/ 283 h 376"/>
                      <a:gd name="T8" fmla="*/ 0 w 167"/>
                      <a:gd name="T9" fmla="*/ 317 h 376"/>
                      <a:gd name="T10" fmla="*/ 4 w 167"/>
                      <a:gd name="T11" fmla="*/ 344 h 376"/>
                      <a:gd name="T12" fmla="*/ 19 w 167"/>
                      <a:gd name="T13" fmla="*/ 369 h 376"/>
                      <a:gd name="T14" fmla="*/ 31 w 167"/>
                      <a:gd name="T15" fmla="*/ 372 h 376"/>
                      <a:gd name="T16" fmla="*/ 42 w 167"/>
                      <a:gd name="T17" fmla="*/ 372 h 376"/>
                      <a:gd name="T18" fmla="*/ 54 w 167"/>
                      <a:gd name="T19" fmla="*/ 375 h 376"/>
                      <a:gd name="T20" fmla="*/ 60 w 167"/>
                      <a:gd name="T21" fmla="*/ 356 h 376"/>
                      <a:gd name="T22" fmla="*/ 66 w 167"/>
                      <a:gd name="T23" fmla="*/ 306 h 376"/>
                      <a:gd name="T24" fmla="*/ 85 w 167"/>
                      <a:gd name="T25" fmla="*/ 272 h 376"/>
                      <a:gd name="T26" fmla="*/ 89 w 167"/>
                      <a:gd name="T27" fmla="*/ 222 h 376"/>
                      <a:gd name="T28" fmla="*/ 98 w 167"/>
                      <a:gd name="T29" fmla="*/ 203 h 376"/>
                      <a:gd name="T30" fmla="*/ 106 w 167"/>
                      <a:gd name="T31" fmla="*/ 189 h 376"/>
                      <a:gd name="T32" fmla="*/ 112 w 167"/>
                      <a:gd name="T33" fmla="*/ 153 h 376"/>
                      <a:gd name="T34" fmla="*/ 125 w 167"/>
                      <a:gd name="T35" fmla="*/ 131 h 376"/>
                      <a:gd name="T36" fmla="*/ 133 w 167"/>
                      <a:gd name="T37" fmla="*/ 114 h 376"/>
                      <a:gd name="T38" fmla="*/ 141 w 167"/>
                      <a:gd name="T39" fmla="*/ 100 h 376"/>
                      <a:gd name="T40" fmla="*/ 141 w 167"/>
                      <a:gd name="T41" fmla="*/ 92 h 376"/>
                      <a:gd name="T42" fmla="*/ 160 w 167"/>
                      <a:gd name="T43" fmla="*/ 72 h 376"/>
                      <a:gd name="T44" fmla="*/ 162 w 167"/>
                      <a:gd name="T45" fmla="*/ 42 h 376"/>
                      <a:gd name="T46" fmla="*/ 166 w 167"/>
                      <a:gd name="T47" fmla="*/ 22 h 376"/>
                      <a:gd name="T48" fmla="*/ 149 w 167"/>
                      <a:gd name="T49" fmla="*/ 14 h 376"/>
                      <a:gd name="T50" fmla="*/ 139 w 167"/>
                      <a:gd name="T51" fmla="*/ 0 h 376"/>
                      <a:gd name="T52" fmla="*/ 125 w 167"/>
                      <a:gd name="T53" fmla="*/ 14 h 376"/>
                      <a:gd name="T54" fmla="*/ 112 w 167"/>
                      <a:gd name="T55" fmla="*/ 47 h 376"/>
                      <a:gd name="T56" fmla="*/ 98 w 167"/>
                      <a:gd name="T57" fmla="*/ 69 h 376"/>
                      <a:gd name="T58" fmla="*/ 85 w 167"/>
                      <a:gd name="T59" fmla="*/ 89 h 376"/>
                      <a:gd name="T60" fmla="*/ 79 w 167"/>
                      <a:gd name="T61" fmla="*/ 89 h 376"/>
                      <a:gd name="T62" fmla="*/ 66 w 167"/>
                      <a:gd name="T63" fmla="*/ 100 h 376"/>
                      <a:gd name="T64" fmla="*/ 60 w 167"/>
                      <a:gd name="T65" fmla="*/ 111 h 376"/>
                      <a:gd name="T66" fmla="*/ 31 w 167"/>
                      <a:gd name="T67" fmla="*/ 11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 h="376">
                        <a:moveTo>
                          <a:pt x="31" y="117"/>
                        </a:moveTo>
                        <a:lnTo>
                          <a:pt x="27" y="192"/>
                        </a:lnTo>
                        <a:lnTo>
                          <a:pt x="12" y="239"/>
                        </a:lnTo>
                        <a:lnTo>
                          <a:pt x="0" y="283"/>
                        </a:lnTo>
                        <a:lnTo>
                          <a:pt x="0" y="317"/>
                        </a:lnTo>
                        <a:lnTo>
                          <a:pt x="4" y="344"/>
                        </a:lnTo>
                        <a:lnTo>
                          <a:pt x="19" y="369"/>
                        </a:lnTo>
                        <a:lnTo>
                          <a:pt x="31" y="372"/>
                        </a:lnTo>
                        <a:lnTo>
                          <a:pt x="42" y="372"/>
                        </a:lnTo>
                        <a:lnTo>
                          <a:pt x="54" y="375"/>
                        </a:lnTo>
                        <a:lnTo>
                          <a:pt x="60" y="356"/>
                        </a:lnTo>
                        <a:lnTo>
                          <a:pt x="66" y="306"/>
                        </a:lnTo>
                        <a:lnTo>
                          <a:pt x="85" y="272"/>
                        </a:lnTo>
                        <a:lnTo>
                          <a:pt x="89" y="222"/>
                        </a:lnTo>
                        <a:lnTo>
                          <a:pt x="98" y="203"/>
                        </a:lnTo>
                        <a:lnTo>
                          <a:pt x="106" y="189"/>
                        </a:lnTo>
                        <a:lnTo>
                          <a:pt x="112" y="153"/>
                        </a:lnTo>
                        <a:lnTo>
                          <a:pt x="125" y="131"/>
                        </a:lnTo>
                        <a:lnTo>
                          <a:pt x="133" y="114"/>
                        </a:lnTo>
                        <a:lnTo>
                          <a:pt x="141" y="100"/>
                        </a:lnTo>
                        <a:lnTo>
                          <a:pt x="141" y="92"/>
                        </a:lnTo>
                        <a:lnTo>
                          <a:pt x="160" y="72"/>
                        </a:lnTo>
                        <a:lnTo>
                          <a:pt x="162" y="42"/>
                        </a:lnTo>
                        <a:lnTo>
                          <a:pt x="166" y="22"/>
                        </a:lnTo>
                        <a:lnTo>
                          <a:pt x="149" y="14"/>
                        </a:lnTo>
                        <a:lnTo>
                          <a:pt x="139" y="0"/>
                        </a:lnTo>
                        <a:lnTo>
                          <a:pt x="125" y="14"/>
                        </a:lnTo>
                        <a:lnTo>
                          <a:pt x="112" y="47"/>
                        </a:lnTo>
                        <a:lnTo>
                          <a:pt x="98" y="69"/>
                        </a:lnTo>
                        <a:lnTo>
                          <a:pt x="85" y="89"/>
                        </a:lnTo>
                        <a:lnTo>
                          <a:pt x="79" y="89"/>
                        </a:lnTo>
                        <a:lnTo>
                          <a:pt x="66" y="100"/>
                        </a:lnTo>
                        <a:lnTo>
                          <a:pt x="60" y="111"/>
                        </a:lnTo>
                        <a:lnTo>
                          <a:pt x="31" y="117"/>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 name="Freeform 32"/>
                  <p:cNvSpPr>
                    <a:spLocks/>
                  </p:cNvSpPr>
                  <p:nvPr/>
                </p:nvSpPr>
                <p:spPr bwMode="auto">
                  <a:xfrm>
                    <a:off x="2773" y="746"/>
                    <a:ext cx="2246" cy="1786"/>
                  </a:xfrm>
                  <a:custGeom>
                    <a:avLst/>
                    <a:gdLst>
                      <a:gd name="T0" fmla="*/ 131 w 2246"/>
                      <a:gd name="T1" fmla="*/ 749 h 1786"/>
                      <a:gd name="T2" fmla="*/ 150 w 2246"/>
                      <a:gd name="T3" fmla="*/ 618 h 1786"/>
                      <a:gd name="T4" fmla="*/ 226 w 2246"/>
                      <a:gd name="T5" fmla="*/ 543 h 1786"/>
                      <a:gd name="T6" fmla="*/ 312 w 2246"/>
                      <a:gd name="T7" fmla="*/ 507 h 1786"/>
                      <a:gd name="T8" fmla="*/ 337 w 2246"/>
                      <a:gd name="T9" fmla="*/ 432 h 1786"/>
                      <a:gd name="T10" fmla="*/ 448 w 2246"/>
                      <a:gd name="T11" fmla="*/ 365 h 1786"/>
                      <a:gd name="T12" fmla="*/ 520 w 2246"/>
                      <a:gd name="T13" fmla="*/ 270 h 1786"/>
                      <a:gd name="T14" fmla="*/ 487 w 2246"/>
                      <a:gd name="T15" fmla="*/ 223 h 1786"/>
                      <a:gd name="T16" fmla="*/ 493 w 2246"/>
                      <a:gd name="T17" fmla="*/ 178 h 1786"/>
                      <a:gd name="T18" fmla="*/ 421 w 2246"/>
                      <a:gd name="T19" fmla="*/ 242 h 1786"/>
                      <a:gd name="T20" fmla="*/ 398 w 2246"/>
                      <a:gd name="T21" fmla="*/ 370 h 1786"/>
                      <a:gd name="T22" fmla="*/ 349 w 2246"/>
                      <a:gd name="T23" fmla="*/ 409 h 1786"/>
                      <a:gd name="T24" fmla="*/ 325 w 2246"/>
                      <a:gd name="T25" fmla="*/ 343 h 1786"/>
                      <a:gd name="T26" fmla="*/ 257 w 2246"/>
                      <a:gd name="T27" fmla="*/ 373 h 1786"/>
                      <a:gd name="T28" fmla="*/ 238 w 2246"/>
                      <a:gd name="T29" fmla="*/ 323 h 1786"/>
                      <a:gd name="T30" fmla="*/ 240 w 2246"/>
                      <a:gd name="T31" fmla="*/ 273 h 1786"/>
                      <a:gd name="T32" fmla="*/ 312 w 2246"/>
                      <a:gd name="T33" fmla="*/ 239 h 1786"/>
                      <a:gd name="T34" fmla="*/ 359 w 2246"/>
                      <a:gd name="T35" fmla="*/ 153 h 1786"/>
                      <a:gd name="T36" fmla="*/ 435 w 2246"/>
                      <a:gd name="T37" fmla="*/ 53 h 1786"/>
                      <a:gd name="T38" fmla="*/ 540 w 2246"/>
                      <a:gd name="T39" fmla="*/ 25 h 1786"/>
                      <a:gd name="T40" fmla="*/ 678 w 2246"/>
                      <a:gd name="T41" fmla="*/ 103 h 1786"/>
                      <a:gd name="T42" fmla="*/ 629 w 2246"/>
                      <a:gd name="T43" fmla="*/ 223 h 1786"/>
                      <a:gd name="T44" fmla="*/ 678 w 2246"/>
                      <a:gd name="T45" fmla="*/ 284 h 1786"/>
                      <a:gd name="T46" fmla="*/ 721 w 2246"/>
                      <a:gd name="T47" fmla="*/ 214 h 1786"/>
                      <a:gd name="T48" fmla="*/ 908 w 2246"/>
                      <a:gd name="T49" fmla="*/ 187 h 1786"/>
                      <a:gd name="T50" fmla="*/ 1134 w 2246"/>
                      <a:gd name="T51" fmla="*/ 33 h 1786"/>
                      <a:gd name="T52" fmla="*/ 1485 w 2246"/>
                      <a:gd name="T53" fmla="*/ 103 h 1786"/>
                      <a:gd name="T54" fmla="*/ 2118 w 2246"/>
                      <a:gd name="T55" fmla="*/ 226 h 1786"/>
                      <a:gd name="T56" fmla="*/ 2173 w 2246"/>
                      <a:gd name="T57" fmla="*/ 298 h 1786"/>
                      <a:gd name="T58" fmla="*/ 2194 w 2246"/>
                      <a:gd name="T59" fmla="*/ 540 h 1786"/>
                      <a:gd name="T60" fmla="*/ 2009 w 2246"/>
                      <a:gd name="T61" fmla="*/ 345 h 1786"/>
                      <a:gd name="T62" fmla="*/ 1863 w 2246"/>
                      <a:gd name="T63" fmla="*/ 434 h 1786"/>
                      <a:gd name="T64" fmla="*/ 2064 w 2246"/>
                      <a:gd name="T65" fmla="*/ 774 h 1786"/>
                      <a:gd name="T66" fmla="*/ 1982 w 2246"/>
                      <a:gd name="T67" fmla="*/ 919 h 1786"/>
                      <a:gd name="T68" fmla="*/ 2116 w 2246"/>
                      <a:gd name="T69" fmla="*/ 1250 h 1786"/>
                      <a:gd name="T70" fmla="*/ 1980 w 2246"/>
                      <a:gd name="T71" fmla="*/ 1423 h 1786"/>
                      <a:gd name="T72" fmla="*/ 1945 w 2246"/>
                      <a:gd name="T73" fmla="*/ 1557 h 1786"/>
                      <a:gd name="T74" fmla="*/ 1937 w 2246"/>
                      <a:gd name="T75" fmla="*/ 1688 h 1786"/>
                      <a:gd name="T76" fmla="*/ 1890 w 2246"/>
                      <a:gd name="T77" fmla="*/ 1682 h 1786"/>
                      <a:gd name="T78" fmla="*/ 1752 w 2246"/>
                      <a:gd name="T79" fmla="*/ 1409 h 1786"/>
                      <a:gd name="T80" fmla="*/ 1555 w 2246"/>
                      <a:gd name="T81" fmla="*/ 1401 h 1786"/>
                      <a:gd name="T82" fmla="*/ 1436 w 2246"/>
                      <a:gd name="T83" fmla="*/ 1559 h 1786"/>
                      <a:gd name="T84" fmla="*/ 1191 w 2246"/>
                      <a:gd name="T85" fmla="*/ 1211 h 1786"/>
                      <a:gd name="T86" fmla="*/ 869 w 2246"/>
                      <a:gd name="T87" fmla="*/ 1089 h 1786"/>
                      <a:gd name="T88" fmla="*/ 1113 w 2246"/>
                      <a:gd name="T89" fmla="*/ 1306 h 1786"/>
                      <a:gd name="T90" fmla="*/ 828 w 2246"/>
                      <a:gd name="T91" fmla="*/ 1501 h 1786"/>
                      <a:gd name="T92" fmla="*/ 754 w 2246"/>
                      <a:gd name="T93" fmla="*/ 1317 h 1786"/>
                      <a:gd name="T94" fmla="*/ 635 w 2246"/>
                      <a:gd name="T95" fmla="*/ 1103 h 1786"/>
                      <a:gd name="T96" fmla="*/ 567 w 2246"/>
                      <a:gd name="T97" fmla="*/ 944 h 1786"/>
                      <a:gd name="T98" fmla="*/ 534 w 2246"/>
                      <a:gd name="T99" fmla="*/ 872 h 1786"/>
                      <a:gd name="T100" fmla="*/ 491 w 2246"/>
                      <a:gd name="T101" fmla="*/ 830 h 1786"/>
                      <a:gd name="T102" fmla="*/ 474 w 2246"/>
                      <a:gd name="T103" fmla="*/ 908 h 1786"/>
                      <a:gd name="T104" fmla="*/ 415 w 2246"/>
                      <a:gd name="T105" fmla="*/ 785 h 1786"/>
                      <a:gd name="T106" fmla="*/ 347 w 2246"/>
                      <a:gd name="T107" fmla="*/ 741 h 1786"/>
                      <a:gd name="T108" fmla="*/ 419 w 2246"/>
                      <a:gd name="T109" fmla="*/ 847 h 1786"/>
                      <a:gd name="T110" fmla="*/ 388 w 2246"/>
                      <a:gd name="T111" fmla="*/ 872 h 1786"/>
                      <a:gd name="T112" fmla="*/ 331 w 2246"/>
                      <a:gd name="T113" fmla="*/ 802 h 1786"/>
                      <a:gd name="T114" fmla="*/ 265 w 2246"/>
                      <a:gd name="T115" fmla="*/ 752 h 1786"/>
                      <a:gd name="T116" fmla="*/ 179 w 2246"/>
                      <a:gd name="T117" fmla="*/ 816 h 1786"/>
                      <a:gd name="T118" fmla="*/ 160 w 2246"/>
                      <a:gd name="T119" fmla="*/ 888 h 1786"/>
                      <a:gd name="T120" fmla="*/ 101 w 2246"/>
                      <a:gd name="T121" fmla="*/ 941 h 1786"/>
                      <a:gd name="T122" fmla="*/ 12 w 2246"/>
                      <a:gd name="T123" fmla="*/ 908 h 17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46" h="1786">
                        <a:moveTo>
                          <a:pt x="0" y="802"/>
                        </a:moveTo>
                        <a:lnTo>
                          <a:pt x="21" y="777"/>
                        </a:lnTo>
                        <a:lnTo>
                          <a:pt x="33" y="757"/>
                        </a:lnTo>
                        <a:lnTo>
                          <a:pt x="60" y="757"/>
                        </a:lnTo>
                        <a:lnTo>
                          <a:pt x="88" y="763"/>
                        </a:lnTo>
                        <a:lnTo>
                          <a:pt x="109" y="752"/>
                        </a:lnTo>
                        <a:lnTo>
                          <a:pt x="131" y="749"/>
                        </a:lnTo>
                        <a:lnTo>
                          <a:pt x="134" y="716"/>
                        </a:lnTo>
                        <a:lnTo>
                          <a:pt x="146" y="693"/>
                        </a:lnTo>
                        <a:lnTo>
                          <a:pt x="115" y="668"/>
                        </a:lnTo>
                        <a:lnTo>
                          <a:pt x="111" y="649"/>
                        </a:lnTo>
                        <a:lnTo>
                          <a:pt x="113" y="621"/>
                        </a:lnTo>
                        <a:lnTo>
                          <a:pt x="136" y="621"/>
                        </a:lnTo>
                        <a:lnTo>
                          <a:pt x="150" y="618"/>
                        </a:lnTo>
                        <a:lnTo>
                          <a:pt x="152" y="621"/>
                        </a:lnTo>
                        <a:lnTo>
                          <a:pt x="168" y="604"/>
                        </a:lnTo>
                        <a:lnTo>
                          <a:pt x="185" y="596"/>
                        </a:lnTo>
                        <a:lnTo>
                          <a:pt x="191" y="596"/>
                        </a:lnTo>
                        <a:lnTo>
                          <a:pt x="201" y="579"/>
                        </a:lnTo>
                        <a:lnTo>
                          <a:pt x="214" y="574"/>
                        </a:lnTo>
                        <a:lnTo>
                          <a:pt x="226" y="543"/>
                        </a:lnTo>
                        <a:lnTo>
                          <a:pt x="234" y="551"/>
                        </a:lnTo>
                        <a:lnTo>
                          <a:pt x="251" y="532"/>
                        </a:lnTo>
                        <a:lnTo>
                          <a:pt x="253" y="532"/>
                        </a:lnTo>
                        <a:lnTo>
                          <a:pt x="273" y="510"/>
                        </a:lnTo>
                        <a:lnTo>
                          <a:pt x="286" y="507"/>
                        </a:lnTo>
                        <a:lnTo>
                          <a:pt x="302" y="507"/>
                        </a:lnTo>
                        <a:lnTo>
                          <a:pt x="312" y="507"/>
                        </a:lnTo>
                        <a:lnTo>
                          <a:pt x="304" y="479"/>
                        </a:lnTo>
                        <a:lnTo>
                          <a:pt x="300" y="457"/>
                        </a:lnTo>
                        <a:lnTo>
                          <a:pt x="296" y="409"/>
                        </a:lnTo>
                        <a:lnTo>
                          <a:pt x="320" y="407"/>
                        </a:lnTo>
                        <a:lnTo>
                          <a:pt x="333" y="398"/>
                        </a:lnTo>
                        <a:lnTo>
                          <a:pt x="327" y="418"/>
                        </a:lnTo>
                        <a:lnTo>
                          <a:pt x="337" y="432"/>
                        </a:lnTo>
                        <a:lnTo>
                          <a:pt x="347" y="448"/>
                        </a:lnTo>
                        <a:lnTo>
                          <a:pt x="353" y="459"/>
                        </a:lnTo>
                        <a:lnTo>
                          <a:pt x="382" y="457"/>
                        </a:lnTo>
                        <a:lnTo>
                          <a:pt x="407" y="415"/>
                        </a:lnTo>
                        <a:lnTo>
                          <a:pt x="425" y="395"/>
                        </a:lnTo>
                        <a:lnTo>
                          <a:pt x="435" y="382"/>
                        </a:lnTo>
                        <a:lnTo>
                          <a:pt x="448" y="365"/>
                        </a:lnTo>
                        <a:lnTo>
                          <a:pt x="460" y="343"/>
                        </a:lnTo>
                        <a:lnTo>
                          <a:pt x="470" y="351"/>
                        </a:lnTo>
                        <a:lnTo>
                          <a:pt x="470" y="337"/>
                        </a:lnTo>
                        <a:lnTo>
                          <a:pt x="477" y="329"/>
                        </a:lnTo>
                        <a:lnTo>
                          <a:pt x="495" y="334"/>
                        </a:lnTo>
                        <a:lnTo>
                          <a:pt x="526" y="370"/>
                        </a:lnTo>
                        <a:lnTo>
                          <a:pt x="520" y="270"/>
                        </a:lnTo>
                        <a:lnTo>
                          <a:pt x="493" y="315"/>
                        </a:lnTo>
                        <a:lnTo>
                          <a:pt x="472" y="312"/>
                        </a:lnTo>
                        <a:lnTo>
                          <a:pt x="466" y="284"/>
                        </a:lnTo>
                        <a:lnTo>
                          <a:pt x="466" y="270"/>
                        </a:lnTo>
                        <a:lnTo>
                          <a:pt x="460" y="262"/>
                        </a:lnTo>
                        <a:lnTo>
                          <a:pt x="477" y="239"/>
                        </a:lnTo>
                        <a:lnTo>
                          <a:pt x="487" y="223"/>
                        </a:lnTo>
                        <a:lnTo>
                          <a:pt x="497" y="217"/>
                        </a:lnTo>
                        <a:lnTo>
                          <a:pt x="505" y="214"/>
                        </a:lnTo>
                        <a:lnTo>
                          <a:pt x="511" y="200"/>
                        </a:lnTo>
                        <a:lnTo>
                          <a:pt x="520" y="198"/>
                        </a:lnTo>
                        <a:lnTo>
                          <a:pt x="530" y="198"/>
                        </a:lnTo>
                        <a:lnTo>
                          <a:pt x="511" y="173"/>
                        </a:lnTo>
                        <a:lnTo>
                          <a:pt x="493" y="178"/>
                        </a:lnTo>
                        <a:lnTo>
                          <a:pt x="481" y="178"/>
                        </a:lnTo>
                        <a:lnTo>
                          <a:pt x="470" y="170"/>
                        </a:lnTo>
                        <a:lnTo>
                          <a:pt x="470" y="187"/>
                        </a:lnTo>
                        <a:lnTo>
                          <a:pt x="460" y="203"/>
                        </a:lnTo>
                        <a:lnTo>
                          <a:pt x="446" y="231"/>
                        </a:lnTo>
                        <a:lnTo>
                          <a:pt x="431" y="242"/>
                        </a:lnTo>
                        <a:lnTo>
                          <a:pt x="421" y="242"/>
                        </a:lnTo>
                        <a:lnTo>
                          <a:pt x="417" y="262"/>
                        </a:lnTo>
                        <a:lnTo>
                          <a:pt x="417" y="270"/>
                        </a:lnTo>
                        <a:lnTo>
                          <a:pt x="409" y="278"/>
                        </a:lnTo>
                        <a:lnTo>
                          <a:pt x="419" y="312"/>
                        </a:lnTo>
                        <a:lnTo>
                          <a:pt x="425" y="329"/>
                        </a:lnTo>
                        <a:lnTo>
                          <a:pt x="413" y="354"/>
                        </a:lnTo>
                        <a:lnTo>
                          <a:pt x="398" y="370"/>
                        </a:lnTo>
                        <a:lnTo>
                          <a:pt x="394" y="395"/>
                        </a:lnTo>
                        <a:lnTo>
                          <a:pt x="386" y="415"/>
                        </a:lnTo>
                        <a:lnTo>
                          <a:pt x="378" y="415"/>
                        </a:lnTo>
                        <a:lnTo>
                          <a:pt x="366" y="418"/>
                        </a:lnTo>
                        <a:lnTo>
                          <a:pt x="353" y="426"/>
                        </a:lnTo>
                        <a:lnTo>
                          <a:pt x="349" y="423"/>
                        </a:lnTo>
                        <a:lnTo>
                          <a:pt x="349" y="409"/>
                        </a:lnTo>
                        <a:lnTo>
                          <a:pt x="347" y="387"/>
                        </a:lnTo>
                        <a:lnTo>
                          <a:pt x="337" y="387"/>
                        </a:lnTo>
                        <a:lnTo>
                          <a:pt x="331" y="373"/>
                        </a:lnTo>
                        <a:lnTo>
                          <a:pt x="333" y="354"/>
                        </a:lnTo>
                        <a:lnTo>
                          <a:pt x="335" y="343"/>
                        </a:lnTo>
                        <a:lnTo>
                          <a:pt x="333" y="337"/>
                        </a:lnTo>
                        <a:lnTo>
                          <a:pt x="325" y="343"/>
                        </a:lnTo>
                        <a:lnTo>
                          <a:pt x="320" y="343"/>
                        </a:lnTo>
                        <a:lnTo>
                          <a:pt x="314" y="340"/>
                        </a:lnTo>
                        <a:lnTo>
                          <a:pt x="310" y="337"/>
                        </a:lnTo>
                        <a:lnTo>
                          <a:pt x="300" y="348"/>
                        </a:lnTo>
                        <a:lnTo>
                          <a:pt x="290" y="362"/>
                        </a:lnTo>
                        <a:lnTo>
                          <a:pt x="279" y="376"/>
                        </a:lnTo>
                        <a:lnTo>
                          <a:pt x="257" y="373"/>
                        </a:lnTo>
                        <a:lnTo>
                          <a:pt x="242" y="370"/>
                        </a:lnTo>
                        <a:lnTo>
                          <a:pt x="232" y="356"/>
                        </a:lnTo>
                        <a:lnTo>
                          <a:pt x="232" y="348"/>
                        </a:lnTo>
                        <a:lnTo>
                          <a:pt x="238" y="337"/>
                        </a:lnTo>
                        <a:lnTo>
                          <a:pt x="246" y="329"/>
                        </a:lnTo>
                        <a:lnTo>
                          <a:pt x="253" y="317"/>
                        </a:lnTo>
                        <a:lnTo>
                          <a:pt x="238" y="323"/>
                        </a:lnTo>
                        <a:lnTo>
                          <a:pt x="232" y="309"/>
                        </a:lnTo>
                        <a:lnTo>
                          <a:pt x="232" y="301"/>
                        </a:lnTo>
                        <a:lnTo>
                          <a:pt x="253" y="298"/>
                        </a:lnTo>
                        <a:lnTo>
                          <a:pt x="271" y="295"/>
                        </a:lnTo>
                        <a:lnTo>
                          <a:pt x="259" y="287"/>
                        </a:lnTo>
                        <a:lnTo>
                          <a:pt x="240" y="290"/>
                        </a:lnTo>
                        <a:lnTo>
                          <a:pt x="240" y="273"/>
                        </a:lnTo>
                        <a:lnTo>
                          <a:pt x="249" y="262"/>
                        </a:lnTo>
                        <a:lnTo>
                          <a:pt x="267" y="251"/>
                        </a:lnTo>
                        <a:lnTo>
                          <a:pt x="273" y="239"/>
                        </a:lnTo>
                        <a:lnTo>
                          <a:pt x="279" y="234"/>
                        </a:lnTo>
                        <a:lnTo>
                          <a:pt x="294" y="231"/>
                        </a:lnTo>
                        <a:lnTo>
                          <a:pt x="306" y="234"/>
                        </a:lnTo>
                        <a:lnTo>
                          <a:pt x="312" y="239"/>
                        </a:lnTo>
                        <a:lnTo>
                          <a:pt x="322" y="231"/>
                        </a:lnTo>
                        <a:lnTo>
                          <a:pt x="312" y="228"/>
                        </a:lnTo>
                        <a:lnTo>
                          <a:pt x="312" y="206"/>
                        </a:lnTo>
                        <a:lnTo>
                          <a:pt x="339" y="181"/>
                        </a:lnTo>
                        <a:lnTo>
                          <a:pt x="353" y="164"/>
                        </a:lnTo>
                        <a:lnTo>
                          <a:pt x="362" y="162"/>
                        </a:lnTo>
                        <a:lnTo>
                          <a:pt x="359" y="153"/>
                        </a:lnTo>
                        <a:lnTo>
                          <a:pt x="372" y="136"/>
                        </a:lnTo>
                        <a:lnTo>
                          <a:pt x="386" y="111"/>
                        </a:lnTo>
                        <a:lnTo>
                          <a:pt x="403" y="100"/>
                        </a:lnTo>
                        <a:lnTo>
                          <a:pt x="390" y="89"/>
                        </a:lnTo>
                        <a:lnTo>
                          <a:pt x="423" y="64"/>
                        </a:lnTo>
                        <a:lnTo>
                          <a:pt x="437" y="67"/>
                        </a:lnTo>
                        <a:lnTo>
                          <a:pt x="435" y="53"/>
                        </a:lnTo>
                        <a:lnTo>
                          <a:pt x="464" y="50"/>
                        </a:lnTo>
                        <a:lnTo>
                          <a:pt x="518" y="6"/>
                        </a:lnTo>
                        <a:lnTo>
                          <a:pt x="526" y="0"/>
                        </a:lnTo>
                        <a:lnTo>
                          <a:pt x="516" y="33"/>
                        </a:lnTo>
                        <a:lnTo>
                          <a:pt x="528" y="17"/>
                        </a:lnTo>
                        <a:lnTo>
                          <a:pt x="542" y="11"/>
                        </a:lnTo>
                        <a:lnTo>
                          <a:pt x="540" y="25"/>
                        </a:lnTo>
                        <a:lnTo>
                          <a:pt x="581" y="8"/>
                        </a:lnTo>
                        <a:lnTo>
                          <a:pt x="600" y="22"/>
                        </a:lnTo>
                        <a:lnTo>
                          <a:pt x="573" y="36"/>
                        </a:lnTo>
                        <a:lnTo>
                          <a:pt x="583" y="53"/>
                        </a:lnTo>
                        <a:lnTo>
                          <a:pt x="622" y="50"/>
                        </a:lnTo>
                        <a:lnTo>
                          <a:pt x="682" y="75"/>
                        </a:lnTo>
                        <a:lnTo>
                          <a:pt x="678" y="103"/>
                        </a:lnTo>
                        <a:lnTo>
                          <a:pt x="653" y="128"/>
                        </a:lnTo>
                        <a:lnTo>
                          <a:pt x="616" y="142"/>
                        </a:lnTo>
                        <a:lnTo>
                          <a:pt x="610" y="170"/>
                        </a:lnTo>
                        <a:lnTo>
                          <a:pt x="612" y="198"/>
                        </a:lnTo>
                        <a:lnTo>
                          <a:pt x="622" y="203"/>
                        </a:lnTo>
                        <a:lnTo>
                          <a:pt x="624" y="217"/>
                        </a:lnTo>
                        <a:lnTo>
                          <a:pt x="629" y="223"/>
                        </a:lnTo>
                        <a:lnTo>
                          <a:pt x="637" y="228"/>
                        </a:lnTo>
                        <a:lnTo>
                          <a:pt x="639" y="245"/>
                        </a:lnTo>
                        <a:lnTo>
                          <a:pt x="651" y="265"/>
                        </a:lnTo>
                        <a:lnTo>
                          <a:pt x="651" y="273"/>
                        </a:lnTo>
                        <a:lnTo>
                          <a:pt x="663" y="273"/>
                        </a:lnTo>
                        <a:lnTo>
                          <a:pt x="668" y="278"/>
                        </a:lnTo>
                        <a:lnTo>
                          <a:pt x="678" y="284"/>
                        </a:lnTo>
                        <a:lnTo>
                          <a:pt x="684" y="276"/>
                        </a:lnTo>
                        <a:lnTo>
                          <a:pt x="690" y="262"/>
                        </a:lnTo>
                        <a:lnTo>
                          <a:pt x="694" y="253"/>
                        </a:lnTo>
                        <a:lnTo>
                          <a:pt x="705" y="259"/>
                        </a:lnTo>
                        <a:lnTo>
                          <a:pt x="717" y="239"/>
                        </a:lnTo>
                        <a:lnTo>
                          <a:pt x="717" y="226"/>
                        </a:lnTo>
                        <a:lnTo>
                          <a:pt x="721" y="214"/>
                        </a:lnTo>
                        <a:lnTo>
                          <a:pt x="723" y="206"/>
                        </a:lnTo>
                        <a:lnTo>
                          <a:pt x="748" y="198"/>
                        </a:lnTo>
                        <a:lnTo>
                          <a:pt x="768" y="189"/>
                        </a:lnTo>
                        <a:lnTo>
                          <a:pt x="795" y="178"/>
                        </a:lnTo>
                        <a:lnTo>
                          <a:pt x="826" y="187"/>
                        </a:lnTo>
                        <a:lnTo>
                          <a:pt x="857" y="187"/>
                        </a:lnTo>
                        <a:lnTo>
                          <a:pt x="908" y="187"/>
                        </a:lnTo>
                        <a:lnTo>
                          <a:pt x="916" y="120"/>
                        </a:lnTo>
                        <a:lnTo>
                          <a:pt x="945" y="123"/>
                        </a:lnTo>
                        <a:lnTo>
                          <a:pt x="965" y="173"/>
                        </a:lnTo>
                        <a:lnTo>
                          <a:pt x="969" y="131"/>
                        </a:lnTo>
                        <a:lnTo>
                          <a:pt x="1064" y="8"/>
                        </a:lnTo>
                        <a:lnTo>
                          <a:pt x="1101" y="8"/>
                        </a:lnTo>
                        <a:lnTo>
                          <a:pt x="1134" y="33"/>
                        </a:lnTo>
                        <a:lnTo>
                          <a:pt x="1177" y="31"/>
                        </a:lnTo>
                        <a:lnTo>
                          <a:pt x="1234" y="75"/>
                        </a:lnTo>
                        <a:lnTo>
                          <a:pt x="1300" y="100"/>
                        </a:lnTo>
                        <a:lnTo>
                          <a:pt x="1347" y="95"/>
                        </a:lnTo>
                        <a:lnTo>
                          <a:pt x="1409" y="123"/>
                        </a:lnTo>
                        <a:lnTo>
                          <a:pt x="1460" y="123"/>
                        </a:lnTo>
                        <a:lnTo>
                          <a:pt x="1485" y="103"/>
                        </a:lnTo>
                        <a:lnTo>
                          <a:pt x="1543" y="103"/>
                        </a:lnTo>
                        <a:lnTo>
                          <a:pt x="1573" y="125"/>
                        </a:lnTo>
                        <a:lnTo>
                          <a:pt x="1651" y="125"/>
                        </a:lnTo>
                        <a:lnTo>
                          <a:pt x="1717" y="162"/>
                        </a:lnTo>
                        <a:lnTo>
                          <a:pt x="1834" y="156"/>
                        </a:lnTo>
                        <a:lnTo>
                          <a:pt x="2025" y="173"/>
                        </a:lnTo>
                        <a:lnTo>
                          <a:pt x="2118" y="226"/>
                        </a:lnTo>
                        <a:lnTo>
                          <a:pt x="2196" y="259"/>
                        </a:lnTo>
                        <a:lnTo>
                          <a:pt x="2245" y="287"/>
                        </a:lnTo>
                        <a:lnTo>
                          <a:pt x="2231" y="295"/>
                        </a:lnTo>
                        <a:lnTo>
                          <a:pt x="2196" y="273"/>
                        </a:lnTo>
                        <a:lnTo>
                          <a:pt x="2116" y="265"/>
                        </a:lnTo>
                        <a:lnTo>
                          <a:pt x="2138" y="287"/>
                        </a:lnTo>
                        <a:lnTo>
                          <a:pt x="2173" y="298"/>
                        </a:lnTo>
                        <a:lnTo>
                          <a:pt x="2163" y="334"/>
                        </a:lnTo>
                        <a:lnTo>
                          <a:pt x="2126" y="356"/>
                        </a:lnTo>
                        <a:lnTo>
                          <a:pt x="2114" y="393"/>
                        </a:lnTo>
                        <a:lnTo>
                          <a:pt x="2163" y="426"/>
                        </a:lnTo>
                        <a:lnTo>
                          <a:pt x="2198" y="471"/>
                        </a:lnTo>
                        <a:lnTo>
                          <a:pt x="2216" y="535"/>
                        </a:lnTo>
                        <a:lnTo>
                          <a:pt x="2194" y="540"/>
                        </a:lnTo>
                        <a:lnTo>
                          <a:pt x="2144" y="521"/>
                        </a:lnTo>
                        <a:lnTo>
                          <a:pt x="2093" y="473"/>
                        </a:lnTo>
                        <a:lnTo>
                          <a:pt x="2072" y="448"/>
                        </a:lnTo>
                        <a:lnTo>
                          <a:pt x="2060" y="415"/>
                        </a:lnTo>
                        <a:lnTo>
                          <a:pt x="2048" y="365"/>
                        </a:lnTo>
                        <a:lnTo>
                          <a:pt x="2027" y="348"/>
                        </a:lnTo>
                        <a:lnTo>
                          <a:pt x="2009" y="345"/>
                        </a:lnTo>
                        <a:lnTo>
                          <a:pt x="1992" y="351"/>
                        </a:lnTo>
                        <a:lnTo>
                          <a:pt x="2011" y="390"/>
                        </a:lnTo>
                        <a:lnTo>
                          <a:pt x="1962" y="395"/>
                        </a:lnTo>
                        <a:lnTo>
                          <a:pt x="1939" y="376"/>
                        </a:lnTo>
                        <a:lnTo>
                          <a:pt x="1896" y="387"/>
                        </a:lnTo>
                        <a:lnTo>
                          <a:pt x="1863" y="418"/>
                        </a:lnTo>
                        <a:lnTo>
                          <a:pt x="1863" y="434"/>
                        </a:lnTo>
                        <a:lnTo>
                          <a:pt x="1875" y="462"/>
                        </a:lnTo>
                        <a:lnTo>
                          <a:pt x="1927" y="471"/>
                        </a:lnTo>
                        <a:lnTo>
                          <a:pt x="1968" y="504"/>
                        </a:lnTo>
                        <a:lnTo>
                          <a:pt x="2038" y="596"/>
                        </a:lnTo>
                        <a:lnTo>
                          <a:pt x="2066" y="657"/>
                        </a:lnTo>
                        <a:lnTo>
                          <a:pt x="2070" y="721"/>
                        </a:lnTo>
                        <a:lnTo>
                          <a:pt x="2064" y="774"/>
                        </a:lnTo>
                        <a:lnTo>
                          <a:pt x="2048" y="774"/>
                        </a:lnTo>
                        <a:lnTo>
                          <a:pt x="2029" y="755"/>
                        </a:lnTo>
                        <a:lnTo>
                          <a:pt x="2003" y="780"/>
                        </a:lnTo>
                        <a:lnTo>
                          <a:pt x="1976" y="802"/>
                        </a:lnTo>
                        <a:lnTo>
                          <a:pt x="1972" y="838"/>
                        </a:lnTo>
                        <a:lnTo>
                          <a:pt x="2001" y="883"/>
                        </a:lnTo>
                        <a:lnTo>
                          <a:pt x="1982" y="919"/>
                        </a:lnTo>
                        <a:lnTo>
                          <a:pt x="1976" y="980"/>
                        </a:lnTo>
                        <a:lnTo>
                          <a:pt x="2011" y="1019"/>
                        </a:lnTo>
                        <a:lnTo>
                          <a:pt x="2050" y="1030"/>
                        </a:lnTo>
                        <a:lnTo>
                          <a:pt x="2091" y="1072"/>
                        </a:lnTo>
                        <a:lnTo>
                          <a:pt x="2126" y="1128"/>
                        </a:lnTo>
                        <a:lnTo>
                          <a:pt x="2128" y="1211"/>
                        </a:lnTo>
                        <a:lnTo>
                          <a:pt x="2116" y="1250"/>
                        </a:lnTo>
                        <a:lnTo>
                          <a:pt x="2079" y="1284"/>
                        </a:lnTo>
                        <a:lnTo>
                          <a:pt x="2033" y="1300"/>
                        </a:lnTo>
                        <a:lnTo>
                          <a:pt x="2005" y="1326"/>
                        </a:lnTo>
                        <a:lnTo>
                          <a:pt x="1988" y="1312"/>
                        </a:lnTo>
                        <a:lnTo>
                          <a:pt x="1974" y="1326"/>
                        </a:lnTo>
                        <a:lnTo>
                          <a:pt x="1970" y="1387"/>
                        </a:lnTo>
                        <a:lnTo>
                          <a:pt x="1980" y="1423"/>
                        </a:lnTo>
                        <a:lnTo>
                          <a:pt x="2025" y="1465"/>
                        </a:lnTo>
                        <a:lnTo>
                          <a:pt x="2044" y="1507"/>
                        </a:lnTo>
                        <a:lnTo>
                          <a:pt x="2058" y="1529"/>
                        </a:lnTo>
                        <a:lnTo>
                          <a:pt x="2054" y="1573"/>
                        </a:lnTo>
                        <a:lnTo>
                          <a:pt x="2025" y="1610"/>
                        </a:lnTo>
                        <a:lnTo>
                          <a:pt x="1994" y="1610"/>
                        </a:lnTo>
                        <a:lnTo>
                          <a:pt x="1945" y="1557"/>
                        </a:lnTo>
                        <a:lnTo>
                          <a:pt x="1910" y="1537"/>
                        </a:lnTo>
                        <a:lnTo>
                          <a:pt x="1896" y="1526"/>
                        </a:lnTo>
                        <a:lnTo>
                          <a:pt x="1881" y="1554"/>
                        </a:lnTo>
                        <a:lnTo>
                          <a:pt x="1886" y="1593"/>
                        </a:lnTo>
                        <a:lnTo>
                          <a:pt x="1898" y="1623"/>
                        </a:lnTo>
                        <a:lnTo>
                          <a:pt x="1906" y="1671"/>
                        </a:lnTo>
                        <a:lnTo>
                          <a:pt x="1937" y="1688"/>
                        </a:lnTo>
                        <a:lnTo>
                          <a:pt x="1927" y="1713"/>
                        </a:lnTo>
                        <a:lnTo>
                          <a:pt x="1929" y="1749"/>
                        </a:lnTo>
                        <a:lnTo>
                          <a:pt x="1939" y="1785"/>
                        </a:lnTo>
                        <a:lnTo>
                          <a:pt x="1918" y="1782"/>
                        </a:lnTo>
                        <a:lnTo>
                          <a:pt x="1896" y="1740"/>
                        </a:lnTo>
                        <a:lnTo>
                          <a:pt x="1898" y="1696"/>
                        </a:lnTo>
                        <a:lnTo>
                          <a:pt x="1890" y="1682"/>
                        </a:lnTo>
                        <a:lnTo>
                          <a:pt x="1881" y="1632"/>
                        </a:lnTo>
                        <a:lnTo>
                          <a:pt x="1871" y="1618"/>
                        </a:lnTo>
                        <a:lnTo>
                          <a:pt x="1867" y="1548"/>
                        </a:lnTo>
                        <a:lnTo>
                          <a:pt x="1853" y="1507"/>
                        </a:lnTo>
                        <a:lnTo>
                          <a:pt x="1828" y="1468"/>
                        </a:lnTo>
                        <a:lnTo>
                          <a:pt x="1783" y="1445"/>
                        </a:lnTo>
                        <a:lnTo>
                          <a:pt x="1752" y="1409"/>
                        </a:lnTo>
                        <a:lnTo>
                          <a:pt x="1740" y="1381"/>
                        </a:lnTo>
                        <a:lnTo>
                          <a:pt x="1717" y="1351"/>
                        </a:lnTo>
                        <a:lnTo>
                          <a:pt x="1682" y="1281"/>
                        </a:lnTo>
                        <a:lnTo>
                          <a:pt x="1651" y="1287"/>
                        </a:lnTo>
                        <a:lnTo>
                          <a:pt x="1610" y="1320"/>
                        </a:lnTo>
                        <a:lnTo>
                          <a:pt x="1592" y="1348"/>
                        </a:lnTo>
                        <a:lnTo>
                          <a:pt x="1555" y="1401"/>
                        </a:lnTo>
                        <a:lnTo>
                          <a:pt x="1528" y="1456"/>
                        </a:lnTo>
                        <a:lnTo>
                          <a:pt x="1518" y="1476"/>
                        </a:lnTo>
                        <a:lnTo>
                          <a:pt x="1528" y="1540"/>
                        </a:lnTo>
                        <a:lnTo>
                          <a:pt x="1526" y="1604"/>
                        </a:lnTo>
                        <a:lnTo>
                          <a:pt x="1493" y="1649"/>
                        </a:lnTo>
                        <a:lnTo>
                          <a:pt x="1475" y="1651"/>
                        </a:lnTo>
                        <a:lnTo>
                          <a:pt x="1436" y="1559"/>
                        </a:lnTo>
                        <a:lnTo>
                          <a:pt x="1405" y="1495"/>
                        </a:lnTo>
                        <a:lnTo>
                          <a:pt x="1343" y="1373"/>
                        </a:lnTo>
                        <a:lnTo>
                          <a:pt x="1341" y="1326"/>
                        </a:lnTo>
                        <a:lnTo>
                          <a:pt x="1327" y="1303"/>
                        </a:lnTo>
                        <a:lnTo>
                          <a:pt x="1317" y="1334"/>
                        </a:lnTo>
                        <a:lnTo>
                          <a:pt x="1263" y="1264"/>
                        </a:lnTo>
                        <a:lnTo>
                          <a:pt x="1191" y="1211"/>
                        </a:lnTo>
                        <a:lnTo>
                          <a:pt x="1146" y="1222"/>
                        </a:lnTo>
                        <a:lnTo>
                          <a:pt x="1080" y="1217"/>
                        </a:lnTo>
                        <a:lnTo>
                          <a:pt x="1050" y="1178"/>
                        </a:lnTo>
                        <a:lnTo>
                          <a:pt x="1015" y="1184"/>
                        </a:lnTo>
                        <a:lnTo>
                          <a:pt x="965" y="1167"/>
                        </a:lnTo>
                        <a:lnTo>
                          <a:pt x="863" y="1036"/>
                        </a:lnTo>
                        <a:lnTo>
                          <a:pt x="869" y="1089"/>
                        </a:lnTo>
                        <a:lnTo>
                          <a:pt x="900" y="1164"/>
                        </a:lnTo>
                        <a:lnTo>
                          <a:pt x="935" y="1217"/>
                        </a:lnTo>
                        <a:lnTo>
                          <a:pt x="972" y="1245"/>
                        </a:lnTo>
                        <a:lnTo>
                          <a:pt x="1013" y="1222"/>
                        </a:lnTo>
                        <a:lnTo>
                          <a:pt x="1045" y="1222"/>
                        </a:lnTo>
                        <a:lnTo>
                          <a:pt x="1089" y="1270"/>
                        </a:lnTo>
                        <a:lnTo>
                          <a:pt x="1113" y="1306"/>
                        </a:lnTo>
                        <a:lnTo>
                          <a:pt x="1109" y="1328"/>
                        </a:lnTo>
                        <a:lnTo>
                          <a:pt x="1035" y="1431"/>
                        </a:lnTo>
                        <a:lnTo>
                          <a:pt x="986" y="1470"/>
                        </a:lnTo>
                        <a:lnTo>
                          <a:pt x="883" y="1520"/>
                        </a:lnTo>
                        <a:lnTo>
                          <a:pt x="852" y="1537"/>
                        </a:lnTo>
                        <a:lnTo>
                          <a:pt x="834" y="1520"/>
                        </a:lnTo>
                        <a:lnTo>
                          <a:pt x="828" y="1501"/>
                        </a:lnTo>
                        <a:lnTo>
                          <a:pt x="826" y="1470"/>
                        </a:lnTo>
                        <a:lnTo>
                          <a:pt x="817" y="1440"/>
                        </a:lnTo>
                        <a:lnTo>
                          <a:pt x="803" y="1415"/>
                        </a:lnTo>
                        <a:lnTo>
                          <a:pt x="791" y="1392"/>
                        </a:lnTo>
                        <a:lnTo>
                          <a:pt x="772" y="1362"/>
                        </a:lnTo>
                        <a:lnTo>
                          <a:pt x="762" y="1342"/>
                        </a:lnTo>
                        <a:lnTo>
                          <a:pt x="754" y="1317"/>
                        </a:lnTo>
                        <a:lnTo>
                          <a:pt x="739" y="1295"/>
                        </a:lnTo>
                        <a:lnTo>
                          <a:pt x="717" y="1239"/>
                        </a:lnTo>
                        <a:lnTo>
                          <a:pt x="705" y="1217"/>
                        </a:lnTo>
                        <a:lnTo>
                          <a:pt x="688" y="1186"/>
                        </a:lnTo>
                        <a:lnTo>
                          <a:pt x="661" y="1145"/>
                        </a:lnTo>
                        <a:lnTo>
                          <a:pt x="647" y="1119"/>
                        </a:lnTo>
                        <a:lnTo>
                          <a:pt x="635" y="1103"/>
                        </a:lnTo>
                        <a:lnTo>
                          <a:pt x="620" y="1067"/>
                        </a:lnTo>
                        <a:lnTo>
                          <a:pt x="663" y="1033"/>
                        </a:lnTo>
                        <a:lnTo>
                          <a:pt x="682" y="961"/>
                        </a:lnTo>
                        <a:lnTo>
                          <a:pt x="641" y="941"/>
                        </a:lnTo>
                        <a:lnTo>
                          <a:pt x="585" y="952"/>
                        </a:lnTo>
                        <a:lnTo>
                          <a:pt x="573" y="944"/>
                        </a:lnTo>
                        <a:lnTo>
                          <a:pt x="567" y="944"/>
                        </a:lnTo>
                        <a:lnTo>
                          <a:pt x="559" y="944"/>
                        </a:lnTo>
                        <a:lnTo>
                          <a:pt x="553" y="944"/>
                        </a:lnTo>
                        <a:lnTo>
                          <a:pt x="550" y="930"/>
                        </a:lnTo>
                        <a:lnTo>
                          <a:pt x="546" y="919"/>
                        </a:lnTo>
                        <a:lnTo>
                          <a:pt x="546" y="897"/>
                        </a:lnTo>
                        <a:lnTo>
                          <a:pt x="536" y="886"/>
                        </a:lnTo>
                        <a:lnTo>
                          <a:pt x="534" y="872"/>
                        </a:lnTo>
                        <a:lnTo>
                          <a:pt x="528" y="869"/>
                        </a:lnTo>
                        <a:lnTo>
                          <a:pt x="522" y="858"/>
                        </a:lnTo>
                        <a:lnTo>
                          <a:pt x="520" y="847"/>
                        </a:lnTo>
                        <a:lnTo>
                          <a:pt x="516" y="835"/>
                        </a:lnTo>
                        <a:lnTo>
                          <a:pt x="511" y="830"/>
                        </a:lnTo>
                        <a:lnTo>
                          <a:pt x="499" y="830"/>
                        </a:lnTo>
                        <a:lnTo>
                          <a:pt x="491" y="830"/>
                        </a:lnTo>
                        <a:lnTo>
                          <a:pt x="487" y="830"/>
                        </a:lnTo>
                        <a:lnTo>
                          <a:pt x="485" y="844"/>
                        </a:lnTo>
                        <a:lnTo>
                          <a:pt x="485" y="858"/>
                        </a:lnTo>
                        <a:lnTo>
                          <a:pt x="485" y="874"/>
                        </a:lnTo>
                        <a:lnTo>
                          <a:pt x="485" y="891"/>
                        </a:lnTo>
                        <a:lnTo>
                          <a:pt x="485" y="902"/>
                        </a:lnTo>
                        <a:lnTo>
                          <a:pt x="474" y="908"/>
                        </a:lnTo>
                        <a:lnTo>
                          <a:pt x="466" y="919"/>
                        </a:lnTo>
                        <a:lnTo>
                          <a:pt x="454" y="902"/>
                        </a:lnTo>
                        <a:lnTo>
                          <a:pt x="446" y="880"/>
                        </a:lnTo>
                        <a:lnTo>
                          <a:pt x="448" y="855"/>
                        </a:lnTo>
                        <a:lnTo>
                          <a:pt x="435" y="821"/>
                        </a:lnTo>
                        <a:lnTo>
                          <a:pt x="429" y="799"/>
                        </a:lnTo>
                        <a:lnTo>
                          <a:pt x="415" y="785"/>
                        </a:lnTo>
                        <a:lnTo>
                          <a:pt x="398" y="771"/>
                        </a:lnTo>
                        <a:lnTo>
                          <a:pt x="390" y="752"/>
                        </a:lnTo>
                        <a:lnTo>
                          <a:pt x="384" y="738"/>
                        </a:lnTo>
                        <a:lnTo>
                          <a:pt x="370" y="735"/>
                        </a:lnTo>
                        <a:lnTo>
                          <a:pt x="366" y="727"/>
                        </a:lnTo>
                        <a:lnTo>
                          <a:pt x="355" y="727"/>
                        </a:lnTo>
                        <a:lnTo>
                          <a:pt x="347" y="741"/>
                        </a:lnTo>
                        <a:lnTo>
                          <a:pt x="339" y="752"/>
                        </a:lnTo>
                        <a:lnTo>
                          <a:pt x="357" y="766"/>
                        </a:lnTo>
                        <a:lnTo>
                          <a:pt x="368" y="785"/>
                        </a:lnTo>
                        <a:lnTo>
                          <a:pt x="386" y="810"/>
                        </a:lnTo>
                        <a:lnTo>
                          <a:pt x="394" y="821"/>
                        </a:lnTo>
                        <a:lnTo>
                          <a:pt x="409" y="830"/>
                        </a:lnTo>
                        <a:lnTo>
                          <a:pt x="419" y="847"/>
                        </a:lnTo>
                        <a:lnTo>
                          <a:pt x="407" y="866"/>
                        </a:lnTo>
                        <a:lnTo>
                          <a:pt x="405" y="858"/>
                        </a:lnTo>
                        <a:lnTo>
                          <a:pt x="405" y="847"/>
                        </a:lnTo>
                        <a:lnTo>
                          <a:pt x="398" y="872"/>
                        </a:lnTo>
                        <a:lnTo>
                          <a:pt x="396" y="894"/>
                        </a:lnTo>
                        <a:lnTo>
                          <a:pt x="384" y="899"/>
                        </a:lnTo>
                        <a:lnTo>
                          <a:pt x="388" y="872"/>
                        </a:lnTo>
                        <a:lnTo>
                          <a:pt x="386" y="858"/>
                        </a:lnTo>
                        <a:lnTo>
                          <a:pt x="372" y="849"/>
                        </a:lnTo>
                        <a:lnTo>
                          <a:pt x="366" y="844"/>
                        </a:lnTo>
                        <a:lnTo>
                          <a:pt x="359" y="833"/>
                        </a:lnTo>
                        <a:lnTo>
                          <a:pt x="347" y="827"/>
                        </a:lnTo>
                        <a:lnTo>
                          <a:pt x="339" y="819"/>
                        </a:lnTo>
                        <a:lnTo>
                          <a:pt x="331" y="802"/>
                        </a:lnTo>
                        <a:lnTo>
                          <a:pt x="320" y="794"/>
                        </a:lnTo>
                        <a:lnTo>
                          <a:pt x="314" y="777"/>
                        </a:lnTo>
                        <a:lnTo>
                          <a:pt x="312" y="763"/>
                        </a:lnTo>
                        <a:lnTo>
                          <a:pt x="304" y="757"/>
                        </a:lnTo>
                        <a:lnTo>
                          <a:pt x="296" y="749"/>
                        </a:lnTo>
                        <a:lnTo>
                          <a:pt x="279" y="749"/>
                        </a:lnTo>
                        <a:lnTo>
                          <a:pt x="265" y="752"/>
                        </a:lnTo>
                        <a:lnTo>
                          <a:pt x="249" y="749"/>
                        </a:lnTo>
                        <a:lnTo>
                          <a:pt x="220" y="752"/>
                        </a:lnTo>
                        <a:lnTo>
                          <a:pt x="199" y="755"/>
                        </a:lnTo>
                        <a:lnTo>
                          <a:pt x="193" y="760"/>
                        </a:lnTo>
                        <a:lnTo>
                          <a:pt x="191" y="777"/>
                        </a:lnTo>
                        <a:lnTo>
                          <a:pt x="191" y="796"/>
                        </a:lnTo>
                        <a:lnTo>
                          <a:pt x="179" y="816"/>
                        </a:lnTo>
                        <a:lnTo>
                          <a:pt x="170" y="824"/>
                        </a:lnTo>
                        <a:lnTo>
                          <a:pt x="166" y="830"/>
                        </a:lnTo>
                        <a:lnTo>
                          <a:pt x="160" y="844"/>
                        </a:lnTo>
                        <a:lnTo>
                          <a:pt x="156" y="855"/>
                        </a:lnTo>
                        <a:lnTo>
                          <a:pt x="162" y="863"/>
                        </a:lnTo>
                        <a:lnTo>
                          <a:pt x="162" y="880"/>
                        </a:lnTo>
                        <a:lnTo>
                          <a:pt x="160" y="888"/>
                        </a:lnTo>
                        <a:lnTo>
                          <a:pt x="156" y="899"/>
                        </a:lnTo>
                        <a:lnTo>
                          <a:pt x="146" y="919"/>
                        </a:lnTo>
                        <a:lnTo>
                          <a:pt x="140" y="911"/>
                        </a:lnTo>
                        <a:lnTo>
                          <a:pt x="134" y="916"/>
                        </a:lnTo>
                        <a:lnTo>
                          <a:pt x="125" y="925"/>
                        </a:lnTo>
                        <a:lnTo>
                          <a:pt x="113" y="927"/>
                        </a:lnTo>
                        <a:lnTo>
                          <a:pt x="101" y="941"/>
                        </a:lnTo>
                        <a:lnTo>
                          <a:pt x="88" y="944"/>
                        </a:lnTo>
                        <a:lnTo>
                          <a:pt x="76" y="944"/>
                        </a:lnTo>
                        <a:lnTo>
                          <a:pt x="64" y="944"/>
                        </a:lnTo>
                        <a:lnTo>
                          <a:pt x="37" y="952"/>
                        </a:lnTo>
                        <a:lnTo>
                          <a:pt x="25" y="952"/>
                        </a:lnTo>
                        <a:lnTo>
                          <a:pt x="18" y="933"/>
                        </a:lnTo>
                        <a:lnTo>
                          <a:pt x="12" y="908"/>
                        </a:lnTo>
                        <a:lnTo>
                          <a:pt x="8" y="886"/>
                        </a:lnTo>
                        <a:lnTo>
                          <a:pt x="6" y="863"/>
                        </a:lnTo>
                        <a:lnTo>
                          <a:pt x="6" y="835"/>
                        </a:lnTo>
                        <a:lnTo>
                          <a:pt x="0" y="802"/>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19" name="Group 33"/>
              <p:cNvGrpSpPr>
                <a:grpSpLocks/>
              </p:cNvGrpSpPr>
              <p:nvPr/>
            </p:nvGrpSpPr>
            <p:grpSpPr bwMode="auto">
              <a:xfrm>
                <a:off x="151" y="705"/>
                <a:ext cx="1969" cy="3306"/>
                <a:chOff x="151" y="705"/>
                <a:chExt cx="1969" cy="3306"/>
              </a:xfrm>
            </p:grpSpPr>
            <p:sp>
              <p:nvSpPr>
                <p:cNvPr id="20" name="Freeform 34"/>
                <p:cNvSpPr>
                  <a:spLocks/>
                </p:cNvSpPr>
                <p:nvPr/>
              </p:nvSpPr>
              <p:spPr bwMode="auto">
                <a:xfrm>
                  <a:off x="151" y="851"/>
                  <a:ext cx="1333" cy="1548"/>
                </a:xfrm>
                <a:custGeom>
                  <a:avLst/>
                  <a:gdLst>
                    <a:gd name="T0" fmla="*/ 107 w 1333"/>
                    <a:gd name="T1" fmla="*/ 289 h 1548"/>
                    <a:gd name="T2" fmla="*/ 86 w 1333"/>
                    <a:gd name="T3" fmla="*/ 203 h 1548"/>
                    <a:gd name="T4" fmla="*/ 191 w 1333"/>
                    <a:gd name="T5" fmla="*/ 131 h 1548"/>
                    <a:gd name="T6" fmla="*/ 238 w 1333"/>
                    <a:gd name="T7" fmla="*/ 75 h 1548"/>
                    <a:gd name="T8" fmla="*/ 320 w 1333"/>
                    <a:gd name="T9" fmla="*/ 64 h 1548"/>
                    <a:gd name="T10" fmla="*/ 575 w 1333"/>
                    <a:gd name="T11" fmla="*/ 67 h 1548"/>
                    <a:gd name="T12" fmla="*/ 704 w 1333"/>
                    <a:gd name="T13" fmla="*/ 95 h 1548"/>
                    <a:gd name="T14" fmla="*/ 655 w 1333"/>
                    <a:gd name="T15" fmla="*/ 92 h 1548"/>
                    <a:gd name="T16" fmla="*/ 622 w 1333"/>
                    <a:gd name="T17" fmla="*/ 3 h 1548"/>
                    <a:gd name="T18" fmla="*/ 685 w 1333"/>
                    <a:gd name="T19" fmla="*/ 0 h 1548"/>
                    <a:gd name="T20" fmla="*/ 735 w 1333"/>
                    <a:gd name="T21" fmla="*/ 39 h 1548"/>
                    <a:gd name="T22" fmla="*/ 811 w 1333"/>
                    <a:gd name="T23" fmla="*/ 103 h 1548"/>
                    <a:gd name="T24" fmla="*/ 796 w 1333"/>
                    <a:gd name="T25" fmla="*/ 33 h 1548"/>
                    <a:gd name="T26" fmla="*/ 934 w 1333"/>
                    <a:gd name="T27" fmla="*/ 100 h 1548"/>
                    <a:gd name="T28" fmla="*/ 936 w 1333"/>
                    <a:gd name="T29" fmla="*/ 128 h 1548"/>
                    <a:gd name="T30" fmla="*/ 895 w 1333"/>
                    <a:gd name="T31" fmla="*/ 198 h 1548"/>
                    <a:gd name="T32" fmla="*/ 860 w 1333"/>
                    <a:gd name="T33" fmla="*/ 312 h 1548"/>
                    <a:gd name="T34" fmla="*/ 987 w 1333"/>
                    <a:gd name="T35" fmla="*/ 376 h 1548"/>
                    <a:gd name="T36" fmla="*/ 991 w 1333"/>
                    <a:gd name="T37" fmla="*/ 476 h 1548"/>
                    <a:gd name="T38" fmla="*/ 1010 w 1333"/>
                    <a:gd name="T39" fmla="*/ 398 h 1548"/>
                    <a:gd name="T40" fmla="*/ 1010 w 1333"/>
                    <a:gd name="T41" fmla="*/ 253 h 1548"/>
                    <a:gd name="T42" fmla="*/ 1102 w 1333"/>
                    <a:gd name="T43" fmla="*/ 292 h 1548"/>
                    <a:gd name="T44" fmla="*/ 1160 w 1333"/>
                    <a:gd name="T45" fmla="*/ 250 h 1548"/>
                    <a:gd name="T46" fmla="*/ 1262 w 1333"/>
                    <a:gd name="T47" fmla="*/ 356 h 1548"/>
                    <a:gd name="T48" fmla="*/ 1332 w 1333"/>
                    <a:gd name="T49" fmla="*/ 448 h 1548"/>
                    <a:gd name="T50" fmla="*/ 1277 w 1333"/>
                    <a:gd name="T51" fmla="*/ 484 h 1548"/>
                    <a:gd name="T52" fmla="*/ 1180 w 1333"/>
                    <a:gd name="T53" fmla="*/ 515 h 1548"/>
                    <a:gd name="T54" fmla="*/ 1248 w 1333"/>
                    <a:gd name="T55" fmla="*/ 534 h 1548"/>
                    <a:gd name="T56" fmla="*/ 1277 w 1333"/>
                    <a:gd name="T57" fmla="*/ 618 h 1548"/>
                    <a:gd name="T58" fmla="*/ 1250 w 1333"/>
                    <a:gd name="T59" fmla="*/ 623 h 1548"/>
                    <a:gd name="T60" fmla="*/ 1211 w 1333"/>
                    <a:gd name="T61" fmla="*/ 657 h 1548"/>
                    <a:gd name="T62" fmla="*/ 1149 w 1333"/>
                    <a:gd name="T63" fmla="*/ 729 h 1548"/>
                    <a:gd name="T64" fmla="*/ 1143 w 1333"/>
                    <a:gd name="T65" fmla="*/ 837 h 1548"/>
                    <a:gd name="T66" fmla="*/ 1078 w 1333"/>
                    <a:gd name="T67" fmla="*/ 1002 h 1548"/>
                    <a:gd name="T68" fmla="*/ 1096 w 1333"/>
                    <a:gd name="T69" fmla="*/ 1141 h 1548"/>
                    <a:gd name="T70" fmla="*/ 1059 w 1333"/>
                    <a:gd name="T71" fmla="*/ 1046 h 1548"/>
                    <a:gd name="T72" fmla="*/ 995 w 1333"/>
                    <a:gd name="T73" fmla="*/ 1004 h 1548"/>
                    <a:gd name="T74" fmla="*/ 940 w 1333"/>
                    <a:gd name="T75" fmla="*/ 1032 h 1548"/>
                    <a:gd name="T76" fmla="*/ 850 w 1333"/>
                    <a:gd name="T77" fmla="*/ 1046 h 1548"/>
                    <a:gd name="T78" fmla="*/ 802 w 1333"/>
                    <a:gd name="T79" fmla="*/ 1149 h 1548"/>
                    <a:gd name="T80" fmla="*/ 907 w 1333"/>
                    <a:gd name="T81" fmla="*/ 1288 h 1548"/>
                    <a:gd name="T82" fmla="*/ 924 w 1333"/>
                    <a:gd name="T83" fmla="*/ 1210 h 1548"/>
                    <a:gd name="T84" fmla="*/ 983 w 1333"/>
                    <a:gd name="T85" fmla="*/ 1266 h 1548"/>
                    <a:gd name="T86" fmla="*/ 1016 w 1333"/>
                    <a:gd name="T87" fmla="*/ 1344 h 1548"/>
                    <a:gd name="T88" fmla="*/ 1043 w 1333"/>
                    <a:gd name="T89" fmla="*/ 1413 h 1548"/>
                    <a:gd name="T90" fmla="*/ 1104 w 1333"/>
                    <a:gd name="T91" fmla="*/ 1519 h 1548"/>
                    <a:gd name="T92" fmla="*/ 1197 w 1333"/>
                    <a:gd name="T93" fmla="*/ 1516 h 1548"/>
                    <a:gd name="T94" fmla="*/ 1141 w 1333"/>
                    <a:gd name="T95" fmla="*/ 1530 h 1548"/>
                    <a:gd name="T96" fmla="*/ 1032 w 1333"/>
                    <a:gd name="T97" fmla="*/ 1514 h 1548"/>
                    <a:gd name="T98" fmla="*/ 956 w 1333"/>
                    <a:gd name="T99" fmla="*/ 1419 h 1548"/>
                    <a:gd name="T100" fmla="*/ 901 w 1333"/>
                    <a:gd name="T101" fmla="*/ 1383 h 1548"/>
                    <a:gd name="T102" fmla="*/ 813 w 1333"/>
                    <a:gd name="T103" fmla="*/ 1338 h 1548"/>
                    <a:gd name="T104" fmla="*/ 657 w 1333"/>
                    <a:gd name="T105" fmla="*/ 1188 h 1548"/>
                    <a:gd name="T106" fmla="*/ 530 w 1333"/>
                    <a:gd name="T107" fmla="*/ 968 h 1548"/>
                    <a:gd name="T108" fmla="*/ 573 w 1333"/>
                    <a:gd name="T109" fmla="*/ 1166 h 1548"/>
                    <a:gd name="T110" fmla="*/ 491 w 1333"/>
                    <a:gd name="T111" fmla="*/ 1029 h 1548"/>
                    <a:gd name="T112" fmla="*/ 415 w 1333"/>
                    <a:gd name="T113" fmla="*/ 762 h 1548"/>
                    <a:gd name="T114" fmla="*/ 423 w 1333"/>
                    <a:gd name="T115" fmla="*/ 568 h 1548"/>
                    <a:gd name="T116" fmla="*/ 396 w 1333"/>
                    <a:gd name="T117" fmla="*/ 417 h 1548"/>
                    <a:gd name="T118" fmla="*/ 374 w 1333"/>
                    <a:gd name="T119" fmla="*/ 328 h 1548"/>
                    <a:gd name="T120" fmla="*/ 322 w 1333"/>
                    <a:gd name="T121" fmla="*/ 275 h 1548"/>
                    <a:gd name="T122" fmla="*/ 213 w 1333"/>
                    <a:gd name="T123" fmla="*/ 289 h 1548"/>
                    <a:gd name="T124" fmla="*/ 131 w 1333"/>
                    <a:gd name="T125" fmla="*/ 345 h 15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33" h="1548">
                      <a:moveTo>
                        <a:pt x="0" y="398"/>
                      </a:moveTo>
                      <a:lnTo>
                        <a:pt x="64" y="345"/>
                      </a:lnTo>
                      <a:lnTo>
                        <a:pt x="101" y="323"/>
                      </a:lnTo>
                      <a:lnTo>
                        <a:pt x="107" y="289"/>
                      </a:lnTo>
                      <a:lnTo>
                        <a:pt x="78" y="270"/>
                      </a:lnTo>
                      <a:lnTo>
                        <a:pt x="76" y="231"/>
                      </a:lnTo>
                      <a:lnTo>
                        <a:pt x="88" y="220"/>
                      </a:lnTo>
                      <a:lnTo>
                        <a:pt x="86" y="203"/>
                      </a:lnTo>
                      <a:lnTo>
                        <a:pt x="135" y="198"/>
                      </a:lnTo>
                      <a:lnTo>
                        <a:pt x="148" y="167"/>
                      </a:lnTo>
                      <a:lnTo>
                        <a:pt x="150" y="139"/>
                      </a:lnTo>
                      <a:lnTo>
                        <a:pt x="191" y="131"/>
                      </a:lnTo>
                      <a:lnTo>
                        <a:pt x="195" y="103"/>
                      </a:lnTo>
                      <a:lnTo>
                        <a:pt x="156" y="95"/>
                      </a:lnTo>
                      <a:lnTo>
                        <a:pt x="174" y="75"/>
                      </a:lnTo>
                      <a:lnTo>
                        <a:pt x="238" y="75"/>
                      </a:lnTo>
                      <a:lnTo>
                        <a:pt x="257" y="53"/>
                      </a:lnTo>
                      <a:lnTo>
                        <a:pt x="283" y="50"/>
                      </a:lnTo>
                      <a:lnTo>
                        <a:pt x="300" y="33"/>
                      </a:lnTo>
                      <a:lnTo>
                        <a:pt x="320" y="64"/>
                      </a:lnTo>
                      <a:lnTo>
                        <a:pt x="400" y="58"/>
                      </a:lnTo>
                      <a:lnTo>
                        <a:pt x="437" y="92"/>
                      </a:lnTo>
                      <a:lnTo>
                        <a:pt x="556" y="83"/>
                      </a:lnTo>
                      <a:lnTo>
                        <a:pt x="575" y="67"/>
                      </a:lnTo>
                      <a:lnTo>
                        <a:pt x="620" y="95"/>
                      </a:lnTo>
                      <a:lnTo>
                        <a:pt x="667" y="120"/>
                      </a:lnTo>
                      <a:lnTo>
                        <a:pt x="690" y="109"/>
                      </a:lnTo>
                      <a:lnTo>
                        <a:pt x="704" y="95"/>
                      </a:lnTo>
                      <a:lnTo>
                        <a:pt x="743" y="103"/>
                      </a:lnTo>
                      <a:lnTo>
                        <a:pt x="716" y="83"/>
                      </a:lnTo>
                      <a:lnTo>
                        <a:pt x="692" y="86"/>
                      </a:lnTo>
                      <a:lnTo>
                        <a:pt x="655" y="92"/>
                      </a:lnTo>
                      <a:lnTo>
                        <a:pt x="636" y="64"/>
                      </a:lnTo>
                      <a:lnTo>
                        <a:pt x="616" y="50"/>
                      </a:lnTo>
                      <a:lnTo>
                        <a:pt x="616" y="28"/>
                      </a:lnTo>
                      <a:lnTo>
                        <a:pt x="622" y="3"/>
                      </a:lnTo>
                      <a:lnTo>
                        <a:pt x="638" y="0"/>
                      </a:lnTo>
                      <a:lnTo>
                        <a:pt x="661" y="22"/>
                      </a:lnTo>
                      <a:lnTo>
                        <a:pt x="667" y="11"/>
                      </a:lnTo>
                      <a:lnTo>
                        <a:pt x="685" y="0"/>
                      </a:lnTo>
                      <a:lnTo>
                        <a:pt x="708" y="17"/>
                      </a:lnTo>
                      <a:lnTo>
                        <a:pt x="720" y="3"/>
                      </a:lnTo>
                      <a:lnTo>
                        <a:pt x="733" y="25"/>
                      </a:lnTo>
                      <a:lnTo>
                        <a:pt x="735" y="39"/>
                      </a:lnTo>
                      <a:lnTo>
                        <a:pt x="768" y="58"/>
                      </a:lnTo>
                      <a:lnTo>
                        <a:pt x="755" y="75"/>
                      </a:lnTo>
                      <a:lnTo>
                        <a:pt x="755" y="97"/>
                      </a:lnTo>
                      <a:lnTo>
                        <a:pt x="811" y="103"/>
                      </a:lnTo>
                      <a:lnTo>
                        <a:pt x="825" y="75"/>
                      </a:lnTo>
                      <a:lnTo>
                        <a:pt x="815" y="61"/>
                      </a:lnTo>
                      <a:lnTo>
                        <a:pt x="790" y="64"/>
                      </a:lnTo>
                      <a:lnTo>
                        <a:pt x="796" y="33"/>
                      </a:lnTo>
                      <a:lnTo>
                        <a:pt x="846" y="50"/>
                      </a:lnTo>
                      <a:lnTo>
                        <a:pt x="856" y="72"/>
                      </a:lnTo>
                      <a:lnTo>
                        <a:pt x="897" y="72"/>
                      </a:lnTo>
                      <a:lnTo>
                        <a:pt x="934" y="100"/>
                      </a:lnTo>
                      <a:lnTo>
                        <a:pt x="954" y="95"/>
                      </a:lnTo>
                      <a:lnTo>
                        <a:pt x="977" y="120"/>
                      </a:lnTo>
                      <a:lnTo>
                        <a:pt x="954" y="153"/>
                      </a:lnTo>
                      <a:lnTo>
                        <a:pt x="936" y="128"/>
                      </a:lnTo>
                      <a:lnTo>
                        <a:pt x="924" y="136"/>
                      </a:lnTo>
                      <a:lnTo>
                        <a:pt x="907" y="156"/>
                      </a:lnTo>
                      <a:lnTo>
                        <a:pt x="880" y="173"/>
                      </a:lnTo>
                      <a:lnTo>
                        <a:pt x="895" y="198"/>
                      </a:lnTo>
                      <a:lnTo>
                        <a:pt x="870" y="200"/>
                      </a:lnTo>
                      <a:lnTo>
                        <a:pt x="850" y="234"/>
                      </a:lnTo>
                      <a:lnTo>
                        <a:pt x="829" y="275"/>
                      </a:lnTo>
                      <a:lnTo>
                        <a:pt x="860" y="312"/>
                      </a:lnTo>
                      <a:lnTo>
                        <a:pt x="885" y="353"/>
                      </a:lnTo>
                      <a:lnTo>
                        <a:pt x="928" y="359"/>
                      </a:lnTo>
                      <a:lnTo>
                        <a:pt x="969" y="353"/>
                      </a:lnTo>
                      <a:lnTo>
                        <a:pt x="987" y="376"/>
                      </a:lnTo>
                      <a:lnTo>
                        <a:pt x="979" y="387"/>
                      </a:lnTo>
                      <a:lnTo>
                        <a:pt x="967" y="409"/>
                      </a:lnTo>
                      <a:lnTo>
                        <a:pt x="985" y="448"/>
                      </a:lnTo>
                      <a:lnTo>
                        <a:pt x="991" y="476"/>
                      </a:lnTo>
                      <a:lnTo>
                        <a:pt x="1014" y="490"/>
                      </a:lnTo>
                      <a:lnTo>
                        <a:pt x="1045" y="465"/>
                      </a:lnTo>
                      <a:lnTo>
                        <a:pt x="1036" y="428"/>
                      </a:lnTo>
                      <a:lnTo>
                        <a:pt x="1010" y="398"/>
                      </a:lnTo>
                      <a:lnTo>
                        <a:pt x="1041" y="362"/>
                      </a:lnTo>
                      <a:lnTo>
                        <a:pt x="1014" y="300"/>
                      </a:lnTo>
                      <a:lnTo>
                        <a:pt x="989" y="275"/>
                      </a:lnTo>
                      <a:lnTo>
                        <a:pt x="1010" y="253"/>
                      </a:lnTo>
                      <a:lnTo>
                        <a:pt x="1006" y="220"/>
                      </a:lnTo>
                      <a:lnTo>
                        <a:pt x="1020" y="200"/>
                      </a:lnTo>
                      <a:lnTo>
                        <a:pt x="1045" y="220"/>
                      </a:lnTo>
                      <a:lnTo>
                        <a:pt x="1102" y="292"/>
                      </a:lnTo>
                      <a:lnTo>
                        <a:pt x="1137" y="303"/>
                      </a:lnTo>
                      <a:lnTo>
                        <a:pt x="1147" y="284"/>
                      </a:lnTo>
                      <a:lnTo>
                        <a:pt x="1139" y="245"/>
                      </a:lnTo>
                      <a:lnTo>
                        <a:pt x="1160" y="250"/>
                      </a:lnTo>
                      <a:lnTo>
                        <a:pt x="1194" y="295"/>
                      </a:lnTo>
                      <a:lnTo>
                        <a:pt x="1201" y="320"/>
                      </a:lnTo>
                      <a:lnTo>
                        <a:pt x="1221" y="337"/>
                      </a:lnTo>
                      <a:lnTo>
                        <a:pt x="1262" y="356"/>
                      </a:lnTo>
                      <a:lnTo>
                        <a:pt x="1283" y="392"/>
                      </a:lnTo>
                      <a:lnTo>
                        <a:pt x="1314" y="417"/>
                      </a:lnTo>
                      <a:lnTo>
                        <a:pt x="1330" y="426"/>
                      </a:lnTo>
                      <a:lnTo>
                        <a:pt x="1332" y="448"/>
                      </a:lnTo>
                      <a:lnTo>
                        <a:pt x="1307" y="462"/>
                      </a:lnTo>
                      <a:lnTo>
                        <a:pt x="1293" y="445"/>
                      </a:lnTo>
                      <a:lnTo>
                        <a:pt x="1281" y="448"/>
                      </a:lnTo>
                      <a:lnTo>
                        <a:pt x="1277" y="484"/>
                      </a:lnTo>
                      <a:lnTo>
                        <a:pt x="1256" y="492"/>
                      </a:lnTo>
                      <a:lnTo>
                        <a:pt x="1233" y="473"/>
                      </a:lnTo>
                      <a:lnTo>
                        <a:pt x="1186" y="473"/>
                      </a:lnTo>
                      <a:lnTo>
                        <a:pt x="1180" y="515"/>
                      </a:lnTo>
                      <a:lnTo>
                        <a:pt x="1192" y="540"/>
                      </a:lnTo>
                      <a:lnTo>
                        <a:pt x="1211" y="526"/>
                      </a:lnTo>
                      <a:lnTo>
                        <a:pt x="1229" y="520"/>
                      </a:lnTo>
                      <a:lnTo>
                        <a:pt x="1248" y="534"/>
                      </a:lnTo>
                      <a:lnTo>
                        <a:pt x="1223" y="565"/>
                      </a:lnTo>
                      <a:lnTo>
                        <a:pt x="1248" y="593"/>
                      </a:lnTo>
                      <a:lnTo>
                        <a:pt x="1281" y="601"/>
                      </a:lnTo>
                      <a:lnTo>
                        <a:pt x="1277" y="618"/>
                      </a:lnTo>
                      <a:lnTo>
                        <a:pt x="1264" y="620"/>
                      </a:lnTo>
                      <a:lnTo>
                        <a:pt x="1233" y="715"/>
                      </a:lnTo>
                      <a:lnTo>
                        <a:pt x="1236" y="654"/>
                      </a:lnTo>
                      <a:lnTo>
                        <a:pt x="1250" y="623"/>
                      </a:lnTo>
                      <a:lnTo>
                        <a:pt x="1233" y="609"/>
                      </a:lnTo>
                      <a:lnTo>
                        <a:pt x="1215" y="629"/>
                      </a:lnTo>
                      <a:lnTo>
                        <a:pt x="1225" y="646"/>
                      </a:lnTo>
                      <a:lnTo>
                        <a:pt x="1211" y="657"/>
                      </a:lnTo>
                      <a:lnTo>
                        <a:pt x="1197" y="671"/>
                      </a:lnTo>
                      <a:lnTo>
                        <a:pt x="1199" y="712"/>
                      </a:lnTo>
                      <a:lnTo>
                        <a:pt x="1178" y="726"/>
                      </a:lnTo>
                      <a:lnTo>
                        <a:pt x="1149" y="729"/>
                      </a:lnTo>
                      <a:lnTo>
                        <a:pt x="1160" y="751"/>
                      </a:lnTo>
                      <a:lnTo>
                        <a:pt x="1149" y="776"/>
                      </a:lnTo>
                      <a:lnTo>
                        <a:pt x="1160" y="796"/>
                      </a:lnTo>
                      <a:lnTo>
                        <a:pt x="1143" y="837"/>
                      </a:lnTo>
                      <a:lnTo>
                        <a:pt x="1137" y="876"/>
                      </a:lnTo>
                      <a:lnTo>
                        <a:pt x="1112" y="899"/>
                      </a:lnTo>
                      <a:lnTo>
                        <a:pt x="1082" y="960"/>
                      </a:lnTo>
                      <a:lnTo>
                        <a:pt x="1078" y="1002"/>
                      </a:lnTo>
                      <a:lnTo>
                        <a:pt x="1088" y="1035"/>
                      </a:lnTo>
                      <a:lnTo>
                        <a:pt x="1102" y="1077"/>
                      </a:lnTo>
                      <a:lnTo>
                        <a:pt x="1110" y="1121"/>
                      </a:lnTo>
                      <a:lnTo>
                        <a:pt x="1096" y="1141"/>
                      </a:lnTo>
                      <a:lnTo>
                        <a:pt x="1078" y="1127"/>
                      </a:lnTo>
                      <a:lnTo>
                        <a:pt x="1082" y="1105"/>
                      </a:lnTo>
                      <a:lnTo>
                        <a:pt x="1071" y="1055"/>
                      </a:lnTo>
                      <a:lnTo>
                        <a:pt x="1059" y="1046"/>
                      </a:lnTo>
                      <a:lnTo>
                        <a:pt x="1051" y="1016"/>
                      </a:lnTo>
                      <a:lnTo>
                        <a:pt x="1034" y="1016"/>
                      </a:lnTo>
                      <a:lnTo>
                        <a:pt x="1016" y="999"/>
                      </a:lnTo>
                      <a:lnTo>
                        <a:pt x="995" y="1004"/>
                      </a:lnTo>
                      <a:lnTo>
                        <a:pt x="977" y="993"/>
                      </a:lnTo>
                      <a:lnTo>
                        <a:pt x="954" y="1007"/>
                      </a:lnTo>
                      <a:lnTo>
                        <a:pt x="913" y="996"/>
                      </a:lnTo>
                      <a:lnTo>
                        <a:pt x="940" y="1032"/>
                      </a:lnTo>
                      <a:lnTo>
                        <a:pt x="907" y="1029"/>
                      </a:lnTo>
                      <a:lnTo>
                        <a:pt x="885" y="1002"/>
                      </a:lnTo>
                      <a:lnTo>
                        <a:pt x="844" y="1002"/>
                      </a:lnTo>
                      <a:lnTo>
                        <a:pt x="850" y="1046"/>
                      </a:lnTo>
                      <a:lnTo>
                        <a:pt x="819" y="1032"/>
                      </a:lnTo>
                      <a:lnTo>
                        <a:pt x="802" y="1077"/>
                      </a:lnTo>
                      <a:lnTo>
                        <a:pt x="815" y="1096"/>
                      </a:lnTo>
                      <a:lnTo>
                        <a:pt x="802" y="1149"/>
                      </a:lnTo>
                      <a:lnTo>
                        <a:pt x="817" y="1210"/>
                      </a:lnTo>
                      <a:lnTo>
                        <a:pt x="833" y="1252"/>
                      </a:lnTo>
                      <a:lnTo>
                        <a:pt x="852" y="1291"/>
                      </a:lnTo>
                      <a:lnTo>
                        <a:pt x="907" y="1288"/>
                      </a:lnTo>
                      <a:lnTo>
                        <a:pt x="930" y="1280"/>
                      </a:lnTo>
                      <a:lnTo>
                        <a:pt x="934" y="1252"/>
                      </a:lnTo>
                      <a:lnTo>
                        <a:pt x="922" y="1230"/>
                      </a:lnTo>
                      <a:lnTo>
                        <a:pt x="924" y="1210"/>
                      </a:lnTo>
                      <a:lnTo>
                        <a:pt x="958" y="1216"/>
                      </a:lnTo>
                      <a:lnTo>
                        <a:pt x="993" y="1205"/>
                      </a:lnTo>
                      <a:lnTo>
                        <a:pt x="993" y="1230"/>
                      </a:lnTo>
                      <a:lnTo>
                        <a:pt x="983" y="1266"/>
                      </a:lnTo>
                      <a:lnTo>
                        <a:pt x="967" y="1294"/>
                      </a:lnTo>
                      <a:lnTo>
                        <a:pt x="963" y="1333"/>
                      </a:lnTo>
                      <a:lnTo>
                        <a:pt x="985" y="1349"/>
                      </a:lnTo>
                      <a:lnTo>
                        <a:pt x="1016" y="1344"/>
                      </a:lnTo>
                      <a:lnTo>
                        <a:pt x="1034" y="1358"/>
                      </a:lnTo>
                      <a:lnTo>
                        <a:pt x="1051" y="1352"/>
                      </a:lnTo>
                      <a:lnTo>
                        <a:pt x="1057" y="1377"/>
                      </a:lnTo>
                      <a:lnTo>
                        <a:pt x="1043" y="1413"/>
                      </a:lnTo>
                      <a:lnTo>
                        <a:pt x="1055" y="1436"/>
                      </a:lnTo>
                      <a:lnTo>
                        <a:pt x="1057" y="1480"/>
                      </a:lnTo>
                      <a:lnTo>
                        <a:pt x="1078" y="1511"/>
                      </a:lnTo>
                      <a:lnTo>
                        <a:pt x="1104" y="1519"/>
                      </a:lnTo>
                      <a:lnTo>
                        <a:pt x="1123" y="1511"/>
                      </a:lnTo>
                      <a:lnTo>
                        <a:pt x="1131" y="1514"/>
                      </a:lnTo>
                      <a:lnTo>
                        <a:pt x="1166" y="1514"/>
                      </a:lnTo>
                      <a:lnTo>
                        <a:pt x="1197" y="1516"/>
                      </a:lnTo>
                      <a:lnTo>
                        <a:pt x="1205" y="1497"/>
                      </a:lnTo>
                      <a:lnTo>
                        <a:pt x="1178" y="1530"/>
                      </a:lnTo>
                      <a:lnTo>
                        <a:pt x="1160" y="1528"/>
                      </a:lnTo>
                      <a:lnTo>
                        <a:pt x="1141" y="1530"/>
                      </a:lnTo>
                      <a:lnTo>
                        <a:pt x="1104" y="1547"/>
                      </a:lnTo>
                      <a:lnTo>
                        <a:pt x="1073" y="1525"/>
                      </a:lnTo>
                      <a:lnTo>
                        <a:pt x="1045" y="1511"/>
                      </a:lnTo>
                      <a:lnTo>
                        <a:pt x="1032" y="1514"/>
                      </a:lnTo>
                      <a:lnTo>
                        <a:pt x="1034" y="1494"/>
                      </a:lnTo>
                      <a:lnTo>
                        <a:pt x="1032" y="1464"/>
                      </a:lnTo>
                      <a:lnTo>
                        <a:pt x="1008" y="1436"/>
                      </a:lnTo>
                      <a:lnTo>
                        <a:pt x="956" y="1419"/>
                      </a:lnTo>
                      <a:lnTo>
                        <a:pt x="948" y="1408"/>
                      </a:lnTo>
                      <a:lnTo>
                        <a:pt x="934" y="1411"/>
                      </a:lnTo>
                      <a:lnTo>
                        <a:pt x="919" y="1397"/>
                      </a:lnTo>
                      <a:lnTo>
                        <a:pt x="901" y="1383"/>
                      </a:lnTo>
                      <a:lnTo>
                        <a:pt x="876" y="1344"/>
                      </a:lnTo>
                      <a:lnTo>
                        <a:pt x="848" y="1333"/>
                      </a:lnTo>
                      <a:lnTo>
                        <a:pt x="831" y="1358"/>
                      </a:lnTo>
                      <a:lnTo>
                        <a:pt x="813" y="1338"/>
                      </a:lnTo>
                      <a:lnTo>
                        <a:pt x="790" y="1338"/>
                      </a:lnTo>
                      <a:lnTo>
                        <a:pt x="745" y="1324"/>
                      </a:lnTo>
                      <a:lnTo>
                        <a:pt x="663" y="1258"/>
                      </a:lnTo>
                      <a:lnTo>
                        <a:pt x="657" y="1188"/>
                      </a:lnTo>
                      <a:lnTo>
                        <a:pt x="649" y="1160"/>
                      </a:lnTo>
                      <a:lnTo>
                        <a:pt x="634" y="1141"/>
                      </a:lnTo>
                      <a:lnTo>
                        <a:pt x="616" y="1102"/>
                      </a:lnTo>
                      <a:lnTo>
                        <a:pt x="530" y="968"/>
                      </a:lnTo>
                      <a:lnTo>
                        <a:pt x="530" y="1018"/>
                      </a:lnTo>
                      <a:lnTo>
                        <a:pt x="583" y="1107"/>
                      </a:lnTo>
                      <a:lnTo>
                        <a:pt x="605" y="1183"/>
                      </a:lnTo>
                      <a:lnTo>
                        <a:pt x="573" y="1166"/>
                      </a:lnTo>
                      <a:lnTo>
                        <a:pt x="566" y="1121"/>
                      </a:lnTo>
                      <a:lnTo>
                        <a:pt x="523" y="1093"/>
                      </a:lnTo>
                      <a:lnTo>
                        <a:pt x="548" y="1077"/>
                      </a:lnTo>
                      <a:lnTo>
                        <a:pt x="491" y="1029"/>
                      </a:lnTo>
                      <a:lnTo>
                        <a:pt x="513" y="1002"/>
                      </a:lnTo>
                      <a:lnTo>
                        <a:pt x="493" y="946"/>
                      </a:lnTo>
                      <a:lnTo>
                        <a:pt x="423" y="829"/>
                      </a:lnTo>
                      <a:lnTo>
                        <a:pt x="415" y="762"/>
                      </a:lnTo>
                      <a:lnTo>
                        <a:pt x="419" y="712"/>
                      </a:lnTo>
                      <a:lnTo>
                        <a:pt x="437" y="657"/>
                      </a:lnTo>
                      <a:lnTo>
                        <a:pt x="437" y="601"/>
                      </a:lnTo>
                      <a:lnTo>
                        <a:pt x="423" y="568"/>
                      </a:lnTo>
                      <a:lnTo>
                        <a:pt x="462" y="556"/>
                      </a:lnTo>
                      <a:lnTo>
                        <a:pt x="415" y="490"/>
                      </a:lnTo>
                      <a:lnTo>
                        <a:pt x="417" y="459"/>
                      </a:lnTo>
                      <a:lnTo>
                        <a:pt x="396" y="417"/>
                      </a:lnTo>
                      <a:lnTo>
                        <a:pt x="404" y="392"/>
                      </a:lnTo>
                      <a:lnTo>
                        <a:pt x="390" y="378"/>
                      </a:lnTo>
                      <a:lnTo>
                        <a:pt x="388" y="351"/>
                      </a:lnTo>
                      <a:lnTo>
                        <a:pt x="374" y="328"/>
                      </a:lnTo>
                      <a:lnTo>
                        <a:pt x="390" y="309"/>
                      </a:lnTo>
                      <a:lnTo>
                        <a:pt x="367" y="295"/>
                      </a:lnTo>
                      <a:lnTo>
                        <a:pt x="349" y="314"/>
                      </a:lnTo>
                      <a:lnTo>
                        <a:pt x="322" y="275"/>
                      </a:lnTo>
                      <a:lnTo>
                        <a:pt x="293" y="264"/>
                      </a:lnTo>
                      <a:lnTo>
                        <a:pt x="252" y="264"/>
                      </a:lnTo>
                      <a:lnTo>
                        <a:pt x="226" y="300"/>
                      </a:lnTo>
                      <a:lnTo>
                        <a:pt x="213" y="289"/>
                      </a:lnTo>
                      <a:lnTo>
                        <a:pt x="236" y="242"/>
                      </a:lnTo>
                      <a:lnTo>
                        <a:pt x="216" y="250"/>
                      </a:lnTo>
                      <a:lnTo>
                        <a:pt x="174" y="300"/>
                      </a:lnTo>
                      <a:lnTo>
                        <a:pt x="131" y="345"/>
                      </a:lnTo>
                      <a:lnTo>
                        <a:pt x="92" y="356"/>
                      </a:lnTo>
                      <a:lnTo>
                        <a:pt x="27" y="401"/>
                      </a:lnTo>
                      <a:lnTo>
                        <a:pt x="0" y="398"/>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 name="Freeform 35"/>
                <p:cNvSpPr>
                  <a:spLocks/>
                </p:cNvSpPr>
                <p:nvPr/>
              </p:nvSpPr>
              <p:spPr bwMode="auto">
                <a:xfrm>
                  <a:off x="1103" y="705"/>
                  <a:ext cx="454" cy="407"/>
                </a:xfrm>
                <a:custGeom>
                  <a:avLst/>
                  <a:gdLst>
                    <a:gd name="T0" fmla="*/ 0 w 454"/>
                    <a:gd name="T1" fmla="*/ 83 h 407"/>
                    <a:gd name="T2" fmla="*/ 10 w 454"/>
                    <a:gd name="T3" fmla="*/ 53 h 407"/>
                    <a:gd name="T4" fmla="*/ 10 w 454"/>
                    <a:gd name="T5" fmla="*/ 31 h 407"/>
                    <a:gd name="T6" fmla="*/ 27 w 454"/>
                    <a:gd name="T7" fmla="*/ 0 h 407"/>
                    <a:gd name="T8" fmla="*/ 109 w 454"/>
                    <a:gd name="T9" fmla="*/ 19 h 407"/>
                    <a:gd name="T10" fmla="*/ 250 w 454"/>
                    <a:gd name="T11" fmla="*/ 56 h 407"/>
                    <a:gd name="T12" fmla="*/ 305 w 454"/>
                    <a:gd name="T13" fmla="*/ 86 h 407"/>
                    <a:gd name="T14" fmla="*/ 379 w 454"/>
                    <a:gd name="T15" fmla="*/ 114 h 407"/>
                    <a:gd name="T16" fmla="*/ 416 w 454"/>
                    <a:gd name="T17" fmla="*/ 167 h 407"/>
                    <a:gd name="T18" fmla="*/ 453 w 454"/>
                    <a:gd name="T19" fmla="*/ 192 h 407"/>
                    <a:gd name="T20" fmla="*/ 439 w 454"/>
                    <a:gd name="T21" fmla="*/ 211 h 407"/>
                    <a:gd name="T22" fmla="*/ 439 w 454"/>
                    <a:gd name="T23" fmla="*/ 236 h 407"/>
                    <a:gd name="T24" fmla="*/ 424 w 454"/>
                    <a:gd name="T25" fmla="*/ 242 h 407"/>
                    <a:gd name="T26" fmla="*/ 412 w 454"/>
                    <a:gd name="T27" fmla="*/ 264 h 407"/>
                    <a:gd name="T28" fmla="*/ 424 w 454"/>
                    <a:gd name="T29" fmla="*/ 286 h 407"/>
                    <a:gd name="T30" fmla="*/ 422 w 454"/>
                    <a:gd name="T31" fmla="*/ 303 h 407"/>
                    <a:gd name="T32" fmla="*/ 408 w 454"/>
                    <a:gd name="T33" fmla="*/ 325 h 407"/>
                    <a:gd name="T34" fmla="*/ 410 w 454"/>
                    <a:gd name="T35" fmla="*/ 348 h 407"/>
                    <a:gd name="T36" fmla="*/ 435 w 454"/>
                    <a:gd name="T37" fmla="*/ 370 h 407"/>
                    <a:gd name="T38" fmla="*/ 437 w 454"/>
                    <a:gd name="T39" fmla="*/ 392 h 407"/>
                    <a:gd name="T40" fmla="*/ 430 w 454"/>
                    <a:gd name="T41" fmla="*/ 403 h 407"/>
                    <a:gd name="T42" fmla="*/ 406 w 454"/>
                    <a:gd name="T43" fmla="*/ 406 h 407"/>
                    <a:gd name="T44" fmla="*/ 387 w 454"/>
                    <a:gd name="T45" fmla="*/ 395 h 407"/>
                    <a:gd name="T46" fmla="*/ 367 w 454"/>
                    <a:gd name="T47" fmla="*/ 367 h 407"/>
                    <a:gd name="T48" fmla="*/ 359 w 454"/>
                    <a:gd name="T49" fmla="*/ 367 h 407"/>
                    <a:gd name="T50" fmla="*/ 348 w 454"/>
                    <a:gd name="T51" fmla="*/ 356 h 407"/>
                    <a:gd name="T52" fmla="*/ 338 w 454"/>
                    <a:gd name="T53" fmla="*/ 323 h 407"/>
                    <a:gd name="T54" fmla="*/ 326 w 454"/>
                    <a:gd name="T55" fmla="*/ 311 h 407"/>
                    <a:gd name="T56" fmla="*/ 299 w 454"/>
                    <a:gd name="T57" fmla="*/ 295 h 407"/>
                    <a:gd name="T58" fmla="*/ 277 w 454"/>
                    <a:gd name="T59" fmla="*/ 284 h 407"/>
                    <a:gd name="T60" fmla="*/ 244 w 454"/>
                    <a:gd name="T61" fmla="*/ 253 h 407"/>
                    <a:gd name="T62" fmla="*/ 230 w 454"/>
                    <a:gd name="T63" fmla="*/ 231 h 407"/>
                    <a:gd name="T64" fmla="*/ 232 w 454"/>
                    <a:gd name="T65" fmla="*/ 214 h 407"/>
                    <a:gd name="T66" fmla="*/ 246 w 454"/>
                    <a:gd name="T67" fmla="*/ 200 h 407"/>
                    <a:gd name="T68" fmla="*/ 234 w 454"/>
                    <a:gd name="T69" fmla="*/ 184 h 407"/>
                    <a:gd name="T70" fmla="*/ 221 w 454"/>
                    <a:gd name="T71" fmla="*/ 192 h 407"/>
                    <a:gd name="T72" fmla="*/ 201 w 454"/>
                    <a:gd name="T73" fmla="*/ 167 h 407"/>
                    <a:gd name="T74" fmla="*/ 197 w 454"/>
                    <a:gd name="T75" fmla="*/ 181 h 407"/>
                    <a:gd name="T76" fmla="*/ 178 w 454"/>
                    <a:gd name="T77" fmla="*/ 181 h 407"/>
                    <a:gd name="T78" fmla="*/ 174 w 454"/>
                    <a:gd name="T79" fmla="*/ 170 h 407"/>
                    <a:gd name="T80" fmla="*/ 174 w 454"/>
                    <a:gd name="T81" fmla="*/ 150 h 407"/>
                    <a:gd name="T82" fmla="*/ 166 w 454"/>
                    <a:gd name="T83" fmla="*/ 139 h 407"/>
                    <a:gd name="T84" fmla="*/ 154 w 454"/>
                    <a:gd name="T85" fmla="*/ 142 h 407"/>
                    <a:gd name="T86" fmla="*/ 137 w 454"/>
                    <a:gd name="T87" fmla="*/ 111 h 407"/>
                    <a:gd name="T88" fmla="*/ 125 w 454"/>
                    <a:gd name="T89" fmla="*/ 108 h 407"/>
                    <a:gd name="T90" fmla="*/ 107 w 454"/>
                    <a:gd name="T91" fmla="*/ 95 h 407"/>
                    <a:gd name="T92" fmla="*/ 68 w 454"/>
                    <a:gd name="T93" fmla="*/ 97 h 407"/>
                    <a:gd name="T94" fmla="*/ 29 w 454"/>
                    <a:gd name="T95" fmla="*/ 95 h 407"/>
                    <a:gd name="T96" fmla="*/ 0 w 454"/>
                    <a:gd name="T97" fmla="*/ 83 h 4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4" h="407">
                      <a:moveTo>
                        <a:pt x="0" y="83"/>
                      </a:moveTo>
                      <a:lnTo>
                        <a:pt x="10" y="53"/>
                      </a:lnTo>
                      <a:lnTo>
                        <a:pt x="10" y="31"/>
                      </a:lnTo>
                      <a:lnTo>
                        <a:pt x="27" y="0"/>
                      </a:lnTo>
                      <a:lnTo>
                        <a:pt x="109" y="19"/>
                      </a:lnTo>
                      <a:lnTo>
                        <a:pt x="250" y="56"/>
                      </a:lnTo>
                      <a:lnTo>
                        <a:pt x="305" y="86"/>
                      </a:lnTo>
                      <a:lnTo>
                        <a:pt x="379" y="114"/>
                      </a:lnTo>
                      <a:lnTo>
                        <a:pt x="416" y="167"/>
                      </a:lnTo>
                      <a:lnTo>
                        <a:pt x="453" y="192"/>
                      </a:lnTo>
                      <a:lnTo>
                        <a:pt x="439" y="211"/>
                      </a:lnTo>
                      <a:lnTo>
                        <a:pt x="439" y="236"/>
                      </a:lnTo>
                      <a:lnTo>
                        <a:pt x="424" y="242"/>
                      </a:lnTo>
                      <a:lnTo>
                        <a:pt x="412" y="264"/>
                      </a:lnTo>
                      <a:lnTo>
                        <a:pt x="424" y="286"/>
                      </a:lnTo>
                      <a:lnTo>
                        <a:pt x="422" y="303"/>
                      </a:lnTo>
                      <a:lnTo>
                        <a:pt x="408" y="325"/>
                      </a:lnTo>
                      <a:lnTo>
                        <a:pt x="410" y="348"/>
                      </a:lnTo>
                      <a:lnTo>
                        <a:pt x="435" y="370"/>
                      </a:lnTo>
                      <a:lnTo>
                        <a:pt x="437" y="392"/>
                      </a:lnTo>
                      <a:lnTo>
                        <a:pt x="430" y="403"/>
                      </a:lnTo>
                      <a:lnTo>
                        <a:pt x="406" y="406"/>
                      </a:lnTo>
                      <a:lnTo>
                        <a:pt x="387" y="395"/>
                      </a:lnTo>
                      <a:lnTo>
                        <a:pt x="367" y="367"/>
                      </a:lnTo>
                      <a:lnTo>
                        <a:pt x="359" y="367"/>
                      </a:lnTo>
                      <a:lnTo>
                        <a:pt x="348" y="356"/>
                      </a:lnTo>
                      <a:lnTo>
                        <a:pt x="338" y="323"/>
                      </a:lnTo>
                      <a:lnTo>
                        <a:pt x="326" y="311"/>
                      </a:lnTo>
                      <a:lnTo>
                        <a:pt x="299" y="295"/>
                      </a:lnTo>
                      <a:lnTo>
                        <a:pt x="277" y="284"/>
                      </a:lnTo>
                      <a:lnTo>
                        <a:pt x="244" y="253"/>
                      </a:lnTo>
                      <a:lnTo>
                        <a:pt x="230" y="231"/>
                      </a:lnTo>
                      <a:lnTo>
                        <a:pt x="232" y="214"/>
                      </a:lnTo>
                      <a:lnTo>
                        <a:pt x="246" y="200"/>
                      </a:lnTo>
                      <a:lnTo>
                        <a:pt x="234" y="184"/>
                      </a:lnTo>
                      <a:lnTo>
                        <a:pt x="221" y="192"/>
                      </a:lnTo>
                      <a:lnTo>
                        <a:pt x="201" y="167"/>
                      </a:lnTo>
                      <a:lnTo>
                        <a:pt x="197" y="181"/>
                      </a:lnTo>
                      <a:lnTo>
                        <a:pt x="178" y="181"/>
                      </a:lnTo>
                      <a:lnTo>
                        <a:pt x="174" y="170"/>
                      </a:lnTo>
                      <a:lnTo>
                        <a:pt x="174" y="150"/>
                      </a:lnTo>
                      <a:lnTo>
                        <a:pt x="166" y="139"/>
                      </a:lnTo>
                      <a:lnTo>
                        <a:pt x="154" y="142"/>
                      </a:lnTo>
                      <a:lnTo>
                        <a:pt x="137" y="111"/>
                      </a:lnTo>
                      <a:lnTo>
                        <a:pt x="125" y="108"/>
                      </a:lnTo>
                      <a:lnTo>
                        <a:pt x="107" y="95"/>
                      </a:lnTo>
                      <a:lnTo>
                        <a:pt x="68" y="97"/>
                      </a:lnTo>
                      <a:lnTo>
                        <a:pt x="29" y="95"/>
                      </a:lnTo>
                      <a:lnTo>
                        <a:pt x="0" y="83"/>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 name="Freeform 36"/>
                <p:cNvSpPr>
                  <a:spLocks/>
                </p:cNvSpPr>
                <p:nvPr/>
              </p:nvSpPr>
              <p:spPr bwMode="auto">
                <a:xfrm>
                  <a:off x="1013" y="847"/>
                  <a:ext cx="289" cy="210"/>
                </a:xfrm>
                <a:custGeom>
                  <a:avLst/>
                  <a:gdLst>
                    <a:gd name="T0" fmla="*/ 10 w 289"/>
                    <a:gd name="T1" fmla="*/ 0 h 210"/>
                    <a:gd name="T2" fmla="*/ 0 w 289"/>
                    <a:gd name="T3" fmla="*/ 17 h 210"/>
                    <a:gd name="T4" fmla="*/ 0 w 289"/>
                    <a:gd name="T5" fmla="*/ 36 h 210"/>
                    <a:gd name="T6" fmla="*/ 20 w 289"/>
                    <a:gd name="T7" fmla="*/ 56 h 210"/>
                    <a:gd name="T8" fmla="*/ 32 w 289"/>
                    <a:gd name="T9" fmla="*/ 50 h 210"/>
                    <a:gd name="T10" fmla="*/ 37 w 289"/>
                    <a:gd name="T11" fmla="*/ 59 h 210"/>
                    <a:gd name="T12" fmla="*/ 49 w 289"/>
                    <a:gd name="T13" fmla="*/ 61 h 210"/>
                    <a:gd name="T14" fmla="*/ 57 w 289"/>
                    <a:gd name="T15" fmla="*/ 47 h 210"/>
                    <a:gd name="T16" fmla="*/ 85 w 289"/>
                    <a:gd name="T17" fmla="*/ 50 h 210"/>
                    <a:gd name="T18" fmla="*/ 89 w 289"/>
                    <a:gd name="T19" fmla="*/ 64 h 210"/>
                    <a:gd name="T20" fmla="*/ 99 w 289"/>
                    <a:gd name="T21" fmla="*/ 70 h 210"/>
                    <a:gd name="T22" fmla="*/ 124 w 289"/>
                    <a:gd name="T23" fmla="*/ 67 h 210"/>
                    <a:gd name="T24" fmla="*/ 132 w 289"/>
                    <a:gd name="T25" fmla="*/ 75 h 210"/>
                    <a:gd name="T26" fmla="*/ 144 w 289"/>
                    <a:gd name="T27" fmla="*/ 84 h 210"/>
                    <a:gd name="T28" fmla="*/ 154 w 289"/>
                    <a:gd name="T29" fmla="*/ 100 h 210"/>
                    <a:gd name="T30" fmla="*/ 154 w 289"/>
                    <a:gd name="T31" fmla="*/ 123 h 210"/>
                    <a:gd name="T32" fmla="*/ 146 w 289"/>
                    <a:gd name="T33" fmla="*/ 128 h 210"/>
                    <a:gd name="T34" fmla="*/ 150 w 289"/>
                    <a:gd name="T35" fmla="*/ 137 h 210"/>
                    <a:gd name="T36" fmla="*/ 138 w 289"/>
                    <a:gd name="T37" fmla="*/ 150 h 210"/>
                    <a:gd name="T38" fmla="*/ 138 w 289"/>
                    <a:gd name="T39" fmla="*/ 170 h 210"/>
                    <a:gd name="T40" fmla="*/ 156 w 289"/>
                    <a:gd name="T41" fmla="*/ 173 h 210"/>
                    <a:gd name="T42" fmla="*/ 166 w 289"/>
                    <a:gd name="T43" fmla="*/ 167 h 210"/>
                    <a:gd name="T44" fmla="*/ 170 w 289"/>
                    <a:gd name="T45" fmla="*/ 159 h 210"/>
                    <a:gd name="T46" fmla="*/ 176 w 289"/>
                    <a:gd name="T47" fmla="*/ 167 h 210"/>
                    <a:gd name="T48" fmla="*/ 187 w 289"/>
                    <a:gd name="T49" fmla="*/ 162 h 210"/>
                    <a:gd name="T50" fmla="*/ 209 w 289"/>
                    <a:gd name="T51" fmla="*/ 173 h 210"/>
                    <a:gd name="T52" fmla="*/ 223 w 289"/>
                    <a:gd name="T53" fmla="*/ 192 h 210"/>
                    <a:gd name="T54" fmla="*/ 227 w 289"/>
                    <a:gd name="T55" fmla="*/ 192 h 210"/>
                    <a:gd name="T56" fmla="*/ 229 w 289"/>
                    <a:gd name="T57" fmla="*/ 203 h 210"/>
                    <a:gd name="T58" fmla="*/ 243 w 289"/>
                    <a:gd name="T59" fmla="*/ 209 h 210"/>
                    <a:gd name="T60" fmla="*/ 260 w 289"/>
                    <a:gd name="T61" fmla="*/ 209 h 210"/>
                    <a:gd name="T62" fmla="*/ 249 w 289"/>
                    <a:gd name="T63" fmla="*/ 198 h 210"/>
                    <a:gd name="T64" fmla="*/ 254 w 289"/>
                    <a:gd name="T65" fmla="*/ 187 h 210"/>
                    <a:gd name="T66" fmla="*/ 266 w 289"/>
                    <a:gd name="T67" fmla="*/ 198 h 210"/>
                    <a:gd name="T68" fmla="*/ 280 w 289"/>
                    <a:gd name="T69" fmla="*/ 201 h 210"/>
                    <a:gd name="T70" fmla="*/ 282 w 289"/>
                    <a:gd name="T71" fmla="*/ 184 h 210"/>
                    <a:gd name="T72" fmla="*/ 268 w 289"/>
                    <a:gd name="T73" fmla="*/ 170 h 210"/>
                    <a:gd name="T74" fmla="*/ 258 w 289"/>
                    <a:gd name="T75" fmla="*/ 170 h 210"/>
                    <a:gd name="T76" fmla="*/ 243 w 289"/>
                    <a:gd name="T77" fmla="*/ 156 h 210"/>
                    <a:gd name="T78" fmla="*/ 258 w 289"/>
                    <a:gd name="T79" fmla="*/ 156 h 210"/>
                    <a:gd name="T80" fmla="*/ 268 w 289"/>
                    <a:gd name="T81" fmla="*/ 164 h 210"/>
                    <a:gd name="T82" fmla="*/ 288 w 289"/>
                    <a:gd name="T83" fmla="*/ 164 h 210"/>
                    <a:gd name="T84" fmla="*/ 284 w 289"/>
                    <a:gd name="T85" fmla="*/ 148 h 210"/>
                    <a:gd name="T86" fmla="*/ 266 w 289"/>
                    <a:gd name="T87" fmla="*/ 131 h 210"/>
                    <a:gd name="T88" fmla="*/ 254 w 289"/>
                    <a:gd name="T89" fmla="*/ 128 h 210"/>
                    <a:gd name="T90" fmla="*/ 235 w 289"/>
                    <a:gd name="T91" fmla="*/ 109 h 210"/>
                    <a:gd name="T92" fmla="*/ 213 w 289"/>
                    <a:gd name="T93" fmla="*/ 103 h 210"/>
                    <a:gd name="T94" fmla="*/ 195 w 289"/>
                    <a:gd name="T95" fmla="*/ 95 h 210"/>
                    <a:gd name="T96" fmla="*/ 181 w 289"/>
                    <a:gd name="T97" fmla="*/ 70 h 210"/>
                    <a:gd name="T98" fmla="*/ 170 w 289"/>
                    <a:gd name="T99" fmla="*/ 39 h 210"/>
                    <a:gd name="T100" fmla="*/ 156 w 289"/>
                    <a:gd name="T101" fmla="*/ 39 h 210"/>
                    <a:gd name="T102" fmla="*/ 152 w 289"/>
                    <a:gd name="T103" fmla="*/ 31 h 210"/>
                    <a:gd name="T104" fmla="*/ 144 w 289"/>
                    <a:gd name="T105" fmla="*/ 33 h 210"/>
                    <a:gd name="T106" fmla="*/ 130 w 289"/>
                    <a:gd name="T107" fmla="*/ 20 h 210"/>
                    <a:gd name="T108" fmla="*/ 105 w 289"/>
                    <a:gd name="T109" fmla="*/ 14 h 210"/>
                    <a:gd name="T110" fmla="*/ 95 w 289"/>
                    <a:gd name="T111" fmla="*/ 22 h 210"/>
                    <a:gd name="T112" fmla="*/ 73 w 289"/>
                    <a:gd name="T113" fmla="*/ 14 h 210"/>
                    <a:gd name="T114" fmla="*/ 59 w 289"/>
                    <a:gd name="T115" fmla="*/ 14 h 210"/>
                    <a:gd name="T116" fmla="*/ 53 w 289"/>
                    <a:gd name="T117" fmla="*/ 3 h 210"/>
                    <a:gd name="T118" fmla="*/ 47 w 289"/>
                    <a:gd name="T119" fmla="*/ 0 h 210"/>
                    <a:gd name="T120" fmla="*/ 37 w 289"/>
                    <a:gd name="T121" fmla="*/ 3 h 210"/>
                    <a:gd name="T122" fmla="*/ 10 w 289"/>
                    <a:gd name="T123" fmla="*/ 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9" h="210">
                      <a:moveTo>
                        <a:pt x="10" y="0"/>
                      </a:moveTo>
                      <a:lnTo>
                        <a:pt x="0" y="17"/>
                      </a:lnTo>
                      <a:lnTo>
                        <a:pt x="0" y="36"/>
                      </a:lnTo>
                      <a:lnTo>
                        <a:pt x="20" y="56"/>
                      </a:lnTo>
                      <a:lnTo>
                        <a:pt x="32" y="50"/>
                      </a:lnTo>
                      <a:lnTo>
                        <a:pt x="37" y="59"/>
                      </a:lnTo>
                      <a:lnTo>
                        <a:pt x="49" y="61"/>
                      </a:lnTo>
                      <a:lnTo>
                        <a:pt x="57" y="47"/>
                      </a:lnTo>
                      <a:lnTo>
                        <a:pt x="85" y="50"/>
                      </a:lnTo>
                      <a:lnTo>
                        <a:pt x="89" y="64"/>
                      </a:lnTo>
                      <a:lnTo>
                        <a:pt x="99" y="70"/>
                      </a:lnTo>
                      <a:lnTo>
                        <a:pt x="124" y="67"/>
                      </a:lnTo>
                      <a:lnTo>
                        <a:pt x="132" y="75"/>
                      </a:lnTo>
                      <a:lnTo>
                        <a:pt x="144" y="84"/>
                      </a:lnTo>
                      <a:lnTo>
                        <a:pt x="154" y="100"/>
                      </a:lnTo>
                      <a:lnTo>
                        <a:pt x="154" y="123"/>
                      </a:lnTo>
                      <a:lnTo>
                        <a:pt x="146" y="128"/>
                      </a:lnTo>
                      <a:lnTo>
                        <a:pt x="150" y="137"/>
                      </a:lnTo>
                      <a:lnTo>
                        <a:pt x="138" y="150"/>
                      </a:lnTo>
                      <a:lnTo>
                        <a:pt x="138" y="170"/>
                      </a:lnTo>
                      <a:lnTo>
                        <a:pt x="156" y="173"/>
                      </a:lnTo>
                      <a:lnTo>
                        <a:pt x="166" y="167"/>
                      </a:lnTo>
                      <a:lnTo>
                        <a:pt x="170" y="159"/>
                      </a:lnTo>
                      <a:lnTo>
                        <a:pt x="176" y="167"/>
                      </a:lnTo>
                      <a:lnTo>
                        <a:pt x="187" y="162"/>
                      </a:lnTo>
                      <a:lnTo>
                        <a:pt x="209" y="173"/>
                      </a:lnTo>
                      <a:lnTo>
                        <a:pt x="223" y="192"/>
                      </a:lnTo>
                      <a:lnTo>
                        <a:pt x="227" y="192"/>
                      </a:lnTo>
                      <a:lnTo>
                        <a:pt x="229" y="203"/>
                      </a:lnTo>
                      <a:lnTo>
                        <a:pt x="243" y="209"/>
                      </a:lnTo>
                      <a:lnTo>
                        <a:pt x="260" y="209"/>
                      </a:lnTo>
                      <a:lnTo>
                        <a:pt x="249" y="198"/>
                      </a:lnTo>
                      <a:lnTo>
                        <a:pt x="254" y="187"/>
                      </a:lnTo>
                      <a:lnTo>
                        <a:pt x="266" y="198"/>
                      </a:lnTo>
                      <a:lnTo>
                        <a:pt x="280" y="201"/>
                      </a:lnTo>
                      <a:lnTo>
                        <a:pt x="282" y="184"/>
                      </a:lnTo>
                      <a:lnTo>
                        <a:pt x="268" y="170"/>
                      </a:lnTo>
                      <a:lnTo>
                        <a:pt x="258" y="170"/>
                      </a:lnTo>
                      <a:lnTo>
                        <a:pt x="243" y="156"/>
                      </a:lnTo>
                      <a:lnTo>
                        <a:pt x="258" y="156"/>
                      </a:lnTo>
                      <a:lnTo>
                        <a:pt x="268" y="164"/>
                      </a:lnTo>
                      <a:lnTo>
                        <a:pt x="288" y="164"/>
                      </a:lnTo>
                      <a:lnTo>
                        <a:pt x="284" y="148"/>
                      </a:lnTo>
                      <a:lnTo>
                        <a:pt x="266" y="131"/>
                      </a:lnTo>
                      <a:lnTo>
                        <a:pt x="254" y="128"/>
                      </a:lnTo>
                      <a:lnTo>
                        <a:pt x="235" y="109"/>
                      </a:lnTo>
                      <a:lnTo>
                        <a:pt x="213" y="103"/>
                      </a:lnTo>
                      <a:lnTo>
                        <a:pt x="195" y="95"/>
                      </a:lnTo>
                      <a:lnTo>
                        <a:pt x="181" y="70"/>
                      </a:lnTo>
                      <a:lnTo>
                        <a:pt x="170" y="39"/>
                      </a:lnTo>
                      <a:lnTo>
                        <a:pt x="156" y="39"/>
                      </a:lnTo>
                      <a:lnTo>
                        <a:pt x="152" y="31"/>
                      </a:lnTo>
                      <a:lnTo>
                        <a:pt x="144" y="33"/>
                      </a:lnTo>
                      <a:lnTo>
                        <a:pt x="130" y="20"/>
                      </a:lnTo>
                      <a:lnTo>
                        <a:pt x="105" y="14"/>
                      </a:lnTo>
                      <a:lnTo>
                        <a:pt x="95" y="22"/>
                      </a:lnTo>
                      <a:lnTo>
                        <a:pt x="73" y="14"/>
                      </a:lnTo>
                      <a:lnTo>
                        <a:pt x="59" y="14"/>
                      </a:lnTo>
                      <a:lnTo>
                        <a:pt x="53" y="3"/>
                      </a:lnTo>
                      <a:lnTo>
                        <a:pt x="47" y="0"/>
                      </a:lnTo>
                      <a:lnTo>
                        <a:pt x="37" y="3"/>
                      </a:lnTo>
                      <a:lnTo>
                        <a:pt x="10"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 name="Freeform 37"/>
                <p:cNvSpPr>
                  <a:spLocks/>
                </p:cNvSpPr>
                <p:nvPr/>
              </p:nvSpPr>
              <p:spPr bwMode="auto">
                <a:xfrm>
                  <a:off x="1178" y="2013"/>
                  <a:ext cx="205" cy="97"/>
                </a:xfrm>
                <a:custGeom>
                  <a:avLst/>
                  <a:gdLst>
                    <a:gd name="T0" fmla="*/ 0 w 205"/>
                    <a:gd name="T1" fmla="*/ 48 h 97"/>
                    <a:gd name="T2" fmla="*/ 18 w 205"/>
                    <a:gd name="T3" fmla="*/ 20 h 97"/>
                    <a:gd name="T4" fmla="*/ 26 w 205"/>
                    <a:gd name="T5" fmla="*/ 20 h 97"/>
                    <a:gd name="T6" fmla="*/ 40 w 205"/>
                    <a:gd name="T7" fmla="*/ 6 h 97"/>
                    <a:gd name="T8" fmla="*/ 57 w 205"/>
                    <a:gd name="T9" fmla="*/ 6 h 97"/>
                    <a:gd name="T10" fmla="*/ 61 w 205"/>
                    <a:gd name="T11" fmla="*/ 3 h 97"/>
                    <a:gd name="T12" fmla="*/ 67 w 205"/>
                    <a:gd name="T13" fmla="*/ 0 h 97"/>
                    <a:gd name="T14" fmla="*/ 87 w 205"/>
                    <a:gd name="T15" fmla="*/ 17 h 97"/>
                    <a:gd name="T16" fmla="*/ 93 w 205"/>
                    <a:gd name="T17" fmla="*/ 28 h 97"/>
                    <a:gd name="T18" fmla="*/ 97 w 205"/>
                    <a:gd name="T19" fmla="*/ 23 h 97"/>
                    <a:gd name="T20" fmla="*/ 113 w 205"/>
                    <a:gd name="T21" fmla="*/ 34 h 97"/>
                    <a:gd name="T22" fmla="*/ 123 w 205"/>
                    <a:gd name="T23" fmla="*/ 34 h 97"/>
                    <a:gd name="T24" fmla="*/ 131 w 205"/>
                    <a:gd name="T25" fmla="*/ 42 h 97"/>
                    <a:gd name="T26" fmla="*/ 145 w 205"/>
                    <a:gd name="T27" fmla="*/ 48 h 97"/>
                    <a:gd name="T28" fmla="*/ 145 w 205"/>
                    <a:gd name="T29" fmla="*/ 62 h 97"/>
                    <a:gd name="T30" fmla="*/ 172 w 205"/>
                    <a:gd name="T31" fmla="*/ 62 h 97"/>
                    <a:gd name="T32" fmla="*/ 178 w 205"/>
                    <a:gd name="T33" fmla="*/ 76 h 97"/>
                    <a:gd name="T34" fmla="*/ 194 w 205"/>
                    <a:gd name="T35" fmla="*/ 76 h 97"/>
                    <a:gd name="T36" fmla="*/ 204 w 205"/>
                    <a:gd name="T37" fmla="*/ 93 h 97"/>
                    <a:gd name="T38" fmla="*/ 198 w 205"/>
                    <a:gd name="T39" fmla="*/ 96 h 97"/>
                    <a:gd name="T40" fmla="*/ 194 w 205"/>
                    <a:gd name="T41" fmla="*/ 90 h 97"/>
                    <a:gd name="T42" fmla="*/ 192 w 205"/>
                    <a:gd name="T43" fmla="*/ 88 h 97"/>
                    <a:gd name="T44" fmla="*/ 178 w 205"/>
                    <a:gd name="T45" fmla="*/ 90 h 97"/>
                    <a:gd name="T46" fmla="*/ 174 w 205"/>
                    <a:gd name="T47" fmla="*/ 93 h 97"/>
                    <a:gd name="T48" fmla="*/ 162 w 205"/>
                    <a:gd name="T49" fmla="*/ 96 h 97"/>
                    <a:gd name="T50" fmla="*/ 143 w 205"/>
                    <a:gd name="T51" fmla="*/ 96 h 97"/>
                    <a:gd name="T52" fmla="*/ 131 w 205"/>
                    <a:gd name="T53" fmla="*/ 96 h 97"/>
                    <a:gd name="T54" fmla="*/ 131 w 205"/>
                    <a:gd name="T55" fmla="*/ 88 h 97"/>
                    <a:gd name="T56" fmla="*/ 113 w 205"/>
                    <a:gd name="T57" fmla="*/ 65 h 97"/>
                    <a:gd name="T58" fmla="*/ 113 w 205"/>
                    <a:gd name="T59" fmla="*/ 51 h 97"/>
                    <a:gd name="T60" fmla="*/ 93 w 205"/>
                    <a:gd name="T61" fmla="*/ 51 h 97"/>
                    <a:gd name="T62" fmla="*/ 85 w 205"/>
                    <a:gd name="T63" fmla="*/ 42 h 97"/>
                    <a:gd name="T64" fmla="*/ 79 w 205"/>
                    <a:gd name="T65" fmla="*/ 51 h 97"/>
                    <a:gd name="T66" fmla="*/ 73 w 205"/>
                    <a:gd name="T67" fmla="*/ 40 h 97"/>
                    <a:gd name="T68" fmla="*/ 67 w 205"/>
                    <a:gd name="T69" fmla="*/ 40 h 97"/>
                    <a:gd name="T70" fmla="*/ 67 w 205"/>
                    <a:gd name="T71" fmla="*/ 25 h 97"/>
                    <a:gd name="T72" fmla="*/ 61 w 205"/>
                    <a:gd name="T73" fmla="*/ 20 h 97"/>
                    <a:gd name="T74" fmla="*/ 42 w 205"/>
                    <a:gd name="T75" fmla="*/ 23 h 97"/>
                    <a:gd name="T76" fmla="*/ 30 w 205"/>
                    <a:gd name="T77" fmla="*/ 40 h 97"/>
                    <a:gd name="T78" fmla="*/ 16 w 205"/>
                    <a:gd name="T79" fmla="*/ 42 h 97"/>
                    <a:gd name="T80" fmla="*/ 0 w 205"/>
                    <a:gd name="T81" fmla="*/ 48 h 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97">
                      <a:moveTo>
                        <a:pt x="0" y="48"/>
                      </a:moveTo>
                      <a:lnTo>
                        <a:pt x="18" y="20"/>
                      </a:lnTo>
                      <a:lnTo>
                        <a:pt x="26" y="20"/>
                      </a:lnTo>
                      <a:lnTo>
                        <a:pt x="40" y="6"/>
                      </a:lnTo>
                      <a:lnTo>
                        <a:pt x="57" y="6"/>
                      </a:lnTo>
                      <a:lnTo>
                        <a:pt x="61" y="3"/>
                      </a:lnTo>
                      <a:lnTo>
                        <a:pt x="67" y="0"/>
                      </a:lnTo>
                      <a:lnTo>
                        <a:pt x="87" y="17"/>
                      </a:lnTo>
                      <a:lnTo>
                        <a:pt x="93" y="28"/>
                      </a:lnTo>
                      <a:lnTo>
                        <a:pt x="97" y="23"/>
                      </a:lnTo>
                      <a:lnTo>
                        <a:pt x="113" y="34"/>
                      </a:lnTo>
                      <a:lnTo>
                        <a:pt x="123" y="34"/>
                      </a:lnTo>
                      <a:lnTo>
                        <a:pt x="131" y="42"/>
                      </a:lnTo>
                      <a:lnTo>
                        <a:pt x="145" y="48"/>
                      </a:lnTo>
                      <a:lnTo>
                        <a:pt x="145" y="62"/>
                      </a:lnTo>
                      <a:lnTo>
                        <a:pt x="172" y="62"/>
                      </a:lnTo>
                      <a:lnTo>
                        <a:pt x="178" y="76"/>
                      </a:lnTo>
                      <a:lnTo>
                        <a:pt x="194" y="76"/>
                      </a:lnTo>
                      <a:lnTo>
                        <a:pt x="204" y="93"/>
                      </a:lnTo>
                      <a:lnTo>
                        <a:pt x="198" y="96"/>
                      </a:lnTo>
                      <a:lnTo>
                        <a:pt x="194" y="90"/>
                      </a:lnTo>
                      <a:lnTo>
                        <a:pt x="192" y="88"/>
                      </a:lnTo>
                      <a:lnTo>
                        <a:pt x="178" y="90"/>
                      </a:lnTo>
                      <a:lnTo>
                        <a:pt x="174" y="93"/>
                      </a:lnTo>
                      <a:lnTo>
                        <a:pt x="162" y="96"/>
                      </a:lnTo>
                      <a:lnTo>
                        <a:pt x="143" y="96"/>
                      </a:lnTo>
                      <a:lnTo>
                        <a:pt x="131" y="96"/>
                      </a:lnTo>
                      <a:lnTo>
                        <a:pt x="131" y="88"/>
                      </a:lnTo>
                      <a:lnTo>
                        <a:pt x="113" y="65"/>
                      </a:lnTo>
                      <a:lnTo>
                        <a:pt x="113" y="51"/>
                      </a:lnTo>
                      <a:lnTo>
                        <a:pt x="93" y="51"/>
                      </a:lnTo>
                      <a:lnTo>
                        <a:pt x="85" y="42"/>
                      </a:lnTo>
                      <a:lnTo>
                        <a:pt x="79" y="51"/>
                      </a:lnTo>
                      <a:lnTo>
                        <a:pt x="73" y="40"/>
                      </a:lnTo>
                      <a:lnTo>
                        <a:pt x="67" y="40"/>
                      </a:lnTo>
                      <a:lnTo>
                        <a:pt x="67" y="25"/>
                      </a:lnTo>
                      <a:lnTo>
                        <a:pt x="61" y="20"/>
                      </a:lnTo>
                      <a:lnTo>
                        <a:pt x="42" y="23"/>
                      </a:lnTo>
                      <a:lnTo>
                        <a:pt x="30" y="40"/>
                      </a:lnTo>
                      <a:lnTo>
                        <a:pt x="16" y="42"/>
                      </a:lnTo>
                      <a:lnTo>
                        <a:pt x="0" y="48"/>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Freeform 38"/>
                <p:cNvSpPr>
                  <a:spLocks/>
                </p:cNvSpPr>
                <p:nvPr/>
              </p:nvSpPr>
              <p:spPr bwMode="auto">
                <a:xfrm>
                  <a:off x="1356" y="2082"/>
                  <a:ext cx="137" cy="84"/>
                </a:xfrm>
                <a:custGeom>
                  <a:avLst/>
                  <a:gdLst>
                    <a:gd name="T0" fmla="*/ 0 w 137"/>
                    <a:gd name="T1" fmla="*/ 63 h 84"/>
                    <a:gd name="T2" fmla="*/ 13 w 137"/>
                    <a:gd name="T3" fmla="*/ 66 h 84"/>
                    <a:gd name="T4" fmla="*/ 43 w 137"/>
                    <a:gd name="T5" fmla="*/ 63 h 84"/>
                    <a:gd name="T6" fmla="*/ 55 w 137"/>
                    <a:gd name="T7" fmla="*/ 80 h 84"/>
                    <a:gd name="T8" fmla="*/ 72 w 137"/>
                    <a:gd name="T9" fmla="*/ 83 h 84"/>
                    <a:gd name="T10" fmla="*/ 81 w 137"/>
                    <a:gd name="T11" fmla="*/ 63 h 84"/>
                    <a:gd name="T12" fmla="*/ 77 w 137"/>
                    <a:gd name="T13" fmla="*/ 57 h 84"/>
                    <a:gd name="T14" fmla="*/ 85 w 137"/>
                    <a:gd name="T15" fmla="*/ 49 h 84"/>
                    <a:gd name="T16" fmla="*/ 102 w 137"/>
                    <a:gd name="T17" fmla="*/ 63 h 84"/>
                    <a:gd name="T18" fmla="*/ 115 w 137"/>
                    <a:gd name="T19" fmla="*/ 63 h 84"/>
                    <a:gd name="T20" fmla="*/ 115 w 137"/>
                    <a:gd name="T21" fmla="*/ 54 h 84"/>
                    <a:gd name="T22" fmla="*/ 123 w 137"/>
                    <a:gd name="T23" fmla="*/ 54 h 84"/>
                    <a:gd name="T24" fmla="*/ 136 w 137"/>
                    <a:gd name="T25" fmla="*/ 40 h 84"/>
                    <a:gd name="T26" fmla="*/ 128 w 137"/>
                    <a:gd name="T27" fmla="*/ 37 h 84"/>
                    <a:gd name="T28" fmla="*/ 128 w 137"/>
                    <a:gd name="T29" fmla="*/ 23 h 84"/>
                    <a:gd name="T30" fmla="*/ 128 w 137"/>
                    <a:gd name="T31" fmla="*/ 11 h 84"/>
                    <a:gd name="T32" fmla="*/ 108 w 137"/>
                    <a:gd name="T33" fmla="*/ 9 h 84"/>
                    <a:gd name="T34" fmla="*/ 94 w 137"/>
                    <a:gd name="T35" fmla="*/ 11 h 84"/>
                    <a:gd name="T36" fmla="*/ 81 w 137"/>
                    <a:gd name="T37" fmla="*/ 11 h 84"/>
                    <a:gd name="T38" fmla="*/ 62 w 137"/>
                    <a:gd name="T39" fmla="*/ 9 h 84"/>
                    <a:gd name="T40" fmla="*/ 47 w 137"/>
                    <a:gd name="T41" fmla="*/ 0 h 84"/>
                    <a:gd name="T42" fmla="*/ 43 w 137"/>
                    <a:gd name="T43" fmla="*/ 9 h 84"/>
                    <a:gd name="T44" fmla="*/ 40 w 137"/>
                    <a:gd name="T45" fmla="*/ 26 h 84"/>
                    <a:gd name="T46" fmla="*/ 26 w 137"/>
                    <a:gd name="T47" fmla="*/ 26 h 84"/>
                    <a:gd name="T48" fmla="*/ 21 w 137"/>
                    <a:gd name="T49" fmla="*/ 40 h 84"/>
                    <a:gd name="T50" fmla="*/ 13 w 137"/>
                    <a:gd name="T51" fmla="*/ 46 h 84"/>
                    <a:gd name="T52" fmla="*/ 0 w 137"/>
                    <a:gd name="T53" fmla="*/ 63 h 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7" h="84">
                      <a:moveTo>
                        <a:pt x="0" y="63"/>
                      </a:moveTo>
                      <a:lnTo>
                        <a:pt x="13" y="66"/>
                      </a:lnTo>
                      <a:lnTo>
                        <a:pt x="43" y="63"/>
                      </a:lnTo>
                      <a:lnTo>
                        <a:pt x="55" y="80"/>
                      </a:lnTo>
                      <a:lnTo>
                        <a:pt x="72" y="83"/>
                      </a:lnTo>
                      <a:lnTo>
                        <a:pt x="81" y="63"/>
                      </a:lnTo>
                      <a:lnTo>
                        <a:pt x="77" y="57"/>
                      </a:lnTo>
                      <a:lnTo>
                        <a:pt x="85" y="49"/>
                      </a:lnTo>
                      <a:lnTo>
                        <a:pt x="102" y="63"/>
                      </a:lnTo>
                      <a:lnTo>
                        <a:pt x="115" y="63"/>
                      </a:lnTo>
                      <a:lnTo>
                        <a:pt x="115" y="54"/>
                      </a:lnTo>
                      <a:lnTo>
                        <a:pt x="123" y="54"/>
                      </a:lnTo>
                      <a:lnTo>
                        <a:pt x="136" y="40"/>
                      </a:lnTo>
                      <a:lnTo>
                        <a:pt x="128" y="37"/>
                      </a:lnTo>
                      <a:lnTo>
                        <a:pt x="128" y="23"/>
                      </a:lnTo>
                      <a:lnTo>
                        <a:pt x="128" y="11"/>
                      </a:lnTo>
                      <a:lnTo>
                        <a:pt x="108" y="9"/>
                      </a:lnTo>
                      <a:lnTo>
                        <a:pt x="94" y="11"/>
                      </a:lnTo>
                      <a:lnTo>
                        <a:pt x="81" y="11"/>
                      </a:lnTo>
                      <a:lnTo>
                        <a:pt x="62" y="9"/>
                      </a:lnTo>
                      <a:lnTo>
                        <a:pt x="47" y="0"/>
                      </a:lnTo>
                      <a:lnTo>
                        <a:pt x="43" y="9"/>
                      </a:lnTo>
                      <a:lnTo>
                        <a:pt x="40" y="26"/>
                      </a:lnTo>
                      <a:lnTo>
                        <a:pt x="26" y="26"/>
                      </a:lnTo>
                      <a:lnTo>
                        <a:pt x="21" y="40"/>
                      </a:lnTo>
                      <a:lnTo>
                        <a:pt x="13" y="46"/>
                      </a:lnTo>
                      <a:lnTo>
                        <a:pt x="0" y="63"/>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 name="Freeform 39"/>
                <p:cNvSpPr>
                  <a:spLocks/>
                </p:cNvSpPr>
                <p:nvPr/>
              </p:nvSpPr>
              <p:spPr bwMode="auto">
                <a:xfrm>
                  <a:off x="1273" y="2316"/>
                  <a:ext cx="847" cy="1695"/>
                </a:xfrm>
                <a:custGeom>
                  <a:avLst/>
                  <a:gdLst>
                    <a:gd name="T0" fmla="*/ 97 w 847"/>
                    <a:gd name="T1" fmla="*/ 28 h 1695"/>
                    <a:gd name="T2" fmla="*/ 161 w 847"/>
                    <a:gd name="T3" fmla="*/ 3 h 1695"/>
                    <a:gd name="T4" fmla="*/ 134 w 847"/>
                    <a:gd name="T5" fmla="*/ 59 h 1695"/>
                    <a:gd name="T6" fmla="*/ 161 w 847"/>
                    <a:gd name="T7" fmla="*/ 56 h 1695"/>
                    <a:gd name="T8" fmla="*/ 187 w 847"/>
                    <a:gd name="T9" fmla="*/ 53 h 1695"/>
                    <a:gd name="T10" fmla="*/ 224 w 847"/>
                    <a:gd name="T11" fmla="*/ 72 h 1695"/>
                    <a:gd name="T12" fmla="*/ 340 w 847"/>
                    <a:gd name="T13" fmla="*/ 103 h 1695"/>
                    <a:gd name="T14" fmla="*/ 393 w 847"/>
                    <a:gd name="T15" fmla="*/ 134 h 1695"/>
                    <a:gd name="T16" fmla="*/ 461 w 847"/>
                    <a:gd name="T17" fmla="*/ 150 h 1695"/>
                    <a:gd name="T18" fmla="*/ 560 w 847"/>
                    <a:gd name="T19" fmla="*/ 234 h 1695"/>
                    <a:gd name="T20" fmla="*/ 613 w 847"/>
                    <a:gd name="T21" fmla="*/ 337 h 1695"/>
                    <a:gd name="T22" fmla="*/ 823 w 847"/>
                    <a:gd name="T23" fmla="*/ 424 h 1695"/>
                    <a:gd name="T24" fmla="*/ 825 w 847"/>
                    <a:gd name="T25" fmla="*/ 566 h 1695"/>
                    <a:gd name="T26" fmla="*/ 772 w 847"/>
                    <a:gd name="T27" fmla="*/ 641 h 1695"/>
                    <a:gd name="T28" fmla="*/ 764 w 847"/>
                    <a:gd name="T29" fmla="*/ 749 h 1695"/>
                    <a:gd name="T30" fmla="*/ 733 w 847"/>
                    <a:gd name="T31" fmla="*/ 797 h 1695"/>
                    <a:gd name="T32" fmla="*/ 683 w 847"/>
                    <a:gd name="T33" fmla="*/ 878 h 1695"/>
                    <a:gd name="T34" fmla="*/ 611 w 847"/>
                    <a:gd name="T35" fmla="*/ 906 h 1695"/>
                    <a:gd name="T36" fmla="*/ 574 w 847"/>
                    <a:gd name="T37" fmla="*/ 989 h 1695"/>
                    <a:gd name="T38" fmla="*/ 566 w 847"/>
                    <a:gd name="T39" fmla="*/ 1059 h 1695"/>
                    <a:gd name="T40" fmla="*/ 508 w 847"/>
                    <a:gd name="T41" fmla="*/ 1123 h 1695"/>
                    <a:gd name="T42" fmla="*/ 473 w 847"/>
                    <a:gd name="T43" fmla="*/ 1173 h 1695"/>
                    <a:gd name="T44" fmla="*/ 451 w 847"/>
                    <a:gd name="T45" fmla="*/ 1198 h 1695"/>
                    <a:gd name="T46" fmla="*/ 438 w 847"/>
                    <a:gd name="T47" fmla="*/ 1265 h 1695"/>
                    <a:gd name="T48" fmla="*/ 381 w 847"/>
                    <a:gd name="T49" fmla="*/ 1293 h 1695"/>
                    <a:gd name="T50" fmla="*/ 336 w 847"/>
                    <a:gd name="T51" fmla="*/ 1321 h 1695"/>
                    <a:gd name="T52" fmla="*/ 333 w 847"/>
                    <a:gd name="T53" fmla="*/ 1385 h 1695"/>
                    <a:gd name="T54" fmla="*/ 290 w 847"/>
                    <a:gd name="T55" fmla="*/ 1435 h 1695"/>
                    <a:gd name="T56" fmla="*/ 317 w 847"/>
                    <a:gd name="T57" fmla="*/ 1479 h 1695"/>
                    <a:gd name="T58" fmla="*/ 274 w 847"/>
                    <a:gd name="T59" fmla="*/ 1521 h 1695"/>
                    <a:gd name="T60" fmla="*/ 251 w 847"/>
                    <a:gd name="T61" fmla="*/ 1594 h 1695"/>
                    <a:gd name="T62" fmla="*/ 309 w 847"/>
                    <a:gd name="T63" fmla="*/ 1694 h 1695"/>
                    <a:gd name="T64" fmla="*/ 241 w 847"/>
                    <a:gd name="T65" fmla="*/ 1644 h 1695"/>
                    <a:gd name="T66" fmla="*/ 198 w 847"/>
                    <a:gd name="T67" fmla="*/ 1555 h 1695"/>
                    <a:gd name="T68" fmla="*/ 193 w 847"/>
                    <a:gd name="T69" fmla="*/ 1321 h 1695"/>
                    <a:gd name="T70" fmla="*/ 187 w 847"/>
                    <a:gd name="T71" fmla="*/ 1220 h 1695"/>
                    <a:gd name="T72" fmla="*/ 191 w 847"/>
                    <a:gd name="T73" fmla="*/ 1112 h 1695"/>
                    <a:gd name="T74" fmla="*/ 200 w 847"/>
                    <a:gd name="T75" fmla="*/ 1025 h 1695"/>
                    <a:gd name="T76" fmla="*/ 196 w 847"/>
                    <a:gd name="T77" fmla="*/ 886 h 1695"/>
                    <a:gd name="T78" fmla="*/ 202 w 847"/>
                    <a:gd name="T79" fmla="*/ 772 h 1695"/>
                    <a:gd name="T80" fmla="*/ 152 w 847"/>
                    <a:gd name="T81" fmla="*/ 694 h 1695"/>
                    <a:gd name="T82" fmla="*/ 76 w 847"/>
                    <a:gd name="T83" fmla="*/ 632 h 1695"/>
                    <a:gd name="T84" fmla="*/ 49 w 847"/>
                    <a:gd name="T85" fmla="*/ 538 h 1695"/>
                    <a:gd name="T86" fmla="*/ 14 w 847"/>
                    <a:gd name="T87" fmla="*/ 485 h 1695"/>
                    <a:gd name="T88" fmla="*/ 16 w 847"/>
                    <a:gd name="T89" fmla="*/ 396 h 1695"/>
                    <a:gd name="T90" fmla="*/ 8 w 847"/>
                    <a:gd name="T91" fmla="*/ 309 h 1695"/>
                    <a:gd name="T92" fmla="*/ 62 w 847"/>
                    <a:gd name="T93" fmla="*/ 139 h 16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47" h="1695">
                      <a:moveTo>
                        <a:pt x="66" y="75"/>
                      </a:moveTo>
                      <a:lnTo>
                        <a:pt x="76" y="56"/>
                      </a:lnTo>
                      <a:lnTo>
                        <a:pt x="97" y="28"/>
                      </a:lnTo>
                      <a:lnTo>
                        <a:pt x="128" y="11"/>
                      </a:lnTo>
                      <a:lnTo>
                        <a:pt x="144" y="0"/>
                      </a:lnTo>
                      <a:lnTo>
                        <a:pt x="161" y="3"/>
                      </a:lnTo>
                      <a:lnTo>
                        <a:pt x="156" y="17"/>
                      </a:lnTo>
                      <a:lnTo>
                        <a:pt x="138" y="31"/>
                      </a:lnTo>
                      <a:lnTo>
                        <a:pt x="134" y="59"/>
                      </a:lnTo>
                      <a:lnTo>
                        <a:pt x="138" y="81"/>
                      </a:lnTo>
                      <a:lnTo>
                        <a:pt x="154" y="81"/>
                      </a:lnTo>
                      <a:lnTo>
                        <a:pt x="161" y="56"/>
                      </a:lnTo>
                      <a:lnTo>
                        <a:pt x="165" y="31"/>
                      </a:lnTo>
                      <a:lnTo>
                        <a:pt x="175" y="39"/>
                      </a:lnTo>
                      <a:lnTo>
                        <a:pt x="187" y="53"/>
                      </a:lnTo>
                      <a:lnTo>
                        <a:pt x="208" y="47"/>
                      </a:lnTo>
                      <a:lnTo>
                        <a:pt x="220" y="59"/>
                      </a:lnTo>
                      <a:lnTo>
                        <a:pt x="224" y="72"/>
                      </a:lnTo>
                      <a:lnTo>
                        <a:pt x="255" y="67"/>
                      </a:lnTo>
                      <a:lnTo>
                        <a:pt x="317" y="59"/>
                      </a:lnTo>
                      <a:lnTo>
                        <a:pt x="340" y="103"/>
                      </a:lnTo>
                      <a:lnTo>
                        <a:pt x="379" y="125"/>
                      </a:lnTo>
                      <a:lnTo>
                        <a:pt x="377" y="145"/>
                      </a:lnTo>
                      <a:lnTo>
                        <a:pt x="393" y="134"/>
                      </a:lnTo>
                      <a:lnTo>
                        <a:pt x="412" y="134"/>
                      </a:lnTo>
                      <a:lnTo>
                        <a:pt x="434" y="153"/>
                      </a:lnTo>
                      <a:lnTo>
                        <a:pt x="461" y="150"/>
                      </a:lnTo>
                      <a:lnTo>
                        <a:pt x="484" y="153"/>
                      </a:lnTo>
                      <a:lnTo>
                        <a:pt x="521" y="189"/>
                      </a:lnTo>
                      <a:lnTo>
                        <a:pt x="560" y="234"/>
                      </a:lnTo>
                      <a:lnTo>
                        <a:pt x="576" y="284"/>
                      </a:lnTo>
                      <a:lnTo>
                        <a:pt x="566" y="323"/>
                      </a:lnTo>
                      <a:lnTo>
                        <a:pt x="613" y="337"/>
                      </a:lnTo>
                      <a:lnTo>
                        <a:pt x="692" y="357"/>
                      </a:lnTo>
                      <a:lnTo>
                        <a:pt x="772" y="379"/>
                      </a:lnTo>
                      <a:lnTo>
                        <a:pt x="823" y="424"/>
                      </a:lnTo>
                      <a:lnTo>
                        <a:pt x="846" y="465"/>
                      </a:lnTo>
                      <a:lnTo>
                        <a:pt x="846" y="518"/>
                      </a:lnTo>
                      <a:lnTo>
                        <a:pt x="825" y="566"/>
                      </a:lnTo>
                      <a:lnTo>
                        <a:pt x="803" y="591"/>
                      </a:lnTo>
                      <a:lnTo>
                        <a:pt x="788" y="607"/>
                      </a:lnTo>
                      <a:lnTo>
                        <a:pt x="772" y="641"/>
                      </a:lnTo>
                      <a:lnTo>
                        <a:pt x="770" y="671"/>
                      </a:lnTo>
                      <a:lnTo>
                        <a:pt x="772" y="710"/>
                      </a:lnTo>
                      <a:lnTo>
                        <a:pt x="764" y="749"/>
                      </a:lnTo>
                      <a:lnTo>
                        <a:pt x="751" y="758"/>
                      </a:lnTo>
                      <a:lnTo>
                        <a:pt x="747" y="780"/>
                      </a:lnTo>
                      <a:lnTo>
                        <a:pt x="733" y="797"/>
                      </a:lnTo>
                      <a:lnTo>
                        <a:pt x="731" y="816"/>
                      </a:lnTo>
                      <a:lnTo>
                        <a:pt x="712" y="839"/>
                      </a:lnTo>
                      <a:lnTo>
                        <a:pt x="683" y="878"/>
                      </a:lnTo>
                      <a:lnTo>
                        <a:pt x="659" y="889"/>
                      </a:lnTo>
                      <a:lnTo>
                        <a:pt x="642" y="886"/>
                      </a:lnTo>
                      <a:lnTo>
                        <a:pt x="611" y="906"/>
                      </a:lnTo>
                      <a:lnTo>
                        <a:pt x="580" y="950"/>
                      </a:lnTo>
                      <a:lnTo>
                        <a:pt x="574" y="967"/>
                      </a:lnTo>
                      <a:lnTo>
                        <a:pt x="574" y="989"/>
                      </a:lnTo>
                      <a:lnTo>
                        <a:pt x="580" y="1014"/>
                      </a:lnTo>
                      <a:lnTo>
                        <a:pt x="566" y="1039"/>
                      </a:lnTo>
                      <a:lnTo>
                        <a:pt x="566" y="1059"/>
                      </a:lnTo>
                      <a:lnTo>
                        <a:pt x="541" y="1081"/>
                      </a:lnTo>
                      <a:lnTo>
                        <a:pt x="523" y="1098"/>
                      </a:lnTo>
                      <a:lnTo>
                        <a:pt x="508" y="1123"/>
                      </a:lnTo>
                      <a:lnTo>
                        <a:pt x="502" y="1148"/>
                      </a:lnTo>
                      <a:lnTo>
                        <a:pt x="482" y="1179"/>
                      </a:lnTo>
                      <a:lnTo>
                        <a:pt x="473" y="1173"/>
                      </a:lnTo>
                      <a:lnTo>
                        <a:pt x="457" y="1173"/>
                      </a:lnTo>
                      <a:lnTo>
                        <a:pt x="436" y="1184"/>
                      </a:lnTo>
                      <a:lnTo>
                        <a:pt x="451" y="1198"/>
                      </a:lnTo>
                      <a:lnTo>
                        <a:pt x="451" y="1226"/>
                      </a:lnTo>
                      <a:lnTo>
                        <a:pt x="449" y="1248"/>
                      </a:lnTo>
                      <a:lnTo>
                        <a:pt x="438" y="1265"/>
                      </a:lnTo>
                      <a:lnTo>
                        <a:pt x="412" y="1268"/>
                      </a:lnTo>
                      <a:lnTo>
                        <a:pt x="391" y="1276"/>
                      </a:lnTo>
                      <a:lnTo>
                        <a:pt x="381" y="1293"/>
                      </a:lnTo>
                      <a:lnTo>
                        <a:pt x="381" y="1321"/>
                      </a:lnTo>
                      <a:lnTo>
                        <a:pt x="356" y="1323"/>
                      </a:lnTo>
                      <a:lnTo>
                        <a:pt x="336" y="1321"/>
                      </a:lnTo>
                      <a:lnTo>
                        <a:pt x="329" y="1332"/>
                      </a:lnTo>
                      <a:lnTo>
                        <a:pt x="340" y="1343"/>
                      </a:lnTo>
                      <a:lnTo>
                        <a:pt x="333" y="1385"/>
                      </a:lnTo>
                      <a:lnTo>
                        <a:pt x="325" y="1421"/>
                      </a:lnTo>
                      <a:lnTo>
                        <a:pt x="298" y="1421"/>
                      </a:lnTo>
                      <a:lnTo>
                        <a:pt x="290" y="1435"/>
                      </a:lnTo>
                      <a:lnTo>
                        <a:pt x="292" y="1463"/>
                      </a:lnTo>
                      <a:lnTo>
                        <a:pt x="307" y="1463"/>
                      </a:lnTo>
                      <a:lnTo>
                        <a:pt x="317" y="1479"/>
                      </a:lnTo>
                      <a:lnTo>
                        <a:pt x="311" y="1507"/>
                      </a:lnTo>
                      <a:lnTo>
                        <a:pt x="296" y="1510"/>
                      </a:lnTo>
                      <a:lnTo>
                        <a:pt x="274" y="1521"/>
                      </a:lnTo>
                      <a:lnTo>
                        <a:pt x="268" y="1544"/>
                      </a:lnTo>
                      <a:lnTo>
                        <a:pt x="266" y="1577"/>
                      </a:lnTo>
                      <a:lnTo>
                        <a:pt x="251" y="1594"/>
                      </a:lnTo>
                      <a:lnTo>
                        <a:pt x="303" y="1649"/>
                      </a:lnTo>
                      <a:lnTo>
                        <a:pt x="317" y="1677"/>
                      </a:lnTo>
                      <a:lnTo>
                        <a:pt x="309" y="1694"/>
                      </a:lnTo>
                      <a:lnTo>
                        <a:pt x="286" y="1683"/>
                      </a:lnTo>
                      <a:lnTo>
                        <a:pt x="268" y="1661"/>
                      </a:lnTo>
                      <a:lnTo>
                        <a:pt x="241" y="1644"/>
                      </a:lnTo>
                      <a:lnTo>
                        <a:pt x="216" y="1616"/>
                      </a:lnTo>
                      <a:lnTo>
                        <a:pt x="200" y="1583"/>
                      </a:lnTo>
                      <a:lnTo>
                        <a:pt x="198" y="1555"/>
                      </a:lnTo>
                      <a:lnTo>
                        <a:pt x="202" y="1532"/>
                      </a:lnTo>
                      <a:lnTo>
                        <a:pt x="200" y="1351"/>
                      </a:lnTo>
                      <a:lnTo>
                        <a:pt x="193" y="1321"/>
                      </a:lnTo>
                      <a:lnTo>
                        <a:pt x="175" y="1287"/>
                      </a:lnTo>
                      <a:lnTo>
                        <a:pt x="175" y="1257"/>
                      </a:lnTo>
                      <a:lnTo>
                        <a:pt x="187" y="1220"/>
                      </a:lnTo>
                      <a:lnTo>
                        <a:pt x="198" y="1176"/>
                      </a:lnTo>
                      <a:lnTo>
                        <a:pt x="193" y="1131"/>
                      </a:lnTo>
                      <a:lnTo>
                        <a:pt x="191" y="1112"/>
                      </a:lnTo>
                      <a:lnTo>
                        <a:pt x="189" y="1087"/>
                      </a:lnTo>
                      <a:lnTo>
                        <a:pt x="196" y="1075"/>
                      </a:lnTo>
                      <a:lnTo>
                        <a:pt x="200" y="1025"/>
                      </a:lnTo>
                      <a:lnTo>
                        <a:pt x="196" y="1000"/>
                      </a:lnTo>
                      <a:lnTo>
                        <a:pt x="204" y="939"/>
                      </a:lnTo>
                      <a:lnTo>
                        <a:pt x="196" y="886"/>
                      </a:lnTo>
                      <a:lnTo>
                        <a:pt x="202" y="858"/>
                      </a:lnTo>
                      <a:lnTo>
                        <a:pt x="212" y="805"/>
                      </a:lnTo>
                      <a:lnTo>
                        <a:pt x="202" y="772"/>
                      </a:lnTo>
                      <a:lnTo>
                        <a:pt x="181" y="747"/>
                      </a:lnTo>
                      <a:lnTo>
                        <a:pt x="175" y="719"/>
                      </a:lnTo>
                      <a:lnTo>
                        <a:pt x="152" y="694"/>
                      </a:lnTo>
                      <a:lnTo>
                        <a:pt x="128" y="677"/>
                      </a:lnTo>
                      <a:lnTo>
                        <a:pt x="93" y="669"/>
                      </a:lnTo>
                      <a:lnTo>
                        <a:pt x="76" y="632"/>
                      </a:lnTo>
                      <a:lnTo>
                        <a:pt x="54" y="596"/>
                      </a:lnTo>
                      <a:lnTo>
                        <a:pt x="51" y="566"/>
                      </a:lnTo>
                      <a:lnTo>
                        <a:pt x="49" y="538"/>
                      </a:lnTo>
                      <a:lnTo>
                        <a:pt x="43" y="518"/>
                      </a:lnTo>
                      <a:lnTo>
                        <a:pt x="31" y="496"/>
                      </a:lnTo>
                      <a:lnTo>
                        <a:pt x="14" y="485"/>
                      </a:lnTo>
                      <a:lnTo>
                        <a:pt x="2" y="463"/>
                      </a:lnTo>
                      <a:lnTo>
                        <a:pt x="16" y="443"/>
                      </a:lnTo>
                      <a:lnTo>
                        <a:pt x="16" y="396"/>
                      </a:lnTo>
                      <a:lnTo>
                        <a:pt x="8" y="371"/>
                      </a:lnTo>
                      <a:lnTo>
                        <a:pt x="0" y="345"/>
                      </a:lnTo>
                      <a:lnTo>
                        <a:pt x="8" y="309"/>
                      </a:lnTo>
                      <a:lnTo>
                        <a:pt x="41" y="220"/>
                      </a:lnTo>
                      <a:lnTo>
                        <a:pt x="43" y="181"/>
                      </a:lnTo>
                      <a:lnTo>
                        <a:pt x="62" y="139"/>
                      </a:lnTo>
                      <a:lnTo>
                        <a:pt x="62" y="117"/>
                      </a:lnTo>
                      <a:lnTo>
                        <a:pt x="66" y="75"/>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13" name="Rectangle 41"/>
            <p:cNvSpPr>
              <a:spLocks noChangeArrowheads="1"/>
            </p:cNvSpPr>
            <p:nvPr/>
          </p:nvSpPr>
          <p:spPr bwMode="auto">
            <a:xfrm>
              <a:off x="2635250" y="1668462"/>
              <a:ext cx="1908175" cy="5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12" tIns="53954" rIns="107912" bIns="53954"/>
            <a:lstStyle/>
            <a:p>
              <a:pPr marL="401638" indent="-401638" defTabSz="1069975" eaLnBrk="0" hangingPunct="0">
                <a:spcBef>
                  <a:spcPct val="7000"/>
                </a:spcBef>
              </a:pPr>
              <a:r>
                <a:rPr lang="en-GB" sz="1600" b="1" dirty="0">
                  <a:solidFill>
                    <a:schemeClr val="tx1">
                      <a:lumMod val="95000"/>
                      <a:lumOff val="5000"/>
                    </a:schemeClr>
                  </a:solidFill>
                  <a:latin typeface="Arial" pitchFamily="34" charset="0"/>
                  <a:cs typeface="Arial" pitchFamily="34" charset="0"/>
                </a:rPr>
                <a:t>AFRICA</a:t>
              </a:r>
            </a:p>
            <a:p>
              <a:pPr marL="401638" indent="-401638" defTabSz="1069975" eaLnBrk="0" hangingPunct="0"/>
              <a:r>
                <a:rPr lang="en-GB" sz="1300" dirty="0">
                  <a:solidFill>
                    <a:schemeClr val="tx1">
                      <a:lumMod val="95000"/>
                      <a:lumOff val="5000"/>
                    </a:schemeClr>
                  </a:solidFill>
                  <a:latin typeface="Arial" pitchFamily="34" charset="0"/>
                  <a:cs typeface="Arial" pitchFamily="34" charset="0"/>
                </a:rPr>
                <a:t>Angola</a:t>
              </a:r>
            </a:p>
            <a:p>
              <a:pPr marL="401638" indent="-401638" defTabSz="1069975" eaLnBrk="0" hangingPunct="0"/>
              <a:r>
                <a:rPr lang="en-GB" sz="1300" dirty="0">
                  <a:solidFill>
                    <a:schemeClr val="tx1">
                      <a:lumMod val="95000"/>
                      <a:lumOff val="5000"/>
                    </a:schemeClr>
                  </a:solidFill>
                  <a:latin typeface="Arial" pitchFamily="34" charset="0"/>
                  <a:cs typeface="Arial" pitchFamily="34" charset="0"/>
                </a:rPr>
                <a:t>Benin</a:t>
              </a:r>
            </a:p>
            <a:p>
              <a:pPr marL="401638" indent="-401638" defTabSz="1069975" eaLnBrk="0" hangingPunct="0"/>
              <a:r>
                <a:rPr lang="en-GB" sz="1300" dirty="0">
                  <a:solidFill>
                    <a:schemeClr val="tx1">
                      <a:lumMod val="95000"/>
                      <a:lumOff val="5000"/>
                    </a:schemeClr>
                  </a:solidFill>
                  <a:latin typeface="Arial" pitchFamily="34" charset="0"/>
                  <a:cs typeface="Arial" pitchFamily="34" charset="0"/>
                </a:rPr>
                <a:t>Botswana</a:t>
              </a:r>
            </a:p>
            <a:p>
              <a:pPr marL="401638" indent="-401638" defTabSz="1069975" eaLnBrk="0" hangingPunct="0"/>
              <a:r>
                <a:rPr lang="en-GB" sz="1300" dirty="0">
                  <a:solidFill>
                    <a:schemeClr val="tx1">
                      <a:lumMod val="95000"/>
                      <a:lumOff val="5000"/>
                    </a:schemeClr>
                  </a:solidFill>
                  <a:latin typeface="Arial" pitchFamily="34" charset="0"/>
                  <a:cs typeface="Arial" pitchFamily="34" charset="0"/>
                </a:rPr>
                <a:t>Burkina Faso</a:t>
              </a:r>
            </a:p>
            <a:p>
              <a:pPr marL="401638" indent="-401638" defTabSz="1069975" eaLnBrk="0" hangingPunct="0"/>
              <a:r>
                <a:rPr lang="en-GB" sz="1300" dirty="0">
                  <a:solidFill>
                    <a:schemeClr val="tx1">
                      <a:lumMod val="95000"/>
                      <a:lumOff val="5000"/>
                    </a:schemeClr>
                  </a:solidFill>
                  <a:latin typeface="Arial" pitchFamily="34" charset="0"/>
                  <a:cs typeface="Arial" pitchFamily="34" charset="0"/>
                </a:rPr>
                <a:t>Burundi</a:t>
              </a:r>
            </a:p>
            <a:p>
              <a:pPr marL="401638" indent="-401638" defTabSz="1069975" eaLnBrk="0" hangingPunct="0"/>
              <a:r>
                <a:rPr lang="en-GB" sz="1300" dirty="0">
                  <a:solidFill>
                    <a:schemeClr val="tx1">
                      <a:lumMod val="95000"/>
                      <a:lumOff val="5000"/>
                    </a:schemeClr>
                  </a:solidFill>
                  <a:latin typeface="Arial" pitchFamily="34" charset="0"/>
                  <a:cs typeface="Arial" pitchFamily="34" charset="0"/>
                </a:rPr>
                <a:t>Cameroon</a:t>
              </a:r>
            </a:p>
            <a:p>
              <a:pPr marL="401638" indent="-401638" defTabSz="1069975" eaLnBrk="0" hangingPunct="0"/>
              <a:r>
                <a:rPr lang="en-GB" sz="1300" dirty="0">
                  <a:solidFill>
                    <a:schemeClr val="tx1">
                      <a:lumMod val="95000"/>
                      <a:lumOff val="5000"/>
                    </a:schemeClr>
                  </a:solidFill>
                  <a:latin typeface="Arial" pitchFamily="34" charset="0"/>
                  <a:cs typeface="Arial" pitchFamily="34" charset="0"/>
                </a:rPr>
                <a:t>Central African Rep.</a:t>
              </a: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Chad</a:t>
              </a:r>
              <a:endParaRPr lang="en-GB" sz="1300" dirty="0">
                <a:solidFill>
                  <a:schemeClr val="tx1">
                    <a:lumMod val="95000"/>
                    <a:lumOff val="5000"/>
                  </a:schemeClr>
                </a:solidFill>
                <a:latin typeface="Arial" pitchFamily="34" charset="0"/>
                <a:cs typeface="Arial" pitchFamily="34" charset="0"/>
              </a:endParaRPr>
            </a:p>
            <a:p>
              <a:pPr marL="401638" indent="-401638" defTabSz="1069975" eaLnBrk="0" hangingPunct="0"/>
              <a:r>
                <a:rPr lang="en-GB" sz="1300" dirty="0">
                  <a:solidFill>
                    <a:schemeClr val="tx1">
                      <a:lumMod val="95000"/>
                      <a:lumOff val="5000"/>
                    </a:schemeClr>
                  </a:solidFill>
                  <a:latin typeface="Arial" pitchFamily="34" charset="0"/>
                  <a:cs typeface="Arial" pitchFamily="34" charset="0"/>
                </a:rPr>
                <a:t>Comoros</a:t>
              </a: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Congo</a:t>
              </a:r>
              <a:endParaRPr lang="en-GB" sz="1300" dirty="0">
                <a:solidFill>
                  <a:schemeClr val="tx1">
                    <a:lumMod val="95000"/>
                    <a:lumOff val="5000"/>
                  </a:schemeClr>
                </a:solidFill>
                <a:latin typeface="Arial" pitchFamily="34" charset="0"/>
                <a:cs typeface="Arial" pitchFamily="34" charset="0"/>
              </a:endParaRP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Côte d'Ivoire</a:t>
              </a: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DRC Congo</a:t>
              </a:r>
            </a:p>
            <a:p>
              <a:pPr marL="401638" indent="-401638" defTabSz="1069975" eaLnBrk="0" hangingPunct="0"/>
              <a:r>
                <a:rPr lang="en-GB" sz="1300" dirty="0">
                  <a:solidFill>
                    <a:schemeClr val="tx1">
                      <a:lumMod val="95000"/>
                      <a:lumOff val="5000"/>
                    </a:schemeClr>
                  </a:solidFill>
                  <a:latin typeface="Arial" pitchFamily="34" charset="0"/>
                  <a:cs typeface="Arial" pitchFamily="34" charset="0"/>
                </a:rPr>
                <a:t>Eritrea</a:t>
              </a:r>
            </a:p>
            <a:p>
              <a:pPr marL="401638" indent="-401638" defTabSz="1069975" eaLnBrk="0" hangingPunct="0"/>
              <a:r>
                <a:rPr lang="en-GB" sz="1300" dirty="0">
                  <a:solidFill>
                    <a:schemeClr val="tx1">
                      <a:lumMod val="95000"/>
                      <a:lumOff val="5000"/>
                    </a:schemeClr>
                  </a:solidFill>
                  <a:latin typeface="Arial" pitchFamily="34" charset="0"/>
                  <a:cs typeface="Arial" pitchFamily="34" charset="0"/>
                </a:rPr>
                <a:t>Ethiopia</a:t>
              </a: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Gabon</a:t>
              </a: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Gambia</a:t>
              </a: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Ghana</a:t>
              </a:r>
              <a:endParaRPr lang="en-GB" sz="1300" dirty="0">
                <a:solidFill>
                  <a:schemeClr val="tx1">
                    <a:lumMod val="95000"/>
                    <a:lumOff val="5000"/>
                  </a:schemeClr>
                </a:solidFill>
                <a:latin typeface="Arial" pitchFamily="34" charset="0"/>
                <a:cs typeface="Arial" pitchFamily="34" charset="0"/>
              </a:endParaRPr>
            </a:p>
            <a:p>
              <a:pPr marL="401638" indent="-401638" defTabSz="1069975" eaLnBrk="0" hangingPunct="0"/>
              <a:r>
                <a:rPr lang="en-GB" sz="1300" dirty="0">
                  <a:solidFill>
                    <a:schemeClr val="tx1">
                      <a:lumMod val="95000"/>
                      <a:lumOff val="5000"/>
                    </a:schemeClr>
                  </a:solidFill>
                  <a:latin typeface="Arial" pitchFamily="34" charset="0"/>
                  <a:cs typeface="Arial" pitchFamily="34" charset="0"/>
                </a:rPr>
                <a:t>Guinea</a:t>
              </a:r>
            </a:p>
            <a:p>
              <a:pPr marL="401638" indent="-401638" defTabSz="1069975" eaLnBrk="0" hangingPunct="0"/>
              <a:r>
                <a:rPr lang="en-GB" sz="1300" dirty="0">
                  <a:solidFill>
                    <a:schemeClr val="tx1">
                      <a:lumMod val="95000"/>
                      <a:lumOff val="5000"/>
                    </a:schemeClr>
                  </a:solidFill>
                  <a:latin typeface="Arial" pitchFamily="34" charset="0"/>
                  <a:cs typeface="Arial" pitchFamily="34" charset="0"/>
                </a:rPr>
                <a:t>Guinea Bissau</a:t>
              </a:r>
            </a:p>
            <a:p>
              <a:pPr marL="401638" indent="-401638" defTabSz="1069975" eaLnBrk="0" hangingPunct="0"/>
              <a:endParaRPr lang="en-GB" sz="1300" dirty="0">
                <a:solidFill>
                  <a:srgbClr val="EB1505"/>
                </a:solidFill>
                <a:latin typeface="Arial" pitchFamily="34" charset="0"/>
                <a:cs typeface="Arial" pitchFamily="34" charset="0"/>
              </a:endParaRPr>
            </a:p>
            <a:p>
              <a:pPr marL="401638" indent="-401638" defTabSz="1069975" eaLnBrk="0" hangingPunct="0"/>
              <a:endParaRPr lang="en-GB" sz="1300" dirty="0">
                <a:solidFill>
                  <a:schemeClr val="tx2"/>
                </a:solidFill>
                <a:latin typeface="Arial" pitchFamily="34" charset="0"/>
                <a:cs typeface="Arial" pitchFamily="34" charset="0"/>
              </a:endParaRPr>
            </a:p>
            <a:p>
              <a:pPr marL="401638" indent="-401638" defTabSz="1069975" eaLnBrk="0" hangingPunct="0"/>
              <a:endParaRPr lang="en-GB" sz="1300" dirty="0">
                <a:solidFill>
                  <a:schemeClr val="tx2"/>
                </a:solidFill>
                <a:latin typeface="Arial" pitchFamily="34" charset="0"/>
                <a:cs typeface="Arial" pitchFamily="34" charset="0"/>
              </a:endParaRPr>
            </a:p>
          </p:txBody>
        </p:sp>
        <p:sp>
          <p:nvSpPr>
            <p:cNvPr id="14" name="Rectangle 42"/>
            <p:cNvSpPr>
              <a:spLocks noChangeArrowheads="1"/>
            </p:cNvSpPr>
            <p:nvPr/>
          </p:nvSpPr>
          <p:spPr bwMode="auto">
            <a:xfrm>
              <a:off x="5832475" y="1443038"/>
              <a:ext cx="1306513" cy="46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12" tIns="53954" rIns="107912" bIns="53954"/>
            <a:lstStyle/>
            <a:p>
              <a:pPr marL="401638" indent="-401638" defTabSz="1069975" eaLnBrk="0" hangingPunct="0">
                <a:spcBef>
                  <a:spcPct val="14000"/>
                </a:spcBef>
              </a:pPr>
              <a:r>
                <a:rPr lang="en-GB" sz="1600" b="1" dirty="0">
                  <a:solidFill>
                    <a:schemeClr val="tx1">
                      <a:lumMod val="95000"/>
                      <a:lumOff val="5000"/>
                    </a:schemeClr>
                  </a:solidFill>
                  <a:latin typeface="Arial" pitchFamily="34" charset="0"/>
                  <a:cs typeface="Arial" pitchFamily="34" charset="0"/>
                </a:rPr>
                <a:t>ASIA</a:t>
              </a: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Afghanistan</a:t>
              </a:r>
            </a:p>
            <a:p>
              <a:pPr marL="401638" indent="-401638" defTabSz="1069975" eaLnBrk="0" hangingPunct="0"/>
              <a:r>
                <a:rPr lang="en-US" sz="1300" dirty="0" smtClean="0">
                  <a:solidFill>
                    <a:schemeClr val="tx1">
                      <a:lumMod val="95000"/>
                      <a:lumOff val="5000"/>
                    </a:schemeClr>
                  </a:solidFill>
                  <a:latin typeface="Arial" pitchFamily="34" charset="0"/>
                  <a:cs typeface="Arial" pitchFamily="34" charset="0"/>
                </a:rPr>
                <a:t>Armenia</a:t>
              </a:r>
            </a:p>
            <a:p>
              <a:pPr marL="401638" indent="-401638" defTabSz="1069975" eaLnBrk="0" hangingPunct="0"/>
              <a:r>
                <a:rPr lang="en-US" sz="1300" dirty="0" smtClean="0">
                  <a:solidFill>
                    <a:schemeClr val="tx1">
                      <a:lumMod val="95000"/>
                      <a:lumOff val="5000"/>
                    </a:schemeClr>
                  </a:solidFill>
                  <a:latin typeface="Arial" pitchFamily="34" charset="0"/>
                  <a:cs typeface="Arial" pitchFamily="34" charset="0"/>
                </a:rPr>
                <a:t>Azerbaijan</a:t>
              </a:r>
              <a:endParaRPr lang="en-US" sz="1300" dirty="0">
                <a:solidFill>
                  <a:schemeClr val="tx1">
                    <a:lumMod val="95000"/>
                    <a:lumOff val="5000"/>
                  </a:schemeClr>
                </a:solidFill>
                <a:latin typeface="Arial" pitchFamily="34" charset="0"/>
                <a:cs typeface="Arial" pitchFamily="34" charset="0"/>
              </a:endParaRP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Bangladesh</a:t>
              </a: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Bhutan</a:t>
              </a:r>
            </a:p>
            <a:p>
              <a:pPr marL="401638" indent="-401638" defTabSz="1069975" eaLnBrk="0" hangingPunct="0"/>
              <a:r>
                <a:rPr lang="en-GB" sz="1300" dirty="0">
                  <a:solidFill>
                    <a:schemeClr val="tx1">
                      <a:lumMod val="95000"/>
                      <a:lumOff val="5000"/>
                    </a:schemeClr>
                  </a:solidFill>
                  <a:latin typeface="Arial" pitchFamily="34" charset="0"/>
                  <a:cs typeface="Arial" pitchFamily="34" charset="0"/>
                </a:rPr>
                <a:t>Kyrgyzstan</a:t>
              </a:r>
              <a:endParaRPr lang="en-US" sz="1300" dirty="0">
                <a:solidFill>
                  <a:schemeClr val="tx1">
                    <a:lumMod val="95000"/>
                    <a:lumOff val="5000"/>
                  </a:schemeClr>
                </a:solidFill>
                <a:latin typeface="Arial" pitchFamily="34" charset="0"/>
                <a:cs typeface="Arial" pitchFamily="34" charset="0"/>
              </a:endParaRP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Lebanon</a:t>
              </a:r>
            </a:p>
            <a:p>
              <a:pPr marL="401638" indent="-401638" defTabSz="1069975" eaLnBrk="0" hangingPunct="0">
                <a:spcBef>
                  <a:spcPct val="14000"/>
                </a:spcBef>
              </a:pPr>
              <a:r>
                <a:rPr lang="en-US" sz="1300" dirty="0">
                  <a:solidFill>
                    <a:schemeClr val="tx1">
                      <a:lumMod val="95000"/>
                      <a:lumOff val="5000"/>
                    </a:schemeClr>
                  </a:solidFill>
                  <a:latin typeface="Arial" pitchFamily="34" charset="0"/>
                  <a:cs typeface="Arial" pitchFamily="34" charset="0"/>
                </a:rPr>
                <a:t>Mongolia</a:t>
              </a: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Myanmar</a:t>
              </a:r>
            </a:p>
            <a:p>
              <a:pPr marL="401638" indent="-401638" defTabSz="1069975" eaLnBrk="0" hangingPunct="0">
                <a:spcBef>
                  <a:spcPct val="14000"/>
                </a:spcBef>
              </a:pPr>
              <a:r>
                <a:rPr lang="en-US" sz="1300" dirty="0">
                  <a:solidFill>
                    <a:schemeClr val="tx1">
                      <a:lumMod val="95000"/>
                      <a:lumOff val="5000"/>
                    </a:schemeClr>
                  </a:solidFill>
                  <a:latin typeface="Arial" pitchFamily="34" charset="0"/>
                  <a:cs typeface="Arial" pitchFamily="34" charset="0"/>
                </a:rPr>
                <a:t>Nepal</a:t>
              </a:r>
            </a:p>
            <a:p>
              <a:pPr marL="401638" indent="-401638" defTabSz="1069975" eaLnBrk="0" hangingPunct="0">
                <a:spcBef>
                  <a:spcPct val="14000"/>
                </a:spcBef>
              </a:pPr>
              <a:r>
                <a:rPr lang="en-US" sz="1300" dirty="0">
                  <a:solidFill>
                    <a:schemeClr val="tx1">
                      <a:lumMod val="95000"/>
                      <a:lumOff val="5000"/>
                    </a:schemeClr>
                  </a:solidFill>
                  <a:latin typeface="Arial" pitchFamily="34" charset="0"/>
                  <a:cs typeface="Arial" pitchFamily="34" charset="0"/>
                </a:rPr>
                <a:t>Palestine</a:t>
              </a: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Turkmenistan</a:t>
              </a:r>
            </a:p>
            <a:p>
              <a:pPr marL="401638" indent="-401638" defTabSz="1069975" eaLnBrk="0" hangingPunct="0"/>
              <a:r>
                <a:rPr lang="en-US" sz="1300" dirty="0">
                  <a:solidFill>
                    <a:schemeClr val="tx1">
                      <a:lumMod val="95000"/>
                      <a:lumOff val="5000"/>
                    </a:schemeClr>
                  </a:solidFill>
                  <a:latin typeface="Arial" pitchFamily="34" charset="0"/>
                  <a:cs typeface="Arial" pitchFamily="34" charset="0"/>
                </a:rPr>
                <a:t>Yemen</a:t>
              </a:r>
            </a:p>
          </p:txBody>
        </p:sp>
        <p:sp>
          <p:nvSpPr>
            <p:cNvPr id="15" name="Rectangle 43"/>
            <p:cNvSpPr>
              <a:spLocks noChangeArrowheads="1"/>
            </p:cNvSpPr>
            <p:nvPr/>
          </p:nvSpPr>
          <p:spPr bwMode="auto">
            <a:xfrm>
              <a:off x="573088" y="1241425"/>
              <a:ext cx="2336800"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12" tIns="53954" rIns="107912" bIns="53954"/>
            <a:lstStyle/>
            <a:p>
              <a:pPr marL="401638" indent="-401638" defTabSz="1069975" eaLnBrk="0" hangingPunct="0">
                <a:spcBef>
                  <a:spcPct val="14000"/>
                </a:spcBef>
              </a:pPr>
              <a:r>
                <a:rPr lang="en-GB" sz="1600" b="1" dirty="0">
                  <a:solidFill>
                    <a:schemeClr val="tx1">
                      <a:lumMod val="95000"/>
                      <a:lumOff val="5000"/>
                    </a:schemeClr>
                  </a:solidFill>
                  <a:latin typeface="Arial" pitchFamily="34" charset="0"/>
                  <a:cs typeface="Arial" pitchFamily="34" charset="0"/>
                </a:rPr>
                <a:t>AMERICAS</a:t>
              </a:r>
            </a:p>
            <a:p>
              <a:pPr marL="401638" indent="-401638" defTabSz="1069975" eaLnBrk="0" hangingPunct="0"/>
              <a:r>
                <a:rPr lang="en-GB" sz="1300" dirty="0">
                  <a:solidFill>
                    <a:schemeClr val="tx1">
                      <a:lumMod val="95000"/>
                      <a:lumOff val="5000"/>
                    </a:schemeClr>
                  </a:solidFill>
                  <a:latin typeface="Arial" pitchFamily="34" charset="0"/>
                </a:rPr>
                <a:t>Antigua and Barbuda</a:t>
              </a:r>
            </a:p>
            <a:p>
              <a:pPr marL="401638" indent="-401638" defTabSz="1069975" eaLnBrk="0" hangingPunct="0"/>
              <a:r>
                <a:rPr lang="en-GB" sz="1300" dirty="0" smtClean="0">
                  <a:solidFill>
                    <a:schemeClr val="tx1">
                      <a:lumMod val="95000"/>
                      <a:lumOff val="5000"/>
                    </a:schemeClr>
                  </a:solidFill>
                  <a:latin typeface="Arial" pitchFamily="34" charset="0"/>
                </a:rPr>
                <a:t>Barbados</a:t>
              </a:r>
            </a:p>
            <a:p>
              <a:pPr marL="401638" indent="-401638" defTabSz="1069975" eaLnBrk="0" hangingPunct="0"/>
              <a:r>
                <a:rPr lang="en-GB" sz="1300" dirty="0" smtClean="0">
                  <a:solidFill>
                    <a:schemeClr val="tx1">
                      <a:lumMod val="95000"/>
                      <a:lumOff val="5000"/>
                    </a:schemeClr>
                  </a:solidFill>
                  <a:latin typeface="Arial" pitchFamily="34" charset="0"/>
                </a:rPr>
                <a:t>Bahamas</a:t>
              </a:r>
              <a:endParaRPr lang="en-GB" sz="1300" dirty="0">
                <a:solidFill>
                  <a:schemeClr val="tx1">
                    <a:lumMod val="95000"/>
                    <a:lumOff val="5000"/>
                  </a:schemeClr>
                </a:solidFill>
                <a:latin typeface="Arial" pitchFamily="34" charset="0"/>
              </a:endParaRPr>
            </a:p>
            <a:p>
              <a:pPr marL="401638" indent="-401638" defTabSz="1069975" eaLnBrk="0" hangingPunct="0"/>
              <a:r>
                <a:rPr lang="en-GB" sz="1300" dirty="0">
                  <a:solidFill>
                    <a:schemeClr val="tx1">
                      <a:lumMod val="95000"/>
                      <a:lumOff val="5000"/>
                    </a:schemeClr>
                  </a:solidFill>
                  <a:latin typeface="Arial" pitchFamily="34" charset="0"/>
                </a:rPr>
                <a:t>Belize</a:t>
              </a:r>
            </a:p>
            <a:p>
              <a:pPr marL="401638" indent="-401638" defTabSz="1069975" eaLnBrk="0" hangingPunct="0"/>
              <a:r>
                <a:rPr lang="en-GB" sz="1300" dirty="0">
                  <a:solidFill>
                    <a:schemeClr val="tx1">
                      <a:lumMod val="95000"/>
                      <a:lumOff val="5000"/>
                    </a:schemeClr>
                  </a:solidFill>
                  <a:latin typeface="Arial" pitchFamily="34" charset="0"/>
                </a:rPr>
                <a:t>Bolivia</a:t>
              </a:r>
            </a:p>
            <a:p>
              <a:pPr marL="401638" indent="-401638" defTabSz="1069975" eaLnBrk="0" hangingPunct="0"/>
              <a:r>
                <a:rPr lang="en-GB" sz="1300" dirty="0">
                  <a:solidFill>
                    <a:schemeClr val="tx1">
                      <a:lumMod val="95000"/>
                      <a:lumOff val="5000"/>
                    </a:schemeClr>
                  </a:solidFill>
                  <a:latin typeface="Arial" pitchFamily="34" charset="0"/>
                </a:rPr>
                <a:t>Costa Rica</a:t>
              </a:r>
            </a:p>
            <a:p>
              <a:pPr marL="401638" indent="-401638" defTabSz="1069975" eaLnBrk="0" hangingPunct="0"/>
              <a:r>
                <a:rPr lang="en-GB" sz="1300" dirty="0">
                  <a:solidFill>
                    <a:schemeClr val="tx1">
                      <a:lumMod val="95000"/>
                      <a:lumOff val="5000"/>
                    </a:schemeClr>
                  </a:solidFill>
                  <a:latin typeface="Arial" pitchFamily="34" charset="0"/>
                </a:rPr>
                <a:t>Dominica</a:t>
              </a:r>
            </a:p>
            <a:p>
              <a:pPr marL="401638" indent="-401638" defTabSz="1069975" eaLnBrk="0" hangingPunct="0"/>
              <a:r>
                <a:rPr lang="en-GB" sz="1300" dirty="0">
                  <a:solidFill>
                    <a:schemeClr val="tx1">
                      <a:lumMod val="95000"/>
                      <a:lumOff val="5000"/>
                    </a:schemeClr>
                  </a:solidFill>
                  <a:latin typeface="Arial" pitchFamily="34" charset="0"/>
                </a:rPr>
                <a:t>Dominican Republic</a:t>
              </a:r>
            </a:p>
            <a:p>
              <a:pPr marL="401638" indent="-401638" defTabSz="1069975" eaLnBrk="0" hangingPunct="0"/>
              <a:r>
                <a:rPr lang="en-US" sz="1300" dirty="0">
                  <a:solidFill>
                    <a:schemeClr val="tx1">
                      <a:lumMod val="95000"/>
                      <a:lumOff val="5000"/>
                    </a:schemeClr>
                  </a:solidFill>
                  <a:latin typeface="Arial" pitchFamily="34" charset="0"/>
                </a:rPr>
                <a:t>Ecuador</a:t>
              </a:r>
            </a:p>
            <a:p>
              <a:pPr marL="401638" indent="-401638" defTabSz="1069975" eaLnBrk="0" hangingPunct="0"/>
              <a:r>
                <a:rPr lang="en-US" sz="1300" dirty="0">
                  <a:solidFill>
                    <a:schemeClr val="tx1">
                      <a:lumMod val="95000"/>
                      <a:lumOff val="5000"/>
                    </a:schemeClr>
                  </a:solidFill>
                  <a:latin typeface="Arial" pitchFamily="34" charset="0"/>
                </a:rPr>
                <a:t>El Salvador</a:t>
              </a:r>
              <a:r>
                <a:rPr lang="en-GB" sz="1300" dirty="0">
                  <a:solidFill>
                    <a:schemeClr val="tx1">
                      <a:lumMod val="95000"/>
                      <a:lumOff val="5000"/>
                    </a:schemeClr>
                  </a:solidFill>
                  <a:latin typeface="Arial" pitchFamily="34" charset="0"/>
                </a:rPr>
                <a:t> </a:t>
              </a:r>
            </a:p>
            <a:p>
              <a:pPr marL="401638" indent="-401638" defTabSz="1069975" eaLnBrk="0" hangingPunct="0"/>
              <a:r>
                <a:rPr lang="en-GB" sz="1300" dirty="0">
                  <a:solidFill>
                    <a:schemeClr val="tx1">
                      <a:lumMod val="95000"/>
                      <a:lumOff val="5000"/>
                    </a:schemeClr>
                  </a:solidFill>
                  <a:latin typeface="Arial" pitchFamily="34" charset="0"/>
                </a:rPr>
                <a:t>Grenada</a:t>
              </a:r>
            </a:p>
            <a:p>
              <a:pPr marL="401638" indent="-401638" defTabSz="1069975" eaLnBrk="0" hangingPunct="0"/>
              <a:r>
                <a:rPr lang="en-GB" sz="1300" dirty="0">
                  <a:solidFill>
                    <a:schemeClr val="tx1">
                      <a:lumMod val="95000"/>
                      <a:lumOff val="5000"/>
                    </a:schemeClr>
                  </a:solidFill>
                  <a:latin typeface="Arial" pitchFamily="34" charset="0"/>
                </a:rPr>
                <a:t>Guatemala</a:t>
              </a:r>
            </a:p>
            <a:p>
              <a:pPr marL="401638" indent="-401638" defTabSz="1069975" eaLnBrk="0" hangingPunct="0"/>
              <a:r>
                <a:rPr lang="en-GB" sz="1300" dirty="0">
                  <a:solidFill>
                    <a:schemeClr val="tx1">
                      <a:lumMod val="95000"/>
                      <a:lumOff val="5000"/>
                    </a:schemeClr>
                  </a:solidFill>
                  <a:latin typeface="Arial" pitchFamily="34" charset="0"/>
                </a:rPr>
                <a:t>Guyana</a:t>
              </a:r>
            </a:p>
            <a:p>
              <a:pPr marL="401638" indent="-401638" defTabSz="1069975" eaLnBrk="0" hangingPunct="0"/>
              <a:r>
                <a:rPr lang="en-GB" sz="1300" dirty="0">
                  <a:solidFill>
                    <a:schemeClr val="tx1">
                      <a:lumMod val="95000"/>
                      <a:lumOff val="5000"/>
                    </a:schemeClr>
                  </a:solidFill>
                  <a:latin typeface="Arial" pitchFamily="34" charset="0"/>
                </a:rPr>
                <a:t>Haiti</a:t>
              </a:r>
            </a:p>
            <a:p>
              <a:pPr marL="401638" indent="-401638" defTabSz="1069975" eaLnBrk="0" hangingPunct="0"/>
              <a:r>
                <a:rPr lang="en-GB" sz="1300" dirty="0">
                  <a:solidFill>
                    <a:schemeClr val="tx1">
                      <a:lumMod val="95000"/>
                      <a:lumOff val="5000"/>
                    </a:schemeClr>
                  </a:solidFill>
                  <a:latin typeface="Arial" pitchFamily="34" charset="0"/>
                </a:rPr>
                <a:t>Honduras</a:t>
              </a:r>
            </a:p>
            <a:p>
              <a:pPr marL="401638" indent="-401638" defTabSz="1069975" eaLnBrk="0" hangingPunct="0"/>
              <a:r>
                <a:rPr lang="en-GB" sz="1300" dirty="0">
                  <a:solidFill>
                    <a:schemeClr val="tx1">
                      <a:lumMod val="95000"/>
                      <a:lumOff val="5000"/>
                    </a:schemeClr>
                  </a:solidFill>
                  <a:latin typeface="Arial" pitchFamily="34" charset="0"/>
                </a:rPr>
                <a:t>Jamaica</a:t>
              </a:r>
            </a:p>
            <a:p>
              <a:pPr marL="401638" indent="-401638" defTabSz="1069975" eaLnBrk="0" hangingPunct="0"/>
              <a:r>
                <a:rPr lang="en-US" sz="1300" dirty="0">
                  <a:solidFill>
                    <a:schemeClr val="tx1">
                      <a:lumMod val="95000"/>
                      <a:lumOff val="5000"/>
                    </a:schemeClr>
                  </a:solidFill>
                  <a:latin typeface="Arial" pitchFamily="34" charset="0"/>
                </a:rPr>
                <a:t>Panama</a:t>
              </a:r>
              <a:endParaRPr lang="en-GB" sz="1300" dirty="0">
                <a:solidFill>
                  <a:schemeClr val="tx1">
                    <a:lumMod val="95000"/>
                    <a:lumOff val="5000"/>
                  </a:schemeClr>
                </a:solidFill>
                <a:latin typeface="Arial" pitchFamily="34" charset="0"/>
              </a:endParaRPr>
            </a:p>
            <a:p>
              <a:pPr marL="401638" indent="-401638" defTabSz="1069975" eaLnBrk="0" hangingPunct="0"/>
              <a:r>
                <a:rPr lang="en-GB" sz="1300" dirty="0">
                  <a:solidFill>
                    <a:schemeClr val="tx1">
                      <a:lumMod val="95000"/>
                      <a:lumOff val="5000"/>
                    </a:schemeClr>
                  </a:solidFill>
                  <a:latin typeface="Arial" pitchFamily="34" charset="0"/>
                </a:rPr>
                <a:t>Paraguay</a:t>
              </a:r>
            </a:p>
            <a:p>
              <a:pPr marL="401638" indent="-401638" defTabSz="1069975" eaLnBrk="0" hangingPunct="0"/>
              <a:r>
                <a:rPr lang="en-GB" sz="1300" dirty="0">
                  <a:solidFill>
                    <a:schemeClr val="tx1">
                      <a:lumMod val="95000"/>
                      <a:lumOff val="5000"/>
                    </a:schemeClr>
                  </a:solidFill>
                  <a:latin typeface="Arial" pitchFamily="34" charset="0"/>
                </a:rPr>
                <a:t>Peru</a:t>
              </a:r>
            </a:p>
            <a:p>
              <a:pPr marL="401638" indent="-401638" defTabSz="1069975" eaLnBrk="0" hangingPunct="0"/>
              <a:r>
                <a:rPr lang="en-GB" sz="1300" dirty="0">
                  <a:solidFill>
                    <a:schemeClr val="tx1">
                      <a:lumMod val="95000"/>
                      <a:lumOff val="5000"/>
                    </a:schemeClr>
                  </a:solidFill>
                  <a:latin typeface="Arial" pitchFamily="34" charset="0"/>
                </a:rPr>
                <a:t>St Vincent &amp; Grenadines</a:t>
              </a:r>
            </a:p>
            <a:p>
              <a:pPr marL="401638" indent="-401638" defTabSz="1069975" eaLnBrk="0" hangingPunct="0"/>
              <a:r>
                <a:rPr lang="en-GB" sz="1300" dirty="0">
                  <a:solidFill>
                    <a:schemeClr val="tx1">
                      <a:lumMod val="95000"/>
                      <a:lumOff val="5000"/>
                    </a:schemeClr>
                  </a:solidFill>
                  <a:latin typeface="Arial" pitchFamily="34" charset="0"/>
                </a:rPr>
                <a:t>Saint Lucia</a:t>
              </a:r>
            </a:p>
            <a:p>
              <a:pPr marL="401638" indent="-401638" defTabSz="1069975" eaLnBrk="0" hangingPunct="0"/>
              <a:r>
                <a:rPr lang="en-GB" sz="1300" dirty="0">
                  <a:solidFill>
                    <a:schemeClr val="tx1">
                      <a:lumMod val="95000"/>
                      <a:lumOff val="5000"/>
                    </a:schemeClr>
                  </a:solidFill>
                  <a:latin typeface="Arial" pitchFamily="34" charset="0"/>
                </a:rPr>
                <a:t>Suriname</a:t>
              </a:r>
            </a:p>
            <a:p>
              <a:pPr marL="401638" indent="-401638" defTabSz="1069975" eaLnBrk="0" hangingPunct="0"/>
              <a:r>
                <a:rPr lang="en-GB" sz="1300" dirty="0">
                  <a:solidFill>
                    <a:schemeClr val="tx1">
                      <a:lumMod val="95000"/>
                      <a:lumOff val="5000"/>
                    </a:schemeClr>
                  </a:solidFill>
                  <a:latin typeface="Arial" pitchFamily="34" charset="0"/>
                </a:rPr>
                <a:t>Trinidad and Tobago</a:t>
              </a:r>
            </a:p>
            <a:p>
              <a:pPr marL="401638" indent="-401638" defTabSz="1069975" eaLnBrk="0" hangingPunct="0"/>
              <a:r>
                <a:rPr lang="en-GB" sz="1300" dirty="0" smtClean="0">
                  <a:solidFill>
                    <a:schemeClr val="tx1">
                      <a:lumMod val="95000"/>
                      <a:lumOff val="5000"/>
                    </a:schemeClr>
                  </a:solidFill>
                  <a:latin typeface="Arial" pitchFamily="34" charset="0"/>
                </a:rPr>
                <a:t>Uruguay</a:t>
              </a:r>
              <a:endParaRPr lang="en-GB" sz="1300" dirty="0">
                <a:solidFill>
                  <a:schemeClr val="tx1">
                    <a:lumMod val="95000"/>
                    <a:lumOff val="5000"/>
                  </a:schemeClr>
                </a:solidFill>
                <a:latin typeface="Arial" pitchFamily="34" charset="0"/>
              </a:endParaRPr>
            </a:p>
          </p:txBody>
        </p:sp>
        <p:sp>
          <p:nvSpPr>
            <p:cNvPr id="16" name="Text Box 45"/>
            <p:cNvSpPr txBox="1">
              <a:spLocks noChangeArrowheads="1"/>
            </p:cNvSpPr>
            <p:nvPr/>
          </p:nvSpPr>
          <p:spPr bwMode="auto">
            <a:xfrm>
              <a:off x="7175500" y="2847975"/>
              <a:ext cx="17526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5" rIns="91407" bIns="45705">
              <a:spAutoFit/>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pPr marL="401638" indent="-401638" defTabSz="1069975">
                <a:spcBef>
                  <a:spcPct val="14000"/>
                </a:spcBef>
              </a:pPr>
              <a:r>
                <a:rPr lang="en-GB" sz="1600" dirty="0">
                  <a:solidFill>
                    <a:schemeClr val="tx1">
                      <a:lumMod val="95000"/>
                      <a:lumOff val="5000"/>
                    </a:schemeClr>
                  </a:solidFill>
                  <a:latin typeface="Arial" pitchFamily="34" charset="0"/>
                  <a:ea typeface="+mn-ea"/>
                  <a:cs typeface="Arial" pitchFamily="34" charset="0"/>
                </a:rPr>
                <a:t>ASIA-PACIFIC</a:t>
              </a:r>
            </a:p>
            <a:p>
              <a:r>
                <a:rPr lang="en-US" sz="1300" b="0" dirty="0">
                  <a:solidFill>
                    <a:schemeClr val="tx1">
                      <a:lumMod val="95000"/>
                      <a:lumOff val="5000"/>
                    </a:schemeClr>
                  </a:solidFill>
                </a:rPr>
                <a:t>Brunei Darussalam</a:t>
              </a:r>
            </a:p>
            <a:p>
              <a:r>
                <a:rPr lang="en-US" sz="1300" b="0" dirty="0">
                  <a:solidFill>
                    <a:schemeClr val="tx1">
                      <a:lumMod val="95000"/>
                      <a:lumOff val="5000"/>
                    </a:schemeClr>
                  </a:solidFill>
                </a:rPr>
                <a:t>Cambodia</a:t>
              </a:r>
            </a:p>
            <a:p>
              <a:r>
                <a:rPr lang="en-US" sz="1300" b="0" dirty="0">
                  <a:solidFill>
                    <a:schemeClr val="tx1">
                      <a:lumMod val="95000"/>
                      <a:lumOff val="5000"/>
                    </a:schemeClr>
                  </a:solidFill>
                </a:rPr>
                <a:t>Fiji</a:t>
              </a:r>
            </a:p>
            <a:p>
              <a:r>
                <a:rPr lang="en-US" sz="1300" b="0" dirty="0">
                  <a:solidFill>
                    <a:schemeClr val="tx1">
                      <a:lumMod val="95000"/>
                      <a:lumOff val="5000"/>
                    </a:schemeClr>
                  </a:solidFill>
                </a:rPr>
                <a:t>Lao PDR</a:t>
              </a:r>
            </a:p>
            <a:p>
              <a:r>
                <a:rPr lang="en-US" sz="1300" b="0" dirty="0">
                  <a:solidFill>
                    <a:schemeClr val="tx1">
                      <a:lumMod val="95000"/>
                      <a:lumOff val="5000"/>
                    </a:schemeClr>
                  </a:solidFill>
                </a:rPr>
                <a:t>Papua New Guinea</a:t>
              </a:r>
            </a:p>
            <a:p>
              <a:endParaRPr lang="en-US" sz="1300" dirty="0">
                <a:solidFill>
                  <a:srgbClr val="EB1505"/>
                </a:solidFill>
              </a:endParaRPr>
            </a:p>
          </p:txBody>
        </p:sp>
        <p:sp>
          <p:nvSpPr>
            <p:cNvPr id="17" name="Text Box 46"/>
            <p:cNvSpPr txBox="1">
              <a:spLocks noChangeArrowheads="1"/>
            </p:cNvSpPr>
            <p:nvPr/>
          </p:nvSpPr>
          <p:spPr bwMode="auto">
            <a:xfrm>
              <a:off x="4606925" y="2060848"/>
              <a:ext cx="1212850" cy="429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5" rIns="91407" bIns="45705">
              <a:spAutoFit/>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r>
                <a:rPr lang="en-GB" sz="1300" b="0" dirty="0">
                  <a:solidFill>
                    <a:schemeClr val="tx1">
                      <a:lumMod val="95000"/>
                      <a:lumOff val="5000"/>
                    </a:schemeClr>
                  </a:solidFill>
                </a:rPr>
                <a:t>Lesotho</a:t>
              </a:r>
            </a:p>
            <a:p>
              <a:r>
                <a:rPr lang="en-GB" sz="1300" b="0" dirty="0">
                  <a:solidFill>
                    <a:schemeClr val="tx1">
                      <a:lumMod val="95000"/>
                      <a:lumOff val="5000"/>
                    </a:schemeClr>
                  </a:solidFill>
                </a:rPr>
                <a:t>Madagascar</a:t>
              </a:r>
            </a:p>
            <a:p>
              <a:r>
                <a:rPr lang="en-GB" sz="1300" b="0" dirty="0">
                  <a:solidFill>
                    <a:schemeClr val="tx1">
                      <a:lumMod val="95000"/>
                      <a:lumOff val="5000"/>
                    </a:schemeClr>
                  </a:solidFill>
                </a:rPr>
                <a:t>Malawi</a:t>
              </a:r>
            </a:p>
            <a:p>
              <a:r>
                <a:rPr lang="en-GB" sz="1300" b="0" dirty="0">
                  <a:solidFill>
                    <a:schemeClr val="tx1">
                      <a:lumMod val="95000"/>
                      <a:lumOff val="5000"/>
                    </a:schemeClr>
                  </a:solidFill>
                </a:rPr>
                <a:t>Mali</a:t>
              </a:r>
            </a:p>
            <a:p>
              <a:r>
                <a:rPr lang="en-GB" sz="1300" b="0" dirty="0">
                  <a:solidFill>
                    <a:schemeClr val="tx1">
                      <a:lumMod val="95000"/>
                      <a:lumOff val="5000"/>
                    </a:schemeClr>
                  </a:solidFill>
                </a:rPr>
                <a:t>Mauritania</a:t>
              </a:r>
            </a:p>
            <a:p>
              <a:r>
                <a:rPr lang="en-GB" sz="1300" b="0" dirty="0">
                  <a:solidFill>
                    <a:schemeClr val="tx1">
                      <a:lumMod val="95000"/>
                      <a:lumOff val="5000"/>
                    </a:schemeClr>
                  </a:solidFill>
                </a:rPr>
                <a:t>Mauritius</a:t>
              </a:r>
            </a:p>
            <a:p>
              <a:r>
                <a:rPr lang="en-GB" sz="1300" b="0" dirty="0">
                  <a:solidFill>
                    <a:schemeClr val="tx1">
                      <a:lumMod val="95000"/>
                      <a:lumOff val="5000"/>
                    </a:schemeClr>
                  </a:solidFill>
                </a:rPr>
                <a:t>Mozambique</a:t>
              </a:r>
            </a:p>
            <a:p>
              <a:r>
                <a:rPr lang="en-GB" sz="1300" b="0" dirty="0">
                  <a:solidFill>
                    <a:schemeClr val="tx1">
                      <a:lumMod val="95000"/>
                      <a:lumOff val="5000"/>
                    </a:schemeClr>
                  </a:solidFill>
                </a:rPr>
                <a:t>Namibia</a:t>
              </a:r>
            </a:p>
            <a:p>
              <a:r>
                <a:rPr lang="en-GB" sz="1300" b="0" dirty="0">
                  <a:solidFill>
                    <a:schemeClr val="tx1">
                      <a:lumMod val="95000"/>
                      <a:lumOff val="5000"/>
                    </a:schemeClr>
                  </a:solidFill>
                </a:rPr>
                <a:t>Niger</a:t>
              </a:r>
            </a:p>
            <a:p>
              <a:r>
                <a:rPr lang="en-GB" sz="1300" b="0" dirty="0">
                  <a:solidFill>
                    <a:schemeClr val="tx1">
                      <a:lumMod val="95000"/>
                      <a:lumOff val="5000"/>
                    </a:schemeClr>
                  </a:solidFill>
                </a:rPr>
                <a:t>Rwanda</a:t>
              </a:r>
            </a:p>
            <a:p>
              <a:r>
                <a:rPr lang="en-GB" sz="1300" b="0" dirty="0">
                  <a:solidFill>
                    <a:schemeClr val="tx1">
                      <a:lumMod val="95000"/>
                      <a:lumOff val="5000"/>
                    </a:schemeClr>
                  </a:solidFill>
                </a:rPr>
                <a:t>Senegal</a:t>
              </a:r>
            </a:p>
            <a:p>
              <a:r>
                <a:rPr lang="en-GB" sz="1300" b="0" dirty="0">
                  <a:solidFill>
                    <a:schemeClr val="tx1">
                      <a:lumMod val="95000"/>
                      <a:lumOff val="5000"/>
                    </a:schemeClr>
                  </a:solidFill>
                </a:rPr>
                <a:t>Seychelles</a:t>
              </a:r>
            </a:p>
            <a:p>
              <a:r>
                <a:rPr lang="en-GB" sz="1300" b="0" dirty="0">
                  <a:solidFill>
                    <a:schemeClr val="tx1">
                      <a:lumMod val="95000"/>
                      <a:lumOff val="5000"/>
                    </a:schemeClr>
                  </a:solidFill>
                </a:rPr>
                <a:t>Sierra </a:t>
              </a:r>
              <a:r>
                <a:rPr lang="en-GB" sz="1300" b="0" dirty="0" smtClean="0">
                  <a:solidFill>
                    <a:schemeClr val="tx1">
                      <a:lumMod val="95000"/>
                      <a:lumOff val="5000"/>
                    </a:schemeClr>
                  </a:solidFill>
                </a:rPr>
                <a:t>Leone</a:t>
              </a:r>
            </a:p>
            <a:p>
              <a:r>
                <a:rPr lang="en-GB" sz="1300" b="0" dirty="0" smtClean="0">
                  <a:solidFill>
                    <a:schemeClr val="tx1">
                      <a:lumMod val="95000"/>
                      <a:lumOff val="5000"/>
                    </a:schemeClr>
                  </a:solidFill>
                </a:rPr>
                <a:t>South Sudan</a:t>
              </a:r>
              <a:endParaRPr lang="en-GB" sz="1300" b="0" dirty="0">
                <a:solidFill>
                  <a:schemeClr val="tx1">
                    <a:lumMod val="95000"/>
                    <a:lumOff val="5000"/>
                  </a:schemeClr>
                </a:solidFill>
              </a:endParaRPr>
            </a:p>
            <a:p>
              <a:r>
                <a:rPr lang="en-GB" sz="1300" b="0" dirty="0">
                  <a:solidFill>
                    <a:schemeClr val="tx1">
                      <a:lumMod val="95000"/>
                      <a:lumOff val="5000"/>
                    </a:schemeClr>
                  </a:solidFill>
                </a:rPr>
                <a:t>Sudan</a:t>
              </a:r>
            </a:p>
            <a:p>
              <a:r>
                <a:rPr lang="en-US" sz="1300" b="0" dirty="0">
                  <a:solidFill>
                    <a:schemeClr val="tx1">
                      <a:lumMod val="95000"/>
                      <a:lumOff val="5000"/>
                    </a:schemeClr>
                  </a:solidFill>
                </a:rPr>
                <a:t>Swaziland</a:t>
              </a:r>
              <a:endParaRPr lang="en-GB" sz="1300" b="0" dirty="0">
                <a:solidFill>
                  <a:schemeClr val="tx1">
                    <a:lumMod val="95000"/>
                    <a:lumOff val="5000"/>
                  </a:schemeClr>
                </a:solidFill>
              </a:endParaRPr>
            </a:p>
            <a:p>
              <a:r>
                <a:rPr lang="en-GB" sz="1300" b="0" dirty="0">
                  <a:solidFill>
                    <a:schemeClr val="tx1">
                      <a:lumMod val="95000"/>
                      <a:lumOff val="5000"/>
                    </a:schemeClr>
                  </a:solidFill>
                </a:rPr>
                <a:t>Tanzania</a:t>
              </a:r>
            </a:p>
            <a:p>
              <a:r>
                <a:rPr lang="en-GB" sz="1300" b="0" dirty="0">
                  <a:solidFill>
                    <a:schemeClr val="tx1">
                      <a:lumMod val="95000"/>
                      <a:lumOff val="5000"/>
                    </a:schemeClr>
                  </a:solidFill>
                </a:rPr>
                <a:t>Togo</a:t>
              </a:r>
            </a:p>
            <a:p>
              <a:r>
                <a:rPr lang="en-GB" sz="1300" b="0" dirty="0">
                  <a:solidFill>
                    <a:schemeClr val="tx1">
                      <a:lumMod val="95000"/>
                      <a:lumOff val="5000"/>
                    </a:schemeClr>
                  </a:solidFill>
                </a:rPr>
                <a:t>Uganda</a:t>
              </a:r>
            </a:p>
            <a:p>
              <a:r>
                <a:rPr lang="en-GB" sz="1300" b="0" dirty="0">
                  <a:solidFill>
                    <a:schemeClr val="tx1">
                      <a:lumMod val="95000"/>
                      <a:lumOff val="5000"/>
                    </a:schemeClr>
                  </a:solidFill>
                </a:rPr>
                <a:t>Zambia</a:t>
              </a:r>
            </a:p>
            <a:p>
              <a:r>
                <a:rPr lang="en-GB" sz="1300" b="0" dirty="0">
                  <a:solidFill>
                    <a:schemeClr val="tx1">
                      <a:lumMod val="95000"/>
                      <a:lumOff val="5000"/>
                    </a:schemeClr>
                  </a:solidFill>
                </a:rPr>
                <a:t>Zimbabwe</a:t>
              </a:r>
              <a:endParaRPr lang="en-US" sz="1300" b="0" dirty="0">
                <a:solidFill>
                  <a:schemeClr val="tx1">
                    <a:lumMod val="95000"/>
                    <a:lumOff val="5000"/>
                  </a:schemeClr>
                </a:solidFill>
              </a:endParaRPr>
            </a:p>
          </p:txBody>
        </p:sp>
      </p:grpSp>
      <p:sp>
        <p:nvSpPr>
          <p:cNvPr id="2" name="Title 1"/>
          <p:cNvSpPr>
            <a:spLocks noGrp="1"/>
          </p:cNvSpPr>
          <p:nvPr>
            <p:ph type="title" hasCustomPrompt="1"/>
          </p:nvPr>
        </p:nvSpPr>
        <p:spPr>
          <a:xfrm>
            <a:off x="395536" y="116632"/>
            <a:ext cx="8280000" cy="1325563"/>
          </a:xfrm>
        </p:spPr>
        <p:txBody>
          <a:bodyPr/>
          <a:lstStyle/>
          <a:p>
            <a:r>
              <a:rPr lang="en-US" dirty="0" smtClean="0"/>
              <a:t>Title size 30 to 50</a:t>
            </a:r>
            <a:endParaRPr lang="fr-FR" dirty="0"/>
          </a:p>
        </p:txBody>
      </p:sp>
    </p:spTree>
    <p:extLst>
      <p:ext uri="{BB962C8B-B14F-4D97-AF65-F5344CB8AC3E}">
        <p14:creationId xmlns:p14="http://schemas.microsoft.com/office/powerpoint/2010/main" val="2911428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2288148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144B7E-E566-4A57-AB06-61DBE131D09D}" type="datetimeFigureOut">
              <a:rPr lang="en-GB" smtClean="0">
                <a:solidFill>
                  <a:prstClr val="black">
                    <a:tint val="75000"/>
                  </a:prstClr>
                </a:solidFill>
              </a:rPr>
              <a:pPr/>
              <a:t>25/05/2016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19D75A9-10A8-45BD-AA42-B00A83A0D9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2098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946968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6" name="Footer Placeholder 5"/>
          <p:cNvSpPr>
            <a:spLocks noGrp="1"/>
          </p:cNvSpPr>
          <p:nvPr>
            <p:ph type="ftr" sz="quarter" idx="11"/>
          </p:nvPr>
        </p:nvSpPr>
        <p:spPr/>
        <p:txBody>
          <a:bodyPr/>
          <a:lstStyle/>
          <a:p>
            <a:endParaRPr lang="fr-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722252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8" name="Footer Placeholder 7"/>
          <p:cNvSpPr>
            <a:spLocks noGrp="1"/>
          </p:cNvSpPr>
          <p:nvPr>
            <p:ph type="ftr" sz="quarter" idx="11"/>
          </p:nvPr>
        </p:nvSpPr>
        <p:spPr/>
        <p:txBody>
          <a:bodyPr/>
          <a:lstStyle/>
          <a:p>
            <a:endParaRPr lang="fr-CH"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1707515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144B7E-E566-4A57-AB06-61DBE131D09D}" type="datetimeFigureOut">
              <a:rPr lang="en-GB" smtClean="0">
                <a:solidFill>
                  <a:prstClr val="black">
                    <a:tint val="75000"/>
                  </a:prstClr>
                </a:solidFill>
              </a:rPr>
              <a:pPr/>
              <a:t>25/05/2016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19D75A9-10A8-45BD-AA42-B00A83A0D9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5267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44B7E-E566-4A57-AB06-61DBE131D09D}" type="datetimeFigureOut">
              <a:rPr lang="en-GB" smtClean="0">
                <a:solidFill>
                  <a:prstClr val="black">
                    <a:tint val="75000"/>
                  </a:prstClr>
                </a:solidFill>
              </a:rPr>
              <a:pPr/>
              <a:t>25/05/2016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19D75A9-10A8-45BD-AA42-B00A83A0D990}" type="slidenum">
              <a:rPr lang="en-GB" smtClean="0">
                <a:solidFill>
                  <a:prstClr val="black">
                    <a:tint val="75000"/>
                  </a:prstClr>
                </a:solidFill>
              </a:rPr>
              <a:pPr/>
              <a:t>‹#›</a:t>
            </a:fld>
            <a:endParaRPr lang="en-GB">
              <a:solidFill>
                <a:prstClr val="black">
                  <a:tint val="75000"/>
                </a:prstClr>
              </a:solidFill>
            </a:endParaRPr>
          </a:p>
        </p:txBody>
      </p:sp>
      <p:pic>
        <p:nvPicPr>
          <p:cNvPr id="5" name="Picture 25" descr="IEC logo RV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44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2ECF80-2704-418D-839A-8D4BDF450EED}" type="datetimeFigureOut">
              <a:rPr lang="fr-CH" smtClean="0"/>
              <a:t>25.05.2016</a:t>
            </a:fld>
            <a:endParaRPr lang="fr-CH"/>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C2B32AA8-9B4E-4D53-AE6E-350E87BFFB19}" type="slidenum">
              <a:rPr lang="fr-CH" smtClean="0"/>
              <a:pPr/>
              <a:t>‹#›</a:t>
            </a:fld>
            <a:endParaRPr lang="fr-CH"/>
          </a:p>
        </p:txBody>
      </p:sp>
    </p:spTree>
    <p:extLst>
      <p:ext uri="{BB962C8B-B14F-4D97-AF65-F5344CB8AC3E}">
        <p14:creationId xmlns:p14="http://schemas.microsoft.com/office/powerpoint/2010/main" val="3722252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6" name="Footer Placeholder 5"/>
          <p:cNvSpPr>
            <a:spLocks noGrp="1"/>
          </p:cNvSpPr>
          <p:nvPr>
            <p:ph type="ftr" sz="quarter" idx="11"/>
          </p:nvPr>
        </p:nvSpPr>
        <p:spPr/>
        <p:txBody>
          <a:bodyPr/>
          <a:lstStyle/>
          <a:p>
            <a:endParaRPr lang="fr-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1054206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6" name="Footer Placeholder 5"/>
          <p:cNvSpPr>
            <a:spLocks noGrp="1"/>
          </p:cNvSpPr>
          <p:nvPr>
            <p:ph type="ftr" sz="quarter" idx="11"/>
          </p:nvPr>
        </p:nvSpPr>
        <p:spPr/>
        <p:txBody>
          <a:bodyPr/>
          <a:lstStyle/>
          <a:p>
            <a:endParaRPr lang="fr-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1536156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813292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219715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Picture_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929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Picture_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6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427640636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フッター プレースホルダー 3"/>
          <p:cNvSpPr>
            <a:spLocks noGrp="1"/>
          </p:cNvSpPr>
          <p:nvPr>
            <p:ph type="ftr" sz="quarter" idx="4294967295"/>
          </p:nvPr>
        </p:nvSpPr>
        <p:spPr>
          <a:xfrm>
            <a:off x="0" y="6563916"/>
            <a:ext cx="9144000" cy="255984"/>
          </a:xfrm>
          <a:prstGeom prst="rect">
            <a:avLst/>
          </a:prstGeom>
        </p:spPr>
        <p:txBody>
          <a:bodyPr/>
          <a:lstStyle>
            <a:lvl1pPr algn="ctr">
              <a:defRPr sz="1400"/>
            </a:lvl1pPr>
          </a:lstStyle>
          <a:p>
            <a:r>
              <a:rPr lang="en-US" altLang="ja-JP" smtClean="0"/>
              <a:t>(c) 2016 IEC VP Ulrich Spindler</a:t>
            </a:r>
            <a:endParaRPr lang="en-GB" altLang="ja-JP" dirty="0"/>
          </a:p>
        </p:txBody>
      </p:sp>
    </p:spTree>
    <p:extLst>
      <p:ext uri="{BB962C8B-B14F-4D97-AF65-F5344CB8AC3E}">
        <p14:creationId xmlns:p14="http://schemas.microsoft.com/office/powerpoint/2010/main" val="305410682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67" y="-10674"/>
            <a:ext cx="9190823" cy="6501785"/>
          </a:xfrm>
          <a:prstGeom prst="rect">
            <a:avLst/>
          </a:prstGeom>
        </p:spPr>
      </p:pic>
      <p:sp>
        <p:nvSpPr>
          <p:cNvPr id="11" name="Rectangle 10"/>
          <p:cNvSpPr/>
          <p:nvPr userDrawn="1"/>
        </p:nvSpPr>
        <p:spPr>
          <a:xfrm>
            <a:off x="-25267" y="5455060"/>
            <a:ext cx="9169267"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prstClr val="white"/>
              </a:solidFill>
            </a:endParaRPr>
          </a:p>
        </p:txBody>
      </p:sp>
      <p:grpSp>
        <p:nvGrpSpPr>
          <p:cNvPr id="17" name="Group 16"/>
          <p:cNvGrpSpPr/>
          <p:nvPr userDrawn="1"/>
        </p:nvGrpSpPr>
        <p:grpSpPr>
          <a:xfrm>
            <a:off x="6372671" y="5799589"/>
            <a:ext cx="2627214" cy="659499"/>
            <a:chOff x="6372671" y="5769123"/>
            <a:chExt cx="2627214" cy="659499"/>
          </a:xfrm>
        </p:grpSpPr>
        <p:pic>
          <p:nvPicPr>
            <p:cNvPr id="10"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72671" y="5769123"/>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4"/>
            <p:cNvSpPr txBox="1">
              <a:spLocks noChangeArrowheads="1"/>
            </p:cNvSpPr>
            <p:nvPr userDrawn="1"/>
          </p:nvSpPr>
          <p:spPr bwMode="auto">
            <a:xfrm>
              <a:off x="7020272" y="5780922"/>
              <a:ext cx="1979613" cy="647700"/>
            </a:xfrm>
            <a:prstGeom prst="rect">
              <a:avLst/>
            </a:prstGeom>
            <a:noFill/>
            <a:ln>
              <a:noFill/>
            </a:ln>
            <a:effectLst/>
            <a:extLst/>
          </p:spPr>
          <p:txBody>
            <a:bodyPr lIns="108000" tIns="0" rIns="0" bIns="0" anchor="ctr"/>
            <a:lstStyle>
              <a:lvl1pPr defTabSz="642938" eaLnBrk="0" hangingPunct="0">
                <a:defRPr sz="2400">
                  <a:solidFill>
                    <a:schemeClr val="tx1"/>
                  </a:solidFill>
                  <a:latin typeface="Times" pitchFamily="18" charset="0"/>
                </a:defRPr>
              </a:lvl1pPr>
              <a:lvl2pPr defTabSz="642938" eaLnBrk="0" hangingPunct="0">
                <a:defRPr sz="2400">
                  <a:solidFill>
                    <a:schemeClr val="tx1"/>
                  </a:solidFill>
                  <a:latin typeface="Times" pitchFamily="18" charset="0"/>
                </a:defRPr>
              </a:lvl2pPr>
              <a:lvl3pPr defTabSz="642938" eaLnBrk="0" hangingPunct="0">
                <a:defRPr sz="2400">
                  <a:solidFill>
                    <a:schemeClr val="tx1"/>
                  </a:solidFill>
                  <a:latin typeface="Times" pitchFamily="18" charset="0"/>
                </a:defRPr>
              </a:lvl3pPr>
              <a:lvl4pPr defTabSz="642938" eaLnBrk="0" hangingPunct="0">
                <a:defRPr sz="2400">
                  <a:solidFill>
                    <a:schemeClr val="tx1"/>
                  </a:solidFill>
                  <a:latin typeface="Times" pitchFamily="18" charset="0"/>
                </a:defRPr>
              </a:lvl4pPr>
              <a:lvl5pPr defTabSz="642938" eaLnBrk="0" hangingPunct="0">
                <a:defRPr sz="2400">
                  <a:solidFill>
                    <a:schemeClr val="tx1"/>
                  </a:solidFill>
                  <a:latin typeface="Times" pitchFamily="18" charset="0"/>
                </a:defRPr>
              </a:lvl5pPr>
              <a:lvl6pPr defTabSz="642938" eaLnBrk="0" fontAlgn="base" hangingPunct="0">
                <a:spcBef>
                  <a:spcPct val="0"/>
                </a:spcBef>
                <a:spcAft>
                  <a:spcPct val="0"/>
                </a:spcAft>
                <a:defRPr sz="2400">
                  <a:solidFill>
                    <a:schemeClr val="tx1"/>
                  </a:solidFill>
                  <a:latin typeface="Times" pitchFamily="18" charset="0"/>
                </a:defRPr>
              </a:lvl6pPr>
              <a:lvl7pPr defTabSz="642938" eaLnBrk="0" fontAlgn="base" hangingPunct="0">
                <a:spcBef>
                  <a:spcPct val="0"/>
                </a:spcBef>
                <a:spcAft>
                  <a:spcPct val="0"/>
                </a:spcAft>
                <a:defRPr sz="2400">
                  <a:solidFill>
                    <a:schemeClr val="tx1"/>
                  </a:solidFill>
                  <a:latin typeface="Times" pitchFamily="18" charset="0"/>
                </a:defRPr>
              </a:lvl7pPr>
              <a:lvl8pPr defTabSz="642938" eaLnBrk="0" fontAlgn="base" hangingPunct="0">
                <a:spcBef>
                  <a:spcPct val="0"/>
                </a:spcBef>
                <a:spcAft>
                  <a:spcPct val="0"/>
                </a:spcAft>
                <a:defRPr sz="2400">
                  <a:solidFill>
                    <a:schemeClr val="tx1"/>
                  </a:solidFill>
                  <a:latin typeface="Times" pitchFamily="18" charset="0"/>
                </a:defRPr>
              </a:lvl8pPr>
              <a:lvl9pPr defTabSz="642938" eaLnBrk="0" fontAlgn="base" hangingPunct="0">
                <a:spcBef>
                  <a:spcPct val="0"/>
                </a:spcBef>
                <a:spcAft>
                  <a:spcPct val="0"/>
                </a:spcAft>
                <a:defRPr sz="2400">
                  <a:solidFill>
                    <a:schemeClr val="tx1"/>
                  </a:solidFill>
                  <a:latin typeface="Times" pitchFamily="18" charset="0"/>
                </a:defRPr>
              </a:lvl9pPr>
            </a:lstStyle>
            <a:p>
              <a:pPr>
                <a:lnSpc>
                  <a:spcPct val="65000"/>
                </a:lnSpc>
                <a:spcBef>
                  <a:spcPct val="50000"/>
                </a:spcBef>
                <a:defRPr/>
              </a:pPr>
              <a:r>
                <a:rPr lang="en-GB" sz="1400" dirty="0" smtClean="0">
                  <a:solidFill>
                    <a:srgbClr val="005AA0"/>
                  </a:solidFill>
                  <a:latin typeface="Arial" charset="0"/>
                </a:rPr>
                <a:t>INTERNATIONAL </a:t>
              </a:r>
            </a:p>
            <a:p>
              <a:pPr>
                <a:lnSpc>
                  <a:spcPct val="65000"/>
                </a:lnSpc>
                <a:spcBef>
                  <a:spcPct val="50000"/>
                </a:spcBef>
                <a:defRPr/>
              </a:pPr>
              <a:r>
                <a:rPr lang="en-GB" sz="1400" dirty="0" smtClean="0">
                  <a:solidFill>
                    <a:srgbClr val="005AA0"/>
                  </a:solidFill>
                  <a:latin typeface="Arial" charset="0"/>
                </a:rPr>
                <a:t>ELECTROTECHNICAL </a:t>
              </a:r>
            </a:p>
            <a:p>
              <a:pPr>
                <a:lnSpc>
                  <a:spcPct val="65000"/>
                </a:lnSpc>
                <a:spcBef>
                  <a:spcPct val="50000"/>
                </a:spcBef>
                <a:defRPr/>
              </a:pPr>
              <a:r>
                <a:rPr lang="en-GB" sz="1400" dirty="0" smtClean="0">
                  <a:solidFill>
                    <a:srgbClr val="005AA0"/>
                  </a:solidFill>
                  <a:latin typeface="Arial" charset="0"/>
                </a:rPr>
                <a:t>COMMISSION</a:t>
              </a:r>
            </a:p>
          </p:txBody>
        </p:sp>
      </p:grpSp>
      <p:sp>
        <p:nvSpPr>
          <p:cNvPr id="2" name="Titre 1"/>
          <p:cNvSpPr>
            <a:spLocks noGrp="1"/>
          </p:cNvSpPr>
          <p:nvPr>
            <p:ph type="title" hasCustomPrompt="1"/>
          </p:nvPr>
        </p:nvSpPr>
        <p:spPr>
          <a:xfrm>
            <a:off x="1277939" y="4026436"/>
            <a:ext cx="7254501" cy="86177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a:defRPr lang="fr-CH">
                <a:ln w="11430">
                  <a:solidFill>
                    <a:schemeClr val="tx2"/>
                  </a:solidFill>
                </a:ln>
                <a:solidFill>
                  <a:srgbClr val="FFC000"/>
                </a:solidFill>
                <a:effectLst>
                  <a:outerShdw blurRad="50800" dist="39000" dir="5460000" algn="tl">
                    <a:srgbClr val="000000">
                      <a:alpha val="38000"/>
                    </a:srgbClr>
                  </a:outerShdw>
                </a:effectLst>
              </a:defRPr>
            </a:lvl1pPr>
          </a:lstStyle>
          <a:p>
            <a:r>
              <a:rPr lang="en-US" sz="5000" b="1" dirty="0" smtClean="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rPr>
              <a:t>Add presentation title</a:t>
            </a:r>
            <a:endParaRPr lang="en-US" sz="5000" b="1" dirty="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6887983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ey background &amp;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pic>
        <p:nvPicPr>
          <p:cNvPr id="9" name="Picture 25" descr="IEC logo RV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baseline="0"/>
            </a:lvl1pPr>
          </a:lstStyle>
          <a:p>
            <a:r>
              <a:rPr lang="en-US" dirty="0" smtClean="0"/>
              <a:t>Title size 30 to 50</a:t>
            </a:r>
            <a:endParaRPr lang="fr-FR" dirty="0"/>
          </a:p>
        </p:txBody>
      </p:sp>
    </p:spTree>
    <p:extLst>
      <p:ext uri="{BB962C8B-B14F-4D97-AF65-F5344CB8AC3E}">
        <p14:creationId xmlns:p14="http://schemas.microsoft.com/office/powerpoint/2010/main" val="40954631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2ECF80-2704-418D-839A-8D4BDF450EED}" type="datetimeFigureOut">
              <a:rPr lang="fr-CH" smtClean="0"/>
              <a:t>25.05.2016</a:t>
            </a:fld>
            <a:endParaRPr lang="fr-CH"/>
          </a:p>
        </p:txBody>
      </p:sp>
      <p:sp>
        <p:nvSpPr>
          <p:cNvPr id="8" name="Footer Placeholder 7"/>
          <p:cNvSpPr>
            <a:spLocks noGrp="1"/>
          </p:cNvSpPr>
          <p:nvPr>
            <p:ph type="ftr" sz="quarter" idx="11"/>
          </p:nvPr>
        </p:nvSpPr>
        <p:spPr/>
        <p:txBody>
          <a:bodyPr/>
          <a:lstStyle/>
          <a:p>
            <a:endParaRPr lang="fr-CH" dirty="0"/>
          </a:p>
        </p:txBody>
      </p:sp>
      <p:sp>
        <p:nvSpPr>
          <p:cNvPr id="9" name="Slide Number Placeholder 8"/>
          <p:cNvSpPr>
            <a:spLocks noGrp="1"/>
          </p:cNvSpPr>
          <p:nvPr>
            <p:ph type="sldNum" sz="quarter" idx="12"/>
          </p:nvPr>
        </p:nvSpPr>
        <p:spPr/>
        <p:txBody>
          <a:bodyPr/>
          <a:lstStyle/>
          <a:p>
            <a:fld id="{C2B32AA8-9B4E-4D53-AE6E-350E87BFFB19}" type="slidenum">
              <a:rPr lang="fr-CH" smtClean="0"/>
              <a:pPr/>
              <a:t>‹#›</a:t>
            </a:fld>
            <a:endParaRPr lang="fr-CH"/>
          </a:p>
        </p:txBody>
      </p:sp>
    </p:spTree>
    <p:extLst>
      <p:ext uri="{BB962C8B-B14F-4D97-AF65-F5344CB8AC3E}">
        <p14:creationId xmlns:p14="http://schemas.microsoft.com/office/powerpoint/2010/main" val="1707515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orld background &amp;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7" y="9687"/>
            <a:ext cx="9144000" cy="6885384"/>
          </a:xfrm>
          <a:prstGeom prst="rect">
            <a:avLst/>
          </a:prstGeom>
        </p:spPr>
      </p:pic>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385465764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tur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vl3pPr>
              <a:defRPr baseline="0"/>
            </a:lvl3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baseline="0"/>
            </a:lvl1pPr>
          </a:lstStyle>
          <a:p>
            <a:r>
              <a:rPr lang="en-US" dirty="0" smtClean="0"/>
              <a:t>Title size 30 to 50</a:t>
            </a:r>
            <a:endParaRPr lang="fr-FR" dirty="0"/>
          </a:p>
        </p:txBody>
      </p:sp>
    </p:spTree>
    <p:extLst>
      <p:ext uri="{BB962C8B-B14F-4D97-AF65-F5344CB8AC3E}">
        <p14:creationId xmlns:p14="http://schemas.microsoft.com/office/powerpoint/2010/main" val="149765956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wth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360862352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mwork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282222111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42525724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ips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116515638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afety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83001097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formity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179553930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l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217182652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orld connections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a:lvl1pPr>
          </a:lstStyle>
          <a:p>
            <a:r>
              <a:rPr lang="en-US" dirty="0" smtClean="0"/>
              <a:t>Title size 30 to 50</a:t>
            </a:r>
            <a:endParaRPr lang="fr-FR" dirty="0"/>
          </a:p>
        </p:txBody>
      </p:sp>
    </p:spTree>
    <p:extLst>
      <p:ext uri="{BB962C8B-B14F-4D97-AF65-F5344CB8AC3E}">
        <p14:creationId xmlns:p14="http://schemas.microsoft.com/office/powerpoint/2010/main" val="18265455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2ECF80-2704-418D-839A-8D4BDF450EED}" type="datetimeFigureOut">
              <a:rPr lang="fr-CH" smtClean="0"/>
              <a:t>25.05.2016</a:t>
            </a:fld>
            <a:endParaRPr lang="fr-CH"/>
          </a:p>
        </p:txBody>
      </p:sp>
      <p:sp>
        <p:nvSpPr>
          <p:cNvPr id="4" name="Footer Placeholder 3"/>
          <p:cNvSpPr>
            <a:spLocks noGrp="1"/>
          </p:cNvSpPr>
          <p:nvPr>
            <p:ph type="ftr" sz="quarter" idx="11"/>
          </p:nvPr>
        </p:nvSpPr>
        <p:spPr/>
        <p:txBody>
          <a:bodyPr/>
          <a:lstStyle/>
          <a:p>
            <a:endParaRPr lang="fr-CH" dirty="0"/>
          </a:p>
        </p:txBody>
      </p:sp>
      <p:sp>
        <p:nvSpPr>
          <p:cNvPr id="5" name="Slide Number Placeholder 4"/>
          <p:cNvSpPr>
            <a:spLocks noGrp="1"/>
          </p:cNvSpPr>
          <p:nvPr>
            <p:ph type="sldNum" sz="quarter" idx="12"/>
          </p:nvPr>
        </p:nvSpPr>
        <p:spPr/>
        <p:txBody>
          <a:bodyPr/>
          <a:lstStyle/>
          <a:p>
            <a:fld id="{C2B32AA8-9B4E-4D53-AE6E-350E87BFFB19}" type="slidenum">
              <a:rPr lang="fr-CH" smtClean="0"/>
              <a:pPr/>
              <a:t>‹#›</a:t>
            </a:fld>
            <a:endParaRPr lang="fr-CH"/>
          </a:p>
        </p:txBody>
      </p:sp>
    </p:spTree>
    <p:extLst>
      <p:ext uri="{BB962C8B-B14F-4D97-AF65-F5344CB8AC3E}">
        <p14:creationId xmlns:p14="http://schemas.microsoft.com/office/powerpoint/2010/main" val="4025267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irc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pic>
        <p:nvPicPr>
          <p:cNvPr id="9"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59221"/>
            <a:ext cx="8280000" cy="1325563"/>
          </a:xfrm>
        </p:spPr>
        <p:txBody>
          <a:bodyPr/>
          <a:lstStyle/>
          <a:p>
            <a:r>
              <a:rPr lang="en-US" dirty="0" smtClean="0"/>
              <a:t>Title size 30 to 50</a:t>
            </a:r>
            <a:endParaRPr lang="fr-FR" dirty="0"/>
          </a:p>
        </p:txBody>
      </p:sp>
    </p:spTree>
    <p:extLst>
      <p:ext uri="{BB962C8B-B14F-4D97-AF65-F5344CB8AC3E}">
        <p14:creationId xmlns:p14="http://schemas.microsoft.com/office/powerpoint/2010/main" val="338000447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ey background &amp; image/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4" name="Footer Placeholder 3"/>
          <p:cNvSpPr>
            <a:spLocks noGrp="1"/>
          </p:cNvSpPr>
          <p:nvPr>
            <p:ph type="ftr" sz="quarter" idx="11"/>
          </p:nvPr>
        </p:nvSpPr>
        <p:spPr/>
        <p:txBody>
          <a:bodyPr/>
          <a:lstStyle/>
          <a:p>
            <a:endParaRPr lang="fr-CH"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
        <p:nvSpPr>
          <p:cNvPr id="8" name="Content Placeholder 3"/>
          <p:cNvSpPr>
            <a:spLocks noGrp="1"/>
          </p:cNvSpPr>
          <p:nvPr>
            <p:ph sz="half" idx="2" hasCustomPrompt="1"/>
          </p:nvPr>
        </p:nvSpPr>
        <p:spPr>
          <a:xfrm>
            <a:off x="395536" y="1522884"/>
            <a:ext cx="4032448" cy="4498404"/>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lgn="l" defTabSz="914400" rtl="0" eaLnBrk="1" latinLnBrk="0" hangingPunct="1">
              <a:spcBef>
                <a:spcPts val="600"/>
              </a:spcBef>
              <a:buFont typeface="Symbol" pitchFamily="18" charset="2"/>
              <a:buChar char=""/>
            </a:pPr>
            <a:r>
              <a:rPr lang="en-US" dirty="0" smtClean="0"/>
              <a:t>Second level: font size 28</a:t>
            </a:r>
          </a:p>
          <a:p>
            <a:pPr lvl="0"/>
            <a:endParaRPr lang="en-US" dirty="0" smtClean="0"/>
          </a:p>
        </p:txBody>
      </p:sp>
      <p:sp>
        <p:nvSpPr>
          <p:cNvPr id="9" name="Content Placeholder 3"/>
          <p:cNvSpPr>
            <a:spLocks noGrp="1"/>
          </p:cNvSpPr>
          <p:nvPr>
            <p:ph sz="half" idx="15" hasCustomPrompt="1"/>
          </p:nvPr>
        </p:nvSpPr>
        <p:spPr>
          <a:xfrm>
            <a:off x="4644008" y="1522884"/>
            <a:ext cx="4032448" cy="4498404"/>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lgn="l" defTabSz="914400" rtl="0" eaLnBrk="1" latinLnBrk="0" hangingPunct="1">
              <a:spcBef>
                <a:spcPts val="600"/>
              </a:spcBef>
              <a:buFont typeface="Symbol" pitchFamily="18" charset="2"/>
              <a:buChar char=""/>
            </a:pPr>
            <a:r>
              <a:rPr lang="en-US" dirty="0" smtClean="0"/>
              <a:t>Second level: font size 28</a:t>
            </a:r>
          </a:p>
          <a:p>
            <a:pPr lvl="0"/>
            <a:endParaRPr lang="en-US" dirty="0" smtClean="0"/>
          </a:p>
        </p:txBody>
      </p:sp>
      <p:sp>
        <p:nvSpPr>
          <p:cNvPr id="6" name="Title 5"/>
          <p:cNvSpPr>
            <a:spLocks noGrp="1"/>
          </p:cNvSpPr>
          <p:nvPr>
            <p:ph type="title" hasCustomPrompt="1"/>
          </p:nvPr>
        </p:nvSpPr>
        <p:spPr>
          <a:xfrm>
            <a:off x="395536" y="116632"/>
            <a:ext cx="8280000" cy="1325563"/>
          </a:xfrm>
        </p:spPr>
        <p:txBody>
          <a:bodyPr/>
          <a:lstStyle/>
          <a:p>
            <a:r>
              <a:rPr lang="en-US" dirty="0" smtClean="0"/>
              <a:t>Title size 30 to 50</a:t>
            </a:r>
            <a:endParaRPr lang="fr-FR" dirty="0"/>
          </a:p>
        </p:txBody>
      </p:sp>
    </p:spTree>
    <p:extLst>
      <p:ext uri="{BB962C8B-B14F-4D97-AF65-F5344CB8AC3E}">
        <p14:creationId xmlns:p14="http://schemas.microsoft.com/office/powerpoint/2010/main" val="3623349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 background &amp; image/tex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4" name="Footer Placeholder 3"/>
          <p:cNvSpPr>
            <a:spLocks noGrp="1"/>
          </p:cNvSpPr>
          <p:nvPr>
            <p:ph type="ftr" sz="quarter" idx="11"/>
          </p:nvPr>
        </p:nvSpPr>
        <p:spPr/>
        <p:txBody>
          <a:bodyPr/>
          <a:lstStyle/>
          <a:p>
            <a:endParaRPr lang="fr-CH"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
        <p:nvSpPr>
          <p:cNvPr id="8" name="Content Placeholder 3"/>
          <p:cNvSpPr>
            <a:spLocks noGrp="1"/>
          </p:cNvSpPr>
          <p:nvPr>
            <p:ph sz="half" idx="2" hasCustomPrompt="1"/>
          </p:nvPr>
        </p:nvSpPr>
        <p:spPr>
          <a:xfrm>
            <a:off x="395536" y="1522884"/>
            <a:ext cx="4032448" cy="4498404"/>
          </a:xfrm>
        </p:spPr>
        <p:txBody>
          <a:bodyPr/>
          <a:lstStyle>
            <a:lvl1pPr marL="457200" indent="-457200">
              <a:spcBef>
                <a:spcPts val="1200"/>
              </a:spcBef>
              <a:spcAft>
                <a:spcPts val="0"/>
              </a:spcAft>
              <a:buFont typeface="Arial" pitchFamily="34" charset="0"/>
              <a:buChar char="•"/>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lgn="l" defTabSz="914400" rtl="0" eaLnBrk="1" latinLnBrk="0" hangingPunct="1">
              <a:spcBef>
                <a:spcPts val="600"/>
              </a:spcBef>
              <a:buFont typeface="Symbol" pitchFamily="18" charset="2"/>
              <a:buChar char=""/>
            </a:pPr>
            <a:r>
              <a:rPr lang="en-US" dirty="0" smtClean="0"/>
              <a:t>Second level: font size 28</a:t>
            </a:r>
          </a:p>
          <a:p>
            <a:pPr lvl="0"/>
            <a:endParaRPr lang="en-US" dirty="0" smtClean="0"/>
          </a:p>
        </p:txBody>
      </p:sp>
      <p:sp>
        <p:nvSpPr>
          <p:cNvPr id="9" name="Content Placeholder 3"/>
          <p:cNvSpPr>
            <a:spLocks noGrp="1"/>
          </p:cNvSpPr>
          <p:nvPr>
            <p:ph sz="half" idx="15" hasCustomPrompt="1"/>
          </p:nvPr>
        </p:nvSpPr>
        <p:spPr>
          <a:xfrm>
            <a:off x="4644008" y="1522884"/>
            <a:ext cx="4032448" cy="4498404"/>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lgn="l" defTabSz="914400" rtl="0" eaLnBrk="1" latinLnBrk="0" hangingPunct="1">
              <a:spcBef>
                <a:spcPts val="600"/>
              </a:spcBef>
              <a:buFont typeface="Symbol" pitchFamily="18" charset="2"/>
              <a:buChar char=""/>
            </a:pPr>
            <a:r>
              <a:rPr lang="en-US" dirty="0" smtClean="0"/>
              <a:t>Second level: font size 28</a:t>
            </a:r>
          </a:p>
          <a:p>
            <a:pPr lvl="0"/>
            <a:endParaRPr lang="en-US" dirty="0" smtClean="0"/>
          </a:p>
        </p:txBody>
      </p:sp>
      <p:sp>
        <p:nvSpPr>
          <p:cNvPr id="6" name="Title 5"/>
          <p:cNvSpPr>
            <a:spLocks noGrp="1"/>
          </p:cNvSpPr>
          <p:nvPr>
            <p:ph type="title" hasCustomPrompt="1"/>
          </p:nvPr>
        </p:nvSpPr>
        <p:spPr>
          <a:xfrm>
            <a:off x="395536" y="116632"/>
            <a:ext cx="8280000" cy="1325563"/>
          </a:xfrm>
        </p:spPr>
        <p:txBody>
          <a:bodyPr/>
          <a:lstStyle/>
          <a:p>
            <a:r>
              <a:rPr lang="en-US" dirty="0" smtClean="0"/>
              <a:t>Title size 30 to 50</a:t>
            </a:r>
            <a:endParaRPr lang="fr-FR" dirty="0"/>
          </a:p>
        </p:txBody>
      </p:sp>
    </p:spTree>
    <p:extLst>
      <p:ext uri="{BB962C8B-B14F-4D97-AF65-F5344CB8AC3E}">
        <p14:creationId xmlns:p14="http://schemas.microsoft.com/office/powerpoint/2010/main" val="1091573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EC countries_map">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4" name="Footer Placeholder 3"/>
          <p:cNvSpPr>
            <a:spLocks noGrp="1"/>
          </p:cNvSpPr>
          <p:nvPr>
            <p:ph type="ftr" sz="quarter" idx="11"/>
          </p:nvPr>
        </p:nvSpPr>
        <p:spPr/>
        <p:txBody>
          <a:bodyPr/>
          <a:lstStyle/>
          <a:p>
            <a:endParaRPr lang="fr-CH">
              <a:solidFill>
                <a:prstClr val="black">
                  <a:tint val="75000"/>
                </a:prstClr>
              </a:solidFill>
            </a:endParaRPr>
          </a:p>
        </p:txBody>
      </p:sp>
      <p:sp>
        <p:nvSpPr>
          <p:cNvPr id="5" name="Slide Number Placeholder 4"/>
          <p:cNvSpPr>
            <a:spLocks noGrp="1"/>
          </p:cNvSpPr>
          <p:nvPr>
            <p:ph type="sldNum" sz="quarter" idx="12"/>
          </p:nvPr>
        </p:nvSpPr>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grpSp>
        <p:nvGrpSpPr>
          <p:cNvPr id="8" name="Group 7"/>
          <p:cNvGrpSpPr/>
          <p:nvPr userDrawn="1"/>
        </p:nvGrpSpPr>
        <p:grpSpPr>
          <a:xfrm>
            <a:off x="155575" y="1196752"/>
            <a:ext cx="8772525" cy="5522912"/>
            <a:chOff x="155575" y="1217613"/>
            <a:chExt cx="8772525" cy="5522912"/>
          </a:xfrm>
        </p:grpSpPr>
        <p:grpSp>
          <p:nvGrpSpPr>
            <p:cNvPr id="12" name="Group 2"/>
            <p:cNvGrpSpPr>
              <a:grpSpLocks/>
            </p:cNvGrpSpPr>
            <p:nvPr/>
          </p:nvGrpSpPr>
          <p:grpSpPr bwMode="auto">
            <a:xfrm>
              <a:off x="155575" y="1217613"/>
              <a:ext cx="8613775" cy="5248275"/>
              <a:chOff x="151" y="705"/>
              <a:chExt cx="5879" cy="3306"/>
            </a:xfrm>
          </p:grpSpPr>
          <p:grpSp>
            <p:nvGrpSpPr>
              <p:cNvPr id="18" name="Group 3"/>
              <p:cNvGrpSpPr>
                <a:grpSpLocks/>
              </p:cNvGrpSpPr>
              <p:nvPr/>
            </p:nvGrpSpPr>
            <p:grpSpPr bwMode="auto">
              <a:xfrm>
                <a:off x="2497" y="707"/>
                <a:ext cx="3533" cy="3075"/>
                <a:chOff x="2497" y="707"/>
                <a:chExt cx="3533" cy="3075"/>
              </a:xfrm>
            </p:grpSpPr>
            <p:grpSp>
              <p:nvGrpSpPr>
                <p:cNvPr id="26" name="Group 4"/>
                <p:cNvGrpSpPr>
                  <a:grpSpLocks/>
                </p:cNvGrpSpPr>
                <p:nvPr/>
              </p:nvGrpSpPr>
              <p:grpSpPr bwMode="auto">
                <a:xfrm>
                  <a:off x="5510" y="2662"/>
                  <a:ext cx="520" cy="1120"/>
                  <a:chOff x="5510" y="2662"/>
                  <a:chExt cx="520" cy="1120"/>
                </a:xfrm>
              </p:grpSpPr>
              <p:grpSp>
                <p:nvGrpSpPr>
                  <p:cNvPr id="50" name="Group 5"/>
                  <p:cNvGrpSpPr>
                    <a:grpSpLocks/>
                  </p:cNvGrpSpPr>
                  <p:nvPr/>
                </p:nvGrpSpPr>
                <p:grpSpPr bwMode="auto">
                  <a:xfrm>
                    <a:off x="5510" y="3454"/>
                    <a:ext cx="520" cy="328"/>
                    <a:chOff x="5510" y="3454"/>
                    <a:chExt cx="520" cy="328"/>
                  </a:xfrm>
                </p:grpSpPr>
                <p:sp>
                  <p:nvSpPr>
                    <p:cNvPr id="52" name="Freeform 6"/>
                    <p:cNvSpPr>
                      <a:spLocks/>
                    </p:cNvSpPr>
                    <p:nvPr/>
                  </p:nvSpPr>
                  <p:spPr bwMode="auto">
                    <a:xfrm>
                      <a:off x="5946" y="3454"/>
                      <a:ext cx="84" cy="199"/>
                    </a:xfrm>
                    <a:custGeom>
                      <a:avLst/>
                      <a:gdLst>
                        <a:gd name="T0" fmla="*/ 27 w 84"/>
                        <a:gd name="T1" fmla="*/ 3 h 199"/>
                        <a:gd name="T2" fmla="*/ 35 w 84"/>
                        <a:gd name="T3" fmla="*/ 0 h 199"/>
                        <a:gd name="T4" fmla="*/ 50 w 84"/>
                        <a:gd name="T5" fmla="*/ 22 h 199"/>
                        <a:gd name="T6" fmla="*/ 48 w 84"/>
                        <a:gd name="T7" fmla="*/ 85 h 199"/>
                        <a:gd name="T8" fmla="*/ 58 w 84"/>
                        <a:gd name="T9" fmla="*/ 85 h 199"/>
                        <a:gd name="T10" fmla="*/ 60 w 84"/>
                        <a:gd name="T11" fmla="*/ 94 h 199"/>
                        <a:gd name="T12" fmla="*/ 64 w 84"/>
                        <a:gd name="T13" fmla="*/ 107 h 199"/>
                        <a:gd name="T14" fmla="*/ 66 w 84"/>
                        <a:gd name="T15" fmla="*/ 116 h 199"/>
                        <a:gd name="T16" fmla="*/ 75 w 84"/>
                        <a:gd name="T17" fmla="*/ 113 h 199"/>
                        <a:gd name="T18" fmla="*/ 81 w 84"/>
                        <a:gd name="T19" fmla="*/ 99 h 199"/>
                        <a:gd name="T20" fmla="*/ 83 w 84"/>
                        <a:gd name="T21" fmla="*/ 107 h 199"/>
                        <a:gd name="T22" fmla="*/ 79 w 84"/>
                        <a:gd name="T23" fmla="*/ 118 h 199"/>
                        <a:gd name="T24" fmla="*/ 75 w 84"/>
                        <a:gd name="T25" fmla="*/ 127 h 199"/>
                        <a:gd name="T26" fmla="*/ 73 w 84"/>
                        <a:gd name="T27" fmla="*/ 143 h 199"/>
                        <a:gd name="T28" fmla="*/ 62 w 84"/>
                        <a:gd name="T29" fmla="*/ 151 h 199"/>
                        <a:gd name="T30" fmla="*/ 56 w 84"/>
                        <a:gd name="T31" fmla="*/ 154 h 199"/>
                        <a:gd name="T32" fmla="*/ 48 w 84"/>
                        <a:gd name="T33" fmla="*/ 162 h 199"/>
                        <a:gd name="T34" fmla="*/ 46 w 84"/>
                        <a:gd name="T35" fmla="*/ 171 h 199"/>
                        <a:gd name="T36" fmla="*/ 48 w 84"/>
                        <a:gd name="T37" fmla="*/ 179 h 199"/>
                        <a:gd name="T38" fmla="*/ 50 w 84"/>
                        <a:gd name="T39" fmla="*/ 187 h 199"/>
                        <a:gd name="T40" fmla="*/ 39 w 84"/>
                        <a:gd name="T41" fmla="*/ 193 h 199"/>
                        <a:gd name="T42" fmla="*/ 33 w 84"/>
                        <a:gd name="T43" fmla="*/ 195 h 199"/>
                        <a:gd name="T44" fmla="*/ 27 w 84"/>
                        <a:gd name="T45" fmla="*/ 198 h 199"/>
                        <a:gd name="T46" fmla="*/ 23 w 84"/>
                        <a:gd name="T47" fmla="*/ 195 h 199"/>
                        <a:gd name="T48" fmla="*/ 12 w 84"/>
                        <a:gd name="T49" fmla="*/ 193 h 199"/>
                        <a:gd name="T50" fmla="*/ 8 w 84"/>
                        <a:gd name="T51" fmla="*/ 187 h 199"/>
                        <a:gd name="T52" fmla="*/ 12 w 84"/>
                        <a:gd name="T53" fmla="*/ 182 h 199"/>
                        <a:gd name="T54" fmla="*/ 21 w 84"/>
                        <a:gd name="T55" fmla="*/ 179 h 199"/>
                        <a:gd name="T56" fmla="*/ 27 w 84"/>
                        <a:gd name="T57" fmla="*/ 165 h 199"/>
                        <a:gd name="T58" fmla="*/ 27 w 84"/>
                        <a:gd name="T59" fmla="*/ 160 h 199"/>
                        <a:gd name="T60" fmla="*/ 21 w 84"/>
                        <a:gd name="T61" fmla="*/ 154 h 199"/>
                        <a:gd name="T62" fmla="*/ 12 w 84"/>
                        <a:gd name="T63" fmla="*/ 146 h 199"/>
                        <a:gd name="T64" fmla="*/ 6 w 84"/>
                        <a:gd name="T65" fmla="*/ 146 h 199"/>
                        <a:gd name="T66" fmla="*/ 2 w 84"/>
                        <a:gd name="T67" fmla="*/ 143 h 199"/>
                        <a:gd name="T68" fmla="*/ 0 w 84"/>
                        <a:gd name="T69" fmla="*/ 135 h 199"/>
                        <a:gd name="T70" fmla="*/ 2 w 84"/>
                        <a:gd name="T71" fmla="*/ 129 h 199"/>
                        <a:gd name="T72" fmla="*/ 6 w 84"/>
                        <a:gd name="T73" fmla="*/ 129 h 199"/>
                        <a:gd name="T74" fmla="*/ 12 w 84"/>
                        <a:gd name="T75" fmla="*/ 127 h 199"/>
                        <a:gd name="T76" fmla="*/ 21 w 84"/>
                        <a:gd name="T77" fmla="*/ 118 h 199"/>
                        <a:gd name="T78" fmla="*/ 25 w 84"/>
                        <a:gd name="T79" fmla="*/ 116 h 199"/>
                        <a:gd name="T80" fmla="*/ 29 w 84"/>
                        <a:gd name="T81" fmla="*/ 85 h 199"/>
                        <a:gd name="T82" fmla="*/ 25 w 84"/>
                        <a:gd name="T83" fmla="*/ 77 h 199"/>
                        <a:gd name="T84" fmla="*/ 19 w 84"/>
                        <a:gd name="T85" fmla="*/ 72 h 199"/>
                        <a:gd name="T86" fmla="*/ 17 w 84"/>
                        <a:gd name="T87" fmla="*/ 55 h 199"/>
                        <a:gd name="T88" fmla="*/ 19 w 84"/>
                        <a:gd name="T89" fmla="*/ 39 h 199"/>
                        <a:gd name="T90" fmla="*/ 21 w 84"/>
                        <a:gd name="T91" fmla="*/ 28 h 199"/>
                        <a:gd name="T92" fmla="*/ 27 w 84"/>
                        <a:gd name="T93" fmla="*/ 3 h 1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4" h="199">
                          <a:moveTo>
                            <a:pt x="27" y="3"/>
                          </a:moveTo>
                          <a:lnTo>
                            <a:pt x="35" y="0"/>
                          </a:lnTo>
                          <a:lnTo>
                            <a:pt x="50" y="22"/>
                          </a:lnTo>
                          <a:lnTo>
                            <a:pt x="48" y="85"/>
                          </a:lnTo>
                          <a:lnTo>
                            <a:pt x="58" y="85"/>
                          </a:lnTo>
                          <a:lnTo>
                            <a:pt x="60" y="94"/>
                          </a:lnTo>
                          <a:lnTo>
                            <a:pt x="64" y="107"/>
                          </a:lnTo>
                          <a:lnTo>
                            <a:pt x="66" y="116"/>
                          </a:lnTo>
                          <a:lnTo>
                            <a:pt x="75" y="113"/>
                          </a:lnTo>
                          <a:lnTo>
                            <a:pt x="81" y="99"/>
                          </a:lnTo>
                          <a:lnTo>
                            <a:pt x="83" y="107"/>
                          </a:lnTo>
                          <a:lnTo>
                            <a:pt x="79" y="118"/>
                          </a:lnTo>
                          <a:lnTo>
                            <a:pt x="75" y="127"/>
                          </a:lnTo>
                          <a:lnTo>
                            <a:pt x="73" y="143"/>
                          </a:lnTo>
                          <a:lnTo>
                            <a:pt x="62" y="151"/>
                          </a:lnTo>
                          <a:lnTo>
                            <a:pt x="56" y="154"/>
                          </a:lnTo>
                          <a:lnTo>
                            <a:pt x="48" y="162"/>
                          </a:lnTo>
                          <a:lnTo>
                            <a:pt x="46" y="171"/>
                          </a:lnTo>
                          <a:lnTo>
                            <a:pt x="48" y="179"/>
                          </a:lnTo>
                          <a:lnTo>
                            <a:pt x="50" y="187"/>
                          </a:lnTo>
                          <a:lnTo>
                            <a:pt x="39" y="193"/>
                          </a:lnTo>
                          <a:lnTo>
                            <a:pt x="33" y="195"/>
                          </a:lnTo>
                          <a:lnTo>
                            <a:pt x="27" y="198"/>
                          </a:lnTo>
                          <a:lnTo>
                            <a:pt x="23" y="195"/>
                          </a:lnTo>
                          <a:lnTo>
                            <a:pt x="12" y="193"/>
                          </a:lnTo>
                          <a:lnTo>
                            <a:pt x="8" y="187"/>
                          </a:lnTo>
                          <a:lnTo>
                            <a:pt x="12" y="182"/>
                          </a:lnTo>
                          <a:lnTo>
                            <a:pt x="21" y="179"/>
                          </a:lnTo>
                          <a:lnTo>
                            <a:pt x="27" y="165"/>
                          </a:lnTo>
                          <a:lnTo>
                            <a:pt x="27" y="160"/>
                          </a:lnTo>
                          <a:lnTo>
                            <a:pt x="21" y="154"/>
                          </a:lnTo>
                          <a:lnTo>
                            <a:pt x="12" y="146"/>
                          </a:lnTo>
                          <a:lnTo>
                            <a:pt x="6" y="146"/>
                          </a:lnTo>
                          <a:lnTo>
                            <a:pt x="2" y="143"/>
                          </a:lnTo>
                          <a:lnTo>
                            <a:pt x="0" y="135"/>
                          </a:lnTo>
                          <a:lnTo>
                            <a:pt x="2" y="129"/>
                          </a:lnTo>
                          <a:lnTo>
                            <a:pt x="6" y="129"/>
                          </a:lnTo>
                          <a:lnTo>
                            <a:pt x="12" y="127"/>
                          </a:lnTo>
                          <a:lnTo>
                            <a:pt x="21" y="118"/>
                          </a:lnTo>
                          <a:lnTo>
                            <a:pt x="25" y="116"/>
                          </a:lnTo>
                          <a:lnTo>
                            <a:pt x="29" y="85"/>
                          </a:lnTo>
                          <a:lnTo>
                            <a:pt x="25" y="77"/>
                          </a:lnTo>
                          <a:lnTo>
                            <a:pt x="19" y="72"/>
                          </a:lnTo>
                          <a:lnTo>
                            <a:pt x="17" y="55"/>
                          </a:lnTo>
                          <a:lnTo>
                            <a:pt x="19" y="39"/>
                          </a:lnTo>
                          <a:lnTo>
                            <a:pt x="21" y="28"/>
                          </a:lnTo>
                          <a:lnTo>
                            <a:pt x="27" y="3"/>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53" name="Freeform 7"/>
                    <p:cNvSpPr>
                      <a:spLocks/>
                    </p:cNvSpPr>
                    <p:nvPr/>
                  </p:nvSpPr>
                  <p:spPr bwMode="auto">
                    <a:xfrm>
                      <a:off x="5787" y="3613"/>
                      <a:ext cx="154" cy="169"/>
                    </a:xfrm>
                    <a:custGeom>
                      <a:avLst/>
                      <a:gdLst>
                        <a:gd name="T0" fmla="*/ 108 w 154"/>
                        <a:gd name="T1" fmla="*/ 0 h 169"/>
                        <a:gd name="T2" fmla="*/ 126 w 154"/>
                        <a:gd name="T3" fmla="*/ 0 h 169"/>
                        <a:gd name="T4" fmla="*/ 153 w 154"/>
                        <a:gd name="T5" fmla="*/ 44 h 169"/>
                        <a:gd name="T6" fmla="*/ 124 w 154"/>
                        <a:gd name="T7" fmla="*/ 83 h 169"/>
                        <a:gd name="T8" fmla="*/ 124 w 154"/>
                        <a:gd name="T9" fmla="*/ 99 h 169"/>
                        <a:gd name="T10" fmla="*/ 118 w 154"/>
                        <a:gd name="T11" fmla="*/ 105 h 169"/>
                        <a:gd name="T12" fmla="*/ 101 w 154"/>
                        <a:gd name="T13" fmla="*/ 105 h 169"/>
                        <a:gd name="T14" fmla="*/ 81 w 154"/>
                        <a:gd name="T15" fmla="*/ 127 h 169"/>
                        <a:gd name="T16" fmla="*/ 62 w 154"/>
                        <a:gd name="T17" fmla="*/ 149 h 169"/>
                        <a:gd name="T18" fmla="*/ 50 w 154"/>
                        <a:gd name="T19" fmla="*/ 168 h 169"/>
                        <a:gd name="T20" fmla="*/ 50 w 154"/>
                        <a:gd name="T21" fmla="*/ 151 h 169"/>
                        <a:gd name="T22" fmla="*/ 27 w 154"/>
                        <a:gd name="T23" fmla="*/ 154 h 169"/>
                        <a:gd name="T24" fmla="*/ 17 w 154"/>
                        <a:gd name="T25" fmla="*/ 154 h 169"/>
                        <a:gd name="T26" fmla="*/ 0 w 154"/>
                        <a:gd name="T27" fmla="*/ 154 h 169"/>
                        <a:gd name="T28" fmla="*/ 23 w 154"/>
                        <a:gd name="T29" fmla="*/ 127 h 169"/>
                        <a:gd name="T30" fmla="*/ 31 w 154"/>
                        <a:gd name="T31" fmla="*/ 113 h 169"/>
                        <a:gd name="T32" fmla="*/ 39 w 154"/>
                        <a:gd name="T33" fmla="*/ 113 h 169"/>
                        <a:gd name="T34" fmla="*/ 56 w 154"/>
                        <a:gd name="T35" fmla="*/ 91 h 169"/>
                        <a:gd name="T36" fmla="*/ 62 w 154"/>
                        <a:gd name="T37" fmla="*/ 91 h 169"/>
                        <a:gd name="T38" fmla="*/ 62 w 154"/>
                        <a:gd name="T39" fmla="*/ 88 h 169"/>
                        <a:gd name="T40" fmla="*/ 70 w 154"/>
                        <a:gd name="T41" fmla="*/ 80 h 169"/>
                        <a:gd name="T42" fmla="*/ 81 w 154"/>
                        <a:gd name="T43" fmla="*/ 80 h 169"/>
                        <a:gd name="T44" fmla="*/ 77 w 154"/>
                        <a:gd name="T45" fmla="*/ 55 h 169"/>
                        <a:gd name="T46" fmla="*/ 79 w 154"/>
                        <a:gd name="T47" fmla="*/ 55 h 169"/>
                        <a:gd name="T48" fmla="*/ 89 w 154"/>
                        <a:gd name="T49" fmla="*/ 41 h 169"/>
                        <a:gd name="T50" fmla="*/ 93 w 154"/>
                        <a:gd name="T51" fmla="*/ 52 h 169"/>
                        <a:gd name="T52" fmla="*/ 110 w 154"/>
                        <a:gd name="T53" fmla="*/ 33 h 169"/>
                        <a:gd name="T54" fmla="*/ 108 w 154"/>
                        <a:gd name="T55" fmla="*/ 0 h 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4" h="169">
                          <a:moveTo>
                            <a:pt x="108" y="0"/>
                          </a:moveTo>
                          <a:lnTo>
                            <a:pt x="126" y="0"/>
                          </a:lnTo>
                          <a:lnTo>
                            <a:pt x="153" y="44"/>
                          </a:lnTo>
                          <a:lnTo>
                            <a:pt x="124" y="83"/>
                          </a:lnTo>
                          <a:lnTo>
                            <a:pt x="124" y="99"/>
                          </a:lnTo>
                          <a:lnTo>
                            <a:pt x="118" y="105"/>
                          </a:lnTo>
                          <a:lnTo>
                            <a:pt x="101" y="105"/>
                          </a:lnTo>
                          <a:lnTo>
                            <a:pt x="81" y="127"/>
                          </a:lnTo>
                          <a:lnTo>
                            <a:pt x="62" y="149"/>
                          </a:lnTo>
                          <a:lnTo>
                            <a:pt x="50" y="168"/>
                          </a:lnTo>
                          <a:lnTo>
                            <a:pt x="50" y="151"/>
                          </a:lnTo>
                          <a:lnTo>
                            <a:pt x="27" y="154"/>
                          </a:lnTo>
                          <a:lnTo>
                            <a:pt x="17" y="154"/>
                          </a:lnTo>
                          <a:lnTo>
                            <a:pt x="0" y="154"/>
                          </a:lnTo>
                          <a:lnTo>
                            <a:pt x="23" y="127"/>
                          </a:lnTo>
                          <a:lnTo>
                            <a:pt x="31" y="113"/>
                          </a:lnTo>
                          <a:lnTo>
                            <a:pt x="39" y="113"/>
                          </a:lnTo>
                          <a:lnTo>
                            <a:pt x="56" y="91"/>
                          </a:lnTo>
                          <a:lnTo>
                            <a:pt x="62" y="91"/>
                          </a:lnTo>
                          <a:lnTo>
                            <a:pt x="62" y="88"/>
                          </a:lnTo>
                          <a:lnTo>
                            <a:pt x="70" y="80"/>
                          </a:lnTo>
                          <a:lnTo>
                            <a:pt x="81" y="80"/>
                          </a:lnTo>
                          <a:lnTo>
                            <a:pt x="77" y="55"/>
                          </a:lnTo>
                          <a:lnTo>
                            <a:pt x="79" y="55"/>
                          </a:lnTo>
                          <a:lnTo>
                            <a:pt x="89" y="41"/>
                          </a:lnTo>
                          <a:lnTo>
                            <a:pt x="93" y="52"/>
                          </a:lnTo>
                          <a:lnTo>
                            <a:pt x="110" y="33"/>
                          </a:lnTo>
                          <a:lnTo>
                            <a:pt x="108"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54" name="Freeform 8"/>
                    <p:cNvSpPr>
                      <a:spLocks/>
                    </p:cNvSpPr>
                    <p:nvPr/>
                  </p:nvSpPr>
                  <p:spPr bwMode="auto">
                    <a:xfrm>
                      <a:off x="5510" y="3622"/>
                      <a:ext cx="59" cy="90"/>
                    </a:xfrm>
                    <a:custGeom>
                      <a:avLst/>
                      <a:gdLst>
                        <a:gd name="T0" fmla="*/ 0 w 59"/>
                        <a:gd name="T1" fmla="*/ 0 h 90"/>
                        <a:gd name="T2" fmla="*/ 12 w 59"/>
                        <a:gd name="T3" fmla="*/ 0 h 90"/>
                        <a:gd name="T4" fmla="*/ 27 w 59"/>
                        <a:gd name="T5" fmla="*/ 11 h 90"/>
                        <a:gd name="T6" fmla="*/ 58 w 59"/>
                        <a:gd name="T7" fmla="*/ 11 h 90"/>
                        <a:gd name="T8" fmla="*/ 54 w 59"/>
                        <a:gd name="T9" fmla="*/ 25 h 90"/>
                        <a:gd name="T10" fmla="*/ 58 w 59"/>
                        <a:gd name="T11" fmla="*/ 42 h 90"/>
                        <a:gd name="T12" fmla="*/ 48 w 59"/>
                        <a:gd name="T13" fmla="*/ 42 h 90"/>
                        <a:gd name="T14" fmla="*/ 46 w 59"/>
                        <a:gd name="T15" fmla="*/ 45 h 90"/>
                        <a:gd name="T16" fmla="*/ 39 w 59"/>
                        <a:gd name="T17" fmla="*/ 47 h 90"/>
                        <a:gd name="T18" fmla="*/ 46 w 59"/>
                        <a:gd name="T19" fmla="*/ 89 h 90"/>
                        <a:gd name="T20" fmla="*/ 27 w 59"/>
                        <a:gd name="T21" fmla="*/ 86 h 90"/>
                        <a:gd name="T22" fmla="*/ 10 w 59"/>
                        <a:gd name="T23" fmla="*/ 72 h 90"/>
                        <a:gd name="T24" fmla="*/ 10 w 59"/>
                        <a:gd name="T25" fmla="*/ 45 h 90"/>
                        <a:gd name="T26" fmla="*/ 10 w 59"/>
                        <a:gd name="T27" fmla="*/ 33 h 90"/>
                        <a:gd name="T28" fmla="*/ 0 w 59"/>
                        <a:gd name="T29" fmla="*/ 25 h 90"/>
                        <a:gd name="T30" fmla="*/ 0 w 59"/>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90">
                          <a:moveTo>
                            <a:pt x="0" y="0"/>
                          </a:moveTo>
                          <a:lnTo>
                            <a:pt x="12" y="0"/>
                          </a:lnTo>
                          <a:lnTo>
                            <a:pt x="27" y="11"/>
                          </a:lnTo>
                          <a:lnTo>
                            <a:pt x="58" y="11"/>
                          </a:lnTo>
                          <a:lnTo>
                            <a:pt x="54" y="25"/>
                          </a:lnTo>
                          <a:lnTo>
                            <a:pt x="58" y="42"/>
                          </a:lnTo>
                          <a:lnTo>
                            <a:pt x="48" y="42"/>
                          </a:lnTo>
                          <a:lnTo>
                            <a:pt x="46" y="45"/>
                          </a:lnTo>
                          <a:lnTo>
                            <a:pt x="39" y="47"/>
                          </a:lnTo>
                          <a:lnTo>
                            <a:pt x="46" y="89"/>
                          </a:lnTo>
                          <a:lnTo>
                            <a:pt x="27" y="86"/>
                          </a:lnTo>
                          <a:lnTo>
                            <a:pt x="10" y="72"/>
                          </a:lnTo>
                          <a:lnTo>
                            <a:pt x="10" y="45"/>
                          </a:lnTo>
                          <a:lnTo>
                            <a:pt x="10" y="33"/>
                          </a:lnTo>
                          <a:lnTo>
                            <a:pt x="0" y="25"/>
                          </a:lnTo>
                          <a:lnTo>
                            <a:pt x="0"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grpSp>
              <p:sp>
                <p:nvSpPr>
                  <p:cNvPr id="51" name="Freeform 9"/>
                  <p:cNvSpPr>
                    <a:spLocks/>
                  </p:cNvSpPr>
                  <p:nvPr/>
                </p:nvSpPr>
                <p:spPr bwMode="auto">
                  <a:xfrm>
                    <a:off x="5616" y="2662"/>
                    <a:ext cx="94" cy="101"/>
                  </a:xfrm>
                  <a:custGeom>
                    <a:avLst/>
                    <a:gdLst>
                      <a:gd name="T0" fmla="*/ 17 w 94"/>
                      <a:gd name="T1" fmla="*/ 37 h 101"/>
                      <a:gd name="T2" fmla="*/ 0 w 94"/>
                      <a:gd name="T3" fmla="*/ 80 h 101"/>
                      <a:gd name="T4" fmla="*/ 6 w 94"/>
                      <a:gd name="T5" fmla="*/ 97 h 101"/>
                      <a:gd name="T6" fmla="*/ 33 w 94"/>
                      <a:gd name="T7" fmla="*/ 100 h 101"/>
                      <a:gd name="T8" fmla="*/ 56 w 94"/>
                      <a:gd name="T9" fmla="*/ 100 h 101"/>
                      <a:gd name="T10" fmla="*/ 64 w 94"/>
                      <a:gd name="T11" fmla="*/ 83 h 101"/>
                      <a:gd name="T12" fmla="*/ 68 w 94"/>
                      <a:gd name="T13" fmla="*/ 66 h 101"/>
                      <a:gd name="T14" fmla="*/ 93 w 94"/>
                      <a:gd name="T15" fmla="*/ 66 h 101"/>
                      <a:gd name="T16" fmla="*/ 89 w 94"/>
                      <a:gd name="T17" fmla="*/ 40 h 101"/>
                      <a:gd name="T18" fmla="*/ 89 w 94"/>
                      <a:gd name="T19" fmla="*/ 14 h 101"/>
                      <a:gd name="T20" fmla="*/ 64 w 94"/>
                      <a:gd name="T21" fmla="*/ 0 h 101"/>
                      <a:gd name="T22" fmla="*/ 62 w 94"/>
                      <a:gd name="T23" fmla="*/ 29 h 101"/>
                      <a:gd name="T24" fmla="*/ 76 w 94"/>
                      <a:gd name="T25" fmla="*/ 46 h 101"/>
                      <a:gd name="T26" fmla="*/ 54 w 94"/>
                      <a:gd name="T27" fmla="*/ 46 h 101"/>
                      <a:gd name="T28" fmla="*/ 45 w 94"/>
                      <a:gd name="T29" fmla="*/ 57 h 101"/>
                      <a:gd name="T30" fmla="*/ 17 w 94"/>
                      <a:gd name="T31" fmla="*/ 37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4" h="101">
                        <a:moveTo>
                          <a:pt x="17" y="37"/>
                        </a:moveTo>
                        <a:lnTo>
                          <a:pt x="0" y="80"/>
                        </a:lnTo>
                        <a:lnTo>
                          <a:pt x="6" y="97"/>
                        </a:lnTo>
                        <a:lnTo>
                          <a:pt x="33" y="100"/>
                        </a:lnTo>
                        <a:lnTo>
                          <a:pt x="56" y="100"/>
                        </a:lnTo>
                        <a:lnTo>
                          <a:pt x="64" y="83"/>
                        </a:lnTo>
                        <a:lnTo>
                          <a:pt x="68" y="66"/>
                        </a:lnTo>
                        <a:lnTo>
                          <a:pt x="93" y="66"/>
                        </a:lnTo>
                        <a:lnTo>
                          <a:pt x="89" y="40"/>
                        </a:lnTo>
                        <a:lnTo>
                          <a:pt x="89" y="14"/>
                        </a:lnTo>
                        <a:lnTo>
                          <a:pt x="64" y="0"/>
                        </a:lnTo>
                        <a:lnTo>
                          <a:pt x="62" y="29"/>
                        </a:lnTo>
                        <a:lnTo>
                          <a:pt x="76" y="46"/>
                        </a:lnTo>
                        <a:lnTo>
                          <a:pt x="54" y="46"/>
                        </a:lnTo>
                        <a:lnTo>
                          <a:pt x="45" y="57"/>
                        </a:lnTo>
                        <a:lnTo>
                          <a:pt x="17" y="37"/>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grpSp>
            <p:grpSp>
              <p:nvGrpSpPr>
                <p:cNvPr id="27" name="Group 10"/>
                <p:cNvGrpSpPr>
                  <a:grpSpLocks/>
                </p:cNvGrpSpPr>
                <p:nvPr/>
              </p:nvGrpSpPr>
              <p:grpSpPr bwMode="auto">
                <a:xfrm>
                  <a:off x="4588" y="1194"/>
                  <a:ext cx="1095" cy="2390"/>
                  <a:chOff x="4588" y="1194"/>
                  <a:chExt cx="1095" cy="2390"/>
                </a:xfrm>
              </p:grpSpPr>
              <p:grpSp>
                <p:nvGrpSpPr>
                  <p:cNvPr id="37" name="Group 11"/>
                  <p:cNvGrpSpPr>
                    <a:grpSpLocks/>
                  </p:cNvGrpSpPr>
                  <p:nvPr/>
                </p:nvGrpSpPr>
                <p:grpSpPr bwMode="auto">
                  <a:xfrm>
                    <a:off x="4765" y="1437"/>
                    <a:ext cx="244" cy="717"/>
                    <a:chOff x="4765" y="1437"/>
                    <a:chExt cx="244" cy="717"/>
                  </a:xfrm>
                </p:grpSpPr>
                <p:sp>
                  <p:nvSpPr>
                    <p:cNvPr id="47" name="Freeform 12"/>
                    <p:cNvSpPr>
                      <a:spLocks/>
                    </p:cNvSpPr>
                    <p:nvPr/>
                  </p:nvSpPr>
                  <p:spPr bwMode="auto">
                    <a:xfrm>
                      <a:off x="4765" y="2080"/>
                      <a:ext cx="59" cy="74"/>
                    </a:xfrm>
                    <a:custGeom>
                      <a:avLst/>
                      <a:gdLst>
                        <a:gd name="T0" fmla="*/ 0 w 59"/>
                        <a:gd name="T1" fmla="*/ 56 h 74"/>
                        <a:gd name="T2" fmla="*/ 10 w 59"/>
                        <a:gd name="T3" fmla="*/ 70 h 74"/>
                        <a:gd name="T4" fmla="*/ 23 w 59"/>
                        <a:gd name="T5" fmla="*/ 67 h 74"/>
                        <a:gd name="T6" fmla="*/ 41 w 59"/>
                        <a:gd name="T7" fmla="*/ 73 h 74"/>
                        <a:gd name="T8" fmla="*/ 56 w 59"/>
                        <a:gd name="T9" fmla="*/ 73 h 74"/>
                        <a:gd name="T10" fmla="*/ 58 w 59"/>
                        <a:gd name="T11" fmla="*/ 48 h 74"/>
                        <a:gd name="T12" fmla="*/ 54 w 59"/>
                        <a:gd name="T13" fmla="*/ 31 h 74"/>
                        <a:gd name="T14" fmla="*/ 44 w 59"/>
                        <a:gd name="T15" fmla="*/ 11 h 74"/>
                        <a:gd name="T16" fmla="*/ 33 w 59"/>
                        <a:gd name="T17" fmla="*/ 11 h 74"/>
                        <a:gd name="T18" fmla="*/ 29 w 59"/>
                        <a:gd name="T19" fmla="*/ 0 h 74"/>
                        <a:gd name="T20" fmla="*/ 15 w 59"/>
                        <a:gd name="T21" fmla="*/ 0 h 74"/>
                        <a:gd name="T22" fmla="*/ 15 w 59"/>
                        <a:gd name="T23" fmla="*/ 22 h 74"/>
                        <a:gd name="T24" fmla="*/ 0 w 59"/>
                        <a:gd name="T25" fmla="*/ 56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74">
                          <a:moveTo>
                            <a:pt x="0" y="56"/>
                          </a:moveTo>
                          <a:lnTo>
                            <a:pt x="10" y="70"/>
                          </a:lnTo>
                          <a:lnTo>
                            <a:pt x="23" y="67"/>
                          </a:lnTo>
                          <a:lnTo>
                            <a:pt x="41" y="73"/>
                          </a:lnTo>
                          <a:lnTo>
                            <a:pt x="56" y="73"/>
                          </a:lnTo>
                          <a:lnTo>
                            <a:pt x="58" y="48"/>
                          </a:lnTo>
                          <a:lnTo>
                            <a:pt x="54" y="31"/>
                          </a:lnTo>
                          <a:lnTo>
                            <a:pt x="44" y="11"/>
                          </a:lnTo>
                          <a:lnTo>
                            <a:pt x="33" y="11"/>
                          </a:lnTo>
                          <a:lnTo>
                            <a:pt x="29" y="0"/>
                          </a:lnTo>
                          <a:lnTo>
                            <a:pt x="15" y="0"/>
                          </a:lnTo>
                          <a:lnTo>
                            <a:pt x="15" y="22"/>
                          </a:lnTo>
                          <a:lnTo>
                            <a:pt x="0" y="56"/>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48" name="Freeform 13"/>
                    <p:cNvSpPr>
                      <a:spLocks/>
                    </p:cNvSpPr>
                    <p:nvPr/>
                  </p:nvSpPr>
                  <p:spPr bwMode="auto">
                    <a:xfrm>
                      <a:off x="4919" y="1953"/>
                      <a:ext cx="58" cy="94"/>
                    </a:xfrm>
                    <a:custGeom>
                      <a:avLst/>
                      <a:gdLst>
                        <a:gd name="T0" fmla="*/ 13 w 58"/>
                        <a:gd name="T1" fmla="*/ 0 h 94"/>
                        <a:gd name="T2" fmla="*/ 38 w 58"/>
                        <a:gd name="T3" fmla="*/ 3 h 94"/>
                        <a:gd name="T4" fmla="*/ 46 w 58"/>
                        <a:gd name="T5" fmla="*/ 28 h 94"/>
                        <a:gd name="T6" fmla="*/ 57 w 58"/>
                        <a:gd name="T7" fmla="*/ 42 h 94"/>
                        <a:gd name="T8" fmla="*/ 49 w 58"/>
                        <a:gd name="T9" fmla="*/ 54 h 94"/>
                        <a:gd name="T10" fmla="*/ 57 w 58"/>
                        <a:gd name="T11" fmla="*/ 68 h 94"/>
                        <a:gd name="T12" fmla="*/ 53 w 58"/>
                        <a:gd name="T13" fmla="*/ 85 h 94"/>
                        <a:gd name="T14" fmla="*/ 44 w 58"/>
                        <a:gd name="T15" fmla="*/ 93 h 94"/>
                        <a:gd name="T16" fmla="*/ 27 w 58"/>
                        <a:gd name="T17" fmla="*/ 90 h 94"/>
                        <a:gd name="T18" fmla="*/ 17 w 58"/>
                        <a:gd name="T19" fmla="*/ 90 h 94"/>
                        <a:gd name="T20" fmla="*/ 11 w 58"/>
                        <a:gd name="T21" fmla="*/ 79 h 94"/>
                        <a:gd name="T22" fmla="*/ 4 w 58"/>
                        <a:gd name="T23" fmla="*/ 65 h 94"/>
                        <a:gd name="T24" fmla="*/ 4 w 58"/>
                        <a:gd name="T25" fmla="*/ 51 h 94"/>
                        <a:gd name="T26" fmla="*/ 0 w 58"/>
                        <a:gd name="T27" fmla="*/ 31 h 94"/>
                        <a:gd name="T28" fmla="*/ 13 w 58"/>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94">
                          <a:moveTo>
                            <a:pt x="13" y="0"/>
                          </a:moveTo>
                          <a:lnTo>
                            <a:pt x="38" y="3"/>
                          </a:lnTo>
                          <a:lnTo>
                            <a:pt x="46" y="28"/>
                          </a:lnTo>
                          <a:lnTo>
                            <a:pt x="57" y="42"/>
                          </a:lnTo>
                          <a:lnTo>
                            <a:pt x="49" y="54"/>
                          </a:lnTo>
                          <a:lnTo>
                            <a:pt x="57" y="68"/>
                          </a:lnTo>
                          <a:lnTo>
                            <a:pt x="53" y="85"/>
                          </a:lnTo>
                          <a:lnTo>
                            <a:pt x="44" y="93"/>
                          </a:lnTo>
                          <a:lnTo>
                            <a:pt x="27" y="90"/>
                          </a:lnTo>
                          <a:lnTo>
                            <a:pt x="17" y="90"/>
                          </a:lnTo>
                          <a:lnTo>
                            <a:pt x="11" y="79"/>
                          </a:lnTo>
                          <a:lnTo>
                            <a:pt x="4" y="65"/>
                          </a:lnTo>
                          <a:lnTo>
                            <a:pt x="4" y="51"/>
                          </a:lnTo>
                          <a:lnTo>
                            <a:pt x="0" y="31"/>
                          </a:lnTo>
                          <a:lnTo>
                            <a:pt x="13"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49" name="Freeform 14"/>
                    <p:cNvSpPr>
                      <a:spLocks/>
                    </p:cNvSpPr>
                    <p:nvPr/>
                  </p:nvSpPr>
                  <p:spPr bwMode="auto">
                    <a:xfrm>
                      <a:off x="4909" y="1437"/>
                      <a:ext cx="100" cy="87"/>
                    </a:xfrm>
                    <a:custGeom>
                      <a:avLst/>
                      <a:gdLst>
                        <a:gd name="T0" fmla="*/ 14 w 100"/>
                        <a:gd name="T1" fmla="*/ 0 h 87"/>
                        <a:gd name="T2" fmla="*/ 27 w 100"/>
                        <a:gd name="T3" fmla="*/ 14 h 87"/>
                        <a:gd name="T4" fmla="*/ 39 w 100"/>
                        <a:gd name="T5" fmla="*/ 11 h 87"/>
                        <a:gd name="T6" fmla="*/ 58 w 100"/>
                        <a:gd name="T7" fmla="*/ 14 h 87"/>
                        <a:gd name="T8" fmla="*/ 74 w 100"/>
                        <a:gd name="T9" fmla="*/ 14 h 87"/>
                        <a:gd name="T10" fmla="*/ 83 w 100"/>
                        <a:gd name="T11" fmla="*/ 22 h 87"/>
                        <a:gd name="T12" fmla="*/ 93 w 100"/>
                        <a:gd name="T13" fmla="*/ 42 h 87"/>
                        <a:gd name="T14" fmla="*/ 99 w 100"/>
                        <a:gd name="T15" fmla="*/ 50 h 87"/>
                        <a:gd name="T16" fmla="*/ 76 w 100"/>
                        <a:gd name="T17" fmla="*/ 55 h 87"/>
                        <a:gd name="T18" fmla="*/ 70 w 100"/>
                        <a:gd name="T19" fmla="*/ 61 h 87"/>
                        <a:gd name="T20" fmla="*/ 76 w 100"/>
                        <a:gd name="T21" fmla="*/ 72 h 87"/>
                        <a:gd name="T22" fmla="*/ 76 w 100"/>
                        <a:gd name="T23" fmla="*/ 83 h 87"/>
                        <a:gd name="T24" fmla="*/ 54 w 100"/>
                        <a:gd name="T25" fmla="*/ 72 h 87"/>
                        <a:gd name="T26" fmla="*/ 35 w 100"/>
                        <a:gd name="T27" fmla="*/ 64 h 87"/>
                        <a:gd name="T28" fmla="*/ 27 w 100"/>
                        <a:gd name="T29" fmla="*/ 67 h 87"/>
                        <a:gd name="T30" fmla="*/ 27 w 100"/>
                        <a:gd name="T31" fmla="*/ 83 h 87"/>
                        <a:gd name="T32" fmla="*/ 14 w 100"/>
                        <a:gd name="T33" fmla="*/ 86 h 87"/>
                        <a:gd name="T34" fmla="*/ 8 w 100"/>
                        <a:gd name="T35" fmla="*/ 72 h 87"/>
                        <a:gd name="T36" fmla="*/ 6 w 100"/>
                        <a:gd name="T37" fmla="*/ 55 h 87"/>
                        <a:gd name="T38" fmla="*/ 0 w 100"/>
                        <a:gd name="T39" fmla="*/ 53 h 87"/>
                        <a:gd name="T40" fmla="*/ 6 w 100"/>
                        <a:gd name="T41" fmla="*/ 36 h 87"/>
                        <a:gd name="T42" fmla="*/ 17 w 100"/>
                        <a:gd name="T43" fmla="*/ 31 h 87"/>
                        <a:gd name="T44" fmla="*/ 14 w 100"/>
                        <a:gd name="T45" fmla="*/ 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87">
                          <a:moveTo>
                            <a:pt x="14" y="0"/>
                          </a:moveTo>
                          <a:lnTo>
                            <a:pt x="27" y="14"/>
                          </a:lnTo>
                          <a:lnTo>
                            <a:pt x="39" y="11"/>
                          </a:lnTo>
                          <a:lnTo>
                            <a:pt x="58" y="14"/>
                          </a:lnTo>
                          <a:lnTo>
                            <a:pt x="74" y="14"/>
                          </a:lnTo>
                          <a:lnTo>
                            <a:pt x="83" y="22"/>
                          </a:lnTo>
                          <a:lnTo>
                            <a:pt x="93" y="42"/>
                          </a:lnTo>
                          <a:lnTo>
                            <a:pt x="99" y="50"/>
                          </a:lnTo>
                          <a:lnTo>
                            <a:pt x="76" y="55"/>
                          </a:lnTo>
                          <a:lnTo>
                            <a:pt x="70" y="61"/>
                          </a:lnTo>
                          <a:lnTo>
                            <a:pt x="76" y="72"/>
                          </a:lnTo>
                          <a:lnTo>
                            <a:pt x="76" y="83"/>
                          </a:lnTo>
                          <a:lnTo>
                            <a:pt x="54" y="72"/>
                          </a:lnTo>
                          <a:lnTo>
                            <a:pt x="35" y="64"/>
                          </a:lnTo>
                          <a:lnTo>
                            <a:pt x="27" y="67"/>
                          </a:lnTo>
                          <a:lnTo>
                            <a:pt x="27" y="83"/>
                          </a:lnTo>
                          <a:lnTo>
                            <a:pt x="14" y="86"/>
                          </a:lnTo>
                          <a:lnTo>
                            <a:pt x="8" y="72"/>
                          </a:lnTo>
                          <a:lnTo>
                            <a:pt x="6" y="55"/>
                          </a:lnTo>
                          <a:lnTo>
                            <a:pt x="0" y="53"/>
                          </a:lnTo>
                          <a:lnTo>
                            <a:pt x="6" y="36"/>
                          </a:lnTo>
                          <a:lnTo>
                            <a:pt x="17" y="31"/>
                          </a:lnTo>
                          <a:lnTo>
                            <a:pt x="14"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grpSp>
              <p:sp>
                <p:nvSpPr>
                  <p:cNvPr id="38" name="Freeform 15"/>
                  <p:cNvSpPr>
                    <a:spLocks/>
                  </p:cNvSpPr>
                  <p:nvPr/>
                </p:nvSpPr>
                <p:spPr bwMode="auto">
                  <a:xfrm>
                    <a:off x="4993" y="2889"/>
                    <a:ext cx="690" cy="695"/>
                  </a:xfrm>
                  <a:custGeom>
                    <a:avLst/>
                    <a:gdLst>
                      <a:gd name="T0" fmla="*/ 533 w 690"/>
                      <a:gd name="T1" fmla="*/ 56 h 695"/>
                      <a:gd name="T2" fmla="*/ 560 w 690"/>
                      <a:gd name="T3" fmla="*/ 78 h 695"/>
                      <a:gd name="T4" fmla="*/ 589 w 690"/>
                      <a:gd name="T5" fmla="*/ 181 h 695"/>
                      <a:gd name="T6" fmla="*/ 652 w 690"/>
                      <a:gd name="T7" fmla="*/ 287 h 695"/>
                      <a:gd name="T8" fmla="*/ 689 w 690"/>
                      <a:gd name="T9" fmla="*/ 396 h 695"/>
                      <a:gd name="T10" fmla="*/ 662 w 690"/>
                      <a:gd name="T11" fmla="*/ 496 h 695"/>
                      <a:gd name="T12" fmla="*/ 636 w 690"/>
                      <a:gd name="T13" fmla="*/ 560 h 695"/>
                      <a:gd name="T14" fmla="*/ 619 w 690"/>
                      <a:gd name="T15" fmla="*/ 622 h 695"/>
                      <a:gd name="T16" fmla="*/ 603 w 690"/>
                      <a:gd name="T17" fmla="*/ 658 h 695"/>
                      <a:gd name="T18" fmla="*/ 570 w 690"/>
                      <a:gd name="T19" fmla="*/ 683 h 695"/>
                      <a:gd name="T20" fmla="*/ 517 w 690"/>
                      <a:gd name="T21" fmla="*/ 674 h 695"/>
                      <a:gd name="T22" fmla="*/ 463 w 690"/>
                      <a:gd name="T23" fmla="*/ 658 h 695"/>
                      <a:gd name="T24" fmla="*/ 435 w 690"/>
                      <a:gd name="T25" fmla="*/ 619 h 695"/>
                      <a:gd name="T26" fmla="*/ 427 w 690"/>
                      <a:gd name="T27" fmla="*/ 569 h 695"/>
                      <a:gd name="T28" fmla="*/ 408 w 690"/>
                      <a:gd name="T29" fmla="*/ 546 h 695"/>
                      <a:gd name="T30" fmla="*/ 379 w 690"/>
                      <a:gd name="T31" fmla="*/ 549 h 695"/>
                      <a:gd name="T32" fmla="*/ 353 w 690"/>
                      <a:gd name="T33" fmla="*/ 510 h 695"/>
                      <a:gd name="T34" fmla="*/ 330 w 690"/>
                      <a:gd name="T35" fmla="*/ 504 h 695"/>
                      <a:gd name="T36" fmla="*/ 293 w 690"/>
                      <a:gd name="T37" fmla="*/ 510 h 695"/>
                      <a:gd name="T38" fmla="*/ 262 w 690"/>
                      <a:gd name="T39" fmla="*/ 516 h 695"/>
                      <a:gd name="T40" fmla="*/ 236 w 690"/>
                      <a:gd name="T41" fmla="*/ 538 h 695"/>
                      <a:gd name="T42" fmla="*/ 197 w 690"/>
                      <a:gd name="T43" fmla="*/ 555 h 695"/>
                      <a:gd name="T44" fmla="*/ 158 w 690"/>
                      <a:gd name="T45" fmla="*/ 580 h 695"/>
                      <a:gd name="T46" fmla="*/ 137 w 690"/>
                      <a:gd name="T47" fmla="*/ 591 h 695"/>
                      <a:gd name="T48" fmla="*/ 80 w 690"/>
                      <a:gd name="T49" fmla="*/ 585 h 695"/>
                      <a:gd name="T50" fmla="*/ 68 w 690"/>
                      <a:gd name="T51" fmla="*/ 571 h 695"/>
                      <a:gd name="T52" fmla="*/ 68 w 690"/>
                      <a:gd name="T53" fmla="*/ 496 h 695"/>
                      <a:gd name="T54" fmla="*/ 49 w 690"/>
                      <a:gd name="T55" fmla="*/ 452 h 695"/>
                      <a:gd name="T56" fmla="*/ 31 w 690"/>
                      <a:gd name="T57" fmla="*/ 415 h 695"/>
                      <a:gd name="T58" fmla="*/ 6 w 690"/>
                      <a:gd name="T59" fmla="*/ 287 h 695"/>
                      <a:gd name="T60" fmla="*/ 8 w 690"/>
                      <a:gd name="T61" fmla="*/ 245 h 695"/>
                      <a:gd name="T62" fmla="*/ 57 w 690"/>
                      <a:gd name="T63" fmla="*/ 223 h 695"/>
                      <a:gd name="T64" fmla="*/ 94 w 690"/>
                      <a:gd name="T65" fmla="*/ 217 h 695"/>
                      <a:gd name="T66" fmla="*/ 115 w 690"/>
                      <a:gd name="T67" fmla="*/ 206 h 695"/>
                      <a:gd name="T68" fmla="*/ 127 w 690"/>
                      <a:gd name="T69" fmla="*/ 170 h 695"/>
                      <a:gd name="T70" fmla="*/ 123 w 690"/>
                      <a:gd name="T71" fmla="*/ 151 h 695"/>
                      <a:gd name="T72" fmla="*/ 172 w 690"/>
                      <a:gd name="T73" fmla="*/ 100 h 695"/>
                      <a:gd name="T74" fmla="*/ 211 w 690"/>
                      <a:gd name="T75" fmla="*/ 64 h 695"/>
                      <a:gd name="T76" fmla="*/ 246 w 690"/>
                      <a:gd name="T77" fmla="*/ 89 h 695"/>
                      <a:gd name="T78" fmla="*/ 273 w 690"/>
                      <a:gd name="T79" fmla="*/ 61 h 695"/>
                      <a:gd name="T80" fmla="*/ 299 w 690"/>
                      <a:gd name="T81" fmla="*/ 28 h 695"/>
                      <a:gd name="T82" fmla="*/ 328 w 690"/>
                      <a:gd name="T83" fmla="*/ 8 h 695"/>
                      <a:gd name="T84" fmla="*/ 373 w 690"/>
                      <a:gd name="T85" fmla="*/ 14 h 695"/>
                      <a:gd name="T86" fmla="*/ 390 w 690"/>
                      <a:gd name="T87" fmla="*/ 39 h 695"/>
                      <a:gd name="T88" fmla="*/ 390 w 690"/>
                      <a:gd name="T89" fmla="*/ 70 h 695"/>
                      <a:gd name="T90" fmla="*/ 429 w 690"/>
                      <a:gd name="T91" fmla="*/ 125 h 695"/>
                      <a:gd name="T92" fmla="*/ 461 w 690"/>
                      <a:gd name="T93" fmla="*/ 142 h 695"/>
                      <a:gd name="T94" fmla="*/ 488 w 690"/>
                      <a:gd name="T95" fmla="*/ 89 h 695"/>
                      <a:gd name="T96" fmla="*/ 496 w 690"/>
                      <a:gd name="T97" fmla="*/ 0 h 6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90" h="695">
                        <a:moveTo>
                          <a:pt x="496" y="0"/>
                        </a:moveTo>
                        <a:lnTo>
                          <a:pt x="533" y="0"/>
                        </a:lnTo>
                        <a:lnTo>
                          <a:pt x="533" y="56"/>
                        </a:lnTo>
                        <a:lnTo>
                          <a:pt x="548" y="70"/>
                        </a:lnTo>
                        <a:lnTo>
                          <a:pt x="552" y="78"/>
                        </a:lnTo>
                        <a:lnTo>
                          <a:pt x="560" y="78"/>
                        </a:lnTo>
                        <a:lnTo>
                          <a:pt x="564" y="89"/>
                        </a:lnTo>
                        <a:lnTo>
                          <a:pt x="568" y="145"/>
                        </a:lnTo>
                        <a:lnTo>
                          <a:pt x="589" y="181"/>
                        </a:lnTo>
                        <a:lnTo>
                          <a:pt x="619" y="234"/>
                        </a:lnTo>
                        <a:lnTo>
                          <a:pt x="619" y="242"/>
                        </a:lnTo>
                        <a:lnTo>
                          <a:pt x="652" y="287"/>
                        </a:lnTo>
                        <a:lnTo>
                          <a:pt x="652" y="295"/>
                        </a:lnTo>
                        <a:lnTo>
                          <a:pt x="685" y="332"/>
                        </a:lnTo>
                        <a:lnTo>
                          <a:pt x="689" y="396"/>
                        </a:lnTo>
                        <a:lnTo>
                          <a:pt x="685" y="454"/>
                        </a:lnTo>
                        <a:lnTo>
                          <a:pt x="675" y="482"/>
                        </a:lnTo>
                        <a:lnTo>
                          <a:pt x="662" y="496"/>
                        </a:lnTo>
                        <a:lnTo>
                          <a:pt x="658" y="524"/>
                        </a:lnTo>
                        <a:lnTo>
                          <a:pt x="646" y="549"/>
                        </a:lnTo>
                        <a:lnTo>
                          <a:pt x="636" y="560"/>
                        </a:lnTo>
                        <a:lnTo>
                          <a:pt x="638" y="569"/>
                        </a:lnTo>
                        <a:lnTo>
                          <a:pt x="625" y="585"/>
                        </a:lnTo>
                        <a:lnTo>
                          <a:pt x="619" y="622"/>
                        </a:lnTo>
                        <a:lnTo>
                          <a:pt x="617" y="641"/>
                        </a:lnTo>
                        <a:lnTo>
                          <a:pt x="605" y="649"/>
                        </a:lnTo>
                        <a:lnTo>
                          <a:pt x="603" y="658"/>
                        </a:lnTo>
                        <a:lnTo>
                          <a:pt x="595" y="674"/>
                        </a:lnTo>
                        <a:lnTo>
                          <a:pt x="580" y="677"/>
                        </a:lnTo>
                        <a:lnTo>
                          <a:pt x="570" y="683"/>
                        </a:lnTo>
                        <a:lnTo>
                          <a:pt x="556" y="694"/>
                        </a:lnTo>
                        <a:lnTo>
                          <a:pt x="537" y="672"/>
                        </a:lnTo>
                        <a:lnTo>
                          <a:pt x="517" y="674"/>
                        </a:lnTo>
                        <a:lnTo>
                          <a:pt x="511" y="674"/>
                        </a:lnTo>
                        <a:lnTo>
                          <a:pt x="482" y="680"/>
                        </a:lnTo>
                        <a:lnTo>
                          <a:pt x="463" y="658"/>
                        </a:lnTo>
                        <a:lnTo>
                          <a:pt x="451" y="635"/>
                        </a:lnTo>
                        <a:lnTo>
                          <a:pt x="443" y="638"/>
                        </a:lnTo>
                        <a:lnTo>
                          <a:pt x="435" y="619"/>
                        </a:lnTo>
                        <a:lnTo>
                          <a:pt x="431" y="602"/>
                        </a:lnTo>
                        <a:lnTo>
                          <a:pt x="427" y="596"/>
                        </a:lnTo>
                        <a:lnTo>
                          <a:pt x="427" y="569"/>
                        </a:lnTo>
                        <a:lnTo>
                          <a:pt x="429" y="552"/>
                        </a:lnTo>
                        <a:lnTo>
                          <a:pt x="424" y="541"/>
                        </a:lnTo>
                        <a:lnTo>
                          <a:pt x="408" y="546"/>
                        </a:lnTo>
                        <a:lnTo>
                          <a:pt x="400" y="549"/>
                        </a:lnTo>
                        <a:lnTo>
                          <a:pt x="386" y="549"/>
                        </a:lnTo>
                        <a:lnTo>
                          <a:pt x="379" y="549"/>
                        </a:lnTo>
                        <a:lnTo>
                          <a:pt x="373" y="549"/>
                        </a:lnTo>
                        <a:lnTo>
                          <a:pt x="363" y="532"/>
                        </a:lnTo>
                        <a:lnTo>
                          <a:pt x="353" y="510"/>
                        </a:lnTo>
                        <a:lnTo>
                          <a:pt x="351" y="513"/>
                        </a:lnTo>
                        <a:lnTo>
                          <a:pt x="332" y="513"/>
                        </a:lnTo>
                        <a:lnTo>
                          <a:pt x="330" y="504"/>
                        </a:lnTo>
                        <a:lnTo>
                          <a:pt x="320" y="513"/>
                        </a:lnTo>
                        <a:lnTo>
                          <a:pt x="310" y="510"/>
                        </a:lnTo>
                        <a:lnTo>
                          <a:pt x="293" y="510"/>
                        </a:lnTo>
                        <a:lnTo>
                          <a:pt x="283" y="504"/>
                        </a:lnTo>
                        <a:lnTo>
                          <a:pt x="279" y="513"/>
                        </a:lnTo>
                        <a:lnTo>
                          <a:pt x="262" y="516"/>
                        </a:lnTo>
                        <a:lnTo>
                          <a:pt x="258" y="510"/>
                        </a:lnTo>
                        <a:lnTo>
                          <a:pt x="248" y="524"/>
                        </a:lnTo>
                        <a:lnTo>
                          <a:pt x="236" y="538"/>
                        </a:lnTo>
                        <a:lnTo>
                          <a:pt x="228" y="538"/>
                        </a:lnTo>
                        <a:lnTo>
                          <a:pt x="215" y="555"/>
                        </a:lnTo>
                        <a:lnTo>
                          <a:pt x="197" y="555"/>
                        </a:lnTo>
                        <a:lnTo>
                          <a:pt x="183" y="560"/>
                        </a:lnTo>
                        <a:lnTo>
                          <a:pt x="166" y="569"/>
                        </a:lnTo>
                        <a:lnTo>
                          <a:pt x="158" y="580"/>
                        </a:lnTo>
                        <a:lnTo>
                          <a:pt x="152" y="577"/>
                        </a:lnTo>
                        <a:lnTo>
                          <a:pt x="146" y="588"/>
                        </a:lnTo>
                        <a:lnTo>
                          <a:pt x="137" y="591"/>
                        </a:lnTo>
                        <a:lnTo>
                          <a:pt x="127" y="605"/>
                        </a:lnTo>
                        <a:lnTo>
                          <a:pt x="94" y="605"/>
                        </a:lnTo>
                        <a:lnTo>
                          <a:pt x="80" y="585"/>
                        </a:lnTo>
                        <a:lnTo>
                          <a:pt x="78" y="577"/>
                        </a:lnTo>
                        <a:lnTo>
                          <a:pt x="74" y="585"/>
                        </a:lnTo>
                        <a:lnTo>
                          <a:pt x="68" y="571"/>
                        </a:lnTo>
                        <a:lnTo>
                          <a:pt x="70" y="535"/>
                        </a:lnTo>
                        <a:lnTo>
                          <a:pt x="74" y="513"/>
                        </a:lnTo>
                        <a:lnTo>
                          <a:pt x="68" y="496"/>
                        </a:lnTo>
                        <a:lnTo>
                          <a:pt x="62" y="479"/>
                        </a:lnTo>
                        <a:lnTo>
                          <a:pt x="59" y="460"/>
                        </a:lnTo>
                        <a:lnTo>
                          <a:pt x="49" y="452"/>
                        </a:lnTo>
                        <a:lnTo>
                          <a:pt x="47" y="449"/>
                        </a:lnTo>
                        <a:lnTo>
                          <a:pt x="45" y="440"/>
                        </a:lnTo>
                        <a:lnTo>
                          <a:pt x="31" y="415"/>
                        </a:lnTo>
                        <a:lnTo>
                          <a:pt x="12" y="354"/>
                        </a:lnTo>
                        <a:lnTo>
                          <a:pt x="6" y="312"/>
                        </a:lnTo>
                        <a:lnTo>
                          <a:pt x="6" y="287"/>
                        </a:lnTo>
                        <a:lnTo>
                          <a:pt x="0" y="279"/>
                        </a:lnTo>
                        <a:lnTo>
                          <a:pt x="2" y="256"/>
                        </a:lnTo>
                        <a:lnTo>
                          <a:pt x="8" y="245"/>
                        </a:lnTo>
                        <a:lnTo>
                          <a:pt x="31" y="215"/>
                        </a:lnTo>
                        <a:lnTo>
                          <a:pt x="53" y="217"/>
                        </a:lnTo>
                        <a:lnTo>
                          <a:pt x="57" y="223"/>
                        </a:lnTo>
                        <a:lnTo>
                          <a:pt x="86" y="223"/>
                        </a:lnTo>
                        <a:lnTo>
                          <a:pt x="88" y="215"/>
                        </a:lnTo>
                        <a:lnTo>
                          <a:pt x="94" y="217"/>
                        </a:lnTo>
                        <a:lnTo>
                          <a:pt x="103" y="209"/>
                        </a:lnTo>
                        <a:lnTo>
                          <a:pt x="109" y="212"/>
                        </a:lnTo>
                        <a:lnTo>
                          <a:pt x="115" y="206"/>
                        </a:lnTo>
                        <a:lnTo>
                          <a:pt x="113" y="198"/>
                        </a:lnTo>
                        <a:lnTo>
                          <a:pt x="119" y="178"/>
                        </a:lnTo>
                        <a:lnTo>
                          <a:pt x="127" y="170"/>
                        </a:lnTo>
                        <a:lnTo>
                          <a:pt x="123" y="164"/>
                        </a:lnTo>
                        <a:lnTo>
                          <a:pt x="127" y="159"/>
                        </a:lnTo>
                        <a:lnTo>
                          <a:pt x="123" y="151"/>
                        </a:lnTo>
                        <a:lnTo>
                          <a:pt x="135" y="137"/>
                        </a:lnTo>
                        <a:lnTo>
                          <a:pt x="154" y="134"/>
                        </a:lnTo>
                        <a:lnTo>
                          <a:pt x="172" y="100"/>
                        </a:lnTo>
                        <a:lnTo>
                          <a:pt x="195" y="72"/>
                        </a:lnTo>
                        <a:lnTo>
                          <a:pt x="205" y="70"/>
                        </a:lnTo>
                        <a:lnTo>
                          <a:pt x="211" y="64"/>
                        </a:lnTo>
                        <a:lnTo>
                          <a:pt x="221" y="64"/>
                        </a:lnTo>
                        <a:lnTo>
                          <a:pt x="240" y="86"/>
                        </a:lnTo>
                        <a:lnTo>
                          <a:pt x="246" y="89"/>
                        </a:lnTo>
                        <a:lnTo>
                          <a:pt x="252" y="78"/>
                        </a:lnTo>
                        <a:lnTo>
                          <a:pt x="265" y="64"/>
                        </a:lnTo>
                        <a:lnTo>
                          <a:pt x="273" y="61"/>
                        </a:lnTo>
                        <a:lnTo>
                          <a:pt x="281" y="39"/>
                        </a:lnTo>
                        <a:lnTo>
                          <a:pt x="289" y="36"/>
                        </a:lnTo>
                        <a:lnTo>
                          <a:pt x="299" y="28"/>
                        </a:lnTo>
                        <a:lnTo>
                          <a:pt x="310" y="20"/>
                        </a:lnTo>
                        <a:lnTo>
                          <a:pt x="320" y="20"/>
                        </a:lnTo>
                        <a:lnTo>
                          <a:pt x="328" y="8"/>
                        </a:lnTo>
                        <a:lnTo>
                          <a:pt x="340" y="8"/>
                        </a:lnTo>
                        <a:lnTo>
                          <a:pt x="355" y="8"/>
                        </a:lnTo>
                        <a:lnTo>
                          <a:pt x="373" y="14"/>
                        </a:lnTo>
                        <a:lnTo>
                          <a:pt x="386" y="25"/>
                        </a:lnTo>
                        <a:lnTo>
                          <a:pt x="388" y="33"/>
                        </a:lnTo>
                        <a:lnTo>
                          <a:pt x="390" y="39"/>
                        </a:lnTo>
                        <a:lnTo>
                          <a:pt x="392" y="53"/>
                        </a:lnTo>
                        <a:lnTo>
                          <a:pt x="390" y="59"/>
                        </a:lnTo>
                        <a:lnTo>
                          <a:pt x="390" y="70"/>
                        </a:lnTo>
                        <a:lnTo>
                          <a:pt x="388" y="78"/>
                        </a:lnTo>
                        <a:lnTo>
                          <a:pt x="418" y="109"/>
                        </a:lnTo>
                        <a:lnTo>
                          <a:pt x="429" y="125"/>
                        </a:lnTo>
                        <a:lnTo>
                          <a:pt x="441" y="131"/>
                        </a:lnTo>
                        <a:lnTo>
                          <a:pt x="453" y="139"/>
                        </a:lnTo>
                        <a:lnTo>
                          <a:pt x="461" y="142"/>
                        </a:lnTo>
                        <a:lnTo>
                          <a:pt x="474" y="134"/>
                        </a:lnTo>
                        <a:lnTo>
                          <a:pt x="484" y="109"/>
                        </a:lnTo>
                        <a:lnTo>
                          <a:pt x="488" y="89"/>
                        </a:lnTo>
                        <a:lnTo>
                          <a:pt x="492" y="53"/>
                        </a:lnTo>
                        <a:lnTo>
                          <a:pt x="496" y="36"/>
                        </a:lnTo>
                        <a:lnTo>
                          <a:pt x="496"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39" name="Freeform 16"/>
                  <p:cNvSpPr>
                    <a:spLocks/>
                  </p:cNvSpPr>
                  <p:nvPr/>
                </p:nvSpPr>
                <p:spPr bwMode="auto">
                  <a:xfrm>
                    <a:off x="4831" y="2741"/>
                    <a:ext cx="383" cy="93"/>
                  </a:xfrm>
                  <a:custGeom>
                    <a:avLst/>
                    <a:gdLst>
                      <a:gd name="T0" fmla="*/ 29 w 383"/>
                      <a:gd name="T1" fmla="*/ 14 h 93"/>
                      <a:gd name="T2" fmla="*/ 76 w 383"/>
                      <a:gd name="T3" fmla="*/ 14 h 93"/>
                      <a:gd name="T4" fmla="*/ 105 w 383"/>
                      <a:gd name="T5" fmla="*/ 16 h 93"/>
                      <a:gd name="T6" fmla="*/ 129 w 383"/>
                      <a:gd name="T7" fmla="*/ 43 h 93"/>
                      <a:gd name="T8" fmla="*/ 152 w 383"/>
                      <a:gd name="T9" fmla="*/ 49 h 93"/>
                      <a:gd name="T10" fmla="*/ 187 w 383"/>
                      <a:gd name="T11" fmla="*/ 60 h 93"/>
                      <a:gd name="T12" fmla="*/ 207 w 383"/>
                      <a:gd name="T13" fmla="*/ 65 h 93"/>
                      <a:gd name="T14" fmla="*/ 216 w 383"/>
                      <a:gd name="T15" fmla="*/ 43 h 93"/>
                      <a:gd name="T16" fmla="*/ 261 w 383"/>
                      <a:gd name="T17" fmla="*/ 49 h 93"/>
                      <a:gd name="T18" fmla="*/ 294 w 383"/>
                      <a:gd name="T19" fmla="*/ 57 h 93"/>
                      <a:gd name="T20" fmla="*/ 316 w 383"/>
                      <a:gd name="T21" fmla="*/ 60 h 93"/>
                      <a:gd name="T22" fmla="*/ 333 w 383"/>
                      <a:gd name="T23" fmla="*/ 49 h 93"/>
                      <a:gd name="T24" fmla="*/ 359 w 383"/>
                      <a:gd name="T25" fmla="*/ 43 h 93"/>
                      <a:gd name="T26" fmla="*/ 382 w 383"/>
                      <a:gd name="T27" fmla="*/ 38 h 93"/>
                      <a:gd name="T28" fmla="*/ 376 w 383"/>
                      <a:gd name="T29" fmla="*/ 65 h 93"/>
                      <a:gd name="T30" fmla="*/ 359 w 383"/>
                      <a:gd name="T31" fmla="*/ 73 h 93"/>
                      <a:gd name="T32" fmla="*/ 347 w 383"/>
                      <a:gd name="T33" fmla="*/ 76 h 93"/>
                      <a:gd name="T34" fmla="*/ 331 w 383"/>
                      <a:gd name="T35" fmla="*/ 84 h 93"/>
                      <a:gd name="T36" fmla="*/ 314 w 383"/>
                      <a:gd name="T37" fmla="*/ 84 h 93"/>
                      <a:gd name="T38" fmla="*/ 300 w 383"/>
                      <a:gd name="T39" fmla="*/ 87 h 93"/>
                      <a:gd name="T40" fmla="*/ 277 w 383"/>
                      <a:gd name="T41" fmla="*/ 92 h 93"/>
                      <a:gd name="T42" fmla="*/ 263 w 383"/>
                      <a:gd name="T43" fmla="*/ 73 h 93"/>
                      <a:gd name="T44" fmla="*/ 246 w 383"/>
                      <a:gd name="T45" fmla="*/ 92 h 93"/>
                      <a:gd name="T46" fmla="*/ 224 w 383"/>
                      <a:gd name="T47" fmla="*/ 73 h 93"/>
                      <a:gd name="T48" fmla="*/ 212 w 383"/>
                      <a:gd name="T49" fmla="*/ 76 h 93"/>
                      <a:gd name="T50" fmla="*/ 193 w 383"/>
                      <a:gd name="T51" fmla="*/ 84 h 93"/>
                      <a:gd name="T52" fmla="*/ 175 w 383"/>
                      <a:gd name="T53" fmla="*/ 78 h 93"/>
                      <a:gd name="T54" fmla="*/ 154 w 383"/>
                      <a:gd name="T55" fmla="*/ 76 h 93"/>
                      <a:gd name="T56" fmla="*/ 133 w 383"/>
                      <a:gd name="T57" fmla="*/ 84 h 93"/>
                      <a:gd name="T58" fmla="*/ 107 w 383"/>
                      <a:gd name="T59" fmla="*/ 70 h 93"/>
                      <a:gd name="T60" fmla="*/ 70 w 383"/>
                      <a:gd name="T61" fmla="*/ 62 h 93"/>
                      <a:gd name="T62" fmla="*/ 43 w 383"/>
                      <a:gd name="T63" fmla="*/ 54 h 93"/>
                      <a:gd name="T64" fmla="*/ 16 w 383"/>
                      <a:gd name="T65" fmla="*/ 41 h 93"/>
                      <a:gd name="T66" fmla="*/ 2 w 383"/>
                      <a:gd name="T67" fmla="*/ 35 h 93"/>
                      <a:gd name="T68" fmla="*/ 0 w 383"/>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3" h="93">
                        <a:moveTo>
                          <a:pt x="0" y="0"/>
                        </a:moveTo>
                        <a:lnTo>
                          <a:pt x="29" y="14"/>
                        </a:lnTo>
                        <a:lnTo>
                          <a:pt x="53" y="14"/>
                        </a:lnTo>
                        <a:lnTo>
                          <a:pt x="76" y="14"/>
                        </a:lnTo>
                        <a:lnTo>
                          <a:pt x="92" y="14"/>
                        </a:lnTo>
                        <a:lnTo>
                          <a:pt x="105" y="16"/>
                        </a:lnTo>
                        <a:lnTo>
                          <a:pt x="121" y="24"/>
                        </a:lnTo>
                        <a:lnTo>
                          <a:pt x="129" y="43"/>
                        </a:lnTo>
                        <a:lnTo>
                          <a:pt x="138" y="51"/>
                        </a:lnTo>
                        <a:lnTo>
                          <a:pt x="152" y="49"/>
                        </a:lnTo>
                        <a:lnTo>
                          <a:pt x="168" y="49"/>
                        </a:lnTo>
                        <a:lnTo>
                          <a:pt x="187" y="60"/>
                        </a:lnTo>
                        <a:lnTo>
                          <a:pt x="199" y="65"/>
                        </a:lnTo>
                        <a:lnTo>
                          <a:pt x="207" y="65"/>
                        </a:lnTo>
                        <a:lnTo>
                          <a:pt x="209" y="51"/>
                        </a:lnTo>
                        <a:lnTo>
                          <a:pt x="216" y="43"/>
                        </a:lnTo>
                        <a:lnTo>
                          <a:pt x="240" y="49"/>
                        </a:lnTo>
                        <a:lnTo>
                          <a:pt x="261" y="49"/>
                        </a:lnTo>
                        <a:lnTo>
                          <a:pt x="279" y="49"/>
                        </a:lnTo>
                        <a:lnTo>
                          <a:pt x="294" y="57"/>
                        </a:lnTo>
                        <a:lnTo>
                          <a:pt x="302" y="62"/>
                        </a:lnTo>
                        <a:lnTo>
                          <a:pt x="316" y="60"/>
                        </a:lnTo>
                        <a:lnTo>
                          <a:pt x="327" y="54"/>
                        </a:lnTo>
                        <a:lnTo>
                          <a:pt x="333" y="49"/>
                        </a:lnTo>
                        <a:lnTo>
                          <a:pt x="349" y="49"/>
                        </a:lnTo>
                        <a:lnTo>
                          <a:pt x="359" y="43"/>
                        </a:lnTo>
                        <a:lnTo>
                          <a:pt x="374" y="38"/>
                        </a:lnTo>
                        <a:lnTo>
                          <a:pt x="382" y="38"/>
                        </a:lnTo>
                        <a:lnTo>
                          <a:pt x="380" y="57"/>
                        </a:lnTo>
                        <a:lnTo>
                          <a:pt x="376" y="65"/>
                        </a:lnTo>
                        <a:lnTo>
                          <a:pt x="368" y="73"/>
                        </a:lnTo>
                        <a:lnTo>
                          <a:pt x="359" y="73"/>
                        </a:lnTo>
                        <a:lnTo>
                          <a:pt x="357" y="73"/>
                        </a:lnTo>
                        <a:lnTo>
                          <a:pt x="347" y="76"/>
                        </a:lnTo>
                        <a:lnTo>
                          <a:pt x="339" y="87"/>
                        </a:lnTo>
                        <a:lnTo>
                          <a:pt x="331" y="84"/>
                        </a:lnTo>
                        <a:lnTo>
                          <a:pt x="322" y="78"/>
                        </a:lnTo>
                        <a:lnTo>
                          <a:pt x="314" y="84"/>
                        </a:lnTo>
                        <a:lnTo>
                          <a:pt x="306" y="87"/>
                        </a:lnTo>
                        <a:lnTo>
                          <a:pt x="300" y="87"/>
                        </a:lnTo>
                        <a:lnTo>
                          <a:pt x="294" y="92"/>
                        </a:lnTo>
                        <a:lnTo>
                          <a:pt x="277" y="92"/>
                        </a:lnTo>
                        <a:lnTo>
                          <a:pt x="271" y="84"/>
                        </a:lnTo>
                        <a:lnTo>
                          <a:pt x="263" y="73"/>
                        </a:lnTo>
                        <a:lnTo>
                          <a:pt x="253" y="84"/>
                        </a:lnTo>
                        <a:lnTo>
                          <a:pt x="246" y="92"/>
                        </a:lnTo>
                        <a:lnTo>
                          <a:pt x="238" y="92"/>
                        </a:lnTo>
                        <a:lnTo>
                          <a:pt x="224" y="73"/>
                        </a:lnTo>
                        <a:lnTo>
                          <a:pt x="220" y="76"/>
                        </a:lnTo>
                        <a:lnTo>
                          <a:pt x="212" y="76"/>
                        </a:lnTo>
                        <a:lnTo>
                          <a:pt x="205" y="87"/>
                        </a:lnTo>
                        <a:lnTo>
                          <a:pt x="193" y="84"/>
                        </a:lnTo>
                        <a:lnTo>
                          <a:pt x="181" y="84"/>
                        </a:lnTo>
                        <a:lnTo>
                          <a:pt x="175" y="78"/>
                        </a:lnTo>
                        <a:lnTo>
                          <a:pt x="166" y="73"/>
                        </a:lnTo>
                        <a:lnTo>
                          <a:pt x="154" y="76"/>
                        </a:lnTo>
                        <a:lnTo>
                          <a:pt x="142" y="87"/>
                        </a:lnTo>
                        <a:lnTo>
                          <a:pt x="133" y="84"/>
                        </a:lnTo>
                        <a:lnTo>
                          <a:pt x="121" y="78"/>
                        </a:lnTo>
                        <a:lnTo>
                          <a:pt x="107" y="70"/>
                        </a:lnTo>
                        <a:lnTo>
                          <a:pt x="94" y="70"/>
                        </a:lnTo>
                        <a:lnTo>
                          <a:pt x="70" y="62"/>
                        </a:lnTo>
                        <a:lnTo>
                          <a:pt x="53" y="57"/>
                        </a:lnTo>
                        <a:lnTo>
                          <a:pt x="43" y="54"/>
                        </a:lnTo>
                        <a:lnTo>
                          <a:pt x="27" y="51"/>
                        </a:lnTo>
                        <a:lnTo>
                          <a:pt x="16" y="41"/>
                        </a:lnTo>
                        <a:lnTo>
                          <a:pt x="6" y="38"/>
                        </a:lnTo>
                        <a:lnTo>
                          <a:pt x="2" y="35"/>
                        </a:lnTo>
                        <a:lnTo>
                          <a:pt x="0" y="30"/>
                        </a:lnTo>
                        <a:lnTo>
                          <a:pt x="0"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40" name="Freeform 17"/>
                  <p:cNvSpPr>
                    <a:spLocks/>
                  </p:cNvSpPr>
                  <p:nvPr/>
                </p:nvSpPr>
                <p:spPr bwMode="auto">
                  <a:xfrm>
                    <a:off x="5040" y="2556"/>
                    <a:ext cx="174" cy="180"/>
                  </a:xfrm>
                  <a:custGeom>
                    <a:avLst/>
                    <a:gdLst>
                      <a:gd name="T0" fmla="*/ 84 w 174"/>
                      <a:gd name="T1" fmla="*/ 3 h 180"/>
                      <a:gd name="T2" fmla="*/ 144 w 174"/>
                      <a:gd name="T3" fmla="*/ 0 h 180"/>
                      <a:gd name="T4" fmla="*/ 154 w 174"/>
                      <a:gd name="T5" fmla="*/ 22 h 180"/>
                      <a:gd name="T6" fmla="*/ 138 w 174"/>
                      <a:gd name="T7" fmla="*/ 36 h 180"/>
                      <a:gd name="T8" fmla="*/ 134 w 174"/>
                      <a:gd name="T9" fmla="*/ 47 h 180"/>
                      <a:gd name="T10" fmla="*/ 122 w 174"/>
                      <a:gd name="T11" fmla="*/ 61 h 180"/>
                      <a:gd name="T12" fmla="*/ 107 w 174"/>
                      <a:gd name="T13" fmla="*/ 63 h 180"/>
                      <a:gd name="T14" fmla="*/ 93 w 174"/>
                      <a:gd name="T15" fmla="*/ 55 h 180"/>
                      <a:gd name="T16" fmla="*/ 76 w 174"/>
                      <a:gd name="T17" fmla="*/ 36 h 180"/>
                      <a:gd name="T18" fmla="*/ 56 w 174"/>
                      <a:gd name="T19" fmla="*/ 36 h 180"/>
                      <a:gd name="T20" fmla="*/ 54 w 174"/>
                      <a:gd name="T21" fmla="*/ 63 h 180"/>
                      <a:gd name="T22" fmla="*/ 56 w 174"/>
                      <a:gd name="T23" fmla="*/ 80 h 180"/>
                      <a:gd name="T24" fmla="*/ 76 w 174"/>
                      <a:gd name="T25" fmla="*/ 69 h 180"/>
                      <a:gd name="T26" fmla="*/ 91 w 174"/>
                      <a:gd name="T27" fmla="*/ 74 h 180"/>
                      <a:gd name="T28" fmla="*/ 87 w 174"/>
                      <a:gd name="T29" fmla="*/ 91 h 180"/>
                      <a:gd name="T30" fmla="*/ 84 w 174"/>
                      <a:gd name="T31" fmla="*/ 102 h 180"/>
                      <a:gd name="T32" fmla="*/ 87 w 174"/>
                      <a:gd name="T33" fmla="*/ 118 h 180"/>
                      <a:gd name="T34" fmla="*/ 97 w 174"/>
                      <a:gd name="T35" fmla="*/ 127 h 180"/>
                      <a:gd name="T36" fmla="*/ 93 w 174"/>
                      <a:gd name="T37" fmla="*/ 146 h 180"/>
                      <a:gd name="T38" fmla="*/ 87 w 174"/>
                      <a:gd name="T39" fmla="*/ 168 h 180"/>
                      <a:gd name="T40" fmla="*/ 72 w 174"/>
                      <a:gd name="T41" fmla="*/ 173 h 180"/>
                      <a:gd name="T42" fmla="*/ 66 w 174"/>
                      <a:gd name="T43" fmla="*/ 162 h 180"/>
                      <a:gd name="T44" fmla="*/ 58 w 174"/>
                      <a:gd name="T45" fmla="*/ 138 h 180"/>
                      <a:gd name="T46" fmla="*/ 58 w 174"/>
                      <a:gd name="T47" fmla="*/ 113 h 180"/>
                      <a:gd name="T48" fmla="*/ 37 w 174"/>
                      <a:gd name="T49" fmla="*/ 113 h 180"/>
                      <a:gd name="T50" fmla="*/ 25 w 174"/>
                      <a:gd name="T51" fmla="*/ 116 h 180"/>
                      <a:gd name="T52" fmla="*/ 41 w 174"/>
                      <a:gd name="T53" fmla="*/ 127 h 180"/>
                      <a:gd name="T54" fmla="*/ 49 w 174"/>
                      <a:gd name="T55" fmla="*/ 143 h 180"/>
                      <a:gd name="T56" fmla="*/ 43 w 174"/>
                      <a:gd name="T57" fmla="*/ 165 h 180"/>
                      <a:gd name="T58" fmla="*/ 31 w 174"/>
                      <a:gd name="T59" fmla="*/ 179 h 180"/>
                      <a:gd name="T60" fmla="*/ 31 w 174"/>
                      <a:gd name="T61" fmla="*/ 162 h 180"/>
                      <a:gd name="T62" fmla="*/ 23 w 174"/>
                      <a:gd name="T63" fmla="*/ 143 h 180"/>
                      <a:gd name="T64" fmla="*/ 10 w 174"/>
                      <a:gd name="T65" fmla="*/ 127 h 180"/>
                      <a:gd name="T66" fmla="*/ 2 w 174"/>
                      <a:gd name="T67" fmla="*/ 107 h 180"/>
                      <a:gd name="T68" fmla="*/ 16 w 174"/>
                      <a:gd name="T69" fmla="*/ 85 h 180"/>
                      <a:gd name="T70" fmla="*/ 25 w 174"/>
                      <a:gd name="T71" fmla="*/ 58 h 180"/>
                      <a:gd name="T72" fmla="*/ 27 w 174"/>
                      <a:gd name="T73" fmla="*/ 39 h 180"/>
                      <a:gd name="T74" fmla="*/ 25 w 174"/>
                      <a:gd name="T75" fmla="*/ 22 h 1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4" h="180">
                        <a:moveTo>
                          <a:pt x="43" y="0"/>
                        </a:moveTo>
                        <a:lnTo>
                          <a:pt x="84" y="3"/>
                        </a:lnTo>
                        <a:lnTo>
                          <a:pt x="124" y="3"/>
                        </a:lnTo>
                        <a:lnTo>
                          <a:pt x="144" y="0"/>
                        </a:lnTo>
                        <a:lnTo>
                          <a:pt x="173" y="17"/>
                        </a:lnTo>
                        <a:lnTo>
                          <a:pt x="154" y="22"/>
                        </a:lnTo>
                        <a:lnTo>
                          <a:pt x="144" y="30"/>
                        </a:lnTo>
                        <a:lnTo>
                          <a:pt x="138" y="36"/>
                        </a:lnTo>
                        <a:lnTo>
                          <a:pt x="134" y="41"/>
                        </a:lnTo>
                        <a:lnTo>
                          <a:pt x="134" y="47"/>
                        </a:lnTo>
                        <a:lnTo>
                          <a:pt x="134" y="55"/>
                        </a:lnTo>
                        <a:lnTo>
                          <a:pt x="122" y="61"/>
                        </a:lnTo>
                        <a:lnTo>
                          <a:pt x="111" y="61"/>
                        </a:lnTo>
                        <a:lnTo>
                          <a:pt x="107" y="63"/>
                        </a:lnTo>
                        <a:lnTo>
                          <a:pt x="97" y="63"/>
                        </a:lnTo>
                        <a:lnTo>
                          <a:pt x="93" y="55"/>
                        </a:lnTo>
                        <a:lnTo>
                          <a:pt x="84" y="44"/>
                        </a:lnTo>
                        <a:lnTo>
                          <a:pt x="76" y="36"/>
                        </a:lnTo>
                        <a:lnTo>
                          <a:pt x="60" y="36"/>
                        </a:lnTo>
                        <a:lnTo>
                          <a:pt x="56" y="36"/>
                        </a:lnTo>
                        <a:lnTo>
                          <a:pt x="51" y="50"/>
                        </a:lnTo>
                        <a:lnTo>
                          <a:pt x="54" y="63"/>
                        </a:lnTo>
                        <a:lnTo>
                          <a:pt x="54" y="72"/>
                        </a:lnTo>
                        <a:lnTo>
                          <a:pt x="56" y="80"/>
                        </a:lnTo>
                        <a:lnTo>
                          <a:pt x="64" y="77"/>
                        </a:lnTo>
                        <a:lnTo>
                          <a:pt x="76" y="69"/>
                        </a:lnTo>
                        <a:lnTo>
                          <a:pt x="84" y="69"/>
                        </a:lnTo>
                        <a:lnTo>
                          <a:pt x="91" y="74"/>
                        </a:lnTo>
                        <a:lnTo>
                          <a:pt x="91" y="80"/>
                        </a:lnTo>
                        <a:lnTo>
                          <a:pt x="87" y="91"/>
                        </a:lnTo>
                        <a:lnTo>
                          <a:pt x="84" y="96"/>
                        </a:lnTo>
                        <a:lnTo>
                          <a:pt x="84" y="102"/>
                        </a:lnTo>
                        <a:lnTo>
                          <a:pt x="82" y="110"/>
                        </a:lnTo>
                        <a:lnTo>
                          <a:pt x="87" y="118"/>
                        </a:lnTo>
                        <a:lnTo>
                          <a:pt x="95" y="129"/>
                        </a:lnTo>
                        <a:lnTo>
                          <a:pt x="97" y="127"/>
                        </a:lnTo>
                        <a:lnTo>
                          <a:pt x="97" y="138"/>
                        </a:lnTo>
                        <a:lnTo>
                          <a:pt x="93" y="146"/>
                        </a:lnTo>
                        <a:lnTo>
                          <a:pt x="89" y="154"/>
                        </a:lnTo>
                        <a:lnTo>
                          <a:pt x="87" y="168"/>
                        </a:lnTo>
                        <a:lnTo>
                          <a:pt x="78" y="173"/>
                        </a:lnTo>
                        <a:lnTo>
                          <a:pt x="72" y="173"/>
                        </a:lnTo>
                        <a:lnTo>
                          <a:pt x="66" y="173"/>
                        </a:lnTo>
                        <a:lnTo>
                          <a:pt x="66" y="162"/>
                        </a:lnTo>
                        <a:lnTo>
                          <a:pt x="64" y="143"/>
                        </a:lnTo>
                        <a:lnTo>
                          <a:pt x="58" y="138"/>
                        </a:lnTo>
                        <a:lnTo>
                          <a:pt x="56" y="129"/>
                        </a:lnTo>
                        <a:lnTo>
                          <a:pt x="58" y="113"/>
                        </a:lnTo>
                        <a:lnTo>
                          <a:pt x="51" y="107"/>
                        </a:lnTo>
                        <a:lnTo>
                          <a:pt x="37" y="113"/>
                        </a:lnTo>
                        <a:lnTo>
                          <a:pt x="31" y="107"/>
                        </a:lnTo>
                        <a:lnTo>
                          <a:pt x="25" y="116"/>
                        </a:lnTo>
                        <a:lnTo>
                          <a:pt x="31" y="121"/>
                        </a:lnTo>
                        <a:lnTo>
                          <a:pt x="41" y="127"/>
                        </a:lnTo>
                        <a:lnTo>
                          <a:pt x="43" y="132"/>
                        </a:lnTo>
                        <a:lnTo>
                          <a:pt x="49" y="143"/>
                        </a:lnTo>
                        <a:lnTo>
                          <a:pt x="49" y="151"/>
                        </a:lnTo>
                        <a:lnTo>
                          <a:pt x="43" y="165"/>
                        </a:lnTo>
                        <a:lnTo>
                          <a:pt x="35" y="176"/>
                        </a:lnTo>
                        <a:lnTo>
                          <a:pt x="31" y="179"/>
                        </a:lnTo>
                        <a:lnTo>
                          <a:pt x="31" y="171"/>
                        </a:lnTo>
                        <a:lnTo>
                          <a:pt x="31" y="162"/>
                        </a:lnTo>
                        <a:lnTo>
                          <a:pt x="33" y="151"/>
                        </a:lnTo>
                        <a:lnTo>
                          <a:pt x="23" y="143"/>
                        </a:lnTo>
                        <a:lnTo>
                          <a:pt x="12" y="135"/>
                        </a:lnTo>
                        <a:lnTo>
                          <a:pt x="10" y="127"/>
                        </a:lnTo>
                        <a:lnTo>
                          <a:pt x="0" y="121"/>
                        </a:lnTo>
                        <a:lnTo>
                          <a:pt x="2" y="107"/>
                        </a:lnTo>
                        <a:lnTo>
                          <a:pt x="10" y="99"/>
                        </a:lnTo>
                        <a:lnTo>
                          <a:pt x="16" y="85"/>
                        </a:lnTo>
                        <a:lnTo>
                          <a:pt x="23" y="72"/>
                        </a:lnTo>
                        <a:lnTo>
                          <a:pt x="25" y="58"/>
                        </a:lnTo>
                        <a:lnTo>
                          <a:pt x="23" y="44"/>
                        </a:lnTo>
                        <a:lnTo>
                          <a:pt x="27" y="39"/>
                        </a:lnTo>
                        <a:lnTo>
                          <a:pt x="31" y="33"/>
                        </a:lnTo>
                        <a:lnTo>
                          <a:pt x="25" y="22"/>
                        </a:lnTo>
                        <a:lnTo>
                          <a:pt x="43"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41" name="Freeform 18"/>
                  <p:cNvSpPr>
                    <a:spLocks/>
                  </p:cNvSpPr>
                  <p:nvPr/>
                </p:nvSpPr>
                <p:spPr bwMode="auto">
                  <a:xfrm>
                    <a:off x="4859" y="2475"/>
                    <a:ext cx="191" cy="248"/>
                  </a:xfrm>
                  <a:custGeom>
                    <a:avLst/>
                    <a:gdLst>
                      <a:gd name="T0" fmla="*/ 0 w 191"/>
                      <a:gd name="T1" fmla="*/ 82 h 248"/>
                      <a:gd name="T2" fmla="*/ 39 w 191"/>
                      <a:gd name="T3" fmla="*/ 44 h 248"/>
                      <a:gd name="T4" fmla="*/ 59 w 191"/>
                      <a:gd name="T5" fmla="*/ 27 h 248"/>
                      <a:gd name="T6" fmla="*/ 69 w 191"/>
                      <a:gd name="T7" fmla="*/ 14 h 248"/>
                      <a:gd name="T8" fmla="*/ 100 w 191"/>
                      <a:gd name="T9" fmla="*/ 0 h 248"/>
                      <a:gd name="T10" fmla="*/ 116 w 191"/>
                      <a:gd name="T11" fmla="*/ 30 h 248"/>
                      <a:gd name="T12" fmla="*/ 133 w 191"/>
                      <a:gd name="T13" fmla="*/ 16 h 248"/>
                      <a:gd name="T14" fmla="*/ 139 w 191"/>
                      <a:gd name="T15" fmla="*/ 8 h 248"/>
                      <a:gd name="T16" fmla="*/ 153 w 191"/>
                      <a:gd name="T17" fmla="*/ 0 h 248"/>
                      <a:gd name="T18" fmla="*/ 161 w 191"/>
                      <a:gd name="T19" fmla="*/ 0 h 248"/>
                      <a:gd name="T20" fmla="*/ 163 w 191"/>
                      <a:gd name="T21" fmla="*/ 11 h 248"/>
                      <a:gd name="T22" fmla="*/ 163 w 191"/>
                      <a:gd name="T23" fmla="*/ 19 h 248"/>
                      <a:gd name="T24" fmla="*/ 155 w 191"/>
                      <a:gd name="T25" fmla="*/ 33 h 248"/>
                      <a:gd name="T26" fmla="*/ 155 w 191"/>
                      <a:gd name="T27" fmla="*/ 41 h 248"/>
                      <a:gd name="T28" fmla="*/ 178 w 191"/>
                      <a:gd name="T29" fmla="*/ 77 h 248"/>
                      <a:gd name="T30" fmla="*/ 182 w 191"/>
                      <a:gd name="T31" fmla="*/ 99 h 248"/>
                      <a:gd name="T32" fmla="*/ 188 w 191"/>
                      <a:gd name="T33" fmla="*/ 99 h 248"/>
                      <a:gd name="T34" fmla="*/ 190 w 191"/>
                      <a:gd name="T35" fmla="*/ 110 h 248"/>
                      <a:gd name="T36" fmla="*/ 182 w 191"/>
                      <a:gd name="T37" fmla="*/ 121 h 248"/>
                      <a:gd name="T38" fmla="*/ 176 w 191"/>
                      <a:gd name="T39" fmla="*/ 115 h 248"/>
                      <a:gd name="T40" fmla="*/ 161 w 191"/>
                      <a:gd name="T41" fmla="*/ 124 h 248"/>
                      <a:gd name="T42" fmla="*/ 163 w 191"/>
                      <a:gd name="T43" fmla="*/ 145 h 248"/>
                      <a:gd name="T44" fmla="*/ 147 w 191"/>
                      <a:gd name="T45" fmla="*/ 159 h 248"/>
                      <a:gd name="T46" fmla="*/ 147 w 191"/>
                      <a:gd name="T47" fmla="*/ 195 h 248"/>
                      <a:gd name="T48" fmla="*/ 147 w 191"/>
                      <a:gd name="T49" fmla="*/ 220 h 248"/>
                      <a:gd name="T50" fmla="*/ 139 w 191"/>
                      <a:gd name="T51" fmla="*/ 231 h 248"/>
                      <a:gd name="T52" fmla="*/ 133 w 191"/>
                      <a:gd name="T53" fmla="*/ 247 h 248"/>
                      <a:gd name="T54" fmla="*/ 125 w 191"/>
                      <a:gd name="T55" fmla="*/ 244 h 248"/>
                      <a:gd name="T56" fmla="*/ 112 w 191"/>
                      <a:gd name="T57" fmla="*/ 236 h 248"/>
                      <a:gd name="T58" fmla="*/ 102 w 191"/>
                      <a:gd name="T59" fmla="*/ 228 h 248"/>
                      <a:gd name="T60" fmla="*/ 94 w 191"/>
                      <a:gd name="T61" fmla="*/ 214 h 248"/>
                      <a:gd name="T62" fmla="*/ 65 w 191"/>
                      <a:gd name="T63" fmla="*/ 217 h 248"/>
                      <a:gd name="T64" fmla="*/ 41 w 191"/>
                      <a:gd name="T65" fmla="*/ 209 h 248"/>
                      <a:gd name="T66" fmla="*/ 25 w 191"/>
                      <a:gd name="T67" fmla="*/ 187 h 248"/>
                      <a:gd name="T68" fmla="*/ 14 w 191"/>
                      <a:gd name="T69" fmla="*/ 170 h 248"/>
                      <a:gd name="T70" fmla="*/ 6 w 191"/>
                      <a:gd name="T71" fmla="*/ 156 h 248"/>
                      <a:gd name="T72" fmla="*/ 6 w 191"/>
                      <a:gd name="T73" fmla="*/ 129 h 248"/>
                      <a:gd name="T74" fmla="*/ 0 w 191"/>
                      <a:gd name="T75" fmla="*/ 82 h 2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1" h="248">
                        <a:moveTo>
                          <a:pt x="0" y="82"/>
                        </a:moveTo>
                        <a:lnTo>
                          <a:pt x="39" y="44"/>
                        </a:lnTo>
                        <a:lnTo>
                          <a:pt x="59" y="27"/>
                        </a:lnTo>
                        <a:lnTo>
                          <a:pt x="69" y="14"/>
                        </a:lnTo>
                        <a:lnTo>
                          <a:pt x="100" y="0"/>
                        </a:lnTo>
                        <a:lnTo>
                          <a:pt x="116" y="30"/>
                        </a:lnTo>
                        <a:lnTo>
                          <a:pt x="133" y="16"/>
                        </a:lnTo>
                        <a:lnTo>
                          <a:pt x="139" y="8"/>
                        </a:lnTo>
                        <a:lnTo>
                          <a:pt x="153" y="0"/>
                        </a:lnTo>
                        <a:lnTo>
                          <a:pt x="161" y="0"/>
                        </a:lnTo>
                        <a:lnTo>
                          <a:pt x="163" y="11"/>
                        </a:lnTo>
                        <a:lnTo>
                          <a:pt x="163" y="19"/>
                        </a:lnTo>
                        <a:lnTo>
                          <a:pt x="155" y="33"/>
                        </a:lnTo>
                        <a:lnTo>
                          <a:pt x="155" y="41"/>
                        </a:lnTo>
                        <a:lnTo>
                          <a:pt x="178" y="77"/>
                        </a:lnTo>
                        <a:lnTo>
                          <a:pt x="182" y="99"/>
                        </a:lnTo>
                        <a:lnTo>
                          <a:pt x="188" y="99"/>
                        </a:lnTo>
                        <a:lnTo>
                          <a:pt x="190" y="110"/>
                        </a:lnTo>
                        <a:lnTo>
                          <a:pt x="182" y="121"/>
                        </a:lnTo>
                        <a:lnTo>
                          <a:pt x="176" y="115"/>
                        </a:lnTo>
                        <a:lnTo>
                          <a:pt x="161" y="124"/>
                        </a:lnTo>
                        <a:lnTo>
                          <a:pt x="163" y="145"/>
                        </a:lnTo>
                        <a:lnTo>
                          <a:pt x="147" y="159"/>
                        </a:lnTo>
                        <a:lnTo>
                          <a:pt x="147" y="195"/>
                        </a:lnTo>
                        <a:lnTo>
                          <a:pt x="147" y="220"/>
                        </a:lnTo>
                        <a:lnTo>
                          <a:pt x="139" y="231"/>
                        </a:lnTo>
                        <a:lnTo>
                          <a:pt x="133" y="247"/>
                        </a:lnTo>
                        <a:lnTo>
                          <a:pt x="125" y="244"/>
                        </a:lnTo>
                        <a:lnTo>
                          <a:pt x="112" y="236"/>
                        </a:lnTo>
                        <a:lnTo>
                          <a:pt x="102" y="228"/>
                        </a:lnTo>
                        <a:lnTo>
                          <a:pt x="94" y="214"/>
                        </a:lnTo>
                        <a:lnTo>
                          <a:pt x="65" y="217"/>
                        </a:lnTo>
                        <a:lnTo>
                          <a:pt x="41" y="209"/>
                        </a:lnTo>
                        <a:lnTo>
                          <a:pt x="25" y="187"/>
                        </a:lnTo>
                        <a:lnTo>
                          <a:pt x="14" y="170"/>
                        </a:lnTo>
                        <a:lnTo>
                          <a:pt x="6" y="156"/>
                        </a:lnTo>
                        <a:lnTo>
                          <a:pt x="6" y="129"/>
                        </a:lnTo>
                        <a:lnTo>
                          <a:pt x="0" y="82"/>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42" name="Freeform 19"/>
                  <p:cNvSpPr>
                    <a:spLocks/>
                  </p:cNvSpPr>
                  <p:nvPr/>
                </p:nvSpPr>
                <p:spPr bwMode="auto">
                  <a:xfrm>
                    <a:off x="5265" y="2615"/>
                    <a:ext cx="367" cy="236"/>
                  </a:xfrm>
                  <a:custGeom>
                    <a:avLst/>
                    <a:gdLst>
                      <a:gd name="T0" fmla="*/ 33 w 367"/>
                      <a:gd name="T1" fmla="*/ 3 h 236"/>
                      <a:gd name="T2" fmla="*/ 72 w 367"/>
                      <a:gd name="T3" fmla="*/ 39 h 236"/>
                      <a:gd name="T4" fmla="*/ 78 w 367"/>
                      <a:gd name="T5" fmla="*/ 56 h 236"/>
                      <a:gd name="T6" fmla="*/ 101 w 367"/>
                      <a:gd name="T7" fmla="*/ 48 h 236"/>
                      <a:gd name="T8" fmla="*/ 113 w 367"/>
                      <a:gd name="T9" fmla="*/ 53 h 236"/>
                      <a:gd name="T10" fmla="*/ 127 w 367"/>
                      <a:gd name="T11" fmla="*/ 39 h 236"/>
                      <a:gd name="T12" fmla="*/ 148 w 367"/>
                      <a:gd name="T13" fmla="*/ 31 h 236"/>
                      <a:gd name="T14" fmla="*/ 195 w 367"/>
                      <a:gd name="T15" fmla="*/ 48 h 236"/>
                      <a:gd name="T16" fmla="*/ 224 w 367"/>
                      <a:gd name="T17" fmla="*/ 67 h 236"/>
                      <a:gd name="T18" fmla="*/ 247 w 367"/>
                      <a:gd name="T19" fmla="*/ 81 h 236"/>
                      <a:gd name="T20" fmla="*/ 286 w 367"/>
                      <a:gd name="T21" fmla="*/ 112 h 236"/>
                      <a:gd name="T22" fmla="*/ 290 w 367"/>
                      <a:gd name="T23" fmla="*/ 129 h 236"/>
                      <a:gd name="T24" fmla="*/ 308 w 367"/>
                      <a:gd name="T25" fmla="*/ 143 h 236"/>
                      <a:gd name="T26" fmla="*/ 323 w 367"/>
                      <a:gd name="T27" fmla="*/ 148 h 236"/>
                      <a:gd name="T28" fmla="*/ 339 w 367"/>
                      <a:gd name="T29" fmla="*/ 176 h 236"/>
                      <a:gd name="T30" fmla="*/ 352 w 367"/>
                      <a:gd name="T31" fmla="*/ 193 h 236"/>
                      <a:gd name="T32" fmla="*/ 354 w 367"/>
                      <a:gd name="T33" fmla="*/ 235 h 236"/>
                      <a:gd name="T34" fmla="*/ 337 w 367"/>
                      <a:gd name="T35" fmla="*/ 235 h 236"/>
                      <a:gd name="T36" fmla="*/ 327 w 367"/>
                      <a:gd name="T37" fmla="*/ 227 h 236"/>
                      <a:gd name="T38" fmla="*/ 290 w 367"/>
                      <a:gd name="T39" fmla="*/ 185 h 236"/>
                      <a:gd name="T40" fmla="*/ 253 w 367"/>
                      <a:gd name="T41" fmla="*/ 185 h 236"/>
                      <a:gd name="T42" fmla="*/ 241 w 367"/>
                      <a:gd name="T43" fmla="*/ 199 h 236"/>
                      <a:gd name="T44" fmla="*/ 230 w 367"/>
                      <a:gd name="T45" fmla="*/ 207 h 236"/>
                      <a:gd name="T46" fmla="*/ 208 w 367"/>
                      <a:gd name="T47" fmla="*/ 218 h 236"/>
                      <a:gd name="T48" fmla="*/ 187 w 367"/>
                      <a:gd name="T49" fmla="*/ 213 h 236"/>
                      <a:gd name="T50" fmla="*/ 169 w 367"/>
                      <a:gd name="T51" fmla="*/ 213 h 236"/>
                      <a:gd name="T52" fmla="*/ 146 w 367"/>
                      <a:gd name="T53" fmla="*/ 159 h 236"/>
                      <a:gd name="T54" fmla="*/ 119 w 367"/>
                      <a:gd name="T55" fmla="*/ 112 h 236"/>
                      <a:gd name="T56" fmla="*/ 86 w 367"/>
                      <a:gd name="T57" fmla="*/ 95 h 236"/>
                      <a:gd name="T58" fmla="*/ 56 w 367"/>
                      <a:gd name="T59" fmla="*/ 92 h 236"/>
                      <a:gd name="T60" fmla="*/ 25 w 367"/>
                      <a:gd name="T61" fmla="*/ 76 h 236"/>
                      <a:gd name="T62" fmla="*/ 27 w 367"/>
                      <a:gd name="T63" fmla="*/ 25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7" h="236">
                        <a:moveTo>
                          <a:pt x="0" y="0"/>
                        </a:moveTo>
                        <a:lnTo>
                          <a:pt x="33" y="3"/>
                        </a:lnTo>
                        <a:lnTo>
                          <a:pt x="60" y="6"/>
                        </a:lnTo>
                        <a:lnTo>
                          <a:pt x="72" y="39"/>
                        </a:lnTo>
                        <a:lnTo>
                          <a:pt x="74" y="50"/>
                        </a:lnTo>
                        <a:lnTo>
                          <a:pt x="78" y="56"/>
                        </a:lnTo>
                        <a:lnTo>
                          <a:pt x="86" y="48"/>
                        </a:lnTo>
                        <a:lnTo>
                          <a:pt x="101" y="48"/>
                        </a:lnTo>
                        <a:lnTo>
                          <a:pt x="109" y="56"/>
                        </a:lnTo>
                        <a:lnTo>
                          <a:pt x="113" y="53"/>
                        </a:lnTo>
                        <a:lnTo>
                          <a:pt x="125" y="39"/>
                        </a:lnTo>
                        <a:lnTo>
                          <a:pt x="127" y="39"/>
                        </a:lnTo>
                        <a:lnTo>
                          <a:pt x="138" y="31"/>
                        </a:lnTo>
                        <a:lnTo>
                          <a:pt x="148" y="31"/>
                        </a:lnTo>
                        <a:lnTo>
                          <a:pt x="181" y="48"/>
                        </a:lnTo>
                        <a:lnTo>
                          <a:pt x="195" y="48"/>
                        </a:lnTo>
                        <a:lnTo>
                          <a:pt x="210" y="62"/>
                        </a:lnTo>
                        <a:lnTo>
                          <a:pt x="224" y="67"/>
                        </a:lnTo>
                        <a:lnTo>
                          <a:pt x="236" y="78"/>
                        </a:lnTo>
                        <a:lnTo>
                          <a:pt x="247" y="81"/>
                        </a:lnTo>
                        <a:lnTo>
                          <a:pt x="273" y="92"/>
                        </a:lnTo>
                        <a:lnTo>
                          <a:pt x="286" y="112"/>
                        </a:lnTo>
                        <a:lnTo>
                          <a:pt x="292" y="123"/>
                        </a:lnTo>
                        <a:lnTo>
                          <a:pt x="290" y="129"/>
                        </a:lnTo>
                        <a:lnTo>
                          <a:pt x="300" y="140"/>
                        </a:lnTo>
                        <a:lnTo>
                          <a:pt x="308" y="143"/>
                        </a:lnTo>
                        <a:lnTo>
                          <a:pt x="313" y="145"/>
                        </a:lnTo>
                        <a:lnTo>
                          <a:pt x="323" y="148"/>
                        </a:lnTo>
                        <a:lnTo>
                          <a:pt x="339" y="165"/>
                        </a:lnTo>
                        <a:lnTo>
                          <a:pt x="339" y="176"/>
                        </a:lnTo>
                        <a:lnTo>
                          <a:pt x="350" y="187"/>
                        </a:lnTo>
                        <a:lnTo>
                          <a:pt x="352" y="193"/>
                        </a:lnTo>
                        <a:lnTo>
                          <a:pt x="366" y="215"/>
                        </a:lnTo>
                        <a:lnTo>
                          <a:pt x="354" y="235"/>
                        </a:lnTo>
                        <a:lnTo>
                          <a:pt x="350" y="235"/>
                        </a:lnTo>
                        <a:lnTo>
                          <a:pt x="337" y="235"/>
                        </a:lnTo>
                        <a:lnTo>
                          <a:pt x="333" y="227"/>
                        </a:lnTo>
                        <a:lnTo>
                          <a:pt x="327" y="227"/>
                        </a:lnTo>
                        <a:lnTo>
                          <a:pt x="321" y="229"/>
                        </a:lnTo>
                        <a:lnTo>
                          <a:pt x="290" y="185"/>
                        </a:lnTo>
                        <a:lnTo>
                          <a:pt x="271" y="187"/>
                        </a:lnTo>
                        <a:lnTo>
                          <a:pt x="253" y="185"/>
                        </a:lnTo>
                        <a:lnTo>
                          <a:pt x="247" y="190"/>
                        </a:lnTo>
                        <a:lnTo>
                          <a:pt x="241" y="199"/>
                        </a:lnTo>
                        <a:lnTo>
                          <a:pt x="239" y="193"/>
                        </a:lnTo>
                        <a:lnTo>
                          <a:pt x="230" y="207"/>
                        </a:lnTo>
                        <a:lnTo>
                          <a:pt x="218" y="227"/>
                        </a:lnTo>
                        <a:lnTo>
                          <a:pt x="208" y="218"/>
                        </a:lnTo>
                        <a:lnTo>
                          <a:pt x="195" y="213"/>
                        </a:lnTo>
                        <a:lnTo>
                          <a:pt x="187" y="213"/>
                        </a:lnTo>
                        <a:lnTo>
                          <a:pt x="175" y="207"/>
                        </a:lnTo>
                        <a:lnTo>
                          <a:pt x="169" y="213"/>
                        </a:lnTo>
                        <a:lnTo>
                          <a:pt x="160" y="185"/>
                        </a:lnTo>
                        <a:lnTo>
                          <a:pt x="146" y="159"/>
                        </a:lnTo>
                        <a:lnTo>
                          <a:pt x="132" y="129"/>
                        </a:lnTo>
                        <a:lnTo>
                          <a:pt x="119" y="112"/>
                        </a:lnTo>
                        <a:lnTo>
                          <a:pt x="109" y="95"/>
                        </a:lnTo>
                        <a:lnTo>
                          <a:pt x="86" y="95"/>
                        </a:lnTo>
                        <a:lnTo>
                          <a:pt x="66" y="104"/>
                        </a:lnTo>
                        <a:lnTo>
                          <a:pt x="56" y="92"/>
                        </a:lnTo>
                        <a:lnTo>
                          <a:pt x="35" y="84"/>
                        </a:lnTo>
                        <a:lnTo>
                          <a:pt x="25" y="76"/>
                        </a:lnTo>
                        <a:lnTo>
                          <a:pt x="25" y="42"/>
                        </a:lnTo>
                        <a:lnTo>
                          <a:pt x="27" y="25"/>
                        </a:lnTo>
                        <a:lnTo>
                          <a:pt x="0"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43" name="Freeform 20"/>
                  <p:cNvSpPr>
                    <a:spLocks/>
                  </p:cNvSpPr>
                  <p:nvPr/>
                </p:nvSpPr>
                <p:spPr bwMode="auto">
                  <a:xfrm>
                    <a:off x="4588" y="2450"/>
                    <a:ext cx="221" cy="309"/>
                  </a:xfrm>
                  <a:custGeom>
                    <a:avLst/>
                    <a:gdLst>
                      <a:gd name="T0" fmla="*/ 0 w 221"/>
                      <a:gd name="T1" fmla="*/ 8 h 309"/>
                      <a:gd name="T2" fmla="*/ 22 w 221"/>
                      <a:gd name="T3" fmla="*/ 0 h 309"/>
                      <a:gd name="T4" fmla="*/ 49 w 221"/>
                      <a:gd name="T5" fmla="*/ 14 h 309"/>
                      <a:gd name="T6" fmla="*/ 53 w 221"/>
                      <a:gd name="T7" fmla="*/ 28 h 309"/>
                      <a:gd name="T8" fmla="*/ 53 w 221"/>
                      <a:gd name="T9" fmla="*/ 33 h 309"/>
                      <a:gd name="T10" fmla="*/ 59 w 221"/>
                      <a:gd name="T11" fmla="*/ 36 h 309"/>
                      <a:gd name="T12" fmla="*/ 59 w 221"/>
                      <a:gd name="T13" fmla="*/ 42 h 309"/>
                      <a:gd name="T14" fmla="*/ 67 w 221"/>
                      <a:gd name="T15" fmla="*/ 44 h 309"/>
                      <a:gd name="T16" fmla="*/ 67 w 221"/>
                      <a:gd name="T17" fmla="*/ 55 h 309"/>
                      <a:gd name="T18" fmla="*/ 94 w 221"/>
                      <a:gd name="T19" fmla="*/ 89 h 309"/>
                      <a:gd name="T20" fmla="*/ 98 w 221"/>
                      <a:gd name="T21" fmla="*/ 89 h 309"/>
                      <a:gd name="T22" fmla="*/ 102 w 221"/>
                      <a:gd name="T23" fmla="*/ 97 h 309"/>
                      <a:gd name="T24" fmla="*/ 106 w 221"/>
                      <a:gd name="T25" fmla="*/ 105 h 309"/>
                      <a:gd name="T26" fmla="*/ 110 w 221"/>
                      <a:gd name="T27" fmla="*/ 105 h 309"/>
                      <a:gd name="T28" fmla="*/ 128 w 221"/>
                      <a:gd name="T29" fmla="*/ 117 h 309"/>
                      <a:gd name="T30" fmla="*/ 163 w 221"/>
                      <a:gd name="T31" fmla="*/ 122 h 309"/>
                      <a:gd name="T32" fmla="*/ 165 w 221"/>
                      <a:gd name="T33" fmla="*/ 161 h 309"/>
                      <a:gd name="T34" fmla="*/ 173 w 221"/>
                      <a:gd name="T35" fmla="*/ 166 h 309"/>
                      <a:gd name="T36" fmla="*/ 171 w 221"/>
                      <a:gd name="T37" fmla="*/ 180 h 309"/>
                      <a:gd name="T38" fmla="*/ 191 w 221"/>
                      <a:gd name="T39" fmla="*/ 200 h 309"/>
                      <a:gd name="T40" fmla="*/ 210 w 221"/>
                      <a:gd name="T41" fmla="*/ 208 h 309"/>
                      <a:gd name="T42" fmla="*/ 210 w 221"/>
                      <a:gd name="T43" fmla="*/ 272 h 309"/>
                      <a:gd name="T44" fmla="*/ 220 w 221"/>
                      <a:gd name="T45" fmla="*/ 297 h 309"/>
                      <a:gd name="T46" fmla="*/ 214 w 221"/>
                      <a:gd name="T47" fmla="*/ 305 h 309"/>
                      <a:gd name="T48" fmla="*/ 202 w 221"/>
                      <a:gd name="T49" fmla="*/ 308 h 309"/>
                      <a:gd name="T50" fmla="*/ 200 w 221"/>
                      <a:gd name="T51" fmla="*/ 286 h 309"/>
                      <a:gd name="T52" fmla="*/ 179 w 221"/>
                      <a:gd name="T53" fmla="*/ 308 h 309"/>
                      <a:gd name="T54" fmla="*/ 165 w 221"/>
                      <a:gd name="T55" fmla="*/ 275 h 309"/>
                      <a:gd name="T56" fmla="*/ 157 w 221"/>
                      <a:gd name="T57" fmla="*/ 253 h 309"/>
                      <a:gd name="T58" fmla="*/ 132 w 221"/>
                      <a:gd name="T59" fmla="*/ 222 h 309"/>
                      <a:gd name="T60" fmla="*/ 126 w 221"/>
                      <a:gd name="T61" fmla="*/ 222 h 309"/>
                      <a:gd name="T62" fmla="*/ 104 w 221"/>
                      <a:gd name="T63" fmla="*/ 205 h 309"/>
                      <a:gd name="T64" fmla="*/ 100 w 221"/>
                      <a:gd name="T65" fmla="*/ 189 h 309"/>
                      <a:gd name="T66" fmla="*/ 100 w 221"/>
                      <a:gd name="T67" fmla="*/ 178 h 309"/>
                      <a:gd name="T68" fmla="*/ 81 w 221"/>
                      <a:gd name="T69" fmla="*/ 133 h 309"/>
                      <a:gd name="T70" fmla="*/ 73 w 221"/>
                      <a:gd name="T71" fmla="*/ 105 h 309"/>
                      <a:gd name="T72" fmla="*/ 51 w 221"/>
                      <a:gd name="T73" fmla="*/ 80 h 309"/>
                      <a:gd name="T74" fmla="*/ 20 w 221"/>
                      <a:gd name="T75" fmla="*/ 42 h 309"/>
                      <a:gd name="T76" fmla="*/ 0 w 221"/>
                      <a:gd name="T77" fmla="*/ 8 h 3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1" h="309">
                        <a:moveTo>
                          <a:pt x="0" y="8"/>
                        </a:moveTo>
                        <a:lnTo>
                          <a:pt x="22" y="0"/>
                        </a:lnTo>
                        <a:lnTo>
                          <a:pt x="49" y="14"/>
                        </a:lnTo>
                        <a:lnTo>
                          <a:pt x="53" y="28"/>
                        </a:lnTo>
                        <a:lnTo>
                          <a:pt x="53" y="33"/>
                        </a:lnTo>
                        <a:lnTo>
                          <a:pt x="59" y="36"/>
                        </a:lnTo>
                        <a:lnTo>
                          <a:pt x="59" y="42"/>
                        </a:lnTo>
                        <a:lnTo>
                          <a:pt x="67" y="44"/>
                        </a:lnTo>
                        <a:lnTo>
                          <a:pt x="67" y="55"/>
                        </a:lnTo>
                        <a:lnTo>
                          <a:pt x="94" y="89"/>
                        </a:lnTo>
                        <a:lnTo>
                          <a:pt x="98" y="89"/>
                        </a:lnTo>
                        <a:lnTo>
                          <a:pt x="102" y="97"/>
                        </a:lnTo>
                        <a:lnTo>
                          <a:pt x="106" y="105"/>
                        </a:lnTo>
                        <a:lnTo>
                          <a:pt x="110" y="105"/>
                        </a:lnTo>
                        <a:lnTo>
                          <a:pt x="128" y="117"/>
                        </a:lnTo>
                        <a:lnTo>
                          <a:pt x="163" y="122"/>
                        </a:lnTo>
                        <a:lnTo>
                          <a:pt x="165" y="161"/>
                        </a:lnTo>
                        <a:lnTo>
                          <a:pt x="173" y="166"/>
                        </a:lnTo>
                        <a:lnTo>
                          <a:pt x="171" y="180"/>
                        </a:lnTo>
                        <a:lnTo>
                          <a:pt x="191" y="200"/>
                        </a:lnTo>
                        <a:lnTo>
                          <a:pt x="210" y="208"/>
                        </a:lnTo>
                        <a:lnTo>
                          <a:pt x="210" y="272"/>
                        </a:lnTo>
                        <a:lnTo>
                          <a:pt x="220" y="297"/>
                        </a:lnTo>
                        <a:lnTo>
                          <a:pt x="214" y="305"/>
                        </a:lnTo>
                        <a:lnTo>
                          <a:pt x="202" y="308"/>
                        </a:lnTo>
                        <a:lnTo>
                          <a:pt x="200" y="286"/>
                        </a:lnTo>
                        <a:lnTo>
                          <a:pt x="179" y="308"/>
                        </a:lnTo>
                        <a:lnTo>
                          <a:pt x="165" y="275"/>
                        </a:lnTo>
                        <a:lnTo>
                          <a:pt x="157" y="253"/>
                        </a:lnTo>
                        <a:lnTo>
                          <a:pt x="132" y="222"/>
                        </a:lnTo>
                        <a:lnTo>
                          <a:pt x="126" y="222"/>
                        </a:lnTo>
                        <a:lnTo>
                          <a:pt x="104" y="205"/>
                        </a:lnTo>
                        <a:lnTo>
                          <a:pt x="100" y="189"/>
                        </a:lnTo>
                        <a:lnTo>
                          <a:pt x="100" y="178"/>
                        </a:lnTo>
                        <a:lnTo>
                          <a:pt x="81" y="133"/>
                        </a:lnTo>
                        <a:lnTo>
                          <a:pt x="73" y="105"/>
                        </a:lnTo>
                        <a:lnTo>
                          <a:pt x="51" y="80"/>
                        </a:lnTo>
                        <a:lnTo>
                          <a:pt x="20" y="42"/>
                        </a:lnTo>
                        <a:lnTo>
                          <a:pt x="0" y="8"/>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44" name="Freeform 21"/>
                  <p:cNvSpPr>
                    <a:spLocks/>
                  </p:cNvSpPr>
                  <p:nvPr/>
                </p:nvSpPr>
                <p:spPr bwMode="auto">
                  <a:xfrm>
                    <a:off x="4980" y="2117"/>
                    <a:ext cx="217" cy="340"/>
                  </a:xfrm>
                  <a:custGeom>
                    <a:avLst/>
                    <a:gdLst>
                      <a:gd name="T0" fmla="*/ 15 w 217"/>
                      <a:gd name="T1" fmla="*/ 0 h 340"/>
                      <a:gd name="T2" fmla="*/ 33 w 217"/>
                      <a:gd name="T3" fmla="*/ 0 h 340"/>
                      <a:gd name="T4" fmla="*/ 54 w 217"/>
                      <a:gd name="T5" fmla="*/ 36 h 340"/>
                      <a:gd name="T6" fmla="*/ 50 w 217"/>
                      <a:gd name="T7" fmla="*/ 69 h 340"/>
                      <a:gd name="T8" fmla="*/ 62 w 217"/>
                      <a:gd name="T9" fmla="*/ 81 h 340"/>
                      <a:gd name="T10" fmla="*/ 69 w 217"/>
                      <a:gd name="T11" fmla="*/ 103 h 340"/>
                      <a:gd name="T12" fmla="*/ 83 w 217"/>
                      <a:gd name="T13" fmla="*/ 114 h 340"/>
                      <a:gd name="T14" fmla="*/ 100 w 217"/>
                      <a:gd name="T15" fmla="*/ 117 h 340"/>
                      <a:gd name="T16" fmla="*/ 125 w 217"/>
                      <a:gd name="T17" fmla="*/ 133 h 340"/>
                      <a:gd name="T18" fmla="*/ 141 w 217"/>
                      <a:gd name="T19" fmla="*/ 153 h 340"/>
                      <a:gd name="T20" fmla="*/ 145 w 217"/>
                      <a:gd name="T21" fmla="*/ 153 h 340"/>
                      <a:gd name="T22" fmla="*/ 166 w 217"/>
                      <a:gd name="T23" fmla="*/ 170 h 340"/>
                      <a:gd name="T24" fmla="*/ 166 w 217"/>
                      <a:gd name="T25" fmla="*/ 211 h 340"/>
                      <a:gd name="T26" fmla="*/ 172 w 217"/>
                      <a:gd name="T27" fmla="*/ 231 h 340"/>
                      <a:gd name="T28" fmla="*/ 179 w 217"/>
                      <a:gd name="T29" fmla="*/ 242 h 340"/>
                      <a:gd name="T30" fmla="*/ 187 w 217"/>
                      <a:gd name="T31" fmla="*/ 253 h 340"/>
                      <a:gd name="T32" fmla="*/ 195 w 217"/>
                      <a:gd name="T33" fmla="*/ 267 h 340"/>
                      <a:gd name="T34" fmla="*/ 199 w 217"/>
                      <a:gd name="T35" fmla="*/ 283 h 340"/>
                      <a:gd name="T36" fmla="*/ 216 w 217"/>
                      <a:gd name="T37" fmla="*/ 297 h 340"/>
                      <a:gd name="T38" fmla="*/ 214 w 217"/>
                      <a:gd name="T39" fmla="*/ 314 h 340"/>
                      <a:gd name="T40" fmla="*/ 197 w 217"/>
                      <a:gd name="T41" fmla="*/ 317 h 340"/>
                      <a:gd name="T42" fmla="*/ 191 w 217"/>
                      <a:gd name="T43" fmla="*/ 303 h 340"/>
                      <a:gd name="T44" fmla="*/ 179 w 217"/>
                      <a:gd name="T45" fmla="*/ 303 h 340"/>
                      <a:gd name="T46" fmla="*/ 179 w 217"/>
                      <a:gd name="T47" fmla="*/ 339 h 340"/>
                      <a:gd name="T48" fmla="*/ 168 w 217"/>
                      <a:gd name="T49" fmla="*/ 339 h 340"/>
                      <a:gd name="T50" fmla="*/ 156 w 217"/>
                      <a:gd name="T51" fmla="*/ 322 h 340"/>
                      <a:gd name="T52" fmla="*/ 147 w 217"/>
                      <a:gd name="T53" fmla="*/ 314 h 340"/>
                      <a:gd name="T54" fmla="*/ 147 w 217"/>
                      <a:gd name="T55" fmla="*/ 295 h 340"/>
                      <a:gd name="T56" fmla="*/ 129 w 217"/>
                      <a:gd name="T57" fmla="*/ 295 h 340"/>
                      <a:gd name="T58" fmla="*/ 123 w 217"/>
                      <a:gd name="T59" fmla="*/ 314 h 340"/>
                      <a:gd name="T60" fmla="*/ 116 w 217"/>
                      <a:gd name="T61" fmla="*/ 295 h 340"/>
                      <a:gd name="T62" fmla="*/ 114 w 217"/>
                      <a:gd name="T63" fmla="*/ 275 h 340"/>
                      <a:gd name="T64" fmla="*/ 137 w 217"/>
                      <a:gd name="T65" fmla="*/ 267 h 340"/>
                      <a:gd name="T66" fmla="*/ 150 w 217"/>
                      <a:gd name="T67" fmla="*/ 272 h 340"/>
                      <a:gd name="T68" fmla="*/ 152 w 217"/>
                      <a:gd name="T69" fmla="*/ 239 h 340"/>
                      <a:gd name="T70" fmla="*/ 139 w 217"/>
                      <a:gd name="T71" fmla="*/ 228 h 340"/>
                      <a:gd name="T72" fmla="*/ 131 w 217"/>
                      <a:gd name="T73" fmla="*/ 200 h 340"/>
                      <a:gd name="T74" fmla="*/ 125 w 217"/>
                      <a:gd name="T75" fmla="*/ 167 h 340"/>
                      <a:gd name="T76" fmla="*/ 102 w 217"/>
                      <a:gd name="T77" fmla="*/ 156 h 340"/>
                      <a:gd name="T78" fmla="*/ 91 w 217"/>
                      <a:gd name="T79" fmla="*/ 142 h 340"/>
                      <a:gd name="T80" fmla="*/ 73 w 217"/>
                      <a:gd name="T81" fmla="*/ 133 h 340"/>
                      <a:gd name="T82" fmla="*/ 83 w 217"/>
                      <a:gd name="T83" fmla="*/ 164 h 340"/>
                      <a:gd name="T84" fmla="*/ 62 w 217"/>
                      <a:gd name="T85" fmla="*/ 178 h 340"/>
                      <a:gd name="T86" fmla="*/ 50 w 217"/>
                      <a:gd name="T87" fmla="*/ 144 h 340"/>
                      <a:gd name="T88" fmla="*/ 39 w 217"/>
                      <a:gd name="T89" fmla="*/ 136 h 340"/>
                      <a:gd name="T90" fmla="*/ 39 w 217"/>
                      <a:gd name="T91" fmla="*/ 117 h 340"/>
                      <a:gd name="T92" fmla="*/ 25 w 217"/>
                      <a:gd name="T93" fmla="*/ 94 h 340"/>
                      <a:gd name="T94" fmla="*/ 8 w 217"/>
                      <a:gd name="T95" fmla="*/ 81 h 340"/>
                      <a:gd name="T96" fmla="*/ 0 w 217"/>
                      <a:gd name="T97" fmla="*/ 67 h 340"/>
                      <a:gd name="T98" fmla="*/ 4 w 217"/>
                      <a:gd name="T99" fmla="*/ 56 h 340"/>
                      <a:gd name="T100" fmla="*/ 17 w 217"/>
                      <a:gd name="T101" fmla="*/ 61 h 340"/>
                      <a:gd name="T102" fmla="*/ 21 w 217"/>
                      <a:gd name="T103" fmla="*/ 47 h 340"/>
                      <a:gd name="T104" fmla="*/ 17 w 217"/>
                      <a:gd name="T105" fmla="*/ 28 h 340"/>
                      <a:gd name="T106" fmla="*/ 15 w 217"/>
                      <a:gd name="T107" fmla="*/ 0 h 3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7" h="340">
                        <a:moveTo>
                          <a:pt x="15" y="0"/>
                        </a:moveTo>
                        <a:lnTo>
                          <a:pt x="33" y="0"/>
                        </a:lnTo>
                        <a:lnTo>
                          <a:pt x="54" y="36"/>
                        </a:lnTo>
                        <a:lnTo>
                          <a:pt x="50" y="69"/>
                        </a:lnTo>
                        <a:lnTo>
                          <a:pt x="62" y="81"/>
                        </a:lnTo>
                        <a:lnTo>
                          <a:pt x="69" y="103"/>
                        </a:lnTo>
                        <a:lnTo>
                          <a:pt x="83" y="114"/>
                        </a:lnTo>
                        <a:lnTo>
                          <a:pt x="100" y="117"/>
                        </a:lnTo>
                        <a:lnTo>
                          <a:pt x="125" y="133"/>
                        </a:lnTo>
                        <a:lnTo>
                          <a:pt x="141" y="153"/>
                        </a:lnTo>
                        <a:lnTo>
                          <a:pt x="145" y="153"/>
                        </a:lnTo>
                        <a:lnTo>
                          <a:pt x="166" y="170"/>
                        </a:lnTo>
                        <a:lnTo>
                          <a:pt x="166" y="211"/>
                        </a:lnTo>
                        <a:lnTo>
                          <a:pt x="172" y="231"/>
                        </a:lnTo>
                        <a:lnTo>
                          <a:pt x="179" y="242"/>
                        </a:lnTo>
                        <a:lnTo>
                          <a:pt x="187" y="253"/>
                        </a:lnTo>
                        <a:lnTo>
                          <a:pt x="195" y="267"/>
                        </a:lnTo>
                        <a:lnTo>
                          <a:pt x="199" y="283"/>
                        </a:lnTo>
                        <a:lnTo>
                          <a:pt x="216" y="297"/>
                        </a:lnTo>
                        <a:lnTo>
                          <a:pt x="214" y="314"/>
                        </a:lnTo>
                        <a:lnTo>
                          <a:pt x="197" y="317"/>
                        </a:lnTo>
                        <a:lnTo>
                          <a:pt x="191" y="303"/>
                        </a:lnTo>
                        <a:lnTo>
                          <a:pt x="179" y="303"/>
                        </a:lnTo>
                        <a:lnTo>
                          <a:pt x="179" y="339"/>
                        </a:lnTo>
                        <a:lnTo>
                          <a:pt x="168" y="339"/>
                        </a:lnTo>
                        <a:lnTo>
                          <a:pt x="156" y="322"/>
                        </a:lnTo>
                        <a:lnTo>
                          <a:pt x="147" y="314"/>
                        </a:lnTo>
                        <a:lnTo>
                          <a:pt x="147" y="295"/>
                        </a:lnTo>
                        <a:lnTo>
                          <a:pt x="129" y="295"/>
                        </a:lnTo>
                        <a:lnTo>
                          <a:pt x="123" y="314"/>
                        </a:lnTo>
                        <a:lnTo>
                          <a:pt x="116" y="295"/>
                        </a:lnTo>
                        <a:lnTo>
                          <a:pt x="114" y="275"/>
                        </a:lnTo>
                        <a:lnTo>
                          <a:pt x="137" y="267"/>
                        </a:lnTo>
                        <a:lnTo>
                          <a:pt x="150" y="272"/>
                        </a:lnTo>
                        <a:lnTo>
                          <a:pt x="152" y="239"/>
                        </a:lnTo>
                        <a:lnTo>
                          <a:pt x="139" y="228"/>
                        </a:lnTo>
                        <a:lnTo>
                          <a:pt x="131" y="200"/>
                        </a:lnTo>
                        <a:lnTo>
                          <a:pt x="125" y="167"/>
                        </a:lnTo>
                        <a:lnTo>
                          <a:pt x="102" y="156"/>
                        </a:lnTo>
                        <a:lnTo>
                          <a:pt x="91" y="142"/>
                        </a:lnTo>
                        <a:lnTo>
                          <a:pt x="73" y="133"/>
                        </a:lnTo>
                        <a:lnTo>
                          <a:pt x="83" y="164"/>
                        </a:lnTo>
                        <a:lnTo>
                          <a:pt x="62" y="178"/>
                        </a:lnTo>
                        <a:lnTo>
                          <a:pt x="50" y="144"/>
                        </a:lnTo>
                        <a:lnTo>
                          <a:pt x="39" y="136"/>
                        </a:lnTo>
                        <a:lnTo>
                          <a:pt x="39" y="117"/>
                        </a:lnTo>
                        <a:lnTo>
                          <a:pt x="25" y="94"/>
                        </a:lnTo>
                        <a:lnTo>
                          <a:pt x="8" y="81"/>
                        </a:lnTo>
                        <a:lnTo>
                          <a:pt x="0" y="67"/>
                        </a:lnTo>
                        <a:lnTo>
                          <a:pt x="4" y="56"/>
                        </a:lnTo>
                        <a:lnTo>
                          <a:pt x="17" y="61"/>
                        </a:lnTo>
                        <a:lnTo>
                          <a:pt x="21" y="47"/>
                        </a:lnTo>
                        <a:lnTo>
                          <a:pt x="17" y="28"/>
                        </a:lnTo>
                        <a:lnTo>
                          <a:pt x="15"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45" name="Freeform 22"/>
                  <p:cNvSpPr>
                    <a:spLocks/>
                  </p:cNvSpPr>
                  <p:nvPr/>
                </p:nvSpPr>
                <p:spPr bwMode="auto">
                  <a:xfrm>
                    <a:off x="4932" y="1540"/>
                    <a:ext cx="159" cy="289"/>
                  </a:xfrm>
                  <a:custGeom>
                    <a:avLst/>
                    <a:gdLst>
                      <a:gd name="T0" fmla="*/ 33 w 159"/>
                      <a:gd name="T1" fmla="*/ 0 h 289"/>
                      <a:gd name="T2" fmla="*/ 64 w 159"/>
                      <a:gd name="T3" fmla="*/ 20 h 289"/>
                      <a:gd name="T4" fmla="*/ 82 w 159"/>
                      <a:gd name="T5" fmla="*/ 36 h 289"/>
                      <a:gd name="T6" fmla="*/ 94 w 159"/>
                      <a:gd name="T7" fmla="*/ 62 h 289"/>
                      <a:gd name="T8" fmla="*/ 105 w 159"/>
                      <a:gd name="T9" fmla="*/ 62 h 289"/>
                      <a:gd name="T10" fmla="*/ 103 w 159"/>
                      <a:gd name="T11" fmla="*/ 78 h 289"/>
                      <a:gd name="T12" fmla="*/ 115 w 159"/>
                      <a:gd name="T13" fmla="*/ 89 h 289"/>
                      <a:gd name="T14" fmla="*/ 123 w 159"/>
                      <a:gd name="T15" fmla="*/ 106 h 289"/>
                      <a:gd name="T16" fmla="*/ 144 w 159"/>
                      <a:gd name="T17" fmla="*/ 140 h 289"/>
                      <a:gd name="T18" fmla="*/ 158 w 159"/>
                      <a:gd name="T19" fmla="*/ 179 h 289"/>
                      <a:gd name="T20" fmla="*/ 131 w 159"/>
                      <a:gd name="T21" fmla="*/ 176 h 289"/>
                      <a:gd name="T22" fmla="*/ 111 w 159"/>
                      <a:gd name="T23" fmla="*/ 171 h 289"/>
                      <a:gd name="T24" fmla="*/ 125 w 159"/>
                      <a:gd name="T25" fmla="*/ 199 h 289"/>
                      <a:gd name="T26" fmla="*/ 125 w 159"/>
                      <a:gd name="T27" fmla="*/ 215 h 289"/>
                      <a:gd name="T28" fmla="*/ 125 w 159"/>
                      <a:gd name="T29" fmla="*/ 232 h 289"/>
                      <a:gd name="T30" fmla="*/ 117 w 159"/>
                      <a:gd name="T31" fmla="*/ 224 h 289"/>
                      <a:gd name="T32" fmla="*/ 107 w 159"/>
                      <a:gd name="T33" fmla="*/ 210 h 289"/>
                      <a:gd name="T34" fmla="*/ 88 w 159"/>
                      <a:gd name="T35" fmla="*/ 193 h 289"/>
                      <a:gd name="T36" fmla="*/ 78 w 159"/>
                      <a:gd name="T37" fmla="*/ 185 h 289"/>
                      <a:gd name="T38" fmla="*/ 62 w 159"/>
                      <a:gd name="T39" fmla="*/ 193 h 289"/>
                      <a:gd name="T40" fmla="*/ 51 w 159"/>
                      <a:gd name="T41" fmla="*/ 199 h 289"/>
                      <a:gd name="T42" fmla="*/ 57 w 159"/>
                      <a:gd name="T43" fmla="*/ 213 h 289"/>
                      <a:gd name="T44" fmla="*/ 74 w 159"/>
                      <a:gd name="T45" fmla="*/ 224 h 289"/>
                      <a:gd name="T46" fmla="*/ 90 w 159"/>
                      <a:gd name="T47" fmla="*/ 235 h 289"/>
                      <a:gd name="T48" fmla="*/ 96 w 159"/>
                      <a:gd name="T49" fmla="*/ 254 h 289"/>
                      <a:gd name="T50" fmla="*/ 94 w 159"/>
                      <a:gd name="T51" fmla="*/ 280 h 289"/>
                      <a:gd name="T52" fmla="*/ 94 w 159"/>
                      <a:gd name="T53" fmla="*/ 288 h 289"/>
                      <a:gd name="T54" fmla="*/ 88 w 159"/>
                      <a:gd name="T55" fmla="*/ 288 h 289"/>
                      <a:gd name="T56" fmla="*/ 78 w 159"/>
                      <a:gd name="T57" fmla="*/ 280 h 289"/>
                      <a:gd name="T58" fmla="*/ 74 w 159"/>
                      <a:gd name="T59" fmla="*/ 277 h 289"/>
                      <a:gd name="T60" fmla="*/ 68 w 159"/>
                      <a:gd name="T61" fmla="*/ 271 h 289"/>
                      <a:gd name="T62" fmla="*/ 62 w 159"/>
                      <a:gd name="T63" fmla="*/ 285 h 289"/>
                      <a:gd name="T64" fmla="*/ 51 w 159"/>
                      <a:gd name="T65" fmla="*/ 288 h 289"/>
                      <a:gd name="T66" fmla="*/ 43 w 159"/>
                      <a:gd name="T67" fmla="*/ 277 h 289"/>
                      <a:gd name="T68" fmla="*/ 43 w 159"/>
                      <a:gd name="T69" fmla="*/ 252 h 289"/>
                      <a:gd name="T70" fmla="*/ 41 w 159"/>
                      <a:gd name="T71" fmla="*/ 238 h 289"/>
                      <a:gd name="T72" fmla="*/ 31 w 159"/>
                      <a:gd name="T73" fmla="*/ 229 h 289"/>
                      <a:gd name="T74" fmla="*/ 21 w 159"/>
                      <a:gd name="T75" fmla="*/ 243 h 289"/>
                      <a:gd name="T76" fmla="*/ 4 w 159"/>
                      <a:gd name="T77" fmla="*/ 243 h 289"/>
                      <a:gd name="T78" fmla="*/ 0 w 159"/>
                      <a:gd name="T79" fmla="*/ 232 h 289"/>
                      <a:gd name="T80" fmla="*/ 4 w 159"/>
                      <a:gd name="T81" fmla="*/ 204 h 289"/>
                      <a:gd name="T82" fmla="*/ 16 w 159"/>
                      <a:gd name="T83" fmla="*/ 187 h 289"/>
                      <a:gd name="T84" fmla="*/ 14 w 159"/>
                      <a:gd name="T85" fmla="*/ 143 h 289"/>
                      <a:gd name="T86" fmla="*/ 14 w 159"/>
                      <a:gd name="T87" fmla="*/ 131 h 289"/>
                      <a:gd name="T88" fmla="*/ 27 w 159"/>
                      <a:gd name="T89" fmla="*/ 129 h 289"/>
                      <a:gd name="T90" fmla="*/ 37 w 159"/>
                      <a:gd name="T91" fmla="*/ 140 h 289"/>
                      <a:gd name="T92" fmla="*/ 55 w 159"/>
                      <a:gd name="T93" fmla="*/ 145 h 289"/>
                      <a:gd name="T94" fmla="*/ 55 w 159"/>
                      <a:gd name="T95" fmla="*/ 126 h 289"/>
                      <a:gd name="T96" fmla="*/ 47 w 159"/>
                      <a:gd name="T97" fmla="*/ 115 h 289"/>
                      <a:gd name="T98" fmla="*/ 43 w 159"/>
                      <a:gd name="T99" fmla="*/ 106 h 289"/>
                      <a:gd name="T100" fmla="*/ 49 w 159"/>
                      <a:gd name="T101" fmla="*/ 106 h 289"/>
                      <a:gd name="T102" fmla="*/ 53 w 159"/>
                      <a:gd name="T103" fmla="*/ 106 h 289"/>
                      <a:gd name="T104" fmla="*/ 57 w 159"/>
                      <a:gd name="T105" fmla="*/ 106 h 289"/>
                      <a:gd name="T106" fmla="*/ 62 w 159"/>
                      <a:gd name="T107" fmla="*/ 106 h 289"/>
                      <a:gd name="T108" fmla="*/ 68 w 159"/>
                      <a:gd name="T109" fmla="*/ 98 h 289"/>
                      <a:gd name="T110" fmla="*/ 66 w 159"/>
                      <a:gd name="T111" fmla="*/ 89 h 289"/>
                      <a:gd name="T112" fmla="*/ 60 w 159"/>
                      <a:gd name="T113" fmla="*/ 70 h 289"/>
                      <a:gd name="T114" fmla="*/ 47 w 159"/>
                      <a:gd name="T115" fmla="*/ 50 h 289"/>
                      <a:gd name="T116" fmla="*/ 31 w 159"/>
                      <a:gd name="T117" fmla="*/ 39 h 289"/>
                      <a:gd name="T118" fmla="*/ 25 w 159"/>
                      <a:gd name="T119" fmla="*/ 28 h 289"/>
                      <a:gd name="T120" fmla="*/ 33 w 159"/>
                      <a:gd name="T121" fmla="*/ 0 h 2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9" h="289">
                        <a:moveTo>
                          <a:pt x="33" y="0"/>
                        </a:moveTo>
                        <a:lnTo>
                          <a:pt x="64" y="20"/>
                        </a:lnTo>
                        <a:lnTo>
                          <a:pt x="82" y="36"/>
                        </a:lnTo>
                        <a:lnTo>
                          <a:pt x="94" y="62"/>
                        </a:lnTo>
                        <a:lnTo>
                          <a:pt x="105" y="62"/>
                        </a:lnTo>
                        <a:lnTo>
                          <a:pt x="103" y="78"/>
                        </a:lnTo>
                        <a:lnTo>
                          <a:pt x="115" y="89"/>
                        </a:lnTo>
                        <a:lnTo>
                          <a:pt x="123" y="106"/>
                        </a:lnTo>
                        <a:lnTo>
                          <a:pt x="144" y="140"/>
                        </a:lnTo>
                        <a:lnTo>
                          <a:pt x="158" y="179"/>
                        </a:lnTo>
                        <a:lnTo>
                          <a:pt x="131" y="176"/>
                        </a:lnTo>
                        <a:lnTo>
                          <a:pt x="111" y="171"/>
                        </a:lnTo>
                        <a:lnTo>
                          <a:pt x="125" y="199"/>
                        </a:lnTo>
                        <a:lnTo>
                          <a:pt x="125" y="215"/>
                        </a:lnTo>
                        <a:lnTo>
                          <a:pt x="125" y="232"/>
                        </a:lnTo>
                        <a:lnTo>
                          <a:pt x="117" y="224"/>
                        </a:lnTo>
                        <a:lnTo>
                          <a:pt x="107" y="210"/>
                        </a:lnTo>
                        <a:lnTo>
                          <a:pt x="88" y="193"/>
                        </a:lnTo>
                        <a:lnTo>
                          <a:pt x="78" y="185"/>
                        </a:lnTo>
                        <a:lnTo>
                          <a:pt x="62" y="193"/>
                        </a:lnTo>
                        <a:lnTo>
                          <a:pt x="51" y="199"/>
                        </a:lnTo>
                        <a:lnTo>
                          <a:pt x="57" y="213"/>
                        </a:lnTo>
                        <a:lnTo>
                          <a:pt x="74" y="224"/>
                        </a:lnTo>
                        <a:lnTo>
                          <a:pt x="90" y="235"/>
                        </a:lnTo>
                        <a:lnTo>
                          <a:pt x="96" y="254"/>
                        </a:lnTo>
                        <a:lnTo>
                          <a:pt x="94" y="280"/>
                        </a:lnTo>
                        <a:lnTo>
                          <a:pt x="94" y="288"/>
                        </a:lnTo>
                        <a:lnTo>
                          <a:pt x="88" y="288"/>
                        </a:lnTo>
                        <a:lnTo>
                          <a:pt x="78" y="280"/>
                        </a:lnTo>
                        <a:lnTo>
                          <a:pt x="74" y="277"/>
                        </a:lnTo>
                        <a:lnTo>
                          <a:pt x="68" y="271"/>
                        </a:lnTo>
                        <a:lnTo>
                          <a:pt x="62" y="285"/>
                        </a:lnTo>
                        <a:lnTo>
                          <a:pt x="51" y="288"/>
                        </a:lnTo>
                        <a:lnTo>
                          <a:pt x="43" y="277"/>
                        </a:lnTo>
                        <a:lnTo>
                          <a:pt x="43" y="252"/>
                        </a:lnTo>
                        <a:lnTo>
                          <a:pt x="41" y="238"/>
                        </a:lnTo>
                        <a:lnTo>
                          <a:pt x="31" y="229"/>
                        </a:lnTo>
                        <a:lnTo>
                          <a:pt x="21" y="243"/>
                        </a:lnTo>
                        <a:lnTo>
                          <a:pt x="4" y="243"/>
                        </a:lnTo>
                        <a:lnTo>
                          <a:pt x="0" y="232"/>
                        </a:lnTo>
                        <a:lnTo>
                          <a:pt x="4" y="204"/>
                        </a:lnTo>
                        <a:lnTo>
                          <a:pt x="16" y="187"/>
                        </a:lnTo>
                        <a:lnTo>
                          <a:pt x="14" y="143"/>
                        </a:lnTo>
                        <a:lnTo>
                          <a:pt x="14" y="131"/>
                        </a:lnTo>
                        <a:lnTo>
                          <a:pt x="27" y="129"/>
                        </a:lnTo>
                        <a:lnTo>
                          <a:pt x="37" y="140"/>
                        </a:lnTo>
                        <a:lnTo>
                          <a:pt x="55" y="145"/>
                        </a:lnTo>
                        <a:lnTo>
                          <a:pt x="55" y="126"/>
                        </a:lnTo>
                        <a:lnTo>
                          <a:pt x="47" y="115"/>
                        </a:lnTo>
                        <a:lnTo>
                          <a:pt x="43" y="106"/>
                        </a:lnTo>
                        <a:lnTo>
                          <a:pt x="49" y="106"/>
                        </a:lnTo>
                        <a:lnTo>
                          <a:pt x="53" y="106"/>
                        </a:lnTo>
                        <a:lnTo>
                          <a:pt x="57" y="106"/>
                        </a:lnTo>
                        <a:lnTo>
                          <a:pt x="62" y="106"/>
                        </a:lnTo>
                        <a:lnTo>
                          <a:pt x="68" y="98"/>
                        </a:lnTo>
                        <a:lnTo>
                          <a:pt x="66" y="89"/>
                        </a:lnTo>
                        <a:lnTo>
                          <a:pt x="60" y="70"/>
                        </a:lnTo>
                        <a:lnTo>
                          <a:pt x="47" y="50"/>
                        </a:lnTo>
                        <a:lnTo>
                          <a:pt x="31" y="39"/>
                        </a:lnTo>
                        <a:lnTo>
                          <a:pt x="25" y="28"/>
                        </a:lnTo>
                        <a:lnTo>
                          <a:pt x="33"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46" name="Freeform 23"/>
                  <p:cNvSpPr>
                    <a:spLocks/>
                  </p:cNvSpPr>
                  <p:nvPr/>
                </p:nvSpPr>
                <p:spPr bwMode="auto">
                  <a:xfrm>
                    <a:off x="4752" y="1194"/>
                    <a:ext cx="174" cy="236"/>
                  </a:xfrm>
                  <a:custGeom>
                    <a:avLst/>
                    <a:gdLst>
                      <a:gd name="T0" fmla="*/ 0 w 174"/>
                      <a:gd name="T1" fmla="*/ 0 h 236"/>
                      <a:gd name="T2" fmla="*/ 16 w 174"/>
                      <a:gd name="T3" fmla="*/ 0 h 236"/>
                      <a:gd name="T4" fmla="*/ 23 w 174"/>
                      <a:gd name="T5" fmla="*/ 17 h 236"/>
                      <a:gd name="T6" fmla="*/ 45 w 174"/>
                      <a:gd name="T7" fmla="*/ 41 h 236"/>
                      <a:gd name="T8" fmla="*/ 56 w 174"/>
                      <a:gd name="T9" fmla="*/ 69 h 236"/>
                      <a:gd name="T10" fmla="*/ 72 w 174"/>
                      <a:gd name="T11" fmla="*/ 72 h 236"/>
                      <a:gd name="T12" fmla="*/ 84 w 174"/>
                      <a:gd name="T13" fmla="*/ 77 h 236"/>
                      <a:gd name="T14" fmla="*/ 95 w 174"/>
                      <a:gd name="T15" fmla="*/ 88 h 236"/>
                      <a:gd name="T16" fmla="*/ 107 w 174"/>
                      <a:gd name="T17" fmla="*/ 88 h 236"/>
                      <a:gd name="T18" fmla="*/ 122 w 174"/>
                      <a:gd name="T19" fmla="*/ 105 h 236"/>
                      <a:gd name="T20" fmla="*/ 134 w 174"/>
                      <a:gd name="T21" fmla="*/ 119 h 236"/>
                      <a:gd name="T22" fmla="*/ 148 w 174"/>
                      <a:gd name="T23" fmla="*/ 127 h 236"/>
                      <a:gd name="T24" fmla="*/ 146 w 174"/>
                      <a:gd name="T25" fmla="*/ 135 h 236"/>
                      <a:gd name="T26" fmla="*/ 138 w 174"/>
                      <a:gd name="T27" fmla="*/ 141 h 236"/>
                      <a:gd name="T28" fmla="*/ 130 w 174"/>
                      <a:gd name="T29" fmla="*/ 141 h 236"/>
                      <a:gd name="T30" fmla="*/ 126 w 174"/>
                      <a:gd name="T31" fmla="*/ 149 h 236"/>
                      <a:gd name="T32" fmla="*/ 142 w 174"/>
                      <a:gd name="T33" fmla="*/ 166 h 236"/>
                      <a:gd name="T34" fmla="*/ 154 w 174"/>
                      <a:gd name="T35" fmla="*/ 182 h 236"/>
                      <a:gd name="T36" fmla="*/ 173 w 174"/>
                      <a:gd name="T37" fmla="*/ 199 h 236"/>
                      <a:gd name="T38" fmla="*/ 161 w 174"/>
                      <a:gd name="T39" fmla="*/ 218 h 236"/>
                      <a:gd name="T40" fmla="*/ 150 w 174"/>
                      <a:gd name="T41" fmla="*/ 224 h 236"/>
                      <a:gd name="T42" fmla="*/ 152 w 174"/>
                      <a:gd name="T43" fmla="*/ 235 h 236"/>
                      <a:gd name="T44" fmla="*/ 134 w 174"/>
                      <a:gd name="T45" fmla="*/ 235 h 236"/>
                      <a:gd name="T46" fmla="*/ 128 w 174"/>
                      <a:gd name="T47" fmla="*/ 227 h 236"/>
                      <a:gd name="T48" fmla="*/ 113 w 174"/>
                      <a:gd name="T49" fmla="*/ 205 h 236"/>
                      <a:gd name="T50" fmla="*/ 103 w 174"/>
                      <a:gd name="T51" fmla="*/ 185 h 236"/>
                      <a:gd name="T52" fmla="*/ 87 w 174"/>
                      <a:gd name="T53" fmla="*/ 152 h 236"/>
                      <a:gd name="T54" fmla="*/ 68 w 174"/>
                      <a:gd name="T55" fmla="*/ 127 h 236"/>
                      <a:gd name="T56" fmla="*/ 47 w 174"/>
                      <a:gd name="T57" fmla="*/ 91 h 236"/>
                      <a:gd name="T58" fmla="*/ 35 w 174"/>
                      <a:gd name="T59" fmla="*/ 80 h 236"/>
                      <a:gd name="T60" fmla="*/ 25 w 174"/>
                      <a:gd name="T61" fmla="*/ 72 h 236"/>
                      <a:gd name="T62" fmla="*/ 21 w 174"/>
                      <a:gd name="T63" fmla="*/ 53 h 236"/>
                      <a:gd name="T64" fmla="*/ 2 w 174"/>
                      <a:gd name="T65" fmla="*/ 36 h 236"/>
                      <a:gd name="T66" fmla="*/ 2 w 174"/>
                      <a:gd name="T67" fmla="*/ 25 h 236"/>
                      <a:gd name="T68" fmla="*/ 0 w 174"/>
                      <a:gd name="T69" fmla="*/ 0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4" h="236">
                        <a:moveTo>
                          <a:pt x="0" y="0"/>
                        </a:moveTo>
                        <a:lnTo>
                          <a:pt x="16" y="0"/>
                        </a:lnTo>
                        <a:lnTo>
                          <a:pt x="23" y="17"/>
                        </a:lnTo>
                        <a:lnTo>
                          <a:pt x="45" y="41"/>
                        </a:lnTo>
                        <a:lnTo>
                          <a:pt x="56" y="69"/>
                        </a:lnTo>
                        <a:lnTo>
                          <a:pt x="72" y="72"/>
                        </a:lnTo>
                        <a:lnTo>
                          <a:pt x="84" y="77"/>
                        </a:lnTo>
                        <a:lnTo>
                          <a:pt x="95" y="88"/>
                        </a:lnTo>
                        <a:lnTo>
                          <a:pt x="107" y="88"/>
                        </a:lnTo>
                        <a:lnTo>
                          <a:pt x="122" y="105"/>
                        </a:lnTo>
                        <a:lnTo>
                          <a:pt x="134" y="119"/>
                        </a:lnTo>
                        <a:lnTo>
                          <a:pt x="148" y="127"/>
                        </a:lnTo>
                        <a:lnTo>
                          <a:pt x="146" y="135"/>
                        </a:lnTo>
                        <a:lnTo>
                          <a:pt x="138" y="141"/>
                        </a:lnTo>
                        <a:lnTo>
                          <a:pt x="130" y="141"/>
                        </a:lnTo>
                        <a:lnTo>
                          <a:pt x="126" y="149"/>
                        </a:lnTo>
                        <a:lnTo>
                          <a:pt x="142" y="166"/>
                        </a:lnTo>
                        <a:lnTo>
                          <a:pt x="154" y="182"/>
                        </a:lnTo>
                        <a:lnTo>
                          <a:pt x="173" y="199"/>
                        </a:lnTo>
                        <a:lnTo>
                          <a:pt x="161" y="218"/>
                        </a:lnTo>
                        <a:lnTo>
                          <a:pt x="150" y="224"/>
                        </a:lnTo>
                        <a:lnTo>
                          <a:pt x="152" y="235"/>
                        </a:lnTo>
                        <a:lnTo>
                          <a:pt x="134" y="235"/>
                        </a:lnTo>
                        <a:lnTo>
                          <a:pt x="128" y="227"/>
                        </a:lnTo>
                        <a:lnTo>
                          <a:pt x="113" y="205"/>
                        </a:lnTo>
                        <a:lnTo>
                          <a:pt x="103" y="185"/>
                        </a:lnTo>
                        <a:lnTo>
                          <a:pt x="87" y="152"/>
                        </a:lnTo>
                        <a:lnTo>
                          <a:pt x="68" y="127"/>
                        </a:lnTo>
                        <a:lnTo>
                          <a:pt x="47" y="91"/>
                        </a:lnTo>
                        <a:lnTo>
                          <a:pt x="35" y="80"/>
                        </a:lnTo>
                        <a:lnTo>
                          <a:pt x="25" y="72"/>
                        </a:lnTo>
                        <a:lnTo>
                          <a:pt x="21" y="53"/>
                        </a:lnTo>
                        <a:lnTo>
                          <a:pt x="2" y="36"/>
                        </a:lnTo>
                        <a:lnTo>
                          <a:pt x="2" y="25"/>
                        </a:lnTo>
                        <a:lnTo>
                          <a:pt x="0"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grpSp>
            <p:grpSp>
              <p:nvGrpSpPr>
                <p:cNvPr id="28" name="Group 24"/>
                <p:cNvGrpSpPr>
                  <a:grpSpLocks/>
                </p:cNvGrpSpPr>
                <p:nvPr/>
              </p:nvGrpSpPr>
              <p:grpSpPr bwMode="auto">
                <a:xfrm>
                  <a:off x="2497" y="707"/>
                  <a:ext cx="2522" cy="2761"/>
                  <a:chOff x="2497" y="707"/>
                  <a:chExt cx="2522" cy="2761"/>
                </a:xfrm>
              </p:grpSpPr>
              <p:sp>
                <p:nvSpPr>
                  <p:cNvPr id="29" name="Freeform 25"/>
                  <p:cNvSpPr>
                    <a:spLocks/>
                  </p:cNvSpPr>
                  <p:nvPr/>
                </p:nvSpPr>
                <p:spPr bwMode="auto">
                  <a:xfrm>
                    <a:off x="2497" y="1672"/>
                    <a:ext cx="1255" cy="1796"/>
                  </a:xfrm>
                  <a:custGeom>
                    <a:avLst/>
                    <a:gdLst>
                      <a:gd name="T0" fmla="*/ 958 w 1255"/>
                      <a:gd name="T1" fmla="*/ 290 h 1796"/>
                      <a:gd name="T2" fmla="*/ 1075 w 1255"/>
                      <a:gd name="T3" fmla="*/ 588 h 1796"/>
                      <a:gd name="T4" fmla="*/ 1122 w 1255"/>
                      <a:gd name="T5" fmla="*/ 663 h 1796"/>
                      <a:gd name="T6" fmla="*/ 1225 w 1255"/>
                      <a:gd name="T7" fmla="*/ 644 h 1796"/>
                      <a:gd name="T8" fmla="*/ 1252 w 1255"/>
                      <a:gd name="T9" fmla="*/ 716 h 1796"/>
                      <a:gd name="T10" fmla="*/ 1129 w 1255"/>
                      <a:gd name="T11" fmla="*/ 917 h 1796"/>
                      <a:gd name="T12" fmla="*/ 1028 w 1255"/>
                      <a:gd name="T13" fmla="*/ 1148 h 1796"/>
                      <a:gd name="T14" fmla="*/ 1042 w 1255"/>
                      <a:gd name="T15" fmla="*/ 1232 h 1796"/>
                      <a:gd name="T16" fmla="*/ 1042 w 1255"/>
                      <a:gd name="T17" fmla="*/ 1316 h 1796"/>
                      <a:gd name="T18" fmla="*/ 997 w 1255"/>
                      <a:gd name="T19" fmla="*/ 1346 h 1796"/>
                      <a:gd name="T20" fmla="*/ 931 w 1255"/>
                      <a:gd name="T21" fmla="*/ 1461 h 1796"/>
                      <a:gd name="T22" fmla="*/ 907 w 1255"/>
                      <a:gd name="T23" fmla="*/ 1558 h 1796"/>
                      <a:gd name="T24" fmla="*/ 845 w 1255"/>
                      <a:gd name="T25" fmla="*/ 1692 h 1796"/>
                      <a:gd name="T26" fmla="*/ 810 w 1255"/>
                      <a:gd name="T27" fmla="*/ 1723 h 1796"/>
                      <a:gd name="T28" fmla="*/ 734 w 1255"/>
                      <a:gd name="T29" fmla="*/ 1789 h 1796"/>
                      <a:gd name="T30" fmla="*/ 641 w 1255"/>
                      <a:gd name="T31" fmla="*/ 1767 h 1796"/>
                      <a:gd name="T32" fmla="*/ 631 w 1255"/>
                      <a:gd name="T33" fmla="*/ 1703 h 1796"/>
                      <a:gd name="T34" fmla="*/ 590 w 1255"/>
                      <a:gd name="T35" fmla="*/ 1614 h 1796"/>
                      <a:gd name="T36" fmla="*/ 582 w 1255"/>
                      <a:gd name="T37" fmla="*/ 1539 h 1796"/>
                      <a:gd name="T38" fmla="*/ 569 w 1255"/>
                      <a:gd name="T39" fmla="*/ 1488 h 1796"/>
                      <a:gd name="T40" fmla="*/ 530 w 1255"/>
                      <a:gd name="T41" fmla="*/ 1433 h 1796"/>
                      <a:gd name="T42" fmla="*/ 506 w 1255"/>
                      <a:gd name="T43" fmla="*/ 1360 h 1796"/>
                      <a:gd name="T44" fmla="*/ 541 w 1255"/>
                      <a:gd name="T45" fmla="*/ 1238 h 1796"/>
                      <a:gd name="T46" fmla="*/ 524 w 1255"/>
                      <a:gd name="T47" fmla="*/ 1065 h 1796"/>
                      <a:gd name="T48" fmla="*/ 469 w 1255"/>
                      <a:gd name="T49" fmla="*/ 978 h 1796"/>
                      <a:gd name="T50" fmla="*/ 460 w 1255"/>
                      <a:gd name="T51" fmla="*/ 842 h 1796"/>
                      <a:gd name="T52" fmla="*/ 380 w 1255"/>
                      <a:gd name="T53" fmla="*/ 792 h 1796"/>
                      <a:gd name="T54" fmla="*/ 275 w 1255"/>
                      <a:gd name="T55" fmla="*/ 806 h 1796"/>
                      <a:gd name="T56" fmla="*/ 60 w 1255"/>
                      <a:gd name="T57" fmla="*/ 697 h 1796"/>
                      <a:gd name="T58" fmla="*/ 10 w 1255"/>
                      <a:gd name="T59" fmla="*/ 521 h 1796"/>
                      <a:gd name="T60" fmla="*/ 49 w 1255"/>
                      <a:gd name="T61" fmla="*/ 396 h 1796"/>
                      <a:gd name="T62" fmla="*/ 121 w 1255"/>
                      <a:gd name="T63" fmla="*/ 259 h 1796"/>
                      <a:gd name="T64" fmla="*/ 228 w 1255"/>
                      <a:gd name="T65" fmla="*/ 156 h 1796"/>
                      <a:gd name="T66" fmla="*/ 308 w 1255"/>
                      <a:gd name="T67" fmla="*/ 47 h 1796"/>
                      <a:gd name="T68" fmla="*/ 382 w 1255"/>
                      <a:gd name="T69" fmla="*/ 75 h 1796"/>
                      <a:gd name="T70" fmla="*/ 463 w 1255"/>
                      <a:gd name="T71" fmla="*/ 28 h 1796"/>
                      <a:gd name="T72" fmla="*/ 518 w 1255"/>
                      <a:gd name="T73" fmla="*/ 6 h 1796"/>
                      <a:gd name="T74" fmla="*/ 561 w 1255"/>
                      <a:gd name="T75" fmla="*/ 61 h 1796"/>
                      <a:gd name="T76" fmla="*/ 648 w 1255"/>
                      <a:gd name="T77" fmla="*/ 151 h 1796"/>
                      <a:gd name="T78" fmla="*/ 707 w 1255"/>
                      <a:gd name="T79" fmla="*/ 109 h 1796"/>
                      <a:gd name="T80" fmla="*/ 798 w 1255"/>
                      <a:gd name="T81" fmla="*/ 139 h 1796"/>
                      <a:gd name="T82" fmla="*/ 896 w 1255"/>
                      <a:gd name="T83" fmla="*/ 137 h 1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5" h="1796">
                        <a:moveTo>
                          <a:pt x="937" y="215"/>
                        </a:moveTo>
                        <a:lnTo>
                          <a:pt x="958" y="290"/>
                        </a:lnTo>
                        <a:lnTo>
                          <a:pt x="997" y="404"/>
                        </a:lnTo>
                        <a:lnTo>
                          <a:pt x="1075" y="588"/>
                        </a:lnTo>
                        <a:lnTo>
                          <a:pt x="1104" y="610"/>
                        </a:lnTo>
                        <a:lnTo>
                          <a:pt x="1122" y="663"/>
                        </a:lnTo>
                        <a:lnTo>
                          <a:pt x="1184" y="661"/>
                        </a:lnTo>
                        <a:lnTo>
                          <a:pt x="1225" y="644"/>
                        </a:lnTo>
                        <a:lnTo>
                          <a:pt x="1254" y="644"/>
                        </a:lnTo>
                        <a:lnTo>
                          <a:pt x="1252" y="716"/>
                        </a:lnTo>
                        <a:lnTo>
                          <a:pt x="1242" y="755"/>
                        </a:lnTo>
                        <a:lnTo>
                          <a:pt x="1129" y="917"/>
                        </a:lnTo>
                        <a:lnTo>
                          <a:pt x="1026" y="1084"/>
                        </a:lnTo>
                        <a:lnTo>
                          <a:pt x="1028" y="1148"/>
                        </a:lnTo>
                        <a:lnTo>
                          <a:pt x="1057" y="1196"/>
                        </a:lnTo>
                        <a:lnTo>
                          <a:pt x="1042" y="1232"/>
                        </a:lnTo>
                        <a:lnTo>
                          <a:pt x="1050" y="1279"/>
                        </a:lnTo>
                        <a:lnTo>
                          <a:pt x="1042" y="1316"/>
                        </a:lnTo>
                        <a:lnTo>
                          <a:pt x="1018" y="1346"/>
                        </a:lnTo>
                        <a:lnTo>
                          <a:pt x="997" y="1346"/>
                        </a:lnTo>
                        <a:lnTo>
                          <a:pt x="962" y="1399"/>
                        </a:lnTo>
                        <a:lnTo>
                          <a:pt x="931" y="1461"/>
                        </a:lnTo>
                        <a:lnTo>
                          <a:pt x="937" y="1527"/>
                        </a:lnTo>
                        <a:lnTo>
                          <a:pt x="907" y="1558"/>
                        </a:lnTo>
                        <a:lnTo>
                          <a:pt x="878" y="1628"/>
                        </a:lnTo>
                        <a:lnTo>
                          <a:pt x="845" y="1692"/>
                        </a:lnTo>
                        <a:lnTo>
                          <a:pt x="826" y="1717"/>
                        </a:lnTo>
                        <a:lnTo>
                          <a:pt x="810" y="1723"/>
                        </a:lnTo>
                        <a:lnTo>
                          <a:pt x="781" y="1764"/>
                        </a:lnTo>
                        <a:lnTo>
                          <a:pt x="734" y="1789"/>
                        </a:lnTo>
                        <a:lnTo>
                          <a:pt x="674" y="1795"/>
                        </a:lnTo>
                        <a:lnTo>
                          <a:pt x="641" y="1767"/>
                        </a:lnTo>
                        <a:lnTo>
                          <a:pt x="637" y="1739"/>
                        </a:lnTo>
                        <a:lnTo>
                          <a:pt x="631" y="1703"/>
                        </a:lnTo>
                        <a:lnTo>
                          <a:pt x="608" y="1684"/>
                        </a:lnTo>
                        <a:lnTo>
                          <a:pt x="590" y="1614"/>
                        </a:lnTo>
                        <a:lnTo>
                          <a:pt x="584" y="1580"/>
                        </a:lnTo>
                        <a:lnTo>
                          <a:pt x="582" y="1539"/>
                        </a:lnTo>
                        <a:lnTo>
                          <a:pt x="571" y="1508"/>
                        </a:lnTo>
                        <a:lnTo>
                          <a:pt x="569" y="1488"/>
                        </a:lnTo>
                        <a:lnTo>
                          <a:pt x="551" y="1458"/>
                        </a:lnTo>
                        <a:lnTo>
                          <a:pt x="530" y="1433"/>
                        </a:lnTo>
                        <a:lnTo>
                          <a:pt x="516" y="1391"/>
                        </a:lnTo>
                        <a:lnTo>
                          <a:pt x="506" y="1360"/>
                        </a:lnTo>
                        <a:lnTo>
                          <a:pt x="510" y="1310"/>
                        </a:lnTo>
                        <a:lnTo>
                          <a:pt x="541" y="1238"/>
                        </a:lnTo>
                        <a:lnTo>
                          <a:pt x="547" y="1157"/>
                        </a:lnTo>
                        <a:lnTo>
                          <a:pt x="524" y="1065"/>
                        </a:lnTo>
                        <a:lnTo>
                          <a:pt x="491" y="1029"/>
                        </a:lnTo>
                        <a:lnTo>
                          <a:pt x="469" y="978"/>
                        </a:lnTo>
                        <a:lnTo>
                          <a:pt x="477" y="900"/>
                        </a:lnTo>
                        <a:lnTo>
                          <a:pt x="460" y="842"/>
                        </a:lnTo>
                        <a:lnTo>
                          <a:pt x="421" y="836"/>
                        </a:lnTo>
                        <a:lnTo>
                          <a:pt x="380" y="792"/>
                        </a:lnTo>
                        <a:lnTo>
                          <a:pt x="329" y="766"/>
                        </a:lnTo>
                        <a:lnTo>
                          <a:pt x="275" y="806"/>
                        </a:lnTo>
                        <a:lnTo>
                          <a:pt x="136" y="794"/>
                        </a:lnTo>
                        <a:lnTo>
                          <a:pt x="60" y="697"/>
                        </a:lnTo>
                        <a:lnTo>
                          <a:pt x="0" y="566"/>
                        </a:lnTo>
                        <a:lnTo>
                          <a:pt x="10" y="521"/>
                        </a:lnTo>
                        <a:lnTo>
                          <a:pt x="37" y="488"/>
                        </a:lnTo>
                        <a:lnTo>
                          <a:pt x="49" y="396"/>
                        </a:lnTo>
                        <a:lnTo>
                          <a:pt x="68" y="329"/>
                        </a:lnTo>
                        <a:lnTo>
                          <a:pt x="121" y="259"/>
                        </a:lnTo>
                        <a:lnTo>
                          <a:pt x="177" y="229"/>
                        </a:lnTo>
                        <a:lnTo>
                          <a:pt x="228" y="156"/>
                        </a:lnTo>
                        <a:lnTo>
                          <a:pt x="241" y="125"/>
                        </a:lnTo>
                        <a:lnTo>
                          <a:pt x="308" y="47"/>
                        </a:lnTo>
                        <a:lnTo>
                          <a:pt x="352" y="78"/>
                        </a:lnTo>
                        <a:lnTo>
                          <a:pt x="382" y="75"/>
                        </a:lnTo>
                        <a:lnTo>
                          <a:pt x="419" y="33"/>
                        </a:lnTo>
                        <a:lnTo>
                          <a:pt x="463" y="28"/>
                        </a:lnTo>
                        <a:lnTo>
                          <a:pt x="491" y="39"/>
                        </a:lnTo>
                        <a:lnTo>
                          <a:pt x="518" y="6"/>
                        </a:lnTo>
                        <a:lnTo>
                          <a:pt x="553" y="0"/>
                        </a:lnTo>
                        <a:lnTo>
                          <a:pt x="561" y="61"/>
                        </a:lnTo>
                        <a:lnTo>
                          <a:pt x="584" y="106"/>
                        </a:lnTo>
                        <a:lnTo>
                          <a:pt x="648" y="151"/>
                        </a:lnTo>
                        <a:lnTo>
                          <a:pt x="701" y="159"/>
                        </a:lnTo>
                        <a:lnTo>
                          <a:pt x="707" y="109"/>
                        </a:lnTo>
                        <a:lnTo>
                          <a:pt x="748" y="109"/>
                        </a:lnTo>
                        <a:lnTo>
                          <a:pt x="798" y="139"/>
                        </a:lnTo>
                        <a:lnTo>
                          <a:pt x="851" y="156"/>
                        </a:lnTo>
                        <a:lnTo>
                          <a:pt x="896" y="137"/>
                        </a:lnTo>
                        <a:lnTo>
                          <a:pt x="937" y="215"/>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grpSp>
                <p:nvGrpSpPr>
                  <p:cNvPr id="30" name="Group 26"/>
                  <p:cNvGrpSpPr>
                    <a:grpSpLocks/>
                  </p:cNvGrpSpPr>
                  <p:nvPr/>
                </p:nvGrpSpPr>
                <p:grpSpPr bwMode="auto">
                  <a:xfrm>
                    <a:off x="2583" y="707"/>
                    <a:ext cx="555" cy="619"/>
                    <a:chOff x="2583" y="707"/>
                    <a:chExt cx="555" cy="619"/>
                  </a:xfrm>
                </p:grpSpPr>
                <p:grpSp>
                  <p:nvGrpSpPr>
                    <p:cNvPr id="33" name="Group 27"/>
                    <p:cNvGrpSpPr>
                      <a:grpSpLocks/>
                    </p:cNvGrpSpPr>
                    <p:nvPr/>
                  </p:nvGrpSpPr>
                  <p:grpSpPr bwMode="auto">
                    <a:xfrm>
                      <a:off x="2803" y="1094"/>
                      <a:ext cx="174" cy="232"/>
                      <a:chOff x="2803" y="1094"/>
                      <a:chExt cx="174" cy="232"/>
                    </a:xfrm>
                  </p:grpSpPr>
                  <p:sp>
                    <p:nvSpPr>
                      <p:cNvPr id="35" name="Freeform 28"/>
                      <p:cNvSpPr>
                        <a:spLocks/>
                      </p:cNvSpPr>
                      <p:nvPr/>
                    </p:nvSpPr>
                    <p:spPr bwMode="auto">
                      <a:xfrm>
                        <a:off x="2803" y="1178"/>
                        <a:ext cx="82" cy="132"/>
                      </a:xfrm>
                      <a:custGeom>
                        <a:avLst/>
                        <a:gdLst>
                          <a:gd name="T0" fmla="*/ 19 w 82"/>
                          <a:gd name="T1" fmla="*/ 40 h 132"/>
                          <a:gd name="T2" fmla="*/ 25 w 82"/>
                          <a:gd name="T3" fmla="*/ 26 h 132"/>
                          <a:gd name="T4" fmla="*/ 39 w 82"/>
                          <a:gd name="T5" fmla="*/ 26 h 132"/>
                          <a:gd name="T6" fmla="*/ 60 w 82"/>
                          <a:gd name="T7" fmla="*/ 0 h 132"/>
                          <a:gd name="T8" fmla="*/ 66 w 82"/>
                          <a:gd name="T9" fmla="*/ 17 h 132"/>
                          <a:gd name="T10" fmla="*/ 77 w 82"/>
                          <a:gd name="T11" fmla="*/ 17 h 132"/>
                          <a:gd name="T12" fmla="*/ 81 w 82"/>
                          <a:gd name="T13" fmla="*/ 26 h 132"/>
                          <a:gd name="T14" fmla="*/ 75 w 82"/>
                          <a:gd name="T15" fmla="*/ 40 h 132"/>
                          <a:gd name="T16" fmla="*/ 66 w 82"/>
                          <a:gd name="T17" fmla="*/ 46 h 132"/>
                          <a:gd name="T18" fmla="*/ 66 w 82"/>
                          <a:gd name="T19" fmla="*/ 57 h 132"/>
                          <a:gd name="T20" fmla="*/ 64 w 82"/>
                          <a:gd name="T21" fmla="*/ 63 h 132"/>
                          <a:gd name="T22" fmla="*/ 62 w 82"/>
                          <a:gd name="T23" fmla="*/ 71 h 132"/>
                          <a:gd name="T24" fmla="*/ 66 w 82"/>
                          <a:gd name="T25" fmla="*/ 83 h 132"/>
                          <a:gd name="T26" fmla="*/ 60 w 82"/>
                          <a:gd name="T27" fmla="*/ 94 h 132"/>
                          <a:gd name="T28" fmla="*/ 54 w 82"/>
                          <a:gd name="T29" fmla="*/ 100 h 132"/>
                          <a:gd name="T30" fmla="*/ 48 w 82"/>
                          <a:gd name="T31" fmla="*/ 100 h 132"/>
                          <a:gd name="T32" fmla="*/ 46 w 82"/>
                          <a:gd name="T33" fmla="*/ 103 h 132"/>
                          <a:gd name="T34" fmla="*/ 44 w 82"/>
                          <a:gd name="T35" fmla="*/ 111 h 132"/>
                          <a:gd name="T36" fmla="*/ 33 w 82"/>
                          <a:gd name="T37" fmla="*/ 114 h 132"/>
                          <a:gd name="T38" fmla="*/ 31 w 82"/>
                          <a:gd name="T39" fmla="*/ 111 h 132"/>
                          <a:gd name="T40" fmla="*/ 23 w 82"/>
                          <a:gd name="T41" fmla="*/ 120 h 132"/>
                          <a:gd name="T42" fmla="*/ 21 w 82"/>
                          <a:gd name="T43" fmla="*/ 122 h 132"/>
                          <a:gd name="T44" fmla="*/ 10 w 82"/>
                          <a:gd name="T45" fmla="*/ 131 h 132"/>
                          <a:gd name="T46" fmla="*/ 6 w 82"/>
                          <a:gd name="T47" fmla="*/ 131 h 132"/>
                          <a:gd name="T48" fmla="*/ 4 w 82"/>
                          <a:gd name="T49" fmla="*/ 125 h 132"/>
                          <a:gd name="T50" fmla="*/ 2 w 82"/>
                          <a:gd name="T51" fmla="*/ 111 h 132"/>
                          <a:gd name="T52" fmla="*/ 0 w 82"/>
                          <a:gd name="T53" fmla="*/ 108 h 132"/>
                          <a:gd name="T54" fmla="*/ 0 w 82"/>
                          <a:gd name="T55" fmla="*/ 97 h 132"/>
                          <a:gd name="T56" fmla="*/ 6 w 82"/>
                          <a:gd name="T57" fmla="*/ 91 h 132"/>
                          <a:gd name="T58" fmla="*/ 12 w 82"/>
                          <a:gd name="T59" fmla="*/ 85 h 132"/>
                          <a:gd name="T60" fmla="*/ 17 w 82"/>
                          <a:gd name="T61" fmla="*/ 74 h 132"/>
                          <a:gd name="T62" fmla="*/ 23 w 82"/>
                          <a:gd name="T63" fmla="*/ 74 h 132"/>
                          <a:gd name="T64" fmla="*/ 27 w 82"/>
                          <a:gd name="T65" fmla="*/ 77 h 132"/>
                          <a:gd name="T66" fmla="*/ 33 w 82"/>
                          <a:gd name="T67" fmla="*/ 74 h 132"/>
                          <a:gd name="T68" fmla="*/ 27 w 82"/>
                          <a:gd name="T69" fmla="*/ 71 h 132"/>
                          <a:gd name="T70" fmla="*/ 19 w 82"/>
                          <a:gd name="T71" fmla="*/ 4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2" h="132">
                            <a:moveTo>
                              <a:pt x="19" y="40"/>
                            </a:moveTo>
                            <a:lnTo>
                              <a:pt x="25" y="26"/>
                            </a:lnTo>
                            <a:lnTo>
                              <a:pt x="39" y="26"/>
                            </a:lnTo>
                            <a:lnTo>
                              <a:pt x="60" y="0"/>
                            </a:lnTo>
                            <a:lnTo>
                              <a:pt x="66" y="17"/>
                            </a:lnTo>
                            <a:lnTo>
                              <a:pt x="77" y="17"/>
                            </a:lnTo>
                            <a:lnTo>
                              <a:pt x="81" y="26"/>
                            </a:lnTo>
                            <a:lnTo>
                              <a:pt x="75" y="40"/>
                            </a:lnTo>
                            <a:lnTo>
                              <a:pt x="66" y="46"/>
                            </a:lnTo>
                            <a:lnTo>
                              <a:pt x="66" y="57"/>
                            </a:lnTo>
                            <a:lnTo>
                              <a:pt x="64" y="63"/>
                            </a:lnTo>
                            <a:lnTo>
                              <a:pt x="62" y="71"/>
                            </a:lnTo>
                            <a:lnTo>
                              <a:pt x="66" y="83"/>
                            </a:lnTo>
                            <a:lnTo>
                              <a:pt x="60" y="94"/>
                            </a:lnTo>
                            <a:lnTo>
                              <a:pt x="54" y="100"/>
                            </a:lnTo>
                            <a:lnTo>
                              <a:pt x="48" y="100"/>
                            </a:lnTo>
                            <a:lnTo>
                              <a:pt x="46" y="103"/>
                            </a:lnTo>
                            <a:lnTo>
                              <a:pt x="44" y="111"/>
                            </a:lnTo>
                            <a:lnTo>
                              <a:pt x="33" y="114"/>
                            </a:lnTo>
                            <a:lnTo>
                              <a:pt x="31" y="111"/>
                            </a:lnTo>
                            <a:lnTo>
                              <a:pt x="23" y="120"/>
                            </a:lnTo>
                            <a:lnTo>
                              <a:pt x="21" y="122"/>
                            </a:lnTo>
                            <a:lnTo>
                              <a:pt x="10" y="131"/>
                            </a:lnTo>
                            <a:lnTo>
                              <a:pt x="6" y="131"/>
                            </a:lnTo>
                            <a:lnTo>
                              <a:pt x="4" y="125"/>
                            </a:lnTo>
                            <a:lnTo>
                              <a:pt x="2" y="111"/>
                            </a:lnTo>
                            <a:lnTo>
                              <a:pt x="0" y="108"/>
                            </a:lnTo>
                            <a:lnTo>
                              <a:pt x="0" y="97"/>
                            </a:lnTo>
                            <a:lnTo>
                              <a:pt x="6" y="91"/>
                            </a:lnTo>
                            <a:lnTo>
                              <a:pt x="12" y="85"/>
                            </a:lnTo>
                            <a:lnTo>
                              <a:pt x="17" y="74"/>
                            </a:lnTo>
                            <a:lnTo>
                              <a:pt x="23" y="74"/>
                            </a:lnTo>
                            <a:lnTo>
                              <a:pt x="27" y="77"/>
                            </a:lnTo>
                            <a:lnTo>
                              <a:pt x="33" y="74"/>
                            </a:lnTo>
                            <a:lnTo>
                              <a:pt x="27" y="71"/>
                            </a:lnTo>
                            <a:lnTo>
                              <a:pt x="19" y="4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36" name="Freeform 29"/>
                      <p:cNvSpPr>
                        <a:spLocks/>
                      </p:cNvSpPr>
                      <p:nvPr/>
                    </p:nvSpPr>
                    <p:spPr bwMode="auto">
                      <a:xfrm>
                        <a:off x="2878" y="1094"/>
                        <a:ext cx="99" cy="232"/>
                      </a:xfrm>
                      <a:custGeom>
                        <a:avLst/>
                        <a:gdLst>
                          <a:gd name="T0" fmla="*/ 38 w 99"/>
                          <a:gd name="T1" fmla="*/ 25 h 232"/>
                          <a:gd name="T2" fmla="*/ 60 w 99"/>
                          <a:gd name="T3" fmla="*/ 22 h 232"/>
                          <a:gd name="T4" fmla="*/ 69 w 99"/>
                          <a:gd name="T5" fmla="*/ 14 h 232"/>
                          <a:gd name="T6" fmla="*/ 79 w 99"/>
                          <a:gd name="T7" fmla="*/ 6 h 232"/>
                          <a:gd name="T8" fmla="*/ 98 w 99"/>
                          <a:gd name="T9" fmla="*/ 3 h 232"/>
                          <a:gd name="T10" fmla="*/ 92 w 99"/>
                          <a:gd name="T11" fmla="*/ 22 h 232"/>
                          <a:gd name="T12" fmla="*/ 83 w 99"/>
                          <a:gd name="T13" fmla="*/ 28 h 232"/>
                          <a:gd name="T14" fmla="*/ 71 w 99"/>
                          <a:gd name="T15" fmla="*/ 45 h 232"/>
                          <a:gd name="T16" fmla="*/ 85 w 99"/>
                          <a:gd name="T17" fmla="*/ 45 h 232"/>
                          <a:gd name="T18" fmla="*/ 98 w 99"/>
                          <a:gd name="T19" fmla="*/ 45 h 232"/>
                          <a:gd name="T20" fmla="*/ 90 w 99"/>
                          <a:gd name="T21" fmla="*/ 64 h 232"/>
                          <a:gd name="T22" fmla="*/ 75 w 99"/>
                          <a:gd name="T23" fmla="*/ 72 h 232"/>
                          <a:gd name="T24" fmla="*/ 73 w 99"/>
                          <a:gd name="T25" fmla="*/ 86 h 232"/>
                          <a:gd name="T26" fmla="*/ 85 w 99"/>
                          <a:gd name="T27" fmla="*/ 106 h 232"/>
                          <a:gd name="T28" fmla="*/ 92 w 99"/>
                          <a:gd name="T29" fmla="*/ 125 h 232"/>
                          <a:gd name="T30" fmla="*/ 98 w 99"/>
                          <a:gd name="T31" fmla="*/ 150 h 232"/>
                          <a:gd name="T32" fmla="*/ 94 w 99"/>
                          <a:gd name="T33" fmla="*/ 181 h 232"/>
                          <a:gd name="T34" fmla="*/ 83 w 99"/>
                          <a:gd name="T35" fmla="*/ 195 h 232"/>
                          <a:gd name="T36" fmla="*/ 92 w 99"/>
                          <a:gd name="T37" fmla="*/ 217 h 232"/>
                          <a:gd name="T38" fmla="*/ 69 w 99"/>
                          <a:gd name="T39" fmla="*/ 217 h 232"/>
                          <a:gd name="T40" fmla="*/ 56 w 99"/>
                          <a:gd name="T41" fmla="*/ 214 h 232"/>
                          <a:gd name="T42" fmla="*/ 38 w 99"/>
                          <a:gd name="T43" fmla="*/ 223 h 232"/>
                          <a:gd name="T44" fmla="*/ 27 w 99"/>
                          <a:gd name="T45" fmla="*/ 225 h 232"/>
                          <a:gd name="T46" fmla="*/ 15 w 99"/>
                          <a:gd name="T47" fmla="*/ 228 h 232"/>
                          <a:gd name="T48" fmla="*/ 4 w 99"/>
                          <a:gd name="T49" fmla="*/ 220 h 232"/>
                          <a:gd name="T50" fmla="*/ 0 w 99"/>
                          <a:gd name="T51" fmla="*/ 206 h 232"/>
                          <a:gd name="T52" fmla="*/ 10 w 99"/>
                          <a:gd name="T53" fmla="*/ 192 h 232"/>
                          <a:gd name="T54" fmla="*/ 25 w 99"/>
                          <a:gd name="T55" fmla="*/ 189 h 232"/>
                          <a:gd name="T56" fmla="*/ 17 w 99"/>
                          <a:gd name="T57" fmla="*/ 181 h 232"/>
                          <a:gd name="T58" fmla="*/ 17 w 99"/>
                          <a:gd name="T59" fmla="*/ 167 h 232"/>
                          <a:gd name="T60" fmla="*/ 29 w 99"/>
                          <a:gd name="T61" fmla="*/ 159 h 232"/>
                          <a:gd name="T62" fmla="*/ 40 w 99"/>
                          <a:gd name="T63" fmla="*/ 156 h 232"/>
                          <a:gd name="T64" fmla="*/ 46 w 99"/>
                          <a:gd name="T65" fmla="*/ 131 h 232"/>
                          <a:gd name="T66" fmla="*/ 52 w 99"/>
                          <a:gd name="T67" fmla="*/ 106 h 232"/>
                          <a:gd name="T68" fmla="*/ 42 w 99"/>
                          <a:gd name="T69" fmla="*/ 89 h 232"/>
                          <a:gd name="T70" fmla="*/ 21 w 99"/>
                          <a:gd name="T71" fmla="*/ 83 h 232"/>
                          <a:gd name="T72" fmla="*/ 31 w 99"/>
                          <a:gd name="T73" fmla="*/ 33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232">
                            <a:moveTo>
                              <a:pt x="31" y="33"/>
                            </a:moveTo>
                            <a:lnTo>
                              <a:pt x="38" y="25"/>
                            </a:lnTo>
                            <a:lnTo>
                              <a:pt x="56" y="28"/>
                            </a:lnTo>
                            <a:lnTo>
                              <a:pt x="60" y="22"/>
                            </a:lnTo>
                            <a:lnTo>
                              <a:pt x="65" y="14"/>
                            </a:lnTo>
                            <a:lnTo>
                              <a:pt x="69" y="14"/>
                            </a:lnTo>
                            <a:lnTo>
                              <a:pt x="73" y="11"/>
                            </a:lnTo>
                            <a:lnTo>
                              <a:pt x="79" y="6"/>
                            </a:lnTo>
                            <a:lnTo>
                              <a:pt x="88" y="0"/>
                            </a:lnTo>
                            <a:lnTo>
                              <a:pt x="98" y="3"/>
                            </a:lnTo>
                            <a:lnTo>
                              <a:pt x="96" y="14"/>
                            </a:lnTo>
                            <a:lnTo>
                              <a:pt x="92" y="22"/>
                            </a:lnTo>
                            <a:lnTo>
                              <a:pt x="88" y="25"/>
                            </a:lnTo>
                            <a:lnTo>
                              <a:pt x="83" y="28"/>
                            </a:lnTo>
                            <a:lnTo>
                              <a:pt x="71" y="33"/>
                            </a:lnTo>
                            <a:lnTo>
                              <a:pt x="71" y="45"/>
                            </a:lnTo>
                            <a:lnTo>
                              <a:pt x="73" y="50"/>
                            </a:lnTo>
                            <a:lnTo>
                              <a:pt x="85" y="45"/>
                            </a:lnTo>
                            <a:lnTo>
                              <a:pt x="96" y="39"/>
                            </a:lnTo>
                            <a:lnTo>
                              <a:pt x="98" y="45"/>
                            </a:lnTo>
                            <a:lnTo>
                              <a:pt x="98" y="61"/>
                            </a:lnTo>
                            <a:lnTo>
                              <a:pt x="90" y="64"/>
                            </a:lnTo>
                            <a:lnTo>
                              <a:pt x="81" y="64"/>
                            </a:lnTo>
                            <a:lnTo>
                              <a:pt x="75" y="72"/>
                            </a:lnTo>
                            <a:lnTo>
                              <a:pt x="73" y="78"/>
                            </a:lnTo>
                            <a:lnTo>
                              <a:pt x="73" y="86"/>
                            </a:lnTo>
                            <a:lnTo>
                              <a:pt x="79" y="97"/>
                            </a:lnTo>
                            <a:lnTo>
                              <a:pt x="85" y="106"/>
                            </a:lnTo>
                            <a:lnTo>
                              <a:pt x="90" y="114"/>
                            </a:lnTo>
                            <a:lnTo>
                              <a:pt x="92" y="125"/>
                            </a:lnTo>
                            <a:lnTo>
                              <a:pt x="94" y="136"/>
                            </a:lnTo>
                            <a:lnTo>
                              <a:pt x="98" y="150"/>
                            </a:lnTo>
                            <a:lnTo>
                              <a:pt x="98" y="170"/>
                            </a:lnTo>
                            <a:lnTo>
                              <a:pt x="94" y="181"/>
                            </a:lnTo>
                            <a:lnTo>
                              <a:pt x="85" y="189"/>
                            </a:lnTo>
                            <a:lnTo>
                              <a:pt x="83" y="195"/>
                            </a:lnTo>
                            <a:lnTo>
                              <a:pt x="88" y="206"/>
                            </a:lnTo>
                            <a:lnTo>
                              <a:pt x="92" y="217"/>
                            </a:lnTo>
                            <a:lnTo>
                              <a:pt x="79" y="217"/>
                            </a:lnTo>
                            <a:lnTo>
                              <a:pt x="69" y="217"/>
                            </a:lnTo>
                            <a:lnTo>
                              <a:pt x="65" y="214"/>
                            </a:lnTo>
                            <a:lnTo>
                              <a:pt x="56" y="214"/>
                            </a:lnTo>
                            <a:lnTo>
                              <a:pt x="46" y="217"/>
                            </a:lnTo>
                            <a:lnTo>
                              <a:pt x="38" y="223"/>
                            </a:lnTo>
                            <a:lnTo>
                              <a:pt x="31" y="223"/>
                            </a:lnTo>
                            <a:lnTo>
                              <a:pt x="27" y="225"/>
                            </a:lnTo>
                            <a:lnTo>
                              <a:pt x="17" y="231"/>
                            </a:lnTo>
                            <a:lnTo>
                              <a:pt x="15" y="228"/>
                            </a:lnTo>
                            <a:lnTo>
                              <a:pt x="10" y="223"/>
                            </a:lnTo>
                            <a:lnTo>
                              <a:pt x="4" y="220"/>
                            </a:lnTo>
                            <a:lnTo>
                              <a:pt x="0" y="217"/>
                            </a:lnTo>
                            <a:lnTo>
                              <a:pt x="0" y="206"/>
                            </a:lnTo>
                            <a:lnTo>
                              <a:pt x="4" y="192"/>
                            </a:lnTo>
                            <a:lnTo>
                              <a:pt x="10" y="192"/>
                            </a:lnTo>
                            <a:lnTo>
                              <a:pt x="17" y="189"/>
                            </a:lnTo>
                            <a:lnTo>
                              <a:pt x="25" y="189"/>
                            </a:lnTo>
                            <a:lnTo>
                              <a:pt x="25" y="186"/>
                            </a:lnTo>
                            <a:lnTo>
                              <a:pt x="17" y="181"/>
                            </a:lnTo>
                            <a:lnTo>
                              <a:pt x="17" y="173"/>
                            </a:lnTo>
                            <a:lnTo>
                              <a:pt x="17" y="167"/>
                            </a:lnTo>
                            <a:lnTo>
                              <a:pt x="25" y="161"/>
                            </a:lnTo>
                            <a:lnTo>
                              <a:pt x="29" y="159"/>
                            </a:lnTo>
                            <a:lnTo>
                              <a:pt x="33" y="156"/>
                            </a:lnTo>
                            <a:lnTo>
                              <a:pt x="40" y="156"/>
                            </a:lnTo>
                            <a:lnTo>
                              <a:pt x="44" y="153"/>
                            </a:lnTo>
                            <a:lnTo>
                              <a:pt x="46" y="131"/>
                            </a:lnTo>
                            <a:lnTo>
                              <a:pt x="52" y="114"/>
                            </a:lnTo>
                            <a:lnTo>
                              <a:pt x="52" y="106"/>
                            </a:lnTo>
                            <a:lnTo>
                              <a:pt x="38" y="103"/>
                            </a:lnTo>
                            <a:lnTo>
                              <a:pt x="42" y="89"/>
                            </a:lnTo>
                            <a:lnTo>
                              <a:pt x="31" y="81"/>
                            </a:lnTo>
                            <a:lnTo>
                              <a:pt x="21" y="83"/>
                            </a:lnTo>
                            <a:lnTo>
                              <a:pt x="33" y="64"/>
                            </a:lnTo>
                            <a:lnTo>
                              <a:pt x="31" y="33"/>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grpSp>
                <p:sp>
                  <p:nvSpPr>
                    <p:cNvPr id="34" name="Freeform 30"/>
                    <p:cNvSpPr>
                      <a:spLocks/>
                    </p:cNvSpPr>
                    <p:nvPr/>
                  </p:nvSpPr>
                  <p:spPr bwMode="auto">
                    <a:xfrm>
                      <a:off x="2583" y="707"/>
                      <a:ext cx="555" cy="390"/>
                    </a:xfrm>
                    <a:custGeom>
                      <a:avLst/>
                      <a:gdLst>
                        <a:gd name="T0" fmla="*/ 35 w 555"/>
                        <a:gd name="T1" fmla="*/ 381 h 390"/>
                        <a:gd name="T2" fmla="*/ 55 w 555"/>
                        <a:gd name="T3" fmla="*/ 353 h 390"/>
                        <a:gd name="T4" fmla="*/ 68 w 555"/>
                        <a:gd name="T5" fmla="*/ 344 h 390"/>
                        <a:gd name="T6" fmla="*/ 86 w 555"/>
                        <a:gd name="T7" fmla="*/ 336 h 390"/>
                        <a:gd name="T8" fmla="*/ 101 w 555"/>
                        <a:gd name="T9" fmla="*/ 336 h 390"/>
                        <a:gd name="T10" fmla="*/ 113 w 555"/>
                        <a:gd name="T11" fmla="*/ 325 h 390"/>
                        <a:gd name="T12" fmla="*/ 127 w 555"/>
                        <a:gd name="T13" fmla="*/ 308 h 390"/>
                        <a:gd name="T14" fmla="*/ 142 w 555"/>
                        <a:gd name="T15" fmla="*/ 299 h 390"/>
                        <a:gd name="T16" fmla="*/ 156 w 555"/>
                        <a:gd name="T17" fmla="*/ 291 h 390"/>
                        <a:gd name="T18" fmla="*/ 172 w 555"/>
                        <a:gd name="T19" fmla="*/ 280 h 390"/>
                        <a:gd name="T20" fmla="*/ 193 w 555"/>
                        <a:gd name="T21" fmla="*/ 274 h 390"/>
                        <a:gd name="T22" fmla="*/ 226 w 555"/>
                        <a:gd name="T23" fmla="*/ 280 h 390"/>
                        <a:gd name="T24" fmla="*/ 252 w 555"/>
                        <a:gd name="T25" fmla="*/ 269 h 390"/>
                        <a:gd name="T26" fmla="*/ 267 w 555"/>
                        <a:gd name="T27" fmla="*/ 241 h 390"/>
                        <a:gd name="T28" fmla="*/ 285 w 555"/>
                        <a:gd name="T29" fmla="*/ 218 h 390"/>
                        <a:gd name="T30" fmla="*/ 298 w 555"/>
                        <a:gd name="T31" fmla="*/ 199 h 390"/>
                        <a:gd name="T32" fmla="*/ 308 w 555"/>
                        <a:gd name="T33" fmla="*/ 182 h 390"/>
                        <a:gd name="T34" fmla="*/ 332 w 555"/>
                        <a:gd name="T35" fmla="*/ 165 h 390"/>
                        <a:gd name="T36" fmla="*/ 328 w 555"/>
                        <a:gd name="T37" fmla="*/ 188 h 390"/>
                        <a:gd name="T38" fmla="*/ 347 w 555"/>
                        <a:gd name="T39" fmla="*/ 199 h 390"/>
                        <a:gd name="T40" fmla="*/ 363 w 555"/>
                        <a:gd name="T41" fmla="*/ 190 h 390"/>
                        <a:gd name="T42" fmla="*/ 369 w 555"/>
                        <a:gd name="T43" fmla="*/ 174 h 390"/>
                        <a:gd name="T44" fmla="*/ 375 w 555"/>
                        <a:gd name="T45" fmla="*/ 157 h 390"/>
                        <a:gd name="T46" fmla="*/ 386 w 555"/>
                        <a:gd name="T47" fmla="*/ 140 h 390"/>
                        <a:gd name="T48" fmla="*/ 417 w 555"/>
                        <a:gd name="T49" fmla="*/ 140 h 390"/>
                        <a:gd name="T50" fmla="*/ 447 w 555"/>
                        <a:gd name="T51" fmla="*/ 112 h 390"/>
                        <a:gd name="T52" fmla="*/ 478 w 555"/>
                        <a:gd name="T53" fmla="*/ 92 h 390"/>
                        <a:gd name="T54" fmla="*/ 511 w 555"/>
                        <a:gd name="T55" fmla="*/ 45 h 390"/>
                        <a:gd name="T56" fmla="*/ 540 w 555"/>
                        <a:gd name="T57" fmla="*/ 22 h 390"/>
                        <a:gd name="T58" fmla="*/ 529 w 555"/>
                        <a:gd name="T59" fmla="*/ 0 h 390"/>
                        <a:gd name="T60" fmla="*/ 480 w 555"/>
                        <a:gd name="T61" fmla="*/ 14 h 390"/>
                        <a:gd name="T62" fmla="*/ 447 w 555"/>
                        <a:gd name="T63" fmla="*/ 28 h 390"/>
                        <a:gd name="T64" fmla="*/ 412 w 555"/>
                        <a:gd name="T65" fmla="*/ 36 h 390"/>
                        <a:gd name="T66" fmla="*/ 369 w 555"/>
                        <a:gd name="T67" fmla="*/ 59 h 390"/>
                        <a:gd name="T68" fmla="*/ 332 w 555"/>
                        <a:gd name="T69" fmla="*/ 73 h 390"/>
                        <a:gd name="T70" fmla="*/ 293 w 555"/>
                        <a:gd name="T71" fmla="*/ 92 h 390"/>
                        <a:gd name="T72" fmla="*/ 267 w 555"/>
                        <a:gd name="T73" fmla="*/ 120 h 390"/>
                        <a:gd name="T74" fmla="*/ 244 w 555"/>
                        <a:gd name="T75" fmla="*/ 140 h 390"/>
                        <a:gd name="T76" fmla="*/ 199 w 555"/>
                        <a:gd name="T77" fmla="*/ 174 h 390"/>
                        <a:gd name="T78" fmla="*/ 154 w 555"/>
                        <a:gd name="T79" fmla="*/ 215 h 390"/>
                        <a:gd name="T80" fmla="*/ 115 w 555"/>
                        <a:gd name="T81" fmla="*/ 246 h 390"/>
                        <a:gd name="T82" fmla="*/ 84 w 555"/>
                        <a:gd name="T83" fmla="*/ 288 h 390"/>
                        <a:gd name="T84" fmla="*/ 51 w 555"/>
                        <a:gd name="T85" fmla="*/ 316 h 390"/>
                        <a:gd name="T86" fmla="*/ 0 w 555"/>
                        <a:gd name="T87" fmla="*/ 389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5" h="390">
                          <a:moveTo>
                            <a:pt x="0" y="389"/>
                          </a:moveTo>
                          <a:lnTo>
                            <a:pt x="35" y="381"/>
                          </a:lnTo>
                          <a:lnTo>
                            <a:pt x="47" y="364"/>
                          </a:lnTo>
                          <a:lnTo>
                            <a:pt x="55" y="353"/>
                          </a:lnTo>
                          <a:lnTo>
                            <a:pt x="60" y="344"/>
                          </a:lnTo>
                          <a:lnTo>
                            <a:pt x="68" y="344"/>
                          </a:lnTo>
                          <a:lnTo>
                            <a:pt x="76" y="336"/>
                          </a:lnTo>
                          <a:lnTo>
                            <a:pt x="86" y="336"/>
                          </a:lnTo>
                          <a:lnTo>
                            <a:pt x="92" y="336"/>
                          </a:lnTo>
                          <a:lnTo>
                            <a:pt x="101" y="336"/>
                          </a:lnTo>
                          <a:lnTo>
                            <a:pt x="105" y="336"/>
                          </a:lnTo>
                          <a:lnTo>
                            <a:pt x="113" y="325"/>
                          </a:lnTo>
                          <a:lnTo>
                            <a:pt x="117" y="316"/>
                          </a:lnTo>
                          <a:lnTo>
                            <a:pt x="127" y="308"/>
                          </a:lnTo>
                          <a:lnTo>
                            <a:pt x="135" y="305"/>
                          </a:lnTo>
                          <a:lnTo>
                            <a:pt x="142" y="299"/>
                          </a:lnTo>
                          <a:lnTo>
                            <a:pt x="150" y="297"/>
                          </a:lnTo>
                          <a:lnTo>
                            <a:pt x="156" y="291"/>
                          </a:lnTo>
                          <a:lnTo>
                            <a:pt x="164" y="285"/>
                          </a:lnTo>
                          <a:lnTo>
                            <a:pt x="172" y="280"/>
                          </a:lnTo>
                          <a:lnTo>
                            <a:pt x="183" y="271"/>
                          </a:lnTo>
                          <a:lnTo>
                            <a:pt x="193" y="274"/>
                          </a:lnTo>
                          <a:lnTo>
                            <a:pt x="209" y="280"/>
                          </a:lnTo>
                          <a:lnTo>
                            <a:pt x="226" y="280"/>
                          </a:lnTo>
                          <a:lnTo>
                            <a:pt x="244" y="271"/>
                          </a:lnTo>
                          <a:lnTo>
                            <a:pt x="252" y="269"/>
                          </a:lnTo>
                          <a:lnTo>
                            <a:pt x="259" y="252"/>
                          </a:lnTo>
                          <a:lnTo>
                            <a:pt x="267" y="241"/>
                          </a:lnTo>
                          <a:lnTo>
                            <a:pt x="281" y="227"/>
                          </a:lnTo>
                          <a:lnTo>
                            <a:pt x="285" y="218"/>
                          </a:lnTo>
                          <a:lnTo>
                            <a:pt x="285" y="207"/>
                          </a:lnTo>
                          <a:lnTo>
                            <a:pt x="298" y="199"/>
                          </a:lnTo>
                          <a:lnTo>
                            <a:pt x="304" y="190"/>
                          </a:lnTo>
                          <a:lnTo>
                            <a:pt x="308" y="182"/>
                          </a:lnTo>
                          <a:lnTo>
                            <a:pt x="312" y="182"/>
                          </a:lnTo>
                          <a:lnTo>
                            <a:pt x="332" y="165"/>
                          </a:lnTo>
                          <a:lnTo>
                            <a:pt x="332" y="182"/>
                          </a:lnTo>
                          <a:lnTo>
                            <a:pt x="328" y="188"/>
                          </a:lnTo>
                          <a:lnTo>
                            <a:pt x="332" y="196"/>
                          </a:lnTo>
                          <a:lnTo>
                            <a:pt x="347" y="199"/>
                          </a:lnTo>
                          <a:lnTo>
                            <a:pt x="355" y="199"/>
                          </a:lnTo>
                          <a:lnTo>
                            <a:pt x="363" y="190"/>
                          </a:lnTo>
                          <a:lnTo>
                            <a:pt x="369" y="182"/>
                          </a:lnTo>
                          <a:lnTo>
                            <a:pt x="369" y="174"/>
                          </a:lnTo>
                          <a:lnTo>
                            <a:pt x="375" y="165"/>
                          </a:lnTo>
                          <a:lnTo>
                            <a:pt x="375" y="157"/>
                          </a:lnTo>
                          <a:lnTo>
                            <a:pt x="382" y="146"/>
                          </a:lnTo>
                          <a:lnTo>
                            <a:pt x="386" y="140"/>
                          </a:lnTo>
                          <a:lnTo>
                            <a:pt x="396" y="140"/>
                          </a:lnTo>
                          <a:lnTo>
                            <a:pt x="417" y="140"/>
                          </a:lnTo>
                          <a:lnTo>
                            <a:pt x="433" y="129"/>
                          </a:lnTo>
                          <a:lnTo>
                            <a:pt x="447" y="112"/>
                          </a:lnTo>
                          <a:lnTo>
                            <a:pt x="464" y="106"/>
                          </a:lnTo>
                          <a:lnTo>
                            <a:pt x="478" y="92"/>
                          </a:lnTo>
                          <a:lnTo>
                            <a:pt x="488" y="70"/>
                          </a:lnTo>
                          <a:lnTo>
                            <a:pt x="511" y="45"/>
                          </a:lnTo>
                          <a:lnTo>
                            <a:pt x="525" y="34"/>
                          </a:lnTo>
                          <a:lnTo>
                            <a:pt x="540" y="22"/>
                          </a:lnTo>
                          <a:lnTo>
                            <a:pt x="554" y="8"/>
                          </a:lnTo>
                          <a:lnTo>
                            <a:pt x="529" y="0"/>
                          </a:lnTo>
                          <a:lnTo>
                            <a:pt x="505" y="0"/>
                          </a:lnTo>
                          <a:lnTo>
                            <a:pt x="480" y="14"/>
                          </a:lnTo>
                          <a:lnTo>
                            <a:pt x="468" y="22"/>
                          </a:lnTo>
                          <a:lnTo>
                            <a:pt x="447" y="28"/>
                          </a:lnTo>
                          <a:lnTo>
                            <a:pt x="425" y="31"/>
                          </a:lnTo>
                          <a:lnTo>
                            <a:pt x="412" y="36"/>
                          </a:lnTo>
                          <a:lnTo>
                            <a:pt x="386" y="50"/>
                          </a:lnTo>
                          <a:lnTo>
                            <a:pt x="369" y="59"/>
                          </a:lnTo>
                          <a:lnTo>
                            <a:pt x="353" y="67"/>
                          </a:lnTo>
                          <a:lnTo>
                            <a:pt x="332" y="73"/>
                          </a:lnTo>
                          <a:lnTo>
                            <a:pt x="312" y="81"/>
                          </a:lnTo>
                          <a:lnTo>
                            <a:pt x="293" y="92"/>
                          </a:lnTo>
                          <a:lnTo>
                            <a:pt x="279" y="106"/>
                          </a:lnTo>
                          <a:lnTo>
                            <a:pt x="267" y="120"/>
                          </a:lnTo>
                          <a:lnTo>
                            <a:pt x="254" y="132"/>
                          </a:lnTo>
                          <a:lnTo>
                            <a:pt x="244" y="140"/>
                          </a:lnTo>
                          <a:lnTo>
                            <a:pt x="222" y="157"/>
                          </a:lnTo>
                          <a:lnTo>
                            <a:pt x="199" y="174"/>
                          </a:lnTo>
                          <a:lnTo>
                            <a:pt x="172" y="190"/>
                          </a:lnTo>
                          <a:lnTo>
                            <a:pt x="154" y="215"/>
                          </a:lnTo>
                          <a:lnTo>
                            <a:pt x="133" y="235"/>
                          </a:lnTo>
                          <a:lnTo>
                            <a:pt x="115" y="246"/>
                          </a:lnTo>
                          <a:lnTo>
                            <a:pt x="96" y="271"/>
                          </a:lnTo>
                          <a:lnTo>
                            <a:pt x="84" y="288"/>
                          </a:lnTo>
                          <a:lnTo>
                            <a:pt x="68" y="305"/>
                          </a:lnTo>
                          <a:lnTo>
                            <a:pt x="51" y="316"/>
                          </a:lnTo>
                          <a:lnTo>
                            <a:pt x="35" y="327"/>
                          </a:lnTo>
                          <a:lnTo>
                            <a:pt x="0" y="389"/>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grpSp>
              <p:sp>
                <p:nvSpPr>
                  <p:cNvPr id="31" name="Freeform 31"/>
                  <p:cNvSpPr>
                    <a:spLocks/>
                  </p:cNvSpPr>
                  <p:nvPr/>
                </p:nvSpPr>
                <p:spPr bwMode="auto">
                  <a:xfrm>
                    <a:off x="3564" y="2903"/>
                    <a:ext cx="167" cy="376"/>
                  </a:xfrm>
                  <a:custGeom>
                    <a:avLst/>
                    <a:gdLst>
                      <a:gd name="T0" fmla="*/ 31 w 167"/>
                      <a:gd name="T1" fmla="*/ 117 h 376"/>
                      <a:gd name="T2" fmla="*/ 27 w 167"/>
                      <a:gd name="T3" fmla="*/ 192 h 376"/>
                      <a:gd name="T4" fmla="*/ 12 w 167"/>
                      <a:gd name="T5" fmla="*/ 239 h 376"/>
                      <a:gd name="T6" fmla="*/ 0 w 167"/>
                      <a:gd name="T7" fmla="*/ 283 h 376"/>
                      <a:gd name="T8" fmla="*/ 0 w 167"/>
                      <a:gd name="T9" fmla="*/ 317 h 376"/>
                      <a:gd name="T10" fmla="*/ 4 w 167"/>
                      <a:gd name="T11" fmla="*/ 344 h 376"/>
                      <a:gd name="T12" fmla="*/ 19 w 167"/>
                      <a:gd name="T13" fmla="*/ 369 h 376"/>
                      <a:gd name="T14" fmla="*/ 31 w 167"/>
                      <a:gd name="T15" fmla="*/ 372 h 376"/>
                      <a:gd name="T16" fmla="*/ 42 w 167"/>
                      <a:gd name="T17" fmla="*/ 372 h 376"/>
                      <a:gd name="T18" fmla="*/ 54 w 167"/>
                      <a:gd name="T19" fmla="*/ 375 h 376"/>
                      <a:gd name="T20" fmla="*/ 60 w 167"/>
                      <a:gd name="T21" fmla="*/ 356 h 376"/>
                      <a:gd name="T22" fmla="*/ 66 w 167"/>
                      <a:gd name="T23" fmla="*/ 306 h 376"/>
                      <a:gd name="T24" fmla="*/ 85 w 167"/>
                      <a:gd name="T25" fmla="*/ 272 h 376"/>
                      <a:gd name="T26" fmla="*/ 89 w 167"/>
                      <a:gd name="T27" fmla="*/ 222 h 376"/>
                      <a:gd name="T28" fmla="*/ 98 w 167"/>
                      <a:gd name="T29" fmla="*/ 203 h 376"/>
                      <a:gd name="T30" fmla="*/ 106 w 167"/>
                      <a:gd name="T31" fmla="*/ 189 h 376"/>
                      <a:gd name="T32" fmla="*/ 112 w 167"/>
                      <a:gd name="T33" fmla="*/ 153 h 376"/>
                      <a:gd name="T34" fmla="*/ 125 w 167"/>
                      <a:gd name="T35" fmla="*/ 131 h 376"/>
                      <a:gd name="T36" fmla="*/ 133 w 167"/>
                      <a:gd name="T37" fmla="*/ 114 h 376"/>
                      <a:gd name="T38" fmla="*/ 141 w 167"/>
                      <a:gd name="T39" fmla="*/ 100 h 376"/>
                      <a:gd name="T40" fmla="*/ 141 w 167"/>
                      <a:gd name="T41" fmla="*/ 92 h 376"/>
                      <a:gd name="T42" fmla="*/ 160 w 167"/>
                      <a:gd name="T43" fmla="*/ 72 h 376"/>
                      <a:gd name="T44" fmla="*/ 162 w 167"/>
                      <a:gd name="T45" fmla="*/ 42 h 376"/>
                      <a:gd name="T46" fmla="*/ 166 w 167"/>
                      <a:gd name="T47" fmla="*/ 22 h 376"/>
                      <a:gd name="T48" fmla="*/ 149 w 167"/>
                      <a:gd name="T49" fmla="*/ 14 h 376"/>
                      <a:gd name="T50" fmla="*/ 139 w 167"/>
                      <a:gd name="T51" fmla="*/ 0 h 376"/>
                      <a:gd name="T52" fmla="*/ 125 w 167"/>
                      <a:gd name="T53" fmla="*/ 14 h 376"/>
                      <a:gd name="T54" fmla="*/ 112 w 167"/>
                      <a:gd name="T55" fmla="*/ 47 h 376"/>
                      <a:gd name="T56" fmla="*/ 98 w 167"/>
                      <a:gd name="T57" fmla="*/ 69 h 376"/>
                      <a:gd name="T58" fmla="*/ 85 w 167"/>
                      <a:gd name="T59" fmla="*/ 89 h 376"/>
                      <a:gd name="T60" fmla="*/ 79 w 167"/>
                      <a:gd name="T61" fmla="*/ 89 h 376"/>
                      <a:gd name="T62" fmla="*/ 66 w 167"/>
                      <a:gd name="T63" fmla="*/ 100 h 376"/>
                      <a:gd name="T64" fmla="*/ 60 w 167"/>
                      <a:gd name="T65" fmla="*/ 111 h 376"/>
                      <a:gd name="T66" fmla="*/ 31 w 167"/>
                      <a:gd name="T67" fmla="*/ 11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 h="376">
                        <a:moveTo>
                          <a:pt x="31" y="117"/>
                        </a:moveTo>
                        <a:lnTo>
                          <a:pt x="27" y="192"/>
                        </a:lnTo>
                        <a:lnTo>
                          <a:pt x="12" y="239"/>
                        </a:lnTo>
                        <a:lnTo>
                          <a:pt x="0" y="283"/>
                        </a:lnTo>
                        <a:lnTo>
                          <a:pt x="0" y="317"/>
                        </a:lnTo>
                        <a:lnTo>
                          <a:pt x="4" y="344"/>
                        </a:lnTo>
                        <a:lnTo>
                          <a:pt x="19" y="369"/>
                        </a:lnTo>
                        <a:lnTo>
                          <a:pt x="31" y="372"/>
                        </a:lnTo>
                        <a:lnTo>
                          <a:pt x="42" y="372"/>
                        </a:lnTo>
                        <a:lnTo>
                          <a:pt x="54" y="375"/>
                        </a:lnTo>
                        <a:lnTo>
                          <a:pt x="60" y="356"/>
                        </a:lnTo>
                        <a:lnTo>
                          <a:pt x="66" y="306"/>
                        </a:lnTo>
                        <a:lnTo>
                          <a:pt x="85" y="272"/>
                        </a:lnTo>
                        <a:lnTo>
                          <a:pt x="89" y="222"/>
                        </a:lnTo>
                        <a:lnTo>
                          <a:pt x="98" y="203"/>
                        </a:lnTo>
                        <a:lnTo>
                          <a:pt x="106" y="189"/>
                        </a:lnTo>
                        <a:lnTo>
                          <a:pt x="112" y="153"/>
                        </a:lnTo>
                        <a:lnTo>
                          <a:pt x="125" y="131"/>
                        </a:lnTo>
                        <a:lnTo>
                          <a:pt x="133" y="114"/>
                        </a:lnTo>
                        <a:lnTo>
                          <a:pt x="141" y="100"/>
                        </a:lnTo>
                        <a:lnTo>
                          <a:pt x="141" y="92"/>
                        </a:lnTo>
                        <a:lnTo>
                          <a:pt x="160" y="72"/>
                        </a:lnTo>
                        <a:lnTo>
                          <a:pt x="162" y="42"/>
                        </a:lnTo>
                        <a:lnTo>
                          <a:pt x="166" y="22"/>
                        </a:lnTo>
                        <a:lnTo>
                          <a:pt x="149" y="14"/>
                        </a:lnTo>
                        <a:lnTo>
                          <a:pt x="139" y="0"/>
                        </a:lnTo>
                        <a:lnTo>
                          <a:pt x="125" y="14"/>
                        </a:lnTo>
                        <a:lnTo>
                          <a:pt x="112" y="47"/>
                        </a:lnTo>
                        <a:lnTo>
                          <a:pt x="98" y="69"/>
                        </a:lnTo>
                        <a:lnTo>
                          <a:pt x="85" y="89"/>
                        </a:lnTo>
                        <a:lnTo>
                          <a:pt x="79" y="89"/>
                        </a:lnTo>
                        <a:lnTo>
                          <a:pt x="66" y="100"/>
                        </a:lnTo>
                        <a:lnTo>
                          <a:pt x="60" y="111"/>
                        </a:lnTo>
                        <a:lnTo>
                          <a:pt x="31" y="117"/>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32" name="Freeform 32"/>
                  <p:cNvSpPr>
                    <a:spLocks/>
                  </p:cNvSpPr>
                  <p:nvPr/>
                </p:nvSpPr>
                <p:spPr bwMode="auto">
                  <a:xfrm>
                    <a:off x="2773" y="746"/>
                    <a:ext cx="2246" cy="1786"/>
                  </a:xfrm>
                  <a:custGeom>
                    <a:avLst/>
                    <a:gdLst>
                      <a:gd name="T0" fmla="*/ 131 w 2246"/>
                      <a:gd name="T1" fmla="*/ 749 h 1786"/>
                      <a:gd name="T2" fmla="*/ 150 w 2246"/>
                      <a:gd name="T3" fmla="*/ 618 h 1786"/>
                      <a:gd name="T4" fmla="*/ 226 w 2246"/>
                      <a:gd name="T5" fmla="*/ 543 h 1786"/>
                      <a:gd name="T6" fmla="*/ 312 w 2246"/>
                      <a:gd name="T7" fmla="*/ 507 h 1786"/>
                      <a:gd name="T8" fmla="*/ 337 w 2246"/>
                      <a:gd name="T9" fmla="*/ 432 h 1786"/>
                      <a:gd name="T10" fmla="*/ 448 w 2246"/>
                      <a:gd name="T11" fmla="*/ 365 h 1786"/>
                      <a:gd name="T12" fmla="*/ 520 w 2246"/>
                      <a:gd name="T13" fmla="*/ 270 h 1786"/>
                      <a:gd name="T14" fmla="*/ 487 w 2246"/>
                      <a:gd name="T15" fmla="*/ 223 h 1786"/>
                      <a:gd name="T16" fmla="*/ 493 w 2246"/>
                      <a:gd name="T17" fmla="*/ 178 h 1786"/>
                      <a:gd name="T18" fmla="*/ 421 w 2246"/>
                      <a:gd name="T19" fmla="*/ 242 h 1786"/>
                      <a:gd name="T20" fmla="*/ 398 w 2246"/>
                      <a:gd name="T21" fmla="*/ 370 h 1786"/>
                      <a:gd name="T22" fmla="*/ 349 w 2246"/>
                      <a:gd name="T23" fmla="*/ 409 h 1786"/>
                      <a:gd name="T24" fmla="*/ 325 w 2246"/>
                      <a:gd name="T25" fmla="*/ 343 h 1786"/>
                      <a:gd name="T26" fmla="*/ 257 w 2246"/>
                      <a:gd name="T27" fmla="*/ 373 h 1786"/>
                      <a:gd name="T28" fmla="*/ 238 w 2246"/>
                      <a:gd name="T29" fmla="*/ 323 h 1786"/>
                      <a:gd name="T30" fmla="*/ 240 w 2246"/>
                      <a:gd name="T31" fmla="*/ 273 h 1786"/>
                      <a:gd name="T32" fmla="*/ 312 w 2246"/>
                      <a:gd name="T33" fmla="*/ 239 h 1786"/>
                      <a:gd name="T34" fmla="*/ 359 w 2246"/>
                      <a:gd name="T35" fmla="*/ 153 h 1786"/>
                      <a:gd name="T36" fmla="*/ 435 w 2246"/>
                      <a:gd name="T37" fmla="*/ 53 h 1786"/>
                      <a:gd name="T38" fmla="*/ 540 w 2246"/>
                      <a:gd name="T39" fmla="*/ 25 h 1786"/>
                      <a:gd name="T40" fmla="*/ 678 w 2246"/>
                      <a:gd name="T41" fmla="*/ 103 h 1786"/>
                      <a:gd name="T42" fmla="*/ 629 w 2246"/>
                      <a:gd name="T43" fmla="*/ 223 h 1786"/>
                      <a:gd name="T44" fmla="*/ 678 w 2246"/>
                      <a:gd name="T45" fmla="*/ 284 h 1786"/>
                      <a:gd name="T46" fmla="*/ 721 w 2246"/>
                      <a:gd name="T47" fmla="*/ 214 h 1786"/>
                      <a:gd name="T48" fmla="*/ 908 w 2246"/>
                      <a:gd name="T49" fmla="*/ 187 h 1786"/>
                      <a:gd name="T50" fmla="*/ 1134 w 2246"/>
                      <a:gd name="T51" fmla="*/ 33 h 1786"/>
                      <a:gd name="T52" fmla="*/ 1485 w 2246"/>
                      <a:gd name="T53" fmla="*/ 103 h 1786"/>
                      <a:gd name="T54" fmla="*/ 2118 w 2246"/>
                      <a:gd name="T55" fmla="*/ 226 h 1786"/>
                      <a:gd name="T56" fmla="*/ 2173 w 2246"/>
                      <a:gd name="T57" fmla="*/ 298 h 1786"/>
                      <a:gd name="T58" fmla="*/ 2194 w 2246"/>
                      <a:gd name="T59" fmla="*/ 540 h 1786"/>
                      <a:gd name="T60" fmla="*/ 2009 w 2246"/>
                      <a:gd name="T61" fmla="*/ 345 h 1786"/>
                      <a:gd name="T62" fmla="*/ 1863 w 2246"/>
                      <a:gd name="T63" fmla="*/ 434 h 1786"/>
                      <a:gd name="T64" fmla="*/ 2064 w 2246"/>
                      <a:gd name="T65" fmla="*/ 774 h 1786"/>
                      <a:gd name="T66" fmla="*/ 1982 w 2246"/>
                      <a:gd name="T67" fmla="*/ 919 h 1786"/>
                      <a:gd name="T68" fmla="*/ 2116 w 2246"/>
                      <a:gd name="T69" fmla="*/ 1250 h 1786"/>
                      <a:gd name="T70" fmla="*/ 1980 w 2246"/>
                      <a:gd name="T71" fmla="*/ 1423 h 1786"/>
                      <a:gd name="T72" fmla="*/ 1945 w 2246"/>
                      <a:gd name="T73" fmla="*/ 1557 h 1786"/>
                      <a:gd name="T74" fmla="*/ 1937 w 2246"/>
                      <a:gd name="T75" fmla="*/ 1688 h 1786"/>
                      <a:gd name="T76" fmla="*/ 1890 w 2246"/>
                      <a:gd name="T77" fmla="*/ 1682 h 1786"/>
                      <a:gd name="T78" fmla="*/ 1752 w 2246"/>
                      <a:gd name="T79" fmla="*/ 1409 h 1786"/>
                      <a:gd name="T80" fmla="*/ 1555 w 2246"/>
                      <a:gd name="T81" fmla="*/ 1401 h 1786"/>
                      <a:gd name="T82" fmla="*/ 1436 w 2246"/>
                      <a:gd name="T83" fmla="*/ 1559 h 1786"/>
                      <a:gd name="T84" fmla="*/ 1191 w 2246"/>
                      <a:gd name="T85" fmla="*/ 1211 h 1786"/>
                      <a:gd name="T86" fmla="*/ 869 w 2246"/>
                      <a:gd name="T87" fmla="*/ 1089 h 1786"/>
                      <a:gd name="T88" fmla="*/ 1113 w 2246"/>
                      <a:gd name="T89" fmla="*/ 1306 h 1786"/>
                      <a:gd name="T90" fmla="*/ 828 w 2246"/>
                      <a:gd name="T91" fmla="*/ 1501 h 1786"/>
                      <a:gd name="T92" fmla="*/ 754 w 2246"/>
                      <a:gd name="T93" fmla="*/ 1317 h 1786"/>
                      <a:gd name="T94" fmla="*/ 635 w 2246"/>
                      <a:gd name="T95" fmla="*/ 1103 h 1786"/>
                      <a:gd name="T96" fmla="*/ 567 w 2246"/>
                      <a:gd name="T97" fmla="*/ 944 h 1786"/>
                      <a:gd name="T98" fmla="*/ 534 w 2246"/>
                      <a:gd name="T99" fmla="*/ 872 h 1786"/>
                      <a:gd name="T100" fmla="*/ 491 w 2246"/>
                      <a:gd name="T101" fmla="*/ 830 h 1786"/>
                      <a:gd name="T102" fmla="*/ 474 w 2246"/>
                      <a:gd name="T103" fmla="*/ 908 h 1786"/>
                      <a:gd name="T104" fmla="*/ 415 w 2246"/>
                      <a:gd name="T105" fmla="*/ 785 h 1786"/>
                      <a:gd name="T106" fmla="*/ 347 w 2246"/>
                      <a:gd name="T107" fmla="*/ 741 h 1786"/>
                      <a:gd name="T108" fmla="*/ 419 w 2246"/>
                      <a:gd name="T109" fmla="*/ 847 h 1786"/>
                      <a:gd name="T110" fmla="*/ 388 w 2246"/>
                      <a:gd name="T111" fmla="*/ 872 h 1786"/>
                      <a:gd name="T112" fmla="*/ 331 w 2246"/>
                      <a:gd name="T113" fmla="*/ 802 h 1786"/>
                      <a:gd name="T114" fmla="*/ 265 w 2246"/>
                      <a:gd name="T115" fmla="*/ 752 h 1786"/>
                      <a:gd name="T116" fmla="*/ 179 w 2246"/>
                      <a:gd name="T117" fmla="*/ 816 h 1786"/>
                      <a:gd name="T118" fmla="*/ 160 w 2246"/>
                      <a:gd name="T119" fmla="*/ 888 h 1786"/>
                      <a:gd name="T120" fmla="*/ 101 w 2246"/>
                      <a:gd name="T121" fmla="*/ 941 h 1786"/>
                      <a:gd name="T122" fmla="*/ 12 w 2246"/>
                      <a:gd name="T123" fmla="*/ 908 h 17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46" h="1786">
                        <a:moveTo>
                          <a:pt x="0" y="802"/>
                        </a:moveTo>
                        <a:lnTo>
                          <a:pt x="21" y="777"/>
                        </a:lnTo>
                        <a:lnTo>
                          <a:pt x="33" y="757"/>
                        </a:lnTo>
                        <a:lnTo>
                          <a:pt x="60" y="757"/>
                        </a:lnTo>
                        <a:lnTo>
                          <a:pt x="88" y="763"/>
                        </a:lnTo>
                        <a:lnTo>
                          <a:pt x="109" y="752"/>
                        </a:lnTo>
                        <a:lnTo>
                          <a:pt x="131" y="749"/>
                        </a:lnTo>
                        <a:lnTo>
                          <a:pt x="134" y="716"/>
                        </a:lnTo>
                        <a:lnTo>
                          <a:pt x="146" y="693"/>
                        </a:lnTo>
                        <a:lnTo>
                          <a:pt x="115" y="668"/>
                        </a:lnTo>
                        <a:lnTo>
                          <a:pt x="111" y="649"/>
                        </a:lnTo>
                        <a:lnTo>
                          <a:pt x="113" y="621"/>
                        </a:lnTo>
                        <a:lnTo>
                          <a:pt x="136" y="621"/>
                        </a:lnTo>
                        <a:lnTo>
                          <a:pt x="150" y="618"/>
                        </a:lnTo>
                        <a:lnTo>
                          <a:pt x="152" y="621"/>
                        </a:lnTo>
                        <a:lnTo>
                          <a:pt x="168" y="604"/>
                        </a:lnTo>
                        <a:lnTo>
                          <a:pt x="185" y="596"/>
                        </a:lnTo>
                        <a:lnTo>
                          <a:pt x="191" y="596"/>
                        </a:lnTo>
                        <a:lnTo>
                          <a:pt x="201" y="579"/>
                        </a:lnTo>
                        <a:lnTo>
                          <a:pt x="214" y="574"/>
                        </a:lnTo>
                        <a:lnTo>
                          <a:pt x="226" y="543"/>
                        </a:lnTo>
                        <a:lnTo>
                          <a:pt x="234" y="551"/>
                        </a:lnTo>
                        <a:lnTo>
                          <a:pt x="251" y="532"/>
                        </a:lnTo>
                        <a:lnTo>
                          <a:pt x="253" y="532"/>
                        </a:lnTo>
                        <a:lnTo>
                          <a:pt x="273" y="510"/>
                        </a:lnTo>
                        <a:lnTo>
                          <a:pt x="286" y="507"/>
                        </a:lnTo>
                        <a:lnTo>
                          <a:pt x="302" y="507"/>
                        </a:lnTo>
                        <a:lnTo>
                          <a:pt x="312" y="507"/>
                        </a:lnTo>
                        <a:lnTo>
                          <a:pt x="304" y="479"/>
                        </a:lnTo>
                        <a:lnTo>
                          <a:pt x="300" y="457"/>
                        </a:lnTo>
                        <a:lnTo>
                          <a:pt x="296" y="409"/>
                        </a:lnTo>
                        <a:lnTo>
                          <a:pt x="320" y="407"/>
                        </a:lnTo>
                        <a:lnTo>
                          <a:pt x="333" y="398"/>
                        </a:lnTo>
                        <a:lnTo>
                          <a:pt x="327" y="418"/>
                        </a:lnTo>
                        <a:lnTo>
                          <a:pt x="337" y="432"/>
                        </a:lnTo>
                        <a:lnTo>
                          <a:pt x="347" y="448"/>
                        </a:lnTo>
                        <a:lnTo>
                          <a:pt x="353" y="459"/>
                        </a:lnTo>
                        <a:lnTo>
                          <a:pt x="382" y="457"/>
                        </a:lnTo>
                        <a:lnTo>
                          <a:pt x="407" y="415"/>
                        </a:lnTo>
                        <a:lnTo>
                          <a:pt x="425" y="395"/>
                        </a:lnTo>
                        <a:lnTo>
                          <a:pt x="435" y="382"/>
                        </a:lnTo>
                        <a:lnTo>
                          <a:pt x="448" y="365"/>
                        </a:lnTo>
                        <a:lnTo>
                          <a:pt x="460" y="343"/>
                        </a:lnTo>
                        <a:lnTo>
                          <a:pt x="470" y="351"/>
                        </a:lnTo>
                        <a:lnTo>
                          <a:pt x="470" y="337"/>
                        </a:lnTo>
                        <a:lnTo>
                          <a:pt x="477" y="329"/>
                        </a:lnTo>
                        <a:lnTo>
                          <a:pt x="495" y="334"/>
                        </a:lnTo>
                        <a:lnTo>
                          <a:pt x="526" y="370"/>
                        </a:lnTo>
                        <a:lnTo>
                          <a:pt x="520" y="270"/>
                        </a:lnTo>
                        <a:lnTo>
                          <a:pt x="493" y="315"/>
                        </a:lnTo>
                        <a:lnTo>
                          <a:pt x="472" y="312"/>
                        </a:lnTo>
                        <a:lnTo>
                          <a:pt x="466" y="284"/>
                        </a:lnTo>
                        <a:lnTo>
                          <a:pt x="466" y="270"/>
                        </a:lnTo>
                        <a:lnTo>
                          <a:pt x="460" y="262"/>
                        </a:lnTo>
                        <a:lnTo>
                          <a:pt x="477" y="239"/>
                        </a:lnTo>
                        <a:lnTo>
                          <a:pt x="487" y="223"/>
                        </a:lnTo>
                        <a:lnTo>
                          <a:pt x="497" y="217"/>
                        </a:lnTo>
                        <a:lnTo>
                          <a:pt x="505" y="214"/>
                        </a:lnTo>
                        <a:lnTo>
                          <a:pt x="511" y="200"/>
                        </a:lnTo>
                        <a:lnTo>
                          <a:pt x="520" y="198"/>
                        </a:lnTo>
                        <a:lnTo>
                          <a:pt x="530" y="198"/>
                        </a:lnTo>
                        <a:lnTo>
                          <a:pt x="511" y="173"/>
                        </a:lnTo>
                        <a:lnTo>
                          <a:pt x="493" y="178"/>
                        </a:lnTo>
                        <a:lnTo>
                          <a:pt x="481" y="178"/>
                        </a:lnTo>
                        <a:lnTo>
                          <a:pt x="470" y="170"/>
                        </a:lnTo>
                        <a:lnTo>
                          <a:pt x="470" y="187"/>
                        </a:lnTo>
                        <a:lnTo>
                          <a:pt x="460" y="203"/>
                        </a:lnTo>
                        <a:lnTo>
                          <a:pt x="446" y="231"/>
                        </a:lnTo>
                        <a:lnTo>
                          <a:pt x="431" y="242"/>
                        </a:lnTo>
                        <a:lnTo>
                          <a:pt x="421" y="242"/>
                        </a:lnTo>
                        <a:lnTo>
                          <a:pt x="417" y="262"/>
                        </a:lnTo>
                        <a:lnTo>
                          <a:pt x="417" y="270"/>
                        </a:lnTo>
                        <a:lnTo>
                          <a:pt x="409" y="278"/>
                        </a:lnTo>
                        <a:lnTo>
                          <a:pt x="419" y="312"/>
                        </a:lnTo>
                        <a:lnTo>
                          <a:pt x="425" y="329"/>
                        </a:lnTo>
                        <a:lnTo>
                          <a:pt x="413" y="354"/>
                        </a:lnTo>
                        <a:lnTo>
                          <a:pt x="398" y="370"/>
                        </a:lnTo>
                        <a:lnTo>
                          <a:pt x="394" y="395"/>
                        </a:lnTo>
                        <a:lnTo>
                          <a:pt x="386" y="415"/>
                        </a:lnTo>
                        <a:lnTo>
                          <a:pt x="378" y="415"/>
                        </a:lnTo>
                        <a:lnTo>
                          <a:pt x="366" y="418"/>
                        </a:lnTo>
                        <a:lnTo>
                          <a:pt x="353" y="426"/>
                        </a:lnTo>
                        <a:lnTo>
                          <a:pt x="349" y="423"/>
                        </a:lnTo>
                        <a:lnTo>
                          <a:pt x="349" y="409"/>
                        </a:lnTo>
                        <a:lnTo>
                          <a:pt x="347" y="387"/>
                        </a:lnTo>
                        <a:lnTo>
                          <a:pt x="337" y="387"/>
                        </a:lnTo>
                        <a:lnTo>
                          <a:pt x="331" y="373"/>
                        </a:lnTo>
                        <a:lnTo>
                          <a:pt x="333" y="354"/>
                        </a:lnTo>
                        <a:lnTo>
                          <a:pt x="335" y="343"/>
                        </a:lnTo>
                        <a:lnTo>
                          <a:pt x="333" y="337"/>
                        </a:lnTo>
                        <a:lnTo>
                          <a:pt x="325" y="343"/>
                        </a:lnTo>
                        <a:lnTo>
                          <a:pt x="320" y="343"/>
                        </a:lnTo>
                        <a:lnTo>
                          <a:pt x="314" y="340"/>
                        </a:lnTo>
                        <a:lnTo>
                          <a:pt x="310" y="337"/>
                        </a:lnTo>
                        <a:lnTo>
                          <a:pt x="300" y="348"/>
                        </a:lnTo>
                        <a:lnTo>
                          <a:pt x="290" y="362"/>
                        </a:lnTo>
                        <a:lnTo>
                          <a:pt x="279" y="376"/>
                        </a:lnTo>
                        <a:lnTo>
                          <a:pt x="257" y="373"/>
                        </a:lnTo>
                        <a:lnTo>
                          <a:pt x="242" y="370"/>
                        </a:lnTo>
                        <a:lnTo>
                          <a:pt x="232" y="356"/>
                        </a:lnTo>
                        <a:lnTo>
                          <a:pt x="232" y="348"/>
                        </a:lnTo>
                        <a:lnTo>
                          <a:pt x="238" y="337"/>
                        </a:lnTo>
                        <a:lnTo>
                          <a:pt x="246" y="329"/>
                        </a:lnTo>
                        <a:lnTo>
                          <a:pt x="253" y="317"/>
                        </a:lnTo>
                        <a:lnTo>
                          <a:pt x="238" y="323"/>
                        </a:lnTo>
                        <a:lnTo>
                          <a:pt x="232" y="309"/>
                        </a:lnTo>
                        <a:lnTo>
                          <a:pt x="232" y="301"/>
                        </a:lnTo>
                        <a:lnTo>
                          <a:pt x="253" y="298"/>
                        </a:lnTo>
                        <a:lnTo>
                          <a:pt x="271" y="295"/>
                        </a:lnTo>
                        <a:lnTo>
                          <a:pt x="259" y="287"/>
                        </a:lnTo>
                        <a:lnTo>
                          <a:pt x="240" y="290"/>
                        </a:lnTo>
                        <a:lnTo>
                          <a:pt x="240" y="273"/>
                        </a:lnTo>
                        <a:lnTo>
                          <a:pt x="249" y="262"/>
                        </a:lnTo>
                        <a:lnTo>
                          <a:pt x="267" y="251"/>
                        </a:lnTo>
                        <a:lnTo>
                          <a:pt x="273" y="239"/>
                        </a:lnTo>
                        <a:lnTo>
                          <a:pt x="279" y="234"/>
                        </a:lnTo>
                        <a:lnTo>
                          <a:pt x="294" y="231"/>
                        </a:lnTo>
                        <a:lnTo>
                          <a:pt x="306" y="234"/>
                        </a:lnTo>
                        <a:lnTo>
                          <a:pt x="312" y="239"/>
                        </a:lnTo>
                        <a:lnTo>
                          <a:pt x="322" y="231"/>
                        </a:lnTo>
                        <a:lnTo>
                          <a:pt x="312" y="228"/>
                        </a:lnTo>
                        <a:lnTo>
                          <a:pt x="312" y="206"/>
                        </a:lnTo>
                        <a:lnTo>
                          <a:pt x="339" y="181"/>
                        </a:lnTo>
                        <a:lnTo>
                          <a:pt x="353" y="164"/>
                        </a:lnTo>
                        <a:lnTo>
                          <a:pt x="362" y="162"/>
                        </a:lnTo>
                        <a:lnTo>
                          <a:pt x="359" y="153"/>
                        </a:lnTo>
                        <a:lnTo>
                          <a:pt x="372" y="136"/>
                        </a:lnTo>
                        <a:lnTo>
                          <a:pt x="386" y="111"/>
                        </a:lnTo>
                        <a:lnTo>
                          <a:pt x="403" y="100"/>
                        </a:lnTo>
                        <a:lnTo>
                          <a:pt x="390" y="89"/>
                        </a:lnTo>
                        <a:lnTo>
                          <a:pt x="423" y="64"/>
                        </a:lnTo>
                        <a:lnTo>
                          <a:pt x="437" y="67"/>
                        </a:lnTo>
                        <a:lnTo>
                          <a:pt x="435" y="53"/>
                        </a:lnTo>
                        <a:lnTo>
                          <a:pt x="464" y="50"/>
                        </a:lnTo>
                        <a:lnTo>
                          <a:pt x="518" y="6"/>
                        </a:lnTo>
                        <a:lnTo>
                          <a:pt x="526" y="0"/>
                        </a:lnTo>
                        <a:lnTo>
                          <a:pt x="516" y="33"/>
                        </a:lnTo>
                        <a:lnTo>
                          <a:pt x="528" y="17"/>
                        </a:lnTo>
                        <a:lnTo>
                          <a:pt x="542" y="11"/>
                        </a:lnTo>
                        <a:lnTo>
                          <a:pt x="540" y="25"/>
                        </a:lnTo>
                        <a:lnTo>
                          <a:pt x="581" y="8"/>
                        </a:lnTo>
                        <a:lnTo>
                          <a:pt x="600" y="22"/>
                        </a:lnTo>
                        <a:lnTo>
                          <a:pt x="573" y="36"/>
                        </a:lnTo>
                        <a:lnTo>
                          <a:pt x="583" y="53"/>
                        </a:lnTo>
                        <a:lnTo>
                          <a:pt x="622" y="50"/>
                        </a:lnTo>
                        <a:lnTo>
                          <a:pt x="682" y="75"/>
                        </a:lnTo>
                        <a:lnTo>
                          <a:pt x="678" y="103"/>
                        </a:lnTo>
                        <a:lnTo>
                          <a:pt x="653" y="128"/>
                        </a:lnTo>
                        <a:lnTo>
                          <a:pt x="616" y="142"/>
                        </a:lnTo>
                        <a:lnTo>
                          <a:pt x="610" y="170"/>
                        </a:lnTo>
                        <a:lnTo>
                          <a:pt x="612" y="198"/>
                        </a:lnTo>
                        <a:lnTo>
                          <a:pt x="622" y="203"/>
                        </a:lnTo>
                        <a:lnTo>
                          <a:pt x="624" y="217"/>
                        </a:lnTo>
                        <a:lnTo>
                          <a:pt x="629" y="223"/>
                        </a:lnTo>
                        <a:lnTo>
                          <a:pt x="637" y="228"/>
                        </a:lnTo>
                        <a:lnTo>
                          <a:pt x="639" y="245"/>
                        </a:lnTo>
                        <a:lnTo>
                          <a:pt x="651" y="265"/>
                        </a:lnTo>
                        <a:lnTo>
                          <a:pt x="651" y="273"/>
                        </a:lnTo>
                        <a:lnTo>
                          <a:pt x="663" y="273"/>
                        </a:lnTo>
                        <a:lnTo>
                          <a:pt x="668" y="278"/>
                        </a:lnTo>
                        <a:lnTo>
                          <a:pt x="678" y="284"/>
                        </a:lnTo>
                        <a:lnTo>
                          <a:pt x="684" y="276"/>
                        </a:lnTo>
                        <a:lnTo>
                          <a:pt x="690" y="262"/>
                        </a:lnTo>
                        <a:lnTo>
                          <a:pt x="694" y="253"/>
                        </a:lnTo>
                        <a:lnTo>
                          <a:pt x="705" y="259"/>
                        </a:lnTo>
                        <a:lnTo>
                          <a:pt x="717" y="239"/>
                        </a:lnTo>
                        <a:lnTo>
                          <a:pt x="717" y="226"/>
                        </a:lnTo>
                        <a:lnTo>
                          <a:pt x="721" y="214"/>
                        </a:lnTo>
                        <a:lnTo>
                          <a:pt x="723" y="206"/>
                        </a:lnTo>
                        <a:lnTo>
                          <a:pt x="748" y="198"/>
                        </a:lnTo>
                        <a:lnTo>
                          <a:pt x="768" y="189"/>
                        </a:lnTo>
                        <a:lnTo>
                          <a:pt x="795" y="178"/>
                        </a:lnTo>
                        <a:lnTo>
                          <a:pt x="826" y="187"/>
                        </a:lnTo>
                        <a:lnTo>
                          <a:pt x="857" y="187"/>
                        </a:lnTo>
                        <a:lnTo>
                          <a:pt x="908" y="187"/>
                        </a:lnTo>
                        <a:lnTo>
                          <a:pt x="916" y="120"/>
                        </a:lnTo>
                        <a:lnTo>
                          <a:pt x="945" y="123"/>
                        </a:lnTo>
                        <a:lnTo>
                          <a:pt x="965" y="173"/>
                        </a:lnTo>
                        <a:lnTo>
                          <a:pt x="969" y="131"/>
                        </a:lnTo>
                        <a:lnTo>
                          <a:pt x="1064" y="8"/>
                        </a:lnTo>
                        <a:lnTo>
                          <a:pt x="1101" y="8"/>
                        </a:lnTo>
                        <a:lnTo>
                          <a:pt x="1134" y="33"/>
                        </a:lnTo>
                        <a:lnTo>
                          <a:pt x="1177" y="31"/>
                        </a:lnTo>
                        <a:lnTo>
                          <a:pt x="1234" y="75"/>
                        </a:lnTo>
                        <a:lnTo>
                          <a:pt x="1300" y="100"/>
                        </a:lnTo>
                        <a:lnTo>
                          <a:pt x="1347" y="95"/>
                        </a:lnTo>
                        <a:lnTo>
                          <a:pt x="1409" y="123"/>
                        </a:lnTo>
                        <a:lnTo>
                          <a:pt x="1460" y="123"/>
                        </a:lnTo>
                        <a:lnTo>
                          <a:pt x="1485" y="103"/>
                        </a:lnTo>
                        <a:lnTo>
                          <a:pt x="1543" y="103"/>
                        </a:lnTo>
                        <a:lnTo>
                          <a:pt x="1573" y="125"/>
                        </a:lnTo>
                        <a:lnTo>
                          <a:pt x="1651" y="125"/>
                        </a:lnTo>
                        <a:lnTo>
                          <a:pt x="1717" y="162"/>
                        </a:lnTo>
                        <a:lnTo>
                          <a:pt x="1834" y="156"/>
                        </a:lnTo>
                        <a:lnTo>
                          <a:pt x="2025" y="173"/>
                        </a:lnTo>
                        <a:lnTo>
                          <a:pt x="2118" y="226"/>
                        </a:lnTo>
                        <a:lnTo>
                          <a:pt x="2196" y="259"/>
                        </a:lnTo>
                        <a:lnTo>
                          <a:pt x="2245" y="287"/>
                        </a:lnTo>
                        <a:lnTo>
                          <a:pt x="2231" y="295"/>
                        </a:lnTo>
                        <a:lnTo>
                          <a:pt x="2196" y="273"/>
                        </a:lnTo>
                        <a:lnTo>
                          <a:pt x="2116" y="265"/>
                        </a:lnTo>
                        <a:lnTo>
                          <a:pt x="2138" y="287"/>
                        </a:lnTo>
                        <a:lnTo>
                          <a:pt x="2173" y="298"/>
                        </a:lnTo>
                        <a:lnTo>
                          <a:pt x="2163" y="334"/>
                        </a:lnTo>
                        <a:lnTo>
                          <a:pt x="2126" y="356"/>
                        </a:lnTo>
                        <a:lnTo>
                          <a:pt x="2114" y="393"/>
                        </a:lnTo>
                        <a:lnTo>
                          <a:pt x="2163" y="426"/>
                        </a:lnTo>
                        <a:lnTo>
                          <a:pt x="2198" y="471"/>
                        </a:lnTo>
                        <a:lnTo>
                          <a:pt x="2216" y="535"/>
                        </a:lnTo>
                        <a:lnTo>
                          <a:pt x="2194" y="540"/>
                        </a:lnTo>
                        <a:lnTo>
                          <a:pt x="2144" y="521"/>
                        </a:lnTo>
                        <a:lnTo>
                          <a:pt x="2093" y="473"/>
                        </a:lnTo>
                        <a:lnTo>
                          <a:pt x="2072" y="448"/>
                        </a:lnTo>
                        <a:lnTo>
                          <a:pt x="2060" y="415"/>
                        </a:lnTo>
                        <a:lnTo>
                          <a:pt x="2048" y="365"/>
                        </a:lnTo>
                        <a:lnTo>
                          <a:pt x="2027" y="348"/>
                        </a:lnTo>
                        <a:lnTo>
                          <a:pt x="2009" y="345"/>
                        </a:lnTo>
                        <a:lnTo>
                          <a:pt x="1992" y="351"/>
                        </a:lnTo>
                        <a:lnTo>
                          <a:pt x="2011" y="390"/>
                        </a:lnTo>
                        <a:lnTo>
                          <a:pt x="1962" y="395"/>
                        </a:lnTo>
                        <a:lnTo>
                          <a:pt x="1939" y="376"/>
                        </a:lnTo>
                        <a:lnTo>
                          <a:pt x="1896" y="387"/>
                        </a:lnTo>
                        <a:lnTo>
                          <a:pt x="1863" y="418"/>
                        </a:lnTo>
                        <a:lnTo>
                          <a:pt x="1863" y="434"/>
                        </a:lnTo>
                        <a:lnTo>
                          <a:pt x="1875" y="462"/>
                        </a:lnTo>
                        <a:lnTo>
                          <a:pt x="1927" y="471"/>
                        </a:lnTo>
                        <a:lnTo>
                          <a:pt x="1968" y="504"/>
                        </a:lnTo>
                        <a:lnTo>
                          <a:pt x="2038" y="596"/>
                        </a:lnTo>
                        <a:lnTo>
                          <a:pt x="2066" y="657"/>
                        </a:lnTo>
                        <a:lnTo>
                          <a:pt x="2070" y="721"/>
                        </a:lnTo>
                        <a:lnTo>
                          <a:pt x="2064" y="774"/>
                        </a:lnTo>
                        <a:lnTo>
                          <a:pt x="2048" y="774"/>
                        </a:lnTo>
                        <a:lnTo>
                          <a:pt x="2029" y="755"/>
                        </a:lnTo>
                        <a:lnTo>
                          <a:pt x="2003" y="780"/>
                        </a:lnTo>
                        <a:lnTo>
                          <a:pt x="1976" y="802"/>
                        </a:lnTo>
                        <a:lnTo>
                          <a:pt x="1972" y="838"/>
                        </a:lnTo>
                        <a:lnTo>
                          <a:pt x="2001" y="883"/>
                        </a:lnTo>
                        <a:lnTo>
                          <a:pt x="1982" y="919"/>
                        </a:lnTo>
                        <a:lnTo>
                          <a:pt x="1976" y="980"/>
                        </a:lnTo>
                        <a:lnTo>
                          <a:pt x="2011" y="1019"/>
                        </a:lnTo>
                        <a:lnTo>
                          <a:pt x="2050" y="1030"/>
                        </a:lnTo>
                        <a:lnTo>
                          <a:pt x="2091" y="1072"/>
                        </a:lnTo>
                        <a:lnTo>
                          <a:pt x="2126" y="1128"/>
                        </a:lnTo>
                        <a:lnTo>
                          <a:pt x="2128" y="1211"/>
                        </a:lnTo>
                        <a:lnTo>
                          <a:pt x="2116" y="1250"/>
                        </a:lnTo>
                        <a:lnTo>
                          <a:pt x="2079" y="1284"/>
                        </a:lnTo>
                        <a:lnTo>
                          <a:pt x="2033" y="1300"/>
                        </a:lnTo>
                        <a:lnTo>
                          <a:pt x="2005" y="1326"/>
                        </a:lnTo>
                        <a:lnTo>
                          <a:pt x="1988" y="1312"/>
                        </a:lnTo>
                        <a:lnTo>
                          <a:pt x="1974" y="1326"/>
                        </a:lnTo>
                        <a:lnTo>
                          <a:pt x="1970" y="1387"/>
                        </a:lnTo>
                        <a:lnTo>
                          <a:pt x="1980" y="1423"/>
                        </a:lnTo>
                        <a:lnTo>
                          <a:pt x="2025" y="1465"/>
                        </a:lnTo>
                        <a:lnTo>
                          <a:pt x="2044" y="1507"/>
                        </a:lnTo>
                        <a:lnTo>
                          <a:pt x="2058" y="1529"/>
                        </a:lnTo>
                        <a:lnTo>
                          <a:pt x="2054" y="1573"/>
                        </a:lnTo>
                        <a:lnTo>
                          <a:pt x="2025" y="1610"/>
                        </a:lnTo>
                        <a:lnTo>
                          <a:pt x="1994" y="1610"/>
                        </a:lnTo>
                        <a:lnTo>
                          <a:pt x="1945" y="1557"/>
                        </a:lnTo>
                        <a:lnTo>
                          <a:pt x="1910" y="1537"/>
                        </a:lnTo>
                        <a:lnTo>
                          <a:pt x="1896" y="1526"/>
                        </a:lnTo>
                        <a:lnTo>
                          <a:pt x="1881" y="1554"/>
                        </a:lnTo>
                        <a:lnTo>
                          <a:pt x="1886" y="1593"/>
                        </a:lnTo>
                        <a:lnTo>
                          <a:pt x="1898" y="1623"/>
                        </a:lnTo>
                        <a:lnTo>
                          <a:pt x="1906" y="1671"/>
                        </a:lnTo>
                        <a:lnTo>
                          <a:pt x="1937" y="1688"/>
                        </a:lnTo>
                        <a:lnTo>
                          <a:pt x="1927" y="1713"/>
                        </a:lnTo>
                        <a:lnTo>
                          <a:pt x="1929" y="1749"/>
                        </a:lnTo>
                        <a:lnTo>
                          <a:pt x="1939" y="1785"/>
                        </a:lnTo>
                        <a:lnTo>
                          <a:pt x="1918" y="1782"/>
                        </a:lnTo>
                        <a:lnTo>
                          <a:pt x="1896" y="1740"/>
                        </a:lnTo>
                        <a:lnTo>
                          <a:pt x="1898" y="1696"/>
                        </a:lnTo>
                        <a:lnTo>
                          <a:pt x="1890" y="1682"/>
                        </a:lnTo>
                        <a:lnTo>
                          <a:pt x="1881" y="1632"/>
                        </a:lnTo>
                        <a:lnTo>
                          <a:pt x="1871" y="1618"/>
                        </a:lnTo>
                        <a:lnTo>
                          <a:pt x="1867" y="1548"/>
                        </a:lnTo>
                        <a:lnTo>
                          <a:pt x="1853" y="1507"/>
                        </a:lnTo>
                        <a:lnTo>
                          <a:pt x="1828" y="1468"/>
                        </a:lnTo>
                        <a:lnTo>
                          <a:pt x="1783" y="1445"/>
                        </a:lnTo>
                        <a:lnTo>
                          <a:pt x="1752" y="1409"/>
                        </a:lnTo>
                        <a:lnTo>
                          <a:pt x="1740" y="1381"/>
                        </a:lnTo>
                        <a:lnTo>
                          <a:pt x="1717" y="1351"/>
                        </a:lnTo>
                        <a:lnTo>
                          <a:pt x="1682" y="1281"/>
                        </a:lnTo>
                        <a:lnTo>
                          <a:pt x="1651" y="1287"/>
                        </a:lnTo>
                        <a:lnTo>
                          <a:pt x="1610" y="1320"/>
                        </a:lnTo>
                        <a:lnTo>
                          <a:pt x="1592" y="1348"/>
                        </a:lnTo>
                        <a:lnTo>
                          <a:pt x="1555" y="1401"/>
                        </a:lnTo>
                        <a:lnTo>
                          <a:pt x="1528" y="1456"/>
                        </a:lnTo>
                        <a:lnTo>
                          <a:pt x="1518" y="1476"/>
                        </a:lnTo>
                        <a:lnTo>
                          <a:pt x="1528" y="1540"/>
                        </a:lnTo>
                        <a:lnTo>
                          <a:pt x="1526" y="1604"/>
                        </a:lnTo>
                        <a:lnTo>
                          <a:pt x="1493" y="1649"/>
                        </a:lnTo>
                        <a:lnTo>
                          <a:pt x="1475" y="1651"/>
                        </a:lnTo>
                        <a:lnTo>
                          <a:pt x="1436" y="1559"/>
                        </a:lnTo>
                        <a:lnTo>
                          <a:pt x="1405" y="1495"/>
                        </a:lnTo>
                        <a:lnTo>
                          <a:pt x="1343" y="1373"/>
                        </a:lnTo>
                        <a:lnTo>
                          <a:pt x="1341" y="1326"/>
                        </a:lnTo>
                        <a:lnTo>
                          <a:pt x="1327" y="1303"/>
                        </a:lnTo>
                        <a:lnTo>
                          <a:pt x="1317" y="1334"/>
                        </a:lnTo>
                        <a:lnTo>
                          <a:pt x="1263" y="1264"/>
                        </a:lnTo>
                        <a:lnTo>
                          <a:pt x="1191" y="1211"/>
                        </a:lnTo>
                        <a:lnTo>
                          <a:pt x="1146" y="1222"/>
                        </a:lnTo>
                        <a:lnTo>
                          <a:pt x="1080" y="1217"/>
                        </a:lnTo>
                        <a:lnTo>
                          <a:pt x="1050" y="1178"/>
                        </a:lnTo>
                        <a:lnTo>
                          <a:pt x="1015" y="1184"/>
                        </a:lnTo>
                        <a:lnTo>
                          <a:pt x="965" y="1167"/>
                        </a:lnTo>
                        <a:lnTo>
                          <a:pt x="863" y="1036"/>
                        </a:lnTo>
                        <a:lnTo>
                          <a:pt x="869" y="1089"/>
                        </a:lnTo>
                        <a:lnTo>
                          <a:pt x="900" y="1164"/>
                        </a:lnTo>
                        <a:lnTo>
                          <a:pt x="935" y="1217"/>
                        </a:lnTo>
                        <a:lnTo>
                          <a:pt x="972" y="1245"/>
                        </a:lnTo>
                        <a:lnTo>
                          <a:pt x="1013" y="1222"/>
                        </a:lnTo>
                        <a:lnTo>
                          <a:pt x="1045" y="1222"/>
                        </a:lnTo>
                        <a:lnTo>
                          <a:pt x="1089" y="1270"/>
                        </a:lnTo>
                        <a:lnTo>
                          <a:pt x="1113" y="1306"/>
                        </a:lnTo>
                        <a:lnTo>
                          <a:pt x="1109" y="1328"/>
                        </a:lnTo>
                        <a:lnTo>
                          <a:pt x="1035" y="1431"/>
                        </a:lnTo>
                        <a:lnTo>
                          <a:pt x="986" y="1470"/>
                        </a:lnTo>
                        <a:lnTo>
                          <a:pt x="883" y="1520"/>
                        </a:lnTo>
                        <a:lnTo>
                          <a:pt x="852" y="1537"/>
                        </a:lnTo>
                        <a:lnTo>
                          <a:pt x="834" y="1520"/>
                        </a:lnTo>
                        <a:lnTo>
                          <a:pt x="828" y="1501"/>
                        </a:lnTo>
                        <a:lnTo>
                          <a:pt x="826" y="1470"/>
                        </a:lnTo>
                        <a:lnTo>
                          <a:pt x="817" y="1440"/>
                        </a:lnTo>
                        <a:lnTo>
                          <a:pt x="803" y="1415"/>
                        </a:lnTo>
                        <a:lnTo>
                          <a:pt x="791" y="1392"/>
                        </a:lnTo>
                        <a:lnTo>
                          <a:pt x="772" y="1362"/>
                        </a:lnTo>
                        <a:lnTo>
                          <a:pt x="762" y="1342"/>
                        </a:lnTo>
                        <a:lnTo>
                          <a:pt x="754" y="1317"/>
                        </a:lnTo>
                        <a:lnTo>
                          <a:pt x="739" y="1295"/>
                        </a:lnTo>
                        <a:lnTo>
                          <a:pt x="717" y="1239"/>
                        </a:lnTo>
                        <a:lnTo>
                          <a:pt x="705" y="1217"/>
                        </a:lnTo>
                        <a:lnTo>
                          <a:pt x="688" y="1186"/>
                        </a:lnTo>
                        <a:lnTo>
                          <a:pt x="661" y="1145"/>
                        </a:lnTo>
                        <a:lnTo>
                          <a:pt x="647" y="1119"/>
                        </a:lnTo>
                        <a:lnTo>
                          <a:pt x="635" y="1103"/>
                        </a:lnTo>
                        <a:lnTo>
                          <a:pt x="620" y="1067"/>
                        </a:lnTo>
                        <a:lnTo>
                          <a:pt x="663" y="1033"/>
                        </a:lnTo>
                        <a:lnTo>
                          <a:pt x="682" y="961"/>
                        </a:lnTo>
                        <a:lnTo>
                          <a:pt x="641" y="941"/>
                        </a:lnTo>
                        <a:lnTo>
                          <a:pt x="585" y="952"/>
                        </a:lnTo>
                        <a:lnTo>
                          <a:pt x="573" y="944"/>
                        </a:lnTo>
                        <a:lnTo>
                          <a:pt x="567" y="944"/>
                        </a:lnTo>
                        <a:lnTo>
                          <a:pt x="559" y="944"/>
                        </a:lnTo>
                        <a:lnTo>
                          <a:pt x="553" y="944"/>
                        </a:lnTo>
                        <a:lnTo>
                          <a:pt x="550" y="930"/>
                        </a:lnTo>
                        <a:lnTo>
                          <a:pt x="546" y="919"/>
                        </a:lnTo>
                        <a:lnTo>
                          <a:pt x="546" y="897"/>
                        </a:lnTo>
                        <a:lnTo>
                          <a:pt x="536" y="886"/>
                        </a:lnTo>
                        <a:lnTo>
                          <a:pt x="534" y="872"/>
                        </a:lnTo>
                        <a:lnTo>
                          <a:pt x="528" y="869"/>
                        </a:lnTo>
                        <a:lnTo>
                          <a:pt x="522" y="858"/>
                        </a:lnTo>
                        <a:lnTo>
                          <a:pt x="520" y="847"/>
                        </a:lnTo>
                        <a:lnTo>
                          <a:pt x="516" y="835"/>
                        </a:lnTo>
                        <a:lnTo>
                          <a:pt x="511" y="830"/>
                        </a:lnTo>
                        <a:lnTo>
                          <a:pt x="499" y="830"/>
                        </a:lnTo>
                        <a:lnTo>
                          <a:pt x="491" y="830"/>
                        </a:lnTo>
                        <a:lnTo>
                          <a:pt x="487" y="830"/>
                        </a:lnTo>
                        <a:lnTo>
                          <a:pt x="485" y="844"/>
                        </a:lnTo>
                        <a:lnTo>
                          <a:pt x="485" y="858"/>
                        </a:lnTo>
                        <a:lnTo>
                          <a:pt x="485" y="874"/>
                        </a:lnTo>
                        <a:lnTo>
                          <a:pt x="485" y="891"/>
                        </a:lnTo>
                        <a:lnTo>
                          <a:pt x="485" y="902"/>
                        </a:lnTo>
                        <a:lnTo>
                          <a:pt x="474" y="908"/>
                        </a:lnTo>
                        <a:lnTo>
                          <a:pt x="466" y="919"/>
                        </a:lnTo>
                        <a:lnTo>
                          <a:pt x="454" y="902"/>
                        </a:lnTo>
                        <a:lnTo>
                          <a:pt x="446" y="880"/>
                        </a:lnTo>
                        <a:lnTo>
                          <a:pt x="448" y="855"/>
                        </a:lnTo>
                        <a:lnTo>
                          <a:pt x="435" y="821"/>
                        </a:lnTo>
                        <a:lnTo>
                          <a:pt x="429" y="799"/>
                        </a:lnTo>
                        <a:lnTo>
                          <a:pt x="415" y="785"/>
                        </a:lnTo>
                        <a:lnTo>
                          <a:pt x="398" y="771"/>
                        </a:lnTo>
                        <a:lnTo>
                          <a:pt x="390" y="752"/>
                        </a:lnTo>
                        <a:lnTo>
                          <a:pt x="384" y="738"/>
                        </a:lnTo>
                        <a:lnTo>
                          <a:pt x="370" y="735"/>
                        </a:lnTo>
                        <a:lnTo>
                          <a:pt x="366" y="727"/>
                        </a:lnTo>
                        <a:lnTo>
                          <a:pt x="355" y="727"/>
                        </a:lnTo>
                        <a:lnTo>
                          <a:pt x="347" y="741"/>
                        </a:lnTo>
                        <a:lnTo>
                          <a:pt x="339" y="752"/>
                        </a:lnTo>
                        <a:lnTo>
                          <a:pt x="357" y="766"/>
                        </a:lnTo>
                        <a:lnTo>
                          <a:pt x="368" y="785"/>
                        </a:lnTo>
                        <a:lnTo>
                          <a:pt x="386" y="810"/>
                        </a:lnTo>
                        <a:lnTo>
                          <a:pt x="394" y="821"/>
                        </a:lnTo>
                        <a:lnTo>
                          <a:pt x="409" y="830"/>
                        </a:lnTo>
                        <a:lnTo>
                          <a:pt x="419" y="847"/>
                        </a:lnTo>
                        <a:lnTo>
                          <a:pt x="407" y="866"/>
                        </a:lnTo>
                        <a:lnTo>
                          <a:pt x="405" y="858"/>
                        </a:lnTo>
                        <a:lnTo>
                          <a:pt x="405" y="847"/>
                        </a:lnTo>
                        <a:lnTo>
                          <a:pt x="398" y="872"/>
                        </a:lnTo>
                        <a:lnTo>
                          <a:pt x="396" y="894"/>
                        </a:lnTo>
                        <a:lnTo>
                          <a:pt x="384" y="899"/>
                        </a:lnTo>
                        <a:lnTo>
                          <a:pt x="388" y="872"/>
                        </a:lnTo>
                        <a:lnTo>
                          <a:pt x="386" y="858"/>
                        </a:lnTo>
                        <a:lnTo>
                          <a:pt x="372" y="849"/>
                        </a:lnTo>
                        <a:lnTo>
                          <a:pt x="366" y="844"/>
                        </a:lnTo>
                        <a:lnTo>
                          <a:pt x="359" y="833"/>
                        </a:lnTo>
                        <a:lnTo>
                          <a:pt x="347" y="827"/>
                        </a:lnTo>
                        <a:lnTo>
                          <a:pt x="339" y="819"/>
                        </a:lnTo>
                        <a:lnTo>
                          <a:pt x="331" y="802"/>
                        </a:lnTo>
                        <a:lnTo>
                          <a:pt x="320" y="794"/>
                        </a:lnTo>
                        <a:lnTo>
                          <a:pt x="314" y="777"/>
                        </a:lnTo>
                        <a:lnTo>
                          <a:pt x="312" y="763"/>
                        </a:lnTo>
                        <a:lnTo>
                          <a:pt x="304" y="757"/>
                        </a:lnTo>
                        <a:lnTo>
                          <a:pt x="296" y="749"/>
                        </a:lnTo>
                        <a:lnTo>
                          <a:pt x="279" y="749"/>
                        </a:lnTo>
                        <a:lnTo>
                          <a:pt x="265" y="752"/>
                        </a:lnTo>
                        <a:lnTo>
                          <a:pt x="249" y="749"/>
                        </a:lnTo>
                        <a:lnTo>
                          <a:pt x="220" y="752"/>
                        </a:lnTo>
                        <a:lnTo>
                          <a:pt x="199" y="755"/>
                        </a:lnTo>
                        <a:lnTo>
                          <a:pt x="193" y="760"/>
                        </a:lnTo>
                        <a:lnTo>
                          <a:pt x="191" y="777"/>
                        </a:lnTo>
                        <a:lnTo>
                          <a:pt x="191" y="796"/>
                        </a:lnTo>
                        <a:lnTo>
                          <a:pt x="179" y="816"/>
                        </a:lnTo>
                        <a:lnTo>
                          <a:pt x="170" y="824"/>
                        </a:lnTo>
                        <a:lnTo>
                          <a:pt x="166" y="830"/>
                        </a:lnTo>
                        <a:lnTo>
                          <a:pt x="160" y="844"/>
                        </a:lnTo>
                        <a:lnTo>
                          <a:pt x="156" y="855"/>
                        </a:lnTo>
                        <a:lnTo>
                          <a:pt x="162" y="863"/>
                        </a:lnTo>
                        <a:lnTo>
                          <a:pt x="162" y="880"/>
                        </a:lnTo>
                        <a:lnTo>
                          <a:pt x="160" y="888"/>
                        </a:lnTo>
                        <a:lnTo>
                          <a:pt x="156" y="899"/>
                        </a:lnTo>
                        <a:lnTo>
                          <a:pt x="146" y="919"/>
                        </a:lnTo>
                        <a:lnTo>
                          <a:pt x="140" y="911"/>
                        </a:lnTo>
                        <a:lnTo>
                          <a:pt x="134" y="916"/>
                        </a:lnTo>
                        <a:lnTo>
                          <a:pt x="125" y="925"/>
                        </a:lnTo>
                        <a:lnTo>
                          <a:pt x="113" y="927"/>
                        </a:lnTo>
                        <a:lnTo>
                          <a:pt x="101" y="941"/>
                        </a:lnTo>
                        <a:lnTo>
                          <a:pt x="88" y="944"/>
                        </a:lnTo>
                        <a:lnTo>
                          <a:pt x="76" y="944"/>
                        </a:lnTo>
                        <a:lnTo>
                          <a:pt x="64" y="944"/>
                        </a:lnTo>
                        <a:lnTo>
                          <a:pt x="37" y="952"/>
                        </a:lnTo>
                        <a:lnTo>
                          <a:pt x="25" y="952"/>
                        </a:lnTo>
                        <a:lnTo>
                          <a:pt x="18" y="933"/>
                        </a:lnTo>
                        <a:lnTo>
                          <a:pt x="12" y="908"/>
                        </a:lnTo>
                        <a:lnTo>
                          <a:pt x="8" y="886"/>
                        </a:lnTo>
                        <a:lnTo>
                          <a:pt x="6" y="863"/>
                        </a:lnTo>
                        <a:lnTo>
                          <a:pt x="6" y="835"/>
                        </a:lnTo>
                        <a:lnTo>
                          <a:pt x="0" y="802"/>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grpSp>
          </p:grpSp>
          <p:grpSp>
            <p:nvGrpSpPr>
              <p:cNvPr id="19" name="Group 33"/>
              <p:cNvGrpSpPr>
                <a:grpSpLocks/>
              </p:cNvGrpSpPr>
              <p:nvPr/>
            </p:nvGrpSpPr>
            <p:grpSpPr bwMode="auto">
              <a:xfrm>
                <a:off x="151" y="705"/>
                <a:ext cx="1969" cy="3306"/>
                <a:chOff x="151" y="705"/>
                <a:chExt cx="1969" cy="3306"/>
              </a:xfrm>
            </p:grpSpPr>
            <p:sp>
              <p:nvSpPr>
                <p:cNvPr id="20" name="Freeform 34"/>
                <p:cNvSpPr>
                  <a:spLocks/>
                </p:cNvSpPr>
                <p:nvPr/>
              </p:nvSpPr>
              <p:spPr bwMode="auto">
                <a:xfrm>
                  <a:off x="151" y="851"/>
                  <a:ext cx="1333" cy="1548"/>
                </a:xfrm>
                <a:custGeom>
                  <a:avLst/>
                  <a:gdLst>
                    <a:gd name="T0" fmla="*/ 107 w 1333"/>
                    <a:gd name="T1" fmla="*/ 289 h 1548"/>
                    <a:gd name="T2" fmla="*/ 86 w 1333"/>
                    <a:gd name="T3" fmla="*/ 203 h 1548"/>
                    <a:gd name="T4" fmla="*/ 191 w 1333"/>
                    <a:gd name="T5" fmla="*/ 131 h 1548"/>
                    <a:gd name="T6" fmla="*/ 238 w 1333"/>
                    <a:gd name="T7" fmla="*/ 75 h 1548"/>
                    <a:gd name="T8" fmla="*/ 320 w 1333"/>
                    <a:gd name="T9" fmla="*/ 64 h 1548"/>
                    <a:gd name="T10" fmla="*/ 575 w 1333"/>
                    <a:gd name="T11" fmla="*/ 67 h 1548"/>
                    <a:gd name="T12" fmla="*/ 704 w 1333"/>
                    <a:gd name="T13" fmla="*/ 95 h 1548"/>
                    <a:gd name="T14" fmla="*/ 655 w 1333"/>
                    <a:gd name="T15" fmla="*/ 92 h 1548"/>
                    <a:gd name="T16" fmla="*/ 622 w 1333"/>
                    <a:gd name="T17" fmla="*/ 3 h 1548"/>
                    <a:gd name="T18" fmla="*/ 685 w 1333"/>
                    <a:gd name="T19" fmla="*/ 0 h 1548"/>
                    <a:gd name="T20" fmla="*/ 735 w 1333"/>
                    <a:gd name="T21" fmla="*/ 39 h 1548"/>
                    <a:gd name="T22" fmla="*/ 811 w 1333"/>
                    <a:gd name="T23" fmla="*/ 103 h 1548"/>
                    <a:gd name="T24" fmla="*/ 796 w 1333"/>
                    <a:gd name="T25" fmla="*/ 33 h 1548"/>
                    <a:gd name="T26" fmla="*/ 934 w 1333"/>
                    <a:gd name="T27" fmla="*/ 100 h 1548"/>
                    <a:gd name="T28" fmla="*/ 936 w 1333"/>
                    <a:gd name="T29" fmla="*/ 128 h 1548"/>
                    <a:gd name="T30" fmla="*/ 895 w 1333"/>
                    <a:gd name="T31" fmla="*/ 198 h 1548"/>
                    <a:gd name="T32" fmla="*/ 860 w 1333"/>
                    <a:gd name="T33" fmla="*/ 312 h 1548"/>
                    <a:gd name="T34" fmla="*/ 987 w 1333"/>
                    <a:gd name="T35" fmla="*/ 376 h 1548"/>
                    <a:gd name="T36" fmla="*/ 991 w 1333"/>
                    <a:gd name="T37" fmla="*/ 476 h 1548"/>
                    <a:gd name="T38" fmla="*/ 1010 w 1333"/>
                    <a:gd name="T39" fmla="*/ 398 h 1548"/>
                    <a:gd name="T40" fmla="*/ 1010 w 1333"/>
                    <a:gd name="T41" fmla="*/ 253 h 1548"/>
                    <a:gd name="T42" fmla="*/ 1102 w 1333"/>
                    <a:gd name="T43" fmla="*/ 292 h 1548"/>
                    <a:gd name="T44" fmla="*/ 1160 w 1333"/>
                    <a:gd name="T45" fmla="*/ 250 h 1548"/>
                    <a:gd name="T46" fmla="*/ 1262 w 1333"/>
                    <a:gd name="T47" fmla="*/ 356 h 1548"/>
                    <a:gd name="T48" fmla="*/ 1332 w 1333"/>
                    <a:gd name="T49" fmla="*/ 448 h 1548"/>
                    <a:gd name="T50" fmla="*/ 1277 w 1333"/>
                    <a:gd name="T51" fmla="*/ 484 h 1548"/>
                    <a:gd name="T52" fmla="*/ 1180 w 1333"/>
                    <a:gd name="T53" fmla="*/ 515 h 1548"/>
                    <a:gd name="T54" fmla="*/ 1248 w 1333"/>
                    <a:gd name="T55" fmla="*/ 534 h 1548"/>
                    <a:gd name="T56" fmla="*/ 1277 w 1333"/>
                    <a:gd name="T57" fmla="*/ 618 h 1548"/>
                    <a:gd name="T58" fmla="*/ 1250 w 1333"/>
                    <a:gd name="T59" fmla="*/ 623 h 1548"/>
                    <a:gd name="T60" fmla="*/ 1211 w 1333"/>
                    <a:gd name="T61" fmla="*/ 657 h 1548"/>
                    <a:gd name="T62" fmla="*/ 1149 w 1333"/>
                    <a:gd name="T63" fmla="*/ 729 h 1548"/>
                    <a:gd name="T64" fmla="*/ 1143 w 1333"/>
                    <a:gd name="T65" fmla="*/ 837 h 1548"/>
                    <a:gd name="T66" fmla="*/ 1078 w 1333"/>
                    <a:gd name="T67" fmla="*/ 1002 h 1548"/>
                    <a:gd name="T68" fmla="*/ 1096 w 1333"/>
                    <a:gd name="T69" fmla="*/ 1141 h 1548"/>
                    <a:gd name="T70" fmla="*/ 1059 w 1333"/>
                    <a:gd name="T71" fmla="*/ 1046 h 1548"/>
                    <a:gd name="T72" fmla="*/ 995 w 1333"/>
                    <a:gd name="T73" fmla="*/ 1004 h 1548"/>
                    <a:gd name="T74" fmla="*/ 940 w 1333"/>
                    <a:gd name="T75" fmla="*/ 1032 h 1548"/>
                    <a:gd name="T76" fmla="*/ 850 w 1333"/>
                    <a:gd name="T77" fmla="*/ 1046 h 1548"/>
                    <a:gd name="T78" fmla="*/ 802 w 1333"/>
                    <a:gd name="T79" fmla="*/ 1149 h 1548"/>
                    <a:gd name="T80" fmla="*/ 907 w 1333"/>
                    <a:gd name="T81" fmla="*/ 1288 h 1548"/>
                    <a:gd name="T82" fmla="*/ 924 w 1333"/>
                    <a:gd name="T83" fmla="*/ 1210 h 1548"/>
                    <a:gd name="T84" fmla="*/ 983 w 1333"/>
                    <a:gd name="T85" fmla="*/ 1266 h 1548"/>
                    <a:gd name="T86" fmla="*/ 1016 w 1333"/>
                    <a:gd name="T87" fmla="*/ 1344 h 1548"/>
                    <a:gd name="T88" fmla="*/ 1043 w 1333"/>
                    <a:gd name="T89" fmla="*/ 1413 h 1548"/>
                    <a:gd name="T90" fmla="*/ 1104 w 1333"/>
                    <a:gd name="T91" fmla="*/ 1519 h 1548"/>
                    <a:gd name="T92" fmla="*/ 1197 w 1333"/>
                    <a:gd name="T93" fmla="*/ 1516 h 1548"/>
                    <a:gd name="T94" fmla="*/ 1141 w 1333"/>
                    <a:gd name="T95" fmla="*/ 1530 h 1548"/>
                    <a:gd name="T96" fmla="*/ 1032 w 1333"/>
                    <a:gd name="T97" fmla="*/ 1514 h 1548"/>
                    <a:gd name="T98" fmla="*/ 956 w 1333"/>
                    <a:gd name="T99" fmla="*/ 1419 h 1548"/>
                    <a:gd name="T100" fmla="*/ 901 w 1333"/>
                    <a:gd name="T101" fmla="*/ 1383 h 1548"/>
                    <a:gd name="T102" fmla="*/ 813 w 1333"/>
                    <a:gd name="T103" fmla="*/ 1338 h 1548"/>
                    <a:gd name="T104" fmla="*/ 657 w 1333"/>
                    <a:gd name="T105" fmla="*/ 1188 h 1548"/>
                    <a:gd name="T106" fmla="*/ 530 w 1333"/>
                    <a:gd name="T107" fmla="*/ 968 h 1548"/>
                    <a:gd name="T108" fmla="*/ 573 w 1333"/>
                    <a:gd name="T109" fmla="*/ 1166 h 1548"/>
                    <a:gd name="T110" fmla="*/ 491 w 1333"/>
                    <a:gd name="T111" fmla="*/ 1029 h 1548"/>
                    <a:gd name="T112" fmla="*/ 415 w 1333"/>
                    <a:gd name="T113" fmla="*/ 762 h 1548"/>
                    <a:gd name="T114" fmla="*/ 423 w 1333"/>
                    <a:gd name="T115" fmla="*/ 568 h 1548"/>
                    <a:gd name="T116" fmla="*/ 396 w 1333"/>
                    <a:gd name="T117" fmla="*/ 417 h 1548"/>
                    <a:gd name="T118" fmla="*/ 374 w 1333"/>
                    <a:gd name="T119" fmla="*/ 328 h 1548"/>
                    <a:gd name="T120" fmla="*/ 322 w 1333"/>
                    <a:gd name="T121" fmla="*/ 275 h 1548"/>
                    <a:gd name="T122" fmla="*/ 213 w 1333"/>
                    <a:gd name="T123" fmla="*/ 289 h 1548"/>
                    <a:gd name="T124" fmla="*/ 131 w 1333"/>
                    <a:gd name="T125" fmla="*/ 345 h 15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33" h="1548">
                      <a:moveTo>
                        <a:pt x="0" y="398"/>
                      </a:moveTo>
                      <a:lnTo>
                        <a:pt x="64" y="345"/>
                      </a:lnTo>
                      <a:lnTo>
                        <a:pt x="101" y="323"/>
                      </a:lnTo>
                      <a:lnTo>
                        <a:pt x="107" y="289"/>
                      </a:lnTo>
                      <a:lnTo>
                        <a:pt x="78" y="270"/>
                      </a:lnTo>
                      <a:lnTo>
                        <a:pt x="76" y="231"/>
                      </a:lnTo>
                      <a:lnTo>
                        <a:pt x="88" y="220"/>
                      </a:lnTo>
                      <a:lnTo>
                        <a:pt x="86" y="203"/>
                      </a:lnTo>
                      <a:lnTo>
                        <a:pt x="135" y="198"/>
                      </a:lnTo>
                      <a:lnTo>
                        <a:pt x="148" y="167"/>
                      </a:lnTo>
                      <a:lnTo>
                        <a:pt x="150" y="139"/>
                      </a:lnTo>
                      <a:lnTo>
                        <a:pt x="191" y="131"/>
                      </a:lnTo>
                      <a:lnTo>
                        <a:pt x="195" y="103"/>
                      </a:lnTo>
                      <a:lnTo>
                        <a:pt x="156" y="95"/>
                      </a:lnTo>
                      <a:lnTo>
                        <a:pt x="174" y="75"/>
                      </a:lnTo>
                      <a:lnTo>
                        <a:pt x="238" y="75"/>
                      </a:lnTo>
                      <a:lnTo>
                        <a:pt x="257" y="53"/>
                      </a:lnTo>
                      <a:lnTo>
                        <a:pt x="283" y="50"/>
                      </a:lnTo>
                      <a:lnTo>
                        <a:pt x="300" y="33"/>
                      </a:lnTo>
                      <a:lnTo>
                        <a:pt x="320" y="64"/>
                      </a:lnTo>
                      <a:lnTo>
                        <a:pt x="400" y="58"/>
                      </a:lnTo>
                      <a:lnTo>
                        <a:pt x="437" y="92"/>
                      </a:lnTo>
                      <a:lnTo>
                        <a:pt x="556" y="83"/>
                      </a:lnTo>
                      <a:lnTo>
                        <a:pt x="575" y="67"/>
                      </a:lnTo>
                      <a:lnTo>
                        <a:pt x="620" y="95"/>
                      </a:lnTo>
                      <a:lnTo>
                        <a:pt x="667" y="120"/>
                      </a:lnTo>
                      <a:lnTo>
                        <a:pt x="690" y="109"/>
                      </a:lnTo>
                      <a:lnTo>
                        <a:pt x="704" y="95"/>
                      </a:lnTo>
                      <a:lnTo>
                        <a:pt x="743" y="103"/>
                      </a:lnTo>
                      <a:lnTo>
                        <a:pt x="716" y="83"/>
                      </a:lnTo>
                      <a:lnTo>
                        <a:pt x="692" y="86"/>
                      </a:lnTo>
                      <a:lnTo>
                        <a:pt x="655" y="92"/>
                      </a:lnTo>
                      <a:lnTo>
                        <a:pt x="636" y="64"/>
                      </a:lnTo>
                      <a:lnTo>
                        <a:pt x="616" y="50"/>
                      </a:lnTo>
                      <a:lnTo>
                        <a:pt x="616" y="28"/>
                      </a:lnTo>
                      <a:lnTo>
                        <a:pt x="622" y="3"/>
                      </a:lnTo>
                      <a:lnTo>
                        <a:pt x="638" y="0"/>
                      </a:lnTo>
                      <a:lnTo>
                        <a:pt x="661" y="22"/>
                      </a:lnTo>
                      <a:lnTo>
                        <a:pt x="667" y="11"/>
                      </a:lnTo>
                      <a:lnTo>
                        <a:pt x="685" y="0"/>
                      </a:lnTo>
                      <a:lnTo>
                        <a:pt x="708" y="17"/>
                      </a:lnTo>
                      <a:lnTo>
                        <a:pt x="720" y="3"/>
                      </a:lnTo>
                      <a:lnTo>
                        <a:pt x="733" y="25"/>
                      </a:lnTo>
                      <a:lnTo>
                        <a:pt x="735" y="39"/>
                      </a:lnTo>
                      <a:lnTo>
                        <a:pt x="768" y="58"/>
                      </a:lnTo>
                      <a:lnTo>
                        <a:pt x="755" y="75"/>
                      </a:lnTo>
                      <a:lnTo>
                        <a:pt x="755" y="97"/>
                      </a:lnTo>
                      <a:lnTo>
                        <a:pt x="811" y="103"/>
                      </a:lnTo>
                      <a:lnTo>
                        <a:pt x="825" y="75"/>
                      </a:lnTo>
                      <a:lnTo>
                        <a:pt x="815" y="61"/>
                      </a:lnTo>
                      <a:lnTo>
                        <a:pt x="790" y="64"/>
                      </a:lnTo>
                      <a:lnTo>
                        <a:pt x="796" y="33"/>
                      </a:lnTo>
                      <a:lnTo>
                        <a:pt x="846" y="50"/>
                      </a:lnTo>
                      <a:lnTo>
                        <a:pt x="856" y="72"/>
                      </a:lnTo>
                      <a:lnTo>
                        <a:pt x="897" y="72"/>
                      </a:lnTo>
                      <a:lnTo>
                        <a:pt x="934" y="100"/>
                      </a:lnTo>
                      <a:lnTo>
                        <a:pt x="954" y="95"/>
                      </a:lnTo>
                      <a:lnTo>
                        <a:pt x="977" y="120"/>
                      </a:lnTo>
                      <a:lnTo>
                        <a:pt x="954" y="153"/>
                      </a:lnTo>
                      <a:lnTo>
                        <a:pt x="936" y="128"/>
                      </a:lnTo>
                      <a:lnTo>
                        <a:pt x="924" y="136"/>
                      </a:lnTo>
                      <a:lnTo>
                        <a:pt x="907" y="156"/>
                      </a:lnTo>
                      <a:lnTo>
                        <a:pt x="880" y="173"/>
                      </a:lnTo>
                      <a:lnTo>
                        <a:pt x="895" y="198"/>
                      </a:lnTo>
                      <a:lnTo>
                        <a:pt x="870" y="200"/>
                      </a:lnTo>
                      <a:lnTo>
                        <a:pt x="850" y="234"/>
                      </a:lnTo>
                      <a:lnTo>
                        <a:pt x="829" y="275"/>
                      </a:lnTo>
                      <a:lnTo>
                        <a:pt x="860" y="312"/>
                      </a:lnTo>
                      <a:lnTo>
                        <a:pt x="885" y="353"/>
                      </a:lnTo>
                      <a:lnTo>
                        <a:pt x="928" y="359"/>
                      </a:lnTo>
                      <a:lnTo>
                        <a:pt x="969" y="353"/>
                      </a:lnTo>
                      <a:lnTo>
                        <a:pt x="987" y="376"/>
                      </a:lnTo>
                      <a:lnTo>
                        <a:pt x="979" y="387"/>
                      </a:lnTo>
                      <a:lnTo>
                        <a:pt x="967" y="409"/>
                      </a:lnTo>
                      <a:lnTo>
                        <a:pt x="985" y="448"/>
                      </a:lnTo>
                      <a:lnTo>
                        <a:pt x="991" y="476"/>
                      </a:lnTo>
                      <a:lnTo>
                        <a:pt x="1014" y="490"/>
                      </a:lnTo>
                      <a:lnTo>
                        <a:pt x="1045" y="465"/>
                      </a:lnTo>
                      <a:lnTo>
                        <a:pt x="1036" y="428"/>
                      </a:lnTo>
                      <a:lnTo>
                        <a:pt x="1010" y="398"/>
                      </a:lnTo>
                      <a:lnTo>
                        <a:pt x="1041" y="362"/>
                      </a:lnTo>
                      <a:lnTo>
                        <a:pt x="1014" y="300"/>
                      </a:lnTo>
                      <a:lnTo>
                        <a:pt x="989" y="275"/>
                      </a:lnTo>
                      <a:lnTo>
                        <a:pt x="1010" y="253"/>
                      </a:lnTo>
                      <a:lnTo>
                        <a:pt x="1006" y="220"/>
                      </a:lnTo>
                      <a:lnTo>
                        <a:pt x="1020" y="200"/>
                      </a:lnTo>
                      <a:lnTo>
                        <a:pt x="1045" y="220"/>
                      </a:lnTo>
                      <a:lnTo>
                        <a:pt x="1102" y="292"/>
                      </a:lnTo>
                      <a:lnTo>
                        <a:pt x="1137" y="303"/>
                      </a:lnTo>
                      <a:lnTo>
                        <a:pt x="1147" y="284"/>
                      </a:lnTo>
                      <a:lnTo>
                        <a:pt x="1139" y="245"/>
                      </a:lnTo>
                      <a:lnTo>
                        <a:pt x="1160" y="250"/>
                      </a:lnTo>
                      <a:lnTo>
                        <a:pt x="1194" y="295"/>
                      </a:lnTo>
                      <a:lnTo>
                        <a:pt x="1201" y="320"/>
                      </a:lnTo>
                      <a:lnTo>
                        <a:pt x="1221" y="337"/>
                      </a:lnTo>
                      <a:lnTo>
                        <a:pt x="1262" y="356"/>
                      </a:lnTo>
                      <a:lnTo>
                        <a:pt x="1283" y="392"/>
                      </a:lnTo>
                      <a:lnTo>
                        <a:pt x="1314" y="417"/>
                      </a:lnTo>
                      <a:lnTo>
                        <a:pt x="1330" y="426"/>
                      </a:lnTo>
                      <a:lnTo>
                        <a:pt x="1332" y="448"/>
                      </a:lnTo>
                      <a:lnTo>
                        <a:pt x="1307" y="462"/>
                      </a:lnTo>
                      <a:lnTo>
                        <a:pt x="1293" y="445"/>
                      </a:lnTo>
                      <a:lnTo>
                        <a:pt x="1281" y="448"/>
                      </a:lnTo>
                      <a:lnTo>
                        <a:pt x="1277" y="484"/>
                      </a:lnTo>
                      <a:lnTo>
                        <a:pt x="1256" y="492"/>
                      </a:lnTo>
                      <a:lnTo>
                        <a:pt x="1233" y="473"/>
                      </a:lnTo>
                      <a:lnTo>
                        <a:pt x="1186" y="473"/>
                      </a:lnTo>
                      <a:lnTo>
                        <a:pt x="1180" y="515"/>
                      </a:lnTo>
                      <a:lnTo>
                        <a:pt x="1192" y="540"/>
                      </a:lnTo>
                      <a:lnTo>
                        <a:pt x="1211" y="526"/>
                      </a:lnTo>
                      <a:lnTo>
                        <a:pt x="1229" y="520"/>
                      </a:lnTo>
                      <a:lnTo>
                        <a:pt x="1248" y="534"/>
                      </a:lnTo>
                      <a:lnTo>
                        <a:pt x="1223" y="565"/>
                      </a:lnTo>
                      <a:lnTo>
                        <a:pt x="1248" y="593"/>
                      </a:lnTo>
                      <a:lnTo>
                        <a:pt x="1281" y="601"/>
                      </a:lnTo>
                      <a:lnTo>
                        <a:pt x="1277" y="618"/>
                      </a:lnTo>
                      <a:lnTo>
                        <a:pt x="1264" y="620"/>
                      </a:lnTo>
                      <a:lnTo>
                        <a:pt x="1233" y="715"/>
                      </a:lnTo>
                      <a:lnTo>
                        <a:pt x="1236" y="654"/>
                      </a:lnTo>
                      <a:lnTo>
                        <a:pt x="1250" y="623"/>
                      </a:lnTo>
                      <a:lnTo>
                        <a:pt x="1233" y="609"/>
                      </a:lnTo>
                      <a:lnTo>
                        <a:pt x="1215" y="629"/>
                      </a:lnTo>
                      <a:lnTo>
                        <a:pt x="1225" y="646"/>
                      </a:lnTo>
                      <a:lnTo>
                        <a:pt x="1211" y="657"/>
                      </a:lnTo>
                      <a:lnTo>
                        <a:pt x="1197" y="671"/>
                      </a:lnTo>
                      <a:lnTo>
                        <a:pt x="1199" y="712"/>
                      </a:lnTo>
                      <a:lnTo>
                        <a:pt x="1178" y="726"/>
                      </a:lnTo>
                      <a:lnTo>
                        <a:pt x="1149" y="729"/>
                      </a:lnTo>
                      <a:lnTo>
                        <a:pt x="1160" y="751"/>
                      </a:lnTo>
                      <a:lnTo>
                        <a:pt x="1149" y="776"/>
                      </a:lnTo>
                      <a:lnTo>
                        <a:pt x="1160" y="796"/>
                      </a:lnTo>
                      <a:lnTo>
                        <a:pt x="1143" y="837"/>
                      </a:lnTo>
                      <a:lnTo>
                        <a:pt x="1137" y="876"/>
                      </a:lnTo>
                      <a:lnTo>
                        <a:pt x="1112" y="899"/>
                      </a:lnTo>
                      <a:lnTo>
                        <a:pt x="1082" y="960"/>
                      </a:lnTo>
                      <a:lnTo>
                        <a:pt x="1078" y="1002"/>
                      </a:lnTo>
                      <a:lnTo>
                        <a:pt x="1088" y="1035"/>
                      </a:lnTo>
                      <a:lnTo>
                        <a:pt x="1102" y="1077"/>
                      </a:lnTo>
                      <a:lnTo>
                        <a:pt x="1110" y="1121"/>
                      </a:lnTo>
                      <a:lnTo>
                        <a:pt x="1096" y="1141"/>
                      </a:lnTo>
                      <a:lnTo>
                        <a:pt x="1078" y="1127"/>
                      </a:lnTo>
                      <a:lnTo>
                        <a:pt x="1082" y="1105"/>
                      </a:lnTo>
                      <a:lnTo>
                        <a:pt x="1071" y="1055"/>
                      </a:lnTo>
                      <a:lnTo>
                        <a:pt x="1059" y="1046"/>
                      </a:lnTo>
                      <a:lnTo>
                        <a:pt x="1051" y="1016"/>
                      </a:lnTo>
                      <a:lnTo>
                        <a:pt x="1034" y="1016"/>
                      </a:lnTo>
                      <a:lnTo>
                        <a:pt x="1016" y="999"/>
                      </a:lnTo>
                      <a:lnTo>
                        <a:pt x="995" y="1004"/>
                      </a:lnTo>
                      <a:lnTo>
                        <a:pt x="977" y="993"/>
                      </a:lnTo>
                      <a:lnTo>
                        <a:pt x="954" y="1007"/>
                      </a:lnTo>
                      <a:lnTo>
                        <a:pt x="913" y="996"/>
                      </a:lnTo>
                      <a:lnTo>
                        <a:pt x="940" y="1032"/>
                      </a:lnTo>
                      <a:lnTo>
                        <a:pt x="907" y="1029"/>
                      </a:lnTo>
                      <a:lnTo>
                        <a:pt x="885" y="1002"/>
                      </a:lnTo>
                      <a:lnTo>
                        <a:pt x="844" y="1002"/>
                      </a:lnTo>
                      <a:lnTo>
                        <a:pt x="850" y="1046"/>
                      </a:lnTo>
                      <a:lnTo>
                        <a:pt x="819" y="1032"/>
                      </a:lnTo>
                      <a:lnTo>
                        <a:pt x="802" y="1077"/>
                      </a:lnTo>
                      <a:lnTo>
                        <a:pt x="815" y="1096"/>
                      </a:lnTo>
                      <a:lnTo>
                        <a:pt x="802" y="1149"/>
                      </a:lnTo>
                      <a:lnTo>
                        <a:pt x="817" y="1210"/>
                      </a:lnTo>
                      <a:lnTo>
                        <a:pt x="833" y="1252"/>
                      </a:lnTo>
                      <a:lnTo>
                        <a:pt x="852" y="1291"/>
                      </a:lnTo>
                      <a:lnTo>
                        <a:pt x="907" y="1288"/>
                      </a:lnTo>
                      <a:lnTo>
                        <a:pt x="930" y="1280"/>
                      </a:lnTo>
                      <a:lnTo>
                        <a:pt x="934" y="1252"/>
                      </a:lnTo>
                      <a:lnTo>
                        <a:pt x="922" y="1230"/>
                      </a:lnTo>
                      <a:lnTo>
                        <a:pt x="924" y="1210"/>
                      </a:lnTo>
                      <a:lnTo>
                        <a:pt x="958" y="1216"/>
                      </a:lnTo>
                      <a:lnTo>
                        <a:pt x="993" y="1205"/>
                      </a:lnTo>
                      <a:lnTo>
                        <a:pt x="993" y="1230"/>
                      </a:lnTo>
                      <a:lnTo>
                        <a:pt x="983" y="1266"/>
                      </a:lnTo>
                      <a:lnTo>
                        <a:pt x="967" y="1294"/>
                      </a:lnTo>
                      <a:lnTo>
                        <a:pt x="963" y="1333"/>
                      </a:lnTo>
                      <a:lnTo>
                        <a:pt x="985" y="1349"/>
                      </a:lnTo>
                      <a:lnTo>
                        <a:pt x="1016" y="1344"/>
                      </a:lnTo>
                      <a:lnTo>
                        <a:pt x="1034" y="1358"/>
                      </a:lnTo>
                      <a:lnTo>
                        <a:pt x="1051" y="1352"/>
                      </a:lnTo>
                      <a:lnTo>
                        <a:pt x="1057" y="1377"/>
                      </a:lnTo>
                      <a:lnTo>
                        <a:pt x="1043" y="1413"/>
                      </a:lnTo>
                      <a:lnTo>
                        <a:pt x="1055" y="1436"/>
                      </a:lnTo>
                      <a:lnTo>
                        <a:pt x="1057" y="1480"/>
                      </a:lnTo>
                      <a:lnTo>
                        <a:pt x="1078" y="1511"/>
                      </a:lnTo>
                      <a:lnTo>
                        <a:pt x="1104" y="1519"/>
                      </a:lnTo>
                      <a:lnTo>
                        <a:pt x="1123" y="1511"/>
                      </a:lnTo>
                      <a:lnTo>
                        <a:pt x="1131" y="1514"/>
                      </a:lnTo>
                      <a:lnTo>
                        <a:pt x="1166" y="1514"/>
                      </a:lnTo>
                      <a:lnTo>
                        <a:pt x="1197" y="1516"/>
                      </a:lnTo>
                      <a:lnTo>
                        <a:pt x="1205" y="1497"/>
                      </a:lnTo>
                      <a:lnTo>
                        <a:pt x="1178" y="1530"/>
                      </a:lnTo>
                      <a:lnTo>
                        <a:pt x="1160" y="1528"/>
                      </a:lnTo>
                      <a:lnTo>
                        <a:pt x="1141" y="1530"/>
                      </a:lnTo>
                      <a:lnTo>
                        <a:pt x="1104" y="1547"/>
                      </a:lnTo>
                      <a:lnTo>
                        <a:pt x="1073" y="1525"/>
                      </a:lnTo>
                      <a:lnTo>
                        <a:pt x="1045" y="1511"/>
                      </a:lnTo>
                      <a:lnTo>
                        <a:pt x="1032" y="1514"/>
                      </a:lnTo>
                      <a:lnTo>
                        <a:pt x="1034" y="1494"/>
                      </a:lnTo>
                      <a:lnTo>
                        <a:pt x="1032" y="1464"/>
                      </a:lnTo>
                      <a:lnTo>
                        <a:pt x="1008" y="1436"/>
                      </a:lnTo>
                      <a:lnTo>
                        <a:pt x="956" y="1419"/>
                      </a:lnTo>
                      <a:lnTo>
                        <a:pt x="948" y="1408"/>
                      </a:lnTo>
                      <a:lnTo>
                        <a:pt x="934" y="1411"/>
                      </a:lnTo>
                      <a:lnTo>
                        <a:pt x="919" y="1397"/>
                      </a:lnTo>
                      <a:lnTo>
                        <a:pt x="901" y="1383"/>
                      </a:lnTo>
                      <a:lnTo>
                        <a:pt x="876" y="1344"/>
                      </a:lnTo>
                      <a:lnTo>
                        <a:pt x="848" y="1333"/>
                      </a:lnTo>
                      <a:lnTo>
                        <a:pt x="831" y="1358"/>
                      </a:lnTo>
                      <a:lnTo>
                        <a:pt x="813" y="1338"/>
                      </a:lnTo>
                      <a:lnTo>
                        <a:pt x="790" y="1338"/>
                      </a:lnTo>
                      <a:lnTo>
                        <a:pt x="745" y="1324"/>
                      </a:lnTo>
                      <a:lnTo>
                        <a:pt x="663" y="1258"/>
                      </a:lnTo>
                      <a:lnTo>
                        <a:pt x="657" y="1188"/>
                      </a:lnTo>
                      <a:lnTo>
                        <a:pt x="649" y="1160"/>
                      </a:lnTo>
                      <a:lnTo>
                        <a:pt x="634" y="1141"/>
                      </a:lnTo>
                      <a:lnTo>
                        <a:pt x="616" y="1102"/>
                      </a:lnTo>
                      <a:lnTo>
                        <a:pt x="530" y="968"/>
                      </a:lnTo>
                      <a:lnTo>
                        <a:pt x="530" y="1018"/>
                      </a:lnTo>
                      <a:lnTo>
                        <a:pt x="583" y="1107"/>
                      </a:lnTo>
                      <a:lnTo>
                        <a:pt x="605" y="1183"/>
                      </a:lnTo>
                      <a:lnTo>
                        <a:pt x="573" y="1166"/>
                      </a:lnTo>
                      <a:lnTo>
                        <a:pt x="566" y="1121"/>
                      </a:lnTo>
                      <a:lnTo>
                        <a:pt x="523" y="1093"/>
                      </a:lnTo>
                      <a:lnTo>
                        <a:pt x="548" y="1077"/>
                      </a:lnTo>
                      <a:lnTo>
                        <a:pt x="491" y="1029"/>
                      </a:lnTo>
                      <a:lnTo>
                        <a:pt x="513" y="1002"/>
                      </a:lnTo>
                      <a:lnTo>
                        <a:pt x="493" y="946"/>
                      </a:lnTo>
                      <a:lnTo>
                        <a:pt x="423" y="829"/>
                      </a:lnTo>
                      <a:lnTo>
                        <a:pt x="415" y="762"/>
                      </a:lnTo>
                      <a:lnTo>
                        <a:pt x="419" y="712"/>
                      </a:lnTo>
                      <a:lnTo>
                        <a:pt x="437" y="657"/>
                      </a:lnTo>
                      <a:lnTo>
                        <a:pt x="437" y="601"/>
                      </a:lnTo>
                      <a:lnTo>
                        <a:pt x="423" y="568"/>
                      </a:lnTo>
                      <a:lnTo>
                        <a:pt x="462" y="556"/>
                      </a:lnTo>
                      <a:lnTo>
                        <a:pt x="415" y="490"/>
                      </a:lnTo>
                      <a:lnTo>
                        <a:pt x="417" y="459"/>
                      </a:lnTo>
                      <a:lnTo>
                        <a:pt x="396" y="417"/>
                      </a:lnTo>
                      <a:lnTo>
                        <a:pt x="404" y="392"/>
                      </a:lnTo>
                      <a:lnTo>
                        <a:pt x="390" y="378"/>
                      </a:lnTo>
                      <a:lnTo>
                        <a:pt x="388" y="351"/>
                      </a:lnTo>
                      <a:lnTo>
                        <a:pt x="374" y="328"/>
                      </a:lnTo>
                      <a:lnTo>
                        <a:pt x="390" y="309"/>
                      </a:lnTo>
                      <a:lnTo>
                        <a:pt x="367" y="295"/>
                      </a:lnTo>
                      <a:lnTo>
                        <a:pt x="349" y="314"/>
                      </a:lnTo>
                      <a:lnTo>
                        <a:pt x="322" y="275"/>
                      </a:lnTo>
                      <a:lnTo>
                        <a:pt x="293" y="264"/>
                      </a:lnTo>
                      <a:lnTo>
                        <a:pt x="252" y="264"/>
                      </a:lnTo>
                      <a:lnTo>
                        <a:pt x="226" y="300"/>
                      </a:lnTo>
                      <a:lnTo>
                        <a:pt x="213" y="289"/>
                      </a:lnTo>
                      <a:lnTo>
                        <a:pt x="236" y="242"/>
                      </a:lnTo>
                      <a:lnTo>
                        <a:pt x="216" y="250"/>
                      </a:lnTo>
                      <a:lnTo>
                        <a:pt x="174" y="300"/>
                      </a:lnTo>
                      <a:lnTo>
                        <a:pt x="131" y="345"/>
                      </a:lnTo>
                      <a:lnTo>
                        <a:pt x="92" y="356"/>
                      </a:lnTo>
                      <a:lnTo>
                        <a:pt x="27" y="401"/>
                      </a:lnTo>
                      <a:lnTo>
                        <a:pt x="0" y="398"/>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21" name="Freeform 35"/>
                <p:cNvSpPr>
                  <a:spLocks/>
                </p:cNvSpPr>
                <p:nvPr/>
              </p:nvSpPr>
              <p:spPr bwMode="auto">
                <a:xfrm>
                  <a:off x="1103" y="705"/>
                  <a:ext cx="454" cy="407"/>
                </a:xfrm>
                <a:custGeom>
                  <a:avLst/>
                  <a:gdLst>
                    <a:gd name="T0" fmla="*/ 0 w 454"/>
                    <a:gd name="T1" fmla="*/ 83 h 407"/>
                    <a:gd name="T2" fmla="*/ 10 w 454"/>
                    <a:gd name="T3" fmla="*/ 53 h 407"/>
                    <a:gd name="T4" fmla="*/ 10 w 454"/>
                    <a:gd name="T5" fmla="*/ 31 h 407"/>
                    <a:gd name="T6" fmla="*/ 27 w 454"/>
                    <a:gd name="T7" fmla="*/ 0 h 407"/>
                    <a:gd name="T8" fmla="*/ 109 w 454"/>
                    <a:gd name="T9" fmla="*/ 19 h 407"/>
                    <a:gd name="T10" fmla="*/ 250 w 454"/>
                    <a:gd name="T11" fmla="*/ 56 h 407"/>
                    <a:gd name="T12" fmla="*/ 305 w 454"/>
                    <a:gd name="T13" fmla="*/ 86 h 407"/>
                    <a:gd name="T14" fmla="*/ 379 w 454"/>
                    <a:gd name="T15" fmla="*/ 114 h 407"/>
                    <a:gd name="T16" fmla="*/ 416 w 454"/>
                    <a:gd name="T17" fmla="*/ 167 h 407"/>
                    <a:gd name="T18" fmla="*/ 453 w 454"/>
                    <a:gd name="T19" fmla="*/ 192 h 407"/>
                    <a:gd name="T20" fmla="*/ 439 w 454"/>
                    <a:gd name="T21" fmla="*/ 211 h 407"/>
                    <a:gd name="T22" fmla="*/ 439 w 454"/>
                    <a:gd name="T23" fmla="*/ 236 h 407"/>
                    <a:gd name="T24" fmla="*/ 424 w 454"/>
                    <a:gd name="T25" fmla="*/ 242 h 407"/>
                    <a:gd name="T26" fmla="*/ 412 w 454"/>
                    <a:gd name="T27" fmla="*/ 264 h 407"/>
                    <a:gd name="T28" fmla="*/ 424 w 454"/>
                    <a:gd name="T29" fmla="*/ 286 h 407"/>
                    <a:gd name="T30" fmla="*/ 422 w 454"/>
                    <a:gd name="T31" fmla="*/ 303 h 407"/>
                    <a:gd name="T32" fmla="*/ 408 w 454"/>
                    <a:gd name="T33" fmla="*/ 325 h 407"/>
                    <a:gd name="T34" fmla="*/ 410 w 454"/>
                    <a:gd name="T35" fmla="*/ 348 h 407"/>
                    <a:gd name="T36" fmla="*/ 435 w 454"/>
                    <a:gd name="T37" fmla="*/ 370 h 407"/>
                    <a:gd name="T38" fmla="*/ 437 w 454"/>
                    <a:gd name="T39" fmla="*/ 392 h 407"/>
                    <a:gd name="T40" fmla="*/ 430 w 454"/>
                    <a:gd name="T41" fmla="*/ 403 h 407"/>
                    <a:gd name="T42" fmla="*/ 406 w 454"/>
                    <a:gd name="T43" fmla="*/ 406 h 407"/>
                    <a:gd name="T44" fmla="*/ 387 w 454"/>
                    <a:gd name="T45" fmla="*/ 395 h 407"/>
                    <a:gd name="T46" fmla="*/ 367 w 454"/>
                    <a:gd name="T47" fmla="*/ 367 h 407"/>
                    <a:gd name="T48" fmla="*/ 359 w 454"/>
                    <a:gd name="T49" fmla="*/ 367 h 407"/>
                    <a:gd name="T50" fmla="*/ 348 w 454"/>
                    <a:gd name="T51" fmla="*/ 356 h 407"/>
                    <a:gd name="T52" fmla="*/ 338 w 454"/>
                    <a:gd name="T53" fmla="*/ 323 h 407"/>
                    <a:gd name="T54" fmla="*/ 326 w 454"/>
                    <a:gd name="T55" fmla="*/ 311 h 407"/>
                    <a:gd name="T56" fmla="*/ 299 w 454"/>
                    <a:gd name="T57" fmla="*/ 295 h 407"/>
                    <a:gd name="T58" fmla="*/ 277 w 454"/>
                    <a:gd name="T59" fmla="*/ 284 h 407"/>
                    <a:gd name="T60" fmla="*/ 244 w 454"/>
                    <a:gd name="T61" fmla="*/ 253 h 407"/>
                    <a:gd name="T62" fmla="*/ 230 w 454"/>
                    <a:gd name="T63" fmla="*/ 231 h 407"/>
                    <a:gd name="T64" fmla="*/ 232 w 454"/>
                    <a:gd name="T65" fmla="*/ 214 h 407"/>
                    <a:gd name="T66" fmla="*/ 246 w 454"/>
                    <a:gd name="T67" fmla="*/ 200 h 407"/>
                    <a:gd name="T68" fmla="*/ 234 w 454"/>
                    <a:gd name="T69" fmla="*/ 184 h 407"/>
                    <a:gd name="T70" fmla="*/ 221 w 454"/>
                    <a:gd name="T71" fmla="*/ 192 h 407"/>
                    <a:gd name="T72" fmla="*/ 201 w 454"/>
                    <a:gd name="T73" fmla="*/ 167 h 407"/>
                    <a:gd name="T74" fmla="*/ 197 w 454"/>
                    <a:gd name="T75" fmla="*/ 181 h 407"/>
                    <a:gd name="T76" fmla="*/ 178 w 454"/>
                    <a:gd name="T77" fmla="*/ 181 h 407"/>
                    <a:gd name="T78" fmla="*/ 174 w 454"/>
                    <a:gd name="T79" fmla="*/ 170 h 407"/>
                    <a:gd name="T80" fmla="*/ 174 w 454"/>
                    <a:gd name="T81" fmla="*/ 150 h 407"/>
                    <a:gd name="T82" fmla="*/ 166 w 454"/>
                    <a:gd name="T83" fmla="*/ 139 h 407"/>
                    <a:gd name="T84" fmla="*/ 154 w 454"/>
                    <a:gd name="T85" fmla="*/ 142 h 407"/>
                    <a:gd name="T86" fmla="*/ 137 w 454"/>
                    <a:gd name="T87" fmla="*/ 111 h 407"/>
                    <a:gd name="T88" fmla="*/ 125 w 454"/>
                    <a:gd name="T89" fmla="*/ 108 h 407"/>
                    <a:gd name="T90" fmla="*/ 107 w 454"/>
                    <a:gd name="T91" fmla="*/ 95 h 407"/>
                    <a:gd name="T92" fmla="*/ 68 w 454"/>
                    <a:gd name="T93" fmla="*/ 97 h 407"/>
                    <a:gd name="T94" fmla="*/ 29 w 454"/>
                    <a:gd name="T95" fmla="*/ 95 h 407"/>
                    <a:gd name="T96" fmla="*/ 0 w 454"/>
                    <a:gd name="T97" fmla="*/ 83 h 4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4" h="407">
                      <a:moveTo>
                        <a:pt x="0" y="83"/>
                      </a:moveTo>
                      <a:lnTo>
                        <a:pt x="10" y="53"/>
                      </a:lnTo>
                      <a:lnTo>
                        <a:pt x="10" y="31"/>
                      </a:lnTo>
                      <a:lnTo>
                        <a:pt x="27" y="0"/>
                      </a:lnTo>
                      <a:lnTo>
                        <a:pt x="109" y="19"/>
                      </a:lnTo>
                      <a:lnTo>
                        <a:pt x="250" y="56"/>
                      </a:lnTo>
                      <a:lnTo>
                        <a:pt x="305" y="86"/>
                      </a:lnTo>
                      <a:lnTo>
                        <a:pt x="379" y="114"/>
                      </a:lnTo>
                      <a:lnTo>
                        <a:pt x="416" y="167"/>
                      </a:lnTo>
                      <a:lnTo>
                        <a:pt x="453" y="192"/>
                      </a:lnTo>
                      <a:lnTo>
                        <a:pt x="439" y="211"/>
                      </a:lnTo>
                      <a:lnTo>
                        <a:pt x="439" y="236"/>
                      </a:lnTo>
                      <a:lnTo>
                        <a:pt x="424" y="242"/>
                      </a:lnTo>
                      <a:lnTo>
                        <a:pt x="412" y="264"/>
                      </a:lnTo>
                      <a:lnTo>
                        <a:pt x="424" y="286"/>
                      </a:lnTo>
                      <a:lnTo>
                        <a:pt x="422" y="303"/>
                      </a:lnTo>
                      <a:lnTo>
                        <a:pt x="408" y="325"/>
                      </a:lnTo>
                      <a:lnTo>
                        <a:pt x="410" y="348"/>
                      </a:lnTo>
                      <a:lnTo>
                        <a:pt x="435" y="370"/>
                      </a:lnTo>
                      <a:lnTo>
                        <a:pt x="437" y="392"/>
                      </a:lnTo>
                      <a:lnTo>
                        <a:pt x="430" y="403"/>
                      </a:lnTo>
                      <a:lnTo>
                        <a:pt x="406" y="406"/>
                      </a:lnTo>
                      <a:lnTo>
                        <a:pt x="387" y="395"/>
                      </a:lnTo>
                      <a:lnTo>
                        <a:pt x="367" y="367"/>
                      </a:lnTo>
                      <a:lnTo>
                        <a:pt x="359" y="367"/>
                      </a:lnTo>
                      <a:lnTo>
                        <a:pt x="348" y="356"/>
                      </a:lnTo>
                      <a:lnTo>
                        <a:pt x="338" y="323"/>
                      </a:lnTo>
                      <a:lnTo>
                        <a:pt x="326" y="311"/>
                      </a:lnTo>
                      <a:lnTo>
                        <a:pt x="299" y="295"/>
                      </a:lnTo>
                      <a:lnTo>
                        <a:pt x="277" y="284"/>
                      </a:lnTo>
                      <a:lnTo>
                        <a:pt x="244" y="253"/>
                      </a:lnTo>
                      <a:lnTo>
                        <a:pt x="230" y="231"/>
                      </a:lnTo>
                      <a:lnTo>
                        <a:pt x="232" y="214"/>
                      </a:lnTo>
                      <a:lnTo>
                        <a:pt x="246" y="200"/>
                      </a:lnTo>
                      <a:lnTo>
                        <a:pt x="234" y="184"/>
                      </a:lnTo>
                      <a:lnTo>
                        <a:pt x="221" y="192"/>
                      </a:lnTo>
                      <a:lnTo>
                        <a:pt x="201" y="167"/>
                      </a:lnTo>
                      <a:lnTo>
                        <a:pt x="197" y="181"/>
                      </a:lnTo>
                      <a:lnTo>
                        <a:pt x="178" y="181"/>
                      </a:lnTo>
                      <a:lnTo>
                        <a:pt x="174" y="170"/>
                      </a:lnTo>
                      <a:lnTo>
                        <a:pt x="174" y="150"/>
                      </a:lnTo>
                      <a:lnTo>
                        <a:pt x="166" y="139"/>
                      </a:lnTo>
                      <a:lnTo>
                        <a:pt x="154" y="142"/>
                      </a:lnTo>
                      <a:lnTo>
                        <a:pt x="137" y="111"/>
                      </a:lnTo>
                      <a:lnTo>
                        <a:pt x="125" y="108"/>
                      </a:lnTo>
                      <a:lnTo>
                        <a:pt x="107" y="95"/>
                      </a:lnTo>
                      <a:lnTo>
                        <a:pt x="68" y="97"/>
                      </a:lnTo>
                      <a:lnTo>
                        <a:pt x="29" y="95"/>
                      </a:lnTo>
                      <a:lnTo>
                        <a:pt x="0" y="83"/>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22" name="Freeform 36"/>
                <p:cNvSpPr>
                  <a:spLocks/>
                </p:cNvSpPr>
                <p:nvPr/>
              </p:nvSpPr>
              <p:spPr bwMode="auto">
                <a:xfrm>
                  <a:off x="1013" y="847"/>
                  <a:ext cx="289" cy="210"/>
                </a:xfrm>
                <a:custGeom>
                  <a:avLst/>
                  <a:gdLst>
                    <a:gd name="T0" fmla="*/ 10 w 289"/>
                    <a:gd name="T1" fmla="*/ 0 h 210"/>
                    <a:gd name="T2" fmla="*/ 0 w 289"/>
                    <a:gd name="T3" fmla="*/ 17 h 210"/>
                    <a:gd name="T4" fmla="*/ 0 w 289"/>
                    <a:gd name="T5" fmla="*/ 36 h 210"/>
                    <a:gd name="T6" fmla="*/ 20 w 289"/>
                    <a:gd name="T7" fmla="*/ 56 h 210"/>
                    <a:gd name="T8" fmla="*/ 32 w 289"/>
                    <a:gd name="T9" fmla="*/ 50 h 210"/>
                    <a:gd name="T10" fmla="*/ 37 w 289"/>
                    <a:gd name="T11" fmla="*/ 59 h 210"/>
                    <a:gd name="T12" fmla="*/ 49 w 289"/>
                    <a:gd name="T13" fmla="*/ 61 h 210"/>
                    <a:gd name="T14" fmla="*/ 57 w 289"/>
                    <a:gd name="T15" fmla="*/ 47 h 210"/>
                    <a:gd name="T16" fmla="*/ 85 w 289"/>
                    <a:gd name="T17" fmla="*/ 50 h 210"/>
                    <a:gd name="T18" fmla="*/ 89 w 289"/>
                    <a:gd name="T19" fmla="*/ 64 h 210"/>
                    <a:gd name="T20" fmla="*/ 99 w 289"/>
                    <a:gd name="T21" fmla="*/ 70 h 210"/>
                    <a:gd name="T22" fmla="*/ 124 w 289"/>
                    <a:gd name="T23" fmla="*/ 67 h 210"/>
                    <a:gd name="T24" fmla="*/ 132 w 289"/>
                    <a:gd name="T25" fmla="*/ 75 h 210"/>
                    <a:gd name="T26" fmla="*/ 144 w 289"/>
                    <a:gd name="T27" fmla="*/ 84 h 210"/>
                    <a:gd name="T28" fmla="*/ 154 w 289"/>
                    <a:gd name="T29" fmla="*/ 100 h 210"/>
                    <a:gd name="T30" fmla="*/ 154 w 289"/>
                    <a:gd name="T31" fmla="*/ 123 h 210"/>
                    <a:gd name="T32" fmla="*/ 146 w 289"/>
                    <a:gd name="T33" fmla="*/ 128 h 210"/>
                    <a:gd name="T34" fmla="*/ 150 w 289"/>
                    <a:gd name="T35" fmla="*/ 137 h 210"/>
                    <a:gd name="T36" fmla="*/ 138 w 289"/>
                    <a:gd name="T37" fmla="*/ 150 h 210"/>
                    <a:gd name="T38" fmla="*/ 138 w 289"/>
                    <a:gd name="T39" fmla="*/ 170 h 210"/>
                    <a:gd name="T40" fmla="*/ 156 w 289"/>
                    <a:gd name="T41" fmla="*/ 173 h 210"/>
                    <a:gd name="T42" fmla="*/ 166 w 289"/>
                    <a:gd name="T43" fmla="*/ 167 h 210"/>
                    <a:gd name="T44" fmla="*/ 170 w 289"/>
                    <a:gd name="T45" fmla="*/ 159 h 210"/>
                    <a:gd name="T46" fmla="*/ 176 w 289"/>
                    <a:gd name="T47" fmla="*/ 167 h 210"/>
                    <a:gd name="T48" fmla="*/ 187 w 289"/>
                    <a:gd name="T49" fmla="*/ 162 h 210"/>
                    <a:gd name="T50" fmla="*/ 209 w 289"/>
                    <a:gd name="T51" fmla="*/ 173 h 210"/>
                    <a:gd name="T52" fmla="*/ 223 w 289"/>
                    <a:gd name="T53" fmla="*/ 192 h 210"/>
                    <a:gd name="T54" fmla="*/ 227 w 289"/>
                    <a:gd name="T55" fmla="*/ 192 h 210"/>
                    <a:gd name="T56" fmla="*/ 229 w 289"/>
                    <a:gd name="T57" fmla="*/ 203 h 210"/>
                    <a:gd name="T58" fmla="*/ 243 w 289"/>
                    <a:gd name="T59" fmla="*/ 209 h 210"/>
                    <a:gd name="T60" fmla="*/ 260 w 289"/>
                    <a:gd name="T61" fmla="*/ 209 h 210"/>
                    <a:gd name="T62" fmla="*/ 249 w 289"/>
                    <a:gd name="T63" fmla="*/ 198 h 210"/>
                    <a:gd name="T64" fmla="*/ 254 w 289"/>
                    <a:gd name="T65" fmla="*/ 187 h 210"/>
                    <a:gd name="T66" fmla="*/ 266 w 289"/>
                    <a:gd name="T67" fmla="*/ 198 h 210"/>
                    <a:gd name="T68" fmla="*/ 280 w 289"/>
                    <a:gd name="T69" fmla="*/ 201 h 210"/>
                    <a:gd name="T70" fmla="*/ 282 w 289"/>
                    <a:gd name="T71" fmla="*/ 184 h 210"/>
                    <a:gd name="T72" fmla="*/ 268 w 289"/>
                    <a:gd name="T73" fmla="*/ 170 h 210"/>
                    <a:gd name="T74" fmla="*/ 258 w 289"/>
                    <a:gd name="T75" fmla="*/ 170 h 210"/>
                    <a:gd name="T76" fmla="*/ 243 w 289"/>
                    <a:gd name="T77" fmla="*/ 156 h 210"/>
                    <a:gd name="T78" fmla="*/ 258 w 289"/>
                    <a:gd name="T79" fmla="*/ 156 h 210"/>
                    <a:gd name="T80" fmla="*/ 268 w 289"/>
                    <a:gd name="T81" fmla="*/ 164 h 210"/>
                    <a:gd name="T82" fmla="*/ 288 w 289"/>
                    <a:gd name="T83" fmla="*/ 164 h 210"/>
                    <a:gd name="T84" fmla="*/ 284 w 289"/>
                    <a:gd name="T85" fmla="*/ 148 h 210"/>
                    <a:gd name="T86" fmla="*/ 266 w 289"/>
                    <a:gd name="T87" fmla="*/ 131 h 210"/>
                    <a:gd name="T88" fmla="*/ 254 w 289"/>
                    <a:gd name="T89" fmla="*/ 128 h 210"/>
                    <a:gd name="T90" fmla="*/ 235 w 289"/>
                    <a:gd name="T91" fmla="*/ 109 h 210"/>
                    <a:gd name="T92" fmla="*/ 213 w 289"/>
                    <a:gd name="T93" fmla="*/ 103 h 210"/>
                    <a:gd name="T94" fmla="*/ 195 w 289"/>
                    <a:gd name="T95" fmla="*/ 95 h 210"/>
                    <a:gd name="T96" fmla="*/ 181 w 289"/>
                    <a:gd name="T97" fmla="*/ 70 h 210"/>
                    <a:gd name="T98" fmla="*/ 170 w 289"/>
                    <a:gd name="T99" fmla="*/ 39 h 210"/>
                    <a:gd name="T100" fmla="*/ 156 w 289"/>
                    <a:gd name="T101" fmla="*/ 39 h 210"/>
                    <a:gd name="T102" fmla="*/ 152 w 289"/>
                    <a:gd name="T103" fmla="*/ 31 h 210"/>
                    <a:gd name="T104" fmla="*/ 144 w 289"/>
                    <a:gd name="T105" fmla="*/ 33 h 210"/>
                    <a:gd name="T106" fmla="*/ 130 w 289"/>
                    <a:gd name="T107" fmla="*/ 20 h 210"/>
                    <a:gd name="T108" fmla="*/ 105 w 289"/>
                    <a:gd name="T109" fmla="*/ 14 h 210"/>
                    <a:gd name="T110" fmla="*/ 95 w 289"/>
                    <a:gd name="T111" fmla="*/ 22 h 210"/>
                    <a:gd name="T112" fmla="*/ 73 w 289"/>
                    <a:gd name="T113" fmla="*/ 14 h 210"/>
                    <a:gd name="T114" fmla="*/ 59 w 289"/>
                    <a:gd name="T115" fmla="*/ 14 h 210"/>
                    <a:gd name="T116" fmla="*/ 53 w 289"/>
                    <a:gd name="T117" fmla="*/ 3 h 210"/>
                    <a:gd name="T118" fmla="*/ 47 w 289"/>
                    <a:gd name="T119" fmla="*/ 0 h 210"/>
                    <a:gd name="T120" fmla="*/ 37 w 289"/>
                    <a:gd name="T121" fmla="*/ 3 h 210"/>
                    <a:gd name="T122" fmla="*/ 10 w 289"/>
                    <a:gd name="T123" fmla="*/ 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9" h="210">
                      <a:moveTo>
                        <a:pt x="10" y="0"/>
                      </a:moveTo>
                      <a:lnTo>
                        <a:pt x="0" y="17"/>
                      </a:lnTo>
                      <a:lnTo>
                        <a:pt x="0" y="36"/>
                      </a:lnTo>
                      <a:lnTo>
                        <a:pt x="20" y="56"/>
                      </a:lnTo>
                      <a:lnTo>
                        <a:pt x="32" y="50"/>
                      </a:lnTo>
                      <a:lnTo>
                        <a:pt x="37" y="59"/>
                      </a:lnTo>
                      <a:lnTo>
                        <a:pt x="49" y="61"/>
                      </a:lnTo>
                      <a:lnTo>
                        <a:pt x="57" y="47"/>
                      </a:lnTo>
                      <a:lnTo>
                        <a:pt x="85" y="50"/>
                      </a:lnTo>
                      <a:lnTo>
                        <a:pt x="89" y="64"/>
                      </a:lnTo>
                      <a:lnTo>
                        <a:pt x="99" y="70"/>
                      </a:lnTo>
                      <a:lnTo>
                        <a:pt x="124" y="67"/>
                      </a:lnTo>
                      <a:lnTo>
                        <a:pt x="132" y="75"/>
                      </a:lnTo>
                      <a:lnTo>
                        <a:pt x="144" y="84"/>
                      </a:lnTo>
                      <a:lnTo>
                        <a:pt x="154" y="100"/>
                      </a:lnTo>
                      <a:lnTo>
                        <a:pt x="154" y="123"/>
                      </a:lnTo>
                      <a:lnTo>
                        <a:pt x="146" y="128"/>
                      </a:lnTo>
                      <a:lnTo>
                        <a:pt x="150" y="137"/>
                      </a:lnTo>
                      <a:lnTo>
                        <a:pt x="138" y="150"/>
                      </a:lnTo>
                      <a:lnTo>
                        <a:pt x="138" y="170"/>
                      </a:lnTo>
                      <a:lnTo>
                        <a:pt x="156" y="173"/>
                      </a:lnTo>
                      <a:lnTo>
                        <a:pt x="166" y="167"/>
                      </a:lnTo>
                      <a:lnTo>
                        <a:pt x="170" y="159"/>
                      </a:lnTo>
                      <a:lnTo>
                        <a:pt x="176" y="167"/>
                      </a:lnTo>
                      <a:lnTo>
                        <a:pt x="187" y="162"/>
                      </a:lnTo>
                      <a:lnTo>
                        <a:pt x="209" y="173"/>
                      </a:lnTo>
                      <a:lnTo>
                        <a:pt x="223" y="192"/>
                      </a:lnTo>
                      <a:lnTo>
                        <a:pt x="227" y="192"/>
                      </a:lnTo>
                      <a:lnTo>
                        <a:pt x="229" y="203"/>
                      </a:lnTo>
                      <a:lnTo>
                        <a:pt x="243" y="209"/>
                      </a:lnTo>
                      <a:lnTo>
                        <a:pt x="260" y="209"/>
                      </a:lnTo>
                      <a:lnTo>
                        <a:pt x="249" y="198"/>
                      </a:lnTo>
                      <a:lnTo>
                        <a:pt x="254" y="187"/>
                      </a:lnTo>
                      <a:lnTo>
                        <a:pt x="266" y="198"/>
                      </a:lnTo>
                      <a:lnTo>
                        <a:pt x="280" y="201"/>
                      </a:lnTo>
                      <a:lnTo>
                        <a:pt x="282" y="184"/>
                      </a:lnTo>
                      <a:lnTo>
                        <a:pt x="268" y="170"/>
                      </a:lnTo>
                      <a:lnTo>
                        <a:pt x="258" y="170"/>
                      </a:lnTo>
                      <a:lnTo>
                        <a:pt x="243" y="156"/>
                      </a:lnTo>
                      <a:lnTo>
                        <a:pt x="258" y="156"/>
                      </a:lnTo>
                      <a:lnTo>
                        <a:pt x="268" y="164"/>
                      </a:lnTo>
                      <a:lnTo>
                        <a:pt x="288" y="164"/>
                      </a:lnTo>
                      <a:lnTo>
                        <a:pt x="284" y="148"/>
                      </a:lnTo>
                      <a:lnTo>
                        <a:pt x="266" y="131"/>
                      </a:lnTo>
                      <a:lnTo>
                        <a:pt x="254" y="128"/>
                      </a:lnTo>
                      <a:lnTo>
                        <a:pt x="235" y="109"/>
                      </a:lnTo>
                      <a:lnTo>
                        <a:pt x="213" y="103"/>
                      </a:lnTo>
                      <a:lnTo>
                        <a:pt x="195" y="95"/>
                      </a:lnTo>
                      <a:lnTo>
                        <a:pt x="181" y="70"/>
                      </a:lnTo>
                      <a:lnTo>
                        <a:pt x="170" y="39"/>
                      </a:lnTo>
                      <a:lnTo>
                        <a:pt x="156" y="39"/>
                      </a:lnTo>
                      <a:lnTo>
                        <a:pt x="152" y="31"/>
                      </a:lnTo>
                      <a:lnTo>
                        <a:pt x="144" y="33"/>
                      </a:lnTo>
                      <a:lnTo>
                        <a:pt x="130" y="20"/>
                      </a:lnTo>
                      <a:lnTo>
                        <a:pt x="105" y="14"/>
                      </a:lnTo>
                      <a:lnTo>
                        <a:pt x="95" y="22"/>
                      </a:lnTo>
                      <a:lnTo>
                        <a:pt x="73" y="14"/>
                      </a:lnTo>
                      <a:lnTo>
                        <a:pt x="59" y="14"/>
                      </a:lnTo>
                      <a:lnTo>
                        <a:pt x="53" y="3"/>
                      </a:lnTo>
                      <a:lnTo>
                        <a:pt x="47" y="0"/>
                      </a:lnTo>
                      <a:lnTo>
                        <a:pt x="37" y="3"/>
                      </a:lnTo>
                      <a:lnTo>
                        <a:pt x="10" y="0"/>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23" name="Freeform 37"/>
                <p:cNvSpPr>
                  <a:spLocks/>
                </p:cNvSpPr>
                <p:nvPr/>
              </p:nvSpPr>
              <p:spPr bwMode="auto">
                <a:xfrm>
                  <a:off x="1178" y="2013"/>
                  <a:ext cx="205" cy="97"/>
                </a:xfrm>
                <a:custGeom>
                  <a:avLst/>
                  <a:gdLst>
                    <a:gd name="T0" fmla="*/ 0 w 205"/>
                    <a:gd name="T1" fmla="*/ 48 h 97"/>
                    <a:gd name="T2" fmla="*/ 18 w 205"/>
                    <a:gd name="T3" fmla="*/ 20 h 97"/>
                    <a:gd name="T4" fmla="*/ 26 w 205"/>
                    <a:gd name="T5" fmla="*/ 20 h 97"/>
                    <a:gd name="T6" fmla="*/ 40 w 205"/>
                    <a:gd name="T7" fmla="*/ 6 h 97"/>
                    <a:gd name="T8" fmla="*/ 57 w 205"/>
                    <a:gd name="T9" fmla="*/ 6 h 97"/>
                    <a:gd name="T10" fmla="*/ 61 w 205"/>
                    <a:gd name="T11" fmla="*/ 3 h 97"/>
                    <a:gd name="T12" fmla="*/ 67 w 205"/>
                    <a:gd name="T13" fmla="*/ 0 h 97"/>
                    <a:gd name="T14" fmla="*/ 87 w 205"/>
                    <a:gd name="T15" fmla="*/ 17 h 97"/>
                    <a:gd name="T16" fmla="*/ 93 w 205"/>
                    <a:gd name="T17" fmla="*/ 28 h 97"/>
                    <a:gd name="T18" fmla="*/ 97 w 205"/>
                    <a:gd name="T19" fmla="*/ 23 h 97"/>
                    <a:gd name="T20" fmla="*/ 113 w 205"/>
                    <a:gd name="T21" fmla="*/ 34 h 97"/>
                    <a:gd name="T22" fmla="*/ 123 w 205"/>
                    <a:gd name="T23" fmla="*/ 34 h 97"/>
                    <a:gd name="T24" fmla="*/ 131 w 205"/>
                    <a:gd name="T25" fmla="*/ 42 h 97"/>
                    <a:gd name="T26" fmla="*/ 145 w 205"/>
                    <a:gd name="T27" fmla="*/ 48 h 97"/>
                    <a:gd name="T28" fmla="*/ 145 w 205"/>
                    <a:gd name="T29" fmla="*/ 62 h 97"/>
                    <a:gd name="T30" fmla="*/ 172 w 205"/>
                    <a:gd name="T31" fmla="*/ 62 h 97"/>
                    <a:gd name="T32" fmla="*/ 178 w 205"/>
                    <a:gd name="T33" fmla="*/ 76 h 97"/>
                    <a:gd name="T34" fmla="*/ 194 w 205"/>
                    <a:gd name="T35" fmla="*/ 76 h 97"/>
                    <a:gd name="T36" fmla="*/ 204 w 205"/>
                    <a:gd name="T37" fmla="*/ 93 h 97"/>
                    <a:gd name="T38" fmla="*/ 198 w 205"/>
                    <a:gd name="T39" fmla="*/ 96 h 97"/>
                    <a:gd name="T40" fmla="*/ 194 w 205"/>
                    <a:gd name="T41" fmla="*/ 90 h 97"/>
                    <a:gd name="T42" fmla="*/ 192 w 205"/>
                    <a:gd name="T43" fmla="*/ 88 h 97"/>
                    <a:gd name="T44" fmla="*/ 178 w 205"/>
                    <a:gd name="T45" fmla="*/ 90 h 97"/>
                    <a:gd name="T46" fmla="*/ 174 w 205"/>
                    <a:gd name="T47" fmla="*/ 93 h 97"/>
                    <a:gd name="T48" fmla="*/ 162 w 205"/>
                    <a:gd name="T49" fmla="*/ 96 h 97"/>
                    <a:gd name="T50" fmla="*/ 143 w 205"/>
                    <a:gd name="T51" fmla="*/ 96 h 97"/>
                    <a:gd name="T52" fmla="*/ 131 w 205"/>
                    <a:gd name="T53" fmla="*/ 96 h 97"/>
                    <a:gd name="T54" fmla="*/ 131 w 205"/>
                    <a:gd name="T55" fmla="*/ 88 h 97"/>
                    <a:gd name="T56" fmla="*/ 113 w 205"/>
                    <a:gd name="T57" fmla="*/ 65 h 97"/>
                    <a:gd name="T58" fmla="*/ 113 w 205"/>
                    <a:gd name="T59" fmla="*/ 51 h 97"/>
                    <a:gd name="T60" fmla="*/ 93 w 205"/>
                    <a:gd name="T61" fmla="*/ 51 h 97"/>
                    <a:gd name="T62" fmla="*/ 85 w 205"/>
                    <a:gd name="T63" fmla="*/ 42 h 97"/>
                    <a:gd name="T64" fmla="*/ 79 w 205"/>
                    <a:gd name="T65" fmla="*/ 51 h 97"/>
                    <a:gd name="T66" fmla="*/ 73 w 205"/>
                    <a:gd name="T67" fmla="*/ 40 h 97"/>
                    <a:gd name="T68" fmla="*/ 67 w 205"/>
                    <a:gd name="T69" fmla="*/ 40 h 97"/>
                    <a:gd name="T70" fmla="*/ 67 w 205"/>
                    <a:gd name="T71" fmla="*/ 25 h 97"/>
                    <a:gd name="T72" fmla="*/ 61 w 205"/>
                    <a:gd name="T73" fmla="*/ 20 h 97"/>
                    <a:gd name="T74" fmla="*/ 42 w 205"/>
                    <a:gd name="T75" fmla="*/ 23 h 97"/>
                    <a:gd name="T76" fmla="*/ 30 w 205"/>
                    <a:gd name="T77" fmla="*/ 40 h 97"/>
                    <a:gd name="T78" fmla="*/ 16 w 205"/>
                    <a:gd name="T79" fmla="*/ 42 h 97"/>
                    <a:gd name="T80" fmla="*/ 0 w 205"/>
                    <a:gd name="T81" fmla="*/ 48 h 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97">
                      <a:moveTo>
                        <a:pt x="0" y="48"/>
                      </a:moveTo>
                      <a:lnTo>
                        <a:pt x="18" y="20"/>
                      </a:lnTo>
                      <a:lnTo>
                        <a:pt x="26" y="20"/>
                      </a:lnTo>
                      <a:lnTo>
                        <a:pt x="40" y="6"/>
                      </a:lnTo>
                      <a:lnTo>
                        <a:pt x="57" y="6"/>
                      </a:lnTo>
                      <a:lnTo>
                        <a:pt x="61" y="3"/>
                      </a:lnTo>
                      <a:lnTo>
                        <a:pt x="67" y="0"/>
                      </a:lnTo>
                      <a:lnTo>
                        <a:pt x="87" y="17"/>
                      </a:lnTo>
                      <a:lnTo>
                        <a:pt x="93" y="28"/>
                      </a:lnTo>
                      <a:lnTo>
                        <a:pt x="97" y="23"/>
                      </a:lnTo>
                      <a:lnTo>
                        <a:pt x="113" y="34"/>
                      </a:lnTo>
                      <a:lnTo>
                        <a:pt x="123" y="34"/>
                      </a:lnTo>
                      <a:lnTo>
                        <a:pt x="131" y="42"/>
                      </a:lnTo>
                      <a:lnTo>
                        <a:pt x="145" y="48"/>
                      </a:lnTo>
                      <a:lnTo>
                        <a:pt x="145" y="62"/>
                      </a:lnTo>
                      <a:lnTo>
                        <a:pt x="172" y="62"/>
                      </a:lnTo>
                      <a:lnTo>
                        <a:pt x="178" y="76"/>
                      </a:lnTo>
                      <a:lnTo>
                        <a:pt x="194" y="76"/>
                      </a:lnTo>
                      <a:lnTo>
                        <a:pt x="204" y="93"/>
                      </a:lnTo>
                      <a:lnTo>
                        <a:pt x="198" y="96"/>
                      </a:lnTo>
                      <a:lnTo>
                        <a:pt x="194" y="90"/>
                      </a:lnTo>
                      <a:lnTo>
                        <a:pt x="192" y="88"/>
                      </a:lnTo>
                      <a:lnTo>
                        <a:pt x="178" y="90"/>
                      </a:lnTo>
                      <a:lnTo>
                        <a:pt x="174" y="93"/>
                      </a:lnTo>
                      <a:lnTo>
                        <a:pt x="162" y="96"/>
                      </a:lnTo>
                      <a:lnTo>
                        <a:pt x="143" y="96"/>
                      </a:lnTo>
                      <a:lnTo>
                        <a:pt x="131" y="96"/>
                      </a:lnTo>
                      <a:lnTo>
                        <a:pt x="131" y="88"/>
                      </a:lnTo>
                      <a:lnTo>
                        <a:pt x="113" y="65"/>
                      </a:lnTo>
                      <a:lnTo>
                        <a:pt x="113" y="51"/>
                      </a:lnTo>
                      <a:lnTo>
                        <a:pt x="93" y="51"/>
                      </a:lnTo>
                      <a:lnTo>
                        <a:pt x="85" y="42"/>
                      </a:lnTo>
                      <a:lnTo>
                        <a:pt x="79" y="51"/>
                      </a:lnTo>
                      <a:lnTo>
                        <a:pt x="73" y="40"/>
                      </a:lnTo>
                      <a:lnTo>
                        <a:pt x="67" y="40"/>
                      </a:lnTo>
                      <a:lnTo>
                        <a:pt x="67" y="25"/>
                      </a:lnTo>
                      <a:lnTo>
                        <a:pt x="61" y="20"/>
                      </a:lnTo>
                      <a:lnTo>
                        <a:pt x="42" y="23"/>
                      </a:lnTo>
                      <a:lnTo>
                        <a:pt x="30" y="40"/>
                      </a:lnTo>
                      <a:lnTo>
                        <a:pt x="16" y="42"/>
                      </a:lnTo>
                      <a:lnTo>
                        <a:pt x="0" y="48"/>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24" name="Freeform 38"/>
                <p:cNvSpPr>
                  <a:spLocks/>
                </p:cNvSpPr>
                <p:nvPr/>
              </p:nvSpPr>
              <p:spPr bwMode="auto">
                <a:xfrm>
                  <a:off x="1356" y="2082"/>
                  <a:ext cx="137" cy="84"/>
                </a:xfrm>
                <a:custGeom>
                  <a:avLst/>
                  <a:gdLst>
                    <a:gd name="T0" fmla="*/ 0 w 137"/>
                    <a:gd name="T1" fmla="*/ 63 h 84"/>
                    <a:gd name="T2" fmla="*/ 13 w 137"/>
                    <a:gd name="T3" fmla="*/ 66 h 84"/>
                    <a:gd name="T4" fmla="*/ 43 w 137"/>
                    <a:gd name="T5" fmla="*/ 63 h 84"/>
                    <a:gd name="T6" fmla="*/ 55 w 137"/>
                    <a:gd name="T7" fmla="*/ 80 h 84"/>
                    <a:gd name="T8" fmla="*/ 72 w 137"/>
                    <a:gd name="T9" fmla="*/ 83 h 84"/>
                    <a:gd name="T10" fmla="*/ 81 w 137"/>
                    <a:gd name="T11" fmla="*/ 63 h 84"/>
                    <a:gd name="T12" fmla="*/ 77 w 137"/>
                    <a:gd name="T13" fmla="*/ 57 h 84"/>
                    <a:gd name="T14" fmla="*/ 85 w 137"/>
                    <a:gd name="T15" fmla="*/ 49 h 84"/>
                    <a:gd name="T16" fmla="*/ 102 w 137"/>
                    <a:gd name="T17" fmla="*/ 63 h 84"/>
                    <a:gd name="T18" fmla="*/ 115 w 137"/>
                    <a:gd name="T19" fmla="*/ 63 h 84"/>
                    <a:gd name="T20" fmla="*/ 115 w 137"/>
                    <a:gd name="T21" fmla="*/ 54 h 84"/>
                    <a:gd name="T22" fmla="*/ 123 w 137"/>
                    <a:gd name="T23" fmla="*/ 54 h 84"/>
                    <a:gd name="T24" fmla="*/ 136 w 137"/>
                    <a:gd name="T25" fmla="*/ 40 h 84"/>
                    <a:gd name="T26" fmla="*/ 128 w 137"/>
                    <a:gd name="T27" fmla="*/ 37 h 84"/>
                    <a:gd name="T28" fmla="*/ 128 w 137"/>
                    <a:gd name="T29" fmla="*/ 23 h 84"/>
                    <a:gd name="T30" fmla="*/ 128 w 137"/>
                    <a:gd name="T31" fmla="*/ 11 h 84"/>
                    <a:gd name="T32" fmla="*/ 108 w 137"/>
                    <a:gd name="T33" fmla="*/ 9 h 84"/>
                    <a:gd name="T34" fmla="*/ 94 w 137"/>
                    <a:gd name="T35" fmla="*/ 11 h 84"/>
                    <a:gd name="T36" fmla="*/ 81 w 137"/>
                    <a:gd name="T37" fmla="*/ 11 h 84"/>
                    <a:gd name="T38" fmla="*/ 62 w 137"/>
                    <a:gd name="T39" fmla="*/ 9 h 84"/>
                    <a:gd name="T40" fmla="*/ 47 w 137"/>
                    <a:gd name="T41" fmla="*/ 0 h 84"/>
                    <a:gd name="T42" fmla="*/ 43 w 137"/>
                    <a:gd name="T43" fmla="*/ 9 h 84"/>
                    <a:gd name="T44" fmla="*/ 40 w 137"/>
                    <a:gd name="T45" fmla="*/ 26 h 84"/>
                    <a:gd name="T46" fmla="*/ 26 w 137"/>
                    <a:gd name="T47" fmla="*/ 26 h 84"/>
                    <a:gd name="T48" fmla="*/ 21 w 137"/>
                    <a:gd name="T49" fmla="*/ 40 h 84"/>
                    <a:gd name="T50" fmla="*/ 13 w 137"/>
                    <a:gd name="T51" fmla="*/ 46 h 84"/>
                    <a:gd name="T52" fmla="*/ 0 w 137"/>
                    <a:gd name="T53" fmla="*/ 63 h 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7" h="84">
                      <a:moveTo>
                        <a:pt x="0" y="63"/>
                      </a:moveTo>
                      <a:lnTo>
                        <a:pt x="13" y="66"/>
                      </a:lnTo>
                      <a:lnTo>
                        <a:pt x="43" y="63"/>
                      </a:lnTo>
                      <a:lnTo>
                        <a:pt x="55" y="80"/>
                      </a:lnTo>
                      <a:lnTo>
                        <a:pt x="72" y="83"/>
                      </a:lnTo>
                      <a:lnTo>
                        <a:pt x="81" y="63"/>
                      </a:lnTo>
                      <a:lnTo>
                        <a:pt x="77" y="57"/>
                      </a:lnTo>
                      <a:lnTo>
                        <a:pt x="85" y="49"/>
                      </a:lnTo>
                      <a:lnTo>
                        <a:pt x="102" y="63"/>
                      </a:lnTo>
                      <a:lnTo>
                        <a:pt x="115" y="63"/>
                      </a:lnTo>
                      <a:lnTo>
                        <a:pt x="115" y="54"/>
                      </a:lnTo>
                      <a:lnTo>
                        <a:pt x="123" y="54"/>
                      </a:lnTo>
                      <a:lnTo>
                        <a:pt x="136" y="40"/>
                      </a:lnTo>
                      <a:lnTo>
                        <a:pt x="128" y="37"/>
                      </a:lnTo>
                      <a:lnTo>
                        <a:pt x="128" y="23"/>
                      </a:lnTo>
                      <a:lnTo>
                        <a:pt x="128" y="11"/>
                      </a:lnTo>
                      <a:lnTo>
                        <a:pt x="108" y="9"/>
                      </a:lnTo>
                      <a:lnTo>
                        <a:pt x="94" y="11"/>
                      </a:lnTo>
                      <a:lnTo>
                        <a:pt x="81" y="11"/>
                      </a:lnTo>
                      <a:lnTo>
                        <a:pt x="62" y="9"/>
                      </a:lnTo>
                      <a:lnTo>
                        <a:pt x="47" y="0"/>
                      </a:lnTo>
                      <a:lnTo>
                        <a:pt x="43" y="9"/>
                      </a:lnTo>
                      <a:lnTo>
                        <a:pt x="40" y="26"/>
                      </a:lnTo>
                      <a:lnTo>
                        <a:pt x="26" y="26"/>
                      </a:lnTo>
                      <a:lnTo>
                        <a:pt x="21" y="40"/>
                      </a:lnTo>
                      <a:lnTo>
                        <a:pt x="13" y="46"/>
                      </a:lnTo>
                      <a:lnTo>
                        <a:pt x="0" y="63"/>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sp>
              <p:nvSpPr>
                <p:cNvPr id="25" name="Freeform 39"/>
                <p:cNvSpPr>
                  <a:spLocks/>
                </p:cNvSpPr>
                <p:nvPr/>
              </p:nvSpPr>
              <p:spPr bwMode="auto">
                <a:xfrm>
                  <a:off x="1273" y="2316"/>
                  <a:ext cx="847" cy="1695"/>
                </a:xfrm>
                <a:custGeom>
                  <a:avLst/>
                  <a:gdLst>
                    <a:gd name="T0" fmla="*/ 97 w 847"/>
                    <a:gd name="T1" fmla="*/ 28 h 1695"/>
                    <a:gd name="T2" fmla="*/ 161 w 847"/>
                    <a:gd name="T3" fmla="*/ 3 h 1695"/>
                    <a:gd name="T4" fmla="*/ 134 w 847"/>
                    <a:gd name="T5" fmla="*/ 59 h 1695"/>
                    <a:gd name="T6" fmla="*/ 161 w 847"/>
                    <a:gd name="T7" fmla="*/ 56 h 1695"/>
                    <a:gd name="T8" fmla="*/ 187 w 847"/>
                    <a:gd name="T9" fmla="*/ 53 h 1695"/>
                    <a:gd name="T10" fmla="*/ 224 w 847"/>
                    <a:gd name="T11" fmla="*/ 72 h 1695"/>
                    <a:gd name="T12" fmla="*/ 340 w 847"/>
                    <a:gd name="T13" fmla="*/ 103 h 1695"/>
                    <a:gd name="T14" fmla="*/ 393 w 847"/>
                    <a:gd name="T15" fmla="*/ 134 h 1695"/>
                    <a:gd name="T16" fmla="*/ 461 w 847"/>
                    <a:gd name="T17" fmla="*/ 150 h 1695"/>
                    <a:gd name="T18" fmla="*/ 560 w 847"/>
                    <a:gd name="T19" fmla="*/ 234 h 1695"/>
                    <a:gd name="T20" fmla="*/ 613 w 847"/>
                    <a:gd name="T21" fmla="*/ 337 h 1695"/>
                    <a:gd name="T22" fmla="*/ 823 w 847"/>
                    <a:gd name="T23" fmla="*/ 424 h 1695"/>
                    <a:gd name="T24" fmla="*/ 825 w 847"/>
                    <a:gd name="T25" fmla="*/ 566 h 1695"/>
                    <a:gd name="T26" fmla="*/ 772 w 847"/>
                    <a:gd name="T27" fmla="*/ 641 h 1695"/>
                    <a:gd name="T28" fmla="*/ 764 w 847"/>
                    <a:gd name="T29" fmla="*/ 749 h 1695"/>
                    <a:gd name="T30" fmla="*/ 733 w 847"/>
                    <a:gd name="T31" fmla="*/ 797 h 1695"/>
                    <a:gd name="T32" fmla="*/ 683 w 847"/>
                    <a:gd name="T33" fmla="*/ 878 h 1695"/>
                    <a:gd name="T34" fmla="*/ 611 w 847"/>
                    <a:gd name="T35" fmla="*/ 906 h 1695"/>
                    <a:gd name="T36" fmla="*/ 574 w 847"/>
                    <a:gd name="T37" fmla="*/ 989 h 1695"/>
                    <a:gd name="T38" fmla="*/ 566 w 847"/>
                    <a:gd name="T39" fmla="*/ 1059 h 1695"/>
                    <a:gd name="T40" fmla="*/ 508 w 847"/>
                    <a:gd name="T41" fmla="*/ 1123 h 1695"/>
                    <a:gd name="T42" fmla="*/ 473 w 847"/>
                    <a:gd name="T43" fmla="*/ 1173 h 1695"/>
                    <a:gd name="T44" fmla="*/ 451 w 847"/>
                    <a:gd name="T45" fmla="*/ 1198 h 1695"/>
                    <a:gd name="T46" fmla="*/ 438 w 847"/>
                    <a:gd name="T47" fmla="*/ 1265 h 1695"/>
                    <a:gd name="T48" fmla="*/ 381 w 847"/>
                    <a:gd name="T49" fmla="*/ 1293 h 1695"/>
                    <a:gd name="T50" fmla="*/ 336 w 847"/>
                    <a:gd name="T51" fmla="*/ 1321 h 1695"/>
                    <a:gd name="T52" fmla="*/ 333 w 847"/>
                    <a:gd name="T53" fmla="*/ 1385 h 1695"/>
                    <a:gd name="T54" fmla="*/ 290 w 847"/>
                    <a:gd name="T55" fmla="*/ 1435 h 1695"/>
                    <a:gd name="T56" fmla="*/ 317 w 847"/>
                    <a:gd name="T57" fmla="*/ 1479 h 1695"/>
                    <a:gd name="T58" fmla="*/ 274 w 847"/>
                    <a:gd name="T59" fmla="*/ 1521 h 1695"/>
                    <a:gd name="T60" fmla="*/ 251 w 847"/>
                    <a:gd name="T61" fmla="*/ 1594 h 1695"/>
                    <a:gd name="T62" fmla="*/ 309 w 847"/>
                    <a:gd name="T63" fmla="*/ 1694 h 1695"/>
                    <a:gd name="T64" fmla="*/ 241 w 847"/>
                    <a:gd name="T65" fmla="*/ 1644 h 1695"/>
                    <a:gd name="T66" fmla="*/ 198 w 847"/>
                    <a:gd name="T67" fmla="*/ 1555 h 1695"/>
                    <a:gd name="T68" fmla="*/ 193 w 847"/>
                    <a:gd name="T69" fmla="*/ 1321 h 1695"/>
                    <a:gd name="T70" fmla="*/ 187 w 847"/>
                    <a:gd name="T71" fmla="*/ 1220 h 1695"/>
                    <a:gd name="T72" fmla="*/ 191 w 847"/>
                    <a:gd name="T73" fmla="*/ 1112 h 1695"/>
                    <a:gd name="T74" fmla="*/ 200 w 847"/>
                    <a:gd name="T75" fmla="*/ 1025 h 1695"/>
                    <a:gd name="T76" fmla="*/ 196 w 847"/>
                    <a:gd name="T77" fmla="*/ 886 h 1695"/>
                    <a:gd name="T78" fmla="*/ 202 w 847"/>
                    <a:gd name="T79" fmla="*/ 772 h 1695"/>
                    <a:gd name="T80" fmla="*/ 152 w 847"/>
                    <a:gd name="T81" fmla="*/ 694 h 1695"/>
                    <a:gd name="T82" fmla="*/ 76 w 847"/>
                    <a:gd name="T83" fmla="*/ 632 h 1695"/>
                    <a:gd name="T84" fmla="*/ 49 w 847"/>
                    <a:gd name="T85" fmla="*/ 538 h 1695"/>
                    <a:gd name="T86" fmla="*/ 14 w 847"/>
                    <a:gd name="T87" fmla="*/ 485 h 1695"/>
                    <a:gd name="T88" fmla="*/ 16 w 847"/>
                    <a:gd name="T89" fmla="*/ 396 h 1695"/>
                    <a:gd name="T90" fmla="*/ 8 w 847"/>
                    <a:gd name="T91" fmla="*/ 309 h 1695"/>
                    <a:gd name="T92" fmla="*/ 62 w 847"/>
                    <a:gd name="T93" fmla="*/ 139 h 16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47" h="1695">
                      <a:moveTo>
                        <a:pt x="66" y="75"/>
                      </a:moveTo>
                      <a:lnTo>
                        <a:pt x="76" y="56"/>
                      </a:lnTo>
                      <a:lnTo>
                        <a:pt x="97" y="28"/>
                      </a:lnTo>
                      <a:lnTo>
                        <a:pt x="128" y="11"/>
                      </a:lnTo>
                      <a:lnTo>
                        <a:pt x="144" y="0"/>
                      </a:lnTo>
                      <a:lnTo>
                        <a:pt x="161" y="3"/>
                      </a:lnTo>
                      <a:lnTo>
                        <a:pt x="156" y="17"/>
                      </a:lnTo>
                      <a:lnTo>
                        <a:pt x="138" y="31"/>
                      </a:lnTo>
                      <a:lnTo>
                        <a:pt x="134" y="59"/>
                      </a:lnTo>
                      <a:lnTo>
                        <a:pt x="138" y="81"/>
                      </a:lnTo>
                      <a:lnTo>
                        <a:pt x="154" y="81"/>
                      </a:lnTo>
                      <a:lnTo>
                        <a:pt x="161" y="56"/>
                      </a:lnTo>
                      <a:lnTo>
                        <a:pt x="165" y="31"/>
                      </a:lnTo>
                      <a:lnTo>
                        <a:pt x="175" y="39"/>
                      </a:lnTo>
                      <a:lnTo>
                        <a:pt x="187" y="53"/>
                      </a:lnTo>
                      <a:lnTo>
                        <a:pt x="208" y="47"/>
                      </a:lnTo>
                      <a:lnTo>
                        <a:pt x="220" y="59"/>
                      </a:lnTo>
                      <a:lnTo>
                        <a:pt x="224" y="72"/>
                      </a:lnTo>
                      <a:lnTo>
                        <a:pt x="255" y="67"/>
                      </a:lnTo>
                      <a:lnTo>
                        <a:pt x="317" y="59"/>
                      </a:lnTo>
                      <a:lnTo>
                        <a:pt x="340" y="103"/>
                      </a:lnTo>
                      <a:lnTo>
                        <a:pt x="379" y="125"/>
                      </a:lnTo>
                      <a:lnTo>
                        <a:pt x="377" y="145"/>
                      </a:lnTo>
                      <a:lnTo>
                        <a:pt x="393" y="134"/>
                      </a:lnTo>
                      <a:lnTo>
                        <a:pt x="412" y="134"/>
                      </a:lnTo>
                      <a:lnTo>
                        <a:pt x="434" y="153"/>
                      </a:lnTo>
                      <a:lnTo>
                        <a:pt x="461" y="150"/>
                      </a:lnTo>
                      <a:lnTo>
                        <a:pt x="484" y="153"/>
                      </a:lnTo>
                      <a:lnTo>
                        <a:pt x="521" y="189"/>
                      </a:lnTo>
                      <a:lnTo>
                        <a:pt x="560" y="234"/>
                      </a:lnTo>
                      <a:lnTo>
                        <a:pt x="576" y="284"/>
                      </a:lnTo>
                      <a:lnTo>
                        <a:pt x="566" y="323"/>
                      </a:lnTo>
                      <a:lnTo>
                        <a:pt x="613" y="337"/>
                      </a:lnTo>
                      <a:lnTo>
                        <a:pt x="692" y="357"/>
                      </a:lnTo>
                      <a:lnTo>
                        <a:pt x="772" y="379"/>
                      </a:lnTo>
                      <a:lnTo>
                        <a:pt x="823" y="424"/>
                      </a:lnTo>
                      <a:lnTo>
                        <a:pt x="846" y="465"/>
                      </a:lnTo>
                      <a:lnTo>
                        <a:pt x="846" y="518"/>
                      </a:lnTo>
                      <a:lnTo>
                        <a:pt x="825" y="566"/>
                      </a:lnTo>
                      <a:lnTo>
                        <a:pt x="803" y="591"/>
                      </a:lnTo>
                      <a:lnTo>
                        <a:pt x="788" y="607"/>
                      </a:lnTo>
                      <a:lnTo>
                        <a:pt x="772" y="641"/>
                      </a:lnTo>
                      <a:lnTo>
                        <a:pt x="770" y="671"/>
                      </a:lnTo>
                      <a:lnTo>
                        <a:pt x="772" y="710"/>
                      </a:lnTo>
                      <a:lnTo>
                        <a:pt x="764" y="749"/>
                      </a:lnTo>
                      <a:lnTo>
                        <a:pt x="751" y="758"/>
                      </a:lnTo>
                      <a:lnTo>
                        <a:pt x="747" y="780"/>
                      </a:lnTo>
                      <a:lnTo>
                        <a:pt x="733" y="797"/>
                      </a:lnTo>
                      <a:lnTo>
                        <a:pt x="731" y="816"/>
                      </a:lnTo>
                      <a:lnTo>
                        <a:pt x="712" y="839"/>
                      </a:lnTo>
                      <a:lnTo>
                        <a:pt x="683" y="878"/>
                      </a:lnTo>
                      <a:lnTo>
                        <a:pt x="659" y="889"/>
                      </a:lnTo>
                      <a:lnTo>
                        <a:pt x="642" y="886"/>
                      </a:lnTo>
                      <a:lnTo>
                        <a:pt x="611" y="906"/>
                      </a:lnTo>
                      <a:lnTo>
                        <a:pt x="580" y="950"/>
                      </a:lnTo>
                      <a:lnTo>
                        <a:pt x="574" y="967"/>
                      </a:lnTo>
                      <a:lnTo>
                        <a:pt x="574" y="989"/>
                      </a:lnTo>
                      <a:lnTo>
                        <a:pt x="580" y="1014"/>
                      </a:lnTo>
                      <a:lnTo>
                        <a:pt x="566" y="1039"/>
                      </a:lnTo>
                      <a:lnTo>
                        <a:pt x="566" y="1059"/>
                      </a:lnTo>
                      <a:lnTo>
                        <a:pt x="541" y="1081"/>
                      </a:lnTo>
                      <a:lnTo>
                        <a:pt x="523" y="1098"/>
                      </a:lnTo>
                      <a:lnTo>
                        <a:pt x="508" y="1123"/>
                      </a:lnTo>
                      <a:lnTo>
                        <a:pt x="502" y="1148"/>
                      </a:lnTo>
                      <a:lnTo>
                        <a:pt x="482" y="1179"/>
                      </a:lnTo>
                      <a:lnTo>
                        <a:pt x="473" y="1173"/>
                      </a:lnTo>
                      <a:lnTo>
                        <a:pt x="457" y="1173"/>
                      </a:lnTo>
                      <a:lnTo>
                        <a:pt x="436" y="1184"/>
                      </a:lnTo>
                      <a:lnTo>
                        <a:pt x="451" y="1198"/>
                      </a:lnTo>
                      <a:lnTo>
                        <a:pt x="451" y="1226"/>
                      </a:lnTo>
                      <a:lnTo>
                        <a:pt x="449" y="1248"/>
                      </a:lnTo>
                      <a:lnTo>
                        <a:pt x="438" y="1265"/>
                      </a:lnTo>
                      <a:lnTo>
                        <a:pt x="412" y="1268"/>
                      </a:lnTo>
                      <a:lnTo>
                        <a:pt x="391" y="1276"/>
                      </a:lnTo>
                      <a:lnTo>
                        <a:pt x="381" y="1293"/>
                      </a:lnTo>
                      <a:lnTo>
                        <a:pt x="381" y="1321"/>
                      </a:lnTo>
                      <a:lnTo>
                        <a:pt x="356" y="1323"/>
                      </a:lnTo>
                      <a:lnTo>
                        <a:pt x="336" y="1321"/>
                      </a:lnTo>
                      <a:lnTo>
                        <a:pt x="329" y="1332"/>
                      </a:lnTo>
                      <a:lnTo>
                        <a:pt x="340" y="1343"/>
                      </a:lnTo>
                      <a:lnTo>
                        <a:pt x="333" y="1385"/>
                      </a:lnTo>
                      <a:lnTo>
                        <a:pt x="325" y="1421"/>
                      </a:lnTo>
                      <a:lnTo>
                        <a:pt x="298" y="1421"/>
                      </a:lnTo>
                      <a:lnTo>
                        <a:pt x="290" y="1435"/>
                      </a:lnTo>
                      <a:lnTo>
                        <a:pt x="292" y="1463"/>
                      </a:lnTo>
                      <a:lnTo>
                        <a:pt x="307" y="1463"/>
                      </a:lnTo>
                      <a:lnTo>
                        <a:pt x="317" y="1479"/>
                      </a:lnTo>
                      <a:lnTo>
                        <a:pt x="311" y="1507"/>
                      </a:lnTo>
                      <a:lnTo>
                        <a:pt x="296" y="1510"/>
                      </a:lnTo>
                      <a:lnTo>
                        <a:pt x="274" y="1521"/>
                      </a:lnTo>
                      <a:lnTo>
                        <a:pt x="268" y="1544"/>
                      </a:lnTo>
                      <a:lnTo>
                        <a:pt x="266" y="1577"/>
                      </a:lnTo>
                      <a:lnTo>
                        <a:pt x="251" y="1594"/>
                      </a:lnTo>
                      <a:lnTo>
                        <a:pt x="303" y="1649"/>
                      </a:lnTo>
                      <a:lnTo>
                        <a:pt x="317" y="1677"/>
                      </a:lnTo>
                      <a:lnTo>
                        <a:pt x="309" y="1694"/>
                      </a:lnTo>
                      <a:lnTo>
                        <a:pt x="286" y="1683"/>
                      </a:lnTo>
                      <a:lnTo>
                        <a:pt x="268" y="1661"/>
                      </a:lnTo>
                      <a:lnTo>
                        <a:pt x="241" y="1644"/>
                      </a:lnTo>
                      <a:lnTo>
                        <a:pt x="216" y="1616"/>
                      </a:lnTo>
                      <a:lnTo>
                        <a:pt x="200" y="1583"/>
                      </a:lnTo>
                      <a:lnTo>
                        <a:pt x="198" y="1555"/>
                      </a:lnTo>
                      <a:lnTo>
                        <a:pt x="202" y="1532"/>
                      </a:lnTo>
                      <a:lnTo>
                        <a:pt x="200" y="1351"/>
                      </a:lnTo>
                      <a:lnTo>
                        <a:pt x="193" y="1321"/>
                      </a:lnTo>
                      <a:lnTo>
                        <a:pt x="175" y="1287"/>
                      </a:lnTo>
                      <a:lnTo>
                        <a:pt x="175" y="1257"/>
                      </a:lnTo>
                      <a:lnTo>
                        <a:pt x="187" y="1220"/>
                      </a:lnTo>
                      <a:lnTo>
                        <a:pt x="198" y="1176"/>
                      </a:lnTo>
                      <a:lnTo>
                        <a:pt x="193" y="1131"/>
                      </a:lnTo>
                      <a:lnTo>
                        <a:pt x="191" y="1112"/>
                      </a:lnTo>
                      <a:lnTo>
                        <a:pt x="189" y="1087"/>
                      </a:lnTo>
                      <a:lnTo>
                        <a:pt x="196" y="1075"/>
                      </a:lnTo>
                      <a:lnTo>
                        <a:pt x="200" y="1025"/>
                      </a:lnTo>
                      <a:lnTo>
                        <a:pt x="196" y="1000"/>
                      </a:lnTo>
                      <a:lnTo>
                        <a:pt x="204" y="939"/>
                      </a:lnTo>
                      <a:lnTo>
                        <a:pt x="196" y="886"/>
                      </a:lnTo>
                      <a:lnTo>
                        <a:pt x="202" y="858"/>
                      </a:lnTo>
                      <a:lnTo>
                        <a:pt x="212" y="805"/>
                      </a:lnTo>
                      <a:lnTo>
                        <a:pt x="202" y="772"/>
                      </a:lnTo>
                      <a:lnTo>
                        <a:pt x="181" y="747"/>
                      </a:lnTo>
                      <a:lnTo>
                        <a:pt x="175" y="719"/>
                      </a:lnTo>
                      <a:lnTo>
                        <a:pt x="152" y="694"/>
                      </a:lnTo>
                      <a:lnTo>
                        <a:pt x="128" y="677"/>
                      </a:lnTo>
                      <a:lnTo>
                        <a:pt x="93" y="669"/>
                      </a:lnTo>
                      <a:lnTo>
                        <a:pt x="76" y="632"/>
                      </a:lnTo>
                      <a:lnTo>
                        <a:pt x="54" y="596"/>
                      </a:lnTo>
                      <a:lnTo>
                        <a:pt x="51" y="566"/>
                      </a:lnTo>
                      <a:lnTo>
                        <a:pt x="49" y="538"/>
                      </a:lnTo>
                      <a:lnTo>
                        <a:pt x="43" y="518"/>
                      </a:lnTo>
                      <a:lnTo>
                        <a:pt x="31" y="496"/>
                      </a:lnTo>
                      <a:lnTo>
                        <a:pt x="14" y="485"/>
                      </a:lnTo>
                      <a:lnTo>
                        <a:pt x="2" y="463"/>
                      </a:lnTo>
                      <a:lnTo>
                        <a:pt x="16" y="443"/>
                      </a:lnTo>
                      <a:lnTo>
                        <a:pt x="16" y="396"/>
                      </a:lnTo>
                      <a:lnTo>
                        <a:pt x="8" y="371"/>
                      </a:lnTo>
                      <a:lnTo>
                        <a:pt x="0" y="345"/>
                      </a:lnTo>
                      <a:lnTo>
                        <a:pt x="8" y="309"/>
                      </a:lnTo>
                      <a:lnTo>
                        <a:pt x="41" y="220"/>
                      </a:lnTo>
                      <a:lnTo>
                        <a:pt x="43" y="181"/>
                      </a:lnTo>
                      <a:lnTo>
                        <a:pt x="62" y="139"/>
                      </a:lnTo>
                      <a:lnTo>
                        <a:pt x="62" y="117"/>
                      </a:lnTo>
                      <a:lnTo>
                        <a:pt x="66" y="75"/>
                      </a:lnTo>
                    </a:path>
                  </a:pathLst>
                </a:custGeom>
                <a:solidFill>
                  <a:srgbClr val="D9DA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black"/>
                    </a:solidFill>
                  </a:endParaRPr>
                </a:p>
              </p:txBody>
            </p:sp>
          </p:grpSp>
        </p:grpSp>
        <p:sp>
          <p:nvSpPr>
            <p:cNvPr id="13" name="Rectangle 41"/>
            <p:cNvSpPr>
              <a:spLocks noChangeArrowheads="1"/>
            </p:cNvSpPr>
            <p:nvPr/>
          </p:nvSpPr>
          <p:spPr bwMode="auto">
            <a:xfrm>
              <a:off x="2635250" y="1668462"/>
              <a:ext cx="1908175" cy="5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12" tIns="53954" rIns="107912" bIns="53954"/>
            <a:lstStyle/>
            <a:p>
              <a:pPr marL="401638" indent="-401638" defTabSz="1069975" eaLnBrk="0" hangingPunct="0">
                <a:spcBef>
                  <a:spcPct val="7000"/>
                </a:spcBef>
              </a:pPr>
              <a:r>
                <a:rPr lang="en-GB" sz="1600" b="1" dirty="0">
                  <a:solidFill>
                    <a:prstClr val="black">
                      <a:lumMod val="95000"/>
                      <a:lumOff val="5000"/>
                    </a:prstClr>
                  </a:solidFill>
                  <a:cs typeface="Arial" pitchFamily="34" charset="0"/>
                </a:rPr>
                <a:t>AFRICA</a:t>
              </a:r>
            </a:p>
            <a:p>
              <a:pPr marL="401638" indent="-401638" defTabSz="1069975" eaLnBrk="0" hangingPunct="0"/>
              <a:r>
                <a:rPr lang="en-GB" sz="1300" dirty="0">
                  <a:solidFill>
                    <a:prstClr val="black">
                      <a:lumMod val="95000"/>
                      <a:lumOff val="5000"/>
                    </a:prstClr>
                  </a:solidFill>
                  <a:cs typeface="Arial" pitchFamily="34" charset="0"/>
                </a:rPr>
                <a:t>Angola</a:t>
              </a:r>
            </a:p>
            <a:p>
              <a:pPr marL="401638" indent="-401638" defTabSz="1069975" eaLnBrk="0" hangingPunct="0"/>
              <a:r>
                <a:rPr lang="en-GB" sz="1300" dirty="0">
                  <a:solidFill>
                    <a:prstClr val="black">
                      <a:lumMod val="95000"/>
                      <a:lumOff val="5000"/>
                    </a:prstClr>
                  </a:solidFill>
                  <a:cs typeface="Arial" pitchFamily="34" charset="0"/>
                </a:rPr>
                <a:t>Benin</a:t>
              </a:r>
            </a:p>
            <a:p>
              <a:pPr marL="401638" indent="-401638" defTabSz="1069975" eaLnBrk="0" hangingPunct="0"/>
              <a:r>
                <a:rPr lang="en-GB" sz="1300" dirty="0">
                  <a:solidFill>
                    <a:prstClr val="black">
                      <a:lumMod val="95000"/>
                      <a:lumOff val="5000"/>
                    </a:prstClr>
                  </a:solidFill>
                  <a:cs typeface="Arial" pitchFamily="34" charset="0"/>
                </a:rPr>
                <a:t>Botswana</a:t>
              </a:r>
            </a:p>
            <a:p>
              <a:pPr marL="401638" indent="-401638" defTabSz="1069975" eaLnBrk="0" hangingPunct="0"/>
              <a:r>
                <a:rPr lang="en-GB" sz="1300" dirty="0">
                  <a:solidFill>
                    <a:prstClr val="black">
                      <a:lumMod val="95000"/>
                      <a:lumOff val="5000"/>
                    </a:prstClr>
                  </a:solidFill>
                  <a:cs typeface="Arial" pitchFamily="34" charset="0"/>
                </a:rPr>
                <a:t>Burkina Faso</a:t>
              </a:r>
            </a:p>
            <a:p>
              <a:pPr marL="401638" indent="-401638" defTabSz="1069975" eaLnBrk="0" hangingPunct="0"/>
              <a:r>
                <a:rPr lang="en-GB" sz="1300" dirty="0">
                  <a:solidFill>
                    <a:prstClr val="black">
                      <a:lumMod val="95000"/>
                      <a:lumOff val="5000"/>
                    </a:prstClr>
                  </a:solidFill>
                  <a:cs typeface="Arial" pitchFamily="34" charset="0"/>
                </a:rPr>
                <a:t>Burundi</a:t>
              </a:r>
            </a:p>
            <a:p>
              <a:pPr marL="401638" indent="-401638" defTabSz="1069975" eaLnBrk="0" hangingPunct="0"/>
              <a:r>
                <a:rPr lang="en-GB" sz="1300" dirty="0">
                  <a:solidFill>
                    <a:prstClr val="black">
                      <a:lumMod val="95000"/>
                      <a:lumOff val="5000"/>
                    </a:prstClr>
                  </a:solidFill>
                  <a:cs typeface="Arial" pitchFamily="34" charset="0"/>
                </a:rPr>
                <a:t>Cameroon</a:t>
              </a:r>
            </a:p>
            <a:p>
              <a:pPr marL="401638" indent="-401638" defTabSz="1069975" eaLnBrk="0" hangingPunct="0"/>
              <a:r>
                <a:rPr lang="en-GB" sz="1300" dirty="0">
                  <a:solidFill>
                    <a:prstClr val="black">
                      <a:lumMod val="95000"/>
                      <a:lumOff val="5000"/>
                    </a:prstClr>
                  </a:solidFill>
                  <a:cs typeface="Arial" pitchFamily="34" charset="0"/>
                </a:rPr>
                <a:t>Central African Rep.</a:t>
              </a:r>
            </a:p>
            <a:p>
              <a:pPr marL="401638" indent="-401638" defTabSz="1069975" eaLnBrk="0" hangingPunct="0"/>
              <a:r>
                <a:rPr lang="en-US" sz="1300" dirty="0">
                  <a:solidFill>
                    <a:prstClr val="black">
                      <a:lumMod val="95000"/>
                      <a:lumOff val="5000"/>
                    </a:prstClr>
                  </a:solidFill>
                  <a:cs typeface="Arial" pitchFamily="34" charset="0"/>
                </a:rPr>
                <a:t>Chad</a:t>
              </a:r>
              <a:endParaRPr lang="en-GB" sz="1300" dirty="0">
                <a:solidFill>
                  <a:prstClr val="black">
                    <a:lumMod val="95000"/>
                    <a:lumOff val="5000"/>
                  </a:prstClr>
                </a:solidFill>
                <a:cs typeface="Arial" pitchFamily="34" charset="0"/>
              </a:endParaRPr>
            </a:p>
            <a:p>
              <a:pPr marL="401638" indent="-401638" defTabSz="1069975" eaLnBrk="0" hangingPunct="0"/>
              <a:r>
                <a:rPr lang="en-GB" sz="1300" dirty="0">
                  <a:solidFill>
                    <a:prstClr val="black">
                      <a:lumMod val="95000"/>
                      <a:lumOff val="5000"/>
                    </a:prstClr>
                  </a:solidFill>
                  <a:cs typeface="Arial" pitchFamily="34" charset="0"/>
                </a:rPr>
                <a:t>Comoros</a:t>
              </a:r>
            </a:p>
            <a:p>
              <a:pPr marL="401638" indent="-401638" defTabSz="1069975" eaLnBrk="0" hangingPunct="0"/>
              <a:r>
                <a:rPr lang="en-US" sz="1300" dirty="0">
                  <a:solidFill>
                    <a:prstClr val="black">
                      <a:lumMod val="95000"/>
                      <a:lumOff val="5000"/>
                    </a:prstClr>
                  </a:solidFill>
                  <a:cs typeface="Arial" pitchFamily="34" charset="0"/>
                </a:rPr>
                <a:t>Congo</a:t>
              </a:r>
              <a:endParaRPr lang="en-GB" sz="1300" dirty="0">
                <a:solidFill>
                  <a:prstClr val="black">
                    <a:lumMod val="95000"/>
                    <a:lumOff val="5000"/>
                  </a:prstClr>
                </a:solidFill>
                <a:cs typeface="Arial" pitchFamily="34" charset="0"/>
              </a:endParaRPr>
            </a:p>
            <a:p>
              <a:pPr marL="401638" indent="-401638" defTabSz="1069975" eaLnBrk="0" hangingPunct="0"/>
              <a:r>
                <a:rPr lang="en-US" sz="1300" dirty="0">
                  <a:solidFill>
                    <a:prstClr val="black">
                      <a:lumMod val="95000"/>
                      <a:lumOff val="5000"/>
                    </a:prstClr>
                  </a:solidFill>
                  <a:cs typeface="Arial" pitchFamily="34" charset="0"/>
                </a:rPr>
                <a:t>Côte d'Ivoire</a:t>
              </a:r>
            </a:p>
            <a:p>
              <a:pPr marL="401638" indent="-401638" defTabSz="1069975" eaLnBrk="0" hangingPunct="0"/>
              <a:r>
                <a:rPr lang="en-US" sz="1300" dirty="0">
                  <a:solidFill>
                    <a:prstClr val="black">
                      <a:lumMod val="95000"/>
                      <a:lumOff val="5000"/>
                    </a:prstClr>
                  </a:solidFill>
                  <a:cs typeface="Arial" pitchFamily="34" charset="0"/>
                </a:rPr>
                <a:t>DRC Congo</a:t>
              </a:r>
            </a:p>
            <a:p>
              <a:pPr marL="401638" indent="-401638" defTabSz="1069975" eaLnBrk="0" hangingPunct="0"/>
              <a:r>
                <a:rPr lang="en-GB" sz="1300" dirty="0">
                  <a:solidFill>
                    <a:prstClr val="black">
                      <a:lumMod val="95000"/>
                      <a:lumOff val="5000"/>
                    </a:prstClr>
                  </a:solidFill>
                  <a:cs typeface="Arial" pitchFamily="34" charset="0"/>
                </a:rPr>
                <a:t>Eritrea</a:t>
              </a:r>
            </a:p>
            <a:p>
              <a:pPr marL="401638" indent="-401638" defTabSz="1069975" eaLnBrk="0" hangingPunct="0"/>
              <a:r>
                <a:rPr lang="en-GB" sz="1300" dirty="0">
                  <a:solidFill>
                    <a:prstClr val="black">
                      <a:lumMod val="95000"/>
                      <a:lumOff val="5000"/>
                    </a:prstClr>
                  </a:solidFill>
                  <a:cs typeface="Arial" pitchFamily="34" charset="0"/>
                </a:rPr>
                <a:t>Ethiopia</a:t>
              </a:r>
            </a:p>
            <a:p>
              <a:pPr marL="401638" indent="-401638" defTabSz="1069975" eaLnBrk="0" hangingPunct="0"/>
              <a:r>
                <a:rPr lang="en-US" sz="1300" dirty="0">
                  <a:solidFill>
                    <a:prstClr val="black">
                      <a:lumMod val="95000"/>
                      <a:lumOff val="5000"/>
                    </a:prstClr>
                  </a:solidFill>
                  <a:cs typeface="Arial" pitchFamily="34" charset="0"/>
                </a:rPr>
                <a:t>Gabon</a:t>
              </a:r>
            </a:p>
            <a:p>
              <a:pPr marL="401638" indent="-401638" defTabSz="1069975" eaLnBrk="0" hangingPunct="0"/>
              <a:r>
                <a:rPr lang="en-US" sz="1300" dirty="0">
                  <a:solidFill>
                    <a:prstClr val="black">
                      <a:lumMod val="95000"/>
                      <a:lumOff val="5000"/>
                    </a:prstClr>
                  </a:solidFill>
                  <a:cs typeface="Arial" pitchFamily="34" charset="0"/>
                </a:rPr>
                <a:t>Gambia</a:t>
              </a:r>
            </a:p>
            <a:p>
              <a:pPr marL="401638" indent="-401638" defTabSz="1069975" eaLnBrk="0" hangingPunct="0"/>
              <a:r>
                <a:rPr lang="en-US" sz="1300" dirty="0">
                  <a:solidFill>
                    <a:prstClr val="black">
                      <a:lumMod val="95000"/>
                      <a:lumOff val="5000"/>
                    </a:prstClr>
                  </a:solidFill>
                  <a:cs typeface="Arial" pitchFamily="34" charset="0"/>
                </a:rPr>
                <a:t>Ghana</a:t>
              </a:r>
              <a:endParaRPr lang="en-GB" sz="1300" dirty="0">
                <a:solidFill>
                  <a:prstClr val="black">
                    <a:lumMod val="95000"/>
                    <a:lumOff val="5000"/>
                  </a:prstClr>
                </a:solidFill>
                <a:cs typeface="Arial" pitchFamily="34" charset="0"/>
              </a:endParaRPr>
            </a:p>
            <a:p>
              <a:pPr marL="401638" indent="-401638" defTabSz="1069975" eaLnBrk="0" hangingPunct="0"/>
              <a:r>
                <a:rPr lang="en-GB" sz="1300" dirty="0">
                  <a:solidFill>
                    <a:prstClr val="black">
                      <a:lumMod val="95000"/>
                      <a:lumOff val="5000"/>
                    </a:prstClr>
                  </a:solidFill>
                  <a:cs typeface="Arial" pitchFamily="34" charset="0"/>
                </a:rPr>
                <a:t>Guinea</a:t>
              </a:r>
            </a:p>
            <a:p>
              <a:pPr marL="401638" indent="-401638" defTabSz="1069975" eaLnBrk="0" hangingPunct="0"/>
              <a:r>
                <a:rPr lang="en-GB" sz="1300" dirty="0">
                  <a:solidFill>
                    <a:prstClr val="black">
                      <a:lumMod val="95000"/>
                      <a:lumOff val="5000"/>
                    </a:prstClr>
                  </a:solidFill>
                  <a:cs typeface="Arial" pitchFamily="34" charset="0"/>
                </a:rPr>
                <a:t>Guinea Bissau</a:t>
              </a:r>
            </a:p>
            <a:p>
              <a:pPr marL="401638" indent="-401638" defTabSz="1069975" eaLnBrk="0" hangingPunct="0"/>
              <a:endParaRPr lang="en-GB" sz="1300" dirty="0">
                <a:solidFill>
                  <a:srgbClr val="EB1505"/>
                </a:solidFill>
                <a:cs typeface="Arial" pitchFamily="34" charset="0"/>
              </a:endParaRPr>
            </a:p>
            <a:p>
              <a:pPr marL="401638" indent="-401638" defTabSz="1069975" eaLnBrk="0" hangingPunct="0"/>
              <a:endParaRPr lang="en-GB" sz="1300" dirty="0">
                <a:solidFill>
                  <a:srgbClr val="1F497D"/>
                </a:solidFill>
                <a:cs typeface="Arial" pitchFamily="34" charset="0"/>
              </a:endParaRPr>
            </a:p>
            <a:p>
              <a:pPr marL="401638" indent="-401638" defTabSz="1069975" eaLnBrk="0" hangingPunct="0"/>
              <a:endParaRPr lang="en-GB" sz="1300" dirty="0">
                <a:solidFill>
                  <a:srgbClr val="1F497D"/>
                </a:solidFill>
                <a:cs typeface="Arial" pitchFamily="34" charset="0"/>
              </a:endParaRPr>
            </a:p>
          </p:txBody>
        </p:sp>
        <p:sp>
          <p:nvSpPr>
            <p:cNvPr id="14" name="Rectangle 42"/>
            <p:cNvSpPr>
              <a:spLocks noChangeArrowheads="1"/>
            </p:cNvSpPr>
            <p:nvPr/>
          </p:nvSpPr>
          <p:spPr bwMode="auto">
            <a:xfrm>
              <a:off x="5832475" y="1443038"/>
              <a:ext cx="1306513" cy="46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12" tIns="53954" rIns="107912" bIns="53954"/>
            <a:lstStyle/>
            <a:p>
              <a:pPr marL="401638" indent="-401638" defTabSz="1069975" eaLnBrk="0" hangingPunct="0">
                <a:spcBef>
                  <a:spcPct val="14000"/>
                </a:spcBef>
              </a:pPr>
              <a:r>
                <a:rPr lang="en-GB" sz="1600" b="1" dirty="0">
                  <a:solidFill>
                    <a:prstClr val="black">
                      <a:lumMod val="95000"/>
                      <a:lumOff val="5000"/>
                    </a:prstClr>
                  </a:solidFill>
                  <a:cs typeface="Arial" pitchFamily="34" charset="0"/>
                </a:rPr>
                <a:t>ASIA</a:t>
              </a:r>
            </a:p>
            <a:p>
              <a:pPr marL="401638" indent="-401638" defTabSz="1069975" eaLnBrk="0" hangingPunct="0"/>
              <a:r>
                <a:rPr lang="en-US" sz="1300" dirty="0">
                  <a:solidFill>
                    <a:prstClr val="black">
                      <a:lumMod val="95000"/>
                      <a:lumOff val="5000"/>
                    </a:prstClr>
                  </a:solidFill>
                  <a:cs typeface="Arial" pitchFamily="34" charset="0"/>
                </a:rPr>
                <a:t>Afghanistan</a:t>
              </a:r>
            </a:p>
            <a:p>
              <a:pPr marL="401638" indent="-401638" defTabSz="1069975" eaLnBrk="0" hangingPunct="0"/>
              <a:r>
                <a:rPr lang="en-US" sz="1300" dirty="0">
                  <a:solidFill>
                    <a:prstClr val="black">
                      <a:lumMod val="95000"/>
                      <a:lumOff val="5000"/>
                    </a:prstClr>
                  </a:solidFill>
                  <a:cs typeface="Arial" pitchFamily="34" charset="0"/>
                </a:rPr>
                <a:t>Armenia</a:t>
              </a:r>
            </a:p>
            <a:p>
              <a:pPr marL="401638" indent="-401638" defTabSz="1069975" eaLnBrk="0" hangingPunct="0"/>
              <a:r>
                <a:rPr lang="en-US" sz="1300" dirty="0">
                  <a:solidFill>
                    <a:prstClr val="black">
                      <a:lumMod val="95000"/>
                      <a:lumOff val="5000"/>
                    </a:prstClr>
                  </a:solidFill>
                  <a:cs typeface="Arial" pitchFamily="34" charset="0"/>
                </a:rPr>
                <a:t>Azerbaijan</a:t>
              </a:r>
            </a:p>
            <a:p>
              <a:pPr marL="401638" indent="-401638" defTabSz="1069975" eaLnBrk="0" hangingPunct="0"/>
              <a:r>
                <a:rPr lang="en-US" sz="1300" dirty="0">
                  <a:solidFill>
                    <a:prstClr val="black">
                      <a:lumMod val="95000"/>
                      <a:lumOff val="5000"/>
                    </a:prstClr>
                  </a:solidFill>
                  <a:cs typeface="Arial" pitchFamily="34" charset="0"/>
                </a:rPr>
                <a:t>Bangladesh</a:t>
              </a:r>
            </a:p>
            <a:p>
              <a:pPr marL="401638" indent="-401638" defTabSz="1069975" eaLnBrk="0" hangingPunct="0"/>
              <a:r>
                <a:rPr lang="en-US" sz="1300" dirty="0">
                  <a:solidFill>
                    <a:prstClr val="black">
                      <a:lumMod val="95000"/>
                      <a:lumOff val="5000"/>
                    </a:prstClr>
                  </a:solidFill>
                  <a:cs typeface="Arial" pitchFamily="34" charset="0"/>
                </a:rPr>
                <a:t>Bhutan</a:t>
              </a:r>
            </a:p>
            <a:p>
              <a:pPr marL="401638" indent="-401638" defTabSz="1069975" eaLnBrk="0" hangingPunct="0"/>
              <a:r>
                <a:rPr lang="en-GB" sz="1300" dirty="0">
                  <a:solidFill>
                    <a:prstClr val="black">
                      <a:lumMod val="95000"/>
                      <a:lumOff val="5000"/>
                    </a:prstClr>
                  </a:solidFill>
                  <a:cs typeface="Arial" pitchFamily="34" charset="0"/>
                </a:rPr>
                <a:t>Kyrgyzstan</a:t>
              </a:r>
              <a:endParaRPr lang="en-US" sz="1300" dirty="0">
                <a:solidFill>
                  <a:prstClr val="black">
                    <a:lumMod val="95000"/>
                    <a:lumOff val="5000"/>
                  </a:prstClr>
                </a:solidFill>
                <a:cs typeface="Arial" pitchFamily="34" charset="0"/>
              </a:endParaRPr>
            </a:p>
            <a:p>
              <a:pPr marL="401638" indent="-401638" defTabSz="1069975" eaLnBrk="0" hangingPunct="0"/>
              <a:r>
                <a:rPr lang="en-US" sz="1300" dirty="0">
                  <a:solidFill>
                    <a:prstClr val="black">
                      <a:lumMod val="95000"/>
                      <a:lumOff val="5000"/>
                    </a:prstClr>
                  </a:solidFill>
                  <a:cs typeface="Arial" pitchFamily="34" charset="0"/>
                </a:rPr>
                <a:t>Lebanon</a:t>
              </a:r>
            </a:p>
            <a:p>
              <a:pPr marL="401638" indent="-401638" defTabSz="1069975" eaLnBrk="0" hangingPunct="0">
                <a:spcBef>
                  <a:spcPct val="14000"/>
                </a:spcBef>
              </a:pPr>
              <a:r>
                <a:rPr lang="en-US" sz="1300" dirty="0">
                  <a:solidFill>
                    <a:prstClr val="black">
                      <a:lumMod val="95000"/>
                      <a:lumOff val="5000"/>
                    </a:prstClr>
                  </a:solidFill>
                  <a:cs typeface="Arial" pitchFamily="34" charset="0"/>
                </a:rPr>
                <a:t>Mongolia</a:t>
              </a:r>
            </a:p>
            <a:p>
              <a:pPr marL="401638" indent="-401638" defTabSz="1069975" eaLnBrk="0" hangingPunct="0"/>
              <a:r>
                <a:rPr lang="en-US" sz="1300" dirty="0">
                  <a:solidFill>
                    <a:prstClr val="black">
                      <a:lumMod val="95000"/>
                      <a:lumOff val="5000"/>
                    </a:prstClr>
                  </a:solidFill>
                  <a:cs typeface="Arial" pitchFamily="34" charset="0"/>
                </a:rPr>
                <a:t>Myanmar</a:t>
              </a:r>
            </a:p>
            <a:p>
              <a:pPr marL="401638" indent="-401638" defTabSz="1069975" eaLnBrk="0" hangingPunct="0">
                <a:spcBef>
                  <a:spcPct val="14000"/>
                </a:spcBef>
              </a:pPr>
              <a:r>
                <a:rPr lang="en-US" sz="1300" dirty="0">
                  <a:solidFill>
                    <a:prstClr val="black">
                      <a:lumMod val="95000"/>
                      <a:lumOff val="5000"/>
                    </a:prstClr>
                  </a:solidFill>
                  <a:cs typeface="Arial" pitchFamily="34" charset="0"/>
                </a:rPr>
                <a:t>Nepal</a:t>
              </a:r>
            </a:p>
            <a:p>
              <a:pPr marL="401638" indent="-401638" defTabSz="1069975" eaLnBrk="0" hangingPunct="0">
                <a:spcBef>
                  <a:spcPct val="14000"/>
                </a:spcBef>
              </a:pPr>
              <a:r>
                <a:rPr lang="en-US" sz="1300" dirty="0">
                  <a:solidFill>
                    <a:prstClr val="black">
                      <a:lumMod val="95000"/>
                      <a:lumOff val="5000"/>
                    </a:prstClr>
                  </a:solidFill>
                  <a:cs typeface="Arial" pitchFamily="34" charset="0"/>
                </a:rPr>
                <a:t>Palestine</a:t>
              </a:r>
            </a:p>
            <a:p>
              <a:pPr marL="401638" indent="-401638" defTabSz="1069975" eaLnBrk="0" hangingPunct="0"/>
              <a:r>
                <a:rPr lang="en-US" sz="1300" dirty="0">
                  <a:solidFill>
                    <a:prstClr val="black">
                      <a:lumMod val="95000"/>
                      <a:lumOff val="5000"/>
                    </a:prstClr>
                  </a:solidFill>
                  <a:cs typeface="Arial" pitchFamily="34" charset="0"/>
                </a:rPr>
                <a:t>Turkmenistan</a:t>
              </a:r>
            </a:p>
            <a:p>
              <a:pPr marL="401638" indent="-401638" defTabSz="1069975" eaLnBrk="0" hangingPunct="0"/>
              <a:r>
                <a:rPr lang="en-US" sz="1300" dirty="0">
                  <a:solidFill>
                    <a:prstClr val="black">
                      <a:lumMod val="95000"/>
                      <a:lumOff val="5000"/>
                    </a:prstClr>
                  </a:solidFill>
                  <a:cs typeface="Arial" pitchFamily="34" charset="0"/>
                </a:rPr>
                <a:t>Yemen</a:t>
              </a:r>
            </a:p>
          </p:txBody>
        </p:sp>
        <p:sp>
          <p:nvSpPr>
            <p:cNvPr id="15" name="Rectangle 43"/>
            <p:cNvSpPr>
              <a:spLocks noChangeArrowheads="1"/>
            </p:cNvSpPr>
            <p:nvPr/>
          </p:nvSpPr>
          <p:spPr bwMode="auto">
            <a:xfrm>
              <a:off x="573088" y="1241425"/>
              <a:ext cx="2336800"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12" tIns="53954" rIns="107912" bIns="53954"/>
            <a:lstStyle/>
            <a:p>
              <a:pPr marL="401638" indent="-401638" defTabSz="1069975" eaLnBrk="0" hangingPunct="0">
                <a:spcBef>
                  <a:spcPct val="14000"/>
                </a:spcBef>
              </a:pPr>
              <a:r>
                <a:rPr lang="en-GB" sz="1600" b="1" dirty="0">
                  <a:solidFill>
                    <a:prstClr val="black">
                      <a:lumMod val="95000"/>
                      <a:lumOff val="5000"/>
                    </a:prstClr>
                  </a:solidFill>
                  <a:cs typeface="Arial" pitchFamily="34" charset="0"/>
                </a:rPr>
                <a:t>AMERICAS</a:t>
              </a:r>
            </a:p>
            <a:p>
              <a:pPr marL="401638" indent="-401638" defTabSz="1069975" eaLnBrk="0" hangingPunct="0"/>
              <a:r>
                <a:rPr lang="en-GB" sz="1300" dirty="0">
                  <a:solidFill>
                    <a:prstClr val="black">
                      <a:lumMod val="95000"/>
                      <a:lumOff val="5000"/>
                    </a:prstClr>
                  </a:solidFill>
                </a:rPr>
                <a:t>Antigua and Barbuda</a:t>
              </a:r>
            </a:p>
            <a:p>
              <a:pPr marL="401638" indent="-401638" defTabSz="1069975" eaLnBrk="0" hangingPunct="0"/>
              <a:r>
                <a:rPr lang="en-GB" sz="1300" dirty="0">
                  <a:solidFill>
                    <a:prstClr val="black">
                      <a:lumMod val="95000"/>
                      <a:lumOff val="5000"/>
                    </a:prstClr>
                  </a:solidFill>
                </a:rPr>
                <a:t>Barbados</a:t>
              </a:r>
            </a:p>
            <a:p>
              <a:pPr marL="401638" indent="-401638" defTabSz="1069975" eaLnBrk="0" hangingPunct="0"/>
              <a:r>
                <a:rPr lang="en-GB" sz="1300" dirty="0">
                  <a:solidFill>
                    <a:prstClr val="black">
                      <a:lumMod val="95000"/>
                      <a:lumOff val="5000"/>
                    </a:prstClr>
                  </a:solidFill>
                </a:rPr>
                <a:t>Bahamas</a:t>
              </a:r>
            </a:p>
            <a:p>
              <a:pPr marL="401638" indent="-401638" defTabSz="1069975" eaLnBrk="0" hangingPunct="0"/>
              <a:r>
                <a:rPr lang="en-GB" sz="1300" dirty="0">
                  <a:solidFill>
                    <a:prstClr val="black">
                      <a:lumMod val="95000"/>
                      <a:lumOff val="5000"/>
                    </a:prstClr>
                  </a:solidFill>
                </a:rPr>
                <a:t>Belize</a:t>
              </a:r>
            </a:p>
            <a:p>
              <a:pPr marL="401638" indent="-401638" defTabSz="1069975" eaLnBrk="0" hangingPunct="0"/>
              <a:r>
                <a:rPr lang="en-GB" sz="1300" dirty="0">
                  <a:solidFill>
                    <a:prstClr val="black">
                      <a:lumMod val="95000"/>
                      <a:lumOff val="5000"/>
                    </a:prstClr>
                  </a:solidFill>
                </a:rPr>
                <a:t>Bolivia</a:t>
              </a:r>
            </a:p>
            <a:p>
              <a:pPr marL="401638" indent="-401638" defTabSz="1069975" eaLnBrk="0" hangingPunct="0"/>
              <a:r>
                <a:rPr lang="en-GB" sz="1300" dirty="0">
                  <a:solidFill>
                    <a:prstClr val="black">
                      <a:lumMod val="95000"/>
                      <a:lumOff val="5000"/>
                    </a:prstClr>
                  </a:solidFill>
                </a:rPr>
                <a:t>Costa Rica</a:t>
              </a:r>
            </a:p>
            <a:p>
              <a:pPr marL="401638" indent="-401638" defTabSz="1069975" eaLnBrk="0" hangingPunct="0"/>
              <a:r>
                <a:rPr lang="en-GB" sz="1300" dirty="0">
                  <a:solidFill>
                    <a:prstClr val="black">
                      <a:lumMod val="95000"/>
                      <a:lumOff val="5000"/>
                    </a:prstClr>
                  </a:solidFill>
                </a:rPr>
                <a:t>Dominica</a:t>
              </a:r>
            </a:p>
            <a:p>
              <a:pPr marL="401638" indent="-401638" defTabSz="1069975" eaLnBrk="0" hangingPunct="0"/>
              <a:r>
                <a:rPr lang="en-GB" sz="1300" dirty="0">
                  <a:solidFill>
                    <a:prstClr val="black">
                      <a:lumMod val="95000"/>
                      <a:lumOff val="5000"/>
                    </a:prstClr>
                  </a:solidFill>
                </a:rPr>
                <a:t>Dominican Republic</a:t>
              </a:r>
            </a:p>
            <a:p>
              <a:pPr marL="401638" indent="-401638" defTabSz="1069975" eaLnBrk="0" hangingPunct="0"/>
              <a:r>
                <a:rPr lang="en-US" sz="1300" dirty="0">
                  <a:solidFill>
                    <a:prstClr val="black">
                      <a:lumMod val="95000"/>
                      <a:lumOff val="5000"/>
                    </a:prstClr>
                  </a:solidFill>
                </a:rPr>
                <a:t>Ecuador</a:t>
              </a:r>
            </a:p>
            <a:p>
              <a:pPr marL="401638" indent="-401638" defTabSz="1069975" eaLnBrk="0" hangingPunct="0"/>
              <a:r>
                <a:rPr lang="en-US" sz="1300" dirty="0">
                  <a:solidFill>
                    <a:prstClr val="black">
                      <a:lumMod val="95000"/>
                      <a:lumOff val="5000"/>
                    </a:prstClr>
                  </a:solidFill>
                </a:rPr>
                <a:t>El Salvador</a:t>
              </a:r>
              <a:r>
                <a:rPr lang="en-GB" sz="1300" dirty="0">
                  <a:solidFill>
                    <a:prstClr val="black">
                      <a:lumMod val="95000"/>
                      <a:lumOff val="5000"/>
                    </a:prstClr>
                  </a:solidFill>
                </a:rPr>
                <a:t> </a:t>
              </a:r>
            </a:p>
            <a:p>
              <a:pPr marL="401638" indent="-401638" defTabSz="1069975" eaLnBrk="0" hangingPunct="0"/>
              <a:r>
                <a:rPr lang="en-GB" sz="1300" dirty="0">
                  <a:solidFill>
                    <a:prstClr val="black">
                      <a:lumMod val="95000"/>
                      <a:lumOff val="5000"/>
                    </a:prstClr>
                  </a:solidFill>
                </a:rPr>
                <a:t>Grenada</a:t>
              </a:r>
            </a:p>
            <a:p>
              <a:pPr marL="401638" indent="-401638" defTabSz="1069975" eaLnBrk="0" hangingPunct="0"/>
              <a:r>
                <a:rPr lang="en-GB" sz="1300" dirty="0">
                  <a:solidFill>
                    <a:prstClr val="black">
                      <a:lumMod val="95000"/>
                      <a:lumOff val="5000"/>
                    </a:prstClr>
                  </a:solidFill>
                </a:rPr>
                <a:t>Guatemala</a:t>
              </a:r>
            </a:p>
            <a:p>
              <a:pPr marL="401638" indent="-401638" defTabSz="1069975" eaLnBrk="0" hangingPunct="0"/>
              <a:r>
                <a:rPr lang="en-GB" sz="1300" dirty="0">
                  <a:solidFill>
                    <a:prstClr val="black">
                      <a:lumMod val="95000"/>
                      <a:lumOff val="5000"/>
                    </a:prstClr>
                  </a:solidFill>
                </a:rPr>
                <a:t>Guyana</a:t>
              </a:r>
            </a:p>
            <a:p>
              <a:pPr marL="401638" indent="-401638" defTabSz="1069975" eaLnBrk="0" hangingPunct="0"/>
              <a:r>
                <a:rPr lang="en-GB" sz="1300" dirty="0">
                  <a:solidFill>
                    <a:prstClr val="black">
                      <a:lumMod val="95000"/>
                      <a:lumOff val="5000"/>
                    </a:prstClr>
                  </a:solidFill>
                </a:rPr>
                <a:t>Haiti</a:t>
              </a:r>
            </a:p>
            <a:p>
              <a:pPr marL="401638" indent="-401638" defTabSz="1069975" eaLnBrk="0" hangingPunct="0"/>
              <a:r>
                <a:rPr lang="en-GB" sz="1300" dirty="0">
                  <a:solidFill>
                    <a:prstClr val="black">
                      <a:lumMod val="95000"/>
                      <a:lumOff val="5000"/>
                    </a:prstClr>
                  </a:solidFill>
                </a:rPr>
                <a:t>Honduras</a:t>
              </a:r>
            </a:p>
            <a:p>
              <a:pPr marL="401638" indent="-401638" defTabSz="1069975" eaLnBrk="0" hangingPunct="0"/>
              <a:r>
                <a:rPr lang="en-GB" sz="1300" dirty="0">
                  <a:solidFill>
                    <a:prstClr val="black">
                      <a:lumMod val="95000"/>
                      <a:lumOff val="5000"/>
                    </a:prstClr>
                  </a:solidFill>
                </a:rPr>
                <a:t>Jamaica</a:t>
              </a:r>
            </a:p>
            <a:p>
              <a:pPr marL="401638" indent="-401638" defTabSz="1069975" eaLnBrk="0" hangingPunct="0"/>
              <a:r>
                <a:rPr lang="en-US" sz="1300" dirty="0">
                  <a:solidFill>
                    <a:prstClr val="black">
                      <a:lumMod val="95000"/>
                      <a:lumOff val="5000"/>
                    </a:prstClr>
                  </a:solidFill>
                </a:rPr>
                <a:t>Panama</a:t>
              </a:r>
              <a:endParaRPr lang="en-GB" sz="1300" dirty="0">
                <a:solidFill>
                  <a:prstClr val="black">
                    <a:lumMod val="95000"/>
                    <a:lumOff val="5000"/>
                  </a:prstClr>
                </a:solidFill>
              </a:endParaRPr>
            </a:p>
            <a:p>
              <a:pPr marL="401638" indent="-401638" defTabSz="1069975" eaLnBrk="0" hangingPunct="0"/>
              <a:r>
                <a:rPr lang="en-GB" sz="1300" dirty="0">
                  <a:solidFill>
                    <a:prstClr val="black">
                      <a:lumMod val="95000"/>
                      <a:lumOff val="5000"/>
                    </a:prstClr>
                  </a:solidFill>
                </a:rPr>
                <a:t>Paraguay</a:t>
              </a:r>
            </a:p>
            <a:p>
              <a:pPr marL="401638" indent="-401638" defTabSz="1069975" eaLnBrk="0" hangingPunct="0"/>
              <a:r>
                <a:rPr lang="en-GB" sz="1300" dirty="0">
                  <a:solidFill>
                    <a:prstClr val="black">
                      <a:lumMod val="95000"/>
                      <a:lumOff val="5000"/>
                    </a:prstClr>
                  </a:solidFill>
                </a:rPr>
                <a:t>Peru</a:t>
              </a:r>
            </a:p>
            <a:p>
              <a:pPr marL="401638" indent="-401638" defTabSz="1069975" eaLnBrk="0" hangingPunct="0"/>
              <a:r>
                <a:rPr lang="en-GB" sz="1300" dirty="0">
                  <a:solidFill>
                    <a:prstClr val="black">
                      <a:lumMod val="95000"/>
                      <a:lumOff val="5000"/>
                    </a:prstClr>
                  </a:solidFill>
                </a:rPr>
                <a:t>St Vincent &amp; Grenadines</a:t>
              </a:r>
            </a:p>
            <a:p>
              <a:pPr marL="401638" indent="-401638" defTabSz="1069975" eaLnBrk="0" hangingPunct="0"/>
              <a:r>
                <a:rPr lang="en-GB" sz="1300" dirty="0">
                  <a:solidFill>
                    <a:prstClr val="black">
                      <a:lumMod val="95000"/>
                      <a:lumOff val="5000"/>
                    </a:prstClr>
                  </a:solidFill>
                </a:rPr>
                <a:t>Saint Lucia</a:t>
              </a:r>
            </a:p>
            <a:p>
              <a:pPr marL="401638" indent="-401638" defTabSz="1069975" eaLnBrk="0" hangingPunct="0"/>
              <a:r>
                <a:rPr lang="en-GB" sz="1300" dirty="0">
                  <a:solidFill>
                    <a:prstClr val="black">
                      <a:lumMod val="95000"/>
                      <a:lumOff val="5000"/>
                    </a:prstClr>
                  </a:solidFill>
                </a:rPr>
                <a:t>Suriname</a:t>
              </a:r>
            </a:p>
            <a:p>
              <a:pPr marL="401638" indent="-401638" defTabSz="1069975" eaLnBrk="0" hangingPunct="0"/>
              <a:r>
                <a:rPr lang="en-GB" sz="1300" dirty="0">
                  <a:solidFill>
                    <a:prstClr val="black">
                      <a:lumMod val="95000"/>
                      <a:lumOff val="5000"/>
                    </a:prstClr>
                  </a:solidFill>
                </a:rPr>
                <a:t>Trinidad and Tobago</a:t>
              </a:r>
            </a:p>
            <a:p>
              <a:pPr marL="401638" indent="-401638" defTabSz="1069975" eaLnBrk="0" hangingPunct="0"/>
              <a:r>
                <a:rPr lang="en-GB" sz="1300" dirty="0">
                  <a:solidFill>
                    <a:prstClr val="black">
                      <a:lumMod val="95000"/>
                      <a:lumOff val="5000"/>
                    </a:prstClr>
                  </a:solidFill>
                </a:rPr>
                <a:t>Uruguay</a:t>
              </a:r>
            </a:p>
          </p:txBody>
        </p:sp>
        <p:sp>
          <p:nvSpPr>
            <p:cNvPr id="16" name="Text Box 45"/>
            <p:cNvSpPr txBox="1">
              <a:spLocks noChangeArrowheads="1"/>
            </p:cNvSpPr>
            <p:nvPr/>
          </p:nvSpPr>
          <p:spPr bwMode="auto">
            <a:xfrm>
              <a:off x="7175500" y="2847975"/>
              <a:ext cx="17526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5" rIns="91407" bIns="45705">
              <a:spAutoFit/>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pPr marL="401638" indent="-401638" defTabSz="1069975">
                <a:spcBef>
                  <a:spcPct val="14000"/>
                </a:spcBef>
              </a:pPr>
              <a:r>
                <a:rPr lang="en-GB" sz="1600" dirty="0">
                  <a:solidFill>
                    <a:prstClr val="black">
                      <a:lumMod val="95000"/>
                      <a:lumOff val="5000"/>
                    </a:prstClr>
                  </a:solidFill>
                  <a:latin typeface="Arial" pitchFamily="34" charset="0"/>
                  <a:cs typeface="Arial" pitchFamily="34" charset="0"/>
                </a:rPr>
                <a:t>ASIA-PACIFIC</a:t>
              </a:r>
            </a:p>
            <a:p>
              <a:r>
                <a:rPr lang="en-US" sz="1300" b="0" dirty="0">
                  <a:solidFill>
                    <a:prstClr val="black">
                      <a:lumMod val="95000"/>
                      <a:lumOff val="5000"/>
                    </a:prstClr>
                  </a:solidFill>
                </a:rPr>
                <a:t>Brunei Darussalam</a:t>
              </a:r>
            </a:p>
            <a:p>
              <a:r>
                <a:rPr lang="en-US" sz="1300" b="0" dirty="0">
                  <a:solidFill>
                    <a:prstClr val="black">
                      <a:lumMod val="95000"/>
                      <a:lumOff val="5000"/>
                    </a:prstClr>
                  </a:solidFill>
                </a:rPr>
                <a:t>Cambodia</a:t>
              </a:r>
            </a:p>
            <a:p>
              <a:r>
                <a:rPr lang="en-US" sz="1300" b="0" dirty="0">
                  <a:solidFill>
                    <a:prstClr val="black">
                      <a:lumMod val="95000"/>
                      <a:lumOff val="5000"/>
                    </a:prstClr>
                  </a:solidFill>
                </a:rPr>
                <a:t>Fiji</a:t>
              </a:r>
            </a:p>
            <a:p>
              <a:r>
                <a:rPr lang="en-US" sz="1300" b="0" dirty="0">
                  <a:solidFill>
                    <a:prstClr val="black">
                      <a:lumMod val="95000"/>
                      <a:lumOff val="5000"/>
                    </a:prstClr>
                  </a:solidFill>
                </a:rPr>
                <a:t>Lao PDR</a:t>
              </a:r>
            </a:p>
            <a:p>
              <a:r>
                <a:rPr lang="en-US" sz="1300" b="0" dirty="0">
                  <a:solidFill>
                    <a:prstClr val="black">
                      <a:lumMod val="95000"/>
                      <a:lumOff val="5000"/>
                    </a:prstClr>
                  </a:solidFill>
                </a:rPr>
                <a:t>Papua New Guinea</a:t>
              </a:r>
            </a:p>
            <a:p>
              <a:endParaRPr lang="en-US" sz="1300" dirty="0">
                <a:solidFill>
                  <a:srgbClr val="EB1505"/>
                </a:solidFill>
              </a:endParaRPr>
            </a:p>
          </p:txBody>
        </p:sp>
        <p:sp>
          <p:nvSpPr>
            <p:cNvPr id="17" name="Text Box 46"/>
            <p:cNvSpPr txBox="1">
              <a:spLocks noChangeArrowheads="1"/>
            </p:cNvSpPr>
            <p:nvPr/>
          </p:nvSpPr>
          <p:spPr bwMode="auto">
            <a:xfrm>
              <a:off x="4606925" y="2060848"/>
              <a:ext cx="1212850" cy="429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5" rIns="91407" bIns="45705">
              <a:spAutoFit/>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r>
                <a:rPr lang="en-GB" sz="1300" b="0" dirty="0">
                  <a:solidFill>
                    <a:prstClr val="black">
                      <a:lumMod val="95000"/>
                      <a:lumOff val="5000"/>
                    </a:prstClr>
                  </a:solidFill>
                </a:rPr>
                <a:t>Lesotho</a:t>
              </a:r>
            </a:p>
            <a:p>
              <a:r>
                <a:rPr lang="en-GB" sz="1300" b="0" dirty="0">
                  <a:solidFill>
                    <a:prstClr val="black">
                      <a:lumMod val="95000"/>
                      <a:lumOff val="5000"/>
                    </a:prstClr>
                  </a:solidFill>
                </a:rPr>
                <a:t>Madagascar</a:t>
              </a:r>
            </a:p>
            <a:p>
              <a:r>
                <a:rPr lang="en-GB" sz="1300" b="0" dirty="0">
                  <a:solidFill>
                    <a:prstClr val="black">
                      <a:lumMod val="95000"/>
                      <a:lumOff val="5000"/>
                    </a:prstClr>
                  </a:solidFill>
                </a:rPr>
                <a:t>Malawi</a:t>
              </a:r>
            </a:p>
            <a:p>
              <a:r>
                <a:rPr lang="en-GB" sz="1300" b="0" dirty="0">
                  <a:solidFill>
                    <a:prstClr val="black">
                      <a:lumMod val="95000"/>
                      <a:lumOff val="5000"/>
                    </a:prstClr>
                  </a:solidFill>
                </a:rPr>
                <a:t>Mali</a:t>
              </a:r>
            </a:p>
            <a:p>
              <a:r>
                <a:rPr lang="en-GB" sz="1300" b="0" dirty="0">
                  <a:solidFill>
                    <a:prstClr val="black">
                      <a:lumMod val="95000"/>
                      <a:lumOff val="5000"/>
                    </a:prstClr>
                  </a:solidFill>
                </a:rPr>
                <a:t>Mauritania</a:t>
              </a:r>
            </a:p>
            <a:p>
              <a:r>
                <a:rPr lang="en-GB" sz="1300" b="0" dirty="0">
                  <a:solidFill>
                    <a:prstClr val="black">
                      <a:lumMod val="95000"/>
                      <a:lumOff val="5000"/>
                    </a:prstClr>
                  </a:solidFill>
                </a:rPr>
                <a:t>Mauritius</a:t>
              </a:r>
            </a:p>
            <a:p>
              <a:r>
                <a:rPr lang="en-GB" sz="1300" b="0" dirty="0">
                  <a:solidFill>
                    <a:prstClr val="black">
                      <a:lumMod val="95000"/>
                      <a:lumOff val="5000"/>
                    </a:prstClr>
                  </a:solidFill>
                </a:rPr>
                <a:t>Mozambique</a:t>
              </a:r>
            </a:p>
            <a:p>
              <a:r>
                <a:rPr lang="en-GB" sz="1300" b="0" dirty="0">
                  <a:solidFill>
                    <a:prstClr val="black">
                      <a:lumMod val="95000"/>
                      <a:lumOff val="5000"/>
                    </a:prstClr>
                  </a:solidFill>
                </a:rPr>
                <a:t>Namibia</a:t>
              </a:r>
            </a:p>
            <a:p>
              <a:r>
                <a:rPr lang="en-GB" sz="1300" b="0" dirty="0">
                  <a:solidFill>
                    <a:prstClr val="black">
                      <a:lumMod val="95000"/>
                      <a:lumOff val="5000"/>
                    </a:prstClr>
                  </a:solidFill>
                </a:rPr>
                <a:t>Niger</a:t>
              </a:r>
            </a:p>
            <a:p>
              <a:r>
                <a:rPr lang="en-GB" sz="1300" b="0" dirty="0">
                  <a:solidFill>
                    <a:prstClr val="black">
                      <a:lumMod val="95000"/>
                      <a:lumOff val="5000"/>
                    </a:prstClr>
                  </a:solidFill>
                </a:rPr>
                <a:t>Rwanda</a:t>
              </a:r>
            </a:p>
            <a:p>
              <a:r>
                <a:rPr lang="en-GB" sz="1300" b="0" dirty="0">
                  <a:solidFill>
                    <a:prstClr val="black">
                      <a:lumMod val="95000"/>
                      <a:lumOff val="5000"/>
                    </a:prstClr>
                  </a:solidFill>
                </a:rPr>
                <a:t>Senegal</a:t>
              </a:r>
            </a:p>
            <a:p>
              <a:r>
                <a:rPr lang="en-GB" sz="1300" b="0" dirty="0">
                  <a:solidFill>
                    <a:prstClr val="black">
                      <a:lumMod val="95000"/>
                      <a:lumOff val="5000"/>
                    </a:prstClr>
                  </a:solidFill>
                </a:rPr>
                <a:t>Seychelles</a:t>
              </a:r>
            </a:p>
            <a:p>
              <a:r>
                <a:rPr lang="en-GB" sz="1300" b="0" dirty="0">
                  <a:solidFill>
                    <a:prstClr val="black">
                      <a:lumMod val="95000"/>
                      <a:lumOff val="5000"/>
                    </a:prstClr>
                  </a:solidFill>
                </a:rPr>
                <a:t>Sierra </a:t>
              </a:r>
              <a:r>
                <a:rPr lang="en-GB" sz="1300" b="0" dirty="0" smtClean="0">
                  <a:solidFill>
                    <a:prstClr val="black">
                      <a:lumMod val="95000"/>
                      <a:lumOff val="5000"/>
                    </a:prstClr>
                  </a:solidFill>
                </a:rPr>
                <a:t>Leone</a:t>
              </a:r>
            </a:p>
            <a:p>
              <a:r>
                <a:rPr lang="en-GB" sz="1300" b="0" dirty="0" smtClean="0">
                  <a:solidFill>
                    <a:prstClr val="black">
                      <a:lumMod val="95000"/>
                      <a:lumOff val="5000"/>
                    </a:prstClr>
                  </a:solidFill>
                </a:rPr>
                <a:t>South Sudan</a:t>
              </a:r>
              <a:endParaRPr lang="en-GB" sz="1300" b="0" dirty="0">
                <a:solidFill>
                  <a:prstClr val="black">
                    <a:lumMod val="95000"/>
                    <a:lumOff val="5000"/>
                  </a:prstClr>
                </a:solidFill>
              </a:endParaRPr>
            </a:p>
            <a:p>
              <a:r>
                <a:rPr lang="en-GB" sz="1300" b="0" dirty="0">
                  <a:solidFill>
                    <a:prstClr val="black">
                      <a:lumMod val="95000"/>
                      <a:lumOff val="5000"/>
                    </a:prstClr>
                  </a:solidFill>
                </a:rPr>
                <a:t>Sudan</a:t>
              </a:r>
            </a:p>
            <a:p>
              <a:r>
                <a:rPr lang="en-US" sz="1300" b="0" dirty="0">
                  <a:solidFill>
                    <a:prstClr val="black">
                      <a:lumMod val="95000"/>
                      <a:lumOff val="5000"/>
                    </a:prstClr>
                  </a:solidFill>
                </a:rPr>
                <a:t>Swaziland</a:t>
              </a:r>
              <a:endParaRPr lang="en-GB" sz="1300" b="0" dirty="0">
                <a:solidFill>
                  <a:prstClr val="black">
                    <a:lumMod val="95000"/>
                    <a:lumOff val="5000"/>
                  </a:prstClr>
                </a:solidFill>
              </a:endParaRPr>
            </a:p>
            <a:p>
              <a:r>
                <a:rPr lang="en-GB" sz="1300" b="0" dirty="0">
                  <a:solidFill>
                    <a:prstClr val="black">
                      <a:lumMod val="95000"/>
                      <a:lumOff val="5000"/>
                    </a:prstClr>
                  </a:solidFill>
                </a:rPr>
                <a:t>Tanzania</a:t>
              </a:r>
            </a:p>
            <a:p>
              <a:r>
                <a:rPr lang="en-GB" sz="1300" b="0" dirty="0">
                  <a:solidFill>
                    <a:prstClr val="black">
                      <a:lumMod val="95000"/>
                      <a:lumOff val="5000"/>
                    </a:prstClr>
                  </a:solidFill>
                </a:rPr>
                <a:t>Togo</a:t>
              </a:r>
            </a:p>
            <a:p>
              <a:r>
                <a:rPr lang="en-GB" sz="1300" b="0" dirty="0">
                  <a:solidFill>
                    <a:prstClr val="black">
                      <a:lumMod val="95000"/>
                      <a:lumOff val="5000"/>
                    </a:prstClr>
                  </a:solidFill>
                </a:rPr>
                <a:t>Uganda</a:t>
              </a:r>
            </a:p>
            <a:p>
              <a:r>
                <a:rPr lang="en-GB" sz="1300" b="0" dirty="0">
                  <a:solidFill>
                    <a:prstClr val="black">
                      <a:lumMod val="95000"/>
                      <a:lumOff val="5000"/>
                    </a:prstClr>
                  </a:solidFill>
                </a:rPr>
                <a:t>Zambia</a:t>
              </a:r>
            </a:p>
            <a:p>
              <a:r>
                <a:rPr lang="en-GB" sz="1300" b="0" dirty="0">
                  <a:solidFill>
                    <a:prstClr val="black">
                      <a:lumMod val="95000"/>
                      <a:lumOff val="5000"/>
                    </a:prstClr>
                  </a:solidFill>
                </a:rPr>
                <a:t>Zimbabwe</a:t>
              </a:r>
              <a:endParaRPr lang="en-US" sz="1300" b="0" dirty="0">
                <a:solidFill>
                  <a:prstClr val="black">
                    <a:lumMod val="95000"/>
                    <a:lumOff val="5000"/>
                  </a:prstClr>
                </a:solidFill>
              </a:endParaRPr>
            </a:p>
          </p:txBody>
        </p:sp>
      </p:grpSp>
      <p:sp>
        <p:nvSpPr>
          <p:cNvPr id="2" name="Title 1"/>
          <p:cNvSpPr>
            <a:spLocks noGrp="1"/>
          </p:cNvSpPr>
          <p:nvPr>
            <p:ph type="title" hasCustomPrompt="1"/>
          </p:nvPr>
        </p:nvSpPr>
        <p:spPr>
          <a:xfrm>
            <a:off x="395536" y="116632"/>
            <a:ext cx="8280000" cy="1325563"/>
          </a:xfrm>
        </p:spPr>
        <p:txBody>
          <a:bodyPr/>
          <a:lstStyle/>
          <a:p>
            <a:r>
              <a:rPr lang="en-US" dirty="0" smtClean="0"/>
              <a:t>Title size 30 to 50</a:t>
            </a:r>
            <a:endParaRPr lang="fr-FR" dirty="0"/>
          </a:p>
        </p:txBody>
      </p:sp>
    </p:spTree>
    <p:extLst>
      <p:ext uri="{BB962C8B-B14F-4D97-AF65-F5344CB8AC3E}">
        <p14:creationId xmlns:p14="http://schemas.microsoft.com/office/powerpoint/2010/main" val="10717123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size image &amp;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4" name="Footer Placeholder 3"/>
          <p:cNvSpPr>
            <a:spLocks noGrp="1"/>
          </p:cNvSpPr>
          <p:nvPr>
            <p:ph type="ftr" sz="quarter" idx="11"/>
          </p:nvPr>
        </p:nvSpPr>
        <p:spPr/>
        <p:txBody>
          <a:bodyPr/>
          <a:lstStyle/>
          <a:p>
            <a:endParaRPr lang="fr-CH">
              <a:solidFill>
                <a:prstClr val="black">
                  <a:tint val="75000"/>
                </a:prstClr>
              </a:solidFill>
            </a:endParaRPr>
          </a:p>
        </p:txBody>
      </p:sp>
      <p:sp>
        <p:nvSpPr>
          <p:cNvPr id="5" name="Slide Number Placeholder 4"/>
          <p:cNvSpPr>
            <a:spLocks noGrp="1"/>
          </p:cNvSpPr>
          <p:nvPr>
            <p:ph type="sldNum" sz="quarter" idx="12"/>
          </p:nvPr>
        </p:nvSpPr>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
        <p:nvSpPr>
          <p:cNvPr id="6" name="Titre 1"/>
          <p:cNvSpPr>
            <a:spLocks noGrp="1"/>
          </p:cNvSpPr>
          <p:nvPr>
            <p:ph type="title" hasCustomPrompt="1"/>
          </p:nvPr>
        </p:nvSpPr>
        <p:spPr>
          <a:xfrm>
            <a:off x="445392" y="188640"/>
            <a:ext cx="82440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lang="fr-CH" baseline="0">
                <a:ln w="11430">
                  <a:solidFill>
                    <a:schemeClr val="tx2"/>
                  </a:solidFill>
                </a:ln>
                <a:solidFill>
                  <a:srgbClr val="FFC000"/>
                </a:solidFill>
                <a:effectLst>
                  <a:outerShdw blurRad="50800" dist="39000" dir="5460000" algn="tl">
                    <a:srgbClr val="000000">
                      <a:alpha val="38000"/>
                    </a:srgbClr>
                  </a:outerShdw>
                </a:effectLst>
              </a:defRPr>
            </a:lvl1pPr>
          </a:lstStyle>
          <a:p>
            <a:pPr lvl="0"/>
            <a:r>
              <a:rPr lang="en-US" dirty="0" smtClean="0"/>
              <a:t>Add title 30 to 50 + </a:t>
            </a:r>
            <a:br>
              <a:rPr lang="en-US" dirty="0" smtClean="0"/>
            </a:br>
            <a:r>
              <a:rPr lang="en-US" dirty="0" smtClean="0"/>
              <a:t>full-size image</a:t>
            </a:r>
            <a:endParaRPr lang="fr-CH" dirty="0"/>
          </a:p>
        </p:txBody>
      </p:sp>
    </p:spTree>
    <p:extLst>
      <p:ext uri="{BB962C8B-B14F-4D97-AF65-F5344CB8AC3E}">
        <p14:creationId xmlns:p14="http://schemas.microsoft.com/office/powerpoint/2010/main" val="300595995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4" name="Rectangle 7"/>
          <p:cNvSpPr>
            <a:spLocks noGrp="1" noChangeArrowheads="1"/>
          </p:cNvSpPr>
          <p:nvPr>
            <p:ph type="title" idx="4294967295"/>
          </p:nvPr>
        </p:nvSpPr>
        <p:spPr>
          <a:xfrm>
            <a:off x="252000" y="252000"/>
            <a:ext cx="4212000" cy="647700"/>
          </a:xfrm>
        </p:spPr>
        <p:txBody>
          <a:bodyPr lIns="0" tIns="0"/>
          <a:lstStyle/>
          <a:p>
            <a:r>
              <a:rPr lang="en-US" dirty="0" smtClean="0"/>
              <a:t>Click to edit Master title style</a:t>
            </a:r>
            <a:endParaRPr lang="en-GB" dirty="0"/>
          </a:p>
        </p:txBody>
      </p:sp>
      <p:sp>
        <p:nvSpPr>
          <p:cNvPr id="15" name="Rectangle 11"/>
          <p:cNvSpPr>
            <a:spLocks noGrp="1" noChangeArrowheads="1"/>
          </p:cNvSpPr>
          <p:nvPr>
            <p:ph type="body" idx="4294967295"/>
          </p:nvPr>
        </p:nvSpPr>
        <p:spPr>
          <a:xfrm>
            <a:off x="252000" y="2559149"/>
            <a:ext cx="8640000" cy="324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97623125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Diagram or Organization Chart">
    <p:spTree>
      <p:nvGrpSpPr>
        <p:cNvPr id="1" name=""/>
        <p:cNvGrpSpPr/>
        <p:nvPr/>
      </p:nvGrpSpPr>
      <p:grpSpPr>
        <a:xfrm>
          <a:off x="0" y="0"/>
          <a:ext cx="0" cy="0"/>
          <a:chOff x="0" y="0"/>
          <a:chExt cx="0" cy="0"/>
        </a:xfrm>
      </p:grpSpPr>
      <p:sp>
        <p:nvSpPr>
          <p:cNvPr id="3" name="SmartArt Placeholder 2"/>
          <p:cNvSpPr>
            <a:spLocks noGrp="1"/>
          </p:cNvSpPr>
          <p:nvPr>
            <p:ph type="dgm" idx="1"/>
          </p:nvPr>
        </p:nvSpPr>
        <p:spPr>
          <a:xfrm>
            <a:off x="734158" y="1649413"/>
            <a:ext cx="7772400" cy="4114800"/>
          </a:xfrm>
        </p:spPr>
        <p:txBody>
          <a:bodyPr/>
          <a:lstStyle/>
          <a:p>
            <a:pPr lvl="0"/>
            <a:endParaRPr lang="en-GB" noProof="0" smtClean="0"/>
          </a:p>
        </p:txBody>
      </p:sp>
      <p:sp>
        <p:nvSpPr>
          <p:cNvPr id="10" name="Title 1"/>
          <p:cNvSpPr>
            <a:spLocks noGrp="1"/>
          </p:cNvSpPr>
          <p:nvPr>
            <p:ph type="title"/>
          </p:nvPr>
        </p:nvSpPr>
        <p:spPr>
          <a:xfrm>
            <a:off x="257650" y="531813"/>
            <a:ext cx="8305800" cy="719137"/>
          </a:xfrm>
        </p:spPr>
        <p:txBody>
          <a:bodyPr/>
          <a:lstStyle/>
          <a:p>
            <a:r>
              <a:rPr lang="en-US" smtClean="0"/>
              <a:t>Click to edit Master title style</a:t>
            </a:r>
            <a:endParaRPr lang="en-GB"/>
          </a:p>
        </p:txBody>
      </p:sp>
      <p:sp>
        <p:nvSpPr>
          <p:cNvPr id="4" name="Rectangle 12"/>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7248C83-669F-4634-9A81-DFCB8EC26E9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53155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4" name="Rectangle 7"/>
          <p:cNvSpPr>
            <a:spLocks noGrp="1" noChangeArrowheads="1"/>
          </p:cNvSpPr>
          <p:nvPr>
            <p:ph type="title" idx="4294967295"/>
          </p:nvPr>
        </p:nvSpPr>
        <p:spPr>
          <a:xfrm>
            <a:off x="252000" y="252000"/>
            <a:ext cx="8640480" cy="647700"/>
          </a:xfrm>
        </p:spPr>
        <p:txBody>
          <a:bodyPr lIns="0" tIns="0"/>
          <a:lstStyle>
            <a:lvl1pPr algn="ctr">
              <a:defRPr/>
            </a:lvl1pPr>
          </a:lstStyle>
          <a:p>
            <a:r>
              <a:rPr lang="en-US" smtClean="0"/>
              <a:t>Click to edit Master title style</a:t>
            </a:r>
            <a:endParaRPr lang="en-GB" dirty="0"/>
          </a:p>
        </p:txBody>
      </p:sp>
    </p:spTree>
    <p:extLst>
      <p:ext uri="{BB962C8B-B14F-4D97-AF65-F5344CB8AC3E}">
        <p14:creationId xmlns:p14="http://schemas.microsoft.com/office/powerpoint/2010/main" val="309369655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Rectangle 7"/>
          <p:cNvSpPr>
            <a:spLocks noGrp="1" noChangeArrowheads="1"/>
          </p:cNvSpPr>
          <p:nvPr>
            <p:ph type="title" idx="4294967295"/>
          </p:nvPr>
        </p:nvSpPr>
        <p:spPr>
          <a:xfrm>
            <a:off x="252000" y="252000"/>
            <a:ext cx="8640480" cy="647700"/>
          </a:xfrm>
        </p:spPr>
        <p:txBody>
          <a:bodyPr lIns="0" tIns="0"/>
          <a:lstStyle>
            <a:lvl1pPr algn="ctr">
              <a:defRPr/>
            </a:lvl1pPr>
          </a:lstStyle>
          <a:p>
            <a:r>
              <a:rPr lang="en-US" smtClean="0"/>
              <a:t>Click to edit Master title style</a:t>
            </a:r>
            <a:endParaRPr lang="en-GB"/>
          </a:p>
        </p:txBody>
      </p:sp>
    </p:spTree>
    <p:extLst>
      <p:ext uri="{BB962C8B-B14F-4D97-AF65-F5344CB8AC3E}">
        <p14:creationId xmlns:p14="http://schemas.microsoft.com/office/powerpoint/2010/main" val="398885062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Picture_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n>
                  <a:solidFill>
                    <a:srgbClr val="1F497D"/>
                  </a:solidFill>
                </a:ln>
                <a:solidFill>
                  <a:srgbClr val="FFFF00"/>
                </a:solidFill>
                <a:effectLst>
                  <a:outerShdw blurRad="38100" dist="38100" dir="2700000" algn="tl">
                    <a:srgbClr val="000000">
                      <a:alpha val="43137"/>
                    </a:srgbClr>
                  </a:outerShdw>
                </a:effectLst>
              </a:defRPr>
            </a:lvl1pPr>
          </a:lstStyle>
          <a:p>
            <a:r>
              <a:rPr lang="en-US" smtClean="0"/>
              <a:t>Click to edit Master title style</a:t>
            </a:r>
            <a:endParaRPr lang="fr-CH" dirty="0"/>
          </a:p>
        </p:txBody>
      </p:sp>
      <p:sp>
        <p:nvSpPr>
          <p:cNvPr id="4" name="Date Placeholder 3"/>
          <p:cNvSpPr>
            <a:spLocks noGrp="1"/>
          </p:cNvSpPr>
          <p:nvPr>
            <p:ph type="dt" sz="half" idx="10"/>
          </p:nvPr>
        </p:nvSpPr>
        <p:spPr/>
        <p:txBody>
          <a:body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
        <p:nvSpPr>
          <p:cNvPr id="9" name="Picture Placeholder 8"/>
          <p:cNvSpPr>
            <a:spLocks noGrp="1"/>
          </p:cNvSpPr>
          <p:nvPr>
            <p:ph type="pic" sz="quarter" idx="13" hasCustomPrompt="1"/>
          </p:nvPr>
        </p:nvSpPr>
        <p:spPr>
          <a:xfrm>
            <a:off x="457200" y="1628800"/>
            <a:ext cx="8229600" cy="4392488"/>
          </a:xfrm>
        </p:spPr>
        <p:txBody>
          <a:bodyPr/>
          <a:lstStyle>
            <a:lvl1pPr marL="0" indent="0">
              <a:buNone/>
              <a:defRPr/>
            </a:lvl1pPr>
          </a:lstStyle>
          <a:p>
            <a:r>
              <a:rPr lang="fr-CH" dirty="0" err="1" smtClean="0"/>
              <a:t>Add</a:t>
            </a:r>
            <a:r>
              <a:rPr lang="fr-CH" dirty="0" smtClean="0"/>
              <a:t> </a:t>
            </a:r>
            <a:r>
              <a:rPr lang="fr-CH" dirty="0" err="1" smtClean="0"/>
              <a:t>picture</a:t>
            </a:r>
            <a:endParaRPr lang="fr-CH" dirty="0"/>
          </a:p>
        </p:txBody>
      </p:sp>
    </p:spTree>
    <p:extLst>
      <p:ext uri="{BB962C8B-B14F-4D97-AF65-F5344CB8AC3E}">
        <p14:creationId xmlns:p14="http://schemas.microsoft.com/office/powerpoint/2010/main" val="871419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44B7E-E566-4A57-AB06-61DBE131D09D}" type="datetimeFigureOut">
              <a:rPr lang="en-GB" smtClean="0"/>
              <a:t>25/05/2016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9D75A9-10A8-45BD-AA42-B00A83A0D990}" type="slidenum">
              <a:rPr lang="en-GB" smtClean="0"/>
              <a:t>‹#›</a:t>
            </a:fld>
            <a:endParaRPr lang="en-GB"/>
          </a:p>
        </p:txBody>
      </p:sp>
    </p:spTree>
    <p:extLst>
      <p:ext uri="{BB962C8B-B14F-4D97-AF65-F5344CB8AC3E}">
        <p14:creationId xmlns:p14="http://schemas.microsoft.com/office/powerpoint/2010/main" val="22484463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7799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ECF80-2704-418D-839A-8D4BDF450EED}" type="datetimeFigureOut">
              <a:rPr lang="fr-CH" smtClean="0"/>
              <a:t>25.05.2016</a:t>
            </a:fld>
            <a:endParaRPr lang="fr-CH"/>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C2B32AA8-9B4E-4D53-AE6E-350E87BFFB19}" type="slidenum">
              <a:rPr lang="fr-CH" smtClean="0"/>
              <a:pPr/>
              <a:t>‹#›</a:t>
            </a:fld>
            <a:endParaRPr lang="fr-CH"/>
          </a:p>
        </p:txBody>
      </p:sp>
    </p:spTree>
    <p:extLst>
      <p:ext uri="{BB962C8B-B14F-4D97-AF65-F5344CB8AC3E}">
        <p14:creationId xmlns:p14="http://schemas.microsoft.com/office/powerpoint/2010/main" val="105420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ECF80-2704-418D-839A-8D4BDF450EED}" type="datetimeFigureOut">
              <a:rPr lang="fr-CH" smtClean="0"/>
              <a:t>25.05.2016</a:t>
            </a:fld>
            <a:endParaRPr lang="fr-CH"/>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C2B32AA8-9B4E-4D53-AE6E-350E87BFFB19}" type="slidenum">
              <a:rPr lang="fr-CH" smtClean="0"/>
              <a:pPr/>
              <a:t>‹#›</a:t>
            </a:fld>
            <a:endParaRPr lang="fr-CH"/>
          </a:p>
        </p:txBody>
      </p:sp>
    </p:spTree>
    <p:extLst>
      <p:ext uri="{BB962C8B-B14F-4D97-AF65-F5344CB8AC3E}">
        <p14:creationId xmlns:p14="http://schemas.microsoft.com/office/powerpoint/2010/main" val="153615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theme" Target="../theme/theme2.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ECF80-2704-418D-839A-8D4BDF450EED}" type="datetimeFigureOut">
              <a:rPr lang="fr-CH" smtClean="0"/>
              <a:t>25.05.2016</a:t>
            </a:fld>
            <a:endParaRPr lang="fr-C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32AA8-9B4E-4D53-AE6E-350E87BFFB19}" type="slidenum">
              <a:rPr lang="fr-CH" smtClean="0"/>
              <a:pPr/>
              <a:t>‹#›</a:t>
            </a:fld>
            <a:endParaRPr lang="fr-CH"/>
          </a:p>
        </p:txBody>
      </p:sp>
    </p:spTree>
    <p:extLst>
      <p:ext uri="{BB962C8B-B14F-4D97-AF65-F5344CB8AC3E}">
        <p14:creationId xmlns:p14="http://schemas.microsoft.com/office/powerpoint/2010/main" val="89989803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682" r:id="rId21"/>
    <p:sldLayoutId id="2147483681" r:id="rId22"/>
    <p:sldLayoutId id="2147483680" r:id="rId23"/>
    <p:sldLayoutId id="2147483679" r:id="rId24"/>
    <p:sldLayoutId id="2147483678" r:id="rId25"/>
    <p:sldLayoutId id="2147483677" r:id="rId26"/>
    <p:sldLayoutId id="2147483675" r:id="rId27"/>
    <p:sldLayoutId id="2147483674" r:id="rId28"/>
    <p:sldLayoutId id="2147483673" r:id="rId29"/>
    <p:sldLayoutId id="2147483672" r:id="rId30"/>
    <p:sldLayoutId id="2147483669" r:id="rId31"/>
    <p:sldLayoutId id="2147483683" r:id="rId3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ECF80-2704-418D-839A-8D4BDF450EED}" type="datetimeFigureOut">
              <a:rPr lang="fr-CH" smtClean="0">
                <a:solidFill>
                  <a:prstClr val="black">
                    <a:tint val="75000"/>
                  </a:prstClr>
                </a:solidFill>
              </a:rPr>
              <a:pPr/>
              <a:t>25.05.2016</a:t>
            </a:fld>
            <a:endParaRPr lang="fr-CH">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89989803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7" r:id="rId33"/>
    <p:sldLayoutId id="2147483708" r:id="rId34"/>
    <p:sldLayoutId id="2147483710" r:id="rId35"/>
    <p:sldLayoutId id="2147483712" r:id="rId36"/>
    <p:sldLayoutId id="2147483713" r:id="rId37"/>
    <p:sldLayoutId id="2147483714" r:id="rId3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mailto:api@iec.ch" TargetMode="External"/><Relationship Id="rId4" Type="http://schemas.openxmlformats.org/officeDocument/2006/relationships/hyperlink" Target="mailto:&#8211;dha@iec.ch"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jpeg"/><Relationship Id="rId18" Type="http://schemas.openxmlformats.org/officeDocument/2006/relationships/image" Target="../media/image2.png"/><Relationship Id="rId3" Type="http://schemas.openxmlformats.org/officeDocument/2006/relationships/image" Target="../media/image51.png"/><Relationship Id="rId7" Type="http://schemas.openxmlformats.org/officeDocument/2006/relationships/image" Target="../media/image40.png"/><Relationship Id="rId12" Type="http://schemas.openxmlformats.org/officeDocument/2006/relationships/image" Target="../media/image58.jpeg"/><Relationship Id="rId17" Type="http://schemas.openxmlformats.org/officeDocument/2006/relationships/image" Target="../media/image62.jpeg"/><Relationship Id="rId2" Type="http://schemas.openxmlformats.org/officeDocument/2006/relationships/notesSlide" Target="../notesSlides/notesSlide18.xml"/><Relationship Id="rId16" Type="http://schemas.openxmlformats.org/officeDocument/2006/relationships/image" Target="../media/image61.jpeg"/><Relationship Id="rId1" Type="http://schemas.openxmlformats.org/officeDocument/2006/relationships/slideLayout" Target="../slideLayouts/slideLayout44.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image" Target="../media/image53.png"/><Relationship Id="rId15" Type="http://schemas.openxmlformats.org/officeDocument/2006/relationships/image" Target="../media/image60.tiff"/><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38.png"/><Relationship Id="rId1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65.jpeg"/><Relationship Id="rId4" Type="http://schemas.openxmlformats.org/officeDocument/2006/relationships/image" Target="../media/image64.jpeg"/></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68.jpg"/><Relationship Id="rId5" Type="http://schemas.openxmlformats.org/officeDocument/2006/relationships/image" Target="../media/image67.jpeg"/><Relationship Id="rId4" Type="http://schemas.openxmlformats.org/officeDocument/2006/relationships/hyperlink" Target="http://www.google.ch/url?sa=i&amp;rct=j&amp;q=&amp;esrc=s&amp;frm=1&amp;source=images&amp;cd=&amp;cad=rja&amp;uact=8&amp;ved=0CAcQjRw&amp;url=http://www.diytrade.com/china/pd/6324419/Electronic_Components.html&amp;ei=nphdVLW4IobEmAXlyIGQCw&amp;bvm=bv.79189006,d.dGY&amp;psig=AFQjCNGhiZ9t9V-VdUP7ogz_jKIla5JjQA&amp;ust=141550636797472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71.jpg"/><Relationship Id="rId4" Type="http://schemas.openxmlformats.org/officeDocument/2006/relationships/image" Target="../media/image70.jpe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45.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4.xml"/><Relationship Id="rId1" Type="http://schemas.openxmlformats.org/officeDocument/2006/relationships/slideLayout" Target="../slideLayouts/slideLayout4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3.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30.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33.xm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h/url?sa=i&amp;rct=j&amp;q=&amp;esrc=s&amp;source=images&amp;cd=&amp;cad=rja&amp;uact=8&amp;ved=0ahUKEwir9Jz0pfXMAhVLPhQKHZIDCH8QjRwIBw&amp;url=http://www.hellfiresecurity.com/socialengineering.htm&amp;psig=AFQjCNE_8Zb69TuBA9u0jeQhYodqrzNEuw&amp;ust=1464268096378188" TargetMode="External"/><Relationship Id="rId2" Type="http://schemas.openxmlformats.org/officeDocument/2006/relationships/notesSlide" Target="../notesSlides/notesSlide40.xml"/><Relationship Id="rId1" Type="http://schemas.openxmlformats.org/officeDocument/2006/relationships/slideLayout" Target="../slideLayouts/slideLayout47.xml"/><Relationship Id="rId5" Type="http://schemas.openxmlformats.org/officeDocument/2006/relationships/image" Target="../media/image2.pn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image" Target="../media/image7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79.jpeg"/></Relationships>
</file>

<file path=ppt/slides/_rels/slide45.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ec.ch/members_experts/refdocs/"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www.iec.ch/nc_area/iec/gm.htm"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www.iec.ch/members_experts/refdocs" TargetMode="External"/><Relationship Id="rId7" Type="http://schemas.openxmlformats.org/officeDocument/2006/relationships/hyperlink" Target="http://www.iec.ch/nc_area/iec/gm.htm"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hyperlink" Target="http://www.iec.ch/nc_area/mync/secretary-3.htm" TargetMode="External"/><Relationship Id="rId5" Type="http://schemas.openxmlformats.org/officeDocument/2006/relationships/hyperlink" Target="http://www.iec.ch/nc_area/mync/administrators.htm" TargetMode="External"/><Relationship Id="rId4" Type="http://schemas.openxmlformats.org/officeDocument/2006/relationships/hyperlink" Target="mailto:hidden.com"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iec.ch/dyn/expert/" TargetMode="External"/><Relationship Id="rId7" Type="http://schemas.openxmlformats.org/officeDocument/2006/relationships/hyperlink" Target="http://www.iec.ch/nc_area/mync/accreditors.htm"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hyperlink" Target="http://www.iec.ch/tools" TargetMode="External"/><Relationship Id="rId5" Type="http://schemas.openxmlformats.org/officeDocument/2006/relationships/hyperlink" Target="http://collaboration.iec.ch/" TargetMode="External"/><Relationship Id="rId4" Type="http://schemas.openxmlformats.org/officeDocument/2006/relationships/hyperlink" Target="http://www.iec.ch/standardsdev/how/management.htm"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www.iec.ch/youngprofessionals" TargetMode="External"/><Relationship Id="rId2" Type="http://schemas.openxmlformats.org/officeDocument/2006/relationships/notesSlide" Target="../notesSlides/notesSlide55.xml"/><Relationship Id="rId1" Type="http://schemas.openxmlformats.org/officeDocument/2006/relationships/slideLayout" Target="../slideLayouts/slideLayout20.xml"/><Relationship Id="rId4" Type="http://schemas.openxmlformats.org/officeDocument/2006/relationships/image" Target="../media/image81.jp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hyperlink" Target="mailto:api@iec.ch" TargetMode="External"/><Relationship Id="rId4" Type="http://schemas.openxmlformats.org/officeDocument/2006/relationships/hyperlink" Target="mailto:&#8211;dha@iec.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3298" t="16585"/>
          <a:stretch/>
        </p:blipFill>
        <p:spPr>
          <a:xfrm>
            <a:off x="0" y="0"/>
            <a:ext cx="9144000" cy="5503360"/>
          </a:xfrm>
          <a:prstGeom prst="rect">
            <a:avLst/>
          </a:prstGeom>
        </p:spPr>
      </p:pic>
      <p:sp>
        <p:nvSpPr>
          <p:cNvPr id="6" name="TextBox 2"/>
          <p:cNvSpPr txBox="1"/>
          <p:nvPr/>
        </p:nvSpPr>
        <p:spPr>
          <a:xfrm>
            <a:off x="251520" y="5594155"/>
            <a:ext cx="3168352" cy="1200329"/>
          </a:xfrm>
          <a:prstGeom prst="rect">
            <a:avLst/>
          </a:prstGeom>
          <a:noFill/>
        </p:spPr>
        <p:txBody>
          <a:bodyPr wrap="square" rtlCol="0">
            <a:spAutoFit/>
          </a:bodyPr>
          <a:lstStyle/>
          <a:p>
            <a:pPr>
              <a:spcBef>
                <a:spcPts val="0"/>
              </a:spcBef>
            </a:pPr>
            <a:r>
              <a:rPr lang="en-US" b="1" kern="100" dirty="0" smtClean="0">
                <a:solidFill>
                  <a:schemeClr val="tx1">
                    <a:lumMod val="65000"/>
                    <a:lumOff val="35000"/>
                  </a:schemeClr>
                </a:solidFill>
                <a:ea typeface="Meiryo" pitchFamily="34" charset="-128"/>
                <a:cs typeface="Meiryo" pitchFamily="34" charset="-128"/>
              </a:rPr>
              <a:t>David HANLON</a:t>
            </a:r>
          </a:p>
          <a:p>
            <a:pPr>
              <a:spcBef>
                <a:spcPts val="0"/>
              </a:spcBef>
            </a:pPr>
            <a:r>
              <a:rPr lang="en-US" b="1" kern="100" dirty="0" smtClean="0">
                <a:solidFill>
                  <a:schemeClr val="tx1">
                    <a:lumMod val="65000"/>
                    <a:lumOff val="35000"/>
                  </a:schemeClr>
                </a:solidFill>
                <a:ea typeface="Meiryo" pitchFamily="34" charset="-128"/>
                <a:cs typeface="Meiryo" pitchFamily="34" charset="-128"/>
              </a:rPr>
              <a:t>Conformity Assessment Board (CAB) Secretary </a:t>
            </a:r>
            <a:r>
              <a:rPr lang="en-US" b="1" kern="100" dirty="0" smtClean="0">
                <a:solidFill>
                  <a:schemeClr val="tx1">
                    <a:lumMod val="65000"/>
                    <a:lumOff val="35000"/>
                  </a:schemeClr>
                </a:solidFill>
                <a:ea typeface="Meiryo" pitchFamily="34" charset="-128"/>
                <a:cs typeface="Meiryo" pitchFamily="34" charset="-128"/>
                <a:hlinkClick r:id="rId4"/>
              </a:rPr>
              <a:t>dha@iec.ch</a:t>
            </a:r>
            <a:r>
              <a:rPr lang="en-US" b="1" kern="100" dirty="0" smtClean="0">
                <a:solidFill>
                  <a:schemeClr val="tx1">
                    <a:lumMod val="65000"/>
                    <a:lumOff val="35000"/>
                  </a:schemeClr>
                </a:solidFill>
                <a:ea typeface="Meiryo" pitchFamily="34" charset="-128"/>
                <a:cs typeface="Meiryo" pitchFamily="34" charset="-128"/>
              </a:rPr>
              <a:t> www.iec.ch</a:t>
            </a:r>
          </a:p>
        </p:txBody>
      </p:sp>
      <p:sp>
        <p:nvSpPr>
          <p:cNvPr id="7" name="TextBox 3"/>
          <p:cNvSpPr txBox="1"/>
          <p:nvPr/>
        </p:nvSpPr>
        <p:spPr>
          <a:xfrm>
            <a:off x="3275856" y="5602159"/>
            <a:ext cx="3096344" cy="1200329"/>
          </a:xfrm>
          <a:prstGeom prst="rect">
            <a:avLst/>
          </a:prstGeom>
          <a:noFill/>
        </p:spPr>
        <p:txBody>
          <a:bodyPr wrap="square" rtlCol="0">
            <a:spAutoFit/>
          </a:bodyPr>
          <a:lstStyle/>
          <a:p>
            <a:pPr>
              <a:spcBef>
                <a:spcPts val="0"/>
              </a:spcBef>
            </a:pPr>
            <a:r>
              <a:rPr lang="en-US" b="1" kern="100" dirty="0">
                <a:solidFill>
                  <a:schemeClr val="tx1">
                    <a:lumMod val="65000"/>
                    <a:lumOff val="35000"/>
                  </a:schemeClr>
                </a:solidFill>
                <a:ea typeface="Meiryo" pitchFamily="34" charset="-128"/>
                <a:cs typeface="Meiryo" pitchFamily="34" charset="-128"/>
              </a:rPr>
              <a:t>Antoinette PITTELOUD</a:t>
            </a:r>
          </a:p>
          <a:p>
            <a:pPr>
              <a:spcBef>
                <a:spcPts val="0"/>
              </a:spcBef>
            </a:pPr>
            <a:r>
              <a:rPr lang="en-US" b="1" kern="100" dirty="0">
                <a:solidFill>
                  <a:schemeClr val="tx1">
                    <a:lumMod val="65000"/>
                    <a:lumOff val="35000"/>
                  </a:schemeClr>
                </a:solidFill>
                <a:ea typeface="Meiryo" pitchFamily="34" charset="-128"/>
                <a:cs typeface="Meiryo" pitchFamily="34" charset="-128"/>
              </a:rPr>
              <a:t>External Liaisons Officer </a:t>
            </a:r>
            <a:r>
              <a:rPr lang="en-US" b="1" kern="100" dirty="0" smtClean="0">
                <a:solidFill>
                  <a:schemeClr val="tx1">
                    <a:lumMod val="65000"/>
                    <a:lumOff val="35000"/>
                  </a:schemeClr>
                </a:solidFill>
                <a:ea typeface="Meiryo" pitchFamily="34" charset="-128"/>
                <a:cs typeface="Meiryo" pitchFamily="34" charset="-128"/>
              </a:rPr>
              <a:t> </a:t>
            </a:r>
            <a:r>
              <a:rPr lang="en-US" b="1" kern="100" dirty="0">
                <a:solidFill>
                  <a:schemeClr val="tx1">
                    <a:lumMod val="65000"/>
                    <a:lumOff val="35000"/>
                  </a:schemeClr>
                </a:solidFill>
                <a:ea typeface="Meiryo" pitchFamily="34" charset="-128"/>
                <a:cs typeface="Meiryo" pitchFamily="34" charset="-128"/>
                <a:hlinkClick r:id="rId5"/>
              </a:rPr>
              <a:t>api@iec.ch</a:t>
            </a:r>
            <a:r>
              <a:rPr lang="en-US" b="1" kern="100" dirty="0">
                <a:solidFill>
                  <a:schemeClr val="tx1">
                    <a:lumMod val="65000"/>
                    <a:lumOff val="35000"/>
                  </a:schemeClr>
                </a:solidFill>
                <a:ea typeface="Meiryo" pitchFamily="34" charset="-128"/>
                <a:cs typeface="Meiryo" pitchFamily="34" charset="-128"/>
              </a:rPr>
              <a:t> </a:t>
            </a:r>
            <a:r>
              <a:rPr lang="en-US" b="1" kern="100" dirty="0" smtClean="0">
                <a:solidFill>
                  <a:schemeClr val="tx1">
                    <a:lumMod val="65000"/>
                    <a:lumOff val="35000"/>
                  </a:schemeClr>
                </a:solidFill>
                <a:ea typeface="Meiryo" pitchFamily="34" charset="-128"/>
                <a:cs typeface="Meiryo" pitchFamily="34" charset="-128"/>
              </a:rPr>
              <a:t>ww.iec.ch</a:t>
            </a:r>
            <a:endParaRPr lang="en-US" b="1" kern="100" dirty="0">
              <a:solidFill>
                <a:schemeClr val="tx1">
                  <a:lumMod val="65000"/>
                  <a:lumOff val="35000"/>
                </a:schemeClr>
              </a:solidFill>
              <a:ea typeface="Meiryo" pitchFamily="34" charset="-128"/>
              <a:cs typeface="Meiryo" pitchFamily="34" charset="-128"/>
            </a:endParaRPr>
          </a:p>
          <a:p>
            <a:pPr>
              <a:spcBef>
                <a:spcPts val="0"/>
              </a:spcBef>
            </a:pPr>
            <a:r>
              <a:rPr lang="en-US" b="1" kern="100" dirty="0">
                <a:solidFill>
                  <a:schemeClr val="tx1">
                    <a:lumMod val="65000"/>
                    <a:lumOff val="35000"/>
                  </a:schemeClr>
                </a:solidFill>
                <a:ea typeface="Meiryo" pitchFamily="34" charset="-128"/>
                <a:cs typeface="Meiryo" pitchFamily="34" charset="-128"/>
              </a:rPr>
              <a:t>Skype </a:t>
            </a:r>
            <a:r>
              <a:rPr lang="en-US" b="1" kern="100" dirty="0" err="1">
                <a:solidFill>
                  <a:schemeClr val="tx1">
                    <a:lumMod val="65000"/>
                    <a:lumOff val="35000"/>
                  </a:schemeClr>
                </a:solidFill>
                <a:ea typeface="Meiryo" pitchFamily="34" charset="-128"/>
                <a:cs typeface="Meiryo" pitchFamily="34" charset="-128"/>
              </a:rPr>
              <a:t>antoinette-iec</a:t>
            </a:r>
            <a:endParaRPr lang="en-US" b="1" kern="100" dirty="0">
              <a:solidFill>
                <a:schemeClr val="tx1">
                  <a:lumMod val="65000"/>
                  <a:lumOff val="35000"/>
                </a:schemeClr>
              </a:solidFill>
              <a:ea typeface="Meiryo" pitchFamily="34" charset="-128"/>
              <a:cs typeface="Meiryo" pitchFamily="34" charset="-128"/>
            </a:endParaRPr>
          </a:p>
        </p:txBody>
      </p:sp>
      <p:sp>
        <p:nvSpPr>
          <p:cNvPr id="4" name="Titre 3"/>
          <p:cNvSpPr>
            <a:spLocks noGrp="1"/>
          </p:cNvSpPr>
          <p:nvPr>
            <p:ph type="title"/>
          </p:nvPr>
        </p:nvSpPr>
        <p:spPr>
          <a:xfrm>
            <a:off x="467544" y="1319136"/>
            <a:ext cx="8280920" cy="381642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GB" sz="5000" b="1" dirty="0" smtClean="0">
                <a:ln w="11430"/>
                <a:solidFill>
                  <a:srgbClr val="FFFF00"/>
                </a:solidFill>
                <a:effectLst>
                  <a:outerShdw blurRad="80000" dist="40000" dir="5040000" algn="tl">
                    <a:srgbClr val="000000">
                      <a:alpha val="30000"/>
                    </a:srgbClr>
                  </a:outerShdw>
                </a:effectLst>
                <a:latin typeface="Arial" pitchFamily="34" charset="0"/>
                <a:ea typeface="+mn-ea"/>
                <a:cs typeface="Arial" pitchFamily="34" charset="0"/>
              </a:rPr>
              <a:t>UNECE - </a:t>
            </a:r>
            <a:r>
              <a:rPr lang="en-GB" sz="3200" b="1" dirty="0" smtClean="0">
                <a:ln w="11430"/>
                <a:solidFill>
                  <a:srgbClr val="FFFF00"/>
                </a:solidFill>
                <a:effectLst>
                  <a:outerShdw blurRad="80000" dist="40000" dir="5040000" algn="tl">
                    <a:srgbClr val="000000">
                      <a:alpha val="30000"/>
                    </a:srgbClr>
                  </a:outerShdw>
                </a:effectLst>
              </a:rPr>
              <a:t>Steering Committee on Trade Capacity and Standards</a:t>
            </a:r>
            <a:br>
              <a:rPr lang="en-GB" sz="3200" b="1" dirty="0" smtClean="0">
                <a:ln w="11430"/>
                <a:solidFill>
                  <a:srgbClr val="FFFF00"/>
                </a:solidFill>
                <a:effectLst>
                  <a:outerShdw blurRad="80000" dist="40000" dir="5040000" algn="tl">
                    <a:srgbClr val="000000">
                      <a:alpha val="30000"/>
                    </a:srgbClr>
                  </a:outerShdw>
                </a:effectLst>
              </a:rPr>
            </a:br>
            <a:r>
              <a:rPr lang="en-GB" sz="3200" b="1" dirty="0" smtClean="0">
                <a:ln w="11430"/>
                <a:solidFill>
                  <a:srgbClr val="FFFF00"/>
                </a:solidFill>
                <a:effectLst>
                  <a:outerShdw blurRad="80000" dist="40000" dir="5040000" algn="tl">
                    <a:srgbClr val="000000">
                      <a:alpha val="30000"/>
                    </a:srgbClr>
                  </a:outerShdw>
                </a:effectLst>
              </a:rPr>
              <a:t>Removing regulatory and procedural barriers to trade in the ECE region</a:t>
            </a:r>
            <a:br>
              <a:rPr lang="en-GB" sz="3200" b="1" dirty="0" smtClean="0">
                <a:ln w="11430"/>
                <a:solidFill>
                  <a:srgbClr val="FFFF00"/>
                </a:solidFill>
                <a:effectLst>
                  <a:outerShdw blurRad="80000" dist="40000" dir="5040000" algn="tl">
                    <a:srgbClr val="000000">
                      <a:alpha val="30000"/>
                    </a:srgbClr>
                  </a:outerShdw>
                </a:effectLst>
              </a:rPr>
            </a:br>
            <a:r>
              <a:rPr lang="en-GB" sz="3200" b="1" dirty="0" smtClean="0">
                <a:ln w="11430"/>
                <a:solidFill>
                  <a:srgbClr val="FFFF00"/>
                </a:solidFill>
                <a:effectLst>
                  <a:outerShdw blurRad="80000" dist="40000" dir="5040000" algn="tl">
                    <a:srgbClr val="000000">
                      <a:alpha val="30000"/>
                    </a:srgbClr>
                  </a:outerShdw>
                </a:effectLst>
              </a:rPr>
              <a:t>Republic of Albania – Republic of Moldova</a:t>
            </a:r>
            <a:br>
              <a:rPr lang="en-GB" sz="3200" b="1" dirty="0" smtClean="0">
                <a:ln w="11430"/>
                <a:solidFill>
                  <a:srgbClr val="FFFF00"/>
                </a:solidFill>
                <a:effectLst>
                  <a:outerShdw blurRad="80000" dist="40000" dir="5040000" algn="tl">
                    <a:srgbClr val="000000">
                      <a:alpha val="30000"/>
                    </a:srgbClr>
                  </a:outerShdw>
                </a:effectLst>
              </a:rPr>
            </a:br>
            <a:r>
              <a:rPr lang="en-GB" sz="3200" b="1" dirty="0" smtClean="0">
                <a:ln w="11430"/>
                <a:solidFill>
                  <a:srgbClr val="FFFF00"/>
                </a:solidFill>
                <a:effectLst>
                  <a:outerShdw blurRad="80000" dist="40000" dir="5040000" algn="tl">
                    <a:srgbClr val="000000">
                      <a:alpha val="30000"/>
                    </a:srgbClr>
                  </a:outerShdw>
                </a:effectLst>
              </a:rPr>
              <a:t>Geneva 26 </a:t>
            </a:r>
            <a:r>
              <a:rPr lang="en-GB" sz="3200" b="1" dirty="0">
                <a:ln w="11430"/>
                <a:solidFill>
                  <a:srgbClr val="FFFF00"/>
                </a:solidFill>
                <a:effectLst>
                  <a:outerShdw blurRad="80000" dist="40000" dir="5040000" algn="tl">
                    <a:srgbClr val="000000">
                      <a:alpha val="30000"/>
                    </a:srgbClr>
                  </a:outerShdw>
                </a:effectLst>
              </a:rPr>
              <a:t>May 2016 </a:t>
            </a:r>
            <a:r>
              <a:rPr lang="en-GB"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GB"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n-GB"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147428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83 National Committees</a:t>
            </a:r>
          </a:p>
        </p:txBody>
      </p:sp>
      <p:sp>
        <p:nvSpPr>
          <p:cNvPr id="4" name="TextBox 3"/>
          <p:cNvSpPr txBox="1"/>
          <p:nvPr/>
        </p:nvSpPr>
        <p:spPr>
          <a:xfrm>
            <a:off x="228600" y="1295400"/>
            <a:ext cx="2590800" cy="5262979"/>
          </a:xfrm>
          <a:prstGeom prst="rect">
            <a:avLst/>
          </a:prstGeom>
          <a:noFill/>
        </p:spPr>
        <p:txBody>
          <a:bodyPr wrap="square" rtlCol="0">
            <a:spAutoFit/>
          </a:bodyPr>
          <a:lstStyle/>
          <a:p>
            <a:r>
              <a:rPr lang="en-US" sz="1600" b="1" dirty="0">
                <a:solidFill>
                  <a:srgbClr val="00B0F0"/>
                </a:solidFill>
                <a:latin typeface="Arial Narrow" pitchFamily="34" charset="0"/>
                <a:cs typeface="Angsana New" pitchFamily="18" charset="-34"/>
              </a:rPr>
              <a:t>ALBANIA (AM)</a:t>
            </a:r>
          </a:p>
          <a:p>
            <a:r>
              <a:rPr lang="en-US" sz="1600" b="1" dirty="0">
                <a:solidFill>
                  <a:srgbClr val="595959"/>
                </a:solidFill>
                <a:latin typeface="Arial Narrow" pitchFamily="34" charset="0"/>
                <a:cs typeface="Angsana New" pitchFamily="18" charset="-34"/>
              </a:rPr>
              <a:t>ALGERIA</a:t>
            </a:r>
          </a:p>
          <a:p>
            <a:r>
              <a:rPr lang="en-US" sz="1600" b="1" dirty="0">
                <a:solidFill>
                  <a:srgbClr val="595959"/>
                </a:solidFill>
                <a:latin typeface="Arial Narrow" pitchFamily="34" charset="0"/>
                <a:cs typeface="Angsana New" pitchFamily="18" charset="-34"/>
              </a:rPr>
              <a:t>ARGENTINA</a:t>
            </a:r>
          </a:p>
          <a:p>
            <a:r>
              <a:rPr lang="en-US" sz="1600" b="1" dirty="0">
                <a:solidFill>
                  <a:srgbClr val="595959"/>
                </a:solidFill>
                <a:latin typeface="Arial Narrow" pitchFamily="34" charset="0"/>
                <a:cs typeface="Angsana New" pitchFamily="18" charset="-34"/>
              </a:rPr>
              <a:t>AUSTRALIA</a:t>
            </a:r>
          </a:p>
          <a:p>
            <a:r>
              <a:rPr lang="en-US" sz="1600" b="1" dirty="0">
                <a:solidFill>
                  <a:srgbClr val="595959"/>
                </a:solidFill>
                <a:latin typeface="Arial Narrow" pitchFamily="34" charset="0"/>
                <a:cs typeface="Angsana New" pitchFamily="18" charset="-34"/>
              </a:rPr>
              <a:t>AUSTRIA</a:t>
            </a:r>
          </a:p>
          <a:p>
            <a:r>
              <a:rPr lang="en-US" sz="1600" b="1" dirty="0">
                <a:solidFill>
                  <a:srgbClr val="595959"/>
                </a:solidFill>
                <a:latin typeface="Arial Narrow" pitchFamily="34" charset="0"/>
                <a:cs typeface="Angsana New" pitchFamily="18" charset="-34"/>
              </a:rPr>
              <a:t>BAHRAIN (AM)</a:t>
            </a:r>
          </a:p>
          <a:p>
            <a:r>
              <a:rPr lang="en-US" sz="1600" b="1" dirty="0">
                <a:solidFill>
                  <a:srgbClr val="595959"/>
                </a:solidFill>
                <a:latin typeface="Arial Narrow" pitchFamily="34" charset="0"/>
                <a:cs typeface="Angsana New" pitchFamily="18" charset="-34"/>
              </a:rPr>
              <a:t>BELARUS</a:t>
            </a:r>
          </a:p>
          <a:p>
            <a:r>
              <a:rPr lang="en-US" sz="1600" b="1" dirty="0">
                <a:solidFill>
                  <a:srgbClr val="595959"/>
                </a:solidFill>
                <a:latin typeface="Arial Narrow" pitchFamily="34" charset="0"/>
                <a:cs typeface="Angsana New" pitchFamily="18" charset="-34"/>
              </a:rPr>
              <a:t>BELGIUM</a:t>
            </a:r>
          </a:p>
          <a:p>
            <a:r>
              <a:rPr lang="en-US" sz="1600" b="1" dirty="0">
                <a:solidFill>
                  <a:srgbClr val="595959"/>
                </a:solidFill>
                <a:latin typeface="Arial Narrow" pitchFamily="34" charset="0"/>
                <a:cs typeface="Angsana New" pitchFamily="18" charset="-34"/>
              </a:rPr>
              <a:t>BOSNIA-HERZEGOVINA (AM)</a:t>
            </a:r>
          </a:p>
          <a:p>
            <a:r>
              <a:rPr lang="en-US" sz="1600" b="1" dirty="0">
                <a:solidFill>
                  <a:srgbClr val="595959"/>
                </a:solidFill>
                <a:latin typeface="Arial Narrow" pitchFamily="34" charset="0"/>
                <a:cs typeface="Angsana New" pitchFamily="18" charset="-34"/>
              </a:rPr>
              <a:t>BRAZIL</a:t>
            </a:r>
          </a:p>
          <a:p>
            <a:r>
              <a:rPr lang="en-US" sz="1600" b="1" dirty="0">
                <a:solidFill>
                  <a:srgbClr val="595959"/>
                </a:solidFill>
                <a:latin typeface="Arial Narrow" pitchFamily="34" charset="0"/>
                <a:cs typeface="Angsana New" pitchFamily="18" charset="-34"/>
              </a:rPr>
              <a:t>BULGARÌA</a:t>
            </a:r>
          </a:p>
          <a:p>
            <a:r>
              <a:rPr lang="en-US" sz="1600" b="1" dirty="0">
                <a:solidFill>
                  <a:srgbClr val="595959"/>
                </a:solidFill>
                <a:latin typeface="Arial Narrow" pitchFamily="34" charset="0"/>
                <a:cs typeface="Angsana New" pitchFamily="18" charset="-34"/>
              </a:rPr>
              <a:t>CANADA</a:t>
            </a:r>
          </a:p>
          <a:p>
            <a:r>
              <a:rPr lang="en-US" sz="1600" b="1" dirty="0">
                <a:solidFill>
                  <a:srgbClr val="595959"/>
                </a:solidFill>
                <a:latin typeface="Arial Narrow" pitchFamily="34" charset="0"/>
                <a:cs typeface="Angsana New" pitchFamily="18" charset="-34"/>
              </a:rPr>
              <a:t>CHILE</a:t>
            </a:r>
          </a:p>
          <a:p>
            <a:r>
              <a:rPr lang="en-US" sz="1600" b="1" dirty="0">
                <a:solidFill>
                  <a:srgbClr val="595959"/>
                </a:solidFill>
                <a:latin typeface="Arial Narrow" pitchFamily="34" charset="0"/>
                <a:cs typeface="Angsana New" pitchFamily="18" charset="-34"/>
              </a:rPr>
              <a:t>CHINA</a:t>
            </a:r>
          </a:p>
          <a:p>
            <a:r>
              <a:rPr lang="en-US" sz="1600" b="1" dirty="0">
                <a:solidFill>
                  <a:srgbClr val="595959"/>
                </a:solidFill>
                <a:latin typeface="Arial Narrow" pitchFamily="34" charset="0"/>
                <a:cs typeface="Angsana New" pitchFamily="18" charset="-34"/>
              </a:rPr>
              <a:t>COLOMBIA</a:t>
            </a:r>
          </a:p>
          <a:p>
            <a:r>
              <a:rPr lang="en-US" sz="1600" b="1" dirty="0">
                <a:solidFill>
                  <a:srgbClr val="595959"/>
                </a:solidFill>
                <a:latin typeface="Arial Narrow" pitchFamily="34" charset="0"/>
                <a:cs typeface="Angsana New" pitchFamily="18" charset="-34"/>
              </a:rPr>
              <a:t>CROATIA</a:t>
            </a:r>
          </a:p>
          <a:p>
            <a:r>
              <a:rPr lang="en-US" sz="1600" b="1" dirty="0">
                <a:solidFill>
                  <a:srgbClr val="595959"/>
                </a:solidFill>
                <a:latin typeface="Arial Narrow" pitchFamily="34" charset="0"/>
                <a:cs typeface="Angsana New" pitchFamily="18" charset="-34"/>
              </a:rPr>
              <a:t>CUBA (AM)</a:t>
            </a:r>
          </a:p>
          <a:p>
            <a:r>
              <a:rPr lang="en-US" sz="1600" b="1" dirty="0">
                <a:solidFill>
                  <a:srgbClr val="595959"/>
                </a:solidFill>
                <a:latin typeface="Arial Narrow" pitchFamily="34" charset="0"/>
                <a:cs typeface="Angsana New" pitchFamily="18" charset="-34"/>
              </a:rPr>
              <a:t>CYPRUS (AM)</a:t>
            </a:r>
          </a:p>
          <a:p>
            <a:r>
              <a:rPr lang="en-US" sz="1600" b="1" dirty="0">
                <a:solidFill>
                  <a:srgbClr val="595959"/>
                </a:solidFill>
                <a:latin typeface="Arial Narrow" pitchFamily="34" charset="0"/>
                <a:cs typeface="Angsana New" pitchFamily="18" charset="-34"/>
              </a:rPr>
              <a:t>CZECH REP.</a:t>
            </a:r>
          </a:p>
          <a:p>
            <a:r>
              <a:rPr lang="en-US" sz="1600" b="1" dirty="0">
                <a:solidFill>
                  <a:srgbClr val="595959"/>
                </a:solidFill>
                <a:latin typeface="Arial Narrow" pitchFamily="34" charset="0"/>
                <a:cs typeface="Angsana New" pitchFamily="18" charset="-34"/>
              </a:rPr>
              <a:t>DENMARK</a:t>
            </a:r>
          </a:p>
          <a:p>
            <a:r>
              <a:rPr lang="en-US" sz="1600" b="1" dirty="0">
                <a:solidFill>
                  <a:srgbClr val="595959"/>
                </a:solidFill>
                <a:latin typeface="Arial Narrow" pitchFamily="34" charset="0"/>
                <a:cs typeface="Angsana New" pitchFamily="18" charset="-34"/>
              </a:rPr>
              <a:t>DPR OF KOREA (AM)</a:t>
            </a:r>
          </a:p>
        </p:txBody>
      </p:sp>
      <p:sp>
        <p:nvSpPr>
          <p:cNvPr id="5" name="TextBox 4"/>
          <p:cNvSpPr txBox="1"/>
          <p:nvPr/>
        </p:nvSpPr>
        <p:spPr>
          <a:xfrm>
            <a:off x="2638269" y="1286656"/>
            <a:ext cx="2590800" cy="5262979"/>
          </a:xfrm>
          <a:prstGeom prst="rect">
            <a:avLst/>
          </a:prstGeom>
          <a:noFill/>
        </p:spPr>
        <p:txBody>
          <a:bodyPr wrap="square" rtlCol="0">
            <a:spAutoFit/>
          </a:bodyPr>
          <a:lstStyle/>
          <a:p>
            <a:r>
              <a:rPr lang="en-US" sz="1600" b="1" dirty="0">
                <a:solidFill>
                  <a:srgbClr val="595959"/>
                </a:solidFill>
                <a:latin typeface="Arial Narrow" pitchFamily="34" charset="0"/>
                <a:cs typeface="Angsana New" pitchFamily="18" charset="-34"/>
              </a:rPr>
              <a:t>EGYPT</a:t>
            </a:r>
          </a:p>
          <a:p>
            <a:r>
              <a:rPr lang="en-US" sz="1600" b="1" dirty="0">
                <a:solidFill>
                  <a:srgbClr val="595959"/>
                </a:solidFill>
                <a:latin typeface="Arial Narrow" pitchFamily="34" charset="0"/>
                <a:cs typeface="Angsana New" pitchFamily="18" charset="-34"/>
              </a:rPr>
              <a:t>ESTONIA (AM)</a:t>
            </a:r>
          </a:p>
          <a:p>
            <a:r>
              <a:rPr lang="en-US" sz="1600" b="1" dirty="0">
                <a:solidFill>
                  <a:srgbClr val="595959"/>
                </a:solidFill>
                <a:latin typeface="Arial Narrow" pitchFamily="34" charset="0"/>
                <a:cs typeface="Angsana New" pitchFamily="18" charset="-34"/>
              </a:rPr>
              <a:t>FINLAND</a:t>
            </a:r>
          </a:p>
          <a:p>
            <a:r>
              <a:rPr lang="en-US" sz="1600" b="1" dirty="0">
                <a:solidFill>
                  <a:srgbClr val="595959"/>
                </a:solidFill>
                <a:latin typeface="Arial Narrow" pitchFamily="34" charset="0"/>
                <a:cs typeface="Angsana New" pitchFamily="18" charset="-34"/>
              </a:rPr>
              <a:t>FRANCE</a:t>
            </a:r>
          </a:p>
          <a:p>
            <a:r>
              <a:rPr lang="en-US" sz="1600" b="1" dirty="0">
                <a:solidFill>
                  <a:srgbClr val="595959"/>
                </a:solidFill>
                <a:latin typeface="Arial Narrow" pitchFamily="34" charset="0"/>
                <a:cs typeface="Angsana New" pitchFamily="18" charset="-34"/>
              </a:rPr>
              <a:t>GEORGIA (AM)</a:t>
            </a:r>
          </a:p>
          <a:p>
            <a:r>
              <a:rPr lang="en-US" sz="1600" b="1" dirty="0">
                <a:solidFill>
                  <a:srgbClr val="595959"/>
                </a:solidFill>
                <a:latin typeface="Arial Narrow" pitchFamily="34" charset="0"/>
                <a:cs typeface="Angsana New" pitchFamily="18" charset="-34"/>
              </a:rPr>
              <a:t>GERMANY</a:t>
            </a:r>
          </a:p>
          <a:p>
            <a:r>
              <a:rPr lang="en-US" sz="1600" b="1" dirty="0">
                <a:solidFill>
                  <a:srgbClr val="595959"/>
                </a:solidFill>
                <a:latin typeface="Arial Narrow" pitchFamily="34" charset="0"/>
                <a:cs typeface="Angsana New" pitchFamily="18" charset="-34"/>
              </a:rPr>
              <a:t>GREECE</a:t>
            </a:r>
          </a:p>
          <a:p>
            <a:r>
              <a:rPr lang="en-US" sz="1600" b="1" dirty="0">
                <a:solidFill>
                  <a:srgbClr val="595959"/>
                </a:solidFill>
                <a:latin typeface="Arial Narrow" pitchFamily="34" charset="0"/>
                <a:cs typeface="Angsana New" pitchFamily="18" charset="-34"/>
              </a:rPr>
              <a:t>HUNGARY</a:t>
            </a:r>
          </a:p>
          <a:p>
            <a:r>
              <a:rPr lang="en-US" sz="1600" b="1" dirty="0">
                <a:solidFill>
                  <a:srgbClr val="595959"/>
                </a:solidFill>
                <a:latin typeface="Arial Narrow" pitchFamily="34" charset="0"/>
                <a:cs typeface="Angsana New" pitchFamily="18" charset="-34"/>
              </a:rPr>
              <a:t>ICELAND (AM)</a:t>
            </a:r>
          </a:p>
          <a:p>
            <a:r>
              <a:rPr lang="en-US" sz="1600" b="1" dirty="0">
                <a:solidFill>
                  <a:srgbClr val="595959"/>
                </a:solidFill>
                <a:latin typeface="Arial Narrow" pitchFamily="34" charset="0"/>
                <a:cs typeface="Angsana New" pitchFamily="18" charset="-34"/>
              </a:rPr>
              <a:t>INDIA</a:t>
            </a:r>
          </a:p>
          <a:p>
            <a:r>
              <a:rPr lang="en-US" sz="1600" b="1" dirty="0">
                <a:solidFill>
                  <a:srgbClr val="595959"/>
                </a:solidFill>
                <a:latin typeface="Arial Narrow" pitchFamily="34" charset="0"/>
                <a:cs typeface="Angsana New" pitchFamily="18" charset="-34"/>
              </a:rPr>
              <a:t>INDONESIA</a:t>
            </a:r>
            <a:br>
              <a:rPr lang="en-US" sz="1600" b="1" dirty="0">
                <a:solidFill>
                  <a:srgbClr val="595959"/>
                </a:solidFill>
                <a:latin typeface="Arial Narrow" pitchFamily="34" charset="0"/>
                <a:cs typeface="Angsana New" pitchFamily="18" charset="-34"/>
              </a:rPr>
            </a:br>
            <a:r>
              <a:rPr lang="en-US" sz="1600" b="1" dirty="0">
                <a:solidFill>
                  <a:srgbClr val="595959"/>
                </a:solidFill>
                <a:latin typeface="Arial Narrow" pitchFamily="34" charset="0"/>
                <a:cs typeface="Angsana New" pitchFamily="18" charset="-34"/>
              </a:rPr>
              <a:t>IRAN</a:t>
            </a:r>
          </a:p>
          <a:p>
            <a:r>
              <a:rPr lang="en-US" sz="1600" b="1" dirty="0">
                <a:solidFill>
                  <a:srgbClr val="595959"/>
                </a:solidFill>
                <a:latin typeface="Arial Narrow" pitchFamily="34" charset="0"/>
                <a:cs typeface="Angsana New" pitchFamily="18" charset="-34"/>
              </a:rPr>
              <a:t>IRAQ</a:t>
            </a:r>
          </a:p>
          <a:p>
            <a:r>
              <a:rPr lang="en-US" sz="1600" b="1" dirty="0">
                <a:solidFill>
                  <a:srgbClr val="595959"/>
                </a:solidFill>
                <a:latin typeface="Arial Narrow" pitchFamily="34" charset="0"/>
                <a:cs typeface="Angsana New" pitchFamily="18" charset="-34"/>
              </a:rPr>
              <a:t>IRELAND</a:t>
            </a:r>
          </a:p>
          <a:p>
            <a:r>
              <a:rPr lang="en-US" sz="1600" b="1" dirty="0">
                <a:solidFill>
                  <a:srgbClr val="595959"/>
                </a:solidFill>
                <a:latin typeface="Arial Narrow" pitchFamily="34" charset="0"/>
                <a:cs typeface="Angsana New" pitchFamily="18" charset="-34"/>
              </a:rPr>
              <a:t>ISRAEL</a:t>
            </a:r>
          </a:p>
          <a:p>
            <a:r>
              <a:rPr lang="en-US" sz="1600" b="1" dirty="0">
                <a:solidFill>
                  <a:srgbClr val="595959"/>
                </a:solidFill>
                <a:latin typeface="Arial Narrow" pitchFamily="34" charset="0"/>
                <a:cs typeface="Angsana New" pitchFamily="18" charset="-34"/>
              </a:rPr>
              <a:t>ITALY</a:t>
            </a:r>
          </a:p>
          <a:p>
            <a:r>
              <a:rPr lang="en-US" sz="1600" b="1" dirty="0">
                <a:solidFill>
                  <a:srgbClr val="595959"/>
                </a:solidFill>
                <a:latin typeface="Arial Narrow" pitchFamily="34" charset="0"/>
                <a:cs typeface="Angsana New" pitchFamily="18" charset="-34"/>
              </a:rPr>
              <a:t>JAPAN</a:t>
            </a:r>
          </a:p>
          <a:p>
            <a:r>
              <a:rPr lang="en-US" sz="1600" b="1" dirty="0">
                <a:solidFill>
                  <a:srgbClr val="595959"/>
                </a:solidFill>
                <a:latin typeface="Arial Narrow" pitchFamily="34" charset="0"/>
                <a:cs typeface="Angsana New" pitchFamily="18" charset="-34"/>
              </a:rPr>
              <a:t>JORDAN (AM)</a:t>
            </a:r>
          </a:p>
          <a:p>
            <a:r>
              <a:rPr lang="en-US" sz="1600" b="1" dirty="0" smtClean="0">
                <a:solidFill>
                  <a:srgbClr val="595959"/>
                </a:solidFill>
                <a:latin typeface="Arial Narrow" pitchFamily="34" charset="0"/>
                <a:cs typeface="Angsana New" pitchFamily="18" charset="-34"/>
              </a:rPr>
              <a:t>KAZAKHSTAN (AM)</a:t>
            </a:r>
          </a:p>
          <a:p>
            <a:r>
              <a:rPr lang="en-US" sz="1600" b="1" dirty="0" smtClean="0">
                <a:solidFill>
                  <a:srgbClr val="595959"/>
                </a:solidFill>
                <a:latin typeface="Arial Narrow" pitchFamily="34" charset="0"/>
                <a:cs typeface="Angsana New" pitchFamily="18" charset="-34"/>
              </a:rPr>
              <a:t>KENYA (AM)</a:t>
            </a:r>
          </a:p>
          <a:p>
            <a:r>
              <a:rPr lang="en-US" sz="1600" b="1" dirty="0" smtClean="0">
                <a:solidFill>
                  <a:srgbClr val="595959"/>
                </a:solidFill>
                <a:latin typeface="Arial Narrow" pitchFamily="34" charset="0"/>
                <a:cs typeface="Angsana New" pitchFamily="18" charset="-34"/>
              </a:rPr>
              <a:t>KOREA, REP. OF</a:t>
            </a:r>
            <a:endParaRPr lang="en-US" sz="1600" b="1" dirty="0">
              <a:solidFill>
                <a:srgbClr val="595959"/>
              </a:solidFill>
              <a:latin typeface="Arial Narrow" pitchFamily="34" charset="0"/>
              <a:cs typeface="Angsana New" pitchFamily="18" charset="-34"/>
            </a:endParaRPr>
          </a:p>
        </p:txBody>
      </p:sp>
      <p:sp>
        <p:nvSpPr>
          <p:cNvPr id="6" name="TextBox 5"/>
          <p:cNvSpPr txBox="1"/>
          <p:nvPr/>
        </p:nvSpPr>
        <p:spPr>
          <a:xfrm>
            <a:off x="4572000" y="1295400"/>
            <a:ext cx="2590800" cy="5262979"/>
          </a:xfrm>
          <a:prstGeom prst="rect">
            <a:avLst/>
          </a:prstGeom>
          <a:noFill/>
        </p:spPr>
        <p:txBody>
          <a:bodyPr wrap="square" rtlCol="0">
            <a:spAutoFit/>
          </a:bodyPr>
          <a:lstStyle/>
          <a:p>
            <a:r>
              <a:rPr lang="en-US" sz="1600" b="1" dirty="0">
                <a:solidFill>
                  <a:srgbClr val="595959"/>
                </a:solidFill>
                <a:latin typeface="Arial Narrow" pitchFamily="34" charset="0"/>
                <a:cs typeface="Angsana New" pitchFamily="18" charset="-34"/>
              </a:rPr>
              <a:t>LATVIA (AM)</a:t>
            </a:r>
            <a:br>
              <a:rPr lang="en-US" sz="1600" b="1" dirty="0">
                <a:solidFill>
                  <a:srgbClr val="595959"/>
                </a:solidFill>
                <a:latin typeface="Arial Narrow" pitchFamily="34" charset="0"/>
                <a:cs typeface="Angsana New" pitchFamily="18" charset="-34"/>
              </a:rPr>
            </a:br>
            <a:r>
              <a:rPr lang="en-US" sz="1600" b="1" dirty="0">
                <a:solidFill>
                  <a:srgbClr val="595959"/>
                </a:solidFill>
                <a:latin typeface="Arial Narrow" pitchFamily="34" charset="0"/>
                <a:cs typeface="Angsana New" pitchFamily="18" charset="-34"/>
              </a:rPr>
              <a:t>LIBYA</a:t>
            </a:r>
          </a:p>
          <a:p>
            <a:r>
              <a:rPr lang="en-US" sz="1600" b="1" dirty="0">
                <a:solidFill>
                  <a:srgbClr val="595959"/>
                </a:solidFill>
                <a:latin typeface="Arial Narrow" pitchFamily="34" charset="0"/>
                <a:cs typeface="Angsana New" pitchFamily="18" charset="-34"/>
              </a:rPr>
              <a:t>LITHUANIA (AM)</a:t>
            </a:r>
          </a:p>
          <a:p>
            <a:r>
              <a:rPr lang="en-US" sz="1600" b="1" dirty="0">
                <a:solidFill>
                  <a:srgbClr val="595959"/>
                </a:solidFill>
                <a:latin typeface="Arial Narrow" pitchFamily="34" charset="0"/>
                <a:cs typeface="Angsana New" pitchFamily="18" charset="-34"/>
              </a:rPr>
              <a:t>LUXEMBOURG</a:t>
            </a:r>
          </a:p>
          <a:p>
            <a:r>
              <a:rPr lang="en-US" sz="1600" b="1" dirty="0">
                <a:solidFill>
                  <a:srgbClr val="595959"/>
                </a:solidFill>
                <a:latin typeface="Arial Narrow" pitchFamily="34" charset="0"/>
                <a:cs typeface="Angsana New" pitchFamily="18" charset="-34"/>
              </a:rPr>
              <a:t>MALAYSIA</a:t>
            </a:r>
          </a:p>
          <a:p>
            <a:r>
              <a:rPr lang="en-US" sz="1600" b="1" dirty="0">
                <a:solidFill>
                  <a:srgbClr val="595959"/>
                </a:solidFill>
                <a:latin typeface="Arial Narrow" pitchFamily="34" charset="0"/>
                <a:cs typeface="Angsana New" pitchFamily="18" charset="-34"/>
              </a:rPr>
              <a:t>MALTA (AM)</a:t>
            </a:r>
          </a:p>
          <a:p>
            <a:r>
              <a:rPr lang="en-US" sz="1600" b="1" dirty="0">
                <a:solidFill>
                  <a:srgbClr val="595959"/>
                </a:solidFill>
                <a:latin typeface="Arial Narrow" pitchFamily="34" charset="0"/>
                <a:cs typeface="Angsana New" pitchFamily="18" charset="-34"/>
              </a:rPr>
              <a:t>MEXICO</a:t>
            </a:r>
          </a:p>
          <a:p>
            <a:r>
              <a:rPr lang="en-US" sz="1600" b="1" dirty="0">
                <a:solidFill>
                  <a:srgbClr val="00B0F0"/>
                </a:solidFill>
                <a:latin typeface="Arial Narrow" pitchFamily="34" charset="0"/>
                <a:cs typeface="Angsana New" pitchFamily="18" charset="-34"/>
              </a:rPr>
              <a:t>MOLDOVA (AM)</a:t>
            </a:r>
          </a:p>
          <a:p>
            <a:r>
              <a:rPr lang="en-US" sz="1600" b="1" dirty="0">
                <a:solidFill>
                  <a:srgbClr val="595959"/>
                </a:solidFill>
                <a:latin typeface="Arial Narrow" pitchFamily="34" charset="0"/>
                <a:cs typeface="Angsana New" pitchFamily="18" charset="-34"/>
              </a:rPr>
              <a:t>MONTENEGRO (AM)</a:t>
            </a:r>
          </a:p>
          <a:p>
            <a:r>
              <a:rPr lang="en-US" sz="1600" b="1" dirty="0">
                <a:solidFill>
                  <a:srgbClr val="595959"/>
                </a:solidFill>
                <a:latin typeface="Arial Narrow" pitchFamily="34" charset="0"/>
                <a:cs typeface="Angsana New" pitchFamily="18" charset="-34"/>
              </a:rPr>
              <a:t>MOROCCO (AM)</a:t>
            </a:r>
          </a:p>
          <a:p>
            <a:r>
              <a:rPr lang="en-US" sz="1600" b="1" dirty="0">
                <a:solidFill>
                  <a:srgbClr val="595959"/>
                </a:solidFill>
                <a:latin typeface="Arial Narrow" pitchFamily="34" charset="0"/>
                <a:cs typeface="Angsana New" pitchFamily="18" charset="-34"/>
              </a:rPr>
              <a:t>NETHERLANDS</a:t>
            </a:r>
          </a:p>
          <a:p>
            <a:r>
              <a:rPr lang="en-US" sz="1600" b="1" dirty="0">
                <a:solidFill>
                  <a:srgbClr val="595959"/>
                </a:solidFill>
                <a:latin typeface="Arial Narrow" pitchFamily="34" charset="0"/>
                <a:cs typeface="Angsana New" pitchFamily="18" charset="-34"/>
              </a:rPr>
              <a:t>NEW ZEALAND</a:t>
            </a:r>
          </a:p>
          <a:p>
            <a:r>
              <a:rPr lang="en-US" sz="1600" b="1" dirty="0">
                <a:solidFill>
                  <a:srgbClr val="595959"/>
                </a:solidFill>
                <a:latin typeface="Arial Narrow" pitchFamily="34" charset="0"/>
                <a:cs typeface="Angsana New" pitchFamily="18" charset="-34"/>
              </a:rPr>
              <a:t>NIGERIA (AM)</a:t>
            </a:r>
          </a:p>
          <a:p>
            <a:r>
              <a:rPr lang="en-US" sz="1600" b="1" dirty="0">
                <a:solidFill>
                  <a:srgbClr val="595959"/>
                </a:solidFill>
                <a:latin typeface="Arial Narrow" pitchFamily="34" charset="0"/>
                <a:cs typeface="Angsana New" pitchFamily="18" charset="-34"/>
              </a:rPr>
              <a:t>NORWAY</a:t>
            </a:r>
          </a:p>
          <a:p>
            <a:r>
              <a:rPr lang="en-US" sz="1600" b="1" dirty="0">
                <a:solidFill>
                  <a:srgbClr val="595959"/>
                </a:solidFill>
                <a:latin typeface="Arial Narrow" pitchFamily="34" charset="0"/>
                <a:cs typeface="Angsana New" pitchFamily="18" charset="-34"/>
              </a:rPr>
              <a:t>OMAN</a:t>
            </a:r>
          </a:p>
          <a:p>
            <a:r>
              <a:rPr lang="en-US" sz="1600" b="1" dirty="0">
                <a:solidFill>
                  <a:srgbClr val="595959"/>
                </a:solidFill>
                <a:latin typeface="Arial Narrow" pitchFamily="34" charset="0"/>
                <a:cs typeface="Angsana New" pitchFamily="18" charset="-34"/>
              </a:rPr>
              <a:t>PAKISTAN</a:t>
            </a:r>
          </a:p>
          <a:p>
            <a:r>
              <a:rPr lang="en-US" sz="1600" b="1" dirty="0">
                <a:solidFill>
                  <a:srgbClr val="595959"/>
                </a:solidFill>
                <a:latin typeface="Arial Narrow" pitchFamily="34" charset="0"/>
                <a:cs typeface="Angsana New" pitchFamily="18" charset="-34"/>
              </a:rPr>
              <a:t>PHILIPPINES</a:t>
            </a:r>
          </a:p>
          <a:p>
            <a:r>
              <a:rPr lang="en-US" sz="1600" b="1" dirty="0">
                <a:solidFill>
                  <a:srgbClr val="595959"/>
                </a:solidFill>
                <a:latin typeface="Arial Narrow" pitchFamily="34" charset="0"/>
                <a:cs typeface="Angsana New" pitchFamily="18" charset="-34"/>
              </a:rPr>
              <a:t>POLAND</a:t>
            </a:r>
          </a:p>
          <a:p>
            <a:r>
              <a:rPr lang="en-US" sz="1600" b="1" dirty="0">
                <a:solidFill>
                  <a:srgbClr val="595959"/>
                </a:solidFill>
                <a:latin typeface="Arial Narrow" pitchFamily="34" charset="0"/>
                <a:cs typeface="Angsana New" pitchFamily="18" charset="-34"/>
              </a:rPr>
              <a:t>PORTUGAL</a:t>
            </a:r>
          </a:p>
          <a:p>
            <a:r>
              <a:rPr lang="en-US" sz="1600" b="1" dirty="0">
                <a:solidFill>
                  <a:srgbClr val="595959"/>
                </a:solidFill>
                <a:latin typeface="Arial Narrow" pitchFamily="34" charset="0"/>
                <a:cs typeface="Angsana New" pitchFamily="18" charset="-34"/>
              </a:rPr>
              <a:t>QATAR</a:t>
            </a:r>
          </a:p>
          <a:p>
            <a:r>
              <a:rPr lang="en-US" sz="1600" b="1" dirty="0">
                <a:solidFill>
                  <a:srgbClr val="595959"/>
                </a:solidFill>
                <a:latin typeface="Arial Narrow" pitchFamily="34" charset="0"/>
                <a:cs typeface="Angsana New" pitchFamily="18" charset="-34"/>
              </a:rPr>
              <a:t>ROMANIA</a:t>
            </a:r>
          </a:p>
        </p:txBody>
      </p:sp>
      <p:sp>
        <p:nvSpPr>
          <p:cNvPr id="7" name="TextBox 6"/>
          <p:cNvSpPr txBox="1"/>
          <p:nvPr/>
        </p:nvSpPr>
        <p:spPr>
          <a:xfrm>
            <a:off x="6445733" y="1409766"/>
            <a:ext cx="2743200" cy="5016758"/>
          </a:xfrm>
          <a:prstGeom prst="rect">
            <a:avLst/>
          </a:prstGeom>
          <a:noFill/>
        </p:spPr>
        <p:txBody>
          <a:bodyPr wrap="square" rtlCol="0">
            <a:spAutoFit/>
          </a:bodyPr>
          <a:lstStyle/>
          <a:p>
            <a:r>
              <a:rPr lang="en-US" sz="1600" b="1" dirty="0">
                <a:solidFill>
                  <a:srgbClr val="595959"/>
                </a:solidFill>
                <a:latin typeface="Arial Narrow" pitchFamily="34" charset="0"/>
                <a:cs typeface="Angsana New" pitchFamily="18" charset="-34"/>
              </a:rPr>
              <a:t>RUSSIAN FEDERATION</a:t>
            </a:r>
          </a:p>
          <a:p>
            <a:r>
              <a:rPr lang="en-US" sz="1600" b="1" dirty="0">
                <a:solidFill>
                  <a:srgbClr val="595959"/>
                </a:solidFill>
                <a:latin typeface="Arial Narrow" pitchFamily="34" charset="0"/>
                <a:cs typeface="Angsana New" pitchFamily="18" charset="-34"/>
              </a:rPr>
              <a:t>SAUDI ARABIA</a:t>
            </a:r>
          </a:p>
          <a:p>
            <a:r>
              <a:rPr lang="en-US" sz="1600" b="1" dirty="0">
                <a:solidFill>
                  <a:srgbClr val="595959"/>
                </a:solidFill>
                <a:latin typeface="Arial Narrow" pitchFamily="34" charset="0"/>
                <a:cs typeface="Angsana New" pitchFamily="18" charset="-34"/>
              </a:rPr>
              <a:t>SERBIA</a:t>
            </a:r>
          </a:p>
          <a:p>
            <a:r>
              <a:rPr lang="en-US" sz="1600" b="1" dirty="0">
                <a:solidFill>
                  <a:srgbClr val="595959"/>
                </a:solidFill>
                <a:latin typeface="Arial Narrow" pitchFamily="34" charset="0"/>
                <a:cs typeface="Angsana New" pitchFamily="18" charset="-34"/>
              </a:rPr>
              <a:t>SINGAPORE</a:t>
            </a:r>
          </a:p>
          <a:p>
            <a:r>
              <a:rPr lang="en-US" sz="1600" b="1" dirty="0">
                <a:solidFill>
                  <a:srgbClr val="595959"/>
                </a:solidFill>
                <a:latin typeface="Arial Narrow" pitchFamily="34" charset="0"/>
                <a:cs typeface="Angsana New" pitchFamily="18" charset="-34"/>
              </a:rPr>
              <a:t>SLOVAKIA</a:t>
            </a:r>
          </a:p>
          <a:p>
            <a:r>
              <a:rPr lang="en-US" sz="1600" b="1" dirty="0">
                <a:solidFill>
                  <a:srgbClr val="595959"/>
                </a:solidFill>
                <a:latin typeface="Arial Narrow" pitchFamily="34" charset="0"/>
                <a:cs typeface="Angsana New" pitchFamily="18" charset="-34"/>
              </a:rPr>
              <a:t>SLOVENIA</a:t>
            </a:r>
          </a:p>
          <a:p>
            <a:r>
              <a:rPr lang="en-US" sz="1600" b="1" dirty="0">
                <a:solidFill>
                  <a:srgbClr val="595959"/>
                </a:solidFill>
                <a:latin typeface="Arial Narrow" pitchFamily="34" charset="0"/>
                <a:cs typeface="Angsana New" pitchFamily="18" charset="-34"/>
              </a:rPr>
              <a:t>SOUTH AFRICA</a:t>
            </a:r>
          </a:p>
          <a:p>
            <a:r>
              <a:rPr lang="en-US" sz="1600" b="1" dirty="0">
                <a:solidFill>
                  <a:srgbClr val="595959"/>
                </a:solidFill>
                <a:latin typeface="Arial Narrow" pitchFamily="34" charset="0"/>
                <a:cs typeface="Angsana New" pitchFamily="18" charset="-34"/>
              </a:rPr>
              <a:t>SPAIN</a:t>
            </a:r>
          </a:p>
          <a:p>
            <a:r>
              <a:rPr lang="en-US" sz="1600" b="1" dirty="0">
                <a:solidFill>
                  <a:srgbClr val="595959"/>
                </a:solidFill>
                <a:latin typeface="Arial Narrow" pitchFamily="34" charset="0"/>
                <a:cs typeface="Angsana New" pitchFamily="18" charset="-34"/>
              </a:rPr>
              <a:t>SRI LANKA (AM)</a:t>
            </a:r>
          </a:p>
          <a:p>
            <a:r>
              <a:rPr lang="en-US" sz="1600" b="1" dirty="0">
                <a:solidFill>
                  <a:srgbClr val="595959"/>
                </a:solidFill>
                <a:latin typeface="Arial Narrow" pitchFamily="34" charset="0"/>
                <a:cs typeface="Angsana New" pitchFamily="18" charset="-34"/>
              </a:rPr>
              <a:t>SWEDEN</a:t>
            </a:r>
          </a:p>
          <a:p>
            <a:r>
              <a:rPr lang="en-US" sz="1600" b="1" dirty="0">
                <a:solidFill>
                  <a:srgbClr val="595959"/>
                </a:solidFill>
                <a:latin typeface="Arial Narrow" pitchFamily="34" charset="0"/>
                <a:cs typeface="Angsana New" pitchFamily="18" charset="-34"/>
              </a:rPr>
              <a:t>SWITZERLAND</a:t>
            </a:r>
          </a:p>
          <a:p>
            <a:r>
              <a:rPr lang="en-US" sz="1600" b="1" dirty="0">
                <a:solidFill>
                  <a:srgbClr val="595959"/>
                </a:solidFill>
                <a:latin typeface="Arial Narrow" pitchFamily="34" charset="0"/>
                <a:cs typeface="Angsana New" pitchFamily="18" charset="-34"/>
              </a:rPr>
              <a:t>THAILAND</a:t>
            </a:r>
          </a:p>
          <a:p>
            <a:r>
              <a:rPr lang="en-US" sz="1600" b="1" dirty="0">
                <a:solidFill>
                  <a:srgbClr val="595959"/>
                </a:solidFill>
                <a:latin typeface="Arial Narrow" pitchFamily="34" charset="0"/>
                <a:cs typeface="Angsana New" pitchFamily="18" charset="-34"/>
              </a:rPr>
              <a:t>THE FYR OF MACEDONIA (AM)</a:t>
            </a:r>
          </a:p>
          <a:p>
            <a:r>
              <a:rPr lang="en-US" sz="1600" b="1" dirty="0">
                <a:solidFill>
                  <a:srgbClr val="595959"/>
                </a:solidFill>
                <a:latin typeface="Arial Narrow" pitchFamily="34" charset="0"/>
                <a:cs typeface="Angsana New" pitchFamily="18" charset="-34"/>
              </a:rPr>
              <a:t>TUNISIA (AM)</a:t>
            </a:r>
          </a:p>
          <a:p>
            <a:r>
              <a:rPr lang="en-US" sz="1600" b="1" dirty="0">
                <a:solidFill>
                  <a:srgbClr val="595959"/>
                </a:solidFill>
                <a:latin typeface="Arial Narrow" pitchFamily="34" charset="0"/>
                <a:cs typeface="Angsana New" pitchFamily="18" charset="-34"/>
              </a:rPr>
              <a:t>TURKEY</a:t>
            </a:r>
          </a:p>
          <a:p>
            <a:r>
              <a:rPr lang="en-US" sz="1600" b="1" dirty="0">
                <a:solidFill>
                  <a:srgbClr val="595959"/>
                </a:solidFill>
                <a:latin typeface="Arial Narrow" pitchFamily="34" charset="0"/>
                <a:cs typeface="Angsana New" pitchFamily="18" charset="-34"/>
              </a:rPr>
              <a:t>UKRAINE</a:t>
            </a:r>
          </a:p>
          <a:p>
            <a:r>
              <a:rPr lang="en-US" sz="1600" b="1" dirty="0">
                <a:solidFill>
                  <a:srgbClr val="595959"/>
                </a:solidFill>
                <a:latin typeface="Arial Narrow" pitchFamily="34" charset="0"/>
                <a:cs typeface="Angsana New" pitchFamily="18" charset="-34"/>
              </a:rPr>
              <a:t>UAE</a:t>
            </a:r>
          </a:p>
          <a:p>
            <a:r>
              <a:rPr lang="en-US" sz="1600" b="1" dirty="0" smtClean="0">
                <a:solidFill>
                  <a:srgbClr val="595959"/>
                </a:solidFill>
                <a:latin typeface="Arial Narrow" pitchFamily="34" charset="0"/>
                <a:cs typeface="Angsana New" pitchFamily="18" charset="-34"/>
              </a:rPr>
              <a:t>UK</a:t>
            </a:r>
          </a:p>
          <a:p>
            <a:r>
              <a:rPr lang="en-US" sz="1600" b="1" dirty="0" smtClean="0">
                <a:solidFill>
                  <a:srgbClr val="595959"/>
                </a:solidFill>
                <a:latin typeface="Arial Narrow" pitchFamily="34" charset="0"/>
                <a:cs typeface="Angsana New" pitchFamily="18" charset="-34"/>
              </a:rPr>
              <a:t>USA</a:t>
            </a:r>
          </a:p>
          <a:p>
            <a:r>
              <a:rPr lang="en-US" sz="1600" b="1" dirty="0" smtClean="0">
                <a:solidFill>
                  <a:srgbClr val="595959"/>
                </a:solidFill>
                <a:latin typeface="Arial Narrow" pitchFamily="34" charset="0"/>
                <a:cs typeface="Angsana New" pitchFamily="18" charset="-34"/>
              </a:rPr>
              <a:t>VIETNAM (AM)</a:t>
            </a:r>
            <a:endParaRPr lang="en-US" sz="1600" b="1" dirty="0">
              <a:solidFill>
                <a:srgbClr val="595959"/>
              </a:solidFill>
              <a:latin typeface="Arial Narrow" pitchFamily="34" charset="0"/>
              <a:cs typeface="Angsana New" pitchFamily="18" charset="-34"/>
            </a:endParaRPr>
          </a:p>
        </p:txBody>
      </p:sp>
    </p:spTree>
    <p:extLst>
      <p:ext uri="{BB962C8B-B14F-4D97-AF65-F5344CB8AC3E}">
        <p14:creationId xmlns:p14="http://schemas.microsoft.com/office/powerpoint/2010/main" val="3398191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a:spLocks/>
          </p:cNvSpPr>
          <p:nvPr/>
        </p:nvSpPr>
        <p:spPr bwMode="auto">
          <a:xfrm>
            <a:off x="3679825" y="2828925"/>
            <a:ext cx="263525" cy="130175"/>
          </a:xfrm>
          <a:custGeom>
            <a:avLst/>
            <a:gdLst>
              <a:gd name="T0" fmla="*/ 2147483647 w 166"/>
              <a:gd name="T1" fmla="*/ 2147483647 h 82"/>
              <a:gd name="T2" fmla="*/ 0 w 166"/>
              <a:gd name="T3" fmla="*/ 2147483647 h 82"/>
              <a:gd name="T4" fmla="*/ 2147483647 w 166"/>
              <a:gd name="T5" fmla="*/ 2147483647 h 82"/>
              <a:gd name="T6" fmla="*/ 2147483647 w 166"/>
              <a:gd name="T7" fmla="*/ 2147483647 h 82"/>
              <a:gd name="T8" fmla="*/ 2147483647 w 166"/>
              <a:gd name="T9" fmla="*/ 2147483647 h 82"/>
              <a:gd name="T10" fmla="*/ 2147483647 w 166"/>
              <a:gd name="T11" fmla="*/ 2147483647 h 82"/>
              <a:gd name="T12" fmla="*/ 2147483647 w 166"/>
              <a:gd name="T13" fmla="*/ 2147483647 h 82"/>
              <a:gd name="T14" fmla="*/ 2147483647 w 166"/>
              <a:gd name="T15" fmla="*/ 2147483647 h 82"/>
              <a:gd name="T16" fmla="*/ 2147483647 w 166"/>
              <a:gd name="T17" fmla="*/ 2147483647 h 82"/>
              <a:gd name="T18" fmla="*/ 2147483647 w 166"/>
              <a:gd name="T19" fmla="*/ 2147483647 h 82"/>
              <a:gd name="T20" fmla="*/ 2147483647 w 166"/>
              <a:gd name="T21" fmla="*/ 2147483647 h 82"/>
              <a:gd name="T22" fmla="*/ 2147483647 w 166"/>
              <a:gd name="T23" fmla="*/ 2147483647 h 82"/>
              <a:gd name="T24" fmla="*/ 2147483647 w 166"/>
              <a:gd name="T25" fmla="*/ 2147483647 h 82"/>
              <a:gd name="T26" fmla="*/ 2147483647 w 166"/>
              <a:gd name="T27" fmla="*/ 2147483647 h 82"/>
              <a:gd name="T28" fmla="*/ 2147483647 w 166"/>
              <a:gd name="T29" fmla="*/ 2147483647 h 82"/>
              <a:gd name="T30" fmla="*/ 2147483647 w 166"/>
              <a:gd name="T31" fmla="*/ 2147483647 h 82"/>
              <a:gd name="T32" fmla="*/ 2147483647 w 166"/>
              <a:gd name="T33" fmla="*/ 2147483647 h 82"/>
              <a:gd name="T34" fmla="*/ 2147483647 w 166"/>
              <a:gd name="T35" fmla="*/ 2147483647 h 82"/>
              <a:gd name="T36" fmla="*/ 2147483647 w 166"/>
              <a:gd name="T37" fmla="*/ 2147483647 h 82"/>
              <a:gd name="T38" fmla="*/ 2147483647 w 166"/>
              <a:gd name="T39" fmla="*/ 0 h 82"/>
              <a:gd name="T40" fmla="*/ 2147483647 w 166"/>
              <a:gd name="T41" fmla="*/ 2147483647 h 82"/>
              <a:gd name="T42" fmla="*/ 2147483647 w 166"/>
              <a:gd name="T43" fmla="*/ 2147483647 h 82"/>
              <a:gd name="T44" fmla="*/ 2147483647 w 166"/>
              <a:gd name="T45" fmla="*/ 2147483647 h 82"/>
              <a:gd name="T46" fmla="*/ 2147483647 w 166"/>
              <a:gd name="T47" fmla="*/ 2147483647 h 82"/>
              <a:gd name="T48" fmla="*/ 2147483647 w 166"/>
              <a:gd name="T49" fmla="*/ 2147483647 h 82"/>
              <a:gd name="T50" fmla="*/ 2147483647 w 166"/>
              <a:gd name="T51" fmla="*/ 2147483647 h 82"/>
              <a:gd name="T52" fmla="*/ 2147483647 w 166"/>
              <a:gd name="T53" fmla="*/ 2147483647 h 82"/>
              <a:gd name="T54" fmla="*/ 2147483647 w 166"/>
              <a:gd name="T55" fmla="*/ 2147483647 h 82"/>
              <a:gd name="T56" fmla="*/ 2147483647 w 166"/>
              <a:gd name="T57" fmla="*/ 2147483647 h 82"/>
              <a:gd name="T58" fmla="*/ 2147483647 w 166"/>
              <a:gd name="T59" fmla="*/ 2147483647 h 82"/>
              <a:gd name="T60" fmla="*/ 2147483647 w 166"/>
              <a:gd name="T61" fmla="*/ 2147483647 h 82"/>
              <a:gd name="T62" fmla="*/ 2147483647 w 166"/>
              <a:gd name="T63" fmla="*/ 2147483647 h 82"/>
              <a:gd name="T64" fmla="*/ 2147483647 w 166"/>
              <a:gd name="T65" fmla="*/ 2147483647 h 82"/>
              <a:gd name="T66" fmla="*/ 2147483647 w 166"/>
              <a:gd name="T67" fmla="*/ 2147483647 h 82"/>
              <a:gd name="T68" fmla="*/ 2147483647 w 166"/>
              <a:gd name="T69" fmla="*/ 2147483647 h 82"/>
              <a:gd name="T70" fmla="*/ 2147483647 w 166"/>
              <a:gd name="T71" fmla="*/ 2147483647 h 82"/>
              <a:gd name="T72" fmla="*/ 2147483647 w 166"/>
              <a:gd name="T73" fmla="*/ 2147483647 h 82"/>
              <a:gd name="T74" fmla="*/ 2147483647 w 166"/>
              <a:gd name="T75" fmla="*/ 2147483647 h 82"/>
              <a:gd name="T76" fmla="*/ 2147483647 w 166"/>
              <a:gd name="T77" fmla="*/ 2147483647 h 82"/>
              <a:gd name="T78" fmla="*/ 2147483647 w 166"/>
              <a:gd name="T79" fmla="*/ 2147483647 h 82"/>
              <a:gd name="T80" fmla="*/ 2147483647 w 166"/>
              <a:gd name="T81" fmla="*/ 2147483647 h 82"/>
              <a:gd name="T82" fmla="*/ 2147483647 w 166"/>
              <a:gd name="T83" fmla="*/ 2147483647 h 82"/>
              <a:gd name="T84" fmla="*/ 2147483647 w 166"/>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solidFill>
            <a:srgbClr val="2929A5"/>
          </a:solidFill>
          <a:ln w="7938">
            <a:solidFill>
              <a:schemeClr val="tx1"/>
            </a:solidFill>
            <a:prstDash val="solid"/>
            <a:round/>
            <a:headEnd/>
            <a:tailEnd/>
          </a:ln>
        </p:spPr>
        <p:txBody>
          <a:bodyPr/>
          <a:lstStyle/>
          <a:p>
            <a:endParaRPr lang="en-GB"/>
          </a:p>
        </p:txBody>
      </p:sp>
      <p:sp>
        <p:nvSpPr>
          <p:cNvPr id="5" name="Freeform 3"/>
          <p:cNvSpPr>
            <a:spLocks/>
          </p:cNvSpPr>
          <p:nvPr/>
        </p:nvSpPr>
        <p:spPr bwMode="auto">
          <a:xfrm>
            <a:off x="2454275" y="1952625"/>
            <a:ext cx="1527175" cy="1136650"/>
          </a:xfrm>
          <a:custGeom>
            <a:avLst/>
            <a:gdLst>
              <a:gd name="T0" fmla="*/ 2147483647 w 962"/>
              <a:gd name="T1" fmla="*/ 2147483647 h 716"/>
              <a:gd name="T2" fmla="*/ 2147483647 w 962"/>
              <a:gd name="T3" fmla="*/ 2147483647 h 716"/>
              <a:gd name="T4" fmla="*/ 2147483647 w 962"/>
              <a:gd name="T5" fmla="*/ 2147483647 h 716"/>
              <a:gd name="T6" fmla="*/ 2147483647 w 962"/>
              <a:gd name="T7" fmla="*/ 2147483647 h 716"/>
              <a:gd name="T8" fmla="*/ 2147483647 w 962"/>
              <a:gd name="T9" fmla="*/ 2147483647 h 716"/>
              <a:gd name="T10" fmla="*/ 2147483647 w 962"/>
              <a:gd name="T11" fmla="*/ 2147483647 h 716"/>
              <a:gd name="T12" fmla="*/ 2147483647 w 962"/>
              <a:gd name="T13" fmla="*/ 2147483647 h 716"/>
              <a:gd name="T14" fmla="*/ 2147483647 w 962"/>
              <a:gd name="T15" fmla="*/ 2147483647 h 716"/>
              <a:gd name="T16" fmla="*/ 2147483647 w 962"/>
              <a:gd name="T17" fmla="*/ 2147483647 h 716"/>
              <a:gd name="T18" fmla="*/ 2147483647 w 962"/>
              <a:gd name="T19" fmla="*/ 2147483647 h 716"/>
              <a:gd name="T20" fmla="*/ 2147483647 w 962"/>
              <a:gd name="T21" fmla="*/ 2147483647 h 716"/>
              <a:gd name="T22" fmla="*/ 2147483647 w 962"/>
              <a:gd name="T23" fmla="*/ 2147483647 h 716"/>
              <a:gd name="T24" fmla="*/ 2147483647 w 962"/>
              <a:gd name="T25" fmla="*/ 2147483647 h 716"/>
              <a:gd name="T26" fmla="*/ 2147483647 w 962"/>
              <a:gd name="T27" fmla="*/ 2147483647 h 716"/>
              <a:gd name="T28" fmla="*/ 2147483647 w 962"/>
              <a:gd name="T29" fmla="*/ 2147483647 h 716"/>
              <a:gd name="T30" fmla="*/ 2147483647 w 962"/>
              <a:gd name="T31" fmla="*/ 2147483647 h 716"/>
              <a:gd name="T32" fmla="*/ 2147483647 w 962"/>
              <a:gd name="T33" fmla="*/ 2147483647 h 716"/>
              <a:gd name="T34" fmla="*/ 2147483647 w 962"/>
              <a:gd name="T35" fmla="*/ 2147483647 h 716"/>
              <a:gd name="T36" fmla="*/ 2147483647 w 962"/>
              <a:gd name="T37" fmla="*/ 2147483647 h 716"/>
              <a:gd name="T38" fmla="*/ 2147483647 w 962"/>
              <a:gd name="T39" fmla="*/ 2147483647 h 716"/>
              <a:gd name="T40" fmla="*/ 2147483647 w 962"/>
              <a:gd name="T41" fmla="*/ 2147483647 h 716"/>
              <a:gd name="T42" fmla="*/ 2147483647 w 962"/>
              <a:gd name="T43" fmla="*/ 2147483647 h 716"/>
              <a:gd name="T44" fmla="*/ 2147483647 w 962"/>
              <a:gd name="T45" fmla="*/ 2147483647 h 716"/>
              <a:gd name="T46" fmla="*/ 2147483647 w 962"/>
              <a:gd name="T47" fmla="*/ 2147483647 h 716"/>
              <a:gd name="T48" fmla="*/ 2147483647 w 962"/>
              <a:gd name="T49" fmla="*/ 2147483647 h 716"/>
              <a:gd name="T50" fmla="*/ 2147483647 w 962"/>
              <a:gd name="T51" fmla="*/ 2147483647 h 716"/>
              <a:gd name="T52" fmla="*/ 2147483647 w 962"/>
              <a:gd name="T53" fmla="*/ 2147483647 h 716"/>
              <a:gd name="T54" fmla="*/ 2147483647 w 962"/>
              <a:gd name="T55" fmla="*/ 2147483647 h 716"/>
              <a:gd name="T56" fmla="*/ 2147483647 w 962"/>
              <a:gd name="T57" fmla="*/ 2147483647 h 716"/>
              <a:gd name="T58" fmla="*/ 2147483647 w 962"/>
              <a:gd name="T59" fmla="*/ 2147483647 h 716"/>
              <a:gd name="T60" fmla="*/ 2147483647 w 962"/>
              <a:gd name="T61" fmla="*/ 2147483647 h 716"/>
              <a:gd name="T62" fmla="*/ 2147483647 w 962"/>
              <a:gd name="T63" fmla="*/ 2147483647 h 716"/>
              <a:gd name="T64" fmla="*/ 2147483647 w 962"/>
              <a:gd name="T65" fmla="*/ 2147483647 h 716"/>
              <a:gd name="T66" fmla="*/ 2147483647 w 962"/>
              <a:gd name="T67" fmla="*/ 2147483647 h 716"/>
              <a:gd name="T68" fmla="*/ 2147483647 w 962"/>
              <a:gd name="T69" fmla="*/ 0 h 716"/>
              <a:gd name="T70" fmla="*/ 2147483647 w 962"/>
              <a:gd name="T71" fmla="*/ 2147483647 h 716"/>
              <a:gd name="T72" fmla="*/ 2147483647 w 962"/>
              <a:gd name="T73" fmla="*/ 2147483647 h 716"/>
              <a:gd name="T74" fmla="*/ 2147483647 w 962"/>
              <a:gd name="T75" fmla="*/ 2147483647 h 716"/>
              <a:gd name="T76" fmla="*/ 2147483647 w 962"/>
              <a:gd name="T77" fmla="*/ 2147483647 h 716"/>
              <a:gd name="T78" fmla="*/ 2147483647 w 962"/>
              <a:gd name="T79" fmla="*/ 2147483647 h 716"/>
              <a:gd name="T80" fmla="*/ 2147483647 w 962"/>
              <a:gd name="T81" fmla="*/ 2147483647 h 716"/>
              <a:gd name="T82" fmla="*/ 2147483647 w 962"/>
              <a:gd name="T83" fmla="*/ 2147483647 h 716"/>
              <a:gd name="T84" fmla="*/ 2147483647 w 962"/>
              <a:gd name="T85" fmla="*/ 2147483647 h 716"/>
              <a:gd name="T86" fmla="*/ 2147483647 w 962"/>
              <a:gd name="T87" fmla="*/ 2147483647 h 716"/>
              <a:gd name="T88" fmla="*/ 2147483647 w 962"/>
              <a:gd name="T89" fmla="*/ 2147483647 h 716"/>
              <a:gd name="T90" fmla="*/ 2147483647 w 962"/>
              <a:gd name="T91" fmla="*/ 2147483647 h 716"/>
              <a:gd name="T92" fmla="*/ 2147483647 w 962"/>
              <a:gd name="T93" fmla="*/ 2147483647 h 716"/>
              <a:gd name="T94" fmla="*/ 2147483647 w 962"/>
              <a:gd name="T95" fmla="*/ 2147483647 h 716"/>
              <a:gd name="T96" fmla="*/ 2147483647 w 962"/>
              <a:gd name="T97" fmla="*/ 2147483647 h 716"/>
              <a:gd name="T98" fmla="*/ 2147483647 w 962"/>
              <a:gd name="T99" fmla="*/ 2147483647 h 716"/>
              <a:gd name="T100" fmla="*/ 2147483647 w 962"/>
              <a:gd name="T101" fmla="*/ 2147483647 h 716"/>
              <a:gd name="T102" fmla="*/ 2147483647 w 962"/>
              <a:gd name="T103" fmla="*/ 2147483647 h 716"/>
              <a:gd name="T104" fmla="*/ 2147483647 w 962"/>
              <a:gd name="T105" fmla="*/ 2147483647 h 716"/>
              <a:gd name="T106" fmla="*/ 2147483647 w 962"/>
              <a:gd name="T107" fmla="*/ 2147483647 h 716"/>
              <a:gd name="T108" fmla="*/ 2147483647 w 962"/>
              <a:gd name="T109" fmla="*/ 2147483647 h 716"/>
              <a:gd name="T110" fmla="*/ 2147483647 w 962"/>
              <a:gd name="T111" fmla="*/ 2147483647 h 716"/>
              <a:gd name="T112" fmla="*/ 2147483647 w 962"/>
              <a:gd name="T113" fmla="*/ 2147483647 h 716"/>
              <a:gd name="T114" fmla="*/ 2147483647 w 962"/>
              <a:gd name="T115" fmla="*/ 2147483647 h 716"/>
              <a:gd name="T116" fmla="*/ 2147483647 w 962"/>
              <a:gd name="T117" fmla="*/ 2147483647 h 7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solidFill>
            <a:srgbClr val="2929A5"/>
          </a:solidFill>
          <a:ln w="7938">
            <a:solidFill>
              <a:schemeClr val="tx1"/>
            </a:solidFill>
            <a:prstDash val="solid"/>
            <a:round/>
            <a:headEnd/>
            <a:tailEnd/>
          </a:ln>
        </p:spPr>
        <p:txBody>
          <a:bodyPr/>
          <a:lstStyle/>
          <a:p>
            <a:endParaRPr lang="en-GB"/>
          </a:p>
        </p:txBody>
      </p:sp>
      <p:sp>
        <p:nvSpPr>
          <p:cNvPr id="6" name="Freeform 4"/>
          <p:cNvSpPr>
            <a:spLocks/>
          </p:cNvSpPr>
          <p:nvPr/>
        </p:nvSpPr>
        <p:spPr bwMode="auto">
          <a:xfrm>
            <a:off x="1333500" y="3962400"/>
            <a:ext cx="765175" cy="485775"/>
          </a:xfrm>
          <a:custGeom>
            <a:avLst/>
            <a:gdLst>
              <a:gd name="T0" fmla="*/ 2147483647 w 482"/>
              <a:gd name="T1" fmla="*/ 2147483647 h 306"/>
              <a:gd name="T2" fmla="*/ 2147483647 w 482"/>
              <a:gd name="T3" fmla="*/ 2147483647 h 306"/>
              <a:gd name="T4" fmla="*/ 2147483647 w 482"/>
              <a:gd name="T5" fmla="*/ 2147483647 h 306"/>
              <a:gd name="T6" fmla="*/ 2147483647 w 482"/>
              <a:gd name="T7" fmla="*/ 2147483647 h 306"/>
              <a:gd name="T8" fmla="*/ 2147483647 w 482"/>
              <a:gd name="T9" fmla="*/ 2147483647 h 306"/>
              <a:gd name="T10" fmla="*/ 2147483647 w 482"/>
              <a:gd name="T11" fmla="*/ 2147483647 h 306"/>
              <a:gd name="T12" fmla="*/ 2147483647 w 482"/>
              <a:gd name="T13" fmla="*/ 2147483647 h 306"/>
              <a:gd name="T14" fmla="*/ 2147483647 w 482"/>
              <a:gd name="T15" fmla="*/ 2147483647 h 306"/>
              <a:gd name="T16" fmla="*/ 2147483647 w 482"/>
              <a:gd name="T17" fmla="*/ 2147483647 h 306"/>
              <a:gd name="T18" fmla="*/ 2147483647 w 482"/>
              <a:gd name="T19" fmla="*/ 2147483647 h 306"/>
              <a:gd name="T20" fmla="*/ 2147483647 w 482"/>
              <a:gd name="T21" fmla="*/ 2147483647 h 306"/>
              <a:gd name="T22" fmla="*/ 2147483647 w 482"/>
              <a:gd name="T23" fmla="*/ 2147483647 h 306"/>
              <a:gd name="T24" fmla="*/ 2147483647 w 482"/>
              <a:gd name="T25" fmla="*/ 2147483647 h 306"/>
              <a:gd name="T26" fmla="*/ 2147483647 w 482"/>
              <a:gd name="T27" fmla="*/ 2147483647 h 306"/>
              <a:gd name="T28" fmla="*/ 2147483647 w 482"/>
              <a:gd name="T29" fmla="*/ 2147483647 h 306"/>
              <a:gd name="T30" fmla="*/ 2147483647 w 482"/>
              <a:gd name="T31" fmla="*/ 2147483647 h 306"/>
              <a:gd name="T32" fmla="*/ 2147483647 w 482"/>
              <a:gd name="T33" fmla="*/ 2147483647 h 306"/>
              <a:gd name="T34" fmla="*/ 2147483647 w 482"/>
              <a:gd name="T35" fmla="*/ 2147483647 h 306"/>
              <a:gd name="T36" fmla="*/ 2147483647 w 482"/>
              <a:gd name="T37" fmla="*/ 2147483647 h 306"/>
              <a:gd name="T38" fmla="*/ 2147483647 w 482"/>
              <a:gd name="T39" fmla="*/ 2147483647 h 306"/>
              <a:gd name="T40" fmla="*/ 2147483647 w 482"/>
              <a:gd name="T41" fmla="*/ 2147483647 h 306"/>
              <a:gd name="T42" fmla="*/ 2147483647 w 482"/>
              <a:gd name="T43" fmla="*/ 2147483647 h 306"/>
              <a:gd name="T44" fmla="*/ 2147483647 w 482"/>
              <a:gd name="T45" fmla="*/ 2147483647 h 306"/>
              <a:gd name="T46" fmla="*/ 2147483647 w 482"/>
              <a:gd name="T47" fmla="*/ 2147483647 h 306"/>
              <a:gd name="T48" fmla="*/ 2147483647 w 482"/>
              <a:gd name="T49" fmla="*/ 2147483647 h 306"/>
              <a:gd name="T50" fmla="*/ 2147483647 w 482"/>
              <a:gd name="T51" fmla="*/ 2147483647 h 306"/>
              <a:gd name="T52" fmla="*/ 2147483647 w 482"/>
              <a:gd name="T53" fmla="*/ 2147483647 h 306"/>
              <a:gd name="T54" fmla="*/ 2147483647 w 482"/>
              <a:gd name="T55" fmla="*/ 2147483647 h 306"/>
              <a:gd name="T56" fmla="*/ 2147483647 w 482"/>
              <a:gd name="T57" fmla="*/ 2147483647 h 306"/>
              <a:gd name="T58" fmla="*/ 2147483647 w 482"/>
              <a:gd name="T59" fmla="*/ 2147483647 h 306"/>
              <a:gd name="T60" fmla="*/ 2147483647 w 482"/>
              <a:gd name="T61" fmla="*/ 2147483647 h 306"/>
              <a:gd name="T62" fmla="*/ 2147483647 w 482"/>
              <a:gd name="T63" fmla="*/ 2147483647 h 306"/>
              <a:gd name="T64" fmla="*/ 2147483647 w 482"/>
              <a:gd name="T65" fmla="*/ 2147483647 h 306"/>
              <a:gd name="T66" fmla="*/ 2147483647 w 482"/>
              <a:gd name="T67" fmla="*/ 2147483647 h 306"/>
              <a:gd name="T68" fmla="*/ 2147483647 w 482"/>
              <a:gd name="T69" fmla="*/ 2147483647 h 306"/>
              <a:gd name="T70" fmla="*/ 2147483647 w 482"/>
              <a:gd name="T71" fmla="*/ 2147483647 h 306"/>
              <a:gd name="T72" fmla="*/ 2147483647 w 482"/>
              <a:gd name="T73" fmla="*/ 2147483647 h 306"/>
              <a:gd name="T74" fmla="*/ 2147483647 w 482"/>
              <a:gd name="T75" fmla="*/ 2147483647 h 306"/>
              <a:gd name="T76" fmla="*/ 2147483647 w 482"/>
              <a:gd name="T77" fmla="*/ 2147483647 h 306"/>
              <a:gd name="T78" fmla="*/ 2147483647 w 482"/>
              <a:gd name="T79" fmla="*/ 2147483647 h 306"/>
              <a:gd name="T80" fmla="*/ 2147483647 w 482"/>
              <a:gd name="T81" fmla="*/ 2147483647 h 306"/>
              <a:gd name="T82" fmla="*/ 2147483647 w 482"/>
              <a:gd name="T83" fmla="*/ 2147483647 h 306"/>
              <a:gd name="T84" fmla="*/ 2147483647 w 482"/>
              <a:gd name="T85" fmla="*/ 2147483647 h 306"/>
              <a:gd name="T86" fmla="*/ 2147483647 w 482"/>
              <a:gd name="T87" fmla="*/ 2147483647 h 306"/>
              <a:gd name="T88" fmla="*/ 2147483647 w 482"/>
              <a:gd name="T89" fmla="*/ 2147483647 h 306"/>
              <a:gd name="T90" fmla="*/ 2147483647 w 482"/>
              <a:gd name="T91" fmla="*/ 2147483647 h 306"/>
              <a:gd name="T92" fmla="*/ 2147483647 w 482"/>
              <a:gd name="T93" fmla="*/ 2147483647 h 3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solidFill>
            <a:srgbClr val="2929A5"/>
          </a:solidFill>
          <a:ln w="7938">
            <a:solidFill>
              <a:schemeClr val="tx1"/>
            </a:solidFill>
            <a:prstDash val="solid"/>
            <a:round/>
            <a:headEnd/>
            <a:tailEnd/>
          </a:ln>
        </p:spPr>
        <p:txBody>
          <a:bodyPr/>
          <a:lstStyle/>
          <a:p>
            <a:endParaRPr lang="en-GB"/>
          </a:p>
        </p:txBody>
      </p:sp>
      <p:sp>
        <p:nvSpPr>
          <p:cNvPr id="7" name="Freeform 5"/>
          <p:cNvSpPr>
            <a:spLocks/>
          </p:cNvSpPr>
          <p:nvPr/>
        </p:nvSpPr>
        <p:spPr bwMode="auto">
          <a:xfrm>
            <a:off x="2784475" y="3390900"/>
            <a:ext cx="174625" cy="158750"/>
          </a:xfrm>
          <a:custGeom>
            <a:avLst/>
            <a:gdLst>
              <a:gd name="T0" fmla="*/ 2147483647 w 110"/>
              <a:gd name="T1" fmla="*/ 2147483647 h 100"/>
              <a:gd name="T2" fmla="*/ 2147483647 w 110"/>
              <a:gd name="T3" fmla="*/ 2147483647 h 100"/>
              <a:gd name="T4" fmla="*/ 2147483647 w 110"/>
              <a:gd name="T5" fmla="*/ 2147483647 h 100"/>
              <a:gd name="T6" fmla="*/ 2147483647 w 110"/>
              <a:gd name="T7" fmla="*/ 0 h 100"/>
              <a:gd name="T8" fmla="*/ 2147483647 w 110"/>
              <a:gd name="T9" fmla="*/ 2147483647 h 100"/>
              <a:gd name="T10" fmla="*/ 2147483647 w 110"/>
              <a:gd name="T11" fmla="*/ 2147483647 h 100"/>
              <a:gd name="T12" fmla="*/ 2147483647 w 110"/>
              <a:gd name="T13" fmla="*/ 2147483647 h 100"/>
              <a:gd name="T14" fmla="*/ 2147483647 w 110"/>
              <a:gd name="T15" fmla="*/ 2147483647 h 100"/>
              <a:gd name="T16" fmla="*/ 2147483647 w 110"/>
              <a:gd name="T17" fmla="*/ 2147483647 h 100"/>
              <a:gd name="T18" fmla="*/ 2147483647 w 110"/>
              <a:gd name="T19" fmla="*/ 2147483647 h 100"/>
              <a:gd name="T20" fmla="*/ 2147483647 w 110"/>
              <a:gd name="T21" fmla="*/ 2147483647 h 100"/>
              <a:gd name="T22" fmla="*/ 2147483647 w 110"/>
              <a:gd name="T23" fmla="*/ 2147483647 h 100"/>
              <a:gd name="T24" fmla="*/ 2147483647 w 110"/>
              <a:gd name="T25" fmla="*/ 2147483647 h 100"/>
              <a:gd name="T26" fmla="*/ 2147483647 w 110"/>
              <a:gd name="T27" fmla="*/ 2147483647 h 100"/>
              <a:gd name="T28" fmla="*/ 2147483647 w 110"/>
              <a:gd name="T29" fmla="*/ 2147483647 h 100"/>
              <a:gd name="T30" fmla="*/ 2147483647 w 110"/>
              <a:gd name="T31" fmla="*/ 2147483647 h 100"/>
              <a:gd name="T32" fmla="*/ 2147483647 w 110"/>
              <a:gd name="T33" fmla="*/ 2147483647 h 100"/>
              <a:gd name="T34" fmla="*/ 2147483647 w 110"/>
              <a:gd name="T35" fmla="*/ 2147483647 h 100"/>
              <a:gd name="T36" fmla="*/ 2147483647 w 110"/>
              <a:gd name="T37" fmla="*/ 2147483647 h 100"/>
              <a:gd name="T38" fmla="*/ 2147483647 w 110"/>
              <a:gd name="T39" fmla="*/ 2147483647 h 100"/>
              <a:gd name="T40" fmla="*/ 2147483647 w 110"/>
              <a:gd name="T41" fmla="*/ 2147483647 h 100"/>
              <a:gd name="T42" fmla="*/ 2147483647 w 110"/>
              <a:gd name="T43" fmla="*/ 2147483647 h 100"/>
              <a:gd name="T44" fmla="*/ 2147483647 w 110"/>
              <a:gd name="T45" fmla="*/ 2147483647 h 100"/>
              <a:gd name="T46" fmla="*/ 2147483647 w 110"/>
              <a:gd name="T47" fmla="*/ 2147483647 h 100"/>
              <a:gd name="T48" fmla="*/ 2147483647 w 110"/>
              <a:gd name="T49" fmla="*/ 2147483647 h 100"/>
              <a:gd name="T50" fmla="*/ 0 w 110"/>
              <a:gd name="T51" fmla="*/ 2147483647 h 100"/>
              <a:gd name="T52" fmla="*/ 2147483647 w 110"/>
              <a:gd name="T53" fmla="*/ 2147483647 h 100"/>
              <a:gd name="T54" fmla="*/ 2147483647 w 110"/>
              <a:gd name="T55" fmla="*/ 2147483647 h 100"/>
              <a:gd name="T56" fmla="*/ 2147483647 w 110"/>
              <a:gd name="T57" fmla="*/ 2147483647 h 100"/>
              <a:gd name="T58" fmla="*/ 2147483647 w 110"/>
              <a:gd name="T59" fmla="*/ 2147483647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solidFill>
            <a:srgbClr val="2929A5"/>
          </a:solidFill>
          <a:ln w="7938">
            <a:solidFill>
              <a:schemeClr val="tx1"/>
            </a:solidFill>
            <a:prstDash val="solid"/>
            <a:round/>
            <a:headEnd/>
            <a:tailEnd/>
          </a:ln>
        </p:spPr>
        <p:txBody>
          <a:bodyPr/>
          <a:lstStyle/>
          <a:p>
            <a:endParaRPr lang="en-GB"/>
          </a:p>
        </p:txBody>
      </p:sp>
      <p:grpSp>
        <p:nvGrpSpPr>
          <p:cNvPr id="8" name="Group 6"/>
          <p:cNvGrpSpPr>
            <a:grpSpLocks/>
          </p:cNvGrpSpPr>
          <p:nvPr/>
        </p:nvGrpSpPr>
        <p:grpSpPr bwMode="auto">
          <a:xfrm>
            <a:off x="736600" y="1981200"/>
            <a:ext cx="2143125" cy="1711325"/>
            <a:chOff x="464" y="783"/>
            <a:chExt cx="1350" cy="1078"/>
          </a:xfrm>
        </p:grpSpPr>
        <p:sp>
          <p:nvSpPr>
            <p:cNvPr id="9" name="Freeform 7"/>
            <p:cNvSpPr>
              <a:spLocks/>
            </p:cNvSpPr>
            <p:nvPr/>
          </p:nvSpPr>
          <p:spPr bwMode="auto">
            <a:xfrm>
              <a:off x="704" y="1087"/>
              <a:ext cx="166" cy="104"/>
            </a:xfrm>
            <a:custGeom>
              <a:avLst/>
              <a:gdLst>
                <a:gd name="T0" fmla="*/ 20 w 166"/>
                <a:gd name="T1" fmla="*/ 6 h 104"/>
                <a:gd name="T2" fmla="*/ 20 w 166"/>
                <a:gd name="T3" fmla="*/ 14 h 104"/>
                <a:gd name="T4" fmla="*/ 28 w 166"/>
                <a:gd name="T5" fmla="*/ 22 h 104"/>
                <a:gd name="T6" fmla="*/ 28 w 166"/>
                <a:gd name="T7" fmla="*/ 28 h 104"/>
                <a:gd name="T8" fmla="*/ 24 w 166"/>
                <a:gd name="T9" fmla="*/ 34 h 104"/>
                <a:gd name="T10" fmla="*/ 20 w 166"/>
                <a:gd name="T11" fmla="*/ 44 h 104"/>
                <a:gd name="T12" fmla="*/ 12 w 166"/>
                <a:gd name="T13" fmla="*/ 54 h 104"/>
                <a:gd name="T14" fmla="*/ 8 w 166"/>
                <a:gd name="T15" fmla="*/ 68 h 104"/>
                <a:gd name="T16" fmla="*/ 0 w 166"/>
                <a:gd name="T17" fmla="*/ 76 h 104"/>
                <a:gd name="T18" fmla="*/ 12 w 166"/>
                <a:gd name="T19" fmla="*/ 80 h 104"/>
                <a:gd name="T20" fmla="*/ 20 w 166"/>
                <a:gd name="T21" fmla="*/ 84 h 104"/>
                <a:gd name="T22" fmla="*/ 32 w 166"/>
                <a:gd name="T23" fmla="*/ 92 h 104"/>
                <a:gd name="T24" fmla="*/ 42 w 166"/>
                <a:gd name="T25" fmla="*/ 104 h 104"/>
                <a:gd name="T26" fmla="*/ 54 w 166"/>
                <a:gd name="T27" fmla="*/ 100 h 104"/>
                <a:gd name="T28" fmla="*/ 68 w 166"/>
                <a:gd name="T29" fmla="*/ 92 h 104"/>
                <a:gd name="T30" fmla="*/ 80 w 166"/>
                <a:gd name="T31" fmla="*/ 92 h 104"/>
                <a:gd name="T32" fmla="*/ 86 w 166"/>
                <a:gd name="T33" fmla="*/ 82 h 104"/>
                <a:gd name="T34" fmla="*/ 90 w 166"/>
                <a:gd name="T35" fmla="*/ 72 h 104"/>
                <a:gd name="T36" fmla="*/ 102 w 166"/>
                <a:gd name="T37" fmla="*/ 66 h 104"/>
                <a:gd name="T38" fmla="*/ 106 w 166"/>
                <a:gd name="T39" fmla="*/ 58 h 104"/>
                <a:gd name="T40" fmla="*/ 120 w 166"/>
                <a:gd name="T41" fmla="*/ 50 h 104"/>
                <a:gd name="T42" fmla="*/ 140 w 166"/>
                <a:gd name="T43" fmla="*/ 40 h 104"/>
                <a:gd name="T44" fmla="*/ 166 w 166"/>
                <a:gd name="T45" fmla="*/ 32 h 104"/>
                <a:gd name="T46" fmla="*/ 158 w 166"/>
                <a:gd name="T47" fmla="*/ 26 h 104"/>
                <a:gd name="T48" fmla="*/ 142 w 166"/>
                <a:gd name="T49" fmla="*/ 16 h 104"/>
                <a:gd name="T50" fmla="*/ 128 w 166"/>
                <a:gd name="T51" fmla="*/ 8 h 104"/>
                <a:gd name="T52" fmla="*/ 114 w 166"/>
                <a:gd name="T53" fmla="*/ 10 h 104"/>
                <a:gd name="T54" fmla="*/ 106 w 166"/>
                <a:gd name="T55" fmla="*/ 16 h 104"/>
                <a:gd name="T56" fmla="*/ 94 w 166"/>
                <a:gd name="T57" fmla="*/ 14 h 104"/>
                <a:gd name="T58" fmla="*/ 74 w 166"/>
                <a:gd name="T59" fmla="*/ 6 h 104"/>
                <a:gd name="T60" fmla="*/ 72 w 166"/>
                <a:gd name="T61" fmla="*/ 0 h 104"/>
                <a:gd name="T62" fmla="*/ 54 w 166"/>
                <a:gd name="T63" fmla="*/ 0 h 104"/>
                <a:gd name="T64" fmla="*/ 52 w 166"/>
                <a:gd name="T65" fmla="*/ 6 h 104"/>
                <a:gd name="T66" fmla="*/ 34 w 166"/>
                <a:gd name="T67" fmla="*/ 4 h 104"/>
                <a:gd name="T68" fmla="*/ 20 w 166"/>
                <a:gd name="T69" fmla="*/ 6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solidFill>
              <a:srgbClr val="2929A5"/>
            </a:solidFill>
            <a:ln w="7938">
              <a:solidFill>
                <a:schemeClr val="tx1"/>
              </a:solidFill>
              <a:prstDash val="solid"/>
              <a:round/>
              <a:headEnd/>
              <a:tailEnd/>
            </a:ln>
          </p:spPr>
          <p:txBody>
            <a:bodyPr/>
            <a:lstStyle/>
            <a:p>
              <a:endParaRPr lang="en-GB"/>
            </a:p>
          </p:txBody>
        </p:sp>
        <p:sp>
          <p:nvSpPr>
            <p:cNvPr id="10" name="Freeform 8"/>
            <p:cNvSpPr>
              <a:spLocks/>
            </p:cNvSpPr>
            <p:nvPr/>
          </p:nvSpPr>
          <p:spPr bwMode="auto">
            <a:xfrm>
              <a:off x="814" y="1125"/>
              <a:ext cx="284" cy="136"/>
            </a:xfrm>
            <a:custGeom>
              <a:avLst/>
              <a:gdLst>
                <a:gd name="T0" fmla="*/ 104 w 284"/>
                <a:gd name="T1" fmla="*/ 82 h 136"/>
                <a:gd name="T2" fmla="*/ 52 w 284"/>
                <a:gd name="T3" fmla="*/ 78 h 136"/>
                <a:gd name="T4" fmla="*/ 10 w 284"/>
                <a:gd name="T5" fmla="*/ 74 h 136"/>
                <a:gd name="T6" fmla="*/ 30 w 284"/>
                <a:gd name="T7" fmla="*/ 62 h 136"/>
                <a:gd name="T8" fmla="*/ 56 w 284"/>
                <a:gd name="T9" fmla="*/ 54 h 136"/>
                <a:gd name="T10" fmla="*/ 34 w 284"/>
                <a:gd name="T11" fmla="*/ 56 h 136"/>
                <a:gd name="T12" fmla="*/ 14 w 284"/>
                <a:gd name="T13" fmla="*/ 52 h 136"/>
                <a:gd name="T14" fmla="*/ 0 w 284"/>
                <a:gd name="T15" fmla="*/ 42 h 136"/>
                <a:gd name="T16" fmla="*/ 12 w 284"/>
                <a:gd name="T17" fmla="*/ 30 h 136"/>
                <a:gd name="T18" fmla="*/ 26 w 284"/>
                <a:gd name="T19" fmla="*/ 14 h 136"/>
                <a:gd name="T20" fmla="*/ 74 w 284"/>
                <a:gd name="T21" fmla="*/ 0 h 136"/>
                <a:gd name="T22" fmla="*/ 74 w 284"/>
                <a:gd name="T23" fmla="*/ 12 h 136"/>
                <a:gd name="T24" fmla="*/ 84 w 284"/>
                <a:gd name="T25" fmla="*/ 22 h 136"/>
                <a:gd name="T26" fmla="*/ 106 w 284"/>
                <a:gd name="T27" fmla="*/ 12 h 136"/>
                <a:gd name="T28" fmla="*/ 118 w 284"/>
                <a:gd name="T29" fmla="*/ 24 h 136"/>
                <a:gd name="T30" fmla="*/ 128 w 284"/>
                <a:gd name="T31" fmla="*/ 26 h 136"/>
                <a:gd name="T32" fmla="*/ 144 w 284"/>
                <a:gd name="T33" fmla="*/ 18 h 136"/>
                <a:gd name="T34" fmla="*/ 142 w 284"/>
                <a:gd name="T35" fmla="*/ 10 h 136"/>
                <a:gd name="T36" fmla="*/ 162 w 284"/>
                <a:gd name="T37" fmla="*/ 26 h 136"/>
                <a:gd name="T38" fmla="*/ 172 w 284"/>
                <a:gd name="T39" fmla="*/ 48 h 136"/>
                <a:gd name="T40" fmla="*/ 176 w 284"/>
                <a:gd name="T41" fmla="*/ 34 h 136"/>
                <a:gd name="T42" fmla="*/ 170 w 284"/>
                <a:gd name="T43" fmla="*/ 4 h 136"/>
                <a:gd name="T44" fmla="*/ 192 w 284"/>
                <a:gd name="T45" fmla="*/ 4 h 136"/>
                <a:gd name="T46" fmla="*/ 216 w 284"/>
                <a:gd name="T47" fmla="*/ 24 h 136"/>
                <a:gd name="T48" fmla="*/ 230 w 284"/>
                <a:gd name="T49" fmla="*/ 52 h 136"/>
                <a:gd name="T50" fmla="*/ 228 w 284"/>
                <a:gd name="T51" fmla="*/ 66 h 136"/>
                <a:gd name="T52" fmla="*/ 248 w 284"/>
                <a:gd name="T53" fmla="*/ 82 h 136"/>
                <a:gd name="T54" fmla="*/ 268 w 284"/>
                <a:gd name="T55" fmla="*/ 90 h 136"/>
                <a:gd name="T56" fmla="*/ 280 w 284"/>
                <a:gd name="T57" fmla="*/ 104 h 136"/>
                <a:gd name="T58" fmla="*/ 254 w 284"/>
                <a:gd name="T59" fmla="*/ 106 h 136"/>
                <a:gd name="T60" fmla="*/ 268 w 284"/>
                <a:gd name="T61" fmla="*/ 116 h 136"/>
                <a:gd name="T62" fmla="*/ 262 w 284"/>
                <a:gd name="T63" fmla="*/ 128 h 136"/>
                <a:gd name="T64" fmla="*/ 216 w 284"/>
                <a:gd name="T65" fmla="*/ 128 h 136"/>
                <a:gd name="T66" fmla="*/ 202 w 284"/>
                <a:gd name="T67" fmla="*/ 122 h 136"/>
                <a:gd name="T68" fmla="*/ 184 w 284"/>
                <a:gd name="T69" fmla="*/ 122 h 136"/>
                <a:gd name="T70" fmla="*/ 152 w 284"/>
                <a:gd name="T71" fmla="*/ 134 h 136"/>
                <a:gd name="T72" fmla="*/ 84 w 284"/>
                <a:gd name="T73" fmla="*/ 130 h 136"/>
                <a:gd name="T74" fmla="*/ 40 w 284"/>
                <a:gd name="T75" fmla="*/ 118 h 136"/>
                <a:gd name="T76" fmla="*/ 30 w 284"/>
                <a:gd name="T77" fmla="*/ 92 h 136"/>
                <a:gd name="T78" fmla="*/ 80 w 284"/>
                <a:gd name="T79" fmla="*/ 88 h 136"/>
                <a:gd name="T80" fmla="*/ 110 w 284"/>
                <a:gd name="T81" fmla="*/ 90 h 1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solidFill>
              <a:srgbClr val="2929A5"/>
            </a:solidFill>
            <a:ln w="7938">
              <a:solidFill>
                <a:schemeClr val="tx1"/>
              </a:solidFill>
              <a:prstDash val="solid"/>
              <a:round/>
              <a:headEnd/>
              <a:tailEnd/>
            </a:ln>
          </p:spPr>
          <p:txBody>
            <a:bodyPr/>
            <a:lstStyle/>
            <a:p>
              <a:endParaRPr lang="en-GB"/>
            </a:p>
          </p:txBody>
        </p:sp>
        <p:sp>
          <p:nvSpPr>
            <p:cNvPr id="11" name="Freeform 9"/>
            <p:cNvSpPr>
              <a:spLocks/>
            </p:cNvSpPr>
            <p:nvPr/>
          </p:nvSpPr>
          <p:spPr bwMode="auto">
            <a:xfrm>
              <a:off x="836" y="1011"/>
              <a:ext cx="190" cy="82"/>
            </a:xfrm>
            <a:custGeom>
              <a:avLst/>
              <a:gdLst>
                <a:gd name="T0" fmla="*/ 98 w 190"/>
                <a:gd name="T1" fmla="*/ 56 h 82"/>
                <a:gd name="T2" fmla="*/ 80 w 190"/>
                <a:gd name="T3" fmla="*/ 56 h 82"/>
                <a:gd name="T4" fmla="*/ 58 w 190"/>
                <a:gd name="T5" fmla="*/ 56 h 82"/>
                <a:gd name="T6" fmla="*/ 62 w 190"/>
                <a:gd name="T7" fmla="*/ 48 h 82"/>
                <a:gd name="T8" fmla="*/ 52 w 190"/>
                <a:gd name="T9" fmla="*/ 50 h 82"/>
                <a:gd name="T10" fmla="*/ 48 w 190"/>
                <a:gd name="T11" fmla="*/ 58 h 82"/>
                <a:gd name="T12" fmla="*/ 30 w 190"/>
                <a:gd name="T13" fmla="*/ 62 h 82"/>
                <a:gd name="T14" fmla="*/ 20 w 190"/>
                <a:gd name="T15" fmla="*/ 58 h 82"/>
                <a:gd name="T16" fmla="*/ 2 w 190"/>
                <a:gd name="T17" fmla="*/ 56 h 82"/>
                <a:gd name="T18" fmla="*/ 0 w 190"/>
                <a:gd name="T19" fmla="*/ 48 h 82"/>
                <a:gd name="T20" fmla="*/ 18 w 190"/>
                <a:gd name="T21" fmla="*/ 46 h 82"/>
                <a:gd name="T22" fmla="*/ 4 w 190"/>
                <a:gd name="T23" fmla="*/ 42 h 82"/>
                <a:gd name="T24" fmla="*/ 10 w 190"/>
                <a:gd name="T25" fmla="*/ 36 h 82"/>
                <a:gd name="T26" fmla="*/ 34 w 190"/>
                <a:gd name="T27" fmla="*/ 34 h 82"/>
                <a:gd name="T28" fmla="*/ 16 w 190"/>
                <a:gd name="T29" fmla="*/ 30 h 82"/>
                <a:gd name="T30" fmla="*/ 18 w 190"/>
                <a:gd name="T31" fmla="*/ 24 h 82"/>
                <a:gd name="T32" fmla="*/ 26 w 190"/>
                <a:gd name="T33" fmla="*/ 20 h 82"/>
                <a:gd name="T34" fmla="*/ 34 w 190"/>
                <a:gd name="T35" fmla="*/ 16 h 82"/>
                <a:gd name="T36" fmla="*/ 50 w 190"/>
                <a:gd name="T37" fmla="*/ 14 h 82"/>
                <a:gd name="T38" fmla="*/ 58 w 190"/>
                <a:gd name="T39" fmla="*/ 22 h 82"/>
                <a:gd name="T40" fmla="*/ 66 w 190"/>
                <a:gd name="T41" fmla="*/ 20 h 82"/>
                <a:gd name="T42" fmla="*/ 74 w 190"/>
                <a:gd name="T43" fmla="*/ 20 h 82"/>
                <a:gd name="T44" fmla="*/ 88 w 190"/>
                <a:gd name="T45" fmla="*/ 28 h 82"/>
                <a:gd name="T46" fmla="*/ 98 w 190"/>
                <a:gd name="T47" fmla="*/ 36 h 82"/>
                <a:gd name="T48" fmla="*/ 98 w 190"/>
                <a:gd name="T49" fmla="*/ 40 h 82"/>
                <a:gd name="T50" fmla="*/ 98 w 190"/>
                <a:gd name="T51" fmla="*/ 42 h 82"/>
                <a:gd name="T52" fmla="*/ 100 w 190"/>
                <a:gd name="T53" fmla="*/ 44 h 82"/>
                <a:gd name="T54" fmla="*/ 136 w 190"/>
                <a:gd name="T55" fmla="*/ 44 h 82"/>
                <a:gd name="T56" fmla="*/ 136 w 190"/>
                <a:gd name="T57" fmla="*/ 38 h 82"/>
                <a:gd name="T58" fmla="*/ 118 w 190"/>
                <a:gd name="T59" fmla="*/ 34 h 82"/>
                <a:gd name="T60" fmla="*/ 130 w 190"/>
                <a:gd name="T61" fmla="*/ 28 h 82"/>
                <a:gd name="T62" fmla="*/ 128 w 190"/>
                <a:gd name="T63" fmla="*/ 24 h 82"/>
                <a:gd name="T64" fmla="*/ 116 w 190"/>
                <a:gd name="T65" fmla="*/ 20 h 82"/>
                <a:gd name="T66" fmla="*/ 122 w 190"/>
                <a:gd name="T67" fmla="*/ 10 h 82"/>
                <a:gd name="T68" fmla="*/ 130 w 190"/>
                <a:gd name="T69" fmla="*/ 0 h 82"/>
                <a:gd name="T70" fmla="*/ 140 w 190"/>
                <a:gd name="T71" fmla="*/ 2 h 82"/>
                <a:gd name="T72" fmla="*/ 142 w 190"/>
                <a:gd name="T73" fmla="*/ 8 h 82"/>
                <a:gd name="T74" fmla="*/ 148 w 190"/>
                <a:gd name="T75" fmla="*/ 16 h 82"/>
                <a:gd name="T76" fmla="*/ 146 w 190"/>
                <a:gd name="T77" fmla="*/ 22 h 82"/>
                <a:gd name="T78" fmla="*/ 148 w 190"/>
                <a:gd name="T79" fmla="*/ 30 h 82"/>
                <a:gd name="T80" fmla="*/ 162 w 190"/>
                <a:gd name="T81" fmla="*/ 34 h 82"/>
                <a:gd name="T82" fmla="*/ 168 w 190"/>
                <a:gd name="T83" fmla="*/ 34 h 82"/>
                <a:gd name="T84" fmla="*/ 172 w 190"/>
                <a:gd name="T85" fmla="*/ 28 h 82"/>
                <a:gd name="T86" fmla="*/ 184 w 190"/>
                <a:gd name="T87" fmla="*/ 28 h 82"/>
                <a:gd name="T88" fmla="*/ 190 w 190"/>
                <a:gd name="T89" fmla="*/ 34 h 82"/>
                <a:gd name="T90" fmla="*/ 190 w 190"/>
                <a:gd name="T91" fmla="*/ 48 h 82"/>
                <a:gd name="T92" fmla="*/ 182 w 190"/>
                <a:gd name="T93" fmla="*/ 58 h 82"/>
                <a:gd name="T94" fmla="*/ 168 w 190"/>
                <a:gd name="T95" fmla="*/ 64 h 82"/>
                <a:gd name="T96" fmla="*/ 148 w 190"/>
                <a:gd name="T97" fmla="*/ 58 h 82"/>
                <a:gd name="T98" fmla="*/ 134 w 190"/>
                <a:gd name="T99" fmla="*/ 64 h 82"/>
                <a:gd name="T100" fmla="*/ 114 w 190"/>
                <a:gd name="T101" fmla="*/ 66 h 82"/>
                <a:gd name="T102" fmla="*/ 96 w 190"/>
                <a:gd name="T103" fmla="*/ 76 h 82"/>
                <a:gd name="T104" fmla="*/ 74 w 190"/>
                <a:gd name="T105" fmla="*/ 82 h 82"/>
                <a:gd name="T106" fmla="*/ 58 w 190"/>
                <a:gd name="T107" fmla="*/ 78 h 82"/>
                <a:gd name="T108" fmla="*/ 50 w 190"/>
                <a:gd name="T109" fmla="*/ 70 h 82"/>
                <a:gd name="T110" fmla="*/ 62 w 190"/>
                <a:gd name="T111" fmla="*/ 64 h 82"/>
                <a:gd name="T112" fmla="*/ 80 w 190"/>
                <a:gd name="T113" fmla="*/ 64 h 82"/>
                <a:gd name="T114" fmla="*/ 96 w 190"/>
                <a:gd name="T115" fmla="*/ 62 h 82"/>
                <a:gd name="T116" fmla="*/ 98 w 190"/>
                <a:gd name="T117" fmla="*/ 56 h 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solidFill>
              <a:srgbClr val="2929A5"/>
            </a:solidFill>
            <a:ln w="7938">
              <a:solidFill>
                <a:schemeClr val="tx1"/>
              </a:solidFill>
              <a:prstDash val="solid"/>
              <a:round/>
              <a:headEnd/>
              <a:tailEnd/>
            </a:ln>
          </p:spPr>
          <p:txBody>
            <a:bodyPr/>
            <a:lstStyle/>
            <a:p>
              <a:endParaRPr lang="en-GB"/>
            </a:p>
          </p:txBody>
        </p:sp>
        <p:sp>
          <p:nvSpPr>
            <p:cNvPr id="12" name="Freeform 10"/>
            <p:cNvSpPr>
              <a:spLocks/>
            </p:cNvSpPr>
            <p:nvPr/>
          </p:nvSpPr>
          <p:spPr bwMode="auto">
            <a:xfrm>
              <a:off x="1026" y="925"/>
              <a:ext cx="106" cy="56"/>
            </a:xfrm>
            <a:custGeom>
              <a:avLst/>
              <a:gdLst>
                <a:gd name="T0" fmla="*/ 0 w 106"/>
                <a:gd name="T1" fmla="*/ 12 h 56"/>
                <a:gd name="T2" fmla="*/ 16 w 106"/>
                <a:gd name="T3" fmla="*/ 16 h 56"/>
                <a:gd name="T4" fmla="*/ 26 w 106"/>
                <a:gd name="T5" fmla="*/ 20 h 56"/>
                <a:gd name="T6" fmla="*/ 34 w 106"/>
                <a:gd name="T7" fmla="*/ 28 h 56"/>
                <a:gd name="T8" fmla="*/ 32 w 106"/>
                <a:gd name="T9" fmla="*/ 30 h 56"/>
                <a:gd name="T10" fmla="*/ 18 w 106"/>
                <a:gd name="T11" fmla="*/ 28 h 56"/>
                <a:gd name="T12" fmla="*/ 10 w 106"/>
                <a:gd name="T13" fmla="*/ 30 h 56"/>
                <a:gd name="T14" fmla="*/ 8 w 106"/>
                <a:gd name="T15" fmla="*/ 40 h 56"/>
                <a:gd name="T16" fmla="*/ 20 w 106"/>
                <a:gd name="T17" fmla="*/ 42 h 56"/>
                <a:gd name="T18" fmla="*/ 34 w 106"/>
                <a:gd name="T19" fmla="*/ 40 h 56"/>
                <a:gd name="T20" fmla="*/ 50 w 106"/>
                <a:gd name="T21" fmla="*/ 38 h 56"/>
                <a:gd name="T22" fmla="*/ 66 w 106"/>
                <a:gd name="T23" fmla="*/ 40 h 56"/>
                <a:gd name="T24" fmla="*/ 74 w 106"/>
                <a:gd name="T25" fmla="*/ 46 h 56"/>
                <a:gd name="T26" fmla="*/ 82 w 106"/>
                <a:gd name="T27" fmla="*/ 56 h 56"/>
                <a:gd name="T28" fmla="*/ 98 w 106"/>
                <a:gd name="T29" fmla="*/ 56 h 56"/>
                <a:gd name="T30" fmla="*/ 106 w 106"/>
                <a:gd name="T31" fmla="*/ 48 h 56"/>
                <a:gd name="T32" fmla="*/ 94 w 106"/>
                <a:gd name="T33" fmla="*/ 38 h 56"/>
                <a:gd name="T34" fmla="*/ 90 w 106"/>
                <a:gd name="T35" fmla="*/ 28 h 56"/>
                <a:gd name="T36" fmla="*/ 80 w 106"/>
                <a:gd name="T37" fmla="*/ 20 h 56"/>
                <a:gd name="T38" fmla="*/ 70 w 106"/>
                <a:gd name="T39" fmla="*/ 18 h 56"/>
                <a:gd name="T40" fmla="*/ 64 w 106"/>
                <a:gd name="T41" fmla="*/ 12 h 56"/>
                <a:gd name="T42" fmla="*/ 50 w 106"/>
                <a:gd name="T43" fmla="*/ 10 h 56"/>
                <a:gd name="T44" fmla="*/ 44 w 106"/>
                <a:gd name="T45" fmla="*/ 20 h 56"/>
                <a:gd name="T46" fmla="*/ 42 w 106"/>
                <a:gd name="T47" fmla="*/ 10 h 56"/>
                <a:gd name="T48" fmla="*/ 40 w 106"/>
                <a:gd name="T49" fmla="*/ 2 h 56"/>
                <a:gd name="T50" fmla="*/ 18 w 106"/>
                <a:gd name="T51" fmla="*/ 0 h 56"/>
                <a:gd name="T52" fmla="*/ 0 w 106"/>
                <a:gd name="T53" fmla="*/ 2 h 56"/>
                <a:gd name="T54" fmla="*/ 0 w 106"/>
                <a:gd name="T55" fmla="*/ 12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solidFill>
              <a:srgbClr val="2929A5"/>
            </a:solidFill>
            <a:ln w="7938">
              <a:solidFill>
                <a:schemeClr val="tx1"/>
              </a:solidFill>
              <a:prstDash val="solid"/>
              <a:round/>
              <a:headEnd/>
              <a:tailEnd/>
            </a:ln>
          </p:spPr>
          <p:txBody>
            <a:bodyPr/>
            <a:lstStyle/>
            <a:p>
              <a:endParaRPr lang="en-GB"/>
            </a:p>
          </p:txBody>
        </p:sp>
        <p:sp>
          <p:nvSpPr>
            <p:cNvPr id="13" name="Freeform 11"/>
            <p:cNvSpPr>
              <a:spLocks/>
            </p:cNvSpPr>
            <p:nvPr/>
          </p:nvSpPr>
          <p:spPr bwMode="auto">
            <a:xfrm>
              <a:off x="1042" y="1017"/>
              <a:ext cx="112" cy="56"/>
            </a:xfrm>
            <a:custGeom>
              <a:avLst/>
              <a:gdLst>
                <a:gd name="T0" fmla="*/ 104 w 112"/>
                <a:gd name="T1" fmla="*/ 52 h 56"/>
                <a:gd name="T2" fmla="*/ 92 w 112"/>
                <a:gd name="T3" fmla="*/ 54 h 56"/>
                <a:gd name="T4" fmla="*/ 70 w 112"/>
                <a:gd name="T5" fmla="*/ 56 h 56"/>
                <a:gd name="T6" fmla="*/ 66 w 112"/>
                <a:gd name="T7" fmla="*/ 44 h 56"/>
                <a:gd name="T8" fmla="*/ 74 w 112"/>
                <a:gd name="T9" fmla="*/ 36 h 56"/>
                <a:gd name="T10" fmla="*/ 68 w 112"/>
                <a:gd name="T11" fmla="*/ 36 h 56"/>
                <a:gd name="T12" fmla="*/ 58 w 112"/>
                <a:gd name="T13" fmla="*/ 34 h 56"/>
                <a:gd name="T14" fmla="*/ 48 w 112"/>
                <a:gd name="T15" fmla="*/ 34 h 56"/>
                <a:gd name="T16" fmla="*/ 36 w 112"/>
                <a:gd name="T17" fmla="*/ 38 h 56"/>
                <a:gd name="T18" fmla="*/ 26 w 112"/>
                <a:gd name="T19" fmla="*/ 34 h 56"/>
                <a:gd name="T20" fmla="*/ 8 w 112"/>
                <a:gd name="T21" fmla="*/ 20 h 56"/>
                <a:gd name="T22" fmla="*/ 0 w 112"/>
                <a:gd name="T23" fmla="*/ 4 h 56"/>
                <a:gd name="T24" fmla="*/ 8 w 112"/>
                <a:gd name="T25" fmla="*/ 0 h 56"/>
                <a:gd name="T26" fmla="*/ 18 w 112"/>
                <a:gd name="T27" fmla="*/ 6 h 56"/>
                <a:gd name="T28" fmla="*/ 26 w 112"/>
                <a:gd name="T29" fmla="*/ 14 h 56"/>
                <a:gd name="T30" fmla="*/ 40 w 112"/>
                <a:gd name="T31" fmla="*/ 26 h 56"/>
                <a:gd name="T32" fmla="*/ 48 w 112"/>
                <a:gd name="T33" fmla="*/ 24 h 56"/>
                <a:gd name="T34" fmla="*/ 40 w 112"/>
                <a:gd name="T35" fmla="*/ 16 h 56"/>
                <a:gd name="T36" fmla="*/ 40 w 112"/>
                <a:gd name="T37" fmla="*/ 10 h 56"/>
                <a:gd name="T38" fmla="*/ 48 w 112"/>
                <a:gd name="T39" fmla="*/ 8 h 56"/>
                <a:gd name="T40" fmla="*/ 58 w 112"/>
                <a:gd name="T41" fmla="*/ 16 h 56"/>
                <a:gd name="T42" fmla="*/ 70 w 112"/>
                <a:gd name="T43" fmla="*/ 26 h 56"/>
                <a:gd name="T44" fmla="*/ 74 w 112"/>
                <a:gd name="T45" fmla="*/ 20 h 56"/>
                <a:gd name="T46" fmla="*/ 68 w 112"/>
                <a:gd name="T47" fmla="*/ 12 h 56"/>
                <a:gd name="T48" fmla="*/ 62 w 112"/>
                <a:gd name="T49" fmla="*/ 4 h 56"/>
                <a:gd name="T50" fmla="*/ 64 w 112"/>
                <a:gd name="T51" fmla="*/ 0 h 56"/>
                <a:gd name="T52" fmla="*/ 78 w 112"/>
                <a:gd name="T53" fmla="*/ 2 h 56"/>
                <a:gd name="T54" fmla="*/ 84 w 112"/>
                <a:gd name="T55" fmla="*/ 8 h 56"/>
                <a:gd name="T56" fmla="*/ 92 w 112"/>
                <a:gd name="T57" fmla="*/ 4 h 56"/>
                <a:gd name="T58" fmla="*/ 104 w 112"/>
                <a:gd name="T59" fmla="*/ 4 h 56"/>
                <a:gd name="T60" fmla="*/ 108 w 112"/>
                <a:gd name="T61" fmla="*/ 10 h 56"/>
                <a:gd name="T62" fmla="*/ 110 w 112"/>
                <a:gd name="T63" fmla="*/ 28 h 56"/>
                <a:gd name="T64" fmla="*/ 112 w 112"/>
                <a:gd name="T65" fmla="*/ 36 h 56"/>
                <a:gd name="T66" fmla="*/ 104 w 112"/>
                <a:gd name="T67" fmla="*/ 40 h 56"/>
                <a:gd name="T68" fmla="*/ 104 w 112"/>
                <a:gd name="T69" fmla="*/ 52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solidFill>
              <a:srgbClr val="2929A5"/>
            </a:solidFill>
            <a:ln w="7938">
              <a:solidFill>
                <a:schemeClr val="tx1"/>
              </a:solidFill>
              <a:prstDash val="solid"/>
              <a:round/>
              <a:headEnd/>
              <a:tailEnd/>
            </a:ln>
          </p:spPr>
          <p:txBody>
            <a:bodyPr/>
            <a:lstStyle/>
            <a:p>
              <a:endParaRPr lang="en-GB"/>
            </a:p>
          </p:txBody>
        </p:sp>
        <p:sp>
          <p:nvSpPr>
            <p:cNvPr id="14" name="Freeform 12"/>
            <p:cNvSpPr>
              <a:spLocks/>
            </p:cNvSpPr>
            <p:nvPr/>
          </p:nvSpPr>
          <p:spPr bwMode="auto">
            <a:xfrm>
              <a:off x="1168" y="1003"/>
              <a:ext cx="270" cy="84"/>
            </a:xfrm>
            <a:custGeom>
              <a:avLst/>
              <a:gdLst>
                <a:gd name="T0" fmla="*/ 48 w 270"/>
                <a:gd name="T1" fmla="*/ 26 h 84"/>
                <a:gd name="T2" fmla="*/ 34 w 270"/>
                <a:gd name="T3" fmla="*/ 28 h 84"/>
                <a:gd name="T4" fmla="*/ 20 w 270"/>
                <a:gd name="T5" fmla="*/ 26 h 84"/>
                <a:gd name="T6" fmla="*/ 6 w 270"/>
                <a:gd name="T7" fmla="*/ 20 h 84"/>
                <a:gd name="T8" fmla="*/ 0 w 270"/>
                <a:gd name="T9" fmla="*/ 14 h 84"/>
                <a:gd name="T10" fmla="*/ 2 w 270"/>
                <a:gd name="T11" fmla="*/ 4 h 84"/>
                <a:gd name="T12" fmla="*/ 14 w 270"/>
                <a:gd name="T13" fmla="*/ 0 h 84"/>
                <a:gd name="T14" fmla="*/ 32 w 270"/>
                <a:gd name="T15" fmla="*/ 6 h 84"/>
                <a:gd name="T16" fmla="*/ 48 w 270"/>
                <a:gd name="T17" fmla="*/ 10 h 84"/>
                <a:gd name="T18" fmla="*/ 54 w 270"/>
                <a:gd name="T19" fmla="*/ 18 h 84"/>
                <a:gd name="T20" fmla="*/ 70 w 270"/>
                <a:gd name="T21" fmla="*/ 18 h 84"/>
                <a:gd name="T22" fmla="*/ 88 w 270"/>
                <a:gd name="T23" fmla="*/ 14 h 84"/>
                <a:gd name="T24" fmla="*/ 96 w 270"/>
                <a:gd name="T25" fmla="*/ 24 h 84"/>
                <a:gd name="T26" fmla="*/ 96 w 270"/>
                <a:gd name="T27" fmla="*/ 34 h 84"/>
                <a:gd name="T28" fmla="*/ 100 w 270"/>
                <a:gd name="T29" fmla="*/ 40 h 84"/>
                <a:gd name="T30" fmla="*/ 120 w 270"/>
                <a:gd name="T31" fmla="*/ 52 h 84"/>
                <a:gd name="T32" fmla="*/ 150 w 270"/>
                <a:gd name="T33" fmla="*/ 52 h 84"/>
                <a:gd name="T34" fmla="*/ 172 w 270"/>
                <a:gd name="T35" fmla="*/ 54 h 84"/>
                <a:gd name="T36" fmla="*/ 198 w 270"/>
                <a:gd name="T37" fmla="*/ 44 h 84"/>
                <a:gd name="T38" fmla="*/ 236 w 270"/>
                <a:gd name="T39" fmla="*/ 46 h 84"/>
                <a:gd name="T40" fmla="*/ 256 w 270"/>
                <a:gd name="T41" fmla="*/ 50 h 84"/>
                <a:gd name="T42" fmla="*/ 270 w 270"/>
                <a:gd name="T43" fmla="*/ 56 h 84"/>
                <a:gd name="T44" fmla="*/ 268 w 270"/>
                <a:gd name="T45" fmla="*/ 66 h 84"/>
                <a:gd name="T46" fmla="*/ 262 w 270"/>
                <a:gd name="T47" fmla="*/ 70 h 84"/>
                <a:gd name="T48" fmla="*/ 260 w 270"/>
                <a:gd name="T49" fmla="*/ 82 h 84"/>
                <a:gd name="T50" fmla="*/ 222 w 270"/>
                <a:gd name="T51" fmla="*/ 84 h 84"/>
                <a:gd name="T52" fmla="*/ 212 w 270"/>
                <a:gd name="T53" fmla="*/ 76 h 84"/>
                <a:gd name="T54" fmla="*/ 206 w 270"/>
                <a:gd name="T55" fmla="*/ 84 h 84"/>
                <a:gd name="T56" fmla="*/ 132 w 270"/>
                <a:gd name="T57" fmla="*/ 84 h 84"/>
                <a:gd name="T58" fmla="*/ 130 w 270"/>
                <a:gd name="T59" fmla="*/ 74 h 84"/>
                <a:gd name="T60" fmla="*/ 126 w 270"/>
                <a:gd name="T61" fmla="*/ 72 h 84"/>
                <a:gd name="T62" fmla="*/ 120 w 270"/>
                <a:gd name="T63" fmla="*/ 78 h 84"/>
                <a:gd name="T64" fmla="*/ 116 w 270"/>
                <a:gd name="T65" fmla="*/ 84 h 84"/>
                <a:gd name="T66" fmla="*/ 92 w 270"/>
                <a:gd name="T67" fmla="*/ 80 h 84"/>
                <a:gd name="T68" fmla="*/ 88 w 270"/>
                <a:gd name="T69" fmla="*/ 74 h 84"/>
                <a:gd name="T70" fmla="*/ 84 w 270"/>
                <a:gd name="T71" fmla="*/ 78 h 84"/>
                <a:gd name="T72" fmla="*/ 78 w 270"/>
                <a:gd name="T73" fmla="*/ 78 h 84"/>
                <a:gd name="T74" fmla="*/ 72 w 270"/>
                <a:gd name="T75" fmla="*/ 70 h 84"/>
                <a:gd name="T76" fmla="*/ 68 w 270"/>
                <a:gd name="T77" fmla="*/ 58 h 84"/>
                <a:gd name="T78" fmla="*/ 68 w 270"/>
                <a:gd name="T79" fmla="*/ 54 h 84"/>
                <a:gd name="T80" fmla="*/ 72 w 270"/>
                <a:gd name="T81" fmla="*/ 48 h 84"/>
                <a:gd name="T82" fmla="*/ 64 w 270"/>
                <a:gd name="T83" fmla="*/ 38 h 84"/>
                <a:gd name="T84" fmla="*/ 58 w 270"/>
                <a:gd name="T85" fmla="*/ 28 h 84"/>
                <a:gd name="T86" fmla="*/ 48 w 270"/>
                <a:gd name="T87" fmla="*/ 26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solidFill>
              <a:srgbClr val="2929A5"/>
            </a:solidFill>
            <a:ln w="7938">
              <a:solidFill>
                <a:schemeClr val="tx1"/>
              </a:solidFill>
              <a:prstDash val="solid"/>
              <a:round/>
              <a:headEnd/>
              <a:tailEnd/>
            </a:ln>
          </p:spPr>
          <p:txBody>
            <a:bodyPr/>
            <a:lstStyle/>
            <a:p>
              <a:endParaRPr lang="en-GB"/>
            </a:p>
          </p:txBody>
        </p:sp>
        <p:sp>
          <p:nvSpPr>
            <p:cNvPr id="15" name="Freeform 13"/>
            <p:cNvSpPr>
              <a:spLocks/>
            </p:cNvSpPr>
            <p:nvPr/>
          </p:nvSpPr>
          <p:spPr bwMode="auto">
            <a:xfrm>
              <a:off x="1182" y="1101"/>
              <a:ext cx="90" cy="64"/>
            </a:xfrm>
            <a:custGeom>
              <a:avLst/>
              <a:gdLst>
                <a:gd name="T0" fmla="*/ 8 w 90"/>
                <a:gd name="T1" fmla="*/ 2 h 64"/>
                <a:gd name="T2" fmla="*/ 0 w 90"/>
                <a:gd name="T3" fmla="*/ 14 h 64"/>
                <a:gd name="T4" fmla="*/ 4 w 90"/>
                <a:gd name="T5" fmla="*/ 36 h 64"/>
                <a:gd name="T6" fmla="*/ 8 w 90"/>
                <a:gd name="T7" fmla="*/ 50 h 64"/>
                <a:gd name="T8" fmla="*/ 12 w 90"/>
                <a:gd name="T9" fmla="*/ 62 h 64"/>
                <a:gd name="T10" fmla="*/ 24 w 90"/>
                <a:gd name="T11" fmla="*/ 64 h 64"/>
                <a:gd name="T12" fmla="*/ 34 w 90"/>
                <a:gd name="T13" fmla="*/ 52 h 64"/>
                <a:gd name="T14" fmla="*/ 30 w 90"/>
                <a:gd name="T15" fmla="*/ 42 h 64"/>
                <a:gd name="T16" fmla="*/ 42 w 90"/>
                <a:gd name="T17" fmla="*/ 40 h 64"/>
                <a:gd name="T18" fmla="*/ 60 w 90"/>
                <a:gd name="T19" fmla="*/ 40 h 64"/>
                <a:gd name="T20" fmla="*/ 78 w 90"/>
                <a:gd name="T21" fmla="*/ 18 h 64"/>
                <a:gd name="T22" fmla="*/ 90 w 90"/>
                <a:gd name="T23" fmla="*/ 2 h 64"/>
                <a:gd name="T24" fmla="*/ 60 w 90"/>
                <a:gd name="T25" fmla="*/ 2 h 64"/>
                <a:gd name="T26" fmla="*/ 42 w 90"/>
                <a:gd name="T27" fmla="*/ 0 h 64"/>
                <a:gd name="T28" fmla="*/ 20 w 90"/>
                <a:gd name="T29" fmla="*/ 0 h 64"/>
                <a:gd name="T30" fmla="*/ 8 w 90"/>
                <a:gd name="T31" fmla="*/ 2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solidFill>
              <a:srgbClr val="2929A5"/>
            </a:solidFill>
            <a:ln w="7938">
              <a:solidFill>
                <a:schemeClr val="tx1"/>
              </a:solidFill>
              <a:prstDash val="solid"/>
              <a:round/>
              <a:headEnd/>
              <a:tailEnd/>
            </a:ln>
          </p:spPr>
          <p:txBody>
            <a:bodyPr/>
            <a:lstStyle/>
            <a:p>
              <a:endParaRPr lang="en-GB"/>
            </a:p>
          </p:txBody>
        </p:sp>
        <p:sp>
          <p:nvSpPr>
            <p:cNvPr id="16" name="Freeform 14"/>
            <p:cNvSpPr>
              <a:spLocks/>
            </p:cNvSpPr>
            <p:nvPr/>
          </p:nvSpPr>
          <p:spPr bwMode="auto">
            <a:xfrm>
              <a:off x="1242" y="783"/>
              <a:ext cx="490" cy="252"/>
            </a:xfrm>
            <a:custGeom>
              <a:avLst/>
              <a:gdLst>
                <a:gd name="T0" fmla="*/ 370 w 490"/>
                <a:gd name="T1" fmla="*/ 94 h 252"/>
                <a:gd name="T2" fmla="*/ 324 w 490"/>
                <a:gd name="T3" fmla="*/ 130 h 252"/>
                <a:gd name="T4" fmla="*/ 280 w 490"/>
                <a:gd name="T5" fmla="*/ 126 h 252"/>
                <a:gd name="T6" fmla="*/ 296 w 490"/>
                <a:gd name="T7" fmla="*/ 138 h 252"/>
                <a:gd name="T8" fmla="*/ 264 w 490"/>
                <a:gd name="T9" fmla="*/ 140 h 252"/>
                <a:gd name="T10" fmla="*/ 254 w 490"/>
                <a:gd name="T11" fmla="*/ 148 h 252"/>
                <a:gd name="T12" fmla="*/ 254 w 490"/>
                <a:gd name="T13" fmla="*/ 154 h 252"/>
                <a:gd name="T14" fmla="*/ 268 w 490"/>
                <a:gd name="T15" fmla="*/ 170 h 252"/>
                <a:gd name="T16" fmla="*/ 260 w 490"/>
                <a:gd name="T17" fmla="*/ 184 h 252"/>
                <a:gd name="T18" fmla="*/ 220 w 490"/>
                <a:gd name="T19" fmla="*/ 206 h 252"/>
                <a:gd name="T20" fmla="*/ 164 w 490"/>
                <a:gd name="T21" fmla="*/ 216 h 252"/>
                <a:gd name="T22" fmla="*/ 206 w 490"/>
                <a:gd name="T23" fmla="*/ 232 h 252"/>
                <a:gd name="T24" fmla="*/ 224 w 490"/>
                <a:gd name="T25" fmla="*/ 236 h 252"/>
                <a:gd name="T26" fmla="*/ 172 w 490"/>
                <a:gd name="T27" fmla="*/ 252 h 252"/>
                <a:gd name="T28" fmla="*/ 138 w 490"/>
                <a:gd name="T29" fmla="*/ 238 h 252"/>
                <a:gd name="T30" fmla="*/ 88 w 490"/>
                <a:gd name="T31" fmla="*/ 244 h 252"/>
                <a:gd name="T32" fmla="*/ 62 w 490"/>
                <a:gd name="T33" fmla="*/ 244 h 252"/>
                <a:gd name="T34" fmla="*/ 42 w 490"/>
                <a:gd name="T35" fmla="*/ 224 h 252"/>
                <a:gd name="T36" fmla="*/ 80 w 490"/>
                <a:gd name="T37" fmla="*/ 212 h 252"/>
                <a:gd name="T38" fmla="*/ 88 w 490"/>
                <a:gd name="T39" fmla="*/ 196 h 252"/>
                <a:gd name="T40" fmla="*/ 132 w 490"/>
                <a:gd name="T41" fmla="*/ 212 h 252"/>
                <a:gd name="T42" fmla="*/ 140 w 490"/>
                <a:gd name="T43" fmla="*/ 194 h 252"/>
                <a:gd name="T44" fmla="*/ 108 w 490"/>
                <a:gd name="T45" fmla="*/ 194 h 252"/>
                <a:gd name="T46" fmla="*/ 106 w 490"/>
                <a:gd name="T47" fmla="*/ 180 h 252"/>
                <a:gd name="T48" fmla="*/ 68 w 490"/>
                <a:gd name="T49" fmla="*/ 176 h 252"/>
                <a:gd name="T50" fmla="*/ 114 w 490"/>
                <a:gd name="T51" fmla="*/ 160 h 252"/>
                <a:gd name="T52" fmla="*/ 160 w 490"/>
                <a:gd name="T53" fmla="*/ 158 h 252"/>
                <a:gd name="T54" fmla="*/ 114 w 490"/>
                <a:gd name="T55" fmla="*/ 138 h 252"/>
                <a:gd name="T56" fmla="*/ 86 w 490"/>
                <a:gd name="T57" fmla="*/ 114 h 252"/>
                <a:gd name="T58" fmla="*/ 144 w 490"/>
                <a:gd name="T59" fmla="*/ 120 h 252"/>
                <a:gd name="T60" fmla="*/ 166 w 490"/>
                <a:gd name="T61" fmla="*/ 126 h 252"/>
                <a:gd name="T62" fmla="*/ 168 w 490"/>
                <a:gd name="T63" fmla="*/ 104 h 252"/>
                <a:gd name="T64" fmla="*/ 208 w 490"/>
                <a:gd name="T65" fmla="*/ 86 h 252"/>
                <a:gd name="T66" fmla="*/ 226 w 490"/>
                <a:gd name="T67" fmla="*/ 68 h 252"/>
                <a:gd name="T68" fmla="*/ 162 w 490"/>
                <a:gd name="T69" fmla="*/ 96 h 252"/>
                <a:gd name="T70" fmla="*/ 128 w 490"/>
                <a:gd name="T71" fmla="*/ 100 h 252"/>
                <a:gd name="T72" fmla="*/ 98 w 490"/>
                <a:gd name="T73" fmla="*/ 82 h 252"/>
                <a:gd name="T74" fmla="*/ 62 w 490"/>
                <a:gd name="T75" fmla="*/ 78 h 252"/>
                <a:gd name="T76" fmla="*/ 48 w 490"/>
                <a:gd name="T77" fmla="*/ 66 h 252"/>
                <a:gd name="T78" fmla="*/ 32 w 490"/>
                <a:gd name="T79" fmla="*/ 66 h 252"/>
                <a:gd name="T80" fmla="*/ 20 w 490"/>
                <a:gd name="T81" fmla="*/ 56 h 252"/>
                <a:gd name="T82" fmla="*/ 36 w 490"/>
                <a:gd name="T83" fmla="*/ 50 h 252"/>
                <a:gd name="T84" fmla="*/ 80 w 490"/>
                <a:gd name="T85" fmla="*/ 46 h 252"/>
                <a:gd name="T86" fmla="*/ 102 w 490"/>
                <a:gd name="T87" fmla="*/ 28 h 252"/>
                <a:gd name="T88" fmla="*/ 168 w 490"/>
                <a:gd name="T89" fmla="*/ 40 h 252"/>
                <a:gd name="T90" fmla="*/ 164 w 490"/>
                <a:gd name="T91" fmla="*/ 18 h 252"/>
                <a:gd name="T92" fmla="*/ 216 w 490"/>
                <a:gd name="T93" fmla="*/ 10 h 252"/>
                <a:gd name="T94" fmla="*/ 254 w 490"/>
                <a:gd name="T95" fmla="*/ 22 h 252"/>
                <a:gd name="T96" fmla="*/ 278 w 490"/>
                <a:gd name="T97" fmla="*/ 4 h 252"/>
                <a:gd name="T98" fmla="*/ 298 w 490"/>
                <a:gd name="T99" fmla="*/ 2 h 252"/>
                <a:gd name="T100" fmla="*/ 350 w 490"/>
                <a:gd name="T101" fmla="*/ 2 h 252"/>
                <a:gd name="T102" fmla="*/ 388 w 490"/>
                <a:gd name="T103" fmla="*/ 16 h 252"/>
                <a:gd name="T104" fmla="*/ 452 w 490"/>
                <a:gd name="T105" fmla="*/ 14 h 252"/>
                <a:gd name="T106" fmla="*/ 482 w 490"/>
                <a:gd name="T107" fmla="*/ 40 h 252"/>
                <a:gd name="T108" fmla="*/ 376 w 490"/>
                <a:gd name="T109" fmla="*/ 62 h 252"/>
                <a:gd name="T110" fmla="*/ 398 w 490"/>
                <a:gd name="T111" fmla="*/ 70 h 2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solidFill>
              <a:srgbClr val="2929A5"/>
            </a:solidFill>
            <a:ln w="7938">
              <a:solidFill>
                <a:schemeClr val="tx1"/>
              </a:solidFill>
              <a:prstDash val="solid"/>
              <a:round/>
              <a:headEnd/>
              <a:tailEnd/>
            </a:ln>
          </p:spPr>
          <p:txBody>
            <a:bodyPr/>
            <a:lstStyle/>
            <a:p>
              <a:endParaRPr lang="en-GB"/>
            </a:p>
          </p:txBody>
        </p:sp>
        <p:sp>
          <p:nvSpPr>
            <p:cNvPr id="17" name="Freeform 15"/>
            <p:cNvSpPr>
              <a:spLocks/>
            </p:cNvSpPr>
            <p:nvPr/>
          </p:nvSpPr>
          <p:spPr bwMode="auto">
            <a:xfrm>
              <a:off x="464" y="1171"/>
              <a:ext cx="1350" cy="690"/>
            </a:xfrm>
            <a:custGeom>
              <a:avLst/>
              <a:gdLst>
                <a:gd name="T0" fmla="*/ 1210 w 1350"/>
                <a:gd name="T1" fmla="*/ 602 h 690"/>
                <a:gd name="T2" fmla="*/ 1278 w 1350"/>
                <a:gd name="T3" fmla="*/ 596 h 690"/>
                <a:gd name="T4" fmla="*/ 1258 w 1350"/>
                <a:gd name="T5" fmla="*/ 630 h 690"/>
                <a:gd name="T6" fmla="*/ 1188 w 1350"/>
                <a:gd name="T7" fmla="*/ 656 h 690"/>
                <a:gd name="T8" fmla="*/ 1214 w 1350"/>
                <a:gd name="T9" fmla="*/ 620 h 690"/>
                <a:gd name="T10" fmla="*/ 1160 w 1350"/>
                <a:gd name="T11" fmla="*/ 612 h 690"/>
                <a:gd name="T12" fmla="*/ 1118 w 1350"/>
                <a:gd name="T13" fmla="*/ 612 h 690"/>
                <a:gd name="T14" fmla="*/ 1014 w 1350"/>
                <a:gd name="T15" fmla="*/ 652 h 690"/>
                <a:gd name="T16" fmla="*/ 980 w 1350"/>
                <a:gd name="T17" fmla="*/ 668 h 690"/>
                <a:gd name="T18" fmla="*/ 920 w 1350"/>
                <a:gd name="T19" fmla="*/ 688 h 690"/>
                <a:gd name="T20" fmla="*/ 940 w 1350"/>
                <a:gd name="T21" fmla="*/ 648 h 690"/>
                <a:gd name="T22" fmla="*/ 962 w 1350"/>
                <a:gd name="T23" fmla="*/ 622 h 690"/>
                <a:gd name="T24" fmla="*/ 892 w 1350"/>
                <a:gd name="T25" fmla="*/ 590 h 690"/>
                <a:gd name="T26" fmla="*/ 844 w 1350"/>
                <a:gd name="T27" fmla="*/ 554 h 690"/>
                <a:gd name="T28" fmla="*/ 786 w 1350"/>
                <a:gd name="T29" fmla="*/ 568 h 690"/>
                <a:gd name="T30" fmla="*/ 722 w 1350"/>
                <a:gd name="T31" fmla="*/ 544 h 690"/>
                <a:gd name="T32" fmla="*/ 250 w 1350"/>
                <a:gd name="T33" fmla="*/ 516 h 690"/>
                <a:gd name="T34" fmla="*/ 208 w 1350"/>
                <a:gd name="T35" fmla="*/ 486 h 690"/>
                <a:gd name="T36" fmla="*/ 194 w 1350"/>
                <a:gd name="T37" fmla="*/ 448 h 690"/>
                <a:gd name="T38" fmla="*/ 180 w 1350"/>
                <a:gd name="T39" fmla="*/ 420 h 690"/>
                <a:gd name="T40" fmla="*/ 136 w 1350"/>
                <a:gd name="T41" fmla="*/ 372 h 690"/>
                <a:gd name="T42" fmla="*/ 58 w 1350"/>
                <a:gd name="T43" fmla="*/ 330 h 690"/>
                <a:gd name="T44" fmla="*/ 18 w 1350"/>
                <a:gd name="T45" fmla="*/ 64 h 690"/>
                <a:gd name="T46" fmla="*/ 138 w 1350"/>
                <a:gd name="T47" fmla="*/ 60 h 690"/>
                <a:gd name="T48" fmla="*/ 230 w 1350"/>
                <a:gd name="T49" fmla="*/ 64 h 690"/>
                <a:gd name="T50" fmla="*/ 328 w 1350"/>
                <a:gd name="T51" fmla="*/ 66 h 690"/>
                <a:gd name="T52" fmla="*/ 410 w 1350"/>
                <a:gd name="T53" fmla="*/ 110 h 690"/>
                <a:gd name="T54" fmla="*/ 528 w 1350"/>
                <a:gd name="T55" fmla="*/ 142 h 690"/>
                <a:gd name="T56" fmla="*/ 600 w 1350"/>
                <a:gd name="T57" fmla="*/ 112 h 690"/>
                <a:gd name="T58" fmla="*/ 676 w 1350"/>
                <a:gd name="T59" fmla="*/ 106 h 690"/>
                <a:gd name="T60" fmla="*/ 716 w 1350"/>
                <a:gd name="T61" fmla="*/ 134 h 690"/>
                <a:gd name="T62" fmla="*/ 740 w 1350"/>
                <a:gd name="T63" fmla="*/ 64 h 690"/>
                <a:gd name="T64" fmla="*/ 718 w 1350"/>
                <a:gd name="T65" fmla="*/ 12 h 690"/>
                <a:gd name="T66" fmla="*/ 776 w 1350"/>
                <a:gd name="T67" fmla="*/ 48 h 690"/>
                <a:gd name="T68" fmla="*/ 812 w 1350"/>
                <a:gd name="T69" fmla="*/ 98 h 690"/>
                <a:gd name="T70" fmla="*/ 834 w 1350"/>
                <a:gd name="T71" fmla="*/ 112 h 690"/>
                <a:gd name="T72" fmla="*/ 886 w 1350"/>
                <a:gd name="T73" fmla="*/ 74 h 690"/>
                <a:gd name="T74" fmla="*/ 940 w 1350"/>
                <a:gd name="T75" fmla="*/ 94 h 690"/>
                <a:gd name="T76" fmla="*/ 916 w 1350"/>
                <a:gd name="T77" fmla="*/ 152 h 690"/>
                <a:gd name="T78" fmla="*/ 870 w 1350"/>
                <a:gd name="T79" fmla="*/ 156 h 690"/>
                <a:gd name="T80" fmla="*/ 816 w 1350"/>
                <a:gd name="T81" fmla="*/ 172 h 690"/>
                <a:gd name="T82" fmla="*/ 830 w 1350"/>
                <a:gd name="T83" fmla="*/ 210 h 690"/>
                <a:gd name="T84" fmla="*/ 778 w 1350"/>
                <a:gd name="T85" fmla="*/ 222 h 690"/>
                <a:gd name="T86" fmla="*/ 736 w 1350"/>
                <a:gd name="T87" fmla="*/ 336 h 690"/>
                <a:gd name="T88" fmla="*/ 800 w 1350"/>
                <a:gd name="T89" fmla="*/ 374 h 690"/>
                <a:gd name="T90" fmla="*/ 904 w 1350"/>
                <a:gd name="T91" fmla="*/ 418 h 690"/>
                <a:gd name="T92" fmla="*/ 944 w 1350"/>
                <a:gd name="T93" fmla="*/ 484 h 690"/>
                <a:gd name="T94" fmla="*/ 984 w 1350"/>
                <a:gd name="T95" fmla="*/ 462 h 690"/>
                <a:gd name="T96" fmla="*/ 1020 w 1350"/>
                <a:gd name="T97" fmla="*/ 372 h 690"/>
                <a:gd name="T98" fmla="*/ 1004 w 1350"/>
                <a:gd name="T99" fmla="*/ 304 h 690"/>
                <a:gd name="T100" fmla="*/ 1044 w 1350"/>
                <a:gd name="T101" fmla="*/ 258 h 690"/>
                <a:gd name="T102" fmla="*/ 1134 w 1350"/>
                <a:gd name="T103" fmla="*/ 290 h 690"/>
                <a:gd name="T104" fmla="*/ 1168 w 1350"/>
                <a:gd name="T105" fmla="*/ 352 h 690"/>
                <a:gd name="T106" fmla="*/ 1228 w 1350"/>
                <a:gd name="T107" fmla="*/ 328 h 690"/>
                <a:gd name="T108" fmla="*/ 1256 w 1350"/>
                <a:gd name="T109" fmla="*/ 398 h 690"/>
                <a:gd name="T110" fmla="*/ 1318 w 1350"/>
                <a:gd name="T111" fmla="*/ 430 h 690"/>
                <a:gd name="T112" fmla="*/ 1284 w 1350"/>
                <a:gd name="T113" fmla="*/ 458 h 690"/>
                <a:gd name="T114" fmla="*/ 1348 w 1350"/>
                <a:gd name="T115" fmla="*/ 458 h 690"/>
                <a:gd name="T116" fmla="*/ 1286 w 1350"/>
                <a:gd name="T117" fmla="*/ 524 h 690"/>
                <a:gd name="T118" fmla="*/ 1152 w 1350"/>
                <a:gd name="T119" fmla="*/ 548 h 690"/>
                <a:gd name="T120" fmla="*/ 1116 w 1350"/>
                <a:gd name="T121" fmla="*/ 590 h 690"/>
                <a:gd name="T122" fmla="*/ 1202 w 1350"/>
                <a:gd name="T123" fmla="*/ 548 h 6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solidFill>
              <a:srgbClr val="2929A5"/>
            </a:solidFill>
            <a:ln w="7938">
              <a:solidFill>
                <a:schemeClr val="tx1"/>
              </a:solidFill>
              <a:prstDash val="solid"/>
              <a:round/>
              <a:headEnd/>
              <a:tailEnd/>
            </a:ln>
          </p:spPr>
          <p:txBody>
            <a:bodyPr/>
            <a:lstStyle/>
            <a:p>
              <a:endParaRPr lang="en-GB"/>
            </a:p>
          </p:txBody>
        </p:sp>
        <p:sp>
          <p:nvSpPr>
            <p:cNvPr id="18" name="Freeform 16"/>
            <p:cNvSpPr>
              <a:spLocks/>
            </p:cNvSpPr>
            <p:nvPr/>
          </p:nvSpPr>
          <p:spPr bwMode="auto">
            <a:xfrm>
              <a:off x="1004" y="1111"/>
              <a:ext cx="38" cy="28"/>
            </a:xfrm>
            <a:custGeom>
              <a:avLst/>
              <a:gdLst>
                <a:gd name="T0" fmla="*/ 6 w 38"/>
                <a:gd name="T1" fmla="*/ 0 h 28"/>
                <a:gd name="T2" fmla="*/ 22 w 38"/>
                <a:gd name="T3" fmla="*/ 0 h 28"/>
                <a:gd name="T4" fmla="*/ 36 w 38"/>
                <a:gd name="T5" fmla="*/ 0 h 28"/>
                <a:gd name="T6" fmla="*/ 38 w 38"/>
                <a:gd name="T7" fmla="*/ 8 h 28"/>
                <a:gd name="T8" fmla="*/ 34 w 38"/>
                <a:gd name="T9" fmla="*/ 20 h 28"/>
                <a:gd name="T10" fmla="*/ 28 w 38"/>
                <a:gd name="T11" fmla="*/ 28 h 28"/>
                <a:gd name="T12" fmla="*/ 22 w 38"/>
                <a:gd name="T13" fmla="*/ 24 h 28"/>
                <a:gd name="T14" fmla="*/ 14 w 38"/>
                <a:gd name="T15" fmla="*/ 14 h 28"/>
                <a:gd name="T16" fmla="*/ 6 w 38"/>
                <a:gd name="T17" fmla="*/ 10 h 28"/>
                <a:gd name="T18" fmla="*/ 0 w 38"/>
                <a:gd name="T19" fmla="*/ 4 h 28"/>
                <a:gd name="T20" fmla="*/ 6 w 38"/>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solidFill>
              <a:srgbClr val="2929A5"/>
            </a:solidFill>
            <a:ln w="7938">
              <a:solidFill>
                <a:schemeClr val="tx1"/>
              </a:solidFill>
              <a:prstDash val="solid"/>
              <a:round/>
              <a:headEnd/>
              <a:tailEnd/>
            </a:ln>
          </p:spPr>
          <p:txBody>
            <a:bodyPr/>
            <a:lstStyle/>
            <a:p>
              <a:endParaRPr lang="en-GB"/>
            </a:p>
          </p:txBody>
        </p:sp>
        <p:sp>
          <p:nvSpPr>
            <p:cNvPr id="19" name="Freeform 17"/>
            <p:cNvSpPr>
              <a:spLocks/>
            </p:cNvSpPr>
            <p:nvPr/>
          </p:nvSpPr>
          <p:spPr bwMode="auto">
            <a:xfrm>
              <a:off x="754" y="987"/>
              <a:ext cx="112" cy="58"/>
            </a:xfrm>
            <a:custGeom>
              <a:avLst/>
              <a:gdLst>
                <a:gd name="T0" fmla="*/ 0 w 112"/>
                <a:gd name="T1" fmla="*/ 50 h 58"/>
                <a:gd name="T2" fmla="*/ 4 w 112"/>
                <a:gd name="T3" fmla="*/ 40 h 58"/>
                <a:gd name="T4" fmla="*/ 16 w 112"/>
                <a:gd name="T5" fmla="*/ 38 h 58"/>
                <a:gd name="T6" fmla="*/ 26 w 112"/>
                <a:gd name="T7" fmla="*/ 32 h 58"/>
                <a:gd name="T8" fmla="*/ 36 w 112"/>
                <a:gd name="T9" fmla="*/ 26 h 58"/>
                <a:gd name="T10" fmla="*/ 50 w 112"/>
                <a:gd name="T11" fmla="*/ 18 h 58"/>
                <a:gd name="T12" fmla="*/ 58 w 112"/>
                <a:gd name="T13" fmla="*/ 10 h 58"/>
                <a:gd name="T14" fmla="*/ 76 w 112"/>
                <a:gd name="T15" fmla="*/ 8 h 58"/>
                <a:gd name="T16" fmla="*/ 86 w 112"/>
                <a:gd name="T17" fmla="*/ 8 h 58"/>
                <a:gd name="T18" fmla="*/ 92 w 112"/>
                <a:gd name="T19" fmla="*/ 12 h 58"/>
                <a:gd name="T20" fmla="*/ 96 w 112"/>
                <a:gd name="T21" fmla="*/ 0 h 58"/>
                <a:gd name="T22" fmla="*/ 106 w 112"/>
                <a:gd name="T23" fmla="*/ 4 h 58"/>
                <a:gd name="T24" fmla="*/ 112 w 112"/>
                <a:gd name="T25" fmla="*/ 8 h 58"/>
                <a:gd name="T26" fmla="*/ 108 w 112"/>
                <a:gd name="T27" fmla="*/ 14 h 58"/>
                <a:gd name="T28" fmla="*/ 100 w 112"/>
                <a:gd name="T29" fmla="*/ 16 h 58"/>
                <a:gd name="T30" fmla="*/ 106 w 112"/>
                <a:gd name="T31" fmla="*/ 24 h 58"/>
                <a:gd name="T32" fmla="*/ 104 w 112"/>
                <a:gd name="T33" fmla="*/ 30 h 58"/>
                <a:gd name="T34" fmla="*/ 96 w 112"/>
                <a:gd name="T35" fmla="*/ 32 h 58"/>
                <a:gd name="T36" fmla="*/ 90 w 112"/>
                <a:gd name="T37" fmla="*/ 38 h 58"/>
                <a:gd name="T38" fmla="*/ 84 w 112"/>
                <a:gd name="T39" fmla="*/ 44 h 58"/>
                <a:gd name="T40" fmla="*/ 74 w 112"/>
                <a:gd name="T41" fmla="*/ 42 h 58"/>
                <a:gd name="T42" fmla="*/ 76 w 112"/>
                <a:gd name="T43" fmla="*/ 32 h 58"/>
                <a:gd name="T44" fmla="*/ 72 w 112"/>
                <a:gd name="T45" fmla="*/ 28 h 58"/>
                <a:gd name="T46" fmla="*/ 66 w 112"/>
                <a:gd name="T47" fmla="*/ 30 h 58"/>
                <a:gd name="T48" fmla="*/ 64 w 112"/>
                <a:gd name="T49" fmla="*/ 34 h 58"/>
                <a:gd name="T50" fmla="*/ 64 w 112"/>
                <a:gd name="T51" fmla="*/ 40 h 58"/>
                <a:gd name="T52" fmla="*/ 60 w 112"/>
                <a:gd name="T53" fmla="*/ 48 h 58"/>
                <a:gd name="T54" fmla="*/ 54 w 112"/>
                <a:gd name="T55" fmla="*/ 50 h 58"/>
                <a:gd name="T56" fmla="*/ 48 w 112"/>
                <a:gd name="T57" fmla="*/ 48 h 58"/>
                <a:gd name="T58" fmla="*/ 48 w 112"/>
                <a:gd name="T59" fmla="*/ 58 h 58"/>
                <a:gd name="T60" fmla="*/ 34 w 112"/>
                <a:gd name="T61" fmla="*/ 58 h 58"/>
                <a:gd name="T62" fmla="*/ 32 w 112"/>
                <a:gd name="T63" fmla="*/ 50 h 58"/>
                <a:gd name="T64" fmla="*/ 24 w 112"/>
                <a:gd name="T65" fmla="*/ 50 h 58"/>
                <a:gd name="T66" fmla="*/ 24 w 112"/>
                <a:gd name="T67" fmla="*/ 54 h 58"/>
                <a:gd name="T68" fmla="*/ 8 w 112"/>
                <a:gd name="T69" fmla="*/ 54 h 58"/>
                <a:gd name="T70" fmla="*/ 0 w 112"/>
                <a:gd name="T71" fmla="*/ 5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solidFill>
              <a:srgbClr val="2929A5"/>
            </a:solidFill>
            <a:ln w="7938">
              <a:solidFill>
                <a:schemeClr val="tx1"/>
              </a:solidFill>
              <a:prstDash val="solid"/>
              <a:round/>
              <a:headEnd/>
              <a:tailEnd/>
            </a:ln>
          </p:spPr>
          <p:txBody>
            <a:bodyPr/>
            <a:lstStyle/>
            <a:p>
              <a:endParaRPr lang="en-GB"/>
            </a:p>
          </p:txBody>
        </p:sp>
        <p:sp>
          <p:nvSpPr>
            <p:cNvPr id="20" name="Freeform 18"/>
            <p:cNvSpPr>
              <a:spLocks/>
            </p:cNvSpPr>
            <p:nvPr/>
          </p:nvSpPr>
          <p:spPr bwMode="auto">
            <a:xfrm>
              <a:off x="808" y="1037"/>
              <a:ext cx="28" cy="20"/>
            </a:xfrm>
            <a:custGeom>
              <a:avLst/>
              <a:gdLst>
                <a:gd name="T0" fmla="*/ 18 w 28"/>
                <a:gd name="T1" fmla="*/ 0 h 20"/>
                <a:gd name="T2" fmla="*/ 28 w 28"/>
                <a:gd name="T3" fmla="*/ 2 h 20"/>
                <a:gd name="T4" fmla="*/ 26 w 28"/>
                <a:gd name="T5" fmla="*/ 8 h 20"/>
                <a:gd name="T6" fmla="*/ 20 w 28"/>
                <a:gd name="T7" fmla="*/ 18 h 20"/>
                <a:gd name="T8" fmla="*/ 12 w 28"/>
                <a:gd name="T9" fmla="*/ 20 h 20"/>
                <a:gd name="T10" fmla="*/ 0 w 28"/>
                <a:gd name="T11" fmla="*/ 16 h 20"/>
                <a:gd name="T12" fmla="*/ 4 w 28"/>
                <a:gd name="T13" fmla="*/ 8 h 20"/>
                <a:gd name="T14" fmla="*/ 14 w 28"/>
                <a:gd name="T15" fmla="*/ 2 h 20"/>
                <a:gd name="T16" fmla="*/ 18 w 28"/>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solidFill>
              <a:srgbClr val="2929A5"/>
            </a:solidFill>
            <a:ln w="7938">
              <a:solidFill>
                <a:schemeClr val="tx1"/>
              </a:solidFill>
              <a:prstDash val="solid"/>
              <a:round/>
              <a:headEnd/>
              <a:tailEnd/>
            </a:ln>
          </p:spPr>
          <p:txBody>
            <a:bodyPr/>
            <a:lstStyle/>
            <a:p>
              <a:endParaRPr lang="en-GB"/>
            </a:p>
          </p:txBody>
        </p:sp>
        <p:sp>
          <p:nvSpPr>
            <p:cNvPr id="21" name="Freeform 19"/>
            <p:cNvSpPr>
              <a:spLocks/>
            </p:cNvSpPr>
            <p:nvPr/>
          </p:nvSpPr>
          <p:spPr bwMode="auto">
            <a:xfrm>
              <a:off x="904" y="971"/>
              <a:ext cx="56" cy="26"/>
            </a:xfrm>
            <a:custGeom>
              <a:avLst/>
              <a:gdLst>
                <a:gd name="T0" fmla="*/ 0 w 56"/>
                <a:gd name="T1" fmla="*/ 6 h 26"/>
                <a:gd name="T2" fmla="*/ 14 w 56"/>
                <a:gd name="T3" fmla="*/ 0 h 26"/>
                <a:gd name="T4" fmla="*/ 32 w 56"/>
                <a:gd name="T5" fmla="*/ 0 h 26"/>
                <a:gd name="T6" fmla="*/ 54 w 56"/>
                <a:gd name="T7" fmla="*/ 0 h 26"/>
                <a:gd name="T8" fmla="*/ 56 w 56"/>
                <a:gd name="T9" fmla="*/ 6 h 26"/>
                <a:gd name="T10" fmla="*/ 44 w 56"/>
                <a:gd name="T11" fmla="*/ 8 h 26"/>
                <a:gd name="T12" fmla="*/ 40 w 56"/>
                <a:gd name="T13" fmla="*/ 12 h 26"/>
                <a:gd name="T14" fmla="*/ 50 w 56"/>
                <a:gd name="T15" fmla="*/ 12 h 26"/>
                <a:gd name="T16" fmla="*/ 50 w 56"/>
                <a:gd name="T17" fmla="*/ 18 h 26"/>
                <a:gd name="T18" fmla="*/ 44 w 56"/>
                <a:gd name="T19" fmla="*/ 24 h 26"/>
                <a:gd name="T20" fmla="*/ 32 w 56"/>
                <a:gd name="T21" fmla="*/ 24 h 26"/>
                <a:gd name="T22" fmla="*/ 22 w 56"/>
                <a:gd name="T23" fmla="*/ 24 h 26"/>
                <a:gd name="T24" fmla="*/ 16 w 56"/>
                <a:gd name="T25" fmla="*/ 26 h 26"/>
                <a:gd name="T26" fmla="*/ 4 w 56"/>
                <a:gd name="T27" fmla="*/ 20 h 26"/>
                <a:gd name="T28" fmla="*/ 0 w 56"/>
                <a:gd name="T29" fmla="*/ 6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solidFill>
              <a:srgbClr val="2929A5"/>
            </a:solidFill>
            <a:ln w="7938">
              <a:solidFill>
                <a:schemeClr val="tx1"/>
              </a:solidFill>
              <a:prstDash val="solid"/>
              <a:round/>
              <a:headEnd/>
              <a:tailEnd/>
            </a:ln>
          </p:spPr>
          <p:txBody>
            <a:bodyPr/>
            <a:lstStyle/>
            <a:p>
              <a:endParaRPr lang="en-GB"/>
            </a:p>
          </p:txBody>
        </p:sp>
        <p:sp>
          <p:nvSpPr>
            <p:cNvPr id="22" name="Freeform 20"/>
            <p:cNvSpPr>
              <a:spLocks/>
            </p:cNvSpPr>
            <p:nvPr/>
          </p:nvSpPr>
          <p:spPr bwMode="auto">
            <a:xfrm>
              <a:off x="904" y="947"/>
              <a:ext cx="64" cy="18"/>
            </a:xfrm>
            <a:custGeom>
              <a:avLst/>
              <a:gdLst>
                <a:gd name="T0" fmla="*/ 8 w 64"/>
                <a:gd name="T1" fmla="*/ 12 h 18"/>
                <a:gd name="T2" fmla="*/ 24 w 64"/>
                <a:gd name="T3" fmla="*/ 6 h 18"/>
                <a:gd name="T4" fmla="*/ 42 w 64"/>
                <a:gd name="T5" fmla="*/ 0 h 18"/>
                <a:gd name="T6" fmla="*/ 56 w 64"/>
                <a:gd name="T7" fmla="*/ 2 h 18"/>
                <a:gd name="T8" fmla="*/ 64 w 64"/>
                <a:gd name="T9" fmla="*/ 8 h 18"/>
                <a:gd name="T10" fmla="*/ 62 w 64"/>
                <a:gd name="T11" fmla="*/ 14 h 18"/>
                <a:gd name="T12" fmla="*/ 52 w 64"/>
                <a:gd name="T13" fmla="*/ 16 h 18"/>
                <a:gd name="T14" fmla="*/ 34 w 64"/>
                <a:gd name="T15" fmla="*/ 16 h 18"/>
                <a:gd name="T16" fmla="*/ 14 w 64"/>
                <a:gd name="T17" fmla="*/ 18 h 18"/>
                <a:gd name="T18" fmla="*/ 0 w 64"/>
                <a:gd name="T19" fmla="*/ 18 h 18"/>
                <a:gd name="T20" fmla="*/ 8 w 64"/>
                <a:gd name="T21" fmla="*/ 1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solidFill>
              <a:srgbClr val="2929A5"/>
            </a:solidFill>
            <a:ln w="7938">
              <a:solidFill>
                <a:schemeClr val="tx1"/>
              </a:solidFill>
              <a:prstDash val="solid"/>
              <a:round/>
              <a:headEnd/>
              <a:tailEnd/>
            </a:ln>
          </p:spPr>
          <p:txBody>
            <a:bodyPr/>
            <a:lstStyle/>
            <a:p>
              <a:endParaRPr lang="en-GB"/>
            </a:p>
          </p:txBody>
        </p:sp>
        <p:sp>
          <p:nvSpPr>
            <p:cNvPr id="23" name="Freeform 21"/>
            <p:cNvSpPr>
              <a:spLocks/>
            </p:cNvSpPr>
            <p:nvPr/>
          </p:nvSpPr>
          <p:spPr bwMode="auto">
            <a:xfrm>
              <a:off x="1074" y="1109"/>
              <a:ext cx="96" cy="78"/>
            </a:xfrm>
            <a:custGeom>
              <a:avLst/>
              <a:gdLst>
                <a:gd name="T0" fmla="*/ 62 w 96"/>
                <a:gd name="T1" fmla="*/ 78 h 78"/>
                <a:gd name="T2" fmla="*/ 50 w 96"/>
                <a:gd name="T3" fmla="*/ 66 h 78"/>
                <a:gd name="T4" fmla="*/ 34 w 96"/>
                <a:gd name="T5" fmla="*/ 56 h 78"/>
                <a:gd name="T6" fmla="*/ 26 w 96"/>
                <a:gd name="T7" fmla="*/ 48 h 78"/>
                <a:gd name="T8" fmla="*/ 10 w 96"/>
                <a:gd name="T9" fmla="*/ 46 h 78"/>
                <a:gd name="T10" fmla="*/ 2 w 96"/>
                <a:gd name="T11" fmla="*/ 40 h 78"/>
                <a:gd name="T12" fmla="*/ 0 w 96"/>
                <a:gd name="T13" fmla="*/ 32 h 78"/>
                <a:gd name="T14" fmla="*/ 4 w 96"/>
                <a:gd name="T15" fmla="*/ 22 h 78"/>
                <a:gd name="T16" fmla="*/ 12 w 96"/>
                <a:gd name="T17" fmla="*/ 24 h 78"/>
                <a:gd name="T18" fmla="*/ 18 w 96"/>
                <a:gd name="T19" fmla="*/ 32 h 78"/>
                <a:gd name="T20" fmla="*/ 28 w 96"/>
                <a:gd name="T21" fmla="*/ 30 h 78"/>
                <a:gd name="T22" fmla="*/ 38 w 96"/>
                <a:gd name="T23" fmla="*/ 24 h 78"/>
                <a:gd name="T24" fmla="*/ 34 w 96"/>
                <a:gd name="T25" fmla="*/ 18 h 78"/>
                <a:gd name="T26" fmla="*/ 20 w 96"/>
                <a:gd name="T27" fmla="*/ 12 h 78"/>
                <a:gd name="T28" fmla="*/ 32 w 96"/>
                <a:gd name="T29" fmla="*/ 2 h 78"/>
                <a:gd name="T30" fmla="*/ 46 w 96"/>
                <a:gd name="T31" fmla="*/ 0 h 78"/>
                <a:gd name="T32" fmla="*/ 50 w 96"/>
                <a:gd name="T33" fmla="*/ 4 h 78"/>
                <a:gd name="T34" fmla="*/ 58 w 96"/>
                <a:gd name="T35" fmla="*/ 4 h 78"/>
                <a:gd name="T36" fmla="*/ 66 w 96"/>
                <a:gd name="T37" fmla="*/ 0 h 78"/>
                <a:gd name="T38" fmla="*/ 92 w 96"/>
                <a:gd name="T39" fmla="*/ 2 h 78"/>
                <a:gd name="T40" fmla="*/ 86 w 96"/>
                <a:gd name="T41" fmla="*/ 6 h 78"/>
                <a:gd name="T42" fmla="*/ 78 w 96"/>
                <a:gd name="T43" fmla="*/ 14 h 78"/>
                <a:gd name="T44" fmla="*/ 68 w 96"/>
                <a:gd name="T45" fmla="*/ 20 h 78"/>
                <a:gd name="T46" fmla="*/ 64 w 96"/>
                <a:gd name="T47" fmla="*/ 26 h 78"/>
                <a:gd name="T48" fmla="*/ 74 w 96"/>
                <a:gd name="T49" fmla="*/ 26 h 78"/>
                <a:gd name="T50" fmla="*/ 80 w 96"/>
                <a:gd name="T51" fmla="*/ 26 h 78"/>
                <a:gd name="T52" fmla="*/ 86 w 96"/>
                <a:gd name="T53" fmla="*/ 34 h 78"/>
                <a:gd name="T54" fmla="*/ 94 w 96"/>
                <a:gd name="T55" fmla="*/ 28 h 78"/>
                <a:gd name="T56" fmla="*/ 96 w 96"/>
                <a:gd name="T57" fmla="*/ 38 h 78"/>
                <a:gd name="T58" fmla="*/ 92 w 96"/>
                <a:gd name="T59" fmla="*/ 54 h 78"/>
                <a:gd name="T60" fmla="*/ 84 w 96"/>
                <a:gd name="T61" fmla="*/ 66 h 78"/>
                <a:gd name="T62" fmla="*/ 78 w 96"/>
                <a:gd name="T63" fmla="*/ 68 h 78"/>
                <a:gd name="T64" fmla="*/ 70 w 96"/>
                <a:gd name="T65" fmla="*/ 64 h 78"/>
                <a:gd name="T66" fmla="*/ 68 w 96"/>
                <a:gd name="T67" fmla="*/ 68 h 78"/>
                <a:gd name="T68" fmla="*/ 62 w 96"/>
                <a:gd name="T69" fmla="*/ 78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solidFill>
              <a:srgbClr val="2929A5"/>
            </a:solidFill>
            <a:ln w="7938">
              <a:solidFill>
                <a:schemeClr val="tx1"/>
              </a:solidFill>
              <a:prstDash val="solid"/>
              <a:round/>
              <a:headEnd/>
              <a:tailEnd/>
            </a:ln>
          </p:spPr>
          <p:txBody>
            <a:bodyPr/>
            <a:lstStyle/>
            <a:p>
              <a:endParaRPr lang="en-GB"/>
            </a:p>
          </p:txBody>
        </p:sp>
        <p:sp>
          <p:nvSpPr>
            <p:cNvPr id="24" name="Freeform 22"/>
            <p:cNvSpPr>
              <a:spLocks/>
            </p:cNvSpPr>
            <p:nvPr/>
          </p:nvSpPr>
          <p:spPr bwMode="auto">
            <a:xfrm>
              <a:off x="1170" y="1047"/>
              <a:ext cx="46" cy="34"/>
            </a:xfrm>
            <a:custGeom>
              <a:avLst/>
              <a:gdLst>
                <a:gd name="T0" fmla="*/ 46 w 46"/>
                <a:gd name="T1" fmla="*/ 34 h 34"/>
                <a:gd name="T2" fmla="*/ 28 w 46"/>
                <a:gd name="T3" fmla="*/ 32 h 34"/>
                <a:gd name="T4" fmla="*/ 12 w 46"/>
                <a:gd name="T5" fmla="*/ 30 h 34"/>
                <a:gd name="T6" fmla="*/ 0 w 46"/>
                <a:gd name="T7" fmla="*/ 22 h 34"/>
                <a:gd name="T8" fmla="*/ 8 w 46"/>
                <a:gd name="T9" fmla="*/ 12 h 34"/>
                <a:gd name="T10" fmla="*/ 18 w 46"/>
                <a:gd name="T11" fmla="*/ 6 h 34"/>
                <a:gd name="T12" fmla="*/ 26 w 46"/>
                <a:gd name="T13" fmla="*/ 0 h 34"/>
                <a:gd name="T14" fmla="*/ 34 w 46"/>
                <a:gd name="T15" fmla="*/ 6 h 34"/>
                <a:gd name="T16" fmla="*/ 44 w 46"/>
                <a:gd name="T17" fmla="*/ 14 h 34"/>
                <a:gd name="T18" fmla="*/ 46 w 46"/>
                <a:gd name="T19" fmla="*/ 22 h 34"/>
                <a:gd name="T20" fmla="*/ 46 w 46"/>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solidFill>
              <a:srgbClr val="2929A5"/>
            </a:solidFill>
            <a:ln w="7938">
              <a:solidFill>
                <a:schemeClr val="tx1"/>
              </a:solidFill>
              <a:prstDash val="solid"/>
              <a:round/>
              <a:headEnd/>
              <a:tailEnd/>
            </a:ln>
          </p:spPr>
          <p:txBody>
            <a:bodyPr/>
            <a:lstStyle/>
            <a:p>
              <a:endParaRPr lang="en-GB"/>
            </a:p>
          </p:txBody>
        </p:sp>
        <p:sp>
          <p:nvSpPr>
            <p:cNvPr id="25" name="Freeform 23"/>
            <p:cNvSpPr>
              <a:spLocks/>
            </p:cNvSpPr>
            <p:nvPr/>
          </p:nvSpPr>
          <p:spPr bwMode="auto">
            <a:xfrm>
              <a:off x="1142" y="945"/>
              <a:ext cx="54" cy="32"/>
            </a:xfrm>
            <a:custGeom>
              <a:avLst/>
              <a:gdLst>
                <a:gd name="T0" fmla="*/ 4 w 54"/>
                <a:gd name="T1" fmla="*/ 0 h 32"/>
                <a:gd name="T2" fmla="*/ 22 w 54"/>
                <a:gd name="T3" fmla="*/ 4 h 32"/>
                <a:gd name="T4" fmla="*/ 36 w 54"/>
                <a:gd name="T5" fmla="*/ 10 h 32"/>
                <a:gd name="T6" fmla="*/ 48 w 54"/>
                <a:gd name="T7" fmla="*/ 14 h 32"/>
                <a:gd name="T8" fmla="*/ 54 w 54"/>
                <a:gd name="T9" fmla="*/ 20 h 32"/>
                <a:gd name="T10" fmla="*/ 48 w 54"/>
                <a:gd name="T11" fmla="*/ 30 h 32"/>
                <a:gd name="T12" fmla="*/ 36 w 54"/>
                <a:gd name="T13" fmla="*/ 32 h 32"/>
                <a:gd name="T14" fmla="*/ 20 w 54"/>
                <a:gd name="T15" fmla="*/ 32 h 32"/>
                <a:gd name="T16" fmla="*/ 16 w 54"/>
                <a:gd name="T17" fmla="*/ 22 h 32"/>
                <a:gd name="T18" fmla="*/ 6 w 54"/>
                <a:gd name="T19" fmla="*/ 18 h 32"/>
                <a:gd name="T20" fmla="*/ 0 w 54"/>
                <a:gd name="T21" fmla="*/ 12 h 32"/>
                <a:gd name="T22" fmla="*/ 0 w 54"/>
                <a:gd name="T23" fmla="*/ 4 h 32"/>
                <a:gd name="T24" fmla="*/ 4 w 5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solidFill>
              <a:srgbClr val="2929A5"/>
            </a:solidFill>
            <a:ln w="7938">
              <a:solidFill>
                <a:schemeClr val="tx1"/>
              </a:solidFill>
              <a:prstDash val="solid"/>
              <a:round/>
              <a:headEnd/>
              <a:tailEnd/>
            </a:ln>
          </p:spPr>
          <p:txBody>
            <a:bodyPr/>
            <a:lstStyle/>
            <a:p>
              <a:endParaRPr lang="en-GB"/>
            </a:p>
          </p:txBody>
        </p:sp>
        <p:sp>
          <p:nvSpPr>
            <p:cNvPr id="26" name="Freeform 24"/>
            <p:cNvSpPr>
              <a:spLocks/>
            </p:cNvSpPr>
            <p:nvPr/>
          </p:nvSpPr>
          <p:spPr bwMode="auto">
            <a:xfrm>
              <a:off x="1166" y="853"/>
              <a:ext cx="182" cy="116"/>
            </a:xfrm>
            <a:custGeom>
              <a:avLst/>
              <a:gdLst>
                <a:gd name="T0" fmla="*/ 116 w 182"/>
                <a:gd name="T1" fmla="*/ 110 h 116"/>
                <a:gd name="T2" fmla="*/ 102 w 182"/>
                <a:gd name="T3" fmla="*/ 104 h 116"/>
                <a:gd name="T4" fmla="*/ 96 w 182"/>
                <a:gd name="T5" fmla="*/ 112 h 116"/>
                <a:gd name="T6" fmla="*/ 66 w 182"/>
                <a:gd name="T7" fmla="*/ 110 h 116"/>
                <a:gd name="T8" fmla="*/ 78 w 182"/>
                <a:gd name="T9" fmla="*/ 102 h 116"/>
                <a:gd name="T10" fmla="*/ 62 w 182"/>
                <a:gd name="T11" fmla="*/ 96 h 116"/>
                <a:gd name="T12" fmla="*/ 40 w 182"/>
                <a:gd name="T13" fmla="*/ 86 h 116"/>
                <a:gd name="T14" fmla="*/ 70 w 182"/>
                <a:gd name="T15" fmla="*/ 82 h 116"/>
                <a:gd name="T16" fmla="*/ 96 w 182"/>
                <a:gd name="T17" fmla="*/ 80 h 116"/>
                <a:gd name="T18" fmla="*/ 78 w 182"/>
                <a:gd name="T19" fmla="*/ 72 h 116"/>
                <a:gd name="T20" fmla="*/ 50 w 182"/>
                <a:gd name="T21" fmla="*/ 74 h 116"/>
                <a:gd name="T22" fmla="*/ 24 w 182"/>
                <a:gd name="T23" fmla="*/ 74 h 116"/>
                <a:gd name="T24" fmla="*/ 0 w 182"/>
                <a:gd name="T25" fmla="*/ 44 h 116"/>
                <a:gd name="T26" fmla="*/ 14 w 182"/>
                <a:gd name="T27" fmla="*/ 48 h 116"/>
                <a:gd name="T28" fmla="*/ 36 w 182"/>
                <a:gd name="T29" fmla="*/ 42 h 116"/>
                <a:gd name="T30" fmla="*/ 16 w 182"/>
                <a:gd name="T31" fmla="*/ 38 h 116"/>
                <a:gd name="T32" fmla="*/ 24 w 182"/>
                <a:gd name="T33" fmla="*/ 28 h 116"/>
                <a:gd name="T34" fmla="*/ 42 w 182"/>
                <a:gd name="T35" fmla="*/ 26 h 116"/>
                <a:gd name="T36" fmla="*/ 24 w 182"/>
                <a:gd name="T37" fmla="*/ 18 h 116"/>
                <a:gd name="T38" fmla="*/ 34 w 182"/>
                <a:gd name="T39" fmla="*/ 10 h 116"/>
                <a:gd name="T40" fmla="*/ 58 w 182"/>
                <a:gd name="T41" fmla="*/ 10 h 116"/>
                <a:gd name="T42" fmla="*/ 42 w 182"/>
                <a:gd name="T43" fmla="*/ 4 h 116"/>
                <a:gd name="T44" fmla="*/ 70 w 182"/>
                <a:gd name="T45" fmla="*/ 2 h 116"/>
                <a:gd name="T46" fmla="*/ 118 w 182"/>
                <a:gd name="T47" fmla="*/ 34 h 116"/>
                <a:gd name="T48" fmla="*/ 126 w 182"/>
                <a:gd name="T49" fmla="*/ 48 h 116"/>
                <a:gd name="T50" fmla="*/ 138 w 182"/>
                <a:gd name="T51" fmla="*/ 34 h 116"/>
                <a:gd name="T52" fmla="*/ 142 w 182"/>
                <a:gd name="T53" fmla="*/ 46 h 116"/>
                <a:gd name="T54" fmla="*/ 152 w 182"/>
                <a:gd name="T55" fmla="*/ 58 h 116"/>
                <a:gd name="T56" fmla="*/ 164 w 182"/>
                <a:gd name="T57" fmla="*/ 66 h 116"/>
                <a:gd name="T58" fmla="*/ 176 w 182"/>
                <a:gd name="T59" fmla="*/ 68 h 116"/>
                <a:gd name="T60" fmla="*/ 178 w 182"/>
                <a:gd name="T61" fmla="*/ 80 h 116"/>
                <a:gd name="T62" fmla="*/ 162 w 182"/>
                <a:gd name="T63" fmla="*/ 82 h 116"/>
                <a:gd name="T64" fmla="*/ 140 w 182"/>
                <a:gd name="T65" fmla="*/ 98 h 116"/>
                <a:gd name="T66" fmla="*/ 144 w 182"/>
                <a:gd name="T67" fmla="*/ 82 h 116"/>
                <a:gd name="T68" fmla="*/ 134 w 182"/>
                <a:gd name="T69" fmla="*/ 92 h 116"/>
                <a:gd name="T70" fmla="*/ 136 w 182"/>
                <a:gd name="T71" fmla="*/ 102 h 116"/>
                <a:gd name="T72" fmla="*/ 136 w 182"/>
                <a:gd name="T73" fmla="*/ 108 h 116"/>
                <a:gd name="T74" fmla="*/ 128 w 182"/>
                <a:gd name="T75" fmla="*/ 106 h 116"/>
                <a:gd name="T76" fmla="*/ 124 w 182"/>
                <a:gd name="T77" fmla="*/ 116 h 1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solidFill>
              <a:srgbClr val="2929A5"/>
            </a:solidFill>
            <a:ln w="7938">
              <a:solidFill>
                <a:schemeClr val="tx1"/>
              </a:solidFill>
              <a:prstDash val="solid"/>
              <a:round/>
              <a:headEnd/>
              <a:tailEnd/>
            </a:ln>
          </p:spPr>
          <p:txBody>
            <a:bodyPr/>
            <a:lstStyle/>
            <a:p>
              <a:endParaRPr lang="en-GB"/>
            </a:p>
          </p:txBody>
        </p:sp>
        <p:sp>
          <p:nvSpPr>
            <p:cNvPr id="27" name="Freeform 25"/>
            <p:cNvSpPr>
              <a:spLocks/>
            </p:cNvSpPr>
            <p:nvPr/>
          </p:nvSpPr>
          <p:spPr bwMode="auto">
            <a:xfrm>
              <a:off x="1108" y="897"/>
              <a:ext cx="26" cy="16"/>
            </a:xfrm>
            <a:custGeom>
              <a:avLst/>
              <a:gdLst>
                <a:gd name="T0" fmla="*/ 8 w 26"/>
                <a:gd name="T1" fmla="*/ 0 h 16"/>
                <a:gd name="T2" fmla="*/ 18 w 26"/>
                <a:gd name="T3" fmla="*/ 0 h 16"/>
                <a:gd name="T4" fmla="*/ 26 w 26"/>
                <a:gd name="T5" fmla="*/ 6 h 16"/>
                <a:gd name="T6" fmla="*/ 26 w 26"/>
                <a:gd name="T7" fmla="*/ 16 h 16"/>
                <a:gd name="T8" fmla="*/ 18 w 26"/>
                <a:gd name="T9" fmla="*/ 16 h 16"/>
                <a:gd name="T10" fmla="*/ 14 w 26"/>
                <a:gd name="T11" fmla="*/ 12 h 16"/>
                <a:gd name="T12" fmla="*/ 4 w 26"/>
                <a:gd name="T13" fmla="*/ 12 h 16"/>
                <a:gd name="T14" fmla="*/ 0 w 26"/>
                <a:gd name="T15" fmla="*/ 4 h 16"/>
                <a:gd name="T16" fmla="*/ 8 w 2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solidFill>
              <a:srgbClr val="2929A5"/>
            </a:solidFill>
            <a:ln w="7938">
              <a:solidFill>
                <a:schemeClr val="tx1"/>
              </a:solidFill>
              <a:prstDash val="solid"/>
              <a:round/>
              <a:headEnd/>
              <a:tailEnd/>
            </a:ln>
          </p:spPr>
          <p:txBody>
            <a:bodyPr/>
            <a:lstStyle/>
            <a:p>
              <a:endParaRPr lang="en-GB"/>
            </a:p>
          </p:txBody>
        </p:sp>
        <p:sp>
          <p:nvSpPr>
            <p:cNvPr id="28" name="Freeform 26"/>
            <p:cNvSpPr>
              <a:spLocks/>
            </p:cNvSpPr>
            <p:nvPr/>
          </p:nvSpPr>
          <p:spPr bwMode="auto">
            <a:xfrm>
              <a:off x="1420" y="1113"/>
              <a:ext cx="70" cy="28"/>
            </a:xfrm>
            <a:custGeom>
              <a:avLst/>
              <a:gdLst>
                <a:gd name="T0" fmla="*/ 4 w 70"/>
                <a:gd name="T1" fmla="*/ 0 h 28"/>
                <a:gd name="T2" fmla="*/ 22 w 70"/>
                <a:gd name="T3" fmla="*/ 0 h 28"/>
                <a:gd name="T4" fmla="*/ 42 w 70"/>
                <a:gd name="T5" fmla="*/ 2 h 28"/>
                <a:gd name="T6" fmla="*/ 62 w 70"/>
                <a:gd name="T7" fmla="*/ 12 h 28"/>
                <a:gd name="T8" fmla="*/ 70 w 70"/>
                <a:gd name="T9" fmla="*/ 22 h 28"/>
                <a:gd name="T10" fmla="*/ 60 w 70"/>
                <a:gd name="T11" fmla="*/ 24 h 28"/>
                <a:gd name="T12" fmla="*/ 46 w 70"/>
                <a:gd name="T13" fmla="*/ 24 h 28"/>
                <a:gd name="T14" fmla="*/ 32 w 70"/>
                <a:gd name="T15" fmla="*/ 24 h 28"/>
                <a:gd name="T16" fmla="*/ 26 w 70"/>
                <a:gd name="T17" fmla="*/ 28 h 28"/>
                <a:gd name="T18" fmla="*/ 14 w 70"/>
                <a:gd name="T19" fmla="*/ 26 h 28"/>
                <a:gd name="T20" fmla="*/ 10 w 70"/>
                <a:gd name="T21" fmla="*/ 16 h 28"/>
                <a:gd name="T22" fmla="*/ 0 w 70"/>
                <a:gd name="T23" fmla="*/ 10 h 28"/>
                <a:gd name="T24" fmla="*/ 0 w 70"/>
                <a:gd name="T25" fmla="*/ 0 h 28"/>
                <a:gd name="T26" fmla="*/ 4 w 70"/>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solidFill>
              <a:srgbClr val="2929A5"/>
            </a:solidFill>
            <a:ln w="7938">
              <a:solidFill>
                <a:schemeClr val="tx1"/>
              </a:solidFill>
              <a:prstDash val="solid"/>
              <a:round/>
              <a:headEnd/>
              <a:tailEnd/>
            </a:ln>
          </p:spPr>
          <p:txBody>
            <a:bodyPr/>
            <a:lstStyle/>
            <a:p>
              <a:endParaRPr lang="en-GB"/>
            </a:p>
          </p:txBody>
        </p:sp>
        <p:sp>
          <p:nvSpPr>
            <p:cNvPr id="29" name="Freeform 27"/>
            <p:cNvSpPr>
              <a:spLocks/>
            </p:cNvSpPr>
            <p:nvPr/>
          </p:nvSpPr>
          <p:spPr bwMode="auto">
            <a:xfrm>
              <a:off x="1474" y="1269"/>
              <a:ext cx="36" cy="30"/>
            </a:xfrm>
            <a:custGeom>
              <a:avLst/>
              <a:gdLst>
                <a:gd name="T0" fmla="*/ 36 w 36"/>
                <a:gd name="T1" fmla="*/ 4 h 30"/>
                <a:gd name="T2" fmla="*/ 36 w 36"/>
                <a:gd name="T3" fmla="*/ 10 h 30"/>
                <a:gd name="T4" fmla="*/ 34 w 36"/>
                <a:gd name="T5" fmla="*/ 20 h 30"/>
                <a:gd name="T6" fmla="*/ 26 w 36"/>
                <a:gd name="T7" fmla="*/ 26 h 30"/>
                <a:gd name="T8" fmla="*/ 14 w 36"/>
                <a:gd name="T9" fmla="*/ 30 h 30"/>
                <a:gd name="T10" fmla="*/ 0 w 36"/>
                <a:gd name="T11" fmla="*/ 26 h 30"/>
                <a:gd name="T12" fmla="*/ 2 w 36"/>
                <a:gd name="T13" fmla="*/ 12 h 30"/>
                <a:gd name="T14" fmla="*/ 6 w 36"/>
                <a:gd name="T15" fmla="*/ 4 h 30"/>
                <a:gd name="T16" fmla="*/ 12 w 36"/>
                <a:gd name="T17" fmla="*/ 2 h 30"/>
                <a:gd name="T18" fmla="*/ 24 w 36"/>
                <a:gd name="T19" fmla="*/ 0 h 30"/>
                <a:gd name="T20" fmla="*/ 36 w 36"/>
                <a:gd name="T21" fmla="*/ 4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solidFill>
              <a:srgbClr val="2929A5"/>
            </a:solidFill>
            <a:ln w="7938">
              <a:solidFill>
                <a:schemeClr val="tx1"/>
              </a:solidFill>
              <a:prstDash val="solid"/>
              <a:round/>
              <a:headEnd/>
              <a:tailEnd/>
            </a:ln>
          </p:spPr>
          <p:txBody>
            <a:bodyPr/>
            <a:lstStyle/>
            <a:p>
              <a:endParaRPr lang="en-GB"/>
            </a:p>
          </p:txBody>
        </p:sp>
        <p:sp>
          <p:nvSpPr>
            <p:cNvPr id="30" name="Freeform 28"/>
            <p:cNvSpPr>
              <a:spLocks/>
            </p:cNvSpPr>
            <p:nvPr/>
          </p:nvSpPr>
          <p:spPr bwMode="auto">
            <a:xfrm>
              <a:off x="1316" y="1335"/>
              <a:ext cx="110" cy="70"/>
            </a:xfrm>
            <a:custGeom>
              <a:avLst/>
              <a:gdLst>
                <a:gd name="T0" fmla="*/ 18 w 110"/>
                <a:gd name="T1" fmla="*/ 16 h 70"/>
                <a:gd name="T2" fmla="*/ 18 w 110"/>
                <a:gd name="T3" fmla="*/ 6 h 70"/>
                <a:gd name="T4" fmla="*/ 28 w 110"/>
                <a:gd name="T5" fmla="*/ 0 h 70"/>
                <a:gd name="T6" fmla="*/ 40 w 110"/>
                <a:gd name="T7" fmla="*/ 0 h 70"/>
                <a:gd name="T8" fmla="*/ 40 w 110"/>
                <a:gd name="T9" fmla="*/ 8 h 70"/>
                <a:gd name="T10" fmla="*/ 42 w 110"/>
                <a:gd name="T11" fmla="*/ 12 h 70"/>
                <a:gd name="T12" fmla="*/ 52 w 110"/>
                <a:gd name="T13" fmla="*/ 14 h 70"/>
                <a:gd name="T14" fmla="*/ 54 w 110"/>
                <a:gd name="T15" fmla="*/ 16 h 70"/>
                <a:gd name="T16" fmla="*/ 56 w 110"/>
                <a:gd name="T17" fmla="*/ 20 h 70"/>
                <a:gd name="T18" fmla="*/ 62 w 110"/>
                <a:gd name="T19" fmla="*/ 22 h 70"/>
                <a:gd name="T20" fmla="*/ 70 w 110"/>
                <a:gd name="T21" fmla="*/ 30 h 70"/>
                <a:gd name="T22" fmla="*/ 84 w 110"/>
                <a:gd name="T23" fmla="*/ 32 h 70"/>
                <a:gd name="T24" fmla="*/ 86 w 110"/>
                <a:gd name="T25" fmla="*/ 38 h 70"/>
                <a:gd name="T26" fmla="*/ 88 w 110"/>
                <a:gd name="T27" fmla="*/ 46 h 70"/>
                <a:gd name="T28" fmla="*/ 98 w 110"/>
                <a:gd name="T29" fmla="*/ 46 h 70"/>
                <a:gd name="T30" fmla="*/ 108 w 110"/>
                <a:gd name="T31" fmla="*/ 48 h 70"/>
                <a:gd name="T32" fmla="*/ 110 w 110"/>
                <a:gd name="T33" fmla="*/ 52 h 70"/>
                <a:gd name="T34" fmla="*/ 110 w 110"/>
                <a:gd name="T35" fmla="*/ 56 h 70"/>
                <a:gd name="T36" fmla="*/ 108 w 110"/>
                <a:gd name="T37" fmla="*/ 56 h 70"/>
                <a:gd name="T38" fmla="*/ 106 w 110"/>
                <a:gd name="T39" fmla="*/ 60 h 70"/>
                <a:gd name="T40" fmla="*/ 102 w 110"/>
                <a:gd name="T41" fmla="*/ 60 h 70"/>
                <a:gd name="T42" fmla="*/ 100 w 110"/>
                <a:gd name="T43" fmla="*/ 62 h 70"/>
                <a:gd name="T44" fmla="*/ 90 w 110"/>
                <a:gd name="T45" fmla="*/ 60 h 70"/>
                <a:gd name="T46" fmla="*/ 84 w 110"/>
                <a:gd name="T47" fmla="*/ 58 h 70"/>
                <a:gd name="T48" fmla="*/ 76 w 110"/>
                <a:gd name="T49" fmla="*/ 52 h 70"/>
                <a:gd name="T50" fmla="*/ 68 w 110"/>
                <a:gd name="T51" fmla="*/ 46 h 70"/>
                <a:gd name="T52" fmla="*/ 64 w 110"/>
                <a:gd name="T53" fmla="*/ 42 h 70"/>
                <a:gd name="T54" fmla="*/ 60 w 110"/>
                <a:gd name="T55" fmla="*/ 44 h 70"/>
                <a:gd name="T56" fmla="*/ 58 w 110"/>
                <a:gd name="T57" fmla="*/ 48 h 70"/>
                <a:gd name="T58" fmla="*/ 52 w 110"/>
                <a:gd name="T59" fmla="*/ 56 h 70"/>
                <a:gd name="T60" fmla="*/ 40 w 110"/>
                <a:gd name="T61" fmla="*/ 68 h 70"/>
                <a:gd name="T62" fmla="*/ 24 w 110"/>
                <a:gd name="T63" fmla="*/ 70 h 70"/>
                <a:gd name="T64" fmla="*/ 26 w 110"/>
                <a:gd name="T65" fmla="*/ 56 h 70"/>
                <a:gd name="T66" fmla="*/ 14 w 110"/>
                <a:gd name="T67" fmla="*/ 56 h 70"/>
                <a:gd name="T68" fmla="*/ 10 w 110"/>
                <a:gd name="T69" fmla="*/ 56 h 70"/>
                <a:gd name="T70" fmla="*/ 6 w 110"/>
                <a:gd name="T71" fmla="*/ 62 h 70"/>
                <a:gd name="T72" fmla="*/ 0 w 110"/>
                <a:gd name="T73" fmla="*/ 56 h 70"/>
                <a:gd name="T74" fmla="*/ 6 w 110"/>
                <a:gd name="T75" fmla="*/ 48 h 70"/>
                <a:gd name="T76" fmla="*/ 16 w 110"/>
                <a:gd name="T77" fmla="*/ 38 h 70"/>
                <a:gd name="T78" fmla="*/ 16 w 110"/>
                <a:gd name="T79" fmla="*/ 26 h 70"/>
                <a:gd name="T80" fmla="*/ 18 w 110"/>
                <a:gd name="T81" fmla="*/ 22 h 70"/>
                <a:gd name="T82" fmla="*/ 18 w 110"/>
                <a:gd name="T83" fmla="*/ 16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solidFill>
              <a:srgbClr val="2929A5"/>
            </a:solidFill>
            <a:ln w="7938">
              <a:solidFill>
                <a:schemeClr val="tx1"/>
              </a:solidFill>
              <a:prstDash val="solid"/>
              <a:round/>
              <a:headEnd/>
              <a:tailEnd/>
            </a:ln>
          </p:spPr>
          <p:txBody>
            <a:bodyPr/>
            <a:lstStyle/>
            <a:p>
              <a:endParaRPr lang="en-GB"/>
            </a:p>
          </p:txBody>
        </p:sp>
        <p:sp>
          <p:nvSpPr>
            <p:cNvPr id="31" name="Freeform 29"/>
            <p:cNvSpPr>
              <a:spLocks/>
            </p:cNvSpPr>
            <p:nvPr/>
          </p:nvSpPr>
          <p:spPr bwMode="auto">
            <a:xfrm>
              <a:off x="1124" y="1227"/>
              <a:ext cx="68" cy="36"/>
            </a:xfrm>
            <a:custGeom>
              <a:avLst/>
              <a:gdLst>
                <a:gd name="T0" fmla="*/ 6 w 68"/>
                <a:gd name="T1" fmla="*/ 26 h 36"/>
                <a:gd name="T2" fmla="*/ 0 w 68"/>
                <a:gd name="T3" fmla="*/ 24 h 36"/>
                <a:gd name="T4" fmla="*/ 10 w 68"/>
                <a:gd name="T5" fmla="*/ 16 h 36"/>
                <a:gd name="T6" fmla="*/ 18 w 68"/>
                <a:gd name="T7" fmla="*/ 10 h 36"/>
                <a:gd name="T8" fmla="*/ 20 w 68"/>
                <a:gd name="T9" fmla="*/ 0 h 36"/>
                <a:gd name="T10" fmla="*/ 28 w 68"/>
                <a:gd name="T11" fmla="*/ 2 h 36"/>
                <a:gd name="T12" fmla="*/ 38 w 68"/>
                <a:gd name="T13" fmla="*/ 6 h 36"/>
                <a:gd name="T14" fmla="*/ 48 w 68"/>
                <a:gd name="T15" fmla="*/ 14 h 36"/>
                <a:gd name="T16" fmla="*/ 60 w 68"/>
                <a:gd name="T17" fmla="*/ 18 h 36"/>
                <a:gd name="T18" fmla="*/ 66 w 68"/>
                <a:gd name="T19" fmla="*/ 24 h 36"/>
                <a:gd name="T20" fmla="*/ 68 w 68"/>
                <a:gd name="T21" fmla="*/ 32 h 36"/>
                <a:gd name="T22" fmla="*/ 64 w 68"/>
                <a:gd name="T23" fmla="*/ 34 h 36"/>
                <a:gd name="T24" fmla="*/ 56 w 68"/>
                <a:gd name="T25" fmla="*/ 36 h 36"/>
                <a:gd name="T26" fmla="*/ 44 w 68"/>
                <a:gd name="T27" fmla="*/ 36 h 36"/>
                <a:gd name="T28" fmla="*/ 28 w 68"/>
                <a:gd name="T29" fmla="*/ 34 h 36"/>
                <a:gd name="T30" fmla="*/ 18 w 68"/>
                <a:gd name="T31" fmla="*/ 30 h 36"/>
                <a:gd name="T32" fmla="*/ 6 w 68"/>
                <a:gd name="T33" fmla="*/ 2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solidFill>
              <a:srgbClr val="2929A5"/>
            </a:solidFill>
            <a:ln w="7938">
              <a:solidFill>
                <a:schemeClr val="tx1"/>
              </a:solidFill>
              <a:prstDash val="solid"/>
              <a:round/>
              <a:headEnd/>
              <a:tailEnd/>
            </a:ln>
          </p:spPr>
          <p:txBody>
            <a:bodyPr/>
            <a:lstStyle/>
            <a:p>
              <a:endParaRPr lang="en-GB"/>
            </a:p>
          </p:txBody>
        </p:sp>
        <p:sp>
          <p:nvSpPr>
            <p:cNvPr id="32" name="Freeform 30"/>
            <p:cNvSpPr>
              <a:spLocks/>
            </p:cNvSpPr>
            <p:nvPr/>
          </p:nvSpPr>
          <p:spPr bwMode="auto">
            <a:xfrm>
              <a:off x="1274" y="1109"/>
              <a:ext cx="460" cy="328"/>
            </a:xfrm>
            <a:custGeom>
              <a:avLst/>
              <a:gdLst>
                <a:gd name="T0" fmla="*/ 148 w 460"/>
                <a:gd name="T1" fmla="*/ 30 h 328"/>
                <a:gd name="T2" fmla="*/ 154 w 460"/>
                <a:gd name="T3" fmla="*/ 52 h 328"/>
                <a:gd name="T4" fmla="*/ 184 w 460"/>
                <a:gd name="T5" fmla="*/ 36 h 328"/>
                <a:gd name="T6" fmla="*/ 238 w 460"/>
                <a:gd name="T7" fmla="*/ 44 h 328"/>
                <a:gd name="T8" fmla="*/ 250 w 460"/>
                <a:gd name="T9" fmla="*/ 54 h 328"/>
                <a:gd name="T10" fmla="*/ 258 w 460"/>
                <a:gd name="T11" fmla="*/ 58 h 328"/>
                <a:gd name="T12" fmla="*/ 280 w 460"/>
                <a:gd name="T13" fmla="*/ 68 h 328"/>
                <a:gd name="T14" fmla="*/ 284 w 460"/>
                <a:gd name="T15" fmla="*/ 86 h 328"/>
                <a:gd name="T16" fmla="*/ 306 w 460"/>
                <a:gd name="T17" fmla="*/ 90 h 328"/>
                <a:gd name="T18" fmla="*/ 332 w 460"/>
                <a:gd name="T19" fmla="*/ 92 h 328"/>
                <a:gd name="T20" fmla="*/ 324 w 460"/>
                <a:gd name="T21" fmla="*/ 108 h 328"/>
                <a:gd name="T22" fmla="*/ 360 w 460"/>
                <a:gd name="T23" fmla="*/ 116 h 328"/>
                <a:gd name="T24" fmla="*/ 342 w 460"/>
                <a:gd name="T25" fmla="*/ 122 h 328"/>
                <a:gd name="T26" fmla="*/ 368 w 460"/>
                <a:gd name="T27" fmla="*/ 134 h 328"/>
                <a:gd name="T28" fmla="*/ 346 w 460"/>
                <a:gd name="T29" fmla="*/ 136 h 328"/>
                <a:gd name="T30" fmla="*/ 346 w 460"/>
                <a:gd name="T31" fmla="*/ 150 h 328"/>
                <a:gd name="T32" fmla="*/ 382 w 460"/>
                <a:gd name="T33" fmla="*/ 160 h 328"/>
                <a:gd name="T34" fmla="*/ 404 w 460"/>
                <a:gd name="T35" fmla="*/ 174 h 328"/>
                <a:gd name="T36" fmla="*/ 434 w 460"/>
                <a:gd name="T37" fmla="*/ 190 h 328"/>
                <a:gd name="T38" fmla="*/ 460 w 460"/>
                <a:gd name="T39" fmla="*/ 208 h 328"/>
                <a:gd name="T40" fmla="*/ 434 w 460"/>
                <a:gd name="T41" fmla="*/ 216 h 328"/>
                <a:gd name="T42" fmla="*/ 420 w 460"/>
                <a:gd name="T43" fmla="*/ 240 h 328"/>
                <a:gd name="T44" fmla="*/ 386 w 460"/>
                <a:gd name="T45" fmla="*/ 222 h 328"/>
                <a:gd name="T46" fmla="*/ 358 w 460"/>
                <a:gd name="T47" fmla="*/ 230 h 328"/>
                <a:gd name="T48" fmla="*/ 408 w 460"/>
                <a:gd name="T49" fmla="*/ 284 h 328"/>
                <a:gd name="T50" fmla="*/ 394 w 460"/>
                <a:gd name="T51" fmla="*/ 290 h 328"/>
                <a:gd name="T52" fmla="*/ 356 w 460"/>
                <a:gd name="T53" fmla="*/ 290 h 328"/>
                <a:gd name="T54" fmla="*/ 366 w 460"/>
                <a:gd name="T55" fmla="*/ 306 h 328"/>
                <a:gd name="T56" fmla="*/ 354 w 460"/>
                <a:gd name="T57" fmla="*/ 322 h 328"/>
                <a:gd name="T58" fmla="*/ 310 w 460"/>
                <a:gd name="T59" fmla="*/ 314 h 328"/>
                <a:gd name="T60" fmla="*/ 288 w 460"/>
                <a:gd name="T61" fmla="*/ 280 h 328"/>
                <a:gd name="T62" fmla="*/ 256 w 460"/>
                <a:gd name="T63" fmla="*/ 258 h 328"/>
                <a:gd name="T64" fmla="*/ 238 w 460"/>
                <a:gd name="T65" fmla="*/ 260 h 328"/>
                <a:gd name="T66" fmla="*/ 208 w 460"/>
                <a:gd name="T67" fmla="*/ 270 h 328"/>
                <a:gd name="T68" fmla="*/ 202 w 460"/>
                <a:gd name="T69" fmla="*/ 236 h 328"/>
                <a:gd name="T70" fmla="*/ 238 w 460"/>
                <a:gd name="T71" fmla="*/ 240 h 328"/>
                <a:gd name="T72" fmla="*/ 246 w 460"/>
                <a:gd name="T73" fmla="*/ 222 h 328"/>
                <a:gd name="T74" fmla="*/ 272 w 460"/>
                <a:gd name="T75" fmla="*/ 172 h 328"/>
                <a:gd name="T76" fmla="*/ 246 w 460"/>
                <a:gd name="T77" fmla="*/ 156 h 328"/>
                <a:gd name="T78" fmla="*/ 218 w 460"/>
                <a:gd name="T79" fmla="*/ 150 h 328"/>
                <a:gd name="T80" fmla="*/ 212 w 460"/>
                <a:gd name="T81" fmla="*/ 124 h 328"/>
                <a:gd name="T82" fmla="*/ 186 w 460"/>
                <a:gd name="T83" fmla="*/ 106 h 328"/>
                <a:gd name="T84" fmla="*/ 178 w 460"/>
                <a:gd name="T85" fmla="*/ 112 h 328"/>
                <a:gd name="T86" fmla="*/ 130 w 460"/>
                <a:gd name="T87" fmla="*/ 116 h 328"/>
                <a:gd name="T88" fmla="*/ 56 w 460"/>
                <a:gd name="T89" fmla="*/ 110 h 328"/>
                <a:gd name="T90" fmla="*/ 20 w 460"/>
                <a:gd name="T91" fmla="*/ 102 h 328"/>
                <a:gd name="T92" fmla="*/ 32 w 460"/>
                <a:gd name="T93" fmla="*/ 86 h 328"/>
                <a:gd name="T94" fmla="*/ 0 w 460"/>
                <a:gd name="T95" fmla="*/ 72 h 328"/>
                <a:gd name="T96" fmla="*/ 38 w 460"/>
                <a:gd name="T97" fmla="*/ 2 h 328"/>
                <a:gd name="T98" fmla="*/ 64 w 460"/>
                <a:gd name="T99" fmla="*/ 12 h 328"/>
                <a:gd name="T100" fmla="*/ 68 w 460"/>
                <a:gd name="T101" fmla="*/ 76 h 328"/>
                <a:gd name="T102" fmla="*/ 78 w 460"/>
                <a:gd name="T103" fmla="*/ 46 h 328"/>
                <a:gd name="T104" fmla="*/ 108 w 460"/>
                <a:gd name="T105" fmla="*/ 4 h 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solidFill>
              <a:srgbClr val="2929A5"/>
            </a:solidFill>
            <a:ln w="7938">
              <a:solidFill>
                <a:schemeClr val="tx1"/>
              </a:solidFill>
              <a:prstDash val="solid"/>
              <a:round/>
              <a:headEnd/>
              <a:tailEnd/>
            </a:ln>
          </p:spPr>
          <p:txBody>
            <a:bodyPr/>
            <a:lstStyle/>
            <a:p>
              <a:endParaRPr lang="en-GB"/>
            </a:p>
          </p:txBody>
        </p:sp>
        <p:sp>
          <p:nvSpPr>
            <p:cNvPr id="33" name="Freeform 31"/>
            <p:cNvSpPr>
              <a:spLocks/>
            </p:cNvSpPr>
            <p:nvPr/>
          </p:nvSpPr>
          <p:spPr bwMode="auto">
            <a:xfrm>
              <a:off x="1364" y="1409"/>
              <a:ext cx="36" cy="22"/>
            </a:xfrm>
            <a:custGeom>
              <a:avLst/>
              <a:gdLst>
                <a:gd name="T0" fmla="*/ 34 w 36"/>
                <a:gd name="T1" fmla="*/ 0 h 22"/>
                <a:gd name="T2" fmla="*/ 22 w 36"/>
                <a:gd name="T3" fmla="*/ 0 h 22"/>
                <a:gd name="T4" fmla="*/ 8 w 36"/>
                <a:gd name="T5" fmla="*/ 6 h 22"/>
                <a:gd name="T6" fmla="*/ 4 w 36"/>
                <a:gd name="T7" fmla="*/ 10 h 22"/>
                <a:gd name="T8" fmla="*/ 2 w 36"/>
                <a:gd name="T9" fmla="*/ 12 h 22"/>
                <a:gd name="T10" fmla="*/ 0 w 36"/>
                <a:gd name="T11" fmla="*/ 14 h 22"/>
                <a:gd name="T12" fmla="*/ 6 w 36"/>
                <a:gd name="T13" fmla="*/ 18 h 22"/>
                <a:gd name="T14" fmla="*/ 10 w 36"/>
                <a:gd name="T15" fmla="*/ 22 h 22"/>
                <a:gd name="T16" fmla="*/ 22 w 36"/>
                <a:gd name="T17" fmla="*/ 18 h 22"/>
                <a:gd name="T18" fmla="*/ 30 w 36"/>
                <a:gd name="T19" fmla="*/ 12 h 22"/>
                <a:gd name="T20" fmla="*/ 36 w 36"/>
                <a:gd name="T21" fmla="*/ 4 h 22"/>
                <a:gd name="T22" fmla="*/ 34 w 36"/>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solidFill>
              <a:srgbClr val="2929A5"/>
            </a:solidFill>
            <a:ln w="7938">
              <a:solidFill>
                <a:schemeClr val="tx1"/>
              </a:solidFill>
              <a:prstDash val="solid"/>
              <a:round/>
              <a:headEnd/>
              <a:tailEnd/>
            </a:ln>
          </p:spPr>
          <p:txBody>
            <a:bodyPr/>
            <a:lstStyle/>
            <a:p>
              <a:endParaRPr lang="en-GB"/>
            </a:p>
          </p:txBody>
        </p:sp>
        <p:sp>
          <p:nvSpPr>
            <p:cNvPr id="34" name="Freeform 32"/>
            <p:cNvSpPr>
              <a:spLocks/>
            </p:cNvSpPr>
            <p:nvPr/>
          </p:nvSpPr>
          <p:spPr bwMode="auto">
            <a:xfrm>
              <a:off x="1426" y="1423"/>
              <a:ext cx="18" cy="22"/>
            </a:xfrm>
            <a:custGeom>
              <a:avLst/>
              <a:gdLst>
                <a:gd name="T0" fmla="*/ 8 w 18"/>
                <a:gd name="T1" fmla="*/ 0 h 22"/>
                <a:gd name="T2" fmla="*/ 2 w 18"/>
                <a:gd name="T3" fmla="*/ 6 h 22"/>
                <a:gd name="T4" fmla="*/ 0 w 18"/>
                <a:gd name="T5" fmla="*/ 14 h 22"/>
                <a:gd name="T6" fmla="*/ 8 w 18"/>
                <a:gd name="T7" fmla="*/ 22 h 22"/>
                <a:gd name="T8" fmla="*/ 18 w 18"/>
                <a:gd name="T9" fmla="*/ 10 h 22"/>
                <a:gd name="T10" fmla="*/ 16 w 18"/>
                <a:gd name="T11" fmla="*/ 2 h 22"/>
                <a:gd name="T12" fmla="*/ 8 w 18"/>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2">
                  <a:moveTo>
                    <a:pt x="8" y="0"/>
                  </a:moveTo>
                  <a:lnTo>
                    <a:pt x="2" y="6"/>
                  </a:lnTo>
                  <a:lnTo>
                    <a:pt x="0" y="14"/>
                  </a:lnTo>
                  <a:lnTo>
                    <a:pt x="8" y="22"/>
                  </a:lnTo>
                  <a:lnTo>
                    <a:pt x="18" y="10"/>
                  </a:lnTo>
                  <a:lnTo>
                    <a:pt x="16" y="2"/>
                  </a:lnTo>
                  <a:lnTo>
                    <a:pt x="8" y="0"/>
                  </a:lnTo>
                  <a:close/>
                </a:path>
              </a:pathLst>
            </a:custGeom>
            <a:solidFill>
              <a:srgbClr val="2929A5"/>
            </a:solidFill>
            <a:ln w="7938">
              <a:solidFill>
                <a:schemeClr val="tx1"/>
              </a:solidFill>
              <a:prstDash val="solid"/>
              <a:round/>
              <a:headEnd/>
              <a:tailEnd/>
            </a:ln>
          </p:spPr>
          <p:txBody>
            <a:bodyPr/>
            <a:lstStyle/>
            <a:p>
              <a:endParaRPr lang="en-GB"/>
            </a:p>
          </p:txBody>
        </p:sp>
        <p:sp>
          <p:nvSpPr>
            <p:cNvPr id="35" name="Freeform 33"/>
            <p:cNvSpPr>
              <a:spLocks/>
            </p:cNvSpPr>
            <p:nvPr/>
          </p:nvSpPr>
          <p:spPr bwMode="auto">
            <a:xfrm>
              <a:off x="876" y="971"/>
              <a:ext cx="22" cy="14"/>
            </a:xfrm>
            <a:custGeom>
              <a:avLst/>
              <a:gdLst>
                <a:gd name="T0" fmla="*/ 8 w 22"/>
                <a:gd name="T1" fmla="*/ 0 h 14"/>
                <a:gd name="T2" fmla="*/ 16 w 22"/>
                <a:gd name="T3" fmla="*/ 2 h 14"/>
                <a:gd name="T4" fmla="*/ 22 w 22"/>
                <a:gd name="T5" fmla="*/ 8 h 14"/>
                <a:gd name="T6" fmla="*/ 20 w 22"/>
                <a:gd name="T7" fmla="*/ 12 h 14"/>
                <a:gd name="T8" fmla="*/ 10 w 22"/>
                <a:gd name="T9" fmla="*/ 14 h 14"/>
                <a:gd name="T10" fmla="*/ 2 w 22"/>
                <a:gd name="T11" fmla="*/ 8 h 14"/>
                <a:gd name="T12" fmla="*/ 0 w 22"/>
                <a:gd name="T13" fmla="*/ 2 h 14"/>
                <a:gd name="T14" fmla="*/ 8 w 22"/>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4">
                  <a:moveTo>
                    <a:pt x="8" y="0"/>
                  </a:moveTo>
                  <a:lnTo>
                    <a:pt x="16" y="2"/>
                  </a:lnTo>
                  <a:lnTo>
                    <a:pt x="22" y="8"/>
                  </a:lnTo>
                  <a:lnTo>
                    <a:pt x="20" y="12"/>
                  </a:lnTo>
                  <a:lnTo>
                    <a:pt x="10" y="14"/>
                  </a:lnTo>
                  <a:lnTo>
                    <a:pt x="2" y="8"/>
                  </a:lnTo>
                  <a:lnTo>
                    <a:pt x="0" y="2"/>
                  </a:lnTo>
                  <a:lnTo>
                    <a:pt x="8" y="0"/>
                  </a:lnTo>
                  <a:close/>
                </a:path>
              </a:pathLst>
            </a:custGeom>
            <a:solidFill>
              <a:srgbClr val="2929A5"/>
            </a:solidFill>
            <a:ln w="7938">
              <a:solidFill>
                <a:schemeClr val="tx1"/>
              </a:solidFill>
              <a:prstDash val="solid"/>
              <a:round/>
              <a:headEnd/>
              <a:tailEnd/>
            </a:ln>
          </p:spPr>
          <p:txBody>
            <a:bodyPr/>
            <a:lstStyle/>
            <a:p>
              <a:endParaRPr lang="en-GB"/>
            </a:p>
          </p:txBody>
        </p:sp>
        <p:sp>
          <p:nvSpPr>
            <p:cNvPr id="36" name="Freeform 34"/>
            <p:cNvSpPr>
              <a:spLocks/>
            </p:cNvSpPr>
            <p:nvPr/>
          </p:nvSpPr>
          <p:spPr bwMode="auto">
            <a:xfrm>
              <a:off x="1516" y="1271"/>
              <a:ext cx="20" cy="16"/>
            </a:xfrm>
            <a:custGeom>
              <a:avLst/>
              <a:gdLst>
                <a:gd name="T0" fmla="*/ 8 w 20"/>
                <a:gd name="T1" fmla="*/ 0 h 16"/>
                <a:gd name="T2" fmla="*/ 16 w 20"/>
                <a:gd name="T3" fmla="*/ 6 h 16"/>
                <a:gd name="T4" fmla="*/ 20 w 20"/>
                <a:gd name="T5" fmla="*/ 12 h 16"/>
                <a:gd name="T6" fmla="*/ 16 w 20"/>
                <a:gd name="T7" fmla="*/ 16 h 16"/>
                <a:gd name="T8" fmla="*/ 6 w 20"/>
                <a:gd name="T9" fmla="*/ 14 h 16"/>
                <a:gd name="T10" fmla="*/ 0 w 20"/>
                <a:gd name="T11" fmla="*/ 10 h 16"/>
                <a:gd name="T12" fmla="*/ 0 w 20"/>
                <a:gd name="T13" fmla="*/ 2 h 16"/>
                <a:gd name="T14" fmla="*/ 8 w 20"/>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6">
                  <a:moveTo>
                    <a:pt x="8" y="0"/>
                  </a:moveTo>
                  <a:lnTo>
                    <a:pt x="16" y="6"/>
                  </a:lnTo>
                  <a:lnTo>
                    <a:pt x="20" y="12"/>
                  </a:lnTo>
                  <a:lnTo>
                    <a:pt x="16" y="16"/>
                  </a:lnTo>
                  <a:lnTo>
                    <a:pt x="6" y="14"/>
                  </a:lnTo>
                  <a:lnTo>
                    <a:pt x="0" y="10"/>
                  </a:lnTo>
                  <a:lnTo>
                    <a:pt x="0" y="2"/>
                  </a:lnTo>
                  <a:lnTo>
                    <a:pt x="8" y="0"/>
                  </a:lnTo>
                  <a:close/>
                </a:path>
              </a:pathLst>
            </a:custGeom>
            <a:solidFill>
              <a:srgbClr val="2929A5"/>
            </a:solidFill>
            <a:ln w="7938">
              <a:solidFill>
                <a:schemeClr val="tx1"/>
              </a:solidFill>
              <a:prstDash val="solid"/>
              <a:round/>
              <a:headEnd/>
              <a:tailEnd/>
            </a:ln>
          </p:spPr>
          <p:txBody>
            <a:bodyPr/>
            <a:lstStyle/>
            <a:p>
              <a:endParaRPr lang="en-GB"/>
            </a:p>
          </p:txBody>
        </p:sp>
      </p:grpSp>
      <p:sp>
        <p:nvSpPr>
          <p:cNvPr id="37" name="Freeform 35"/>
          <p:cNvSpPr>
            <a:spLocks/>
          </p:cNvSpPr>
          <p:nvPr/>
        </p:nvSpPr>
        <p:spPr bwMode="auto">
          <a:xfrm>
            <a:off x="2670175" y="3444875"/>
            <a:ext cx="60325" cy="28575"/>
          </a:xfrm>
          <a:custGeom>
            <a:avLst/>
            <a:gdLst>
              <a:gd name="T0" fmla="*/ 0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2147483647 w 38"/>
              <a:gd name="T11" fmla="*/ 2147483647 h 18"/>
              <a:gd name="T12" fmla="*/ 2147483647 w 38"/>
              <a:gd name="T13" fmla="*/ 2147483647 h 18"/>
              <a:gd name="T14" fmla="*/ 2147483647 w 38"/>
              <a:gd name="T15" fmla="*/ 0 h 18"/>
              <a:gd name="T16" fmla="*/ 2147483647 w 38"/>
              <a:gd name="T17" fmla="*/ 0 h 18"/>
              <a:gd name="T18" fmla="*/ 0 w 38"/>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solidFill>
            <a:srgbClr val="2929A5"/>
          </a:solidFill>
          <a:ln w="7938">
            <a:solidFill>
              <a:schemeClr val="tx1"/>
            </a:solidFill>
            <a:prstDash val="solid"/>
            <a:round/>
            <a:headEnd/>
            <a:tailEnd/>
          </a:ln>
        </p:spPr>
        <p:txBody>
          <a:bodyPr/>
          <a:lstStyle/>
          <a:p>
            <a:endParaRPr lang="en-GB"/>
          </a:p>
        </p:txBody>
      </p:sp>
      <p:sp>
        <p:nvSpPr>
          <p:cNvPr id="38" name="Freeform 36"/>
          <p:cNvSpPr>
            <a:spLocks/>
          </p:cNvSpPr>
          <p:nvPr/>
        </p:nvSpPr>
        <p:spPr bwMode="auto">
          <a:xfrm>
            <a:off x="1060450" y="3413125"/>
            <a:ext cx="114300" cy="79375"/>
          </a:xfrm>
          <a:custGeom>
            <a:avLst/>
            <a:gdLst>
              <a:gd name="T0" fmla="*/ 0 w 72"/>
              <a:gd name="T1" fmla="*/ 0 h 50"/>
              <a:gd name="T2" fmla="*/ 2147483647 w 72"/>
              <a:gd name="T3" fmla="*/ 2147483647 h 50"/>
              <a:gd name="T4" fmla="*/ 2147483647 w 72"/>
              <a:gd name="T5" fmla="*/ 2147483647 h 50"/>
              <a:gd name="T6" fmla="*/ 2147483647 w 72"/>
              <a:gd name="T7" fmla="*/ 2147483647 h 50"/>
              <a:gd name="T8" fmla="*/ 2147483647 w 72"/>
              <a:gd name="T9" fmla="*/ 2147483647 h 50"/>
              <a:gd name="T10" fmla="*/ 2147483647 w 72"/>
              <a:gd name="T11" fmla="*/ 2147483647 h 50"/>
              <a:gd name="T12" fmla="*/ 2147483647 w 72"/>
              <a:gd name="T13" fmla="*/ 2147483647 h 50"/>
              <a:gd name="T14" fmla="*/ 2147483647 w 72"/>
              <a:gd name="T15" fmla="*/ 2147483647 h 50"/>
              <a:gd name="T16" fmla="*/ 2147483647 w 72"/>
              <a:gd name="T17" fmla="*/ 2147483647 h 50"/>
              <a:gd name="T18" fmla="*/ 2147483647 w 72"/>
              <a:gd name="T19" fmla="*/ 2147483647 h 50"/>
              <a:gd name="T20" fmla="*/ 2147483647 w 72"/>
              <a:gd name="T21" fmla="*/ 2147483647 h 50"/>
              <a:gd name="T22" fmla="*/ 2147483647 w 72"/>
              <a:gd name="T23" fmla="*/ 2147483647 h 50"/>
              <a:gd name="T24" fmla="*/ 2147483647 w 72"/>
              <a:gd name="T25" fmla="*/ 2147483647 h 50"/>
              <a:gd name="T26" fmla="*/ 2147483647 w 72"/>
              <a:gd name="T27" fmla="*/ 2147483647 h 50"/>
              <a:gd name="T28" fmla="*/ 2147483647 w 72"/>
              <a:gd name="T29" fmla="*/ 2147483647 h 50"/>
              <a:gd name="T30" fmla="*/ 2147483647 w 72"/>
              <a:gd name="T31" fmla="*/ 2147483647 h 50"/>
              <a:gd name="T32" fmla="*/ 2147483647 w 72"/>
              <a:gd name="T33" fmla="*/ 2147483647 h 50"/>
              <a:gd name="T34" fmla="*/ 2147483647 w 72"/>
              <a:gd name="T35" fmla="*/ 2147483647 h 50"/>
              <a:gd name="T36" fmla="*/ 2147483647 w 72"/>
              <a:gd name="T37" fmla="*/ 2147483647 h 50"/>
              <a:gd name="T38" fmla="*/ 2147483647 w 72"/>
              <a:gd name="T39" fmla="*/ 2147483647 h 50"/>
              <a:gd name="T40" fmla="*/ 2147483647 w 72"/>
              <a:gd name="T41" fmla="*/ 2147483647 h 50"/>
              <a:gd name="T42" fmla="*/ 0 w 72"/>
              <a:gd name="T43" fmla="*/ 2147483647 h 50"/>
              <a:gd name="T44" fmla="*/ 0 w 72"/>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solidFill>
            <a:srgbClr val="2929A5"/>
          </a:solidFill>
          <a:ln w="7938">
            <a:solidFill>
              <a:schemeClr val="tx1"/>
            </a:solidFill>
            <a:prstDash val="solid"/>
            <a:round/>
            <a:headEnd/>
            <a:tailEnd/>
          </a:ln>
        </p:spPr>
        <p:txBody>
          <a:bodyPr/>
          <a:lstStyle/>
          <a:p>
            <a:endParaRPr lang="en-GB"/>
          </a:p>
        </p:txBody>
      </p:sp>
      <p:grpSp>
        <p:nvGrpSpPr>
          <p:cNvPr id="39" name="Group 37"/>
          <p:cNvGrpSpPr>
            <a:grpSpLocks/>
          </p:cNvGrpSpPr>
          <p:nvPr/>
        </p:nvGrpSpPr>
        <p:grpSpPr bwMode="auto">
          <a:xfrm>
            <a:off x="69850" y="2619375"/>
            <a:ext cx="942975" cy="736600"/>
            <a:chOff x="44" y="1185"/>
            <a:chExt cx="594" cy="464"/>
          </a:xfrm>
        </p:grpSpPr>
        <p:sp>
          <p:nvSpPr>
            <p:cNvPr id="40" name="Freeform 38"/>
            <p:cNvSpPr>
              <a:spLocks/>
            </p:cNvSpPr>
            <p:nvPr/>
          </p:nvSpPr>
          <p:spPr bwMode="auto">
            <a:xfrm>
              <a:off x="44" y="1185"/>
              <a:ext cx="594" cy="414"/>
            </a:xfrm>
            <a:custGeom>
              <a:avLst/>
              <a:gdLst>
                <a:gd name="T0" fmla="*/ 540 w 594"/>
                <a:gd name="T1" fmla="*/ 354 h 414"/>
                <a:gd name="T2" fmla="*/ 510 w 594"/>
                <a:gd name="T3" fmla="*/ 318 h 414"/>
                <a:gd name="T4" fmla="*/ 500 w 594"/>
                <a:gd name="T5" fmla="*/ 332 h 414"/>
                <a:gd name="T6" fmla="*/ 464 w 594"/>
                <a:gd name="T7" fmla="*/ 324 h 414"/>
                <a:gd name="T8" fmla="*/ 414 w 594"/>
                <a:gd name="T9" fmla="*/ 298 h 414"/>
                <a:gd name="T10" fmla="*/ 362 w 594"/>
                <a:gd name="T11" fmla="*/ 288 h 414"/>
                <a:gd name="T12" fmla="*/ 318 w 594"/>
                <a:gd name="T13" fmla="*/ 272 h 414"/>
                <a:gd name="T14" fmla="*/ 314 w 594"/>
                <a:gd name="T15" fmla="*/ 294 h 414"/>
                <a:gd name="T16" fmla="*/ 278 w 594"/>
                <a:gd name="T17" fmla="*/ 304 h 414"/>
                <a:gd name="T18" fmla="*/ 252 w 594"/>
                <a:gd name="T19" fmla="*/ 298 h 414"/>
                <a:gd name="T20" fmla="*/ 270 w 594"/>
                <a:gd name="T21" fmla="*/ 274 h 414"/>
                <a:gd name="T22" fmla="*/ 274 w 594"/>
                <a:gd name="T23" fmla="*/ 266 h 414"/>
                <a:gd name="T24" fmla="*/ 236 w 594"/>
                <a:gd name="T25" fmla="*/ 298 h 414"/>
                <a:gd name="T26" fmla="*/ 222 w 594"/>
                <a:gd name="T27" fmla="*/ 322 h 414"/>
                <a:gd name="T28" fmla="*/ 196 w 594"/>
                <a:gd name="T29" fmla="*/ 348 h 414"/>
                <a:gd name="T30" fmla="*/ 146 w 594"/>
                <a:gd name="T31" fmla="*/ 384 h 414"/>
                <a:gd name="T32" fmla="*/ 112 w 594"/>
                <a:gd name="T33" fmla="*/ 398 h 414"/>
                <a:gd name="T34" fmla="*/ 90 w 594"/>
                <a:gd name="T35" fmla="*/ 408 h 414"/>
                <a:gd name="T36" fmla="*/ 84 w 594"/>
                <a:gd name="T37" fmla="*/ 394 h 414"/>
                <a:gd name="T38" fmla="*/ 114 w 594"/>
                <a:gd name="T39" fmla="*/ 382 h 414"/>
                <a:gd name="T40" fmla="*/ 156 w 594"/>
                <a:gd name="T41" fmla="*/ 354 h 414"/>
                <a:gd name="T42" fmla="*/ 170 w 594"/>
                <a:gd name="T43" fmla="*/ 320 h 414"/>
                <a:gd name="T44" fmla="*/ 138 w 594"/>
                <a:gd name="T45" fmla="*/ 328 h 414"/>
                <a:gd name="T46" fmla="*/ 100 w 594"/>
                <a:gd name="T47" fmla="*/ 328 h 414"/>
                <a:gd name="T48" fmla="*/ 86 w 594"/>
                <a:gd name="T49" fmla="*/ 286 h 414"/>
                <a:gd name="T50" fmla="*/ 56 w 594"/>
                <a:gd name="T51" fmla="*/ 300 h 414"/>
                <a:gd name="T52" fmla="*/ 48 w 594"/>
                <a:gd name="T53" fmla="*/ 274 h 414"/>
                <a:gd name="T54" fmla="*/ 24 w 594"/>
                <a:gd name="T55" fmla="*/ 258 h 414"/>
                <a:gd name="T56" fmla="*/ 46 w 594"/>
                <a:gd name="T57" fmla="*/ 226 h 414"/>
                <a:gd name="T58" fmla="*/ 80 w 594"/>
                <a:gd name="T59" fmla="*/ 214 h 414"/>
                <a:gd name="T60" fmla="*/ 102 w 594"/>
                <a:gd name="T61" fmla="*/ 184 h 414"/>
                <a:gd name="T62" fmla="*/ 86 w 594"/>
                <a:gd name="T63" fmla="*/ 180 h 414"/>
                <a:gd name="T64" fmla="*/ 20 w 594"/>
                <a:gd name="T65" fmla="*/ 168 h 414"/>
                <a:gd name="T66" fmla="*/ 10 w 594"/>
                <a:gd name="T67" fmla="*/ 150 h 414"/>
                <a:gd name="T68" fmla="*/ 60 w 594"/>
                <a:gd name="T69" fmla="*/ 132 h 414"/>
                <a:gd name="T70" fmla="*/ 100 w 594"/>
                <a:gd name="T71" fmla="*/ 142 h 414"/>
                <a:gd name="T72" fmla="*/ 102 w 594"/>
                <a:gd name="T73" fmla="*/ 132 h 414"/>
                <a:gd name="T74" fmla="*/ 84 w 594"/>
                <a:gd name="T75" fmla="*/ 116 h 414"/>
                <a:gd name="T76" fmla="*/ 44 w 594"/>
                <a:gd name="T77" fmla="*/ 94 h 414"/>
                <a:gd name="T78" fmla="*/ 22 w 594"/>
                <a:gd name="T79" fmla="*/ 68 h 414"/>
                <a:gd name="T80" fmla="*/ 88 w 594"/>
                <a:gd name="T81" fmla="*/ 28 h 414"/>
                <a:gd name="T82" fmla="*/ 132 w 594"/>
                <a:gd name="T83" fmla="*/ 12 h 414"/>
                <a:gd name="T84" fmla="*/ 186 w 594"/>
                <a:gd name="T85" fmla="*/ 8 h 414"/>
                <a:gd name="T86" fmla="*/ 244 w 594"/>
                <a:gd name="T87" fmla="*/ 16 h 414"/>
                <a:gd name="T88" fmla="*/ 318 w 594"/>
                <a:gd name="T89" fmla="*/ 30 h 414"/>
                <a:gd name="T90" fmla="*/ 400 w 594"/>
                <a:gd name="T91" fmla="*/ 40 h 414"/>
                <a:gd name="T92" fmla="*/ 438 w 594"/>
                <a:gd name="T93" fmla="*/ 288 h 414"/>
                <a:gd name="T94" fmla="*/ 478 w 594"/>
                <a:gd name="T95" fmla="*/ 316 h 414"/>
                <a:gd name="T96" fmla="*/ 508 w 594"/>
                <a:gd name="T97" fmla="*/ 300 h 414"/>
                <a:gd name="T98" fmla="*/ 556 w 594"/>
                <a:gd name="T99" fmla="*/ 358 h 414"/>
                <a:gd name="T100" fmla="*/ 594 w 594"/>
                <a:gd name="T101" fmla="*/ 394 h 414"/>
                <a:gd name="T102" fmla="*/ 582 w 594"/>
                <a:gd name="T103" fmla="*/ 394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solidFill>
              <a:srgbClr val="2929A5"/>
            </a:solidFill>
            <a:ln w="6350" cmpd="sng">
              <a:solidFill>
                <a:schemeClr val="tx1"/>
              </a:solidFill>
              <a:prstDash val="solid"/>
              <a:round/>
              <a:headEnd/>
              <a:tailEnd/>
            </a:ln>
          </p:spPr>
          <p:txBody>
            <a:bodyPr/>
            <a:lstStyle/>
            <a:p>
              <a:endParaRPr lang="en-GB"/>
            </a:p>
          </p:txBody>
        </p:sp>
        <p:sp>
          <p:nvSpPr>
            <p:cNvPr id="41" name="Freeform 39"/>
            <p:cNvSpPr>
              <a:spLocks/>
            </p:cNvSpPr>
            <p:nvPr/>
          </p:nvSpPr>
          <p:spPr bwMode="auto">
            <a:xfrm>
              <a:off x="250" y="1527"/>
              <a:ext cx="38" cy="26"/>
            </a:xfrm>
            <a:custGeom>
              <a:avLst/>
              <a:gdLst>
                <a:gd name="T0" fmla="*/ 28 w 38"/>
                <a:gd name="T1" fmla="*/ 2 h 26"/>
                <a:gd name="T2" fmla="*/ 20 w 38"/>
                <a:gd name="T3" fmla="*/ 4 h 26"/>
                <a:gd name="T4" fmla="*/ 14 w 38"/>
                <a:gd name="T5" fmla="*/ 6 h 26"/>
                <a:gd name="T6" fmla="*/ 14 w 38"/>
                <a:gd name="T7" fmla="*/ 14 h 26"/>
                <a:gd name="T8" fmla="*/ 8 w 38"/>
                <a:gd name="T9" fmla="*/ 12 h 26"/>
                <a:gd name="T10" fmla="*/ 4 w 38"/>
                <a:gd name="T11" fmla="*/ 8 h 26"/>
                <a:gd name="T12" fmla="*/ 0 w 38"/>
                <a:gd name="T13" fmla="*/ 12 h 26"/>
                <a:gd name="T14" fmla="*/ 2 w 38"/>
                <a:gd name="T15" fmla="*/ 20 h 26"/>
                <a:gd name="T16" fmla="*/ 8 w 38"/>
                <a:gd name="T17" fmla="*/ 26 h 26"/>
                <a:gd name="T18" fmla="*/ 26 w 38"/>
                <a:gd name="T19" fmla="*/ 24 h 26"/>
                <a:gd name="T20" fmla="*/ 32 w 38"/>
                <a:gd name="T21" fmla="*/ 16 h 26"/>
                <a:gd name="T22" fmla="*/ 38 w 38"/>
                <a:gd name="T23" fmla="*/ 10 h 26"/>
                <a:gd name="T24" fmla="*/ 34 w 38"/>
                <a:gd name="T25" fmla="*/ 0 h 26"/>
                <a:gd name="T26" fmla="*/ 28 w 38"/>
                <a:gd name="T27" fmla="*/ 2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solidFill>
              <a:srgbClr val="2929A5"/>
            </a:solidFill>
            <a:ln w="6350" cmpd="sng">
              <a:solidFill>
                <a:schemeClr val="tx1"/>
              </a:solidFill>
              <a:prstDash val="solid"/>
              <a:round/>
              <a:headEnd/>
              <a:tailEnd/>
            </a:ln>
          </p:spPr>
          <p:txBody>
            <a:bodyPr/>
            <a:lstStyle/>
            <a:p>
              <a:endParaRPr lang="en-GB"/>
            </a:p>
          </p:txBody>
        </p:sp>
        <p:sp>
          <p:nvSpPr>
            <p:cNvPr id="42" name="Freeform 40"/>
            <p:cNvSpPr>
              <a:spLocks/>
            </p:cNvSpPr>
            <p:nvPr/>
          </p:nvSpPr>
          <p:spPr bwMode="auto">
            <a:xfrm>
              <a:off x="50" y="1473"/>
              <a:ext cx="26" cy="16"/>
            </a:xfrm>
            <a:custGeom>
              <a:avLst/>
              <a:gdLst>
                <a:gd name="T0" fmla="*/ 22 w 26"/>
                <a:gd name="T1" fmla="*/ 0 h 16"/>
                <a:gd name="T2" fmla="*/ 26 w 26"/>
                <a:gd name="T3" fmla="*/ 4 h 16"/>
                <a:gd name="T4" fmla="*/ 26 w 26"/>
                <a:gd name="T5" fmla="*/ 8 h 16"/>
                <a:gd name="T6" fmla="*/ 22 w 26"/>
                <a:gd name="T7" fmla="*/ 16 h 16"/>
                <a:gd name="T8" fmla="*/ 14 w 26"/>
                <a:gd name="T9" fmla="*/ 14 h 16"/>
                <a:gd name="T10" fmla="*/ 10 w 26"/>
                <a:gd name="T11" fmla="*/ 16 h 16"/>
                <a:gd name="T12" fmla="*/ 4 w 26"/>
                <a:gd name="T13" fmla="*/ 10 h 16"/>
                <a:gd name="T14" fmla="*/ 0 w 26"/>
                <a:gd name="T15" fmla="*/ 6 h 16"/>
                <a:gd name="T16" fmla="*/ 2 w 26"/>
                <a:gd name="T17" fmla="*/ 0 h 16"/>
                <a:gd name="T18" fmla="*/ 8 w 26"/>
                <a:gd name="T19" fmla="*/ 0 h 16"/>
                <a:gd name="T20" fmla="*/ 22 w 2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solidFill>
              <a:srgbClr val="2929A5"/>
            </a:solidFill>
            <a:ln w="6350" cmpd="sng">
              <a:solidFill>
                <a:schemeClr val="tx1"/>
              </a:solidFill>
              <a:prstDash val="solid"/>
              <a:round/>
              <a:headEnd/>
              <a:tailEnd/>
            </a:ln>
          </p:spPr>
          <p:txBody>
            <a:bodyPr/>
            <a:lstStyle/>
            <a:p>
              <a:endParaRPr lang="en-GB"/>
            </a:p>
          </p:txBody>
        </p:sp>
        <p:sp>
          <p:nvSpPr>
            <p:cNvPr id="43" name="Freeform 41"/>
            <p:cNvSpPr>
              <a:spLocks/>
            </p:cNvSpPr>
            <p:nvPr/>
          </p:nvSpPr>
          <p:spPr bwMode="auto">
            <a:xfrm>
              <a:off x="540" y="1525"/>
              <a:ext cx="24" cy="40"/>
            </a:xfrm>
            <a:custGeom>
              <a:avLst/>
              <a:gdLst>
                <a:gd name="T0" fmla="*/ 0 w 24"/>
                <a:gd name="T1" fmla="*/ 0 h 40"/>
                <a:gd name="T2" fmla="*/ 10 w 24"/>
                <a:gd name="T3" fmla="*/ 2 h 40"/>
                <a:gd name="T4" fmla="*/ 16 w 24"/>
                <a:gd name="T5" fmla="*/ 6 h 40"/>
                <a:gd name="T6" fmla="*/ 18 w 24"/>
                <a:gd name="T7" fmla="*/ 20 h 40"/>
                <a:gd name="T8" fmla="*/ 24 w 24"/>
                <a:gd name="T9" fmla="*/ 30 h 40"/>
                <a:gd name="T10" fmla="*/ 24 w 24"/>
                <a:gd name="T11" fmla="*/ 40 h 40"/>
                <a:gd name="T12" fmla="*/ 16 w 24"/>
                <a:gd name="T13" fmla="*/ 32 h 40"/>
                <a:gd name="T14" fmla="*/ 8 w 24"/>
                <a:gd name="T15" fmla="*/ 22 h 40"/>
                <a:gd name="T16" fmla="*/ 4 w 24"/>
                <a:gd name="T17" fmla="*/ 16 h 40"/>
                <a:gd name="T18" fmla="*/ 0 w 24"/>
                <a:gd name="T19" fmla="*/ 8 h 40"/>
                <a:gd name="T20" fmla="*/ 0 w 24"/>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solidFill>
              <a:srgbClr val="2929A5"/>
            </a:solidFill>
            <a:ln w="6350" cmpd="sng">
              <a:solidFill>
                <a:schemeClr val="tx1"/>
              </a:solidFill>
              <a:prstDash val="solid"/>
              <a:round/>
              <a:headEnd/>
              <a:tailEnd/>
            </a:ln>
          </p:spPr>
          <p:txBody>
            <a:bodyPr/>
            <a:lstStyle/>
            <a:p>
              <a:endParaRPr lang="en-GB"/>
            </a:p>
          </p:txBody>
        </p:sp>
        <p:sp>
          <p:nvSpPr>
            <p:cNvPr id="44" name="Freeform 42"/>
            <p:cNvSpPr>
              <a:spLocks/>
            </p:cNvSpPr>
            <p:nvPr/>
          </p:nvSpPr>
          <p:spPr bwMode="auto">
            <a:xfrm>
              <a:off x="584" y="1565"/>
              <a:ext cx="22" cy="38"/>
            </a:xfrm>
            <a:custGeom>
              <a:avLst/>
              <a:gdLst>
                <a:gd name="T0" fmla="*/ 0 w 22"/>
                <a:gd name="T1" fmla="*/ 8 h 38"/>
                <a:gd name="T2" fmla="*/ 0 w 22"/>
                <a:gd name="T3" fmla="*/ 0 h 38"/>
                <a:gd name="T4" fmla="*/ 8 w 22"/>
                <a:gd name="T5" fmla="*/ 2 h 38"/>
                <a:gd name="T6" fmla="*/ 14 w 22"/>
                <a:gd name="T7" fmla="*/ 14 h 38"/>
                <a:gd name="T8" fmla="*/ 22 w 22"/>
                <a:gd name="T9" fmla="*/ 24 h 38"/>
                <a:gd name="T10" fmla="*/ 22 w 22"/>
                <a:gd name="T11" fmla="*/ 32 h 38"/>
                <a:gd name="T12" fmla="*/ 18 w 22"/>
                <a:gd name="T13" fmla="*/ 38 h 38"/>
                <a:gd name="T14" fmla="*/ 12 w 22"/>
                <a:gd name="T15" fmla="*/ 30 h 38"/>
                <a:gd name="T16" fmla="*/ 6 w 22"/>
                <a:gd name="T17" fmla="*/ 24 h 38"/>
                <a:gd name="T18" fmla="*/ 4 w 22"/>
                <a:gd name="T19" fmla="*/ 16 h 38"/>
                <a:gd name="T20" fmla="*/ 0 w 22"/>
                <a:gd name="T21" fmla="*/ 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solidFill>
              <a:srgbClr val="2929A5"/>
            </a:solidFill>
            <a:ln w="6350" cmpd="sng">
              <a:solidFill>
                <a:schemeClr val="tx1"/>
              </a:solidFill>
              <a:prstDash val="solid"/>
              <a:round/>
              <a:headEnd/>
              <a:tailEnd/>
            </a:ln>
          </p:spPr>
          <p:txBody>
            <a:bodyPr/>
            <a:lstStyle/>
            <a:p>
              <a:endParaRPr lang="en-GB"/>
            </a:p>
          </p:txBody>
        </p:sp>
        <p:sp>
          <p:nvSpPr>
            <p:cNvPr id="45" name="Freeform 43"/>
            <p:cNvSpPr>
              <a:spLocks/>
            </p:cNvSpPr>
            <p:nvPr/>
          </p:nvSpPr>
          <p:spPr bwMode="auto">
            <a:xfrm>
              <a:off x="588" y="1615"/>
              <a:ext cx="26" cy="34"/>
            </a:xfrm>
            <a:custGeom>
              <a:avLst/>
              <a:gdLst>
                <a:gd name="T0" fmla="*/ 0 w 26"/>
                <a:gd name="T1" fmla="*/ 0 h 34"/>
                <a:gd name="T2" fmla="*/ 10 w 26"/>
                <a:gd name="T3" fmla="*/ 4 h 34"/>
                <a:gd name="T4" fmla="*/ 18 w 26"/>
                <a:gd name="T5" fmla="*/ 4 h 34"/>
                <a:gd name="T6" fmla="*/ 20 w 26"/>
                <a:gd name="T7" fmla="*/ 8 h 34"/>
                <a:gd name="T8" fmla="*/ 18 w 26"/>
                <a:gd name="T9" fmla="*/ 16 h 34"/>
                <a:gd name="T10" fmla="*/ 22 w 26"/>
                <a:gd name="T11" fmla="*/ 22 h 34"/>
                <a:gd name="T12" fmla="*/ 26 w 26"/>
                <a:gd name="T13" fmla="*/ 34 h 34"/>
                <a:gd name="T14" fmla="*/ 18 w 26"/>
                <a:gd name="T15" fmla="*/ 32 h 34"/>
                <a:gd name="T16" fmla="*/ 8 w 26"/>
                <a:gd name="T17" fmla="*/ 20 h 34"/>
                <a:gd name="T18" fmla="*/ 2 w 26"/>
                <a:gd name="T19" fmla="*/ 12 h 34"/>
                <a:gd name="T20" fmla="*/ 0 w 26"/>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solidFill>
              <a:srgbClr val="2929A5"/>
            </a:solidFill>
            <a:ln w="6350" cmpd="sng">
              <a:solidFill>
                <a:schemeClr val="tx1"/>
              </a:solidFill>
              <a:prstDash val="solid"/>
              <a:round/>
              <a:headEnd/>
              <a:tailEnd/>
            </a:ln>
          </p:spPr>
          <p:txBody>
            <a:bodyPr/>
            <a:lstStyle/>
            <a:p>
              <a:endParaRPr lang="en-GB"/>
            </a:p>
          </p:txBody>
        </p:sp>
        <p:sp>
          <p:nvSpPr>
            <p:cNvPr id="46" name="Freeform 44"/>
            <p:cNvSpPr>
              <a:spLocks/>
            </p:cNvSpPr>
            <p:nvPr/>
          </p:nvSpPr>
          <p:spPr bwMode="auto">
            <a:xfrm>
              <a:off x="84" y="1591"/>
              <a:ext cx="32" cy="20"/>
            </a:xfrm>
            <a:custGeom>
              <a:avLst/>
              <a:gdLst>
                <a:gd name="T0" fmla="*/ 32 w 32"/>
                <a:gd name="T1" fmla="*/ 4 h 20"/>
                <a:gd name="T2" fmla="*/ 28 w 32"/>
                <a:gd name="T3" fmla="*/ 10 h 20"/>
                <a:gd name="T4" fmla="*/ 22 w 32"/>
                <a:gd name="T5" fmla="*/ 12 h 20"/>
                <a:gd name="T6" fmla="*/ 12 w 32"/>
                <a:gd name="T7" fmla="*/ 14 h 20"/>
                <a:gd name="T8" fmla="*/ 6 w 32"/>
                <a:gd name="T9" fmla="*/ 20 h 20"/>
                <a:gd name="T10" fmla="*/ 0 w 32"/>
                <a:gd name="T11" fmla="*/ 18 h 20"/>
                <a:gd name="T12" fmla="*/ 6 w 32"/>
                <a:gd name="T13" fmla="*/ 8 h 20"/>
                <a:gd name="T14" fmla="*/ 14 w 32"/>
                <a:gd name="T15" fmla="*/ 4 h 20"/>
                <a:gd name="T16" fmla="*/ 26 w 32"/>
                <a:gd name="T17" fmla="*/ 0 h 20"/>
                <a:gd name="T18" fmla="*/ 32 w 32"/>
                <a:gd name="T19" fmla="*/ 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solidFill>
              <a:srgbClr val="2929A5"/>
            </a:solidFill>
            <a:ln w="6350" cmpd="sng">
              <a:solidFill>
                <a:schemeClr val="tx1"/>
              </a:solidFill>
              <a:prstDash val="solid"/>
              <a:round/>
              <a:headEnd/>
              <a:tailEnd/>
            </a:ln>
          </p:spPr>
          <p:txBody>
            <a:bodyPr/>
            <a:lstStyle/>
            <a:p>
              <a:endParaRPr lang="en-GB"/>
            </a:p>
          </p:txBody>
        </p:sp>
        <p:sp>
          <p:nvSpPr>
            <p:cNvPr id="47" name="Freeform 45"/>
            <p:cNvSpPr>
              <a:spLocks/>
            </p:cNvSpPr>
            <p:nvPr/>
          </p:nvSpPr>
          <p:spPr bwMode="auto">
            <a:xfrm>
              <a:off x="560" y="1523"/>
              <a:ext cx="16" cy="30"/>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solidFill>
              <a:srgbClr val="2929A5"/>
            </a:solidFill>
            <a:ln w="6350" cmpd="sng">
              <a:solidFill>
                <a:schemeClr val="tx1"/>
              </a:solidFill>
              <a:prstDash val="solid"/>
              <a:round/>
              <a:headEnd/>
              <a:tailEnd/>
            </a:ln>
          </p:spPr>
          <p:txBody>
            <a:bodyPr/>
            <a:lstStyle/>
            <a:p>
              <a:endParaRPr lang="en-GB"/>
            </a:p>
          </p:txBody>
        </p:sp>
        <p:sp>
          <p:nvSpPr>
            <p:cNvPr id="48" name="Freeform 46"/>
            <p:cNvSpPr>
              <a:spLocks/>
            </p:cNvSpPr>
            <p:nvPr/>
          </p:nvSpPr>
          <p:spPr bwMode="auto">
            <a:xfrm>
              <a:off x="608" y="1575"/>
              <a:ext cx="14" cy="20"/>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6" y="4"/>
                  </a:lnTo>
                  <a:lnTo>
                    <a:pt x="14" y="6"/>
                  </a:lnTo>
                  <a:lnTo>
                    <a:pt x="12" y="16"/>
                  </a:lnTo>
                  <a:lnTo>
                    <a:pt x="6" y="20"/>
                  </a:lnTo>
                  <a:lnTo>
                    <a:pt x="0" y="12"/>
                  </a:lnTo>
                  <a:lnTo>
                    <a:pt x="0" y="0"/>
                  </a:lnTo>
                  <a:close/>
                </a:path>
              </a:pathLst>
            </a:custGeom>
            <a:solidFill>
              <a:srgbClr val="2929A5"/>
            </a:solidFill>
            <a:ln w="6350" cmpd="sng">
              <a:solidFill>
                <a:schemeClr val="tx1"/>
              </a:solidFill>
              <a:prstDash val="solid"/>
              <a:round/>
              <a:headEnd/>
              <a:tailEnd/>
            </a:ln>
          </p:spPr>
          <p:txBody>
            <a:bodyPr/>
            <a:lstStyle/>
            <a:p>
              <a:endParaRPr lang="en-GB"/>
            </a:p>
          </p:txBody>
        </p:sp>
        <p:sp>
          <p:nvSpPr>
            <p:cNvPr id="49" name="Freeform 47"/>
            <p:cNvSpPr>
              <a:spLocks/>
            </p:cNvSpPr>
            <p:nvPr/>
          </p:nvSpPr>
          <p:spPr bwMode="auto">
            <a:xfrm>
              <a:off x="560" y="1523"/>
              <a:ext cx="16" cy="30"/>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solidFill>
              <a:srgbClr val="2929A5"/>
            </a:solidFill>
            <a:ln w="6350" cmpd="sng">
              <a:solidFill>
                <a:schemeClr val="tx1"/>
              </a:solidFill>
              <a:round/>
              <a:headEnd/>
              <a:tailEnd/>
            </a:ln>
          </p:spPr>
          <p:txBody>
            <a:bodyPr/>
            <a:lstStyle/>
            <a:p>
              <a:endParaRPr lang="en-GB"/>
            </a:p>
          </p:txBody>
        </p:sp>
        <p:sp>
          <p:nvSpPr>
            <p:cNvPr id="50" name="Freeform 48"/>
            <p:cNvSpPr>
              <a:spLocks/>
            </p:cNvSpPr>
            <p:nvPr/>
          </p:nvSpPr>
          <p:spPr bwMode="auto">
            <a:xfrm>
              <a:off x="608" y="1575"/>
              <a:ext cx="14" cy="20"/>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6" y="4"/>
                  </a:lnTo>
                  <a:lnTo>
                    <a:pt x="14" y="6"/>
                  </a:lnTo>
                  <a:lnTo>
                    <a:pt x="12" y="16"/>
                  </a:lnTo>
                  <a:lnTo>
                    <a:pt x="6" y="20"/>
                  </a:lnTo>
                  <a:lnTo>
                    <a:pt x="0" y="12"/>
                  </a:lnTo>
                  <a:lnTo>
                    <a:pt x="0" y="0"/>
                  </a:lnTo>
                  <a:close/>
                </a:path>
              </a:pathLst>
            </a:custGeom>
            <a:solidFill>
              <a:srgbClr val="2929A5"/>
            </a:solidFill>
            <a:ln w="6350" cmpd="sng">
              <a:solidFill>
                <a:schemeClr val="tx1"/>
              </a:solidFill>
              <a:round/>
              <a:headEnd/>
              <a:tailEnd/>
            </a:ln>
          </p:spPr>
          <p:txBody>
            <a:bodyPr/>
            <a:lstStyle/>
            <a:p>
              <a:endParaRPr lang="en-GB"/>
            </a:p>
          </p:txBody>
        </p:sp>
        <p:sp>
          <p:nvSpPr>
            <p:cNvPr id="51" name="Freeform 49"/>
            <p:cNvSpPr>
              <a:spLocks/>
            </p:cNvSpPr>
            <p:nvPr/>
          </p:nvSpPr>
          <p:spPr bwMode="auto">
            <a:xfrm>
              <a:off x="576" y="1551"/>
              <a:ext cx="14" cy="14"/>
            </a:xfrm>
            <a:custGeom>
              <a:avLst/>
              <a:gdLst>
                <a:gd name="T0" fmla="*/ 4 w 14"/>
                <a:gd name="T1" fmla="*/ 0 h 14"/>
                <a:gd name="T2" fmla="*/ 8 w 14"/>
                <a:gd name="T3" fmla="*/ 0 h 14"/>
                <a:gd name="T4" fmla="*/ 14 w 14"/>
                <a:gd name="T5" fmla="*/ 6 h 14"/>
                <a:gd name="T6" fmla="*/ 8 w 14"/>
                <a:gd name="T7" fmla="*/ 10 h 14"/>
                <a:gd name="T8" fmla="*/ 2 w 14"/>
                <a:gd name="T9" fmla="*/ 14 h 14"/>
                <a:gd name="T10" fmla="*/ 0 w 14"/>
                <a:gd name="T11" fmla="*/ 6 h 14"/>
                <a:gd name="T12" fmla="*/ 4 w 1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4">
                  <a:moveTo>
                    <a:pt x="4" y="0"/>
                  </a:moveTo>
                  <a:lnTo>
                    <a:pt x="8" y="0"/>
                  </a:lnTo>
                  <a:lnTo>
                    <a:pt x="14" y="6"/>
                  </a:lnTo>
                  <a:lnTo>
                    <a:pt x="8" y="10"/>
                  </a:lnTo>
                  <a:lnTo>
                    <a:pt x="2" y="14"/>
                  </a:lnTo>
                  <a:lnTo>
                    <a:pt x="0" y="6"/>
                  </a:lnTo>
                  <a:lnTo>
                    <a:pt x="4" y="0"/>
                  </a:lnTo>
                  <a:close/>
                </a:path>
              </a:pathLst>
            </a:custGeom>
            <a:solidFill>
              <a:srgbClr val="2929A5"/>
            </a:solidFill>
            <a:ln w="6350" cmpd="sng">
              <a:solidFill>
                <a:schemeClr val="tx1"/>
              </a:solidFill>
              <a:prstDash val="solid"/>
              <a:round/>
              <a:headEnd/>
              <a:tailEnd/>
            </a:ln>
          </p:spPr>
          <p:txBody>
            <a:bodyPr/>
            <a:lstStyle/>
            <a:p>
              <a:endParaRPr lang="en-GB"/>
            </a:p>
          </p:txBody>
        </p:sp>
      </p:grpSp>
      <p:sp>
        <p:nvSpPr>
          <p:cNvPr id="52" name="Freeform 50"/>
          <p:cNvSpPr>
            <a:spLocks/>
          </p:cNvSpPr>
          <p:nvPr/>
        </p:nvSpPr>
        <p:spPr bwMode="auto">
          <a:xfrm>
            <a:off x="1149350" y="3460750"/>
            <a:ext cx="1447800" cy="711200"/>
          </a:xfrm>
          <a:custGeom>
            <a:avLst/>
            <a:gdLst>
              <a:gd name="T0" fmla="*/ 2147483647 w 912"/>
              <a:gd name="T1" fmla="*/ 2147483647 h 448"/>
              <a:gd name="T2" fmla="*/ 2147483647 w 912"/>
              <a:gd name="T3" fmla="*/ 2147483647 h 448"/>
              <a:gd name="T4" fmla="*/ 2147483647 w 912"/>
              <a:gd name="T5" fmla="*/ 2147483647 h 448"/>
              <a:gd name="T6" fmla="*/ 2147483647 w 912"/>
              <a:gd name="T7" fmla="*/ 2147483647 h 448"/>
              <a:gd name="T8" fmla="*/ 2147483647 w 912"/>
              <a:gd name="T9" fmla="*/ 2147483647 h 448"/>
              <a:gd name="T10" fmla="*/ 2147483647 w 912"/>
              <a:gd name="T11" fmla="*/ 2147483647 h 448"/>
              <a:gd name="T12" fmla="*/ 2147483647 w 912"/>
              <a:gd name="T13" fmla="*/ 2147483647 h 448"/>
              <a:gd name="T14" fmla="*/ 2147483647 w 912"/>
              <a:gd name="T15" fmla="*/ 2147483647 h 448"/>
              <a:gd name="T16" fmla="*/ 2147483647 w 912"/>
              <a:gd name="T17" fmla="*/ 2147483647 h 448"/>
              <a:gd name="T18" fmla="*/ 2147483647 w 912"/>
              <a:gd name="T19" fmla="*/ 2147483647 h 448"/>
              <a:gd name="T20" fmla="*/ 2147483647 w 912"/>
              <a:gd name="T21" fmla="*/ 2147483647 h 448"/>
              <a:gd name="T22" fmla="*/ 2147483647 w 912"/>
              <a:gd name="T23" fmla="*/ 2147483647 h 448"/>
              <a:gd name="T24" fmla="*/ 2147483647 w 912"/>
              <a:gd name="T25" fmla="*/ 2147483647 h 448"/>
              <a:gd name="T26" fmla="*/ 2147483647 w 912"/>
              <a:gd name="T27" fmla="*/ 2147483647 h 448"/>
              <a:gd name="T28" fmla="*/ 2147483647 w 912"/>
              <a:gd name="T29" fmla="*/ 2147483647 h 448"/>
              <a:gd name="T30" fmla="*/ 2147483647 w 912"/>
              <a:gd name="T31" fmla="*/ 2147483647 h 448"/>
              <a:gd name="T32" fmla="*/ 2147483647 w 912"/>
              <a:gd name="T33" fmla="*/ 2147483647 h 448"/>
              <a:gd name="T34" fmla="*/ 2147483647 w 912"/>
              <a:gd name="T35" fmla="*/ 2147483647 h 448"/>
              <a:gd name="T36" fmla="*/ 2147483647 w 912"/>
              <a:gd name="T37" fmla="*/ 2147483647 h 448"/>
              <a:gd name="T38" fmla="*/ 2147483647 w 912"/>
              <a:gd name="T39" fmla="*/ 2147483647 h 448"/>
              <a:gd name="T40" fmla="*/ 2147483647 w 912"/>
              <a:gd name="T41" fmla="*/ 2147483647 h 448"/>
              <a:gd name="T42" fmla="*/ 2147483647 w 912"/>
              <a:gd name="T43" fmla="*/ 2147483647 h 448"/>
              <a:gd name="T44" fmla="*/ 2147483647 w 912"/>
              <a:gd name="T45" fmla="*/ 2147483647 h 448"/>
              <a:gd name="T46" fmla="*/ 2147483647 w 912"/>
              <a:gd name="T47" fmla="*/ 2147483647 h 448"/>
              <a:gd name="T48" fmla="*/ 2147483647 w 912"/>
              <a:gd name="T49" fmla="*/ 2147483647 h 448"/>
              <a:gd name="T50" fmla="*/ 2147483647 w 912"/>
              <a:gd name="T51" fmla="*/ 2147483647 h 448"/>
              <a:gd name="T52" fmla="*/ 2147483647 w 912"/>
              <a:gd name="T53" fmla="*/ 2147483647 h 448"/>
              <a:gd name="T54" fmla="*/ 2147483647 w 912"/>
              <a:gd name="T55" fmla="*/ 2147483647 h 448"/>
              <a:gd name="T56" fmla="*/ 2147483647 w 912"/>
              <a:gd name="T57" fmla="*/ 2147483647 h 448"/>
              <a:gd name="T58" fmla="*/ 2147483647 w 912"/>
              <a:gd name="T59" fmla="*/ 2147483647 h 448"/>
              <a:gd name="T60" fmla="*/ 2147483647 w 912"/>
              <a:gd name="T61" fmla="*/ 2147483647 h 448"/>
              <a:gd name="T62" fmla="*/ 2147483647 w 912"/>
              <a:gd name="T63" fmla="*/ 2147483647 h 448"/>
              <a:gd name="T64" fmla="*/ 2147483647 w 912"/>
              <a:gd name="T65" fmla="*/ 2147483647 h 448"/>
              <a:gd name="T66" fmla="*/ 2147483647 w 912"/>
              <a:gd name="T67" fmla="*/ 2147483647 h 448"/>
              <a:gd name="T68" fmla="*/ 2147483647 w 912"/>
              <a:gd name="T69" fmla="*/ 2147483647 h 448"/>
              <a:gd name="T70" fmla="*/ 2147483647 w 912"/>
              <a:gd name="T71" fmla="*/ 2147483647 h 448"/>
              <a:gd name="T72" fmla="*/ 2147483647 w 912"/>
              <a:gd name="T73" fmla="*/ 2147483647 h 448"/>
              <a:gd name="T74" fmla="*/ 2147483647 w 912"/>
              <a:gd name="T75" fmla="*/ 2147483647 h 448"/>
              <a:gd name="T76" fmla="*/ 2147483647 w 912"/>
              <a:gd name="T77" fmla="*/ 2147483647 h 448"/>
              <a:gd name="T78" fmla="*/ 2147483647 w 912"/>
              <a:gd name="T79" fmla="*/ 2147483647 h 448"/>
              <a:gd name="T80" fmla="*/ 2147483647 w 912"/>
              <a:gd name="T81" fmla="*/ 2147483647 h 448"/>
              <a:gd name="T82" fmla="*/ 2147483647 w 912"/>
              <a:gd name="T83" fmla="*/ 2147483647 h 448"/>
              <a:gd name="T84" fmla="*/ 2147483647 w 912"/>
              <a:gd name="T85" fmla="*/ 2147483647 h 448"/>
              <a:gd name="T86" fmla="*/ 2147483647 w 912"/>
              <a:gd name="T87" fmla="*/ 2147483647 h 448"/>
              <a:gd name="T88" fmla="*/ 2147483647 w 912"/>
              <a:gd name="T89" fmla="*/ 2147483647 h 448"/>
              <a:gd name="T90" fmla="*/ 2147483647 w 912"/>
              <a:gd name="T91" fmla="*/ 2147483647 h 448"/>
              <a:gd name="T92" fmla="*/ 2147483647 w 912"/>
              <a:gd name="T93" fmla="*/ 2147483647 h 448"/>
              <a:gd name="T94" fmla="*/ 2147483647 w 912"/>
              <a:gd name="T95" fmla="*/ 2147483647 h 448"/>
              <a:gd name="T96" fmla="*/ 2147483647 w 912"/>
              <a:gd name="T97" fmla="*/ 2147483647 h 448"/>
              <a:gd name="T98" fmla="*/ 2147483647 w 912"/>
              <a:gd name="T99" fmla="*/ 2147483647 h 448"/>
              <a:gd name="T100" fmla="*/ 2147483647 w 912"/>
              <a:gd name="T101" fmla="*/ 2147483647 h 448"/>
              <a:gd name="T102" fmla="*/ 2147483647 w 912"/>
              <a:gd name="T103" fmla="*/ 2147483647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solidFill>
            <a:srgbClr val="2929A5"/>
          </a:solidFill>
          <a:ln w="7938">
            <a:solidFill>
              <a:schemeClr val="tx1"/>
            </a:solidFill>
            <a:prstDash val="solid"/>
            <a:round/>
            <a:headEnd/>
            <a:tailEnd/>
          </a:ln>
        </p:spPr>
        <p:txBody>
          <a:bodyPr/>
          <a:lstStyle/>
          <a:p>
            <a:endParaRPr lang="en-GB"/>
          </a:p>
        </p:txBody>
      </p:sp>
      <p:grpSp>
        <p:nvGrpSpPr>
          <p:cNvPr id="53" name="Group 51"/>
          <p:cNvGrpSpPr>
            <a:grpSpLocks/>
          </p:cNvGrpSpPr>
          <p:nvPr/>
        </p:nvGrpSpPr>
        <p:grpSpPr bwMode="auto">
          <a:xfrm>
            <a:off x="269875" y="4248150"/>
            <a:ext cx="120650" cy="85725"/>
            <a:chOff x="170" y="2211"/>
            <a:chExt cx="76" cy="54"/>
          </a:xfrm>
        </p:grpSpPr>
        <p:sp>
          <p:nvSpPr>
            <p:cNvPr id="54" name="Freeform 52"/>
            <p:cNvSpPr>
              <a:spLocks/>
            </p:cNvSpPr>
            <p:nvPr/>
          </p:nvSpPr>
          <p:spPr bwMode="auto">
            <a:xfrm>
              <a:off x="214" y="2231"/>
              <a:ext cx="12" cy="10"/>
            </a:xfrm>
            <a:custGeom>
              <a:avLst/>
              <a:gdLst>
                <a:gd name="T0" fmla="*/ 12 w 12"/>
                <a:gd name="T1" fmla="*/ 6 h 10"/>
                <a:gd name="T2" fmla="*/ 10 w 12"/>
                <a:gd name="T3" fmla="*/ 2 h 10"/>
                <a:gd name="T4" fmla="*/ 4 w 12"/>
                <a:gd name="T5" fmla="*/ 0 h 10"/>
                <a:gd name="T6" fmla="*/ 0 w 12"/>
                <a:gd name="T7" fmla="*/ 4 h 10"/>
                <a:gd name="T8" fmla="*/ 4 w 12"/>
                <a:gd name="T9" fmla="*/ 6 h 10"/>
                <a:gd name="T10" fmla="*/ 10 w 12"/>
                <a:gd name="T11" fmla="*/ 10 h 10"/>
                <a:gd name="T12" fmla="*/ 12 w 12"/>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6"/>
                  </a:moveTo>
                  <a:lnTo>
                    <a:pt x="10" y="2"/>
                  </a:lnTo>
                  <a:lnTo>
                    <a:pt x="4" y="0"/>
                  </a:lnTo>
                  <a:lnTo>
                    <a:pt x="0" y="4"/>
                  </a:lnTo>
                  <a:lnTo>
                    <a:pt x="4" y="6"/>
                  </a:lnTo>
                  <a:lnTo>
                    <a:pt x="10" y="10"/>
                  </a:lnTo>
                  <a:lnTo>
                    <a:pt x="12" y="6"/>
                  </a:lnTo>
                  <a:close/>
                </a:path>
              </a:pathLst>
            </a:custGeom>
            <a:solidFill>
              <a:srgbClr val="DC54AD"/>
            </a:solidFill>
            <a:ln w="6350" cmpd="sng">
              <a:solidFill>
                <a:schemeClr val="tx1"/>
              </a:solidFill>
              <a:prstDash val="solid"/>
              <a:round/>
              <a:headEnd/>
              <a:tailEnd/>
            </a:ln>
          </p:spPr>
          <p:txBody>
            <a:bodyPr/>
            <a:lstStyle/>
            <a:p>
              <a:endParaRPr lang="en-GB"/>
            </a:p>
          </p:txBody>
        </p:sp>
        <p:sp>
          <p:nvSpPr>
            <p:cNvPr id="55" name="Freeform 53"/>
            <p:cNvSpPr>
              <a:spLocks/>
            </p:cNvSpPr>
            <p:nvPr/>
          </p:nvSpPr>
          <p:spPr bwMode="auto">
            <a:xfrm>
              <a:off x="230" y="2245"/>
              <a:ext cx="16" cy="20"/>
            </a:xfrm>
            <a:custGeom>
              <a:avLst/>
              <a:gdLst>
                <a:gd name="T0" fmla="*/ 16 w 16"/>
                <a:gd name="T1" fmla="*/ 14 h 20"/>
                <a:gd name="T2" fmla="*/ 8 w 16"/>
                <a:gd name="T3" fmla="*/ 16 h 20"/>
                <a:gd name="T4" fmla="*/ 4 w 16"/>
                <a:gd name="T5" fmla="*/ 20 h 20"/>
                <a:gd name="T6" fmla="*/ 0 w 16"/>
                <a:gd name="T7" fmla="*/ 12 h 20"/>
                <a:gd name="T8" fmla="*/ 0 w 16"/>
                <a:gd name="T9" fmla="*/ 6 h 20"/>
                <a:gd name="T10" fmla="*/ 4 w 16"/>
                <a:gd name="T11" fmla="*/ 0 h 20"/>
                <a:gd name="T12" fmla="*/ 8 w 16"/>
                <a:gd name="T13" fmla="*/ 2 h 20"/>
                <a:gd name="T14" fmla="*/ 14 w 16"/>
                <a:gd name="T15" fmla="*/ 6 h 20"/>
                <a:gd name="T16" fmla="*/ 16 w 16"/>
                <a:gd name="T17" fmla="*/ 1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20">
                  <a:moveTo>
                    <a:pt x="16" y="14"/>
                  </a:moveTo>
                  <a:lnTo>
                    <a:pt x="8" y="16"/>
                  </a:lnTo>
                  <a:lnTo>
                    <a:pt x="4" y="20"/>
                  </a:lnTo>
                  <a:lnTo>
                    <a:pt x="0" y="12"/>
                  </a:lnTo>
                  <a:lnTo>
                    <a:pt x="0" y="6"/>
                  </a:lnTo>
                  <a:lnTo>
                    <a:pt x="4" y="0"/>
                  </a:lnTo>
                  <a:lnTo>
                    <a:pt x="8" y="2"/>
                  </a:lnTo>
                  <a:lnTo>
                    <a:pt x="14" y="6"/>
                  </a:lnTo>
                  <a:lnTo>
                    <a:pt x="16" y="14"/>
                  </a:lnTo>
                  <a:close/>
                </a:path>
              </a:pathLst>
            </a:custGeom>
            <a:solidFill>
              <a:srgbClr val="DC54AD"/>
            </a:solidFill>
            <a:ln w="6350" cmpd="sng">
              <a:solidFill>
                <a:schemeClr val="tx1"/>
              </a:solidFill>
              <a:round/>
              <a:headEnd/>
              <a:tailEnd/>
            </a:ln>
          </p:spPr>
          <p:txBody>
            <a:bodyPr/>
            <a:lstStyle/>
            <a:p>
              <a:endParaRPr lang="en-GB"/>
            </a:p>
          </p:txBody>
        </p:sp>
        <p:sp>
          <p:nvSpPr>
            <p:cNvPr id="56" name="Freeform 54"/>
            <p:cNvSpPr>
              <a:spLocks/>
            </p:cNvSpPr>
            <p:nvPr/>
          </p:nvSpPr>
          <p:spPr bwMode="auto">
            <a:xfrm>
              <a:off x="194" y="2219"/>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solidFill>
              <a:srgbClr val="DC54AD"/>
            </a:solidFill>
            <a:ln w="6350" cmpd="sng">
              <a:solidFill>
                <a:schemeClr val="tx1"/>
              </a:solidFill>
              <a:round/>
              <a:headEnd/>
              <a:tailEnd/>
            </a:ln>
          </p:spPr>
          <p:txBody>
            <a:bodyPr/>
            <a:lstStyle/>
            <a:p>
              <a:endParaRPr lang="en-GB"/>
            </a:p>
          </p:txBody>
        </p:sp>
        <p:sp>
          <p:nvSpPr>
            <p:cNvPr id="57" name="Freeform 55"/>
            <p:cNvSpPr>
              <a:spLocks/>
            </p:cNvSpPr>
            <p:nvPr/>
          </p:nvSpPr>
          <p:spPr bwMode="auto">
            <a:xfrm>
              <a:off x="194" y="2219"/>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solidFill>
              <a:srgbClr val="DC54AD"/>
            </a:solidFill>
            <a:ln w="6350" cmpd="sng">
              <a:solidFill>
                <a:schemeClr val="tx1"/>
              </a:solidFill>
              <a:prstDash val="solid"/>
              <a:round/>
              <a:headEnd/>
              <a:tailEnd/>
            </a:ln>
          </p:spPr>
          <p:txBody>
            <a:bodyPr/>
            <a:lstStyle/>
            <a:p>
              <a:endParaRPr lang="en-GB"/>
            </a:p>
          </p:txBody>
        </p:sp>
        <p:sp>
          <p:nvSpPr>
            <p:cNvPr id="58" name="Freeform 56"/>
            <p:cNvSpPr>
              <a:spLocks/>
            </p:cNvSpPr>
            <p:nvPr/>
          </p:nvSpPr>
          <p:spPr bwMode="auto">
            <a:xfrm>
              <a:off x="170" y="2211"/>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solidFill>
              <a:srgbClr val="DC54AD"/>
            </a:solidFill>
            <a:ln w="6350" cmpd="sng">
              <a:solidFill>
                <a:schemeClr val="tx1"/>
              </a:solidFill>
              <a:round/>
              <a:headEnd/>
              <a:tailEnd/>
            </a:ln>
          </p:spPr>
          <p:txBody>
            <a:bodyPr/>
            <a:lstStyle/>
            <a:p>
              <a:endParaRPr lang="en-GB"/>
            </a:p>
          </p:txBody>
        </p:sp>
        <p:sp>
          <p:nvSpPr>
            <p:cNvPr id="59" name="Freeform 57"/>
            <p:cNvSpPr>
              <a:spLocks/>
            </p:cNvSpPr>
            <p:nvPr/>
          </p:nvSpPr>
          <p:spPr bwMode="auto">
            <a:xfrm>
              <a:off x="170" y="2211"/>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solidFill>
              <a:srgbClr val="DC54AD"/>
            </a:solidFill>
            <a:ln w="6350" cmpd="sng">
              <a:solidFill>
                <a:schemeClr val="tx1"/>
              </a:solidFill>
              <a:prstDash val="solid"/>
              <a:round/>
              <a:headEnd/>
              <a:tailEnd/>
            </a:ln>
          </p:spPr>
          <p:txBody>
            <a:bodyPr/>
            <a:lstStyle/>
            <a:p>
              <a:endParaRPr lang="en-GB"/>
            </a:p>
          </p:txBody>
        </p:sp>
      </p:grpSp>
      <p:sp>
        <p:nvSpPr>
          <p:cNvPr id="60" name="Freeform 58"/>
          <p:cNvSpPr>
            <a:spLocks/>
          </p:cNvSpPr>
          <p:nvPr/>
        </p:nvSpPr>
        <p:spPr bwMode="auto">
          <a:xfrm>
            <a:off x="1965325" y="4362450"/>
            <a:ext cx="92075" cy="101600"/>
          </a:xfrm>
          <a:custGeom>
            <a:avLst/>
            <a:gdLst>
              <a:gd name="T0" fmla="*/ 2147483647 w 58"/>
              <a:gd name="T1" fmla="*/ 2147483647 h 64"/>
              <a:gd name="T2" fmla="*/ 2147483647 w 58"/>
              <a:gd name="T3" fmla="*/ 2147483647 h 64"/>
              <a:gd name="T4" fmla="*/ 2147483647 w 58"/>
              <a:gd name="T5" fmla="*/ 2147483647 h 64"/>
              <a:gd name="T6" fmla="*/ 2147483647 w 58"/>
              <a:gd name="T7" fmla="*/ 2147483647 h 64"/>
              <a:gd name="T8" fmla="*/ 2147483647 w 58"/>
              <a:gd name="T9" fmla="*/ 2147483647 h 64"/>
              <a:gd name="T10" fmla="*/ 2147483647 w 58"/>
              <a:gd name="T11" fmla="*/ 2147483647 h 64"/>
              <a:gd name="T12" fmla="*/ 2147483647 w 58"/>
              <a:gd name="T13" fmla="*/ 2147483647 h 64"/>
              <a:gd name="T14" fmla="*/ 2147483647 w 58"/>
              <a:gd name="T15" fmla="*/ 0 h 64"/>
              <a:gd name="T16" fmla="*/ 2147483647 w 58"/>
              <a:gd name="T17" fmla="*/ 2147483647 h 64"/>
              <a:gd name="T18" fmla="*/ 2147483647 w 58"/>
              <a:gd name="T19" fmla="*/ 2147483647 h 64"/>
              <a:gd name="T20" fmla="*/ 2147483647 w 58"/>
              <a:gd name="T21" fmla="*/ 2147483647 h 64"/>
              <a:gd name="T22" fmla="*/ 2147483647 w 58"/>
              <a:gd name="T23" fmla="*/ 2147483647 h 64"/>
              <a:gd name="T24" fmla="*/ 2147483647 w 58"/>
              <a:gd name="T25" fmla="*/ 2147483647 h 64"/>
              <a:gd name="T26" fmla="*/ 2147483647 w 58"/>
              <a:gd name="T27" fmla="*/ 2147483647 h 64"/>
              <a:gd name="T28" fmla="*/ 2147483647 w 58"/>
              <a:gd name="T29" fmla="*/ 2147483647 h 64"/>
              <a:gd name="T30" fmla="*/ 2147483647 w 58"/>
              <a:gd name="T31" fmla="*/ 2147483647 h 64"/>
              <a:gd name="T32" fmla="*/ 2147483647 w 58"/>
              <a:gd name="T33" fmla="*/ 2147483647 h 64"/>
              <a:gd name="T34" fmla="*/ 2147483647 w 58"/>
              <a:gd name="T35" fmla="*/ 2147483647 h 64"/>
              <a:gd name="T36" fmla="*/ 0 w 58"/>
              <a:gd name="T37" fmla="*/ 2147483647 h 64"/>
              <a:gd name="T38" fmla="*/ 2147483647 w 58"/>
              <a:gd name="T39" fmla="*/ 2147483647 h 64"/>
              <a:gd name="T40" fmla="*/ 2147483647 w 58"/>
              <a:gd name="T41" fmla="*/ 2147483647 h 64"/>
              <a:gd name="T42" fmla="*/ 2147483647 w 58"/>
              <a:gd name="T43" fmla="*/ 2147483647 h 64"/>
              <a:gd name="T44" fmla="*/ 2147483647 w 58"/>
              <a:gd name="T45" fmla="*/ 2147483647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solidFill>
            <a:srgbClr val="6699FF"/>
          </a:solidFill>
          <a:ln w="7938">
            <a:solidFill>
              <a:schemeClr val="tx1"/>
            </a:solidFill>
            <a:prstDash val="solid"/>
            <a:round/>
            <a:headEnd/>
            <a:tailEnd/>
          </a:ln>
        </p:spPr>
        <p:txBody>
          <a:bodyPr/>
          <a:lstStyle/>
          <a:p>
            <a:endParaRPr lang="en-GB"/>
          </a:p>
        </p:txBody>
      </p:sp>
      <p:sp>
        <p:nvSpPr>
          <p:cNvPr id="61" name="Freeform 59"/>
          <p:cNvSpPr>
            <a:spLocks/>
          </p:cNvSpPr>
          <p:nvPr/>
        </p:nvSpPr>
        <p:spPr bwMode="auto">
          <a:xfrm>
            <a:off x="2041525" y="4346575"/>
            <a:ext cx="19050" cy="69850"/>
          </a:xfrm>
          <a:custGeom>
            <a:avLst/>
            <a:gdLst>
              <a:gd name="T0" fmla="*/ 2147483647 w 12"/>
              <a:gd name="T1" fmla="*/ 0 h 44"/>
              <a:gd name="T2" fmla="*/ 2147483647 w 12"/>
              <a:gd name="T3" fmla="*/ 2147483647 h 44"/>
              <a:gd name="T4" fmla="*/ 2147483647 w 12"/>
              <a:gd name="T5" fmla="*/ 2147483647 h 44"/>
              <a:gd name="T6" fmla="*/ 2147483647 w 12"/>
              <a:gd name="T7" fmla="*/ 2147483647 h 44"/>
              <a:gd name="T8" fmla="*/ 2147483647 w 12"/>
              <a:gd name="T9" fmla="*/ 2147483647 h 44"/>
              <a:gd name="T10" fmla="*/ 2147483647 w 12"/>
              <a:gd name="T11" fmla="*/ 2147483647 h 44"/>
              <a:gd name="T12" fmla="*/ 0 w 12"/>
              <a:gd name="T13" fmla="*/ 2147483647 h 44"/>
              <a:gd name="T14" fmla="*/ 0 w 12"/>
              <a:gd name="T15" fmla="*/ 2147483647 h 44"/>
              <a:gd name="T16" fmla="*/ 2147483647 w 12"/>
              <a:gd name="T17" fmla="*/ 2147483647 h 44"/>
              <a:gd name="T18" fmla="*/ 2147483647 w 12"/>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solidFill>
            <a:srgbClr val="6699FF"/>
          </a:solidFill>
          <a:ln w="7938">
            <a:solidFill>
              <a:schemeClr val="tx1"/>
            </a:solidFill>
            <a:prstDash val="solid"/>
            <a:round/>
            <a:headEnd/>
            <a:tailEnd/>
          </a:ln>
        </p:spPr>
        <p:txBody>
          <a:bodyPr/>
          <a:lstStyle/>
          <a:p>
            <a:endParaRPr lang="en-GB"/>
          </a:p>
        </p:txBody>
      </p:sp>
      <p:sp>
        <p:nvSpPr>
          <p:cNvPr id="62" name="Freeform 60"/>
          <p:cNvSpPr>
            <a:spLocks/>
          </p:cNvSpPr>
          <p:nvPr/>
        </p:nvSpPr>
        <p:spPr bwMode="auto">
          <a:xfrm>
            <a:off x="2019300" y="4448175"/>
            <a:ext cx="53975" cy="34925"/>
          </a:xfrm>
          <a:custGeom>
            <a:avLst/>
            <a:gdLst>
              <a:gd name="T0" fmla="*/ 0 w 34"/>
              <a:gd name="T1" fmla="*/ 2147483647 h 22"/>
              <a:gd name="T2" fmla="*/ 2147483647 w 34"/>
              <a:gd name="T3" fmla="*/ 0 h 22"/>
              <a:gd name="T4" fmla="*/ 2147483647 w 34"/>
              <a:gd name="T5" fmla="*/ 2147483647 h 22"/>
              <a:gd name="T6" fmla="*/ 2147483647 w 34"/>
              <a:gd name="T7" fmla="*/ 2147483647 h 22"/>
              <a:gd name="T8" fmla="*/ 2147483647 w 34"/>
              <a:gd name="T9" fmla="*/ 2147483647 h 22"/>
              <a:gd name="T10" fmla="*/ 2147483647 w 34"/>
              <a:gd name="T11" fmla="*/ 2147483647 h 22"/>
              <a:gd name="T12" fmla="*/ 2147483647 w 34"/>
              <a:gd name="T13" fmla="*/ 2147483647 h 22"/>
              <a:gd name="T14" fmla="*/ 2147483647 w 34"/>
              <a:gd name="T15" fmla="*/ 2147483647 h 22"/>
              <a:gd name="T16" fmla="*/ 2147483647 w 34"/>
              <a:gd name="T17" fmla="*/ 2147483647 h 22"/>
              <a:gd name="T18" fmla="*/ 2147483647 w 34"/>
              <a:gd name="T19" fmla="*/ 2147483647 h 22"/>
              <a:gd name="T20" fmla="*/ 0 w 3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solidFill>
            <a:srgbClr val="6699FF"/>
          </a:solidFill>
          <a:ln w="7938">
            <a:solidFill>
              <a:schemeClr val="tx1"/>
            </a:solidFill>
            <a:prstDash val="solid"/>
            <a:round/>
            <a:headEnd/>
            <a:tailEnd/>
          </a:ln>
        </p:spPr>
        <p:txBody>
          <a:bodyPr/>
          <a:lstStyle/>
          <a:p>
            <a:endParaRPr lang="en-GB"/>
          </a:p>
        </p:txBody>
      </p:sp>
      <p:sp>
        <p:nvSpPr>
          <p:cNvPr id="63" name="Freeform 61"/>
          <p:cNvSpPr>
            <a:spLocks/>
          </p:cNvSpPr>
          <p:nvPr/>
        </p:nvSpPr>
        <p:spPr bwMode="auto">
          <a:xfrm>
            <a:off x="2038350" y="4413250"/>
            <a:ext cx="152400" cy="76200"/>
          </a:xfrm>
          <a:custGeom>
            <a:avLst/>
            <a:gdLst>
              <a:gd name="T0" fmla="*/ 2147483647 w 96"/>
              <a:gd name="T1" fmla="*/ 2147483647 h 48"/>
              <a:gd name="T2" fmla="*/ 2147483647 w 96"/>
              <a:gd name="T3" fmla="*/ 2147483647 h 48"/>
              <a:gd name="T4" fmla="*/ 2147483647 w 96"/>
              <a:gd name="T5" fmla="*/ 2147483647 h 48"/>
              <a:gd name="T6" fmla="*/ 2147483647 w 96"/>
              <a:gd name="T7" fmla="*/ 2147483647 h 48"/>
              <a:gd name="T8" fmla="*/ 2147483647 w 96"/>
              <a:gd name="T9" fmla="*/ 2147483647 h 48"/>
              <a:gd name="T10" fmla="*/ 2147483647 w 96"/>
              <a:gd name="T11" fmla="*/ 0 h 48"/>
              <a:gd name="T12" fmla="*/ 2147483647 w 96"/>
              <a:gd name="T13" fmla="*/ 0 h 48"/>
              <a:gd name="T14" fmla="*/ 2147483647 w 96"/>
              <a:gd name="T15" fmla="*/ 0 h 48"/>
              <a:gd name="T16" fmla="*/ 2147483647 w 96"/>
              <a:gd name="T17" fmla="*/ 2147483647 h 48"/>
              <a:gd name="T18" fmla="*/ 2147483647 w 96"/>
              <a:gd name="T19" fmla="*/ 2147483647 h 48"/>
              <a:gd name="T20" fmla="*/ 2147483647 w 96"/>
              <a:gd name="T21" fmla="*/ 2147483647 h 48"/>
              <a:gd name="T22" fmla="*/ 2147483647 w 96"/>
              <a:gd name="T23" fmla="*/ 2147483647 h 48"/>
              <a:gd name="T24" fmla="*/ 2147483647 w 96"/>
              <a:gd name="T25" fmla="*/ 2147483647 h 48"/>
              <a:gd name="T26" fmla="*/ 2147483647 w 96"/>
              <a:gd name="T27" fmla="*/ 2147483647 h 48"/>
              <a:gd name="T28" fmla="*/ 2147483647 w 96"/>
              <a:gd name="T29" fmla="*/ 2147483647 h 48"/>
              <a:gd name="T30" fmla="*/ 2147483647 w 96"/>
              <a:gd name="T31" fmla="*/ 2147483647 h 48"/>
              <a:gd name="T32" fmla="*/ 2147483647 w 96"/>
              <a:gd name="T33" fmla="*/ 2147483647 h 48"/>
              <a:gd name="T34" fmla="*/ 2147483647 w 96"/>
              <a:gd name="T35" fmla="*/ 2147483647 h 48"/>
              <a:gd name="T36" fmla="*/ 2147483647 w 96"/>
              <a:gd name="T37" fmla="*/ 2147483647 h 48"/>
              <a:gd name="T38" fmla="*/ 2147483647 w 96"/>
              <a:gd name="T39" fmla="*/ 2147483647 h 48"/>
              <a:gd name="T40" fmla="*/ 2147483647 w 96"/>
              <a:gd name="T41" fmla="*/ 2147483647 h 48"/>
              <a:gd name="T42" fmla="*/ 2147483647 w 96"/>
              <a:gd name="T43" fmla="*/ 2147483647 h 48"/>
              <a:gd name="T44" fmla="*/ 2147483647 w 96"/>
              <a:gd name="T45" fmla="*/ 2147483647 h 48"/>
              <a:gd name="T46" fmla="*/ 2147483647 w 96"/>
              <a:gd name="T47" fmla="*/ 2147483647 h 48"/>
              <a:gd name="T48" fmla="*/ 2147483647 w 96"/>
              <a:gd name="T49" fmla="*/ 2147483647 h 48"/>
              <a:gd name="T50" fmla="*/ 2147483647 w 96"/>
              <a:gd name="T51" fmla="*/ 2147483647 h 48"/>
              <a:gd name="T52" fmla="*/ 0 w 96"/>
              <a:gd name="T53" fmla="*/ 2147483647 h 48"/>
              <a:gd name="T54" fmla="*/ 2147483647 w 96"/>
              <a:gd name="T55" fmla="*/ 2147483647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solidFill>
            <a:srgbClr val="6699FF"/>
          </a:solidFill>
          <a:ln w="7938">
            <a:solidFill>
              <a:schemeClr val="tx1"/>
            </a:solidFill>
            <a:prstDash val="solid"/>
            <a:round/>
            <a:headEnd/>
            <a:tailEnd/>
          </a:ln>
        </p:spPr>
        <p:txBody>
          <a:bodyPr/>
          <a:lstStyle/>
          <a:p>
            <a:endParaRPr lang="en-GB"/>
          </a:p>
        </p:txBody>
      </p:sp>
      <p:sp>
        <p:nvSpPr>
          <p:cNvPr id="64" name="Freeform 62"/>
          <p:cNvSpPr>
            <a:spLocks/>
          </p:cNvSpPr>
          <p:nvPr/>
        </p:nvSpPr>
        <p:spPr bwMode="auto">
          <a:xfrm>
            <a:off x="2085975" y="4438650"/>
            <a:ext cx="101600" cy="104775"/>
          </a:xfrm>
          <a:custGeom>
            <a:avLst/>
            <a:gdLst>
              <a:gd name="T0" fmla="*/ 2147483647 w 64"/>
              <a:gd name="T1" fmla="*/ 2147483647 h 66"/>
              <a:gd name="T2" fmla="*/ 2147483647 w 64"/>
              <a:gd name="T3" fmla="*/ 2147483647 h 66"/>
              <a:gd name="T4" fmla="*/ 2147483647 w 64"/>
              <a:gd name="T5" fmla="*/ 2147483647 h 66"/>
              <a:gd name="T6" fmla="*/ 2147483647 w 64"/>
              <a:gd name="T7" fmla="*/ 2147483647 h 66"/>
              <a:gd name="T8" fmla="*/ 2147483647 w 64"/>
              <a:gd name="T9" fmla="*/ 2147483647 h 66"/>
              <a:gd name="T10" fmla="*/ 0 w 64"/>
              <a:gd name="T11" fmla="*/ 2147483647 h 66"/>
              <a:gd name="T12" fmla="*/ 2147483647 w 64"/>
              <a:gd name="T13" fmla="*/ 2147483647 h 66"/>
              <a:gd name="T14" fmla="*/ 2147483647 w 64"/>
              <a:gd name="T15" fmla="*/ 2147483647 h 66"/>
              <a:gd name="T16" fmla="*/ 2147483647 w 64"/>
              <a:gd name="T17" fmla="*/ 2147483647 h 66"/>
              <a:gd name="T18" fmla="*/ 2147483647 w 64"/>
              <a:gd name="T19" fmla="*/ 2147483647 h 66"/>
              <a:gd name="T20" fmla="*/ 2147483647 w 64"/>
              <a:gd name="T21" fmla="*/ 2147483647 h 66"/>
              <a:gd name="T22" fmla="*/ 2147483647 w 64"/>
              <a:gd name="T23" fmla="*/ 2147483647 h 66"/>
              <a:gd name="T24" fmla="*/ 2147483647 w 64"/>
              <a:gd name="T25" fmla="*/ 2147483647 h 66"/>
              <a:gd name="T26" fmla="*/ 2147483647 w 64"/>
              <a:gd name="T27" fmla="*/ 0 h 66"/>
              <a:gd name="T28" fmla="*/ 2147483647 w 64"/>
              <a:gd name="T29" fmla="*/ 2147483647 h 66"/>
              <a:gd name="T30" fmla="*/ 2147483647 w 64"/>
              <a:gd name="T31" fmla="*/ 2147483647 h 66"/>
              <a:gd name="T32" fmla="*/ 2147483647 w 64"/>
              <a:gd name="T33" fmla="*/ 2147483647 h 66"/>
              <a:gd name="T34" fmla="*/ 2147483647 w 64"/>
              <a:gd name="T35" fmla="*/ 2147483647 h 66"/>
              <a:gd name="T36" fmla="*/ 2147483647 w 64"/>
              <a:gd name="T37" fmla="*/ 2147483647 h 66"/>
              <a:gd name="T38" fmla="*/ 2147483647 w 64"/>
              <a:gd name="T39" fmla="*/ 2147483647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solidFill>
            <a:srgbClr val="DDDDDD"/>
          </a:solidFill>
          <a:ln w="7938">
            <a:solidFill>
              <a:schemeClr val="tx1"/>
            </a:solidFill>
            <a:prstDash val="solid"/>
            <a:round/>
            <a:headEnd/>
            <a:tailEnd/>
          </a:ln>
        </p:spPr>
        <p:txBody>
          <a:bodyPr/>
          <a:lstStyle/>
          <a:p>
            <a:endParaRPr lang="en-GB"/>
          </a:p>
        </p:txBody>
      </p:sp>
      <p:sp>
        <p:nvSpPr>
          <p:cNvPr id="65" name="Freeform 63"/>
          <p:cNvSpPr>
            <a:spLocks/>
          </p:cNvSpPr>
          <p:nvPr/>
        </p:nvSpPr>
        <p:spPr bwMode="auto">
          <a:xfrm>
            <a:off x="2124075" y="4533900"/>
            <a:ext cx="79375" cy="69850"/>
          </a:xfrm>
          <a:custGeom>
            <a:avLst/>
            <a:gdLst>
              <a:gd name="T0" fmla="*/ 2147483647 w 50"/>
              <a:gd name="T1" fmla="*/ 2147483647 h 44"/>
              <a:gd name="T2" fmla="*/ 2147483647 w 50"/>
              <a:gd name="T3" fmla="*/ 2147483647 h 44"/>
              <a:gd name="T4" fmla="*/ 2147483647 w 50"/>
              <a:gd name="T5" fmla="*/ 2147483647 h 44"/>
              <a:gd name="T6" fmla="*/ 2147483647 w 50"/>
              <a:gd name="T7" fmla="*/ 2147483647 h 44"/>
              <a:gd name="T8" fmla="*/ 2147483647 w 50"/>
              <a:gd name="T9" fmla="*/ 2147483647 h 44"/>
              <a:gd name="T10" fmla="*/ 0 w 50"/>
              <a:gd name="T11" fmla="*/ 2147483647 h 44"/>
              <a:gd name="T12" fmla="*/ 0 w 50"/>
              <a:gd name="T13" fmla="*/ 2147483647 h 44"/>
              <a:gd name="T14" fmla="*/ 2147483647 w 50"/>
              <a:gd name="T15" fmla="*/ 2147483647 h 44"/>
              <a:gd name="T16" fmla="*/ 2147483647 w 50"/>
              <a:gd name="T17" fmla="*/ 0 h 44"/>
              <a:gd name="T18" fmla="*/ 2147483647 w 50"/>
              <a:gd name="T19" fmla="*/ 2147483647 h 44"/>
              <a:gd name="T20" fmla="*/ 2147483647 w 50"/>
              <a:gd name="T21" fmla="*/ 2147483647 h 44"/>
              <a:gd name="T22" fmla="*/ 2147483647 w 50"/>
              <a:gd name="T23" fmla="*/ 2147483647 h 44"/>
              <a:gd name="T24" fmla="*/ 2147483647 w 50"/>
              <a:gd name="T25" fmla="*/ 2147483647 h 44"/>
              <a:gd name="T26" fmla="*/ 2147483647 w 50"/>
              <a:gd name="T27" fmla="*/ 2147483647 h 44"/>
              <a:gd name="T28" fmla="*/ 2147483647 w 50"/>
              <a:gd name="T29" fmla="*/ 2147483647 h 44"/>
              <a:gd name="T30" fmla="*/ 2147483647 w 50"/>
              <a:gd name="T31" fmla="*/ 2147483647 h 44"/>
              <a:gd name="T32" fmla="*/ 2147483647 w 50"/>
              <a:gd name="T33" fmla="*/ 2147483647 h 44"/>
              <a:gd name="T34" fmla="*/ 2147483647 w 50"/>
              <a:gd name="T35" fmla="*/ 2147483647 h 44"/>
              <a:gd name="T36" fmla="*/ 2147483647 w 50"/>
              <a:gd name="T37" fmla="*/ 2147483647 h 44"/>
              <a:gd name="T38" fmla="*/ 2147483647 w 50"/>
              <a:gd name="T39" fmla="*/ 2147483647 h 44"/>
              <a:gd name="T40" fmla="*/ 2147483647 w 50"/>
              <a:gd name="T41" fmla="*/ 2147483647 h 44"/>
              <a:gd name="T42" fmla="*/ 2147483647 w 50"/>
              <a:gd name="T43" fmla="*/ 2147483647 h 44"/>
              <a:gd name="T44" fmla="*/ 2147483647 w 50"/>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solidFill>
            <a:srgbClr val="6699FF"/>
          </a:solidFill>
          <a:ln w="7938">
            <a:solidFill>
              <a:schemeClr val="tx1"/>
            </a:solidFill>
            <a:prstDash val="solid"/>
            <a:round/>
            <a:headEnd/>
            <a:tailEnd/>
          </a:ln>
        </p:spPr>
        <p:txBody>
          <a:bodyPr/>
          <a:lstStyle/>
          <a:p>
            <a:endParaRPr lang="en-GB"/>
          </a:p>
        </p:txBody>
      </p:sp>
      <p:sp>
        <p:nvSpPr>
          <p:cNvPr id="66" name="Freeform 64"/>
          <p:cNvSpPr>
            <a:spLocks/>
          </p:cNvSpPr>
          <p:nvPr/>
        </p:nvSpPr>
        <p:spPr bwMode="auto">
          <a:xfrm>
            <a:off x="2184400" y="4575175"/>
            <a:ext cx="161925" cy="60325"/>
          </a:xfrm>
          <a:custGeom>
            <a:avLst/>
            <a:gdLst>
              <a:gd name="T0" fmla="*/ 2147483647 w 102"/>
              <a:gd name="T1" fmla="*/ 2147483647 h 38"/>
              <a:gd name="T2" fmla="*/ 2147483647 w 102"/>
              <a:gd name="T3" fmla="*/ 2147483647 h 38"/>
              <a:gd name="T4" fmla="*/ 2147483647 w 102"/>
              <a:gd name="T5" fmla="*/ 2147483647 h 38"/>
              <a:gd name="T6" fmla="*/ 2147483647 w 102"/>
              <a:gd name="T7" fmla="*/ 2147483647 h 38"/>
              <a:gd name="T8" fmla="*/ 2147483647 w 102"/>
              <a:gd name="T9" fmla="*/ 2147483647 h 38"/>
              <a:gd name="T10" fmla="*/ 2147483647 w 102"/>
              <a:gd name="T11" fmla="*/ 2147483647 h 38"/>
              <a:gd name="T12" fmla="*/ 2147483647 w 102"/>
              <a:gd name="T13" fmla="*/ 2147483647 h 38"/>
              <a:gd name="T14" fmla="*/ 2147483647 w 102"/>
              <a:gd name="T15" fmla="*/ 2147483647 h 38"/>
              <a:gd name="T16" fmla="*/ 2147483647 w 102"/>
              <a:gd name="T17" fmla="*/ 2147483647 h 38"/>
              <a:gd name="T18" fmla="*/ 2147483647 w 102"/>
              <a:gd name="T19" fmla="*/ 2147483647 h 38"/>
              <a:gd name="T20" fmla="*/ 2147483647 w 102"/>
              <a:gd name="T21" fmla="*/ 2147483647 h 38"/>
              <a:gd name="T22" fmla="*/ 2147483647 w 102"/>
              <a:gd name="T23" fmla="*/ 2147483647 h 38"/>
              <a:gd name="T24" fmla="*/ 2147483647 w 102"/>
              <a:gd name="T25" fmla="*/ 2147483647 h 38"/>
              <a:gd name="T26" fmla="*/ 2147483647 w 102"/>
              <a:gd name="T27" fmla="*/ 2147483647 h 38"/>
              <a:gd name="T28" fmla="*/ 2147483647 w 102"/>
              <a:gd name="T29" fmla="*/ 2147483647 h 38"/>
              <a:gd name="T30" fmla="*/ 2147483647 w 102"/>
              <a:gd name="T31" fmla="*/ 2147483647 h 38"/>
              <a:gd name="T32" fmla="*/ 2147483647 w 102"/>
              <a:gd name="T33" fmla="*/ 2147483647 h 38"/>
              <a:gd name="T34" fmla="*/ 2147483647 w 102"/>
              <a:gd name="T35" fmla="*/ 2147483647 h 38"/>
              <a:gd name="T36" fmla="*/ 2147483647 w 102"/>
              <a:gd name="T37" fmla="*/ 2147483647 h 38"/>
              <a:gd name="T38" fmla="*/ 2147483647 w 102"/>
              <a:gd name="T39" fmla="*/ 2147483647 h 38"/>
              <a:gd name="T40" fmla="*/ 2147483647 w 102"/>
              <a:gd name="T41" fmla="*/ 2147483647 h 38"/>
              <a:gd name="T42" fmla="*/ 2147483647 w 102"/>
              <a:gd name="T43" fmla="*/ 2147483647 h 38"/>
              <a:gd name="T44" fmla="*/ 0 w 102"/>
              <a:gd name="T45" fmla="*/ 2147483647 h 38"/>
              <a:gd name="T46" fmla="*/ 2147483647 w 102"/>
              <a:gd name="T47" fmla="*/ 2147483647 h 38"/>
              <a:gd name="T48" fmla="*/ 2147483647 w 102"/>
              <a:gd name="T49" fmla="*/ 2147483647 h 38"/>
              <a:gd name="T50" fmla="*/ 2147483647 w 102"/>
              <a:gd name="T51" fmla="*/ 2147483647 h 38"/>
              <a:gd name="T52" fmla="*/ 2147483647 w 102"/>
              <a:gd name="T53" fmla="*/ 2147483647 h 38"/>
              <a:gd name="T54" fmla="*/ 2147483647 w 102"/>
              <a:gd name="T55" fmla="*/ 2147483647 h 38"/>
              <a:gd name="T56" fmla="*/ 2147483647 w 102"/>
              <a:gd name="T57" fmla="*/ 2147483647 h 38"/>
              <a:gd name="T58" fmla="*/ 2147483647 w 102"/>
              <a:gd name="T59" fmla="*/ 2147483647 h 38"/>
              <a:gd name="T60" fmla="*/ 2147483647 w 102"/>
              <a:gd name="T61" fmla="*/ 2147483647 h 38"/>
              <a:gd name="T62" fmla="*/ 2147483647 w 102"/>
              <a:gd name="T63" fmla="*/ 2147483647 h 38"/>
              <a:gd name="T64" fmla="*/ 2147483647 w 102"/>
              <a:gd name="T65" fmla="*/ 2147483647 h 38"/>
              <a:gd name="T66" fmla="*/ 2147483647 w 102"/>
              <a:gd name="T67" fmla="*/ 0 h 38"/>
              <a:gd name="T68" fmla="*/ 2147483647 w 102"/>
              <a:gd name="T69" fmla="*/ 2147483647 h 38"/>
              <a:gd name="T70" fmla="*/ 2147483647 w 102"/>
              <a:gd name="T71" fmla="*/ 2147483647 h 38"/>
              <a:gd name="T72" fmla="*/ 2147483647 w 102"/>
              <a:gd name="T73" fmla="*/ 2147483647 h 38"/>
              <a:gd name="T74" fmla="*/ 2147483647 w 102"/>
              <a:gd name="T75" fmla="*/ 2147483647 h 38"/>
              <a:gd name="T76" fmla="*/ 2147483647 w 102"/>
              <a:gd name="T77" fmla="*/ 2147483647 h 38"/>
              <a:gd name="T78" fmla="*/ 2147483647 w 102"/>
              <a:gd name="T79" fmla="*/ 2147483647 h 38"/>
              <a:gd name="T80" fmla="*/ 2147483647 w 102"/>
              <a:gd name="T81" fmla="*/ 2147483647 h 38"/>
              <a:gd name="T82" fmla="*/ 2147483647 w 102"/>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solidFill>
            <a:srgbClr val="6699FF"/>
          </a:solidFill>
          <a:ln w="7938">
            <a:solidFill>
              <a:schemeClr val="tx1"/>
            </a:solidFill>
            <a:prstDash val="solid"/>
            <a:round/>
            <a:headEnd/>
            <a:tailEnd/>
          </a:ln>
        </p:spPr>
        <p:txBody>
          <a:bodyPr/>
          <a:lstStyle/>
          <a:p>
            <a:endParaRPr lang="en-GB"/>
          </a:p>
        </p:txBody>
      </p:sp>
      <p:sp>
        <p:nvSpPr>
          <p:cNvPr id="67" name="Freeform 65"/>
          <p:cNvSpPr>
            <a:spLocks/>
          </p:cNvSpPr>
          <p:nvPr/>
        </p:nvSpPr>
        <p:spPr bwMode="auto">
          <a:xfrm>
            <a:off x="2149475" y="4222750"/>
            <a:ext cx="263525" cy="88900"/>
          </a:xfrm>
          <a:custGeom>
            <a:avLst/>
            <a:gdLst>
              <a:gd name="T0" fmla="*/ 2147483647 w 166"/>
              <a:gd name="T1" fmla="*/ 2147483647 h 56"/>
              <a:gd name="T2" fmla="*/ 2147483647 w 166"/>
              <a:gd name="T3" fmla="*/ 2147483647 h 56"/>
              <a:gd name="T4" fmla="*/ 2147483647 w 166"/>
              <a:gd name="T5" fmla="*/ 2147483647 h 56"/>
              <a:gd name="T6" fmla="*/ 2147483647 w 166"/>
              <a:gd name="T7" fmla="*/ 2147483647 h 56"/>
              <a:gd name="T8" fmla="*/ 2147483647 w 166"/>
              <a:gd name="T9" fmla="*/ 2147483647 h 56"/>
              <a:gd name="T10" fmla="*/ 2147483647 w 166"/>
              <a:gd name="T11" fmla="*/ 2147483647 h 56"/>
              <a:gd name="T12" fmla="*/ 2147483647 w 166"/>
              <a:gd name="T13" fmla="*/ 2147483647 h 56"/>
              <a:gd name="T14" fmla="*/ 2147483647 w 166"/>
              <a:gd name="T15" fmla="*/ 2147483647 h 56"/>
              <a:gd name="T16" fmla="*/ 2147483647 w 166"/>
              <a:gd name="T17" fmla="*/ 2147483647 h 56"/>
              <a:gd name="T18" fmla="*/ 2147483647 w 166"/>
              <a:gd name="T19" fmla="*/ 2147483647 h 56"/>
              <a:gd name="T20" fmla="*/ 2147483647 w 166"/>
              <a:gd name="T21" fmla="*/ 2147483647 h 56"/>
              <a:gd name="T22" fmla="*/ 2147483647 w 166"/>
              <a:gd name="T23" fmla="*/ 2147483647 h 56"/>
              <a:gd name="T24" fmla="*/ 2147483647 w 166"/>
              <a:gd name="T25" fmla="*/ 2147483647 h 56"/>
              <a:gd name="T26" fmla="*/ 2147483647 w 166"/>
              <a:gd name="T27" fmla="*/ 2147483647 h 56"/>
              <a:gd name="T28" fmla="*/ 2147483647 w 166"/>
              <a:gd name="T29" fmla="*/ 2147483647 h 56"/>
              <a:gd name="T30" fmla="*/ 2147483647 w 166"/>
              <a:gd name="T31" fmla="*/ 2147483647 h 56"/>
              <a:gd name="T32" fmla="*/ 2147483647 w 166"/>
              <a:gd name="T33" fmla="*/ 2147483647 h 56"/>
              <a:gd name="T34" fmla="*/ 2147483647 w 166"/>
              <a:gd name="T35" fmla="*/ 2147483647 h 56"/>
              <a:gd name="T36" fmla="*/ 2147483647 w 166"/>
              <a:gd name="T37" fmla="*/ 2147483647 h 56"/>
              <a:gd name="T38" fmla="*/ 0 w 166"/>
              <a:gd name="T39" fmla="*/ 2147483647 h 56"/>
              <a:gd name="T40" fmla="*/ 2147483647 w 166"/>
              <a:gd name="T41" fmla="*/ 2147483647 h 56"/>
              <a:gd name="T42" fmla="*/ 2147483647 w 166"/>
              <a:gd name="T43" fmla="*/ 2147483647 h 56"/>
              <a:gd name="T44" fmla="*/ 2147483647 w 166"/>
              <a:gd name="T45" fmla="*/ 2147483647 h 56"/>
              <a:gd name="T46" fmla="*/ 2147483647 w 166"/>
              <a:gd name="T47" fmla="*/ 0 h 56"/>
              <a:gd name="T48" fmla="*/ 2147483647 w 166"/>
              <a:gd name="T49" fmla="*/ 0 h 56"/>
              <a:gd name="T50" fmla="*/ 2147483647 w 166"/>
              <a:gd name="T51" fmla="*/ 2147483647 h 56"/>
              <a:gd name="T52" fmla="*/ 2147483647 w 166"/>
              <a:gd name="T53" fmla="*/ 2147483647 h 56"/>
              <a:gd name="T54" fmla="*/ 2147483647 w 166"/>
              <a:gd name="T55" fmla="*/ 2147483647 h 56"/>
              <a:gd name="T56" fmla="*/ 2147483647 w 166"/>
              <a:gd name="T57" fmla="*/ 2147483647 h 56"/>
              <a:gd name="T58" fmla="*/ 2147483647 w 166"/>
              <a:gd name="T59" fmla="*/ 2147483647 h 56"/>
              <a:gd name="T60" fmla="*/ 2147483647 w 166"/>
              <a:gd name="T61" fmla="*/ 2147483647 h 56"/>
              <a:gd name="T62" fmla="*/ 2147483647 w 166"/>
              <a:gd name="T63" fmla="*/ 2147483647 h 56"/>
              <a:gd name="T64" fmla="*/ 2147483647 w 166"/>
              <a:gd name="T65" fmla="*/ 2147483647 h 56"/>
              <a:gd name="T66" fmla="*/ 2147483647 w 166"/>
              <a:gd name="T67" fmla="*/ 2147483647 h 56"/>
              <a:gd name="T68" fmla="*/ 2147483647 w 166"/>
              <a:gd name="T69" fmla="*/ 2147483647 h 56"/>
              <a:gd name="T70" fmla="*/ 2147483647 w 166"/>
              <a:gd name="T71" fmla="*/ 2147483647 h 56"/>
              <a:gd name="T72" fmla="*/ 2147483647 w 166"/>
              <a:gd name="T73" fmla="*/ 2147483647 h 56"/>
              <a:gd name="T74" fmla="*/ 2147483647 w 166"/>
              <a:gd name="T75" fmla="*/ 2147483647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solidFill>
            <a:srgbClr val="2929A5"/>
          </a:solidFill>
          <a:ln w="7938">
            <a:solidFill>
              <a:schemeClr val="tx1"/>
            </a:solidFill>
            <a:prstDash val="solid"/>
            <a:round/>
            <a:headEnd/>
            <a:tailEnd/>
          </a:ln>
        </p:spPr>
        <p:txBody>
          <a:bodyPr/>
          <a:lstStyle/>
          <a:p>
            <a:endParaRPr lang="en-GB"/>
          </a:p>
        </p:txBody>
      </p:sp>
      <p:sp>
        <p:nvSpPr>
          <p:cNvPr id="68" name="Freeform 66"/>
          <p:cNvSpPr>
            <a:spLocks/>
          </p:cNvSpPr>
          <p:nvPr/>
        </p:nvSpPr>
        <p:spPr bwMode="auto">
          <a:xfrm>
            <a:off x="2413000" y="4305300"/>
            <a:ext cx="69850" cy="47625"/>
          </a:xfrm>
          <a:custGeom>
            <a:avLst/>
            <a:gdLst>
              <a:gd name="T0" fmla="*/ 0 w 44"/>
              <a:gd name="T1" fmla="*/ 2147483647 h 30"/>
              <a:gd name="T2" fmla="*/ 2147483647 w 44"/>
              <a:gd name="T3" fmla="*/ 2147483647 h 30"/>
              <a:gd name="T4" fmla="*/ 2147483647 w 44"/>
              <a:gd name="T5" fmla="*/ 2147483647 h 30"/>
              <a:gd name="T6" fmla="*/ 2147483647 w 44"/>
              <a:gd name="T7" fmla="*/ 2147483647 h 30"/>
              <a:gd name="T8" fmla="*/ 2147483647 w 44"/>
              <a:gd name="T9" fmla="*/ 2147483647 h 30"/>
              <a:gd name="T10" fmla="*/ 2147483647 w 44"/>
              <a:gd name="T11" fmla="*/ 2147483647 h 30"/>
              <a:gd name="T12" fmla="*/ 2147483647 w 44"/>
              <a:gd name="T13" fmla="*/ 2147483647 h 30"/>
              <a:gd name="T14" fmla="*/ 2147483647 w 44"/>
              <a:gd name="T15" fmla="*/ 2147483647 h 30"/>
              <a:gd name="T16" fmla="*/ 2147483647 w 44"/>
              <a:gd name="T17" fmla="*/ 2147483647 h 30"/>
              <a:gd name="T18" fmla="*/ 2147483647 w 44"/>
              <a:gd name="T19" fmla="*/ 2147483647 h 30"/>
              <a:gd name="T20" fmla="*/ 2147483647 w 44"/>
              <a:gd name="T21" fmla="*/ 0 h 30"/>
              <a:gd name="T22" fmla="*/ 2147483647 w 44"/>
              <a:gd name="T23" fmla="*/ 2147483647 h 30"/>
              <a:gd name="T24" fmla="*/ 2147483647 w 44"/>
              <a:gd name="T25" fmla="*/ 2147483647 h 30"/>
              <a:gd name="T26" fmla="*/ 2147483647 w 44"/>
              <a:gd name="T27" fmla="*/ 2147483647 h 30"/>
              <a:gd name="T28" fmla="*/ 2147483647 w 44"/>
              <a:gd name="T29" fmla="*/ 2147483647 h 30"/>
              <a:gd name="T30" fmla="*/ 2147483647 w 44"/>
              <a:gd name="T31" fmla="*/ 2147483647 h 30"/>
              <a:gd name="T32" fmla="*/ 2147483647 w 44"/>
              <a:gd name="T33" fmla="*/ 2147483647 h 30"/>
              <a:gd name="T34" fmla="*/ 2147483647 w 44"/>
              <a:gd name="T35" fmla="*/ 2147483647 h 30"/>
              <a:gd name="T36" fmla="*/ 0 w 44"/>
              <a:gd name="T37" fmla="*/ 2147483647 h 30"/>
              <a:gd name="T38" fmla="*/ 0 w 44"/>
              <a:gd name="T39" fmla="*/ 2147483647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solidFill>
            <a:srgbClr val="6699FF"/>
          </a:solidFill>
          <a:ln w="7938">
            <a:solidFill>
              <a:schemeClr val="tx1"/>
            </a:solidFill>
            <a:prstDash val="solid"/>
            <a:round/>
            <a:headEnd/>
            <a:tailEnd/>
          </a:ln>
        </p:spPr>
        <p:txBody>
          <a:bodyPr/>
          <a:lstStyle/>
          <a:p>
            <a:endParaRPr lang="en-GB"/>
          </a:p>
        </p:txBody>
      </p:sp>
      <p:sp>
        <p:nvSpPr>
          <p:cNvPr id="69" name="Freeform 67"/>
          <p:cNvSpPr>
            <a:spLocks/>
          </p:cNvSpPr>
          <p:nvPr/>
        </p:nvSpPr>
        <p:spPr bwMode="auto">
          <a:xfrm>
            <a:off x="2314575" y="4340225"/>
            <a:ext cx="50800" cy="28575"/>
          </a:xfrm>
          <a:custGeom>
            <a:avLst/>
            <a:gdLst>
              <a:gd name="T0" fmla="*/ 0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2147483647 w 32"/>
              <a:gd name="T21" fmla="*/ 2147483647 h 18"/>
              <a:gd name="T22" fmla="*/ 0 w 32"/>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solidFill>
            <a:srgbClr val="6699FF"/>
          </a:solidFill>
          <a:ln w="7938">
            <a:solidFill>
              <a:schemeClr val="tx1"/>
            </a:solidFill>
            <a:prstDash val="solid"/>
            <a:round/>
            <a:headEnd/>
            <a:tailEnd/>
          </a:ln>
        </p:spPr>
        <p:txBody>
          <a:bodyPr/>
          <a:lstStyle/>
          <a:p>
            <a:endParaRPr lang="en-GB"/>
          </a:p>
        </p:txBody>
      </p:sp>
      <p:sp>
        <p:nvSpPr>
          <p:cNvPr id="70" name="Freeform 68"/>
          <p:cNvSpPr>
            <a:spLocks/>
          </p:cNvSpPr>
          <p:nvPr/>
        </p:nvSpPr>
        <p:spPr bwMode="auto">
          <a:xfrm>
            <a:off x="2470150" y="4311650"/>
            <a:ext cx="92075" cy="57150"/>
          </a:xfrm>
          <a:custGeom>
            <a:avLst/>
            <a:gdLst>
              <a:gd name="T0" fmla="*/ 2147483647 w 58"/>
              <a:gd name="T1" fmla="*/ 0 h 36"/>
              <a:gd name="T2" fmla="*/ 2147483647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2147483647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0 w 58"/>
              <a:gd name="T43" fmla="*/ 2147483647 h 36"/>
              <a:gd name="T44" fmla="*/ 2147483647 w 58"/>
              <a:gd name="T45" fmla="*/ 2147483647 h 36"/>
              <a:gd name="T46" fmla="*/ 2147483647 w 58"/>
              <a:gd name="T47" fmla="*/ 2147483647 h 36"/>
              <a:gd name="T48" fmla="*/ 2147483647 w 58"/>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solidFill>
            <a:srgbClr val="6699FF"/>
          </a:solidFill>
          <a:ln w="7938">
            <a:solidFill>
              <a:schemeClr val="tx1"/>
            </a:solidFill>
            <a:prstDash val="solid"/>
            <a:round/>
            <a:headEnd/>
            <a:tailEnd/>
          </a:ln>
        </p:spPr>
        <p:txBody>
          <a:bodyPr/>
          <a:lstStyle/>
          <a:p>
            <a:endParaRPr lang="en-GB"/>
          </a:p>
        </p:txBody>
      </p:sp>
      <p:sp>
        <p:nvSpPr>
          <p:cNvPr id="71" name="Freeform 69"/>
          <p:cNvSpPr>
            <a:spLocks/>
          </p:cNvSpPr>
          <p:nvPr/>
        </p:nvSpPr>
        <p:spPr bwMode="auto">
          <a:xfrm>
            <a:off x="2590800" y="4343400"/>
            <a:ext cx="41275" cy="15875"/>
          </a:xfrm>
          <a:custGeom>
            <a:avLst/>
            <a:gdLst>
              <a:gd name="T0" fmla="*/ 2147483647 w 26"/>
              <a:gd name="T1" fmla="*/ 0 h 10"/>
              <a:gd name="T2" fmla="*/ 2147483647 w 26"/>
              <a:gd name="T3" fmla="*/ 0 h 10"/>
              <a:gd name="T4" fmla="*/ 0 w 26"/>
              <a:gd name="T5" fmla="*/ 2147483647 h 10"/>
              <a:gd name="T6" fmla="*/ 2147483647 w 26"/>
              <a:gd name="T7" fmla="*/ 2147483647 h 10"/>
              <a:gd name="T8" fmla="*/ 2147483647 w 26"/>
              <a:gd name="T9" fmla="*/ 2147483647 h 10"/>
              <a:gd name="T10" fmla="*/ 2147483647 w 26"/>
              <a:gd name="T11" fmla="*/ 2147483647 h 10"/>
              <a:gd name="T12" fmla="*/ 2147483647 w 26"/>
              <a:gd name="T13" fmla="*/ 2147483647 h 10"/>
              <a:gd name="T14" fmla="*/ 2147483647 w 26"/>
              <a:gd name="T15" fmla="*/ 2147483647 h 10"/>
              <a:gd name="T16" fmla="*/ 2147483647 w 26"/>
              <a:gd name="T17" fmla="*/ 0 h 10"/>
              <a:gd name="T18" fmla="*/ 2147483647 w 2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solidFill>
            <a:srgbClr val="2929A5"/>
          </a:solidFill>
          <a:ln w="7938">
            <a:solidFill>
              <a:schemeClr val="tx1"/>
            </a:solidFill>
            <a:prstDash val="solid"/>
            <a:round/>
            <a:headEnd/>
            <a:tailEnd/>
          </a:ln>
        </p:spPr>
        <p:txBody>
          <a:bodyPr/>
          <a:lstStyle/>
          <a:p>
            <a:endParaRPr lang="en-GB"/>
          </a:p>
        </p:txBody>
      </p:sp>
      <p:sp>
        <p:nvSpPr>
          <p:cNvPr id="72" name="Freeform 70"/>
          <p:cNvSpPr>
            <a:spLocks/>
          </p:cNvSpPr>
          <p:nvPr/>
        </p:nvSpPr>
        <p:spPr bwMode="auto">
          <a:xfrm>
            <a:off x="2311400" y="4168775"/>
            <a:ext cx="19050" cy="25400"/>
          </a:xfrm>
          <a:custGeom>
            <a:avLst/>
            <a:gdLst>
              <a:gd name="T0" fmla="*/ 2147483647 w 12"/>
              <a:gd name="T1" fmla="*/ 2147483647 h 16"/>
              <a:gd name="T2" fmla="*/ 2147483647 w 12"/>
              <a:gd name="T3" fmla="*/ 0 h 16"/>
              <a:gd name="T4" fmla="*/ 0 w 12"/>
              <a:gd name="T5" fmla="*/ 2147483647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8" y="4"/>
                </a:moveTo>
                <a:lnTo>
                  <a:pt x="2" y="0"/>
                </a:lnTo>
                <a:lnTo>
                  <a:pt x="0" y="8"/>
                </a:lnTo>
                <a:lnTo>
                  <a:pt x="6" y="12"/>
                </a:lnTo>
                <a:lnTo>
                  <a:pt x="10" y="16"/>
                </a:lnTo>
                <a:lnTo>
                  <a:pt x="12" y="10"/>
                </a:lnTo>
                <a:lnTo>
                  <a:pt x="8" y="4"/>
                </a:lnTo>
                <a:close/>
              </a:path>
            </a:pathLst>
          </a:custGeom>
          <a:solidFill>
            <a:srgbClr val="DDDDDD"/>
          </a:solidFill>
          <a:ln w="7938">
            <a:solidFill>
              <a:schemeClr val="tx1"/>
            </a:solidFill>
            <a:prstDash val="solid"/>
            <a:round/>
            <a:headEnd/>
            <a:tailEnd/>
          </a:ln>
        </p:spPr>
        <p:txBody>
          <a:bodyPr/>
          <a:lstStyle/>
          <a:p>
            <a:endParaRPr lang="en-GB"/>
          </a:p>
        </p:txBody>
      </p:sp>
      <p:sp>
        <p:nvSpPr>
          <p:cNvPr id="73" name="Freeform 71"/>
          <p:cNvSpPr>
            <a:spLocks/>
          </p:cNvSpPr>
          <p:nvPr/>
        </p:nvSpPr>
        <p:spPr bwMode="auto">
          <a:xfrm>
            <a:off x="2647950" y="3965575"/>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DDDDDD"/>
          </a:solidFill>
          <a:ln w="7938">
            <a:solidFill>
              <a:schemeClr val="tx1"/>
            </a:solidFill>
            <a:prstDash val="solid"/>
            <a:round/>
            <a:headEnd/>
            <a:tailEnd/>
          </a:ln>
        </p:spPr>
        <p:txBody>
          <a:bodyPr/>
          <a:lstStyle/>
          <a:p>
            <a:endParaRPr lang="en-GB"/>
          </a:p>
        </p:txBody>
      </p:sp>
      <p:sp>
        <p:nvSpPr>
          <p:cNvPr id="74" name="Freeform 72"/>
          <p:cNvSpPr>
            <a:spLocks/>
          </p:cNvSpPr>
          <p:nvPr/>
        </p:nvSpPr>
        <p:spPr bwMode="auto">
          <a:xfrm>
            <a:off x="2301875" y="4502150"/>
            <a:ext cx="295275" cy="422275"/>
          </a:xfrm>
          <a:custGeom>
            <a:avLst/>
            <a:gdLst>
              <a:gd name="T0" fmla="*/ 2147483647 w 186"/>
              <a:gd name="T1" fmla="*/ 2147483647 h 266"/>
              <a:gd name="T2" fmla="*/ 2147483647 w 186"/>
              <a:gd name="T3" fmla="*/ 2147483647 h 266"/>
              <a:gd name="T4" fmla="*/ 2147483647 w 186"/>
              <a:gd name="T5" fmla="*/ 2147483647 h 266"/>
              <a:gd name="T6" fmla="*/ 2147483647 w 186"/>
              <a:gd name="T7" fmla="*/ 2147483647 h 266"/>
              <a:gd name="T8" fmla="*/ 2147483647 w 186"/>
              <a:gd name="T9" fmla="*/ 2147483647 h 266"/>
              <a:gd name="T10" fmla="*/ 2147483647 w 186"/>
              <a:gd name="T11" fmla="*/ 2147483647 h 266"/>
              <a:gd name="T12" fmla="*/ 2147483647 w 186"/>
              <a:gd name="T13" fmla="*/ 2147483647 h 266"/>
              <a:gd name="T14" fmla="*/ 2147483647 w 186"/>
              <a:gd name="T15" fmla="*/ 0 h 266"/>
              <a:gd name="T16" fmla="*/ 2147483647 w 186"/>
              <a:gd name="T17" fmla="*/ 2147483647 h 266"/>
              <a:gd name="T18" fmla="*/ 2147483647 w 186"/>
              <a:gd name="T19" fmla="*/ 2147483647 h 266"/>
              <a:gd name="T20" fmla="*/ 2147483647 w 186"/>
              <a:gd name="T21" fmla="*/ 2147483647 h 266"/>
              <a:gd name="T22" fmla="*/ 2147483647 w 186"/>
              <a:gd name="T23" fmla="*/ 2147483647 h 266"/>
              <a:gd name="T24" fmla="*/ 2147483647 w 186"/>
              <a:gd name="T25" fmla="*/ 2147483647 h 266"/>
              <a:gd name="T26" fmla="*/ 2147483647 w 186"/>
              <a:gd name="T27" fmla="*/ 2147483647 h 266"/>
              <a:gd name="T28" fmla="*/ 2147483647 w 186"/>
              <a:gd name="T29" fmla="*/ 2147483647 h 266"/>
              <a:gd name="T30" fmla="*/ 2147483647 w 186"/>
              <a:gd name="T31" fmla="*/ 2147483647 h 266"/>
              <a:gd name="T32" fmla="*/ 2147483647 w 186"/>
              <a:gd name="T33" fmla="*/ 2147483647 h 266"/>
              <a:gd name="T34" fmla="*/ 2147483647 w 186"/>
              <a:gd name="T35" fmla="*/ 2147483647 h 266"/>
              <a:gd name="T36" fmla="*/ 2147483647 w 186"/>
              <a:gd name="T37" fmla="*/ 2147483647 h 266"/>
              <a:gd name="T38" fmla="*/ 2147483647 w 186"/>
              <a:gd name="T39" fmla="*/ 2147483647 h 266"/>
              <a:gd name="T40" fmla="*/ 2147483647 w 186"/>
              <a:gd name="T41" fmla="*/ 2147483647 h 266"/>
              <a:gd name="T42" fmla="*/ 2147483647 w 186"/>
              <a:gd name="T43" fmla="*/ 2147483647 h 266"/>
              <a:gd name="T44" fmla="*/ 2147483647 w 186"/>
              <a:gd name="T45" fmla="*/ 2147483647 h 266"/>
              <a:gd name="T46" fmla="*/ 2147483647 w 186"/>
              <a:gd name="T47" fmla="*/ 2147483647 h 266"/>
              <a:gd name="T48" fmla="*/ 2147483647 w 186"/>
              <a:gd name="T49" fmla="*/ 2147483647 h 266"/>
              <a:gd name="T50" fmla="*/ 2147483647 w 186"/>
              <a:gd name="T51" fmla="*/ 2147483647 h 266"/>
              <a:gd name="T52" fmla="*/ 2147483647 w 186"/>
              <a:gd name="T53" fmla="*/ 2147483647 h 266"/>
              <a:gd name="T54" fmla="*/ 2147483647 w 186"/>
              <a:gd name="T55" fmla="*/ 2147483647 h 266"/>
              <a:gd name="T56" fmla="*/ 2147483647 w 186"/>
              <a:gd name="T57" fmla="*/ 2147483647 h 266"/>
              <a:gd name="T58" fmla="*/ 2147483647 w 186"/>
              <a:gd name="T59" fmla="*/ 2147483647 h 266"/>
              <a:gd name="T60" fmla="*/ 2147483647 w 186"/>
              <a:gd name="T61" fmla="*/ 2147483647 h 266"/>
              <a:gd name="T62" fmla="*/ 2147483647 w 186"/>
              <a:gd name="T63" fmla="*/ 2147483647 h 266"/>
              <a:gd name="T64" fmla="*/ 2147483647 w 186"/>
              <a:gd name="T65" fmla="*/ 2147483647 h 266"/>
              <a:gd name="T66" fmla="*/ 2147483647 w 186"/>
              <a:gd name="T67" fmla="*/ 2147483647 h 266"/>
              <a:gd name="T68" fmla="*/ 2147483647 w 186"/>
              <a:gd name="T69" fmla="*/ 2147483647 h 266"/>
              <a:gd name="T70" fmla="*/ 2147483647 w 186"/>
              <a:gd name="T71" fmla="*/ 2147483647 h 266"/>
              <a:gd name="T72" fmla="*/ 2147483647 w 186"/>
              <a:gd name="T73" fmla="*/ 2147483647 h 266"/>
              <a:gd name="T74" fmla="*/ 2147483647 w 186"/>
              <a:gd name="T75" fmla="*/ 2147483647 h 266"/>
              <a:gd name="T76" fmla="*/ 2147483647 w 186"/>
              <a:gd name="T77" fmla="*/ 2147483647 h 266"/>
              <a:gd name="T78" fmla="*/ 2147483647 w 186"/>
              <a:gd name="T79" fmla="*/ 2147483647 h 266"/>
              <a:gd name="T80" fmla="*/ 2147483647 w 186"/>
              <a:gd name="T81" fmla="*/ 2147483647 h 266"/>
              <a:gd name="T82" fmla="*/ 2147483647 w 186"/>
              <a:gd name="T83" fmla="*/ 2147483647 h 266"/>
              <a:gd name="T84" fmla="*/ 2147483647 w 186"/>
              <a:gd name="T85" fmla="*/ 2147483647 h 266"/>
              <a:gd name="T86" fmla="*/ 2147483647 w 186"/>
              <a:gd name="T87" fmla="*/ 2147483647 h 2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solidFill>
            <a:srgbClr val="2929A5"/>
          </a:solidFill>
          <a:ln w="7938">
            <a:solidFill>
              <a:schemeClr val="tx1"/>
            </a:solidFill>
            <a:prstDash val="solid"/>
            <a:round/>
            <a:headEnd/>
            <a:tailEnd/>
          </a:ln>
        </p:spPr>
        <p:txBody>
          <a:bodyPr/>
          <a:lstStyle/>
          <a:p>
            <a:endParaRPr lang="en-GB"/>
          </a:p>
        </p:txBody>
      </p:sp>
      <p:sp>
        <p:nvSpPr>
          <p:cNvPr id="75" name="Freeform 73"/>
          <p:cNvSpPr>
            <a:spLocks/>
          </p:cNvSpPr>
          <p:nvPr/>
        </p:nvSpPr>
        <p:spPr bwMode="auto">
          <a:xfrm>
            <a:off x="2251075" y="4781550"/>
            <a:ext cx="139700" cy="158750"/>
          </a:xfrm>
          <a:custGeom>
            <a:avLst/>
            <a:gdLst>
              <a:gd name="T0" fmla="*/ 2147483647 w 88"/>
              <a:gd name="T1" fmla="*/ 2147483647 h 100"/>
              <a:gd name="T2" fmla="*/ 2147483647 w 88"/>
              <a:gd name="T3" fmla="*/ 2147483647 h 100"/>
              <a:gd name="T4" fmla="*/ 2147483647 w 88"/>
              <a:gd name="T5" fmla="*/ 2147483647 h 100"/>
              <a:gd name="T6" fmla="*/ 2147483647 w 88"/>
              <a:gd name="T7" fmla="*/ 2147483647 h 100"/>
              <a:gd name="T8" fmla="*/ 2147483647 w 88"/>
              <a:gd name="T9" fmla="*/ 2147483647 h 100"/>
              <a:gd name="T10" fmla="*/ 2147483647 w 88"/>
              <a:gd name="T11" fmla="*/ 2147483647 h 100"/>
              <a:gd name="T12" fmla="*/ 2147483647 w 88"/>
              <a:gd name="T13" fmla="*/ 2147483647 h 100"/>
              <a:gd name="T14" fmla="*/ 2147483647 w 88"/>
              <a:gd name="T15" fmla="*/ 2147483647 h 100"/>
              <a:gd name="T16" fmla="*/ 2147483647 w 88"/>
              <a:gd name="T17" fmla="*/ 2147483647 h 100"/>
              <a:gd name="T18" fmla="*/ 2147483647 w 88"/>
              <a:gd name="T19" fmla="*/ 2147483647 h 100"/>
              <a:gd name="T20" fmla="*/ 0 w 88"/>
              <a:gd name="T21" fmla="*/ 2147483647 h 100"/>
              <a:gd name="T22" fmla="*/ 0 w 88"/>
              <a:gd name="T23" fmla="*/ 2147483647 h 100"/>
              <a:gd name="T24" fmla="*/ 2147483647 w 88"/>
              <a:gd name="T25" fmla="*/ 2147483647 h 100"/>
              <a:gd name="T26" fmla="*/ 2147483647 w 88"/>
              <a:gd name="T27" fmla="*/ 2147483647 h 100"/>
              <a:gd name="T28" fmla="*/ 2147483647 w 88"/>
              <a:gd name="T29" fmla="*/ 2147483647 h 100"/>
              <a:gd name="T30" fmla="*/ 2147483647 w 88"/>
              <a:gd name="T31" fmla="*/ 2147483647 h 100"/>
              <a:gd name="T32" fmla="*/ 2147483647 w 88"/>
              <a:gd name="T33" fmla="*/ 2147483647 h 100"/>
              <a:gd name="T34" fmla="*/ 2147483647 w 88"/>
              <a:gd name="T35" fmla="*/ 0 h 100"/>
              <a:gd name="T36" fmla="*/ 2147483647 w 88"/>
              <a:gd name="T37" fmla="*/ 2147483647 h 100"/>
              <a:gd name="T38" fmla="*/ 2147483647 w 88"/>
              <a:gd name="T39" fmla="*/ 2147483647 h 100"/>
              <a:gd name="T40" fmla="*/ 2147483647 w 88"/>
              <a:gd name="T41" fmla="*/ 2147483647 h 100"/>
              <a:gd name="T42" fmla="*/ 2147483647 w 88"/>
              <a:gd name="T43" fmla="*/ 2147483647 h 100"/>
              <a:gd name="T44" fmla="*/ 2147483647 w 88"/>
              <a:gd name="T45" fmla="*/ 2147483647 h 100"/>
              <a:gd name="T46" fmla="*/ 2147483647 w 88"/>
              <a:gd name="T47" fmla="*/ 2147483647 h 100"/>
              <a:gd name="T48" fmla="*/ 2147483647 w 88"/>
              <a:gd name="T49" fmla="*/ 2147483647 h 100"/>
              <a:gd name="T50" fmla="*/ 2147483647 w 88"/>
              <a:gd name="T51" fmla="*/ 2147483647 h 100"/>
              <a:gd name="T52" fmla="*/ 2147483647 w 88"/>
              <a:gd name="T53" fmla="*/ 2147483647 h 100"/>
              <a:gd name="T54" fmla="*/ 2147483647 w 88"/>
              <a:gd name="T55" fmla="*/ 2147483647 h 100"/>
              <a:gd name="T56" fmla="*/ 2147483647 w 88"/>
              <a:gd name="T57" fmla="*/ 2147483647 h 100"/>
              <a:gd name="T58" fmla="*/ 2147483647 w 88"/>
              <a:gd name="T59" fmla="*/ 2147483647 h 100"/>
              <a:gd name="T60" fmla="*/ 2147483647 w 88"/>
              <a:gd name="T61" fmla="*/ 2147483647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solidFill>
            <a:srgbClr val="6699FF"/>
          </a:solidFill>
          <a:ln w="7938">
            <a:solidFill>
              <a:schemeClr val="tx1"/>
            </a:solidFill>
            <a:prstDash val="solid"/>
            <a:round/>
            <a:headEnd/>
            <a:tailEnd/>
          </a:ln>
        </p:spPr>
        <p:txBody>
          <a:bodyPr/>
          <a:lstStyle/>
          <a:p>
            <a:endParaRPr lang="en-GB"/>
          </a:p>
        </p:txBody>
      </p:sp>
      <p:sp>
        <p:nvSpPr>
          <p:cNvPr id="76" name="Freeform 74"/>
          <p:cNvSpPr>
            <a:spLocks/>
          </p:cNvSpPr>
          <p:nvPr/>
        </p:nvSpPr>
        <p:spPr bwMode="auto">
          <a:xfrm>
            <a:off x="2724150" y="4540250"/>
            <a:ext cx="31750" cy="25400"/>
          </a:xfrm>
          <a:custGeom>
            <a:avLst/>
            <a:gdLst>
              <a:gd name="T0" fmla="*/ 2147483647 w 20"/>
              <a:gd name="T1" fmla="*/ 0 h 16"/>
              <a:gd name="T2" fmla="*/ 2147483647 w 20"/>
              <a:gd name="T3" fmla="*/ 0 h 16"/>
              <a:gd name="T4" fmla="*/ 2147483647 w 20"/>
              <a:gd name="T5" fmla="*/ 2147483647 h 16"/>
              <a:gd name="T6" fmla="*/ 2147483647 w 20"/>
              <a:gd name="T7" fmla="*/ 2147483647 h 16"/>
              <a:gd name="T8" fmla="*/ 0 w 20"/>
              <a:gd name="T9" fmla="*/ 2147483647 h 16"/>
              <a:gd name="T10" fmla="*/ 2147483647 w 20"/>
              <a:gd name="T11" fmla="*/ 2147483647 h 16"/>
              <a:gd name="T12" fmla="*/ 2147483647 w 20"/>
              <a:gd name="T13" fmla="*/ 2147483647 h 16"/>
              <a:gd name="T14" fmla="*/ 2147483647 w 20"/>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6">
                <a:moveTo>
                  <a:pt x="12" y="0"/>
                </a:moveTo>
                <a:lnTo>
                  <a:pt x="20" y="0"/>
                </a:lnTo>
                <a:lnTo>
                  <a:pt x="18" y="10"/>
                </a:lnTo>
                <a:lnTo>
                  <a:pt x="14" y="16"/>
                </a:lnTo>
                <a:lnTo>
                  <a:pt x="0" y="14"/>
                </a:lnTo>
                <a:lnTo>
                  <a:pt x="6" y="6"/>
                </a:lnTo>
                <a:lnTo>
                  <a:pt x="10" y="6"/>
                </a:lnTo>
                <a:lnTo>
                  <a:pt x="12" y="0"/>
                </a:lnTo>
                <a:close/>
              </a:path>
            </a:pathLst>
          </a:custGeom>
          <a:solidFill>
            <a:srgbClr val="6699FF"/>
          </a:solidFill>
          <a:ln w="7938">
            <a:solidFill>
              <a:schemeClr val="tx1"/>
            </a:solidFill>
            <a:prstDash val="solid"/>
            <a:round/>
            <a:headEnd/>
            <a:tailEnd/>
          </a:ln>
        </p:spPr>
        <p:txBody>
          <a:bodyPr/>
          <a:lstStyle/>
          <a:p>
            <a:endParaRPr lang="en-GB"/>
          </a:p>
        </p:txBody>
      </p:sp>
      <p:sp>
        <p:nvSpPr>
          <p:cNvPr id="77" name="Freeform 75"/>
          <p:cNvSpPr>
            <a:spLocks/>
          </p:cNvSpPr>
          <p:nvPr/>
        </p:nvSpPr>
        <p:spPr bwMode="auto">
          <a:xfrm>
            <a:off x="2444750" y="4505325"/>
            <a:ext cx="333375" cy="292100"/>
          </a:xfrm>
          <a:custGeom>
            <a:avLst/>
            <a:gdLst>
              <a:gd name="T0" fmla="*/ 2147483647 w 210"/>
              <a:gd name="T1" fmla="*/ 2147483647 h 184"/>
              <a:gd name="T2" fmla="*/ 2147483647 w 210"/>
              <a:gd name="T3" fmla="*/ 0 h 184"/>
              <a:gd name="T4" fmla="*/ 2147483647 w 210"/>
              <a:gd name="T5" fmla="*/ 2147483647 h 184"/>
              <a:gd name="T6" fmla="*/ 2147483647 w 210"/>
              <a:gd name="T7" fmla="*/ 2147483647 h 184"/>
              <a:gd name="T8" fmla="*/ 2147483647 w 210"/>
              <a:gd name="T9" fmla="*/ 2147483647 h 184"/>
              <a:gd name="T10" fmla="*/ 2147483647 w 210"/>
              <a:gd name="T11" fmla="*/ 2147483647 h 184"/>
              <a:gd name="T12" fmla="*/ 2147483647 w 210"/>
              <a:gd name="T13" fmla="*/ 2147483647 h 184"/>
              <a:gd name="T14" fmla="*/ 2147483647 w 210"/>
              <a:gd name="T15" fmla="*/ 2147483647 h 184"/>
              <a:gd name="T16" fmla="*/ 2147483647 w 210"/>
              <a:gd name="T17" fmla="*/ 2147483647 h 184"/>
              <a:gd name="T18" fmla="*/ 2147483647 w 210"/>
              <a:gd name="T19" fmla="*/ 2147483647 h 184"/>
              <a:gd name="T20" fmla="*/ 2147483647 w 210"/>
              <a:gd name="T21" fmla="*/ 2147483647 h 184"/>
              <a:gd name="T22" fmla="*/ 2147483647 w 210"/>
              <a:gd name="T23" fmla="*/ 2147483647 h 184"/>
              <a:gd name="T24" fmla="*/ 2147483647 w 210"/>
              <a:gd name="T25" fmla="*/ 2147483647 h 184"/>
              <a:gd name="T26" fmla="*/ 2147483647 w 210"/>
              <a:gd name="T27" fmla="*/ 2147483647 h 184"/>
              <a:gd name="T28" fmla="*/ 2147483647 w 210"/>
              <a:gd name="T29" fmla="*/ 2147483647 h 184"/>
              <a:gd name="T30" fmla="*/ 2147483647 w 210"/>
              <a:gd name="T31" fmla="*/ 2147483647 h 184"/>
              <a:gd name="T32" fmla="*/ 2147483647 w 210"/>
              <a:gd name="T33" fmla="*/ 2147483647 h 184"/>
              <a:gd name="T34" fmla="*/ 2147483647 w 210"/>
              <a:gd name="T35" fmla="*/ 2147483647 h 184"/>
              <a:gd name="T36" fmla="*/ 2147483647 w 210"/>
              <a:gd name="T37" fmla="*/ 2147483647 h 184"/>
              <a:gd name="T38" fmla="*/ 2147483647 w 210"/>
              <a:gd name="T39" fmla="*/ 2147483647 h 184"/>
              <a:gd name="T40" fmla="*/ 2147483647 w 210"/>
              <a:gd name="T41" fmla="*/ 2147483647 h 184"/>
              <a:gd name="T42" fmla="*/ 2147483647 w 210"/>
              <a:gd name="T43" fmla="*/ 2147483647 h 184"/>
              <a:gd name="T44" fmla="*/ 2147483647 w 210"/>
              <a:gd name="T45" fmla="*/ 2147483647 h 184"/>
              <a:gd name="T46" fmla="*/ 2147483647 w 210"/>
              <a:gd name="T47" fmla="*/ 2147483647 h 184"/>
              <a:gd name="T48" fmla="*/ 2147483647 w 210"/>
              <a:gd name="T49" fmla="*/ 2147483647 h 184"/>
              <a:gd name="T50" fmla="*/ 2147483647 w 210"/>
              <a:gd name="T51" fmla="*/ 2147483647 h 184"/>
              <a:gd name="T52" fmla="*/ 2147483647 w 210"/>
              <a:gd name="T53" fmla="*/ 2147483647 h 184"/>
              <a:gd name="T54" fmla="*/ 2147483647 w 210"/>
              <a:gd name="T55" fmla="*/ 2147483647 h 184"/>
              <a:gd name="T56" fmla="*/ 2147483647 w 210"/>
              <a:gd name="T57" fmla="*/ 2147483647 h 184"/>
              <a:gd name="T58" fmla="*/ 2147483647 w 210"/>
              <a:gd name="T59" fmla="*/ 2147483647 h 184"/>
              <a:gd name="T60" fmla="*/ 2147483647 w 210"/>
              <a:gd name="T61" fmla="*/ 2147483647 h 184"/>
              <a:gd name="T62" fmla="*/ 2147483647 w 210"/>
              <a:gd name="T63" fmla="*/ 2147483647 h 184"/>
              <a:gd name="T64" fmla="*/ 2147483647 w 210"/>
              <a:gd name="T65" fmla="*/ 2147483647 h 184"/>
              <a:gd name="T66" fmla="*/ 2147483647 w 210"/>
              <a:gd name="T67" fmla="*/ 2147483647 h 184"/>
              <a:gd name="T68" fmla="*/ 2147483647 w 210"/>
              <a:gd name="T69" fmla="*/ 2147483647 h 184"/>
              <a:gd name="T70" fmla="*/ 0 w 210"/>
              <a:gd name="T71" fmla="*/ 2147483647 h 184"/>
              <a:gd name="T72" fmla="*/ 2147483647 w 210"/>
              <a:gd name="T73" fmla="*/ 2147483647 h 184"/>
              <a:gd name="T74" fmla="*/ 2147483647 w 210"/>
              <a:gd name="T75" fmla="*/ 2147483647 h 184"/>
              <a:gd name="T76" fmla="*/ 2147483647 w 210"/>
              <a:gd name="T77" fmla="*/ 2147483647 h 184"/>
              <a:gd name="T78" fmla="*/ 2147483647 w 210"/>
              <a:gd name="T79" fmla="*/ 2147483647 h 184"/>
              <a:gd name="T80" fmla="*/ 2147483647 w 210"/>
              <a:gd name="T81" fmla="*/ 2147483647 h 184"/>
              <a:gd name="T82" fmla="*/ 2147483647 w 210"/>
              <a:gd name="T83" fmla="*/ 2147483647 h 184"/>
              <a:gd name="T84" fmla="*/ 2147483647 w 210"/>
              <a:gd name="T85" fmla="*/ 2147483647 h 184"/>
              <a:gd name="T86" fmla="*/ 2147483647 w 210"/>
              <a:gd name="T87" fmla="*/ 2147483647 h 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solidFill>
            <a:srgbClr val="6699FF"/>
          </a:solidFill>
          <a:ln w="7938">
            <a:solidFill>
              <a:schemeClr val="tx1"/>
            </a:solidFill>
            <a:prstDash val="solid"/>
            <a:round/>
            <a:headEnd/>
            <a:tailEnd/>
          </a:ln>
        </p:spPr>
        <p:txBody>
          <a:bodyPr/>
          <a:lstStyle/>
          <a:p>
            <a:endParaRPr lang="en-GB"/>
          </a:p>
        </p:txBody>
      </p:sp>
      <p:sp>
        <p:nvSpPr>
          <p:cNvPr id="78" name="Freeform 76"/>
          <p:cNvSpPr>
            <a:spLocks/>
          </p:cNvSpPr>
          <p:nvPr/>
        </p:nvSpPr>
        <p:spPr bwMode="auto">
          <a:xfrm>
            <a:off x="2743200" y="4603750"/>
            <a:ext cx="111125" cy="180975"/>
          </a:xfrm>
          <a:custGeom>
            <a:avLst/>
            <a:gdLst>
              <a:gd name="T0" fmla="*/ 2147483647 w 70"/>
              <a:gd name="T1" fmla="*/ 2147483647 h 114"/>
              <a:gd name="T2" fmla="*/ 2147483647 w 70"/>
              <a:gd name="T3" fmla="*/ 2147483647 h 114"/>
              <a:gd name="T4" fmla="*/ 2147483647 w 70"/>
              <a:gd name="T5" fmla="*/ 2147483647 h 114"/>
              <a:gd name="T6" fmla="*/ 2147483647 w 70"/>
              <a:gd name="T7" fmla="*/ 2147483647 h 114"/>
              <a:gd name="T8" fmla="*/ 2147483647 w 70"/>
              <a:gd name="T9" fmla="*/ 2147483647 h 114"/>
              <a:gd name="T10" fmla="*/ 2147483647 w 70"/>
              <a:gd name="T11" fmla="*/ 2147483647 h 114"/>
              <a:gd name="T12" fmla="*/ 2147483647 w 70"/>
              <a:gd name="T13" fmla="*/ 2147483647 h 114"/>
              <a:gd name="T14" fmla="*/ 2147483647 w 70"/>
              <a:gd name="T15" fmla="*/ 2147483647 h 114"/>
              <a:gd name="T16" fmla="*/ 2147483647 w 70"/>
              <a:gd name="T17" fmla="*/ 2147483647 h 114"/>
              <a:gd name="T18" fmla="*/ 2147483647 w 70"/>
              <a:gd name="T19" fmla="*/ 2147483647 h 114"/>
              <a:gd name="T20" fmla="*/ 2147483647 w 70"/>
              <a:gd name="T21" fmla="*/ 2147483647 h 114"/>
              <a:gd name="T22" fmla="*/ 2147483647 w 70"/>
              <a:gd name="T23" fmla="*/ 2147483647 h 114"/>
              <a:gd name="T24" fmla="*/ 2147483647 w 70"/>
              <a:gd name="T25" fmla="*/ 2147483647 h 114"/>
              <a:gd name="T26" fmla="*/ 2147483647 w 70"/>
              <a:gd name="T27" fmla="*/ 2147483647 h 114"/>
              <a:gd name="T28" fmla="*/ 2147483647 w 70"/>
              <a:gd name="T29" fmla="*/ 2147483647 h 114"/>
              <a:gd name="T30" fmla="*/ 2147483647 w 70"/>
              <a:gd name="T31" fmla="*/ 2147483647 h 114"/>
              <a:gd name="T32" fmla="*/ 2147483647 w 70"/>
              <a:gd name="T33" fmla="*/ 2147483647 h 114"/>
              <a:gd name="T34" fmla="*/ 2147483647 w 70"/>
              <a:gd name="T35" fmla="*/ 2147483647 h 114"/>
              <a:gd name="T36" fmla="*/ 2147483647 w 70"/>
              <a:gd name="T37" fmla="*/ 2147483647 h 114"/>
              <a:gd name="T38" fmla="*/ 2147483647 w 70"/>
              <a:gd name="T39" fmla="*/ 2147483647 h 114"/>
              <a:gd name="T40" fmla="*/ 2147483647 w 70"/>
              <a:gd name="T41" fmla="*/ 2147483647 h 114"/>
              <a:gd name="T42" fmla="*/ 2147483647 w 70"/>
              <a:gd name="T43" fmla="*/ 2147483647 h 114"/>
              <a:gd name="T44" fmla="*/ 2147483647 w 70"/>
              <a:gd name="T45" fmla="*/ 2147483647 h 114"/>
              <a:gd name="T46" fmla="*/ 2147483647 w 70"/>
              <a:gd name="T47" fmla="*/ 2147483647 h 114"/>
              <a:gd name="T48" fmla="*/ 2147483647 w 70"/>
              <a:gd name="T49" fmla="*/ 2147483647 h 114"/>
              <a:gd name="T50" fmla="*/ 2147483647 w 70"/>
              <a:gd name="T51" fmla="*/ 2147483647 h 114"/>
              <a:gd name="T52" fmla="*/ 2147483647 w 70"/>
              <a:gd name="T53" fmla="*/ 2147483647 h 114"/>
              <a:gd name="T54" fmla="*/ 0 w 70"/>
              <a:gd name="T55" fmla="*/ 2147483647 h 114"/>
              <a:gd name="T56" fmla="*/ 2147483647 w 70"/>
              <a:gd name="T57" fmla="*/ 2147483647 h 114"/>
              <a:gd name="T58" fmla="*/ 2147483647 w 70"/>
              <a:gd name="T59" fmla="*/ 2147483647 h 114"/>
              <a:gd name="T60" fmla="*/ 2147483647 w 70"/>
              <a:gd name="T61" fmla="*/ 2147483647 h 114"/>
              <a:gd name="T62" fmla="*/ 2147483647 w 70"/>
              <a:gd name="T63" fmla="*/ 2147483647 h 114"/>
              <a:gd name="T64" fmla="*/ 2147483647 w 70"/>
              <a:gd name="T65" fmla="*/ 0 h 114"/>
              <a:gd name="T66" fmla="*/ 2147483647 w 70"/>
              <a:gd name="T67" fmla="*/ 2147483647 h 114"/>
              <a:gd name="T68" fmla="*/ 2147483647 w 70"/>
              <a:gd name="T69" fmla="*/ 2147483647 h 114"/>
              <a:gd name="T70" fmla="*/ 2147483647 w 70"/>
              <a:gd name="T71" fmla="*/ 2147483647 h 114"/>
              <a:gd name="T72" fmla="*/ 2147483647 w 70"/>
              <a:gd name="T73" fmla="*/ 2147483647 h 114"/>
              <a:gd name="T74" fmla="*/ 2147483647 w 70"/>
              <a:gd name="T75" fmla="*/ 2147483647 h 114"/>
              <a:gd name="T76" fmla="*/ 2147483647 w 70"/>
              <a:gd name="T77" fmla="*/ 2147483647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solidFill>
            <a:srgbClr val="6699FF"/>
          </a:solidFill>
          <a:ln w="7938">
            <a:solidFill>
              <a:schemeClr val="tx1"/>
            </a:solidFill>
            <a:prstDash val="solid"/>
            <a:round/>
            <a:headEnd/>
            <a:tailEnd/>
          </a:ln>
        </p:spPr>
        <p:txBody>
          <a:bodyPr/>
          <a:lstStyle/>
          <a:p>
            <a:endParaRPr lang="en-GB"/>
          </a:p>
        </p:txBody>
      </p:sp>
      <p:sp>
        <p:nvSpPr>
          <p:cNvPr id="79" name="Freeform 77"/>
          <p:cNvSpPr>
            <a:spLocks/>
          </p:cNvSpPr>
          <p:nvPr/>
        </p:nvSpPr>
        <p:spPr bwMode="auto">
          <a:xfrm>
            <a:off x="2911475" y="4670425"/>
            <a:ext cx="76200" cy="95250"/>
          </a:xfrm>
          <a:custGeom>
            <a:avLst/>
            <a:gdLst>
              <a:gd name="T0" fmla="*/ 2147483647 w 48"/>
              <a:gd name="T1" fmla="*/ 0 h 60"/>
              <a:gd name="T2" fmla="*/ 2147483647 w 48"/>
              <a:gd name="T3" fmla="*/ 2147483647 h 60"/>
              <a:gd name="T4" fmla="*/ 2147483647 w 48"/>
              <a:gd name="T5" fmla="*/ 2147483647 h 60"/>
              <a:gd name="T6" fmla="*/ 2147483647 w 48"/>
              <a:gd name="T7" fmla="*/ 2147483647 h 60"/>
              <a:gd name="T8" fmla="*/ 2147483647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2147483647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2147483647 w 48"/>
              <a:gd name="T29" fmla="*/ 2147483647 h 60"/>
              <a:gd name="T30" fmla="*/ 2147483647 w 48"/>
              <a:gd name="T31" fmla="*/ 2147483647 h 60"/>
              <a:gd name="T32" fmla="*/ 2147483647 w 48"/>
              <a:gd name="T33" fmla="*/ 2147483647 h 60"/>
              <a:gd name="T34" fmla="*/ 0 w 48"/>
              <a:gd name="T35" fmla="*/ 2147483647 h 60"/>
              <a:gd name="T36" fmla="*/ 0 w 48"/>
              <a:gd name="T37" fmla="*/ 2147483647 h 60"/>
              <a:gd name="T38" fmla="*/ 2147483647 w 48"/>
              <a:gd name="T39" fmla="*/ 2147483647 h 60"/>
              <a:gd name="T40" fmla="*/ 2147483647 w 48"/>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solidFill>
            <a:srgbClr val="2929A5"/>
          </a:solidFill>
          <a:ln w="7938">
            <a:solidFill>
              <a:schemeClr val="tx1"/>
            </a:solidFill>
            <a:prstDash val="solid"/>
            <a:round/>
            <a:headEnd/>
            <a:tailEnd/>
          </a:ln>
        </p:spPr>
        <p:txBody>
          <a:bodyPr/>
          <a:lstStyle/>
          <a:p>
            <a:endParaRPr lang="en-GB"/>
          </a:p>
        </p:txBody>
      </p:sp>
      <p:sp>
        <p:nvSpPr>
          <p:cNvPr id="80" name="Freeform 78"/>
          <p:cNvSpPr>
            <a:spLocks/>
          </p:cNvSpPr>
          <p:nvPr/>
        </p:nvSpPr>
        <p:spPr bwMode="auto">
          <a:xfrm>
            <a:off x="2825750" y="4667250"/>
            <a:ext cx="101600" cy="101600"/>
          </a:xfrm>
          <a:custGeom>
            <a:avLst/>
            <a:gdLst>
              <a:gd name="T0" fmla="*/ 2147483647 w 64"/>
              <a:gd name="T1" fmla="*/ 0 h 64"/>
              <a:gd name="T2" fmla="*/ 2147483647 w 64"/>
              <a:gd name="T3" fmla="*/ 0 h 64"/>
              <a:gd name="T4" fmla="*/ 2147483647 w 64"/>
              <a:gd name="T5" fmla="*/ 2147483647 h 64"/>
              <a:gd name="T6" fmla="*/ 2147483647 w 64"/>
              <a:gd name="T7" fmla="*/ 2147483647 h 64"/>
              <a:gd name="T8" fmla="*/ 2147483647 w 64"/>
              <a:gd name="T9" fmla="*/ 2147483647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2147483647 w 64"/>
              <a:gd name="T25" fmla="*/ 2147483647 h 64"/>
              <a:gd name="T26" fmla="*/ 2147483647 w 64"/>
              <a:gd name="T27" fmla="*/ 2147483647 h 64"/>
              <a:gd name="T28" fmla="*/ 2147483647 w 64"/>
              <a:gd name="T29" fmla="*/ 2147483647 h 64"/>
              <a:gd name="T30" fmla="*/ 2147483647 w 64"/>
              <a:gd name="T31" fmla="*/ 2147483647 h 64"/>
              <a:gd name="T32" fmla="*/ 2147483647 w 64"/>
              <a:gd name="T33" fmla="*/ 2147483647 h 64"/>
              <a:gd name="T34" fmla="*/ 2147483647 w 64"/>
              <a:gd name="T35" fmla="*/ 2147483647 h 64"/>
              <a:gd name="T36" fmla="*/ 2147483647 w 64"/>
              <a:gd name="T37" fmla="*/ 2147483647 h 64"/>
              <a:gd name="T38" fmla="*/ 2147483647 w 64"/>
              <a:gd name="T39" fmla="*/ 2147483647 h 64"/>
              <a:gd name="T40" fmla="*/ 2147483647 w 64"/>
              <a:gd name="T41" fmla="*/ 2147483647 h 64"/>
              <a:gd name="T42" fmla="*/ 2147483647 w 64"/>
              <a:gd name="T43" fmla="*/ 2147483647 h 64"/>
              <a:gd name="T44" fmla="*/ 2147483647 w 64"/>
              <a:gd name="T45" fmla="*/ 2147483647 h 64"/>
              <a:gd name="T46" fmla="*/ 2147483647 w 64"/>
              <a:gd name="T47" fmla="*/ 2147483647 h 64"/>
              <a:gd name="T48" fmla="*/ 0 w 64"/>
              <a:gd name="T49" fmla="*/ 2147483647 h 64"/>
              <a:gd name="T50" fmla="*/ 2147483647 w 64"/>
              <a:gd name="T51" fmla="*/ 2147483647 h 64"/>
              <a:gd name="T52" fmla="*/ 2147483647 w 64"/>
              <a:gd name="T53" fmla="*/ 2147483647 h 64"/>
              <a:gd name="T54" fmla="*/ 2147483647 w 64"/>
              <a:gd name="T55" fmla="*/ 2147483647 h 64"/>
              <a:gd name="T56" fmla="*/ 2147483647 w 64"/>
              <a:gd name="T57" fmla="*/ 0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solidFill>
            <a:srgbClr val="6699FF"/>
          </a:solidFill>
          <a:ln w="7938">
            <a:solidFill>
              <a:schemeClr val="tx1"/>
            </a:solidFill>
            <a:prstDash val="solid"/>
            <a:round/>
            <a:headEnd/>
            <a:tailEnd/>
          </a:ln>
        </p:spPr>
        <p:txBody>
          <a:bodyPr/>
          <a:lstStyle/>
          <a:p>
            <a:endParaRPr lang="en-GB"/>
          </a:p>
        </p:txBody>
      </p:sp>
      <p:sp>
        <p:nvSpPr>
          <p:cNvPr id="81" name="Freeform 79"/>
          <p:cNvSpPr>
            <a:spLocks/>
          </p:cNvSpPr>
          <p:nvPr/>
        </p:nvSpPr>
        <p:spPr bwMode="auto">
          <a:xfrm>
            <a:off x="2238375" y="4816475"/>
            <a:ext cx="314325" cy="463550"/>
          </a:xfrm>
          <a:custGeom>
            <a:avLst/>
            <a:gdLst>
              <a:gd name="T0" fmla="*/ 2147483647 w 198"/>
              <a:gd name="T1" fmla="*/ 2147483647 h 292"/>
              <a:gd name="T2" fmla="*/ 2147483647 w 198"/>
              <a:gd name="T3" fmla="*/ 2147483647 h 292"/>
              <a:gd name="T4" fmla="*/ 2147483647 w 198"/>
              <a:gd name="T5" fmla="*/ 2147483647 h 292"/>
              <a:gd name="T6" fmla="*/ 2147483647 w 198"/>
              <a:gd name="T7" fmla="*/ 2147483647 h 292"/>
              <a:gd name="T8" fmla="*/ 2147483647 w 198"/>
              <a:gd name="T9" fmla="*/ 2147483647 h 292"/>
              <a:gd name="T10" fmla="*/ 2147483647 w 198"/>
              <a:gd name="T11" fmla="*/ 2147483647 h 292"/>
              <a:gd name="T12" fmla="*/ 2147483647 w 198"/>
              <a:gd name="T13" fmla="*/ 2147483647 h 292"/>
              <a:gd name="T14" fmla="*/ 2147483647 w 198"/>
              <a:gd name="T15" fmla="*/ 2147483647 h 292"/>
              <a:gd name="T16" fmla="*/ 2147483647 w 198"/>
              <a:gd name="T17" fmla="*/ 2147483647 h 292"/>
              <a:gd name="T18" fmla="*/ 2147483647 w 198"/>
              <a:gd name="T19" fmla="*/ 2147483647 h 292"/>
              <a:gd name="T20" fmla="*/ 2147483647 w 198"/>
              <a:gd name="T21" fmla="*/ 2147483647 h 292"/>
              <a:gd name="T22" fmla="*/ 2147483647 w 198"/>
              <a:gd name="T23" fmla="*/ 2147483647 h 292"/>
              <a:gd name="T24" fmla="*/ 2147483647 w 198"/>
              <a:gd name="T25" fmla="*/ 2147483647 h 292"/>
              <a:gd name="T26" fmla="*/ 2147483647 w 198"/>
              <a:gd name="T27" fmla="*/ 2147483647 h 292"/>
              <a:gd name="T28" fmla="*/ 2147483647 w 198"/>
              <a:gd name="T29" fmla="*/ 2147483647 h 292"/>
              <a:gd name="T30" fmla="*/ 2147483647 w 198"/>
              <a:gd name="T31" fmla="*/ 2147483647 h 292"/>
              <a:gd name="T32" fmla="*/ 2147483647 w 198"/>
              <a:gd name="T33" fmla="*/ 2147483647 h 292"/>
              <a:gd name="T34" fmla="*/ 2147483647 w 198"/>
              <a:gd name="T35" fmla="*/ 2147483647 h 292"/>
              <a:gd name="T36" fmla="*/ 2147483647 w 198"/>
              <a:gd name="T37" fmla="*/ 2147483647 h 292"/>
              <a:gd name="T38" fmla="*/ 2147483647 w 198"/>
              <a:gd name="T39" fmla="*/ 2147483647 h 292"/>
              <a:gd name="T40" fmla="*/ 2147483647 w 198"/>
              <a:gd name="T41" fmla="*/ 2147483647 h 292"/>
              <a:gd name="T42" fmla="*/ 2147483647 w 198"/>
              <a:gd name="T43" fmla="*/ 2147483647 h 292"/>
              <a:gd name="T44" fmla="*/ 2147483647 w 198"/>
              <a:gd name="T45" fmla="*/ 2147483647 h 292"/>
              <a:gd name="T46" fmla="*/ 2147483647 w 198"/>
              <a:gd name="T47" fmla="*/ 2147483647 h 292"/>
              <a:gd name="T48" fmla="*/ 2147483647 w 198"/>
              <a:gd name="T49" fmla="*/ 2147483647 h 292"/>
              <a:gd name="T50" fmla="*/ 2147483647 w 198"/>
              <a:gd name="T51" fmla="*/ 2147483647 h 292"/>
              <a:gd name="T52" fmla="*/ 2147483647 w 198"/>
              <a:gd name="T53" fmla="*/ 2147483647 h 292"/>
              <a:gd name="T54" fmla="*/ 2147483647 w 198"/>
              <a:gd name="T55" fmla="*/ 2147483647 h 292"/>
              <a:gd name="T56" fmla="*/ 2147483647 w 198"/>
              <a:gd name="T57" fmla="*/ 2147483647 h 292"/>
              <a:gd name="T58" fmla="*/ 2147483647 w 198"/>
              <a:gd name="T59" fmla="*/ 2147483647 h 292"/>
              <a:gd name="T60" fmla="*/ 2147483647 w 198"/>
              <a:gd name="T61" fmla="*/ 2147483647 h 292"/>
              <a:gd name="T62" fmla="*/ 2147483647 w 198"/>
              <a:gd name="T63" fmla="*/ 2147483647 h 292"/>
              <a:gd name="T64" fmla="*/ 2147483647 w 198"/>
              <a:gd name="T65" fmla="*/ 2147483647 h 292"/>
              <a:gd name="T66" fmla="*/ 2147483647 w 198"/>
              <a:gd name="T67" fmla="*/ 2147483647 h 292"/>
              <a:gd name="T68" fmla="*/ 2147483647 w 198"/>
              <a:gd name="T69" fmla="*/ 2147483647 h 292"/>
              <a:gd name="T70" fmla="*/ 2147483647 w 198"/>
              <a:gd name="T71" fmla="*/ 2147483647 h 292"/>
              <a:gd name="T72" fmla="*/ 2147483647 w 198"/>
              <a:gd name="T73" fmla="*/ 2147483647 h 292"/>
              <a:gd name="T74" fmla="*/ 2147483647 w 198"/>
              <a:gd name="T75" fmla="*/ 2147483647 h 292"/>
              <a:gd name="T76" fmla="*/ 2147483647 w 198"/>
              <a:gd name="T77" fmla="*/ 2147483647 h 292"/>
              <a:gd name="T78" fmla="*/ 2147483647 w 198"/>
              <a:gd name="T79" fmla="*/ 2147483647 h 2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solidFill>
            <a:srgbClr val="6699FF"/>
          </a:solidFill>
          <a:ln w="7938">
            <a:solidFill>
              <a:schemeClr val="tx1"/>
            </a:solidFill>
            <a:prstDash val="solid"/>
            <a:round/>
            <a:headEnd/>
            <a:tailEnd/>
          </a:ln>
        </p:spPr>
        <p:txBody>
          <a:bodyPr/>
          <a:lstStyle/>
          <a:p>
            <a:endParaRPr lang="en-GB"/>
          </a:p>
        </p:txBody>
      </p:sp>
      <p:sp>
        <p:nvSpPr>
          <p:cNvPr id="82" name="Freeform 80"/>
          <p:cNvSpPr>
            <a:spLocks/>
          </p:cNvSpPr>
          <p:nvPr/>
        </p:nvSpPr>
        <p:spPr bwMode="auto">
          <a:xfrm>
            <a:off x="2536825" y="5064125"/>
            <a:ext cx="298450" cy="339725"/>
          </a:xfrm>
          <a:custGeom>
            <a:avLst/>
            <a:gdLst>
              <a:gd name="T0" fmla="*/ 2147483647 w 188"/>
              <a:gd name="T1" fmla="*/ 0 h 214"/>
              <a:gd name="T2" fmla="*/ 2147483647 w 188"/>
              <a:gd name="T3" fmla="*/ 2147483647 h 214"/>
              <a:gd name="T4" fmla="*/ 2147483647 w 188"/>
              <a:gd name="T5" fmla="*/ 2147483647 h 214"/>
              <a:gd name="T6" fmla="*/ 2147483647 w 188"/>
              <a:gd name="T7" fmla="*/ 2147483647 h 214"/>
              <a:gd name="T8" fmla="*/ 2147483647 w 188"/>
              <a:gd name="T9" fmla="*/ 2147483647 h 214"/>
              <a:gd name="T10" fmla="*/ 2147483647 w 188"/>
              <a:gd name="T11" fmla="*/ 2147483647 h 214"/>
              <a:gd name="T12" fmla="*/ 2147483647 w 188"/>
              <a:gd name="T13" fmla="*/ 2147483647 h 214"/>
              <a:gd name="T14" fmla="*/ 2147483647 w 188"/>
              <a:gd name="T15" fmla="*/ 2147483647 h 214"/>
              <a:gd name="T16" fmla="*/ 2147483647 w 188"/>
              <a:gd name="T17" fmla="*/ 2147483647 h 214"/>
              <a:gd name="T18" fmla="*/ 2147483647 w 188"/>
              <a:gd name="T19" fmla="*/ 2147483647 h 214"/>
              <a:gd name="T20" fmla="*/ 2147483647 w 188"/>
              <a:gd name="T21" fmla="*/ 2147483647 h 214"/>
              <a:gd name="T22" fmla="*/ 2147483647 w 188"/>
              <a:gd name="T23" fmla="*/ 2147483647 h 214"/>
              <a:gd name="T24" fmla="*/ 2147483647 w 188"/>
              <a:gd name="T25" fmla="*/ 2147483647 h 214"/>
              <a:gd name="T26" fmla="*/ 2147483647 w 188"/>
              <a:gd name="T27" fmla="*/ 2147483647 h 214"/>
              <a:gd name="T28" fmla="*/ 2147483647 w 188"/>
              <a:gd name="T29" fmla="*/ 2147483647 h 214"/>
              <a:gd name="T30" fmla="*/ 2147483647 w 188"/>
              <a:gd name="T31" fmla="*/ 2147483647 h 214"/>
              <a:gd name="T32" fmla="*/ 2147483647 w 188"/>
              <a:gd name="T33" fmla="*/ 2147483647 h 214"/>
              <a:gd name="T34" fmla="*/ 2147483647 w 188"/>
              <a:gd name="T35" fmla="*/ 2147483647 h 214"/>
              <a:gd name="T36" fmla="*/ 2147483647 w 188"/>
              <a:gd name="T37" fmla="*/ 2147483647 h 214"/>
              <a:gd name="T38" fmla="*/ 2147483647 w 188"/>
              <a:gd name="T39" fmla="*/ 2147483647 h 214"/>
              <a:gd name="T40" fmla="*/ 2147483647 w 188"/>
              <a:gd name="T41" fmla="*/ 2147483647 h 214"/>
              <a:gd name="T42" fmla="*/ 2147483647 w 188"/>
              <a:gd name="T43" fmla="*/ 2147483647 h 214"/>
              <a:gd name="T44" fmla="*/ 2147483647 w 188"/>
              <a:gd name="T45" fmla="*/ 2147483647 h 214"/>
              <a:gd name="T46" fmla="*/ 2147483647 w 188"/>
              <a:gd name="T47" fmla="*/ 2147483647 h 214"/>
              <a:gd name="T48" fmla="*/ 2147483647 w 188"/>
              <a:gd name="T49" fmla="*/ 2147483647 h 214"/>
              <a:gd name="T50" fmla="*/ 2147483647 w 188"/>
              <a:gd name="T51" fmla="*/ 2147483647 h 214"/>
              <a:gd name="T52" fmla="*/ 2147483647 w 188"/>
              <a:gd name="T53" fmla="*/ 2147483647 h 214"/>
              <a:gd name="T54" fmla="*/ 2147483647 w 188"/>
              <a:gd name="T55" fmla="*/ 2147483647 h 214"/>
              <a:gd name="T56" fmla="*/ 2147483647 w 188"/>
              <a:gd name="T57" fmla="*/ 2147483647 h 214"/>
              <a:gd name="T58" fmla="*/ 2147483647 w 188"/>
              <a:gd name="T59" fmla="*/ 2147483647 h 214"/>
              <a:gd name="T60" fmla="*/ 2147483647 w 188"/>
              <a:gd name="T61" fmla="*/ 2147483647 h 214"/>
              <a:gd name="T62" fmla="*/ 2147483647 w 188"/>
              <a:gd name="T63" fmla="*/ 214748364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solidFill>
            <a:srgbClr val="6699FF"/>
          </a:solidFill>
          <a:ln w="7938">
            <a:solidFill>
              <a:schemeClr val="tx1"/>
            </a:solidFill>
            <a:prstDash val="solid"/>
            <a:round/>
            <a:headEnd/>
            <a:tailEnd/>
          </a:ln>
        </p:spPr>
        <p:txBody>
          <a:bodyPr/>
          <a:lstStyle/>
          <a:p>
            <a:endParaRPr lang="en-GB"/>
          </a:p>
        </p:txBody>
      </p:sp>
      <p:sp>
        <p:nvSpPr>
          <p:cNvPr id="83" name="Freeform 81"/>
          <p:cNvSpPr>
            <a:spLocks/>
          </p:cNvSpPr>
          <p:nvPr/>
        </p:nvSpPr>
        <p:spPr bwMode="auto">
          <a:xfrm>
            <a:off x="2708275" y="5305425"/>
            <a:ext cx="212725" cy="222250"/>
          </a:xfrm>
          <a:custGeom>
            <a:avLst/>
            <a:gdLst>
              <a:gd name="T0" fmla="*/ 2147483647 w 134"/>
              <a:gd name="T1" fmla="*/ 2147483647 h 140"/>
              <a:gd name="T2" fmla="*/ 2147483647 w 134"/>
              <a:gd name="T3" fmla="*/ 2147483647 h 140"/>
              <a:gd name="T4" fmla="*/ 2147483647 w 134"/>
              <a:gd name="T5" fmla="*/ 2147483647 h 140"/>
              <a:gd name="T6" fmla="*/ 2147483647 w 134"/>
              <a:gd name="T7" fmla="*/ 2147483647 h 140"/>
              <a:gd name="T8" fmla="*/ 2147483647 w 134"/>
              <a:gd name="T9" fmla="*/ 2147483647 h 140"/>
              <a:gd name="T10" fmla="*/ 2147483647 w 134"/>
              <a:gd name="T11" fmla="*/ 2147483647 h 140"/>
              <a:gd name="T12" fmla="*/ 2147483647 w 134"/>
              <a:gd name="T13" fmla="*/ 2147483647 h 140"/>
              <a:gd name="T14" fmla="*/ 2147483647 w 134"/>
              <a:gd name="T15" fmla="*/ 2147483647 h 140"/>
              <a:gd name="T16" fmla="*/ 2147483647 w 134"/>
              <a:gd name="T17" fmla="*/ 2147483647 h 140"/>
              <a:gd name="T18" fmla="*/ 2147483647 w 134"/>
              <a:gd name="T19" fmla="*/ 2147483647 h 140"/>
              <a:gd name="T20" fmla="*/ 2147483647 w 134"/>
              <a:gd name="T21" fmla="*/ 2147483647 h 140"/>
              <a:gd name="T22" fmla="*/ 2147483647 w 134"/>
              <a:gd name="T23" fmla="*/ 2147483647 h 140"/>
              <a:gd name="T24" fmla="*/ 2147483647 w 134"/>
              <a:gd name="T25" fmla="*/ 2147483647 h 140"/>
              <a:gd name="T26" fmla="*/ 0 w 134"/>
              <a:gd name="T27" fmla="*/ 2147483647 h 140"/>
              <a:gd name="T28" fmla="*/ 2147483647 w 134"/>
              <a:gd name="T29" fmla="*/ 2147483647 h 140"/>
              <a:gd name="T30" fmla="*/ 2147483647 w 134"/>
              <a:gd name="T31" fmla="*/ 2147483647 h 140"/>
              <a:gd name="T32" fmla="*/ 2147483647 w 134"/>
              <a:gd name="T33" fmla="*/ 2147483647 h 140"/>
              <a:gd name="T34" fmla="*/ 2147483647 w 134"/>
              <a:gd name="T35" fmla="*/ 2147483647 h 140"/>
              <a:gd name="T36" fmla="*/ 2147483647 w 134"/>
              <a:gd name="T37" fmla="*/ 2147483647 h 140"/>
              <a:gd name="T38" fmla="*/ 2147483647 w 134"/>
              <a:gd name="T39" fmla="*/ 0 h 140"/>
              <a:gd name="T40" fmla="*/ 2147483647 w 134"/>
              <a:gd name="T41" fmla="*/ 2147483647 h 140"/>
              <a:gd name="T42" fmla="*/ 2147483647 w 134"/>
              <a:gd name="T43" fmla="*/ 2147483647 h 140"/>
              <a:gd name="T44" fmla="*/ 2147483647 w 134"/>
              <a:gd name="T45" fmla="*/ 2147483647 h 140"/>
              <a:gd name="T46" fmla="*/ 2147483647 w 134"/>
              <a:gd name="T47" fmla="*/ 2147483647 h 140"/>
              <a:gd name="T48" fmla="*/ 2147483647 w 134"/>
              <a:gd name="T49" fmla="*/ 2147483647 h 140"/>
              <a:gd name="T50" fmla="*/ 2147483647 w 134"/>
              <a:gd name="T51" fmla="*/ 2147483647 h 140"/>
              <a:gd name="T52" fmla="*/ 2147483647 w 134"/>
              <a:gd name="T53" fmla="*/ 2147483647 h 140"/>
              <a:gd name="T54" fmla="*/ 2147483647 w 134"/>
              <a:gd name="T55" fmla="*/ 2147483647 h 140"/>
              <a:gd name="T56" fmla="*/ 2147483647 w 134"/>
              <a:gd name="T57" fmla="*/ 2147483647 h 140"/>
              <a:gd name="T58" fmla="*/ 2147483647 w 134"/>
              <a:gd name="T59" fmla="*/ 2147483647 h 140"/>
              <a:gd name="T60" fmla="*/ 2147483647 w 134"/>
              <a:gd name="T61" fmla="*/ 2147483647 h 140"/>
              <a:gd name="T62" fmla="*/ 2147483647 w 134"/>
              <a:gd name="T63" fmla="*/ 2147483647 h 140"/>
              <a:gd name="T64" fmla="*/ 2147483647 w 134"/>
              <a:gd name="T65" fmla="*/ 2147483647 h 140"/>
              <a:gd name="T66" fmla="*/ 2147483647 w 134"/>
              <a:gd name="T67" fmla="*/ 2147483647 h 140"/>
              <a:gd name="T68" fmla="*/ 2147483647 w 134"/>
              <a:gd name="T69" fmla="*/ 2147483647 h 140"/>
              <a:gd name="T70" fmla="*/ 2147483647 w 134"/>
              <a:gd name="T71" fmla="*/ 2147483647 h 140"/>
              <a:gd name="T72" fmla="*/ 2147483647 w 134"/>
              <a:gd name="T73" fmla="*/ 2147483647 h 140"/>
              <a:gd name="T74" fmla="*/ 2147483647 w 134"/>
              <a:gd name="T75" fmla="*/ 2147483647 h 140"/>
              <a:gd name="T76" fmla="*/ 2147483647 w 134"/>
              <a:gd name="T77" fmla="*/ 2147483647 h 140"/>
              <a:gd name="T78" fmla="*/ 2147483647 w 134"/>
              <a:gd name="T79" fmla="*/ 2147483647 h 140"/>
              <a:gd name="T80" fmla="*/ 2147483647 w 134"/>
              <a:gd name="T81" fmla="*/ 2147483647 h 140"/>
              <a:gd name="T82" fmla="*/ 2147483647 w 134"/>
              <a:gd name="T83" fmla="*/ 2147483647 h 1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solidFill>
            <a:srgbClr val="6699FF"/>
          </a:solidFill>
          <a:ln w="7938">
            <a:solidFill>
              <a:schemeClr val="tx1"/>
            </a:solidFill>
            <a:prstDash val="solid"/>
            <a:round/>
            <a:headEnd/>
            <a:tailEnd/>
          </a:ln>
        </p:spPr>
        <p:txBody>
          <a:bodyPr/>
          <a:lstStyle/>
          <a:p>
            <a:endParaRPr lang="en-GB"/>
          </a:p>
        </p:txBody>
      </p:sp>
      <p:sp>
        <p:nvSpPr>
          <p:cNvPr id="84" name="Freeform 82"/>
          <p:cNvSpPr>
            <a:spLocks/>
          </p:cNvSpPr>
          <p:nvPr/>
        </p:nvSpPr>
        <p:spPr bwMode="auto">
          <a:xfrm>
            <a:off x="2816225" y="5591175"/>
            <a:ext cx="133350" cy="142875"/>
          </a:xfrm>
          <a:custGeom>
            <a:avLst/>
            <a:gdLst>
              <a:gd name="T0" fmla="*/ 2147483647 w 84"/>
              <a:gd name="T1" fmla="*/ 0 h 90"/>
              <a:gd name="T2" fmla="*/ 2147483647 w 84"/>
              <a:gd name="T3" fmla="*/ 2147483647 h 90"/>
              <a:gd name="T4" fmla="*/ 2147483647 w 84"/>
              <a:gd name="T5" fmla="*/ 2147483647 h 90"/>
              <a:gd name="T6" fmla="*/ 2147483647 w 84"/>
              <a:gd name="T7" fmla="*/ 2147483647 h 90"/>
              <a:gd name="T8" fmla="*/ 2147483647 w 84"/>
              <a:gd name="T9" fmla="*/ 2147483647 h 90"/>
              <a:gd name="T10" fmla="*/ 2147483647 w 84"/>
              <a:gd name="T11" fmla="*/ 2147483647 h 90"/>
              <a:gd name="T12" fmla="*/ 2147483647 w 84"/>
              <a:gd name="T13" fmla="*/ 2147483647 h 90"/>
              <a:gd name="T14" fmla="*/ 2147483647 w 84"/>
              <a:gd name="T15" fmla="*/ 2147483647 h 90"/>
              <a:gd name="T16" fmla="*/ 2147483647 w 84"/>
              <a:gd name="T17" fmla="*/ 2147483647 h 90"/>
              <a:gd name="T18" fmla="*/ 2147483647 w 84"/>
              <a:gd name="T19" fmla="*/ 2147483647 h 90"/>
              <a:gd name="T20" fmla="*/ 2147483647 w 84"/>
              <a:gd name="T21" fmla="*/ 2147483647 h 90"/>
              <a:gd name="T22" fmla="*/ 2147483647 w 84"/>
              <a:gd name="T23" fmla="*/ 2147483647 h 90"/>
              <a:gd name="T24" fmla="*/ 2147483647 w 84"/>
              <a:gd name="T25" fmla="*/ 2147483647 h 90"/>
              <a:gd name="T26" fmla="*/ 2147483647 w 84"/>
              <a:gd name="T27" fmla="*/ 2147483647 h 90"/>
              <a:gd name="T28" fmla="*/ 2147483647 w 84"/>
              <a:gd name="T29" fmla="*/ 2147483647 h 90"/>
              <a:gd name="T30" fmla="*/ 2147483647 w 84"/>
              <a:gd name="T31" fmla="*/ 2147483647 h 90"/>
              <a:gd name="T32" fmla="*/ 2147483647 w 84"/>
              <a:gd name="T33" fmla="*/ 2147483647 h 90"/>
              <a:gd name="T34" fmla="*/ 2147483647 w 84"/>
              <a:gd name="T35" fmla="*/ 2147483647 h 90"/>
              <a:gd name="T36" fmla="*/ 2147483647 w 84"/>
              <a:gd name="T37" fmla="*/ 2147483647 h 90"/>
              <a:gd name="T38" fmla="*/ 2147483647 w 84"/>
              <a:gd name="T39" fmla="*/ 2147483647 h 90"/>
              <a:gd name="T40" fmla="*/ 0 w 84"/>
              <a:gd name="T41" fmla="*/ 2147483647 h 90"/>
              <a:gd name="T42" fmla="*/ 0 w 84"/>
              <a:gd name="T43" fmla="*/ 2147483647 h 90"/>
              <a:gd name="T44" fmla="*/ 2147483647 w 84"/>
              <a:gd name="T45" fmla="*/ 2147483647 h 90"/>
              <a:gd name="T46" fmla="*/ 2147483647 w 84"/>
              <a:gd name="T47" fmla="*/ 2147483647 h 90"/>
              <a:gd name="T48" fmla="*/ 2147483647 w 84"/>
              <a:gd name="T49" fmla="*/ 2147483647 h 90"/>
              <a:gd name="T50" fmla="*/ 2147483647 w 84"/>
              <a:gd name="T51" fmla="*/ 2147483647 h 90"/>
              <a:gd name="T52" fmla="*/ 2147483647 w 84"/>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solidFill>
            <a:srgbClr val="6699FF"/>
          </a:solidFill>
          <a:ln w="7938">
            <a:solidFill>
              <a:schemeClr val="tx1"/>
            </a:solidFill>
            <a:prstDash val="solid"/>
            <a:round/>
            <a:headEnd/>
            <a:tailEnd/>
          </a:ln>
        </p:spPr>
        <p:txBody>
          <a:bodyPr/>
          <a:lstStyle/>
          <a:p>
            <a:endParaRPr lang="en-GB"/>
          </a:p>
        </p:txBody>
      </p:sp>
      <p:sp>
        <p:nvSpPr>
          <p:cNvPr id="85" name="Freeform 83"/>
          <p:cNvSpPr>
            <a:spLocks/>
          </p:cNvSpPr>
          <p:nvPr/>
        </p:nvSpPr>
        <p:spPr bwMode="auto">
          <a:xfrm>
            <a:off x="2435225" y="5375275"/>
            <a:ext cx="501650" cy="892175"/>
          </a:xfrm>
          <a:custGeom>
            <a:avLst/>
            <a:gdLst>
              <a:gd name="T0" fmla="*/ 2147483647 w 316"/>
              <a:gd name="T1" fmla="*/ 2147483647 h 562"/>
              <a:gd name="T2" fmla="*/ 2147483647 w 316"/>
              <a:gd name="T3" fmla="*/ 2147483647 h 562"/>
              <a:gd name="T4" fmla="*/ 2147483647 w 316"/>
              <a:gd name="T5" fmla="*/ 2147483647 h 562"/>
              <a:gd name="T6" fmla="*/ 2147483647 w 316"/>
              <a:gd name="T7" fmla="*/ 2147483647 h 562"/>
              <a:gd name="T8" fmla="*/ 2147483647 w 316"/>
              <a:gd name="T9" fmla="*/ 2147483647 h 562"/>
              <a:gd name="T10" fmla="*/ 2147483647 w 316"/>
              <a:gd name="T11" fmla="*/ 2147483647 h 562"/>
              <a:gd name="T12" fmla="*/ 2147483647 w 316"/>
              <a:gd name="T13" fmla="*/ 2147483647 h 562"/>
              <a:gd name="T14" fmla="*/ 2147483647 w 316"/>
              <a:gd name="T15" fmla="*/ 2147483647 h 562"/>
              <a:gd name="T16" fmla="*/ 2147483647 w 316"/>
              <a:gd name="T17" fmla="*/ 2147483647 h 562"/>
              <a:gd name="T18" fmla="*/ 2147483647 w 316"/>
              <a:gd name="T19" fmla="*/ 2147483647 h 562"/>
              <a:gd name="T20" fmla="*/ 2147483647 w 316"/>
              <a:gd name="T21" fmla="*/ 2147483647 h 562"/>
              <a:gd name="T22" fmla="*/ 2147483647 w 316"/>
              <a:gd name="T23" fmla="*/ 2147483647 h 562"/>
              <a:gd name="T24" fmla="*/ 2147483647 w 316"/>
              <a:gd name="T25" fmla="*/ 2147483647 h 562"/>
              <a:gd name="T26" fmla="*/ 2147483647 w 316"/>
              <a:gd name="T27" fmla="*/ 2147483647 h 562"/>
              <a:gd name="T28" fmla="*/ 2147483647 w 316"/>
              <a:gd name="T29" fmla="*/ 2147483647 h 562"/>
              <a:gd name="T30" fmla="*/ 2147483647 w 316"/>
              <a:gd name="T31" fmla="*/ 2147483647 h 562"/>
              <a:gd name="T32" fmla="*/ 2147483647 w 316"/>
              <a:gd name="T33" fmla="*/ 2147483647 h 562"/>
              <a:gd name="T34" fmla="*/ 2147483647 w 316"/>
              <a:gd name="T35" fmla="*/ 2147483647 h 562"/>
              <a:gd name="T36" fmla="*/ 2147483647 w 316"/>
              <a:gd name="T37" fmla="*/ 2147483647 h 562"/>
              <a:gd name="T38" fmla="*/ 2147483647 w 316"/>
              <a:gd name="T39" fmla="*/ 2147483647 h 562"/>
              <a:gd name="T40" fmla="*/ 2147483647 w 316"/>
              <a:gd name="T41" fmla="*/ 2147483647 h 562"/>
              <a:gd name="T42" fmla="*/ 2147483647 w 316"/>
              <a:gd name="T43" fmla="*/ 2147483647 h 562"/>
              <a:gd name="T44" fmla="*/ 2147483647 w 316"/>
              <a:gd name="T45" fmla="*/ 2147483647 h 562"/>
              <a:gd name="T46" fmla="*/ 2147483647 w 316"/>
              <a:gd name="T47" fmla="*/ 2147483647 h 562"/>
              <a:gd name="T48" fmla="*/ 2147483647 w 316"/>
              <a:gd name="T49" fmla="*/ 2147483647 h 562"/>
              <a:gd name="T50" fmla="*/ 2147483647 w 316"/>
              <a:gd name="T51" fmla="*/ 2147483647 h 562"/>
              <a:gd name="T52" fmla="*/ 2147483647 w 316"/>
              <a:gd name="T53" fmla="*/ 2147483647 h 562"/>
              <a:gd name="T54" fmla="*/ 2147483647 w 316"/>
              <a:gd name="T55" fmla="*/ 2147483647 h 562"/>
              <a:gd name="T56" fmla="*/ 2147483647 w 316"/>
              <a:gd name="T57" fmla="*/ 2147483647 h 562"/>
              <a:gd name="T58" fmla="*/ 2147483647 w 316"/>
              <a:gd name="T59" fmla="*/ 2147483647 h 562"/>
              <a:gd name="T60" fmla="*/ 2147483647 w 316"/>
              <a:gd name="T61" fmla="*/ 2147483647 h 562"/>
              <a:gd name="T62" fmla="*/ 2147483647 w 316"/>
              <a:gd name="T63" fmla="*/ 2147483647 h 562"/>
              <a:gd name="T64" fmla="*/ 2147483647 w 316"/>
              <a:gd name="T65" fmla="*/ 2147483647 h 562"/>
              <a:gd name="T66" fmla="*/ 2147483647 w 316"/>
              <a:gd name="T67" fmla="*/ 2147483647 h 562"/>
              <a:gd name="T68" fmla="*/ 2147483647 w 316"/>
              <a:gd name="T69" fmla="*/ 2147483647 h 562"/>
              <a:gd name="T70" fmla="*/ 2147483647 w 316"/>
              <a:gd name="T71" fmla="*/ 2147483647 h 562"/>
              <a:gd name="T72" fmla="*/ 2147483647 w 316"/>
              <a:gd name="T73" fmla="*/ 2147483647 h 562"/>
              <a:gd name="T74" fmla="*/ 2147483647 w 316"/>
              <a:gd name="T75" fmla="*/ 2147483647 h 562"/>
              <a:gd name="T76" fmla="*/ 2147483647 w 316"/>
              <a:gd name="T77" fmla="*/ 2147483647 h 562"/>
              <a:gd name="T78" fmla="*/ 2147483647 w 316"/>
              <a:gd name="T79" fmla="*/ 2147483647 h 562"/>
              <a:gd name="T80" fmla="*/ 2147483647 w 316"/>
              <a:gd name="T81" fmla="*/ 2147483647 h 562"/>
              <a:gd name="T82" fmla="*/ 2147483647 w 316"/>
              <a:gd name="T83" fmla="*/ 2147483647 h 562"/>
              <a:gd name="T84" fmla="*/ 2147483647 w 316"/>
              <a:gd name="T85" fmla="*/ 2147483647 h 562"/>
              <a:gd name="T86" fmla="*/ 2147483647 w 316"/>
              <a:gd name="T87" fmla="*/ 2147483647 h 562"/>
              <a:gd name="T88" fmla="*/ 2147483647 w 316"/>
              <a:gd name="T89" fmla="*/ 2147483647 h 562"/>
              <a:gd name="T90" fmla="*/ 2147483647 w 316"/>
              <a:gd name="T91" fmla="*/ 2147483647 h 562"/>
              <a:gd name="T92" fmla="*/ 2147483647 w 316"/>
              <a:gd name="T93" fmla="*/ 2147483647 h 562"/>
              <a:gd name="T94" fmla="*/ 2147483647 w 316"/>
              <a:gd name="T95" fmla="*/ 2147483647 h 562"/>
              <a:gd name="T96" fmla="*/ 2147483647 w 316"/>
              <a:gd name="T97" fmla="*/ 2147483647 h 562"/>
              <a:gd name="T98" fmla="*/ 2147483647 w 316"/>
              <a:gd name="T99" fmla="*/ 2147483647 h 562"/>
              <a:gd name="T100" fmla="*/ 2147483647 w 316"/>
              <a:gd name="T101" fmla="*/ 2147483647 h 5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solidFill>
            <a:srgbClr val="2929A5"/>
          </a:solidFill>
          <a:ln w="7938">
            <a:solidFill>
              <a:schemeClr val="tx1"/>
            </a:solidFill>
            <a:prstDash val="solid"/>
            <a:round/>
            <a:headEnd/>
            <a:tailEnd/>
          </a:ln>
        </p:spPr>
        <p:txBody>
          <a:bodyPr/>
          <a:lstStyle/>
          <a:p>
            <a:endParaRPr lang="en-GB"/>
          </a:p>
        </p:txBody>
      </p:sp>
      <p:sp>
        <p:nvSpPr>
          <p:cNvPr id="86" name="Freeform 84"/>
          <p:cNvSpPr>
            <a:spLocks/>
          </p:cNvSpPr>
          <p:nvPr/>
        </p:nvSpPr>
        <p:spPr bwMode="auto">
          <a:xfrm>
            <a:off x="2381250" y="5251450"/>
            <a:ext cx="215900" cy="1066800"/>
          </a:xfrm>
          <a:custGeom>
            <a:avLst/>
            <a:gdLst>
              <a:gd name="T0" fmla="*/ 2147483647 w 136"/>
              <a:gd name="T1" fmla="*/ 2147483647 h 672"/>
              <a:gd name="T2" fmla="*/ 2147483647 w 136"/>
              <a:gd name="T3" fmla="*/ 2147483647 h 672"/>
              <a:gd name="T4" fmla="*/ 2147483647 w 136"/>
              <a:gd name="T5" fmla="*/ 2147483647 h 672"/>
              <a:gd name="T6" fmla="*/ 2147483647 w 136"/>
              <a:gd name="T7" fmla="*/ 2147483647 h 672"/>
              <a:gd name="T8" fmla="*/ 2147483647 w 136"/>
              <a:gd name="T9" fmla="*/ 2147483647 h 672"/>
              <a:gd name="T10" fmla="*/ 2147483647 w 136"/>
              <a:gd name="T11" fmla="*/ 2147483647 h 672"/>
              <a:gd name="T12" fmla="*/ 2147483647 w 136"/>
              <a:gd name="T13" fmla="*/ 2147483647 h 672"/>
              <a:gd name="T14" fmla="*/ 2147483647 w 136"/>
              <a:gd name="T15" fmla="*/ 2147483647 h 672"/>
              <a:gd name="T16" fmla="*/ 2147483647 w 136"/>
              <a:gd name="T17" fmla="*/ 2147483647 h 672"/>
              <a:gd name="T18" fmla="*/ 2147483647 w 136"/>
              <a:gd name="T19" fmla="*/ 2147483647 h 672"/>
              <a:gd name="T20" fmla="*/ 2147483647 w 136"/>
              <a:gd name="T21" fmla="*/ 2147483647 h 672"/>
              <a:gd name="T22" fmla="*/ 2147483647 w 136"/>
              <a:gd name="T23" fmla="*/ 2147483647 h 672"/>
              <a:gd name="T24" fmla="*/ 2147483647 w 136"/>
              <a:gd name="T25" fmla="*/ 2147483647 h 672"/>
              <a:gd name="T26" fmla="*/ 2147483647 w 136"/>
              <a:gd name="T27" fmla="*/ 2147483647 h 672"/>
              <a:gd name="T28" fmla="*/ 2147483647 w 136"/>
              <a:gd name="T29" fmla="*/ 2147483647 h 672"/>
              <a:gd name="T30" fmla="*/ 2147483647 w 136"/>
              <a:gd name="T31" fmla="*/ 2147483647 h 672"/>
              <a:gd name="T32" fmla="*/ 2147483647 w 136"/>
              <a:gd name="T33" fmla="*/ 2147483647 h 672"/>
              <a:gd name="T34" fmla="*/ 2147483647 w 136"/>
              <a:gd name="T35" fmla="*/ 2147483647 h 672"/>
              <a:gd name="T36" fmla="*/ 2147483647 w 136"/>
              <a:gd name="T37" fmla="*/ 2147483647 h 672"/>
              <a:gd name="T38" fmla="*/ 2147483647 w 136"/>
              <a:gd name="T39" fmla="*/ 2147483647 h 672"/>
              <a:gd name="T40" fmla="*/ 2147483647 w 136"/>
              <a:gd name="T41" fmla="*/ 2147483647 h 672"/>
              <a:gd name="T42" fmla="*/ 2147483647 w 136"/>
              <a:gd name="T43" fmla="*/ 2147483647 h 672"/>
              <a:gd name="T44" fmla="*/ 2147483647 w 136"/>
              <a:gd name="T45" fmla="*/ 2147483647 h 672"/>
              <a:gd name="T46" fmla="*/ 2147483647 w 136"/>
              <a:gd name="T47" fmla="*/ 2147483647 h 672"/>
              <a:gd name="T48" fmla="*/ 2147483647 w 136"/>
              <a:gd name="T49" fmla="*/ 2147483647 h 672"/>
              <a:gd name="T50" fmla="*/ 2147483647 w 136"/>
              <a:gd name="T51" fmla="*/ 2147483647 h 672"/>
              <a:gd name="T52" fmla="*/ 2147483647 w 136"/>
              <a:gd name="T53" fmla="*/ 2147483647 h 672"/>
              <a:gd name="T54" fmla="*/ 2147483647 w 136"/>
              <a:gd name="T55" fmla="*/ 2147483647 h 672"/>
              <a:gd name="T56" fmla="*/ 2147483647 w 136"/>
              <a:gd name="T57" fmla="*/ 2147483647 h 672"/>
              <a:gd name="T58" fmla="*/ 2147483647 w 136"/>
              <a:gd name="T59" fmla="*/ 2147483647 h 672"/>
              <a:gd name="T60" fmla="*/ 2147483647 w 136"/>
              <a:gd name="T61" fmla="*/ 2147483647 h 672"/>
              <a:gd name="T62" fmla="*/ 2147483647 w 136"/>
              <a:gd name="T63" fmla="*/ 2147483647 h 672"/>
              <a:gd name="T64" fmla="*/ 2147483647 w 136"/>
              <a:gd name="T65" fmla="*/ 2147483647 h 672"/>
              <a:gd name="T66" fmla="*/ 2147483647 w 136"/>
              <a:gd name="T67" fmla="*/ 2147483647 h 672"/>
              <a:gd name="T68" fmla="*/ 2147483647 w 136"/>
              <a:gd name="T69" fmla="*/ 2147483647 h 672"/>
              <a:gd name="T70" fmla="*/ 2147483647 w 136"/>
              <a:gd name="T71" fmla="*/ 2147483647 h 672"/>
              <a:gd name="T72" fmla="*/ 2147483647 w 136"/>
              <a:gd name="T73" fmla="*/ 2147483647 h 672"/>
              <a:gd name="T74" fmla="*/ 2147483647 w 136"/>
              <a:gd name="T75" fmla="*/ 2147483647 h 672"/>
              <a:gd name="T76" fmla="*/ 2147483647 w 136"/>
              <a:gd name="T77" fmla="*/ 2147483647 h 672"/>
              <a:gd name="T78" fmla="*/ 2147483647 w 136"/>
              <a:gd name="T79" fmla="*/ 2147483647 h 672"/>
              <a:gd name="T80" fmla="*/ 2147483647 w 136"/>
              <a:gd name="T81" fmla="*/ 2147483647 h 672"/>
              <a:gd name="T82" fmla="*/ 2147483647 w 136"/>
              <a:gd name="T83" fmla="*/ 2147483647 h 672"/>
              <a:gd name="T84" fmla="*/ 2147483647 w 136"/>
              <a:gd name="T85" fmla="*/ 2147483647 h 672"/>
              <a:gd name="T86" fmla="*/ 2147483647 w 136"/>
              <a:gd name="T87" fmla="*/ 2147483647 h 672"/>
              <a:gd name="T88" fmla="*/ 2147483647 w 136"/>
              <a:gd name="T89" fmla="*/ 2147483647 h 672"/>
              <a:gd name="T90" fmla="*/ 2147483647 w 136"/>
              <a:gd name="T91" fmla="*/ 2147483647 h 672"/>
              <a:gd name="T92" fmla="*/ 2147483647 w 136"/>
              <a:gd name="T93" fmla="*/ 2147483647 h 672"/>
              <a:gd name="T94" fmla="*/ 2147483647 w 136"/>
              <a:gd name="T95" fmla="*/ 2147483647 h 672"/>
              <a:gd name="T96" fmla="*/ 2147483647 w 136"/>
              <a:gd name="T97" fmla="*/ 2147483647 h 672"/>
              <a:gd name="T98" fmla="*/ 2147483647 w 136"/>
              <a:gd name="T99" fmla="*/ 2147483647 h 672"/>
              <a:gd name="T100" fmla="*/ 2147483647 w 136"/>
              <a:gd name="T101" fmla="*/ 2147483647 h 6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solidFill>
            <a:srgbClr val="2929A5"/>
          </a:solidFill>
          <a:ln w="7938">
            <a:solidFill>
              <a:schemeClr val="tx1"/>
            </a:solidFill>
            <a:prstDash val="solid"/>
            <a:round/>
            <a:headEnd/>
            <a:tailEnd/>
          </a:ln>
        </p:spPr>
        <p:txBody>
          <a:bodyPr/>
          <a:lstStyle/>
          <a:p>
            <a:endParaRPr lang="en-GB"/>
          </a:p>
        </p:txBody>
      </p:sp>
      <p:sp>
        <p:nvSpPr>
          <p:cNvPr id="87" name="Freeform 85"/>
          <p:cNvSpPr>
            <a:spLocks/>
          </p:cNvSpPr>
          <p:nvPr/>
        </p:nvSpPr>
        <p:spPr bwMode="auto">
          <a:xfrm>
            <a:off x="2559050" y="6289675"/>
            <a:ext cx="88900" cy="73025"/>
          </a:xfrm>
          <a:custGeom>
            <a:avLst/>
            <a:gdLst>
              <a:gd name="T0" fmla="*/ 0 w 56"/>
              <a:gd name="T1" fmla="*/ 0 h 46"/>
              <a:gd name="T2" fmla="*/ 0 w 56"/>
              <a:gd name="T3" fmla="*/ 2147483647 h 46"/>
              <a:gd name="T4" fmla="*/ 2147483647 w 56"/>
              <a:gd name="T5" fmla="*/ 2147483647 h 46"/>
              <a:gd name="T6" fmla="*/ 2147483647 w 56"/>
              <a:gd name="T7" fmla="*/ 2147483647 h 46"/>
              <a:gd name="T8" fmla="*/ 2147483647 w 56"/>
              <a:gd name="T9" fmla="*/ 2147483647 h 46"/>
              <a:gd name="T10" fmla="*/ 2147483647 w 56"/>
              <a:gd name="T11" fmla="*/ 2147483647 h 46"/>
              <a:gd name="T12" fmla="*/ 2147483647 w 56"/>
              <a:gd name="T13" fmla="*/ 2147483647 h 46"/>
              <a:gd name="T14" fmla="*/ 2147483647 w 56"/>
              <a:gd name="T15" fmla="*/ 2147483647 h 46"/>
              <a:gd name="T16" fmla="*/ 2147483647 w 56"/>
              <a:gd name="T17" fmla="*/ 2147483647 h 46"/>
              <a:gd name="T18" fmla="*/ 2147483647 w 56"/>
              <a:gd name="T19" fmla="*/ 2147483647 h 46"/>
              <a:gd name="T20" fmla="*/ 2147483647 w 56"/>
              <a:gd name="T21" fmla="*/ 2147483647 h 46"/>
              <a:gd name="T22" fmla="*/ 2147483647 w 56"/>
              <a:gd name="T23" fmla="*/ 2147483647 h 46"/>
              <a:gd name="T24" fmla="*/ 2147483647 w 56"/>
              <a:gd name="T25" fmla="*/ 2147483647 h 46"/>
              <a:gd name="T26" fmla="*/ 0 w 5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solidFill>
            <a:srgbClr val="2929A5"/>
          </a:solidFill>
          <a:ln w="7938">
            <a:solidFill>
              <a:schemeClr val="tx1"/>
            </a:solidFill>
            <a:prstDash val="solid"/>
            <a:round/>
            <a:headEnd/>
            <a:tailEnd/>
          </a:ln>
        </p:spPr>
        <p:txBody>
          <a:bodyPr/>
          <a:lstStyle/>
          <a:p>
            <a:endParaRPr lang="en-GB"/>
          </a:p>
        </p:txBody>
      </p:sp>
      <p:sp>
        <p:nvSpPr>
          <p:cNvPr id="88" name="Freeform 86"/>
          <p:cNvSpPr>
            <a:spLocks/>
          </p:cNvSpPr>
          <p:nvPr/>
        </p:nvSpPr>
        <p:spPr bwMode="auto">
          <a:xfrm>
            <a:off x="2492375" y="6280150"/>
            <a:ext cx="107950" cy="101600"/>
          </a:xfrm>
          <a:custGeom>
            <a:avLst/>
            <a:gdLst>
              <a:gd name="T0" fmla="*/ 2147483647 w 68"/>
              <a:gd name="T1" fmla="*/ 2147483647 h 64"/>
              <a:gd name="T2" fmla="*/ 0 w 68"/>
              <a:gd name="T3" fmla="*/ 2147483647 h 64"/>
              <a:gd name="T4" fmla="*/ 2147483647 w 68"/>
              <a:gd name="T5" fmla="*/ 2147483647 h 64"/>
              <a:gd name="T6" fmla="*/ 2147483647 w 68"/>
              <a:gd name="T7" fmla="*/ 2147483647 h 64"/>
              <a:gd name="T8" fmla="*/ 2147483647 w 68"/>
              <a:gd name="T9" fmla="*/ 2147483647 h 64"/>
              <a:gd name="T10" fmla="*/ 2147483647 w 68"/>
              <a:gd name="T11" fmla="*/ 2147483647 h 64"/>
              <a:gd name="T12" fmla="*/ 2147483647 w 68"/>
              <a:gd name="T13" fmla="*/ 2147483647 h 64"/>
              <a:gd name="T14" fmla="*/ 2147483647 w 68"/>
              <a:gd name="T15" fmla="*/ 2147483647 h 64"/>
              <a:gd name="T16" fmla="*/ 2147483647 w 68"/>
              <a:gd name="T17" fmla="*/ 2147483647 h 64"/>
              <a:gd name="T18" fmla="*/ 2147483647 w 68"/>
              <a:gd name="T19" fmla="*/ 2147483647 h 64"/>
              <a:gd name="T20" fmla="*/ 2147483647 w 68"/>
              <a:gd name="T21" fmla="*/ 2147483647 h 64"/>
              <a:gd name="T22" fmla="*/ 2147483647 w 68"/>
              <a:gd name="T23" fmla="*/ 2147483647 h 64"/>
              <a:gd name="T24" fmla="*/ 2147483647 w 68"/>
              <a:gd name="T25" fmla="*/ 2147483647 h 64"/>
              <a:gd name="T26" fmla="*/ 2147483647 w 68"/>
              <a:gd name="T27" fmla="*/ 2147483647 h 64"/>
              <a:gd name="T28" fmla="*/ 2147483647 w 68"/>
              <a:gd name="T29" fmla="*/ 2147483647 h 64"/>
              <a:gd name="T30" fmla="*/ 2147483647 w 68"/>
              <a:gd name="T31" fmla="*/ 2147483647 h 64"/>
              <a:gd name="T32" fmla="*/ 2147483647 w 68"/>
              <a:gd name="T33" fmla="*/ 2147483647 h 64"/>
              <a:gd name="T34" fmla="*/ 2147483647 w 68"/>
              <a:gd name="T35" fmla="*/ 2147483647 h 64"/>
              <a:gd name="T36" fmla="*/ 2147483647 w 68"/>
              <a:gd name="T37" fmla="*/ 2147483647 h 64"/>
              <a:gd name="T38" fmla="*/ 2147483647 w 68"/>
              <a:gd name="T39" fmla="*/ 0 h 64"/>
              <a:gd name="T40" fmla="*/ 2147483647 w 68"/>
              <a:gd name="T41" fmla="*/ 0 h 64"/>
              <a:gd name="T42" fmla="*/ 2147483647 w 68"/>
              <a:gd name="T43" fmla="*/ 2147483647 h 64"/>
              <a:gd name="T44" fmla="*/ 2147483647 w 68"/>
              <a:gd name="T45" fmla="*/ 2147483647 h 64"/>
              <a:gd name="T46" fmla="*/ 2147483647 w 68"/>
              <a:gd name="T47" fmla="*/ 2147483647 h 64"/>
              <a:gd name="T48" fmla="*/ 2147483647 w 68"/>
              <a:gd name="T49" fmla="*/ 2147483647 h 64"/>
              <a:gd name="T50" fmla="*/ 2147483647 w 68"/>
              <a:gd name="T51" fmla="*/ 2147483647 h 64"/>
              <a:gd name="T52" fmla="*/ 2147483647 w 68"/>
              <a:gd name="T53" fmla="*/ 2147483647 h 64"/>
              <a:gd name="T54" fmla="*/ 2147483647 w 68"/>
              <a:gd name="T55" fmla="*/ 2147483647 h 64"/>
              <a:gd name="T56" fmla="*/ 2147483647 w 68"/>
              <a:gd name="T57" fmla="*/ 2147483647 h 64"/>
              <a:gd name="T58" fmla="*/ 2147483647 w 68"/>
              <a:gd name="T59" fmla="*/ 2147483647 h 64"/>
              <a:gd name="T60" fmla="*/ 2147483647 w 68"/>
              <a:gd name="T61" fmla="*/ 2147483647 h 64"/>
              <a:gd name="T62" fmla="*/ 2147483647 w 68"/>
              <a:gd name="T63" fmla="*/ 2147483647 h 64"/>
              <a:gd name="T64" fmla="*/ 2147483647 w 68"/>
              <a:gd name="T65" fmla="*/ 2147483647 h 64"/>
              <a:gd name="T66" fmla="*/ 2147483647 w 68"/>
              <a:gd name="T67" fmla="*/ 2147483647 h 64"/>
              <a:gd name="T68" fmla="*/ 2147483647 w 68"/>
              <a:gd name="T69" fmla="*/ 2147483647 h 64"/>
              <a:gd name="T70" fmla="*/ 2147483647 w 68"/>
              <a:gd name="T71" fmla="*/ 2147483647 h 64"/>
              <a:gd name="T72" fmla="*/ 2147483647 w 68"/>
              <a:gd name="T73" fmla="*/ 2147483647 h 64"/>
              <a:gd name="T74" fmla="*/ 2147483647 w 68"/>
              <a:gd name="T75" fmla="*/ 2147483647 h 64"/>
              <a:gd name="T76" fmla="*/ 2147483647 w 68"/>
              <a:gd name="T77" fmla="*/ 2147483647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solidFill>
            <a:srgbClr val="2929A5"/>
          </a:solidFill>
          <a:ln w="7938">
            <a:solidFill>
              <a:schemeClr val="tx1"/>
            </a:solidFill>
            <a:prstDash val="solid"/>
            <a:round/>
            <a:headEnd/>
            <a:tailEnd/>
          </a:ln>
        </p:spPr>
        <p:txBody>
          <a:bodyPr/>
          <a:lstStyle/>
          <a:p>
            <a:endParaRPr lang="en-GB"/>
          </a:p>
        </p:txBody>
      </p:sp>
      <p:sp>
        <p:nvSpPr>
          <p:cNvPr id="89" name="Freeform 87"/>
          <p:cNvSpPr>
            <a:spLocks/>
          </p:cNvSpPr>
          <p:nvPr/>
        </p:nvSpPr>
        <p:spPr bwMode="auto">
          <a:xfrm>
            <a:off x="2759075" y="6235700"/>
            <a:ext cx="28575" cy="28575"/>
          </a:xfrm>
          <a:custGeom>
            <a:avLst/>
            <a:gdLst>
              <a:gd name="T0" fmla="*/ 2147483647 w 18"/>
              <a:gd name="T1" fmla="*/ 2147483647 h 18"/>
              <a:gd name="T2" fmla="*/ 2147483647 w 18"/>
              <a:gd name="T3" fmla="*/ 0 h 18"/>
              <a:gd name="T4" fmla="*/ 2147483647 w 18"/>
              <a:gd name="T5" fmla="*/ 2147483647 h 18"/>
              <a:gd name="T6" fmla="*/ 2147483647 w 18"/>
              <a:gd name="T7" fmla="*/ 2147483647 h 18"/>
              <a:gd name="T8" fmla="*/ 2147483647 w 18"/>
              <a:gd name="T9" fmla="*/ 2147483647 h 18"/>
              <a:gd name="T10" fmla="*/ 2147483647 w 18"/>
              <a:gd name="T11" fmla="*/ 2147483647 h 18"/>
              <a:gd name="T12" fmla="*/ 2147483647 w 18"/>
              <a:gd name="T13" fmla="*/ 2147483647 h 18"/>
              <a:gd name="T14" fmla="*/ 0 w 18"/>
              <a:gd name="T15" fmla="*/ 2147483647 h 18"/>
              <a:gd name="T16" fmla="*/ 0 w 18"/>
              <a:gd name="T17" fmla="*/ 2147483647 h 18"/>
              <a:gd name="T18" fmla="*/ 2147483647 w 18"/>
              <a:gd name="T19" fmla="*/ 2147483647 h 18"/>
              <a:gd name="T20" fmla="*/ 2147483647 w 18"/>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solidFill>
            <a:srgbClr val="2929A5"/>
          </a:solidFill>
          <a:ln w="7938">
            <a:solidFill>
              <a:schemeClr val="tx1"/>
            </a:solidFill>
            <a:prstDash val="solid"/>
            <a:round/>
            <a:headEnd/>
            <a:tailEnd/>
          </a:ln>
        </p:spPr>
        <p:txBody>
          <a:bodyPr/>
          <a:lstStyle/>
          <a:p>
            <a:endParaRPr lang="en-GB"/>
          </a:p>
        </p:txBody>
      </p:sp>
      <p:sp>
        <p:nvSpPr>
          <p:cNvPr id="90" name="Freeform 88"/>
          <p:cNvSpPr>
            <a:spLocks/>
          </p:cNvSpPr>
          <p:nvPr/>
        </p:nvSpPr>
        <p:spPr bwMode="auto">
          <a:xfrm>
            <a:off x="2784475" y="6238875"/>
            <a:ext cx="44450" cy="31750"/>
          </a:xfrm>
          <a:custGeom>
            <a:avLst/>
            <a:gdLst>
              <a:gd name="T0" fmla="*/ 2147483647 w 28"/>
              <a:gd name="T1" fmla="*/ 2147483647 h 20"/>
              <a:gd name="T2" fmla="*/ 2147483647 w 28"/>
              <a:gd name="T3" fmla="*/ 0 h 20"/>
              <a:gd name="T4" fmla="*/ 2147483647 w 28"/>
              <a:gd name="T5" fmla="*/ 0 h 20"/>
              <a:gd name="T6" fmla="*/ 2147483647 w 28"/>
              <a:gd name="T7" fmla="*/ 0 h 20"/>
              <a:gd name="T8" fmla="*/ 2147483647 w 28"/>
              <a:gd name="T9" fmla="*/ 2147483647 h 20"/>
              <a:gd name="T10" fmla="*/ 2147483647 w 28"/>
              <a:gd name="T11" fmla="*/ 2147483647 h 20"/>
              <a:gd name="T12" fmla="*/ 2147483647 w 28"/>
              <a:gd name="T13" fmla="*/ 2147483647 h 20"/>
              <a:gd name="T14" fmla="*/ 2147483647 w 28"/>
              <a:gd name="T15" fmla="*/ 2147483647 h 20"/>
              <a:gd name="T16" fmla="*/ 2147483647 w 28"/>
              <a:gd name="T17" fmla="*/ 2147483647 h 20"/>
              <a:gd name="T18" fmla="*/ 2147483647 w 28"/>
              <a:gd name="T19" fmla="*/ 2147483647 h 20"/>
              <a:gd name="T20" fmla="*/ 2147483647 w 28"/>
              <a:gd name="T21" fmla="*/ 2147483647 h 20"/>
              <a:gd name="T22" fmla="*/ 2147483647 w 28"/>
              <a:gd name="T23" fmla="*/ 2147483647 h 20"/>
              <a:gd name="T24" fmla="*/ 0 w 28"/>
              <a:gd name="T25" fmla="*/ 2147483647 h 20"/>
              <a:gd name="T26" fmla="*/ 0 w 28"/>
              <a:gd name="T27" fmla="*/ 2147483647 h 20"/>
              <a:gd name="T28" fmla="*/ 2147483647 w 28"/>
              <a:gd name="T29" fmla="*/ 2147483647 h 20"/>
              <a:gd name="T30" fmla="*/ 2147483647 w 28"/>
              <a:gd name="T31" fmla="*/ 214748364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solidFill>
            <a:srgbClr val="2929A5"/>
          </a:solidFill>
          <a:ln w="7938">
            <a:solidFill>
              <a:schemeClr val="tx1"/>
            </a:solidFill>
            <a:prstDash val="solid"/>
            <a:round/>
            <a:headEnd/>
            <a:tailEnd/>
          </a:ln>
        </p:spPr>
        <p:txBody>
          <a:bodyPr/>
          <a:lstStyle/>
          <a:p>
            <a:endParaRPr lang="en-GB"/>
          </a:p>
        </p:txBody>
      </p:sp>
      <p:sp>
        <p:nvSpPr>
          <p:cNvPr id="91" name="Freeform 89"/>
          <p:cNvSpPr>
            <a:spLocks/>
          </p:cNvSpPr>
          <p:nvPr/>
        </p:nvSpPr>
        <p:spPr bwMode="auto">
          <a:xfrm>
            <a:off x="2422525" y="4683125"/>
            <a:ext cx="984250" cy="1012825"/>
          </a:xfrm>
          <a:custGeom>
            <a:avLst/>
            <a:gdLst>
              <a:gd name="T0" fmla="*/ 2147483647 w 620"/>
              <a:gd name="T1" fmla="*/ 2147483647 h 638"/>
              <a:gd name="T2" fmla="*/ 2147483647 w 620"/>
              <a:gd name="T3" fmla="*/ 2147483647 h 638"/>
              <a:gd name="T4" fmla="*/ 2147483647 w 620"/>
              <a:gd name="T5" fmla="*/ 2147483647 h 638"/>
              <a:gd name="T6" fmla="*/ 2147483647 w 620"/>
              <a:gd name="T7" fmla="*/ 2147483647 h 638"/>
              <a:gd name="T8" fmla="*/ 2147483647 w 620"/>
              <a:gd name="T9" fmla="*/ 2147483647 h 638"/>
              <a:gd name="T10" fmla="*/ 2147483647 w 620"/>
              <a:gd name="T11" fmla="*/ 2147483647 h 638"/>
              <a:gd name="T12" fmla="*/ 2147483647 w 620"/>
              <a:gd name="T13" fmla="*/ 2147483647 h 638"/>
              <a:gd name="T14" fmla="*/ 2147483647 w 620"/>
              <a:gd name="T15" fmla="*/ 2147483647 h 638"/>
              <a:gd name="T16" fmla="*/ 2147483647 w 620"/>
              <a:gd name="T17" fmla="*/ 2147483647 h 638"/>
              <a:gd name="T18" fmla="*/ 2147483647 w 620"/>
              <a:gd name="T19" fmla="*/ 2147483647 h 638"/>
              <a:gd name="T20" fmla="*/ 2147483647 w 620"/>
              <a:gd name="T21" fmla="*/ 2147483647 h 638"/>
              <a:gd name="T22" fmla="*/ 2147483647 w 620"/>
              <a:gd name="T23" fmla="*/ 2147483647 h 638"/>
              <a:gd name="T24" fmla="*/ 2147483647 w 620"/>
              <a:gd name="T25" fmla="*/ 2147483647 h 638"/>
              <a:gd name="T26" fmla="*/ 2147483647 w 620"/>
              <a:gd name="T27" fmla="*/ 2147483647 h 638"/>
              <a:gd name="T28" fmla="*/ 2147483647 w 620"/>
              <a:gd name="T29" fmla="*/ 2147483647 h 638"/>
              <a:gd name="T30" fmla="*/ 2147483647 w 620"/>
              <a:gd name="T31" fmla="*/ 2147483647 h 638"/>
              <a:gd name="T32" fmla="*/ 2147483647 w 620"/>
              <a:gd name="T33" fmla="*/ 2147483647 h 638"/>
              <a:gd name="T34" fmla="*/ 2147483647 w 620"/>
              <a:gd name="T35" fmla="*/ 2147483647 h 638"/>
              <a:gd name="T36" fmla="*/ 2147483647 w 620"/>
              <a:gd name="T37" fmla="*/ 2147483647 h 638"/>
              <a:gd name="T38" fmla="*/ 2147483647 w 620"/>
              <a:gd name="T39" fmla="*/ 2147483647 h 638"/>
              <a:gd name="T40" fmla="*/ 2147483647 w 620"/>
              <a:gd name="T41" fmla="*/ 2147483647 h 638"/>
              <a:gd name="T42" fmla="*/ 2147483647 w 620"/>
              <a:gd name="T43" fmla="*/ 2147483647 h 638"/>
              <a:gd name="T44" fmla="*/ 2147483647 w 620"/>
              <a:gd name="T45" fmla="*/ 2147483647 h 638"/>
              <a:gd name="T46" fmla="*/ 2147483647 w 620"/>
              <a:gd name="T47" fmla="*/ 2147483647 h 638"/>
              <a:gd name="T48" fmla="*/ 2147483647 w 620"/>
              <a:gd name="T49" fmla="*/ 2147483647 h 638"/>
              <a:gd name="T50" fmla="*/ 2147483647 w 620"/>
              <a:gd name="T51" fmla="*/ 2147483647 h 638"/>
              <a:gd name="T52" fmla="*/ 2147483647 w 620"/>
              <a:gd name="T53" fmla="*/ 2147483647 h 638"/>
              <a:gd name="T54" fmla="*/ 2147483647 w 620"/>
              <a:gd name="T55" fmla="*/ 2147483647 h 638"/>
              <a:gd name="T56" fmla="*/ 2147483647 w 620"/>
              <a:gd name="T57" fmla="*/ 2147483647 h 638"/>
              <a:gd name="T58" fmla="*/ 2147483647 w 620"/>
              <a:gd name="T59" fmla="*/ 2147483647 h 638"/>
              <a:gd name="T60" fmla="*/ 2147483647 w 620"/>
              <a:gd name="T61" fmla="*/ 2147483647 h 638"/>
              <a:gd name="T62" fmla="*/ 2147483647 w 620"/>
              <a:gd name="T63" fmla="*/ 2147483647 h 638"/>
              <a:gd name="T64" fmla="*/ 2147483647 w 620"/>
              <a:gd name="T65" fmla="*/ 2147483647 h 638"/>
              <a:gd name="T66" fmla="*/ 2147483647 w 620"/>
              <a:gd name="T67" fmla="*/ 2147483647 h 638"/>
              <a:gd name="T68" fmla="*/ 2147483647 w 620"/>
              <a:gd name="T69" fmla="*/ 2147483647 h 638"/>
              <a:gd name="T70" fmla="*/ 2147483647 w 620"/>
              <a:gd name="T71" fmla="*/ 2147483647 h 638"/>
              <a:gd name="T72" fmla="*/ 2147483647 w 620"/>
              <a:gd name="T73" fmla="*/ 2147483647 h 638"/>
              <a:gd name="T74" fmla="*/ 2147483647 w 620"/>
              <a:gd name="T75" fmla="*/ 2147483647 h 638"/>
              <a:gd name="T76" fmla="*/ 2147483647 w 620"/>
              <a:gd name="T77" fmla="*/ 2147483647 h 638"/>
              <a:gd name="T78" fmla="*/ 2147483647 w 620"/>
              <a:gd name="T79" fmla="*/ 2147483647 h 638"/>
              <a:gd name="T80" fmla="*/ 2147483647 w 620"/>
              <a:gd name="T81" fmla="*/ 2147483647 h 638"/>
              <a:gd name="T82" fmla="*/ 2147483647 w 620"/>
              <a:gd name="T83" fmla="*/ 2147483647 h 638"/>
              <a:gd name="T84" fmla="*/ 2147483647 w 620"/>
              <a:gd name="T85" fmla="*/ 2147483647 h 638"/>
              <a:gd name="T86" fmla="*/ 2147483647 w 620"/>
              <a:gd name="T87" fmla="*/ 2147483647 h 638"/>
              <a:gd name="T88" fmla="*/ 2147483647 w 620"/>
              <a:gd name="T89" fmla="*/ 2147483647 h 638"/>
              <a:gd name="T90" fmla="*/ 2147483647 w 620"/>
              <a:gd name="T91" fmla="*/ 2147483647 h 638"/>
              <a:gd name="T92" fmla="*/ 2147483647 w 620"/>
              <a:gd name="T93" fmla="*/ 2147483647 h 638"/>
              <a:gd name="T94" fmla="*/ 2147483647 w 620"/>
              <a:gd name="T95" fmla="*/ 2147483647 h 638"/>
              <a:gd name="T96" fmla="*/ 2147483647 w 620"/>
              <a:gd name="T97" fmla="*/ 2147483647 h 638"/>
              <a:gd name="T98" fmla="*/ 2147483647 w 620"/>
              <a:gd name="T99" fmla="*/ 2147483647 h 638"/>
              <a:gd name="T100" fmla="*/ 2147483647 w 620"/>
              <a:gd name="T101" fmla="*/ 2147483647 h 638"/>
              <a:gd name="T102" fmla="*/ 2147483647 w 620"/>
              <a:gd name="T103" fmla="*/ 2147483647 h 638"/>
              <a:gd name="T104" fmla="*/ 2147483647 w 620"/>
              <a:gd name="T105" fmla="*/ 2147483647 h 6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solidFill>
            <a:srgbClr val="2929A5"/>
          </a:solidFill>
          <a:ln w="7938">
            <a:solidFill>
              <a:schemeClr val="tx1"/>
            </a:solidFill>
            <a:prstDash val="solid"/>
            <a:round/>
            <a:headEnd/>
            <a:tailEnd/>
          </a:ln>
        </p:spPr>
        <p:txBody>
          <a:bodyPr/>
          <a:lstStyle/>
          <a:p>
            <a:endParaRPr lang="en-GB"/>
          </a:p>
        </p:txBody>
      </p:sp>
      <p:sp>
        <p:nvSpPr>
          <p:cNvPr id="92" name="Freeform 90"/>
          <p:cNvSpPr>
            <a:spLocks/>
          </p:cNvSpPr>
          <p:nvPr/>
        </p:nvSpPr>
        <p:spPr bwMode="auto">
          <a:xfrm>
            <a:off x="4910138" y="3987800"/>
            <a:ext cx="273050" cy="273050"/>
          </a:xfrm>
          <a:custGeom>
            <a:avLst/>
            <a:gdLst>
              <a:gd name="T0" fmla="*/ 2147483647 w 172"/>
              <a:gd name="T1" fmla="*/ 0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2147483647 h 172"/>
              <a:gd name="T12" fmla="*/ 2147483647 w 172"/>
              <a:gd name="T13" fmla="*/ 2147483647 h 172"/>
              <a:gd name="T14" fmla="*/ 2147483647 w 172"/>
              <a:gd name="T15" fmla="*/ 2147483647 h 172"/>
              <a:gd name="T16" fmla="*/ 2147483647 w 172"/>
              <a:gd name="T17" fmla="*/ 2147483647 h 172"/>
              <a:gd name="T18" fmla="*/ 2147483647 w 172"/>
              <a:gd name="T19" fmla="*/ 2147483647 h 172"/>
              <a:gd name="T20" fmla="*/ 2147483647 w 172"/>
              <a:gd name="T21" fmla="*/ 2147483647 h 172"/>
              <a:gd name="T22" fmla="*/ 2147483647 w 172"/>
              <a:gd name="T23" fmla="*/ 2147483647 h 172"/>
              <a:gd name="T24" fmla="*/ 2147483647 w 172"/>
              <a:gd name="T25" fmla="*/ 2147483647 h 172"/>
              <a:gd name="T26" fmla="*/ 2147483647 w 172"/>
              <a:gd name="T27" fmla="*/ 2147483647 h 172"/>
              <a:gd name="T28" fmla="*/ 2147483647 w 172"/>
              <a:gd name="T29" fmla="*/ 2147483647 h 172"/>
              <a:gd name="T30" fmla="*/ 2147483647 w 172"/>
              <a:gd name="T31" fmla="*/ 2147483647 h 172"/>
              <a:gd name="T32" fmla="*/ 2147483647 w 172"/>
              <a:gd name="T33" fmla="*/ 2147483647 h 172"/>
              <a:gd name="T34" fmla="*/ 2147483647 w 172"/>
              <a:gd name="T35" fmla="*/ 2147483647 h 172"/>
              <a:gd name="T36" fmla="*/ 2147483647 w 172"/>
              <a:gd name="T37" fmla="*/ 2147483647 h 172"/>
              <a:gd name="T38" fmla="*/ 2147483647 w 172"/>
              <a:gd name="T39" fmla="*/ 2147483647 h 172"/>
              <a:gd name="T40" fmla="*/ 2147483647 w 172"/>
              <a:gd name="T41" fmla="*/ 2147483647 h 172"/>
              <a:gd name="T42" fmla="*/ 2147483647 w 172"/>
              <a:gd name="T43" fmla="*/ 2147483647 h 172"/>
              <a:gd name="T44" fmla="*/ 2147483647 w 172"/>
              <a:gd name="T45" fmla="*/ 2147483647 h 172"/>
              <a:gd name="T46" fmla="*/ 2147483647 w 172"/>
              <a:gd name="T47" fmla="*/ 2147483647 h 172"/>
              <a:gd name="T48" fmla="*/ 2147483647 w 172"/>
              <a:gd name="T49" fmla="*/ 2147483647 h 172"/>
              <a:gd name="T50" fmla="*/ 2147483647 w 172"/>
              <a:gd name="T51" fmla="*/ 2147483647 h 172"/>
              <a:gd name="T52" fmla="*/ 2147483647 w 172"/>
              <a:gd name="T53" fmla="*/ 2147483647 h 172"/>
              <a:gd name="T54" fmla="*/ 2147483647 w 172"/>
              <a:gd name="T55" fmla="*/ 2147483647 h 172"/>
              <a:gd name="T56" fmla="*/ 2147483647 w 172"/>
              <a:gd name="T57" fmla="*/ 2147483647 h 172"/>
              <a:gd name="T58" fmla="*/ 2147483647 w 172"/>
              <a:gd name="T59" fmla="*/ 2147483647 h 172"/>
              <a:gd name="T60" fmla="*/ 2147483647 w 172"/>
              <a:gd name="T61" fmla="*/ 2147483647 h 172"/>
              <a:gd name="T62" fmla="*/ 2147483647 w 172"/>
              <a:gd name="T63" fmla="*/ 2147483647 h 172"/>
              <a:gd name="T64" fmla="*/ 2147483647 w 172"/>
              <a:gd name="T65" fmla="*/ 2147483647 h 172"/>
              <a:gd name="T66" fmla="*/ 2147483647 w 172"/>
              <a:gd name="T67" fmla="*/ 2147483647 h 172"/>
              <a:gd name="T68" fmla="*/ 2147483647 w 172"/>
              <a:gd name="T69" fmla="*/ 2147483647 h 172"/>
              <a:gd name="T70" fmla="*/ 2147483647 w 172"/>
              <a:gd name="T71" fmla="*/ 2147483647 h 172"/>
              <a:gd name="T72" fmla="*/ 2147483647 w 172"/>
              <a:gd name="T73" fmla="*/ 2147483647 h 172"/>
              <a:gd name="T74" fmla="*/ 0 w 172"/>
              <a:gd name="T75" fmla="*/ 2147483647 h 172"/>
              <a:gd name="T76" fmla="*/ 2147483647 w 172"/>
              <a:gd name="T77" fmla="*/ 2147483647 h 172"/>
              <a:gd name="T78" fmla="*/ 2147483647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rgbClr val="2929A5"/>
          </a:solidFill>
          <a:ln w="7938">
            <a:solidFill>
              <a:schemeClr val="tx1"/>
            </a:solidFill>
            <a:prstDash val="solid"/>
            <a:round/>
            <a:headEnd/>
            <a:tailEnd/>
          </a:ln>
        </p:spPr>
        <p:txBody>
          <a:bodyPr/>
          <a:lstStyle/>
          <a:p>
            <a:endParaRPr lang="en-GB"/>
          </a:p>
        </p:txBody>
      </p:sp>
      <p:sp>
        <p:nvSpPr>
          <p:cNvPr id="93" name="Freeform 91"/>
          <p:cNvSpPr>
            <a:spLocks/>
          </p:cNvSpPr>
          <p:nvPr/>
        </p:nvSpPr>
        <p:spPr bwMode="auto">
          <a:xfrm>
            <a:off x="4524375" y="3949700"/>
            <a:ext cx="395288" cy="352425"/>
          </a:xfrm>
          <a:custGeom>
            <a:avLst/>
            <a:gdLst>
              <a:gd name="T0" fmla="*/ 2147483647 w 249"/>
              <a:gd name="T1" fmla="*/ 0 h 222"/>
              <a:gd name="T2" fmla="*/ 2147483647 w 249"/>
              <a:gd name="T3" fmla="*/ 2147483647 h 222"/>
              <a:gd name="T4" fmla="*/ 2147483647 w 249"/>
              <a:gd name="T5" fmla="*/ 2147483647 h 222"/>
              <a:gd name="T6" fmla="*/ 2147483647 w 249"/>
              <a:gd name="T7" fmla="*/ 2147483647 h 222"/>
              <a:gd name="T8" fmla="*/ 2147483647 w 249"/>
              <a:gd name="T9" fmla="*/ 2147483647 h 222"/>
              <a:gd name="T10" fmla="*/ 2147483647 w 249"/>
              <a:gd name="T11" fmla="*/ 2147483647 h 222"/>
              <a:gd name="T12" fmla="*/ 2147483647 w 249"/>
              <a:gd name="T13" fmla="*/ 2147483647 h 222"/>
              <a:gd name="T14" fmla="*/ 2147483647 w 249"/>
              <a:gd name="T15" fmla="*/ 2147483647 h 222"/>
              <a:gd name="T16" fmla="*/ 2147483647 w 249"/>
              <a:gd name="T17" fmla="*/ 2147483647 h 222"/>
              <a:gd name="T18" fmla="*/ 2147483647 w 249"/>
              <a:gd name="T19" fmla="*/ 2147483647 h 222"/>
              <a:gd name="T20" fmla="*/ 2147483647 w 249"/>
              <a:gd name="T21" fmla="*/ 2147483647 h 222"/>
              <a:gd name="T22" fmla="*/ 2147483647 w 249"/>
              <a:gd name="T23" fmla="*/ 2147483647 h 222"/>
              <a:gd name="T24" fmla="*/ 2147483647 w 249"/>
              <a:gd name="T25" fmla="*/ 2147483647 h 222"/>
              <a:gd name="T26" fmla="*/ 2147483647 w 249"/>
              <a:gd name="T27" fmla="*/ 2147483647 h 222"/>
              <a:gd name="T28" fmla="*/ 2147483647 w 249"/>
              <a:gd name="T29" fmla="*/ 2147483647 h 222"/>
              <a:gd name="T30" fmla="*/ 2147483647 w 249"/>
              <a:gd name="T31" fmla="*/ 2147483647 h 222"/>
              <a:gd name="T32" fmla="*/ 2147483647 w 249"/>
              <a:gd name="T33" fmla="*/ 2147483647 h 222"/>
              <a:gd name="T34" fmla="*/ 2147483647 w 249"/>
              <a:gd name="T35" fmla="*/ 2147483647 h 222"/>
              <a:gd name="T36" fmla="*/ 2147483647 w 249"/>
              <a:gd name="T37" fmla="*/ 2147483647 h 222"/>
              <a:gd name="T38" fmla="*/ 2147483647 w 249"/>
              <a:gd name="T39" fmla="*/ 2147483647 h 222"/>
              <a:gd name="T40" fmla="*/ 2147483647 w 249"/>
              <a:gd name="T41" fmla="*/ 2147483647 h 222"/>
              <a:gd name="T42" fmla="*/ 2147483647 w 249"/>
              <a:gd name="T43" fmla="*/ 2147483647 h 222"/>
              <a:gd name="T44" fmla="*/ 2147483647 w 249"/>
              <a:gd name="T45" fmla="*/ 2147483647 h 222"/>
              <a:gd name="T46" fmla="*/ 2147483647 w 249"/>
              <a:gd name="T47" fmla="*/ 2147483647 h 222"/>
              <a:gd name="T48" fmla="*/ 2147483647 w 249"/>
              <a:gd name="T49" fmla="*/ 2147483647 h 222"/>
              <a:gd name="T50" fmla="*/ 2147483647 w 249"/>
              <a:gd name="T51" fmla="*/ 2147483647 h 222"/>
              <a:gd name="T52" fmla="*/ 2147483647 w 249"/>
              <a:gd name="T53" fmla="*/ 2147483647 h 222"/>
              <a:gd name="T54" fmla="*/ 2147483647 w 249"/>
              <a:gd name="T55" fmla="*/ 2147483647 h 222"/>
              <a:gd name="T56" fmla="*/ 2147483647 w 249"/>
              <a:gd name="T57" fmla="*/ 2147483647 h 222"/>
              <a:gd name="T58" fmla="*/ 2147483647 w 249"/>
              <a:gd name="T59" fmla="*/ 2147483647 h 222"/>
              <a:gd name="T60" fmla="*/ 2147483647 w 249"/>
              <a:gd name="T61" fmla="*/ 2147483647 h 222"/>
              <a:gd name="T62" fmla="*/ 2147483647 w 249"/>
              <a:gd name="T63" fmla="*/ 2147483647 h 222"/>
              <a:gd name="T64" fmla="*/ 2147483647 w 249"/>
              <a:gd name="T65" fmla="*/ 2147483647 h 222"/>
              <a:gd name="T66" fmla="*/ 2147483647 w 249"/>
              <a:gd name="T67" fmla="*/ 2147483647 h 222"/>
              <a:gd name="T68" fmla="*/ 2147483647 w 249"/>
              <a:gd name="T69" fmla="*/ 2147483647 h 222"/>
              <a:gd name="T70" fmla="*/ 2147483647 w 249"/>
              <a:gd name="T71" fmla="*/ 2147483647 h 222"/>
              <a:gd name="T72" fmla="*/ 0 w 249"/>
              <a:gd name="T73" fmla="*/ 2147483647 h 222"/>
              <a:gd name="T74" fmla="*/ 2147483647 w 249"/>
              <a:gd name="T75" fmla="*/ 2147483647 h 222"/>
              <a:gd name="T76" fmla="*/ 2147483647 w 249"/>
              <a:gd name="T77" fmla="*/ 2147483647 h 222"/>
              <a:gd name="T78" fmla="*/ 2147483647 w 249"/>
              <a:gd name="T79" fmla="*/ 2147483647 h 222"/>
              <a:gd name="T80" fmla="*/ 2147483647 w 249"/>
              <a:gd name="T81" fmla="*/ 2147483647 h 222"/>
              <a:gd name="T82" fmla="*/ 2147483647 w 249"/>
              <a:gd name="T83" fmla="*/ 2147483647 h 222"/>
              <a:gd name="T84" fmla="*/ 2147483647 w 249"/>
              <a:gd name="T85" fmla="*/ 2147483647 h 222"/>
              <a:gd name="T86" fmla="*/ 2147483647 w 249"/>
              <a:gd name="T87" fmla="*/ 2147483647 h 222"/>
              <a:gd name="T88" fmla="*/ 2147483647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rgbClr val="2929A5"/>
          </a:solidFill>
          <a:ln w="7938">
            <a:solidFill>
              <a:schemeClr val="tx1"/>
            </a:solidFill>
            <a:prstDash val="solid"/>
            <a:round/>
            <a:headEnd/>
            <a:tailEnd/>
          </a:ln>
        </p:spPr>
        <p:txBody>
          <a:bodyPr/>
          <a:lstStyle/>
          <a:p>
            <a:endParaRPr lang="en-GB"/>
          </a:p>
        </p:txBody>
      </p:sp>
      <p:sp>
        <p:nvSpPr>
          <p:cNvPr id="94" name="Freeform 92"/>
          <p:cNvSpPr>
            <a:spLocks/>
          </p:cNvSpPr>
          <p:nvPr/>
        </p:nvSpPr>
        <p:spPr bwMode="auto">
          <a:xfrm>
            <a:off x="4476750" y="3832225"/>
            <a:ext cx="103188" cy="193675"/>
          </a:xfrm>
          <a:custGeom>
            <a:avLst/>
            <a:gdLst>
              <a:gd name="T0" fmla="*/ 2147483647 w 65"/>
              <a:gd name="T1" fmla="*/ 2147483647 h 122"/>
              <a:gd name="T2" fmla="*/ 2147483647 w 65"/>
              <a:gd name="T3" fmla="*/ 0 h 122"/>
              <a:gd name="T4" fmla="*/ 2147483647 w 65"/>
              <a:gd name="T5" fmla="*/ 0 h 122"/>
              <a:gd name="T6" fmla="*/ 2147483647 w 65"/>
              <a:gd name="T7" fmla="*/ 2147483647 h 122"/>
              <a:gd name="T8" fmla="*/ 2147483647 w 65"/>
              <a:gd name="T9" fmla="*/ 2147483647 h 122"/>
              <a:gd name="T10" fmla="*/ 2147483647 w 65"/>
              <a:gd name="T11" fmla="*/ 2147483647 h 122"/>
              <a:gd name="T12" fmla="*/ 2147483647 w 65"/>
              <a:gd name="T13" fmla="*/ 2147483647 h 122"/>
              <a:gd name="T14" fmla="*/ 2147483647 w 65"/>
              <a:gd name="T15" fmla="*/ 2147483647 h 122"/>
              <a:gd name="T16" fmla="*/ 2147483647 w 65"/>
              <a:gd name="T17" fmla="*/ 2147483647 h 122"/>
              <a:gd name="T18" fmla="*/ 2147483647 w 65"/>
              <a:gd name="T19" fmla="*/ 2147483647 h 122"/>
              <a:gd name="T20" fmla="*/ 2147483647 w 65"/>
              <a:gd name="T21" fmla="*/ 2147483647 h 122"/>
              <a:gd name="T22" fmla="*/ 2147483647 w 65"/>
              <a:gd name="T23" fmla="*/ 2147483647 h 122"/>
              <a:gd name="T24" fmla="*/ 2147483647 w 65"/>
              <a:gd name="T25" fmla="*/ 2147483647 h 122"/>
              <a:gd name="T26" fmla="*/ 2147483647 w 65"/>
              <a:gd name="T27" fmla="*/ 2147483647 h 122"/>
              <a:gd name="T28" fmla="*/ 2147483647 w 65"/>
              <a:gd name="T29" fmla="*/ 2147483647 h 122"/>
              <a:gd name="T30" fmla="*/ 2147483647 w 65"/>
              <a:gd name="T31" fmla="*/ 2147483647 h 122"/>
              <a:gd name="T32" fmla="*/ 2147483647 w 65"/>
              <a:gd name="T33" fmla="*/ 2147483647 h 122"/>
              <a:gd name="T34" fmla="*/ 2147483647 w 65"/>
              <a:gd name="T35" fmla="*/ 2147483647 h 122"/>
              <a:gd name="T36" fmla="*/ 2147483647 w 65"/>
              <a:gd name="T37" fmla="*/ 2147483647 h 122"/>
              <a:gd name="T38" fmla="*/ 2147483647 w 65"/>
              <a:gd name="T39" fmla="*/ 2147483647 h 122"/>
              <a:gd name="T40" fmla="*/ 2147483647 w 65"/>
              <a:gd name="T41" fmla="*/ 2147483647 h 122"/>
              <a:gd name="T42" fmla="*/ 2147483647 w 65"/>
              <a:gd name="T43" fmla="*/ 2147483647 h 122"/>
              <a:gd name="T44" fmla="*/ 2147483647 w 65"/>
              <a:gd name="T45" fmla="*/ 2147483647 h 122"/>
              <a:gd name="T46" fmla="*/ 2147483647 w 65"/>
              <a:gd name="T47" fmla="*/ 2147483647 h 122"/>
              <a:gd name="T48" fmla="*/ 2147483647 w 65"/>
              <a:gd name="T49" fmla="*/ 2147483647 h 122"/>
              <a:gd name="T50" fmla="*/ 2147483647 w 65"/>
              <a:gd name="T51" fmla="*/ 2147483647 h 122"/>
              <a:gd name="T52" fmla="*/ 2147483647 w 65"/>
              <a:gd name="T53" fmla="*/ 2147483647 h 122"/>
              <a:gd name="T54" fmla="*/ 2147483647 w 65"/>
              <a:gd name="T55" fmla="*/ 2147483647 h 122"/>
              <a:gd name="T56" fmla="*/ 0 w 65"/>
              <a:gd name="T57" fmla="*/ 2147483647 h 122"/>
              <a:gd name="T58" fmla="*/ 0 w 65"/>
              <a:gd name="T59" fmla="*/ 2147483647 h 122"/>
              <a:gd name="T60" fmla="*/ 2147483647 w 65"/>
              <a:gd name="T61" fmla="*/ 2147483647 h 122"/>
              <a:gd name="T62" fmla="*/ 2147483647 w 65"/>
              <a:gd name="T63" fmla="*/ 2147483647 h 122"/>
              <a:gd name="T64" fmla="*/ 2147483647 w 65"/>
              <a:gd name="T65" fmla="*/ 2147483647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rgbClr val="2929A5"/>
          </a:solidFill>
          <a:ln w="7938">
            <a:solidFill>
              <a:schemeClr val="tx1"/>
            </a:solidFill>
            <a:prstDash val="solid"/>
            <a:round/>
            <a:headEnd/>
            <a:tailEnd/>
          </a:ln>
        </p:spPr>
        <p:txBody>
          <a:bodyPr/>
          <a:lstStyle/>
          <a:p>
            <a:endParaRPr lang="en-GB"/>
          </a:p>
        </p:txBody>
      </p:sp>
      <p:sp>
        <p:nvSpPr>
          <p:cNvPr id="95" name="Freeform 93"/>
          <p:cNvSpPr>
            <a:spLocks/>
          </p:cNvSpPr>
          <p:nvPr/>
        </p:nvSpPr>
        <p:spPr bwMode="auto">
          <a:xfrm>
            <a:off x="4067175" y="3841750"/>
            <a:ext cx="525463" cy="492125"/>
          </a:xfrm>
          <a:custGeom>
            <a:avLst/>
            <a:gdLst>
              <a:gd name="T0" fmla="*/ 0 w 331"/>
              <a:gd name="T1" fmla="*/ 2147483647 h 310"/>
              <a:gd name="T2" fmla="*/ 0 w 331"/>
              <a:gd name="T3" fmla="*/ 2147483647 h 310"/>
              <a:gd name="T4" fmla="*/ 2147483647 w 331"/>
              <a:gd name="T5" fmla="*/ 2147483647 h 310"/>
              <a:gd name="T6" fmla="*/ 2147483647 w 331"/>
              <a:gd name="T7" fmla="*/ 2147483647 h 310"/>
              <a:gd name="T8" fmla="*/ 2147483647 w 331"/>
              <a:gd name="T9" fmla="*/ 2147483647 h 310"/>
              <a:gd name="T10" fmla="*/ 2147483647 w 331"/>
              <a:gd name="T11" fmla="*/ 2147483647 h 310"/>
              <a:gd name="T12" fmla="*/ 2147483647 w 331"/>
              <a:gd name="T13" fmla="*/ 2147483647 h 310"/>
              <a:gd name="T14" fmla="*/ 2147483647 w 331"/>
              <a:gd name="T15" fmla="*/ 2147483647 h 310"/>
              <a:gd name="T16" fmla="*/ 2147483647 w 331"/>
              <a:gd name="T17" fmla="*/ 2147483647 h 310"/>
              <a:gd name="T18" fmla="*/ 2147483647 w 331"/>
              <a:gd name="T19" fmla="*/ 2147483647 h 310"/>
              <a:gd name="T20" fmla="*/ 2147483647 w 331"/>
              <a:gd name="T21" fmla="*/ 2147483647 h 310"/>
              <a:gd name="T22" fmla="*/ 2147483647 w 331"/>
              <a:gd name="T23" fmla="*/ 2147483647 h 310"/>
              <a:gd name="T24" fmla="*/ 2147483647 w 331"/>
              <a:gd name="T25" fmla="*/ 2147483647 h 310"/>
              <a:gd name="T26" fmla="*/ 2147483647 w 331"/>
              <a:gd name="T27" fmla="*/ 2147483647 h 310"/>
              <a:gd name="T28" fmla="*/ 2147483647 w 331"/>
              <a:gd name="T29" fmla="*/ 2147483647 h 310"/>
              <a:gd name="T30" fmla="*/ 2147483647 w 331"/>
              <a:gd name="T31" fmla="*/ 2147483647 h 310"/>
              <a:gd name="T32" fmla="*/ 2147483647 w 331"/>
              <a:gd name="T33" fmla="*/ 2147483647 h 310"/>
              <a:gd name="T34" fmla="*/ 2147483647 w 331"/>
              <a:gd name="T35" fmla="*/ 2147483647 h 310"/>
              <a:gd name="T36" fmla="*/ 2147483647 w 331"/>
              <a:gd name="T37" fmla="*/ 2147483647 h 310"/>
              <a:gd name="T38" fmla="*/ 2147483647 w 331"/>
              <a:gd name="T39" fmla="*/ 0 h 310"/>
              <a:gd name="T40" fmla="*/ 2147483647 w 331"/>
              <a:gd name="T41" fmla="*/ 0 h 310"/>
              <a:gd name="T42" fmla="*/ 2147483647 w 331"/>
              <a:gd name="T43" fmla="*/ 0 h 310"/>
              <a:gd name="T44" fmla="*/ 2147483647 w 331"/>
              <a:gd name="T45" fmla="*/ 2147483647 h 310"/>
              <a:gd name="T46" fmla="*/ 2147483647 w 331"/>
              <a:gd name="T47" fmla="*/ 2147483647 h 310"/>
              <a:gd name="T48" fmla="*/ 2147483647 w 331"/>
              <a:gd name="T49" fmla="*/ 2147483647 h 310"/>
              <a:gd name="T50" fmla="*/ 2147483647 w 331"/>
              <a:gd name="T51" fmla="*/ 2147483647 h 310"/>
              <a:gd name="T52" fmla="*/ 2147483647 w 331"/>
              <a:gd name="T53" fmla="*/ 2147483647 h 310"/>
              <a:gd name="T54" fmla="*/ 2147483647 w 331"/>
              <a:gd name="T55" fmla="*/ 2147483647 h 310"/>
              <a:gd name="T56" fmla="*/ 2147483647 w 331"/>
              <a:gd name="T57" fmla="*/ 2147483647 h 310"/>
              <a:gd name="T58" fmla="*/ 2147483647 w 331"/>
              <a:gd name="T59" fmla="*/ 2147483647 h 310"/>
              <a:gd name="T60" fmla="*/ 2147483647 w 331"/>
              <a:gd name="T61" fmla="*/ 2147483647 h 310"/>
              <a:gd name="T62" fmla="*/ 2147483647 w 331"/>
              <a:gd name="T63" fmla="*/ 2147483647 h 310"/>
              <a:gd name="T64" fmla="*/ 2147483647 w 331"/>
              <a:gd name="T65" fmla="*/ 2147483647 h 310"/>
              <a:gd name="T66" fmla="*/ 2147483647 w 331"/>
              <a:gd name="T67" fmla="*/ 2147483647 h 310"/>
              <a:gd name="T68" fmla="*/ 2147483647 w 331"/>
              <a:gd name="T69" fmla="*/ 2147483647 h 310"/>
              <a:gd name="T70" fmla="*/ 2147483647 w 331"/>
              <a:gd name="T71" fmla="*/ 2147483647 h 310"/>
              <a:gd name="T72" fmla="*/ 2147483647 w 331"/>
              <a:gd name="T73" fmla="*/ 2147483647 h 310"/>
              <a:gd name="T74" fmla="*/ 2147483647 w 331"/>
              <a:gd name="T75" fmla="*/ 2147483647 h 310"/>
              <a:gd name="T76" fmla="*/ 2147483647 w 331"/>
              <a:gd name="T77" fmla="*/ 2147483647 h 310"/>
              <a:gd name="T78" fmla="*/ 2147483647 w 331"/>
              <a:gd name="T79" fmla="*/ 2147483647 h 310"/>
              <a:gd name="T80" fmla="*/ 2147483647 w 331"/>
              <a:gd name="T81" fmla="*/ 2147483647 h 310"/>
              <a:gd name="T82" fmla="*/ 2147483647 w 331"/>
              <a:gd name="T83" fmla="*/ 2147483647 h 310"/>
              <a:gd name="T84" fmla="*/ 2147483647 w 331"/>
              <a:gd name="T85" fmla="*/ 2147483647 h 310"/>
              <a:gd name="T86" fmla="*/ 2147483647 w 331"/>
              <a:gd name="T87" fmla="*/ 2147483647 h 310"/>
              <a:gd name="T88" fmla="*/ 0 w 331"/>
              <a:gd name="T89" fmla="*/ 214748364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rgbClr val="2929A5"/>
          </a:solidFill>
          <a:ln w="7938">
            <a:solidFill>
              <a:schemeClr val="tx1"/>
            </a:solidFill>
            <a:prstDash val="solid"/>
            <a:round/>
            <a:headEnd/>
            <a:tailEnd/>
          </a:ln>
        </p:spPr>
        <p:txBody>
          <a:bodyPr/>
          <a:lstStyle/>
          <a:p>
            <a:endParaRPr lang="en-GB"/>
          </a:p>
        </p:txBody>
      </p:sp>
      <p:sp>
        <p:nvSpPr>
          <p:cNvPr id="96" name="Freeform 94"/>
          <p:cNvSpPr>
            <a:spLocks/>
          </p:cNvSpPr>
          <p:nvPr/>
        </p:nvSpPr>
        <p:spPr bwMode="auto">
          <a:xfrm>
            <a:off x="3959225" y="3873500"/>
            <a:ext cx="298450" cy="228600"/>
          </a:xfrm>
          <a:custGeom>
            <a:avLst/>
            <a:gdLst>
              <a:gd name="T0" fmla="*/ 2147483647 w 188"/>
              <a:gd name="T1" fmla="*/ 2147483647 h 144"/>
              <a:gd name="T2" fmla="*/ 0 w 188"/>
              <a:gd name="T3" fmla="*/ 2147483647 h 144"/>
              <a:gd name="T4" fmla="*/ 2147483647 w 188"/>
              <a:gd name="T5" fmla="*/ 2147483647 h 144"/>
              <a:gd name="T6" fmla="*/ 2147483647 w 188"/>
              <a:gd name="T7" fmla="*/ 2147483647 h 144"/>
              <a:gd name="T8" fmla="*/ 2147483647 w 188"/>
              <a:gd name="T9" fmla="*/ 2147483647 h 144"/>
              <a:gd name="T10" fmla="*/ 2147483647 w 188"/>
              <a:gd name="T11" fmla="*/ 2147483647 h 144"/>
              <a:gd name="T12" fmla="*/ 2147483647 w 188"/>
              <a:gd name="T13" fmla="*/ 2147483647 h 144"/>
              <a:gd name="T14" fmla="*/ 2147483647 w 188"/>
              <a:gd name="T15" fmla="*/ 2147483647 h 144"/>
              <a:gd name="T16" fmla="*/ 2147483647 w 188"/>
              <a:gd name="T17" fmla="*/ 2147483647 h 144"/>
              <a:gd name="T18" fmla="*/ 2147483647 w 188"/>
              <a:gd name="T19" fmla="*/ 2147483647 h 144"/>
              <a:gd name="T20" fmla="*/ 2147483647 w 188"/>
              <a:gd name="T21" fmla="*/ 2147483647 h 144"/>
              <a:gd name="T22" fmla="*/ 2147483647 w 188"/>
              <a:gd name="T23" fmla="*/ 2147483647 h 144"/>
              <a:gd name="T24" fmla="*/ 2147483647 w 188"/>
              <a:gd name="T25" fmla="*/ 2147483647 h 144"/>
              <a:gd name="T26" fmla="*/ 2147483647 w 188"/>
              <a:gd name="T27" fmla="*/ 0 h 144"/>
              <a:gd name="T28" fmla="*/ 2147483647 w 188"/>
              <a:gd name="T29" fmla="*/ 0 h 144"/>
              <a:gd name="T30" fmla="*/ 2147483647 w 188"/>
              <a:gd name="T31" fmla="*/ 2147483647 h 144"/>
              <a:gd name="T32" fmla="*/ 2147483647 w 188"/>
              <a:gd name="T33" fmla="*/ 2147483647 h 144"/>
              <a:gd name="T34" fmla="*/ 2147483647 w 188"/>
              <a:gd name="T35" fmla="*/ 2147483647 h 144"/>
              <a:gd name="T36" fmla="*/ 2147483647 w 188"/>
              <a:gd name="T37" fmla="*/ 2147483647 h 144"/>
              <a:gd name="T38" fmla="*/ 2147483647 w 188"/>
              <a:gd name="T39" fmla="*/ 2147483647 h 144"/>
              <a:gd name="T40" fmla="*/ 2147483647 w 188"/>
              <a:gd name="T41" fmla="*/ 2147483647 h 144"/>
              <a:gd name="T42" fmla="*/ 2147483647 w 188"/>
              <a:gd name="T43" fmla="*/ 2147483647 h 144"/>
              <a:gd name="T44" fmla="*/ 2147483647 w 188"/>
              <a:gd name="T45" fmla="*/ 2147483647 h 144"/>
              <a:gd name="T46" fmla="*/ 2147483647 w 188"/>
              <a:gd name="T47" fmla="*/ 2147483647 h 144"/>
              <a:gd name="T48" fmla="*/ 2147483647 w 188"/>
              <a:gd name="T49" fmla="*/ 2147483647 h 144"/>
              <a:gd name="T50" fmla="*/ 2147483647 w 188"/>
              <a:gd name="T51" fmla="*/ 2147483647 h 144"/>
              <a:gd name="T52" fmla="*/ 2147483647 w 188"/>
              <a:gd name="T53" fmla="*/ 2147483647 h 144"/>
              <a:gd name="T54" fmla="*/ 2147483647 w 188"/>
              <a:gd name="T55" fmla="*/ 2147483647 h 144"/>
              <a:gd name="T56" fmla="*/ 2147483647 w 188"/>
              <a:gd name="T57" fmla="*/ 2147483647 h 144"/>
              <a:gd name="T58" fmla="*/ 2147483647 w 188"/>
              <a:gd name="T59" fmla="*/ 2147483647 h 144"/>
              <a:gd name="T60" fmla="*/ 2147483647 w 188"/>
              <a:gd name="T61" fmla="*/ 2147483647 h 144"/>
              <a:gd name="T62" fmla="*/ 2147483647 w 188"/>
              <a:gd name="T63" fmla="*/ 2147483647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rgbClr val="2929A5"/>
          </a:solidFill>
          <a:ln w="7938">
            <a:solidFill>
              <a:schemeClr val="tx1"/>
            </a:solidFill>
            <a:prstDash val="solid"/>
            <a:round/>
            <a:headEnd/>
            <a:tailEnd/>
          </a:ln>
        </p:spPr>
        <p:txBody>
          <a:bodyPr/>
          <a:lstStyle/>
          <a:p>
            <a:endParaRPr lang="en-GB"/>
          </a:p>
        </p:txBody>
      </p:sp>
      <p:sp>
        <p:nvSpPr>
          <p:cNvPr id="97" name="Freeform 95"/>
          <p:cNvSpPr>
            <a:spLocks/>
          </p:cNvSpPr>
          <p:nvPr/>
        </p:nvSpPr>
        <p:spPr bwMode="auto">
          <a:xfrm>
            <a:off x="3857625" y="4102100"/>
            <a:ext cx="209550" cy="168275"/>
          </a:xfrm>
          <a:custGeom>
            <a:avLst/>
            <a:gdLst>
              <a:gd name="T0" fmla="*/ 0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2147483647 h 106"/>
              <a:gd name="T12" fmla="*/ 2147483647 w 132"/>
              <a:gd name="T13" fmla="*/ 2147483647 h 106"/>
              <a:gd name="T14" fmla="*/ 2147483647 w 132"/>
              <a:gd name="T15" fmla="*/ 2147483647 h 106"/>
              <a:gd name="T16" fmla="*/ 2147483647 w 132"/>
              <a:gd name="T17" fmla="*/ 2147483647 h 106"/>
              <a:gd name="T18" fmla="*/ 2147483647 w 132"/>
              <a:gd name="T19" fmla="*/ 0 h 106"/>
              <a:gd name="T20" fmla="*/ 2147483647 w 132"/>
              <a:gd name="T21" fmla="*/ 0 h 106"/>
              <a:gd name="T22" fmla="*/ 2147483647 w 132"/>
              <a:gd name="T23" fmla="*/ 2147483647 h 106"/>
              <a:gd name="T24" fmla="*/ 2147483647 w 132"/>
              <a:gd name="T25" fmla="*/ 2147483647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0 w 132"/>
              <a:gd name="T37" fmla="*/ 2147483647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rgbClr val="DDDDDD"/>
          </a:solidFill>
          <a:ln w="7938">
            <a:solidFill>
              <a:schemeClr val="tx1"/>
            </a:solidFill>
            <a:prstDash val="solid"/>
            <a:round/>
            <a:headEnd/>
            <a:tailEnd/>
          </a:ln>
        </p:spPr>
        <p:txBody>
          <a:bodyPr/>
          <a:lstStyle/>
          <a:p>
            <a:endParaRPr lang="en-GB"/>
          </a:p>
        </p:txBody>
      </p:sp>
      <p:sp>
        <p:nvSpPr>
          <p:cNvPr id="98" name="Freeform 96"/>
          <p:cNvSpPr>
            <a:spLocks/>
          </p:cNvSpPr>
          <p:nvPr/>
        </p:nvSpPr>
        <p:spPr bwMode="auto">
          <a:xfrm>
            <a:off x="3870325" y="4492625"/>
            <a:ext cx="76200" cy="44450"/>
          </a:xfrm>
          <a:custGeom>
            <a:avLst/>
            <a:gdLst>
              <a:gd name="T0" fmla="*/ 0 w 48"/>
              <a:gd name="T1" fmla="*/ 2147483647 h 28"/>
              <a:gd name="T2" fmla="*/ 2147483647 w 48"/>
              <a:gd name="T3" fmla="*/ 2147483647 h 28"/>
              <a:gd name="T4" fmla="*/ 2147483647 w 48"/>
              <a:gd name="T5" fmla="*/ 0 h 28"/>
              <a:gd name="T6" fmla="*/ 2147483647 w 48"/>
              <a:gd name="T7" fmla="*/ 0 h 28"/>
              <a:gd name="T8" fmla="*/ 2147483647 w 48"/>
              <a:gd name="T9" fmla="*/ 2147483647 h 28"/>
              <a:gd name="T10" fmla="*/ 2147483647 w 48"/>
              <a:gd name="T11" fmla="*/ 2147483647 h 28"/>
              <a:gd name="T12" fmla="*/ 2147483647 w 48"/>
              <a:gd name="T13" fmla="*/ 2147483647 h 28"/>
              <a:gd name="T14" fmla="*/ 2147483647 w 48"/>
              <a:gd name="T15" fmla="*/ 2147483647 h 28"/>
              <a:gd name="T16" fmla="*/ 2147483647 w 48"/>
              <a:gd name="T17" fmla="*/ 2147483647 h 28"/>
              <a:gd name="T18" fmla="*/ 2147483647 w 48"/>
              <a:gd name="T19" fmla="*/ 2147483647 h 28"/>
              <a:gd name="T20" fmla="*/ 2147483647 w 48"/>
              <a:gd name="T21" fmla="*/ 2147483647 h 28"/>
              <a:gd name="T22" fmla="*/ 0 w 4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rgbClr val="6699FF"/>
          </a:solidFill>
          <a:ln w="7938">
            <a:solidFill>
              <a:schemeClr val="tx1"/>
            </a:solidFill>
            <a:prstDash val="solid"/>
            <a:round/>
            <a:headEnd/>
            <a:tailEnd/>
          </a:ln>
        </p:spPr>
        <p:txBody>
          <a:bodyPr/>
          <a:lstStyle/>
          <a:p>
            <a:endParaRPr lang="en-GB"/>
          </a:p>
        </p:txBody>
      </p:sp>
      <p:sp>
        <p:nvSpPr>
          <p:cNvPr id="99" name="Freeform 97"/>
          <p:cNvSpPr>
            <a:spLocks/>
          </p:cNvSpPr>
          <p:nvPr/>
        </p:nvSpPr>
        <p:spPr bwMode="auto">
          <a:xfrm>
            <a:off x="3956050" y="4562475"/>
            <a:ext cx="69850" cy="76200"/>
          </a:xfrm>
          <a:custGeom>
            <a:avLst/>
            <a:gdLst>
              <a:gd name="T0" fmla="*/ 0 w 44"/>
              <a:gd name="T1" fmla="*/ 2147483647 h 48"/>
              <a:gd name="T2" fmla="*/ 2147483647 w 44"/>
              <a:gd name="T3" fmla="*/ 2147483647 h 48"/>
              <a:gd name="T4" fmla="*/ 2147483647 w 44"/>
              <a:gd name="T5" fmla="*/ 2147483647 h 48"/>
              <a:gd name="T6" fmla="*/ 2147483647 w 44"/>
              <a:gd name="T7" fmla="*/ 0 h 48"/>
              <a:gd name="T8" fmla="*/ 2147483647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2147483647 h 48"/>
              <a:gd name="T24" fmla="*/ 0 w 44"/>
              <a:gd name="T25" fmla="*/ 2147483647 h 48"/>
              <a:gd name="T26" fmla="*/ 0 w 44"/>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rgbClr val="6699FF"/>
          </a:solidFill>
          <a:ln w="7938">
            <a:solidFill>
              <a:schemeClr val="tx1"/>
            </a:solidFill>
            <a:prstDash val="solid"/>
            <a:round/>
            <a:headEnd/>
            <a:tailEnd/>
          </a:ln>
        </p:spPr>
        <p:txBody>
          <a:bodyPr/>
          <a:lstStyle/>
          <a:p>
            <a:endParaRPr lang="en-GB"/>
          </a:p>
        </p:txBody>
      </p:sp>
      <p:sp>
        <p:nvSpPr>
          <p:cNvPr id="100" name="Freeform 98"/>
          <p:cNvSpPr>
            <a:spLocks/>
          </p:cNvSpPr>
          <p:nvPr/>
        </p:nvSpPr>
        <p:spPr bwMode="auto">
          <a:xfrm>
            <a:off x="3857625" y="4102100"/>
            <a:ext cx="314325" cy="339725"/>
          </a:xfrm>
          <a:custGeom>
            <a:avLst/>
            <a:gdLst>
              <a:gd name="T0" fmla="*/ 0 w 198"/>
              <a:gd name="T1" fmla="*/ 2147483647 h 214"/>
              <a:gd name="T2" fmla="*/ 2147483647 w 198"/>
              <a:gd name="T3" fmla="*/ 2147483647 h 214"/>
              <a:gd name="T4" fmla="*/ 2147483647 w 198"/>
              <a:gd name="T5" fmla="*/ 2147483647 h 214"/>
              <a:gd name="T6" fmla="*/ 2147483647 w 198"/>
              <a:gd name="T7" fmla="*/ 2147483647 h 214"/>
              <a:gd name="T8" fmla="*/ 2147483647 w 198"/>
              <a:gd name="T9" fmla="*/ 2147483647 h 214"/>
              <a:gd name="T10" fmla="*/ 2147483647 w 198"/>
              <a:gd name="T11" fmla="*/ 2147483647 h 214"/>
              <a:gd name="T12" fmla="*/ 2147483647 w 198"/>
              <a:gd name="T13" fmla="*/ 2147483647 h 214"/>
              <a:gd name="T14" fmla="*/ 2147483647 w 198"/>
              <a:gd name="T15" fmla="*/ 2147483647 h 214"/>
              <a:gd name="T16" fmla="*/ 2147483647 w 198"/>
              <a:gd name="T17" fmla="*/ 2147483647 h 214"/>
              <a:gd name="T18" fmla="*/ 2147483647 w 198"/>
              <a:gd name="T19" fmla="*/ 0 h 214"/>
              <a:gd name="T20" fmla="*/ 2147483647 w 198"/>
              <a:gd name="T21" fmla="*/ 2147483647 h 214"/>
              <a:gd name="T22" fmla="*/ 2147483647 w 198"/>
              <a:gd name="T23" fmla="*/ 2147483647 h 214"/>
              <a:gd name="T24" fmla="*/ 2147483647 w 198"/>
              <a:gd name="T25" fmla="*/ 2147483647 h 214"/>
              <a:gd name="T26" fmla="*/ 2147483647 w 198"/>
              <a:gd name="T27" fmla="*/ 2147483647 h 214"/>
              <a:gd name="T28" fmla="*/ 2147483647 w 198"/>
              <a:gd name="T29" fmla="*/ 2147483647 h 214"/>
              <a:gd name="T30" fmla="*/ 2147483647 w 198"/>
              <a:gd name="T31" fmla="*/ 2147483647 h 214"/>
              <a:gd name="T32" fmla="*/ 2147483647 w 198"/>
              <a:gd name="T33" fmla="*/ 2147483647 h 214"/>
              <a:gd name="T34" fmla="*/ 2147483647 w 198"/>
              <a:gd name="T35" fmla="*/ 2147483647 h 214"/>
              <a:gd name="T36" fmla="*/ 2147483647 w 198"/>
              <a:gd name="T37" fmla="*/ 2147483647 h 214"/>
              <a:gd name="T38" fmla="*/ 2147483647 w 198"/>
              <a:gd name="T39" fmla="*/ 2147483647 h 214"/>
              <a:gd name="T40" fmla="*/ 2147483647 w 198"/>
              <a:gd name="T41" fmla="*/ 2147483647 h 214"/>
              <a:gd name="T42" fmla="*/ 2147483647 w 198"/>
              <a:gd name="T43" fmla="*/ 2147483647 h 214"/>
              <a:gd name="T44" fmla="*/ 2147483647 w 198"/>
              <a:gd name="T45" fmla="*/ 2147483647 h 214"/>
              <a:gd name="T46" fmla="*/ 2147483647 w 198"/>
              <a:gd name="T47" fmla="*/ 2147483647 h 214"/>
              <a:gd name="T48" fmla="*/ 2147483647 w 198"/>
              <a:gd name="T49" fmla="*/ 2147483647 h 214"/>
              <a:gd name="T50" fmla="*/ 2147483647 w 198"/>
              <a:gd name="T51" fmla="*/ 2147483647 h 214"/>
              <a:gd name="T52" fmla="*/ 2147483647 w 198"/>
              <a:gd name="T53" fmla="*/ 2147483647 h 214"/>
              <a:gd name="T54" fmla="*/ 2147483647 w 198"/>
              <a:gd name="T55" fmla="*/ 2147483647 h 214"/>
              <a:gd name="T56" fmla="*/ 2147483647 w 198"/>
              <a:gd name="T57" fmla="*/ 2147483647 h 214"/>
              <a:gd name="T58" fmla="*/ 2147483647 w 198"/>
              <a:gd name="T59" fmla="*/ 2147483647 h 214"/>
              <a:gd name="T60" fmla="*/ 0 w 198"/>
              <a:gd name="T61" fmla="*/ 2147483647 h 214"/>
              <a:gd name="T62" fmla="*/ 0 w 198"/>
              <a:gd name="T63" fmla="*/ 214748364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rgbClr val="6699FF"/>
          </a:solidFill>
          <a:ln w="7938">
            <a:solidFill>
              <a:schemeClr val="tx1"/>
            </a:solidFill>
            <a:prstDash val="solid"/>
            <a:round/>
            <a:headEnd/>
            <a:tailEnd/>
          </a:ln>
        </p:spPr>
        <p:txBody>
          <a:bodyPr/>
          <a:lstStyle/>
          <a:p>
            <a:endParaRPr lang="en-GB"/>
          </a:p>
        </p:txBody>
      </p:sp>
      <p:sp>
        <p:nvSpPr>
          <p:cNvPr id="101" name="Freeform 99"/>
          <p:cNvSpPr>
            <a:spLocks/>
          </p:cNvSpPr>
          <p:nvPr/>
        </p:nvSpPr>
        <p:spPr bwMode="auto">
          <a:xfrm>
            <a:off x="3905250" y="4492625"/>
            <a:ext cx="184150" cy="139700"/>
          </a:xfrm>
          <a:custGeom>
            <a:avLst/>
            <a:gdLst>
              <a:gd name="T0" fmla="*/ 2147483647 w 116"/>
              <a:gd name="T1" fmla="*/ 2147483647 h 88"/>
              <a:gd name="T2" fmla="*/ 2147483647 w 116"/>
              <a:gd name="T3" fmla="*/ 2147483647 h 88"/>
              <a:gd name="T4" fmla="*/ 2147483647 w 116"/>
              <a:gd name="T5" fmla="*/ 2147483647 h 88"/>
              <a:gd name="T6" fmla="*/ 2147483647 w 116"/>
              <a:gd name="T7" fmla="*/ 2147483647 h 88"/>
              <a:gd name="T8" fmla="*/ 2147483647 w 116"/>
              <a:gd name="T9" fmla="*/ 2147483647 h 88"/>
              <a:gd name="T10" fmla="*/ 2147483647 w 116"/>
              <a:gd name="T11" fmla="*/ 2147483647 h 88"/>
              <a:gd name="T12" fmla="*/ 2147483647 w 116"/>
              <a:gd name="T13" fmla="*/ 2147483647 h 88"/>
              <a:gd name="T14" fmla="*/ 2147483647 w 116"/>
              <a:gd name="T15" fmla="*/ 2147483647 h 88"/>
              <a:gd name="T16" fmla="*/ 2147483647 w 116"/>
              <a:gd name="T17" fmla="*/ 2147483647 h 88"/>
              <a:gd name="T18" fmla="*/ 2147483647 w 116"/>
              <a:gd name="T19" fmla="*/ 2147483647 h 88"/>
              <a:gd name="T20" fmla="*/ 2147483647 w 116"/>
              <a:gd name="T21" fmla="*/ 2147483647 h 88"/>
              <a:gd name="T22" fmla="*/ 2147483647 w 116"/>
              <a:gd name="T23" fmla="*/ 2147483647 h 88"/>
              <a:gd name="T24" fmla="*/ 2147483647 w 116"/>
              <a:gd name="T25" fmla="*/ 2147483647 h 88"/>
              <a:gd name="T26" fmla="*/ 2147483647 w 116"/>
              <a:gd name="T27" fmla="*/ 2147483647 h 88"/>
              <a:gd name="T28" fmla="*/ 2147483647 w 116"/>
              <a:gd name="T29" fmla="*/ 2147483647 h 88"/>
              <a:gd name="T30" fmla="*/ 2147483647 w 116"/>
              <a:gd name="T31" fmla="*/ 2147483647 h 88"/>
              <a:gd name="T32" fmla="*/ 2147483647 w 116"/>
              <a:gd name="T33" fmla="*/ 2147483647 h 88"/>
              <a:gd name="T34" fmla="*/ 2147483647 w 116"/>
              <a:gd name="T35" fmla="*/ 2147483647 h 88"/>
              <a:gd name="T36" fmla="*/ 2147483647 w 116"/>
              <a:gd name="T37" fmla="*/ 2147483647 h 88"/>
              <a:gd name="T38" fmla="*/ 2147483647 w 116"/>
              <a:gd name="T39" fmla="*/ 2147483647 h 88"/>
              <a:gd name="T40" fmla="*/ 2147483647 w 116"/>
              <a:gd name="T41" fmla="*/ 2147483647 h 88"/>
              <a:gd name="T42" fmla="*/ 2147483647 w 116"/>
              <a:gd name="T43" fmla="*/ 2147483647 h 88"/>
              <a:gd name="T44" fmla="*/ 2147483647 w 116"/>
              <a:gd name="T45" fmla="*/ 2147483647 h 88"/>
              <a:gd name="T46" fmla="*/ 2147483647 w 116"/>
              <a:gd name="T47" fmla="*/ 2147483647 h 88"/>
              <a:gd name="T48" fmla="*/ 2147483647 w 116"/>
              <a:gd name="T49" fmla="*/ 2147483647 h 88"/>
              <a:gd name="T50" fmla="*/ 2147483647 w 116"/>
              <a:gd name="T51" fmla="*/ 2147483647 h 88"/>
              <a:gd name="T52" fmla="*/ 2147483647 w 116"/>
              <a:gd name="T53" fmla="*/ 2147483647 h 88"/>
              <a:gd name="T54" fmla="*/ 2147483647 w 116"/>
              <a:gd name="T55" fmla="*/ 2147483647 h 88"/>
              <a:gd name="T56" fmla="*/ 2147483647 w 116"/>
              <a:gd name="T57" fmla="*/ 2147483647 h 88"/>
              <a:gd name="T58" fmla="*/ 2147483647 w 116"/>
              <a:gd name="T59" fmla="*/ 2147483647 h 88"/>
              <a:gd name="T60" fmla="*/ 0 w 116"/>
              <a:gd name="T61" fmla="*/ 2147483647 h 88"/>
              <a:gd name="T62" fmla="*/ 2147483647 w 116"/>
              <a:gd name="T63" fmla="*/ 2147483647 h 88"/>
              <a:gd name="T64" fmla="*/ 2147483647 w 116"/>
              <a:gd name="T65" fmla="*/ 2147483647 h 88"/>
              <a:gd name="T66" fmla="*/ 2147483647 w 116"/>
              <a:gd name="T67" fmla="*/ 2147483647 h 88"/>
              <a:gd name="T68" fmla="*/ 2147483647 w 116"/>
              <a:gd name="T69" fmla="*/ 0 h 88"/>
              <a:gd name="T70" fmla="*/ 2147483647 w 116"/>
              <a:gd name="T71" fmla="*/ 0 h 88"/>
              <a:gd name="T72" fmla="*/ 2147483647 w 116"/>
              <a:gd name="T73" fmla="*/ 2147483647 h 88"/>
              <a:gd name="T74" fmla="*/ 2147483647 w 116"/>
              <a:gd name="T75" fmla="*/ 2147483647 h 88"/>
              <a:gd name="T76" fmla="*/ 2147483647 w 116"/>
              <a:gd name="T77" fmla="*/ 214748364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rgbClr val="6699FF"/>
          </a:solidFill>
          <a:ln w="7938">
            <a:solidFill>
              <a:schemeClr val="tx1"/>
            </a:solidFill>
            <a:prstDash val="solid"/>
            <a:round/>
            <a:headEnd/>
            <a:tailEnd/>
          </a:ln>
        </p:spPr>
        <p:txBody>
          <a:bodyPr/>
          <a:lstStyle/>
          <a:p>
            <a:endParaRPr lang="en-GB"/>
          </a:p>
        </p:txBody>
      </p:sp>
      <p:sp>
        <p:nvSpPr>
          <p:cNvPr id="102" name="Freeform 100"/>
          <p:cNvSpPr>
            <a:spLocks/>
          </p:cNvSpPr>
          <p:nvPr/>
        </p:nvSpPr>
        <p:spPr bwMode="auto">
          <a:xfrm>
            <a:off x="3994150" y="4600575"/>
            <a:ext cx="104775" cy="104775"/>
          </a:xfrm>
          <a:custGeom>
            <a:avLst/>
            <a:gdLst>
              <a:gd name="T0" fmla="*/ 2147483647 w 66"/>
              <a:gd name="T1" fmla="*/ 2147483647 h 66"/>
              <a:gd name="T2" fmla="*/ 2147483647 w 66"/>
              <a:gd name="T3" fmla="*/ 2147483647 h 66"/>
              <a:gd name="T4" fmla="*/ 2147483647 w 66"/>
              <a:gd name="T5" fmla="*/ 2147483647 h 66"/>
              <a:gd name="T6" fmla="*/ 2147483647 w 66"/>
              <a:gd name="T7" fmla="*/ 2147483647 h 66"/>
              <a:gd name="T8" fmla="*/ 2147483647 w 66"/>
              <a:gd name="T9" fmla="*/ 2147483647 h 66"/>
              <a:gd name="T10" fmla="*/ 2147483647 w 66"/>
              <a:gd name="T11" fmla="*/ 2147483647 h 66"/>
              <a:gd name="T12" fmla="*/ 2147483647 w 66"/>
              <a:gd name="T13" fmla="*/ 2147483647 h 66"/>
              <a:gd name="T14" fmla="*/ 2147483647 w 66"/>
              <a:gd name="T15" fmla="*/ 2147483647 h 66"/>
              <a:gd name="T16" fmla="*/ 2147483647 w 66"/>
              <a:gd name="T17" fmla="*/ 2147483647 h 66"/>
              <a:gd name="T18" fmla="*/ 2147483647 w 66"/>
              <a:gd name="T19" fmla="*/ 2147483647 h 66"/>
              <a:gd name="T20" fmla="*/ 2147483647 w 66"/>
              <a:gd name="T21" fmla="*/ 2147483647 h 66"/>
              <a:gd name="T22" fmla="*/ 2147483647 w 66"/>
              <a:gd name="T23" fmla="*/ 2147483647 h 66"/>
              <a:gd name="T24" fmla="*/ 2147483647 w 66"/>
              <a:gd name="T25" fmla="*/ 2147483647 h 66"/>
              <a:gd name="T26" fmla="*/ 0 w 66"/>
              <a:gd name="T27" fmla="*/ 2147483647 h 66"/>
              <a:gd name="T28" fmla="*/ 2147483647 w 66"/>
              <a:gd name="T29" fmla="*/ 2147483647 h 66"/>
              <a:gd name="T30" fmla="*/ 2147483647 w 66"/>
              <a:gd name="T31" fmla="*/ 0 h 66"/>
              <a:gd name="T32" fmla="*/ 2147483647 w 66"/>
              <a:gd name="T33" fmla="*/ 0 h 66"/>
              <a:gd name="T34" fmla="*/ 2147483647 w 66"/>
              <a:gd name="T35" fmla="*/ 2147483647 h 66"/>
              <a:gd name="T36" fmla="*/ 2147483647 w 66"/>
              <a:gd name="T37" fmla="*/ 2147483647 h 66"/>
              <a:gd name="T38" fmla="*/ 2147483647 w 66"/>
              <a:gd name="T39" fmla="*/ 2147483647 h 66"/>
              <a:gd name="T40" fmla="*/ 2147483647 w 66"/>
              <a:gd name="T41" fmla="*/ 2147483647 h 66"/>
              <a:gd name="T42" fmla="*/ 2147483647 w 66"/>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rgbClr val="DDDDDD"/>
          </a:solidFill>
          <a:ln w="7938">
            <a:solidFill>
              <a:schemeClr val="tx1"/>
            </a:solidFill>
            <a:prstDash val="solid"/>
            <a:round/>
            <a:headEnd/>
            <a:tailEnd/>
          </a:ln>
        </p:spPr>
        <p:txBody>
          <a:bodyPr/>
          <a:lstStyle/>
          <a:p>
            <a:endParaRPr lang="en-GB"/>
          </a:p>
        </p:txBody>
      </p:sp>
      <p:sp>
        <p:nvSpPr>
          <p:cNvPr id="103" name="Freeform 101"/>
          <p:cNvSpPr>
            <a:spLocks/>
          </p:cNvSpPr>
          <p:nvPr/>
        </p:nvSpPr>
        <p:spPr bwMode="auto">
          <a:xfrm>
            <a:off x="4624388" y="4216400"/>
            <a:ext cx="266700" cy="409575"/>
          </a:xfrm>
          <a:custGeom>
            <a:avLst/>
            <a:gdLst>
              <a:gd name="T0" fmla="*/ 2147483647 w 168"/>
              <a:gd name="T1" fmla="*/ 2147483647 h 258"/>
              <a:gd name="T2" fmla="*/ 2147483647 w 168"/>
              <a:gd name="T3" fmla="*/ 2147483647 h 258"/>
              <a:gd name="T4" fmla="*/ 2147483647 w 168"/>
              <a:gd name="T5" fmla="*/ 2147483647 h 258"/>
              <a:gd name="T6" fmla="*/ 2147483647 w 168"/>
              <a:gd name="T7" fmla="*/ 2147483647 h 258"/>
              <a:gd name="T8" fmla="*/ 2147483647 w 168"/>
              <a:gd name="T9" fmla="*/ 2147483647 h 258"/>
              <a:gd name="T10" fmla="*/ 2147483647 w 168"/>
              <a:gd name="T11" fmla="*/ 2147483647 h 258"/>
              <a:gd name="T12" fmla="*/ 2147483647 w 168"/>
              <a:gd name="T13" fmla="*/ 2147483647 h 258"/>
              <a:gd name="T14" fmla="*/ 2147483647 w 168"/>
              <a:gd name="T15" fmla="*/ 2147483647 h 258"/>
              <a:gd name="T16" fmla="*/ 2147483647 w 168"/>
              <a:gd name="T17" fmla="*/ 2147483647 h 258"/>
              <a:gd name="T18" fmla="*/ 2147483647 w 168"/>
              <a:gd name="T19" fmla="*/ 2147483647 h 258"/>
              <a:gd name="T20" fmla="*/ 2147483647 w 168"/>
              <a:gd name="T21" fmla="*/ 2147483647 h 258"/>
              <a:gd name="T22" fmla="*/ 2147483647 w 168"/>
              <a:gd name="T23" fmla="*/ 2147483647 h 258"/>
              <a:gd name="T24" fmla="*/ 2147483647 w 168"/>
              <a:gd name="T25" fmla="*/ 2147483647 h 258"/>
              <a:gd name="T26" fmla="*/ 2147483647 w 168"/>
              <a:gd name="T27" fmla="*/ 2147483647 h 258"/>
              <a:gd name="T28" fmla="*/ 2147483647 w 168"/>
              <a:gd name="T29" fmla="*/ 2147483647 h 258"/>
              <a:gd name="T30" fmla="*/ 2147483647 w 168"/>
              <a:gd name="T31" fmla="*/ 2147483647 h 258"/>
              <a:gd name="T32" fmla="*/ 2147483647 w 168"/>
              <a:gd name="T33" fmla="*/ 2147483647 h 258"/>
              <a:gd name="T34" fmla="*/ 2147483647 w 168"/>
              <a:gd name="T35" fmla="*/ 2147483647 h 258"/>
              <a:gd name="T36" fmla="*/ 2147483647 w 168"/>
              <a:gd name="T37" fmla="*/ 2147483647 h 258"/>
              <a:gd name="T38" fmla="*/ 0 w 168"/>
              <a:gd name="T39" fmla="*/ 2147483647 h 258"/>
              <a:gd name="T40" fmla="*/ 2147483647 w 168"/>
              <a:gd name="T41" fmla="*/ 2147483647 h 258"/>
              <a:gd name="T42" fmla="*/ 2147483647 w 168"/>
              <a:gd name="T43" fmla="*/ 2147483647 h 258"/>
              <a:gd name="T44" fmla="*/ 2147483647 w 168"/>
              <a:gd name="T45" fmla="*/ 2147483647 h 258"/>
              <a:gd name="T46" fmla="*/ 2147483647 w 168"/>
              <a:gd name="T47" fmla="*/ 2147483647 h 258"/>
              <a:gd name="T48" fmla="*/ 2147483647 w 168"/>
              <a:gd name="T49" fmla="*/ 0 h 258"/>
              <a:gd name="T50" fmla="*/ 2147483647 w 168"/>
              <a:gd name="T51" fmla="*/ 2147483647 h 258"/>
              <a:gd name="T52" fmla="*/ 2147483647 w 168"/>
              <a:gd name="T53" fmla="*/ 2147483647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rgbClr val="6699FF"/>
          </a:solidFill>
          <a:ln w="7938">
            <a:solidFill>
              <a:schemeClr val="tx1"/>
            </a:solidFill>
            <a:prstDash val="solid"/>
            <a:round/>
            <a:headEnd/>
            <a:tailEnd/>
          </a:ln>
        </p:spPr>
        <p:txBody>
          <a:bodyPr/>
          <a:lstStyle/>
          <a:p>
            <a:endParaRPr lang="en-GB"/>
          </a:p>
        </p:txBody>
      </p:sp>
      <p:sp>
        <p:nvSpPr>
          <p:cNvPr id="104" name="Freeform 102"/>
          <p:cNvSpPr>
            <a:spLocks/>
          </p:cNvSpPr>
          <p:nvPr/>
        </p:nvSpPr>
        <p:spPr bwMode="auto">
          <a:xfrm>
            <a:off x="4289425" y="4210050"/>
            <a:ext cx="398463" cy="307975"/>
          </a:xfrm>
          <a:custGeom>
            <a:avLst/>
            <a:gdLst>
              <a:gd name="T0" fmla="*/ 2147483647 w 251"/>
              <a:gd name="T1" fmla="*/ 2147483647 h 194"/>
              <a:gd name="T2" fmla="*/ 2147483647 w 251"/>
              <a:gd name="T3" fmla="*/ 2147483647 h 194"/>
              <a:gd name="T4" fmla="*/ 2147483647 w 251"/>
              <a:gd name="T5" fmla="*/ 2147483647 h 194"/>
              <a:gd name="T6" fmla="*/ 2147483647 w 251"/>
              <a:gd name="T7" fmla="*/ 2147483647 h 194"/>
              <a:gd name="T8" fmla="*/ 2147483647 w 251"/>
              <a:gd name="T9" fmla="*/ 2147483647 h 194"/>
              <a:gd name="T10" fmla="*/ 2147483647 w 251"/>
              <a:gd name="T11" fmla="*/ 2147483647 h 194"/>
              <a:gd name="T12" fmla="*/ 2147483647 w 251"/>
              <a:gd name="T13" fmla="*/ 2147483647 h 194"/>
              <a:gd name="T14" fmla="*/ 2147483647 w 251"/>
              <a:gd name="T15" fmla="*/ 0 h 194"/>
              <a:gd name="T16" fmla="*/ 2147483647 w 251"/>
              <a:gd name="T17" fmla="*/ 2147483647 h 194"/>
              <a:gd name="T18" fmla="*/ 2147483647 w 251"/>
              <a:gd name="T19" fmla="*/ 2147483647 h 194"/>
              <a:gd name="T20" fmla="*/ 2147483647 w 251"/>
              <a:gd name="T21" fmla="*/ 2147483647 h 194"/>
              <a:gd name="T22" fmla="*/ 2147483647 w 251"/>
              <a:gd name="T23" fmla="*/ 2147483647 h 194"/>
              <a:gd name="T24" fmla="*/ 2147483647 w 251"/>
              <a:gd name="T25" fmla="*/ 2147483647 h 194"/>
              <a:gd name="T26" fmla="*/ 2147483647 w 251"/>
              <a:gd name="T27" fmla="*/ 2147483647 h 194"/>
              <a:gd name="T28" fmla="*/ 2147483647 w 251"/>
              <a:gd name="T29" fmla="*/ 2147483647 h 194"/>
              <a:gd name="T30" fmla="*/ 2147483647 w 251"/>
              <a:gd name="T31" fmla="*/ 2147483647 h 194"/>
              <a:gd name="T32" fmla="*/ 2147483647 w 251"/>
              <a:gd name="T33" fmla="*/ 2147483647 h 194"/>
              <a:gd name="T34" fmla="*/ 2147483647 w 251"/>
              <a:gd name="T35" fmla="*/ 2147483647 h 194"/>
              <a:gd name="T36" fmla="*/ 2147483647 w 251"/>
              <a:gd name="T37" fmla="*/ 2147483647 h 194"/>
              <a:gd name="T38" fmla="*/ 2147483647 w 251"/>
              <a:gd name="T39" fmla="*/ 2147483647 h 194"/>
              <a:gd name="T40" fmla="*/ 2147483647 w 251"/>
              <a:gd name="T41" fmla="*/ 2147483647 h 194"/>
              <a:gd name="T42" fmla="*/ 2147483647 w 251"/>
              <a:gd name="T43" fmla="*/ 2147483647 h 194"/>
              <a:gd name="T44" fmla="*/ 2147483647 w 251"/>
              <a:gd name="T45" fmla="*/ 2147483647 h 194"/>
              <a:gd name="T46" fmla="*/ 2147483647 w 251"/>
              <a:gd name="T47" fmla="*/ 2147483647 h 194"/>
              <a:gd name="T48" fmla="*/ 2147483647 w 251"/>
              <a:gd name="T49" fmla="*/ 2147483647 h 194"/>
              <a:gd name="T50" fmla="*/ 2147483647 w 251"/>
              <a:gd name="T51" fmla="*/ 2147483647 h 194"/>
              <a:gd name="T52" fmla="*/ 2147483647 w 251"/>
              <a:gd name="T53" fmla="*/ 2147483647 h 194"/>
              <a:gd name="T54" fmla="*/ 2147483647 w 251"/>
              <a:gd name="T55" fmla="*/ 2147483647 h 194"/>
              <a:gd name="T56" fmla="*/ 2147483647 w 251"/>
              <a:gd name="T57" fmla="*/ 2147483647 h 194"/>
              <a:gd name="T58" fmla="*/ 2147483647 w 251"/>
              <a:gd name="T59" fmla="*/ 2147483647 h 194"/>
              <a:gd name="T60" fmla="*/ 2147483647 w 251"/>
              <a:gd name="T61" fmla="*/ 2147483647 h 194"/>
              <a:gd name="T62" fmla="*/ 2147483647 w 251"/>
              <a:gd name="T63" fmla="*/ 2147483647 h 194"/>
              <a:gd name="T64" fmla="*/ 0 w 251"/>
              <a:gd name="T65" fmla="*/ 2147483647 h 194"/>
              <a:gd name="T66" fmla="*/ 2147483647 w 251"/>
              <a:gd name="T67" fmla="*/ 21474836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rgbClr val="6699FF"/>
          </a:solidFill>
          <a:ln w="7938">
            <a:solidFill>
              <a:schemeClr val="tx1"/>
            </a:solidFill>
            <a:prstDash val="solid"/>
            <a:round/>
            <a:headEnd/>
            <a:tailEnd/>
          </a:ln>
        </p:spPr>
        <p:txBody>
          <a:bodyPr/>
          <a:lstStyle/>
          <a:p>
            <a:endParaRPr lang="en-GB"/>
          </a:p>
        </p:txBody>
      </p:sp>
      <p:sp>
        <p:nvSpPr>
          <p:cNvPr id="105" name="Freeform 103"/>
          <p:cNvSpPr>
            <a:spLocks/>
          </p:cNvSpPr>
          <p:nvPr/>
        </p:nvSpPr>
        <p:spPr bwMode="auto">
          <a:xfrm>
            <a:off x="4656138" y="4540250"/>
            <a:ext cx="320675" cy="203200"/>
          </a:xfrm>
          <a:custGeom>
            <a:avLst/>
            <a:gdLst>
              <a:gd name="T0" fmla="*/ 2147483647 w 202"/>
              <a:gd name="T1" fmla="*/ 2147483647 h 128"/>
              <a:gd name="T2" fmla="*/ 2147483647 w 202"/>
              <a:gd name="T3" fmla="*/ 2147483647 h 128"/>
              <a:gd name="T4" fmla="*/ 2147483647 w 202"/>
              <a:gd name="T5" fmla="*/ 2147483647 h 128"/>
              <a:gd name="T6" fmla="*/ 2147483647 w 202"/>
              <a:gd name="T7" fmla="*/ 2147483647 h 128"/>
              <a:gd name="T8" fmla="*/ 2147483647 w 202"/>
              <a:gd name="T9" fmla="*/ 2147483647 h 128"/>
              <a:gd name="T10" fmla="*/ 2147483647 w 202"/>
              <a:gd name="T11" fmla="*/ 0 h 128"/>
              <a:gd name="T12" fmla="*/ 2147483647 w 202"/>
              <a:gd name="T13" fmla="*/ 2147483647 h 128"/>
              <a:gd name="T14" fmla="*/ 2147483647 w 202"/>
              <a:gd name="T15" fmla="*/ 2147483647 h 128"/>
              <a:gd name="T16" fmla="*/ 2147483647 w 202"/>
              <a:gd name="T17" fmla="*/ 2147483647 h 128"/>
              <a:gd name="T18" fmla="*/ 2147483647 w 202"/>
              <a:gd name="T19" fmla="*/ 2147483647 h 128"/>
              <a:gd name="T20" fmla="*/ 2147483647 w 202"/>
              <a:gd name="T21" fmla="*/ 2147483647 h 128"/>
              <a:gd name="T22" fmla="*/ 2147483647 w 202"/>
              <a:gd name="T23" fmla="*/ 2147483647 h 128"/>
              <a:gd name="T24" fmla="*/ 2147483647 w 202"/>
              <a:gd name="T25" fmla="*/ 2147483647 h 128"/>
              <a:gd name="T26" fmla="*/ 2147483647 w 202"/>
              <a:gd name="T27" fmla="*/ 2147483647 h 128"/>
              <a:gd name="T28" fmla="*/ 2147483647 w 202"/>
              <a:gd name="T29" fmla="*/ 2147483647 h 128"/>
              <a:gd name="T30" fmla="*/ 2147483647 w 202"/>
              <a:gd name="T31" fmla="*/ 2147483647 h 128"/>
              <a:gd name="T32" fmla="*/ 2147483647 w 202"/>
              <a:gd name="T33" fmla="*/ 2147483647 h 128"/>
              <a:gd name="T34" fmla="*/ 2147483647 w 202"/>
              <a:gd name="T35" fmla="*/ 2147483647 h 128"/>
              <a:gd name="T36" fmla="*/ 2147483647 w 202"/>
              <a:gd name="T37" fmla="*/ 2147483647 h 128"/>
              <a:gd name="T38" fmla="*/ 2147483647 w 202"/>
              <a:gd name="T39" fmla="*/ 2147483647 h 128"/>
              <a:gd name="T40" fmla="*/ 2147483647 w 202"/>
              <a:gd name="T41" fmla="*/ 2147483647 h 128"/>
              <a:gd name="T42" fmla="*/ 2147483647 w 202"/>
              <a:gd name="T43" fmla="*/ 2147483647 h 128"/>
              <a:gd name="T44" fmla="*/ 0 w 202"/>
              <a:gd name="T45" fmla="*/ 2147483647 h 128"/>
              <a:gd name="T46" fmla="*/ 0 w 202"/>
              <a:gd name="T47" fmla="*/ 2147483647 h 128"/>
              <a:gd name="T48" fmla="*/ 2147483647 w 202"/>
              <a:gd name="T49" fmla="*/ 2147483647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rgbClr val="6699FF"/>
          </a:solidFill>
          <a:ln w="7938">
            <a:solidFill>
              <a:schemeClr val="tx1"/>
            </a:solidFill>
            <a:prstDash val="solid"/>
            <a:round/>
            <a:headEnd/>
            <a:tailEnd/>
          </a:ln>
        </p:spPr>
        <p:txBody>
          <a:bodyPr/>
          <a:lstStyle/>
          <a:p>
            <a:endParaRPr lang="en-GB"/>
          </a:p>
        </p:txBody>
      </p:sp>
      <p:sp>
        <p:nvSpPr>
          <p:cNvPr id="106" name="Freeform 104"/>
          <p:cNvSpPr>
            <a:spLocks/>
          </p:cNvSpPr>
          <p:nvPr/>
        </p:nvSpPr>
        <p:spPr bwMode="auto">
          <a:xfrm>
            <a:off x="4840288" y="4229100"/>
            <a:ext cx="419100" cy="488950"/>
          </a:xfrm>
          <a:custGeom>
            <a:avLst/>
            <a:gdLst>
              <a:gd name="T0" fmla="*/ 2147483647 w 264"/>
              <a:gd name="T1" fmla="*/ 2147483647 h 308"/>
              <a:gd name="T2" fmla="*/ 2147483647 w 264"/>
              <a:gd name="T3" fmla="*/ 0 h 308"/>
              <a:gd name="T4" fmla="*/ 2147483647 w 264"/>
              <a:gd name="T5" fmla="*/ 0 h 308"/>
              <a:gd name="T6" fmla="*/ 2147483647 w 264"/>
              <a:gd name="T7" fmla="*/ 2147483647 h 308"/>
              <a:gd name="T8" fmla="*/ 2147483647 w 264"/>
              <a:gd name="T9" fmla="*/ 2147483647 h 308"/>
              <a:gd name="T10" fmla="*/ 2147483647 w 264"/>
              <a:gd name="T11" fmla="*/ 2147483647 h 308"/>
              <a:gd name="T12" fmla="*/ 2147483647 w 264"/>
              <a:gd name="T13" fmla="*/ 2147483647 h 308"/>
              <a:gd name="T14" fmla="*/ 2147483647 w 264"/>
              <a:gd name="T15" fmla="*/ 2147483647 h 308"/>
              <a:gd name="T16" fmla="*/ 2147483647 w 264"/>
              <a:gd name="T17" fmla="*/ 2147483647 h 308"/>
              <a:gd name="T18" fmla="*/ 2147483647 w 264"/>
              <a:gd name="T19" fmla="*/ 2147483647 h 308"/>
              <a:gd name="T20" fmla="*/ 2147483647 w 264"/>
              <a:gd name="T21" fmla="*/ 2147483647 h 308"/>
              <a:gd name="T22" fmla="*/ 2147483647 w 264"/>
              <a:gd name="T23" fmla="*/ 2147483647 h 308"/>
              <a:gd name="T24" fmla="*/ 2147483647 w 264"/>
              <a:gd name="T25" fmla="*/ 2147483647 h 308"/>
              <a:gd name="T26" fmla="*/ 2147483647 w 264"/>
              <a:gd name="T27" fmla="*/ 2147483647 h 308"/>
              <a:gd name="T28" fmla="*/ 2147483647 w 264"/>
              <a:gd name="T29" fmla="*/ 2147483647 h 308"/>
              <a:gd name="T30" fmla="*/ 2147483647 w 264"/>
              <a:gd name="T31" fmla="*/ 2147483647 h 308"/>
              <a:gd name="T32" fmla="*/ 2147483647 w 264"/>
              <a:gd name="T33" fmla="*/ 2147483647 h 308"/>
              <a:gd name="T34" fmla="*/ 2147483647 w 264"/>
              <a:gd name="T35" fmla="*/ 2147483647 h 308"/>
              <a:gd name="T36" fmla="*/ 2147483647 w 264"/>
              <a:gd name="T37" fmla="*/ 2147483647 h 308"/>
              <a:gd name="T38" fmla="*/ 2147483647 w 264"/>
              <a:gd name="T39" fmla="*/ 2147483647 h 308"/>
              <a:gd name="T40" fmla="*/ 2147483647 w 264"/>
              <a:gd name="T41" fmla="*/ 2147483647 h 308"/>
              <a:gd name="T42" fmla="*/ 2147483647 w 264"/>
              <a:gd name="T43" fmla="*/ 2147483647 h 308"/>
              <a:gd name="T44" fmla="*/ 2147483647 w 264"/>
              <a:gd name="T45" fmla="*/ 2147483647 h 308"/>
              <a:gd name="T46" fmla="*/ 2147483647 w 264"/>
              <a:gd name="T47" fmla="*/ 2147483647 h 308"/>
              <a:gd name="T48" fmla="*/ 2147483647 w 264"/>
              <a:gd name="T49" fmla="*/ 2147483647 h 308"/>
              <a:gd name="T50" fmla="*/ 2147483647 w 264"/>
              <a:gd name="T51" fmla="*/ 2147483647 h 308"/>
              <a:gd name="T52" fmla="*/ 2147483647 w 264"/>
              <a:gd name="T53" fmla="*/ 2147483647 h 308"/>
              <a:gd name="T54" fmla="*/ 2147483647 w 264"/>
              <a:gd name="T55" fmla="*/ 2147483647 h 308"/>
              <a:gd name="T56" fmla="*/ 2147483647 w 264"/>
              <a:gd name="T57" fmla="*/ 2147483647 h 308"/>
              <a:gd name="T58" fmla="*/ 2147483647 w 264"/>
              <a:gd name="T59" fmla="*/ 2147483647 h 308"/>
              <a:gd name="T60" fmla="*/ 2147483647 w 264"/>
              <a:gd name="T61" fmla="*/ 2147483647 h 308"/>
              <a:gd name="T62" fmla="*/ 0 w 264"/>
              <a:gd name="T63" fmla="*/ 2147483647 h 308"/>
              <a:gd name="T64" fmla="*/ 2147483647 w 264"/>
              <a:gd name="T65" fmla="*/ 2147483647 h 308"/>
              <a:gd name="T66" fmla="*/ 2147483647 w 264"/>
              <a:gd name="T67" fmla="*/ 2147483647 h 308"/>
              <a:gd name="T68" fmla="*/ 2147483647 w 264"/>
              <a:gd name="T69" fmla="*/ 2147483647 h 308"/>
              <a:gd name="T70" fmla="*/ 2147483647 w 264"/>
              <a:gd name="T71" fmla="*/ 2147483647 h 308"/>
              <a:gd name="T72" fmla="*/ 2147483647 w 264"/>
              <a:gd name="T73" fmla="*/ 2147483647 h 308"/>
              <a:gd name="T74" fmla="*/ 2147483647 w 264"/>
              <a:gd name="T75" fmla="*/ 2147483647 h 308"/>
              <a:gd name="T76" fmla="*/ 2147483647 w 264"/>
              <a:gd name="T77" fmla="*/ 2147483647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solidFill>
            <a:srgbClr val="6699FF"/>
          </a:solidFill>
          <a:ln w="7938">
            <a:solidFill>
              <a:schemeClr val="tx1"/>
            </a:solidFill>
            <a:prstDash val="solid"/>
            <a:round/>
            <a:headEnd/>
            <a:tailEnd/>
          </a:ln>
        </p:spPr>
        <p:txBody>
          <a:bodyPr/>
          <a:lstStyle/>
          <a:p>
            <a:endParaRPr lang="en-GB"/>
          </a:p>
        </p:txBody>
      </p:sp>
      <p:sp>
        <p:nvSpPr>
          <p:cNvPr id="107" name="Freeform 105"/>
          <p:cNvSpPr>
            <a:spLocks/>
          </p:cNvSpPr>
          <p:nvPr/>
        </p:nvSpPr>
        <p:spPr bwMode="auto">
          <a:xfrm>
            <a:off x="5205413" y="4365625"/>
            <a:ext cx="158750" cy="136525"/>
          </a:xfrm>
          <a:custGeom>
            <a:avLst/>
            <a:gdLst>
              <a:gd name="T0" fmla="*/ 2147483647 w 100"/>
              <a:gd name="T1" fmla="*/ 0 h 86"/>
              <a:gd name="T2" fmla="*/ 2147483647 w 100"/>
              <a:gd name="T3" fmla="*/ 2147483647 h 86"/>
              <a:gd name="T4" fmla="*/ 2147483647 w 100"/>
              <a:gd name="T5" fmla="*/ 2147483647 h 86"/>
              <a:gd name="T6" fmla="*/ 2147483647 w 100"/>
              <a:gd name="T7" fmla="*/ 2147483647 h 86"/>
              <a:gd name="T8" fmla="*/ 2147483647 w 100"/>
              <a:gd name="T9" fmla="*/ 2147483647 h 86"/>
              <a:gd name="T10" fmla="*/ 2147483647 w 100"/>
              <a:gd name="T11" fmla="*/ 2147483647 h 86"/>
              <a:gd name="T12" fmla="*/ 2147483647 w 100"/>
              <a:gd name="T13" fmla="*/ 2147483647 h 86"/>
              <a:gd name="T14" fmla="*/ 2147483647 w 100"/>
              <a:gd name="T15" fmla="*/ 2147483647 h 86"/>
              <a:gd name="T16" fmla="*/ 2147483647 w 100"/>
              <a:gd name="T17" fmla="*/ 2147483647 h 86"/>
              <a:gd name="T18" fmla="*/ 2147483647 w 100"/>
              <a:gd name="T19" fmla="*/ 2147483647 h 86"/>
              <a:gd name="T20" fmla="*/ 2147483647 w 100"/>
              <a:gd name="T21" fmla="*/ 2147483647 h 86"/>
              <a:gd name="T22" fmla="*/ 0 w 100"/>
              <a:gd name="T23" fmla="*/ 2147483647 h 86"/>
              <a:gd name="T24" fmla="*/ 0 w 100"/>
              <a:gd name="T25" fmla="*/ 2147483647 h 86"/>
              <a:gd name="T26" fmla="*/ 2147483647 w 100"/>
              <a:gd name="T27" fmla="*/ 2147483647 h 86"/>
              <a:gd name="T28" fmla="*/ 2147483647 w 100"/>
              <a:gd name="T29" fmla="*/ 2147483647 h 86"/>
              <a:gd name="T30" fmla="*/ 2147483647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rgbClr val="6699FF"/>
          </a:solidFill>
          <a:ln w="7938">
            <a:solidFill>
              <a:schemeClr val="tx1"/>
            </a:solidFill>
            <a:prstDash val="solid"/>
            <a:round/>
            <a:headEnd/>
            <a:tailEnd/>
          </a:ln>
        </p:spPr>
        <p:txBody>
          <a:bodyPr/>
          <a:lstStyle/>
          <a:p>
            <a:endParaRPr lang="en-GB"/>
          </a:p>
        </p:txBody>
      </p:sp>
      <p:sp>
        <p:nvSpPr>
          <p:cNvPr id="108" name="Freeform 106"/>
          <p:cNvSpPr>
            <a:spLocks/>
          </p:cNvSpPr>
          <p:nvPr/>
        </p:nvSpPr>
        <p:spPr bwMode="auto">
          <a:xfrm>
            <a:off x="5341938" y="4486275"/>
            <a:ext cx="34925" cy="53975"/>
          </a:xfrm>
          <a:custGeom>
            <a:avLst/>
            <a:gdLst>
              <a:gd name="T0" fmla="*/ 2147483647 w 22"/>
              <a:gd name="T1" fmla="*/ 2147483647 h 34"/>
              <a:gd name="T2" fmla="*/ 2147483647 w 22"/>
              <a:gd name="T3" fmla="*/ 2147483647 h 34"/>
              <a:gd name="T4" fmla="*/ 2147483647 w 22"/>
              <a:gd name="T5" fmla="*/ 2147483647 h 34"/>
              <a:gd name="T6" fmla="*/ 0 w 22"/>
              <a:gd name="T7" fmla="*/ 2147483647 h 34"/>
              <a:gd name="T8" fmla="*/ 0 w 22"/>
              <a:gd name="T9" fmla="*/ 2147483647 h 34"/>
              <a:gd name="T10" fmla="*/ 2147483647 w 22"/>
              <a:gd name="T11" fmla="*/ 2147483647 h 34"/>
              <a:gd name="T12" fmla="*/ 2147483647 w 22"/>
              <a:gd name="T13" fmla="*/ 0 h 34"/>
              <a:gd name="T14" fmla="*/ 2147483647 w 22"/>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solidFill>
            <a:srgbClr val="DDDDDD"/>
          </a:solidFill>
          <a:ln w="7938">
            <a:solidFill>
              <a:schemeClr val="tx1"/>
            </a:solidFill>
            <a:prstDash val="solid"/>
            <a:round/>
            <a:headEnd/>
            <a:tailEnd/>
          </a:ln>
        </p:spPr>
        <p:txBody>
          <a:bodyPr/>
          <a:lstStyle/>
          <a:p>
            <a:endParaRPr lang="en-GB"/>
          </a:p>
        </p:txBody>
      </p:sp>
      <p:sp>
        <p:nvSpPr>
          <p:cNvPr id="109" name="Freeform 107"/>
          <p:cNvSpPr>
            <a:spLocks/>
          </p:cNvSpPr>
          <p:nvPr/>
        </p:nvSpPr>
        <p:spPr bwMode="auto">
          <a:xfrm>
            <a:off x="5316538" y="4514850"/>
            <a:ext cx="263525" cy="342900"/>
          </a:xfrm>
          <a:custGeom>
            <a:avLst/>
            <a:gdLst>
              <a:gd name="T0" fmla="*/ 2147483647 w 166"/>
              <a:gd name="T1" fmla="*/ 2147483647 h 216"/>
              <a:gd name="T2" fmla="*/ 2147483647 w 166"/>
              <a:gd name="T3" fmla="*/ 2147483647 h 216"/>
              <a:gd name="T4" fmla="*/ 2147483647 w 166"/>
              <a:gd name="T5" fmla="*/ 2147483647 h 216"/>
              <a:gd name="T6" fmla="*/ 2147483647 w 166"/>
              <a:gd name="T7" fmla="*/ 0 h 216"/>
              <a:gd name="T8" fmla="*/ 2147483647 w 166"/>
              <a:gd name="T9" fmla="*/ 2147483647 h 216"/>
              <a:gd name="T10" fmla="*/ 2147483647 w 166"/>
              <a:gd name="T11" fmla="*/ 2147483647 h 216"/>
              <a:gd name="T12" fmla="*/ 2147483647 w 166"/>
              <a:gd name="T13" fmla="*/ 2147483647 h 216"/>
              <a:gd name="T14" fmla="*/ 2147483647 w 166"/>
              <a:gd name="T15" fmla="*/ 2147483647 h 216"/>
              <a:gd name="T16" fmla="*/ 2147483647 w 166"/>
              <a:gd name="T17" fmla="*/ 2147483647 h 216"/>
              <a:gd name="T18" fmla="*/ 2147483647 w 166"/>
              <a:gd name="T19" fmla="*/ 2147483647 h 216"/>
              <a:gd name="T20" fmla="*/ 0 w 166"/>
              <a:gd name="T21" fmla="*/ 2147483647 h 216"/>
              <a:gd name="T22" fmla="*/ 2147483647 w 166"/>
              <a:gd name="T23" fmla="*/ 2147483647 h 216"/>
              <a:gd name="T24" fmla="*/ 2147483647 w 166"/>
              <a:gd name="T25" fmla="*/ 2147483647 h 216"/>
              <a:gd name="T26" fmla="*/ 2147483647 w 166"/>
              <a:gd name="T27" fmla="*/ 2147483647 h 216"/>
              <a:gd name="T28" fmla="*/ 2147483647 w 166"/>
              <a:gd name="T29" fmla="*/ 2147483647 h 216"/>
              <a:gd name="T30" fmla="*/ 2147483647 w 166"/>
              <a:gd name="T31" fmla="*/ 2147483647 h 216"/>
              <a:gd name="T32" fmla="*/ 2147483647 w 166"/>
              <a:gd name="T33" fmla="*/ 2147483647 h 216"/>
              <a:gd name="T34" fmla="*/ 2147483647 w 166"/>
              <a:gd name="T35" fmla="*/ 2147483647 h 216"/>
              <a:gd name="T36" fmla="*/ 2147483647 w 166"/>
              <a:gd name="T37" fmla="*/ 2147483647 h 216"/>
              <a:gd name="T38" fmla="*/ 2147483647 w 166"/>
              <a:gd name="T39" fmla="*/ 2147483647 h 216"/>
              <a:gd name="T40" fmla="*/ 2147483647 w 166"/>
              <a:gd name="T41" fmla="*/ 2147483647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rgbClr val="DDDDDD"/>
          </a:solidFill>
          <a:ln w="7938">
            <a:solidFill>
              <a:schemeClr val="tx1"/>
            </a:solidFill>
            <a:prstDash val="solid"/>
            <a:round/>
            <a:headEnd/>
            <a:tailEnd/>
          </a:ln>
        </p:spPr>
        <p:txBody>
          <a:bodyPr/>
          <a:lstStyle/>
          <a:p>
            <a:endParaRPr lang="en-GB"/>
          </a:p>
        </p:txBody>
      </p:sp>
      <p:sp>
        <p:nvSpPr>
          <p:cNvPr id="110" name="Freeform 108"/>
          <p:cNvSpPr>
            <a:spLocks/>
          </p:cNvSpPr>
          <p:nvPr/>
        </p:nvSpPr>
        <p:spPr bwMode="auto">
          <a:xfrm>
            <a:off x="5116513" y="4445000"/>
            <a:ext cx="371475" cy="282575"/>
          </a:xfrm>
          <a:custGeom>
            <a:avLst/>
            <a:gdLst>
              <a:gd name="T0" fmla="*/ 2147483647 w 234"/>
              <a:gd name="T1" fmla="*/ 2147483647 h 178"/>
              <a:gd name="T2" fmla="*/ 2147483647 w 234"/>
              <a:gd name="T3" fmla="*/ 2147483647 h 178"/>
              <a:gd name="T4" fmla="*/ 2147483647 w 234"/>
              <a:gd name="T5" fmla="*/ 0 h 178"/>
              <a:gd name="T6" fmla="*/ 2147483647 w 234"/>
              <a:gd name="T7" fmla="*/ 2147483647 h 178"/>
              <a:gd name="T8" fmla="*/ 2147483647 w 234"/>
              <a:gd name="T9" fmla="*/ 2147483647 h 178"/>
              <a:gd name="T10" fmla="*/ 2147483647 w 234"/>
              <a:gd name="T11" fmla="*/ 2147483647 h 178"/>
              <a:gd name="T12" fmla="*/ 2147483647 w 234"/>
              <a:gd name="T13" fmla="*/ 2147483647 h 178"/>
              <a:gd name="T14" fmla="*/ 2147483647 w 234"/>
              <a:gd name="T15" fmla="*/ 2147483647 h 178"/>
              <a:gd name="T16" fmla="*/ 2147483647 w 234"/>
              <a:gd name="T17" fmla="*/ 2147483647 h 178"/>
              <a:gd name="T18" fmla="*/ 2147483647 w 234"/>
              <a:gd name="T19" fmla="*/ 2147483647 h 178"/>
              <a:gd name="T20" fmla="*/ 2147483647 w 234"/>
              <a:gd name="T21" fmla="*/ 2147483647 h 178"/>
              <a:gd name="T22" fmla="*/ 2147483647 w 234"/>
              <a:gd name="T23" fmla="*/ 2147483647 h 178"/>
              <a:gd name="T24" fmla="*/ 2147483647 w 234"/>
              <a:gd name="T25" fmla="*/ 2147483647 h 178"/>
              <a:gd name="T26" fmla="*/ 2147483647 w 234"/>
              <a:gd name="T27" fmla="*/ 2147483647 h 178"/>
              <a:gd name="T28" fmla="*/ 2147483647 w 234"/>
              <a:gd name="T29" fmla="*/ 2147483647 h 178"/>
              <a:gd name="T30" fmla="*/ 2147483647 w 234"/>
              <a:gd name="T31" fmla="*/ 2147483647 h 178"/>
              <a:gd name="T32" fmla="*/ 2147483647 w 234"/>
              <a:gd name="T33" fmla="*/ 2147483647 h 178"/>
              <a:gd name="T34" fmla="*/ 2147483647 w 234"/>
              <a:gd name="T35" fmla="*/ 2147483647 h 178"/>
              <a:gd name="T36" fmla="*/ 2147483647 w 234"/>
              <a:gd name="T37" fmla="*/ 2147483647 h 178"/>
              <a:gd name="T38" fmla="*/ 2147483647 w 234"/>
              <a:gd name="T39" fmla="*/ 2147483647 h 178"/>
              <a:gd name="T40" fmla="*/ 2147483647 w 234"/>
              <a:gd name="T41" fmla="*/ 2147483647 h 178"/>
              <a:gd name="T42" fmla="*/ 2147483647 w 234"/>
              <a:gd name="T43" fmla="*/ 2147483647 h 178"/>
              <a:gd name="T44" fmla="*/ 2147483647 w 234"/>
              <a:gd name="T45" fmla="*/ 2147483647 h 178"/>
              <a:gd name="T46" fmla="*/ 0 w 234"/>
              <a:gd name="T47" fmla="*/ 2147483647 h 178"/>
              <a:gd name="T48" fmla="*/ 2147483647 w 234"/>
              <a:gd name="T49" fmla="*/ 2147483647 h 178"/>
              <a:gd name="T50" fmla="*/ 2147483647 w 234"/>
              <a:gd name="T51" fmla="*/ 2147483647 h 178"/>
              <a:gd name="T52" fmla="*/ 2147483647 w 234"/>
              <a:gd name="T53" fmla="*/ 2147483647 h 178"/>
              <a:gd name="T54" fmla="*/ 2147483647 w 234"/>
              <a:gd name="T55" fmla="*/ 2147483647 h 178"/>
              <a:gd name="T56" fmla="*/ 2147483647 w 234"/>
              <a:gd name="T57" fmla="*/ 2147483647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rgbClr val="6699FF"/>
          </a:solidFill>
          <a:ln w="7938">
            <a:solidFill>
              <a:schemeClr val="tx1"/>
            </a:solidFill>
            <a:prstDash val="solid"/>
            <a:round/>
            <a:headEnd/>
            <a:tailEnd/>
          </a:ln>
        </p:spPr>
        <p:txBody>
          <a:bodyPr/>
          <a:lstStyle/>
          <a:p>
            <a:endParaRPr lang="en-GB"/>
          </a:p>
        </p:txBody>
      </p:sp>
      <p:sp>
        <p:nvSpPr>
          <p:cNvPr id="111" name="Freeform 109"/>
          <p:cNvSpPr>
            <a:spLocks/>
          </p:cNvSpPr>
          <p:nvPr/>
        </p:nvSpPr>
        <p:spPr bwMode="auto">
          <a:xfrm>
            <a:off x="4505325" y="4486275"/>
            <a:ext cx="188913" cy="282575"/>
          </a:xfrm>
          <a:custGeom>
            <a:avLst/>
            <a:gdLst>
              <a:gd name="T0" fmla="*/ 2147483647 w 119"/>
              <a:gd name="T1" fmla="*/ 0 h 178"/>
              <a:gd name="T2" fmla="*/ 2147483647 w 119"/>
              <a:gd name="T3" fmla="*/ 2147483647 h 178"/>
              <a:gd name="T4" fmla="*/ 2147483647 w 119"/>
              <a:gd name="T5" fmla="*/ 2147483647 h 178"/>
              <a:gd name="T6" fmla="*/ 2147483647 w 119"/>
              <a:gd name="T7" fmla="*/ 2147483647 h 178"/>
              <a:gd name="T8" fmla="*/ 2147483647 w 119"/>
              <a:gd name="T9" fmla="*/ 2147483647 h 178"/>
              <a:gd name="T10" fmla="*/ 2147483647 w 119"/>
              <a:gd name="T11" fmla="*/ 2147483647 h 178"/>
              <a:gd name="T12" fmla="*/ 2147483647 w 119"/>
              <a:gd name="T13" fmla="*/ 2147483647 h 178"/>
              <a:gd name="T14" fmla="*/ 2147483647 w 119"/>
              <a:gd name="T15" fmla="*/ 2147483647 h 178"/>
              <a:gd name="T16" fmla="*/ 2147483647 w 119"/>
              <a:gd name="T17" fmla="*/ 2147483647 h 178"/>
              <a:gd name="T18" fmla="*/ 2147483647 w 119"/>
              <a:gd name="T19" fmla="*/ 2147483647 h 178"/>
              <a:gd name="T20" fmla="*/ 2147483647 w 119"/>
              <a:gd name="T21" fmla="*/ 2147483647 h 178"/>
              <a:gd name="T22" fmla="*/ 2147483647 w 119"/>
              <a:gd name="T23" fmla="*/ 2147483647 h 178"/>
              <a:gd name="T24" fmla="*/ 2147483647 w 119"/>
              <a:gd name="T25" fmla="*/ 2147483647 h 178"/>
              <a:gd name="T26" fmla="*/ 2147483647 w 119"/>
              <a:gd name="T27" fmla="*/ 2147483647 h 178"/>
              <a:gd name="T28" fmla="*/ 2147483647 w 119"/>
              <a:gd name="T29" fmla="*/ 2147483647 h 178"/>
              <a:gd name="T30" fmla="*/ 2147483647 w 119"/>
              <a:gd name="T31" fmla="*/ 2147483647 h 178"/>
              <a:gd name="T32" fmla="*/ 2147483647 w 119"/>
              <a:gd name="T33" fmla="*/ 2147483647 h 178"/>
              <a:gd name="T34" fmla="*/ 0 w 119"/>
              <a:gd name="T35" fmla="*/ 2147483647 h 178"/>
              <a:gd name="T36" fmla="*/ 2147483647 w 119"/>
              <a:gd name="T37" fmla="*/ 2147483647 h 178"/>
              <a:gd name="T38" fmla="*/ 2147483647 w 119"/>
              <a:gd name="T39" fmla="*/ 2147483647 h 178"/>
              <a:gd name="T40" fmla="*/ 2147483647 w 119"/>
              <a:gd name="T41" fmla="*/ 2147483647 h 178"/>
              <a:gd name="T42" fmla="*/ 2147483647 w 119"/>
              <a:gd name="T43" fmla="*/ 2147483647 h 178"/>
              <a:gd name="T44" fmla="*/ 2147483647 w 119"/>
              <a:gd name="T45" fmla="*/ 2147483647 h 178"/>
              <a:gd name="T46" fmla="*/ 2147483647 w 119"/>
              <a:gd name="T47" fmla="*/ 2147483647 h 178"/>
              <a:gd name="T48" fmla="*/ 2147483647 w 119"/>
              <a:gd name="T49" fmla="*/ 2147483647 h 178"/>
              <a:gd name="T50" fmla="*/ 2147483647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rgbClr val="6699FF"/>
          </a:solidFill>
          <a:ln w="7938">
            <a:solidFill>
              <a:schemeClr val="tx1"/>
            </a:solidFill>
            <a:prstDash val="solid"/>
            <a:round/>
            <a:headEnd/>
            <a:tailEnd/>
          </a:ln>
        </p:spPr>
        <p:txBody>
          <a:bodyPr/>
          <a:lstStyle/>
          <a:p>
            <a:endParaRPr lang="en-GB"/>
          </a:p>
        </p:txBody>
      </p:sp>
      <p:sp>
        <p:nvSpPr>
          <p:cNvPr id="112" name="Freeform 110"/>
          <p:cNvSpPr>
            <a:spLocks/>
          </p:cNvSpPr>
          <p:nvPr/>
        </p:nvSpPr>
        <p:spPr bwMode="auto">
          <a:xfrm>
            <a:off x="4356100" y="4464050"/>
            <a:ext cx="296863" cy="238125"/>
          </a:xfrm>
          <a:custGeom>
            <a:avLst/>
            <a:gdLst>
              <a:gd name="T0" fmla="*/ 2147483647 w 187"/>
              <a:gd name="T1" fmla="*/ 2147483647 h 150"/>
              <a:gd name="T2" fmla="*/ 2147483647 w 187"/>
              <a:gd name="T3" fmla="*/ 2147483647 h 150"/>
              <a:gd name="T4" fmla="*/ 2147483647 w 187"/>
              <a:gd name="T5" fmla="*/ 2147483647 h 150"/>
              <a:gd name="T6" fmla="*/ 2147483647 w 187"/>
              <a:gd name="T7" fmla="*/ 2147483647 h 150"/>
              <a:gd name="T8" fmla="*/ 2147483647 w 187"/>
              <a:gd name="T9" fmla="*/ 2147483647 h 150"/>
              <a:gd name="T10" fmla="*/ 2147483647 w 187"/>
              <a:gd name="T11" fmla="*/ 2147483647 h 150"/>
              <a:gd name="T12" fmla="*/ 0 w 187"/>
              <a:gd name="T13" fmla="*/ 2147483647 h 150"/>
              <a:gd name="T14" fmla="*/ 2147483647 w 187"/>
              <a:gd name="T15" fmla="*/ 2147483647 h 150"/>
              <a:gd name="T16" fmla="*/ 2147483647 w 187"/>
              <a:gd name="T17" fmla="*/ 2147483647 h 150"/>
              <a:gd name="T18" fmla="*/ 2147483647 w 187"/>
              <a:gd name="T19" fmla="*/ 2147483647 h 150"/>
              <a:gd name="T20" fmla="*/ 2147483647 w 187"/>
              <a:gd name="T21" fmla="*/ 2147483647 h 150"/>
              <a:gd name="T22" fmla="*/ 2147483647 w 187"/>
              <a:gd name="T23" fmla="*/ 2147483647 h 150"/>
              <a:gd name="T24" fmla="*/ 2147483647 w 187"/>
              <a:gd name="T25" fmla="*/ 2147483647 h 150"/>
              <a:gd name="T26" fmla="*/ 2147483647 w 187"/>
              <a:gd name="T27" fmla="*/ 2147483647 h 150"/>
              <a:gd name="T28" fmla="*/ 2147483647 w 187"/>
              <a:gd name="T29" fmla="*/ 2147483647 h 150"/>
              <a:gd name="T30" fmla="*/ 2147483647 w 187"/>
              <a:gd name="T31" fmla="*/ 2147483647 h 150"/>
              <a:gd name="T32" fmla="*/ 2147483647 w 187"/>
              <a:gd name="T33" fmla="*/ 2147483647 h 150"/>
              <a:gd name="T34" fmla="*/ 2147483647 w 187"/>
              <a:gd name="T35" fmla="*/ 0 h 150"/>
              <a:gd name="T36" fmla="*/ 2147483647 w 187"/>
              <a:gd name="T37" fmla="*/ 2147483647 h 150"/>
              <a:gd name="T38" fmla="*/ 2147483647 w 187"/>
              <a:gd name="T39" fmla="*/ 2147483647 h 150"/>
              <a:gd name="T40" fmla="*/ 2147483647 w 187"/>
              <a:gd name="T41" fmla="*/ 2147483647 h 150"/>
              <a:gd name="T42" fmla="*/ 2147483647 w 187"/>
              <a:gd name="T43" fmla="*/ 2147483647 h 150"/>
              <a:gd name="T44" fmla="*/ 2147483647 w 187"/>
              <a:gd name="T45" fmla="*/ 2147483647 h 150"/>
              <a:gd name="T46" fmla="*/ 2147483647 w 187"/>
              <a:gd name="T47" fmla="*/ 2147483647 h 150"/>
              <a:gd name="T48" fmla="*/ 2147483647 w 187"/>
              <a:gd name="T49" fmla="*/ 2147483647 h 150"/>
              <a:gd name="T50" fmla="*/ 2147483647 w 187"/>
              <a:gd name="T51" fmla="*/ 2147483647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rgbClr val="2929A5"/>
          </a:solidFill>
          <a:ln w="7938">
            <a:solidFill>
              <a:schemeClr val="tx1"/>
            </a:solidFill>
            <a:prstDash val="solid"/>
            <a:round/>
            <a:headEnd/>
            <a:tailEnd/>
          </a:ln>
        </p:spPr>
        <p:txBody>
          <a:bodyPr/>
          <a:lstStyle/>
          <a:p>
            <a:endParaRPr lang="en-GB"/>
          </a:p>
        </p:txBody>
      </p:sp>
      <p:sp>
        <p:nvSpPr>
          <p:cNvPr id="113" name="Freeform 111"/>
          <p:cNvSpPr>
            <a:spLocks/>
          </p:cNvSpPr>
          <p:nvPr/>
        </p:nvSpPr>
        <p:spPr bwMode="auto">
          <a:xfrm>
            <a:off x="4305300" y="4502150"/>
            <a:ext cx="85725" cy="152400"/>
          </a:xfrm>
          <a:custGeom>
            <a:avLst/>
            <a:gdLst>
              <a:gd name="T0" fmla="*/ 2147483647 w 54"/>
              <a:gd name="T1" fmla="*/ 2147483647 h 96"/>
              <a:gd name="T2" fmla="*/ 2147483647 w 54"/>
              <a:gd name="T3" fmla="*/ 0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2147483647 h 96"/>
              <a:gd name="T14" fmla="*/ 2147483647 w 54"/>
              <a:gd name="T15" fmla="*/ 2147483647 h 96"/>
              <a:gd name="T16" fmla="*/ 2147483647 w 54"/>
              <a:gd name="T17" fmla="*/ 2147483647 h 96"/>
              <a:gd name="T18" fmla="*/ 0 w 54"/>
              <a:gd name="T19" fmla="*/ 2147483647 h 96"/>
              <a:gd name="T20" fmla="*/ 2147483647 w 54"/>
              <a:gd name="T21" fmla="*/ 2147483647 h 96"/>
              <a:gd name="T22" fmla="*/ 2147483647 w 54"/>
              <a:gd name="T23" fmla="*/ 2147483647 h 96"/>
              <a:gd name="T24" fmla="*/ 2147483647 w 54"/>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rgbClr val="6699FF"/>
          </a:solidFill>
          <a:ln w="7938">
            <a:solidFill>
              <a:schemeClr val="tx1"/>
            </a:solidFill>
            <a:prstDash val="solid"/>
            <a:round/>
            <a:headEnd/>
            <a:tailEnd/>
          </a:ln>
        </p:spPr>
        <p:txBody>
          <a:bodyPr/>
          <a:lstStyle/>
          <a:p>
            <a:endParaRPr lang="en-GB"/>
          </a:p>
        </p:txBody>
      </p:sp>
      <p:sp>
        <p:nvSpPr>
          <p:cNvPr id="114" name="Freeform 112"/>
          <p:cNvSpPr>
            <a:spLocks/>
          </p:cNvSpPr>
          <p:nvPr/>
        </p:nvSpPr>
        <p:spPr bwMode="auto">
          <a:xfrm>
            <a:off x="4276725" y="4533900"/>
            <a:ext cx="47625" cy="127000"/>
          </a:xfrm>
          <a:custGeom>
            <a:avLst/>
            <a:gdLst>
              <a:gd name="T0" fmla="*/ 2147483647 w 30"/>
              <a:gd name="T1" fmla="*/ 2147483647 h 80"/>
              <a:gd name="T2" fmla="*/ 2147483647 w 30"/>
              <a:gd name="T3" fmla="*/ 2147483647 h 80"/>
              <a:gd name="T4" fmla="*/ 2147483647 w 30"/>
              <a:gd name="T5" fmla="*/ 2147483647 h 80"/>
              <a:gd name="T6" fmla="*/ 2147483647 w 30"/>
              <a:gd name="T7" fmla="*/ 2147483647 h 80"/>
              <a:gd name="T8" fmla="*/ 2147483647 w 30"/>
              <a:gd name="T9" fmla="*/ 2147483647 h 80"/>
              <a:gd name="T10" fmla="*/ 0 w 30"/>
              <a:gd name="T11" fmla="*/ 0 h 80"/>
              <a:gd name="T12" fmla="*/ 2147483647 w 30"/>
              <a:gd name="T13" fmla="*/ 0 h 80"/>
              <a:gd name="T14" fmla="*/ 2147483647 w 30"/>
              <a:gd name="T15" fmla="*/ 2147483647 h 80"/>
              <a:gd name="T16" fmla="*/ 2147483647 w 30"/>
              <a:gd name="T17" fmla="*/ 2147483647 h 80"/>
              <a:gd name="T18" fmla="*/ 2147483647 w 3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rgbClr val="6699FF"/>
          </a:solidFill>
          <a:ln w="7938">
            <a:solidFill>
              <a:schemeClr val="tx1"/>
            </a:solidFill>
            <a:prstDash val="solid"/>
            <a:round/>
            <a:headEnd/>
            <a:tailEnd/>
          </a:ln>
        </p:spPr>
        <p:txBody>
          <a:bodyPr/>
          <a:lstStyle/>
          <a:p>
            <a:endParaRPr lang="en-GB"/>
          </a:p>
        </p:txBody>
      </p:sp>
      <p:sp>
        <p:nvSpPr>
          <p:cNvPr id="115" name="Freeform 113"/>
          <p:cNvSpPr>
            <a:spLocks/>
          </p:cNvSpPr>
          <p:nvPr/>
        </p:nvSpPr>
        <p:spPr bwMode="auto">
          <a:xfrm>
            <a:off x="3981450" y="4178300"/>
            <a:ext cx="409575" cy="374650"/>
          </a:xfrm>
          <a:custGeom>
            <a:avLst/>
            <a:gdLst>
              <a:gd name="T0" fmla="*/ 2147483647 w 258"/>
              <a:gd name="T1" fmla="*/ 0 h 236"/>
              <a:gd name="T2" fmla="*/ 2147483647 w 258"/>
              <a:gd name="T3" fmla="*/ 2147483647 h 236"/>
              <a:gd name="T4" fmla="*/ 2147483647 w 258"/>
              <a:gd name="T5" fmla="*/ 2147483647 h 236"/>
              <a:gd name="T6" fmla="*/ 2147483647 w 258"/>
              <a:gd name="T7" fmla="*/ 2147483647 h 236"/>
              <a:gd name="T8" fmla="*/ 2147483647 w 258"/>
              <a:gd name="T9" fmla="*/ 2147483647 h 236"/>
              <a:gd name="T10" fmla="*/ 2147483647 w 258"/>
              <a:gd name="T11" fmla="*/ 2147483647 h 236"/>
              <a:gd name="T12" fmla="*/ 2147483647 w 258"/>
              <a:gd name="T13" fmla="*/ 2147483647 h 236"/>
              <a:gd name="T14" fmla="*/ 2147483647 w 258"/>
              <a:gd name="T15" fmla="*/ 2147483647 h 236"/>
              <a:gd name="T16" fmla="*/ 2147483647 w 258"/>
              <a:gd name="T17" fmla="*/ 2147483647 h 236"/>
              <a:gd name="T18" fmla="*/ 2147483647 w 258"/>
              <a:gd name="T19" fmla="*/ 2147483647 h 236"/>
              <a:gd name="T20" fmla="*/ 2147483647 w 258"/>
              <a:gd name="T21" fmla="*/ 2147483647 h 236"/>
              <a:gd name="T22" fmla="*/ 2147483647 w 258"/>
              <a:gd name="T23" fmla="*/ 2147483647 h 236"/>
              <a:gd name="T24" fmla="*/ 2147483647 w 258"/>
              <a:gd name="T25" fmla="*/ 2147483647 h 236"/>
              <a:gd name="T26" fmla="*/ 2147483647 w 258"/>
              <a:gd name="T27" fmla="*/ 2147483647 h 236"/>
              <a:gd name="T28" fmla="*/ 2147483647 w 258"/>
              <a:gd name="T29" fmla="*/ 2147483647 h 236"/>
              <a:gd name="T30" fmla="*/ 2147483647 w 258"/>
              <a:gd name="T31" fmla="*/ 2147483647 h 236"/>
              <a:gd name="T32" fmla="*/ 2147483647 w 258"/>
              <a:gd name="T33" fmla="*/ 2147483647 h 236"/>
              <a:gd name="T34" fmla="*/ 2147483647 w 258"/>
              <a:gd name="T35" fmla="*/ 2147483647 h 236"/>
              <a:gd name="T36" fmla="*/ 2147483647 w 258"/>
              <a:gd name="T37" fmla="*/ 2147483647 h 236"/>
              <a:gd name="T38" fmla="*/ 2147483647 w 258"/>
              <a:gd name="T39" fmla="*/ 2147483647 h 236"/>
              <a:gd name="T40" fmla="*/ 2147483647 w 258"/>
              <a:gd name="T41" fmla="*/ 2147483647 h 236"/>
              <a:gd name="T42" fmla="*/ 2147483647 w 258"/>
              <a:gd name="T43" fmla="*/ 2147483647 h 236"/>
              <a:gd name="T44" fmla="*/ 2147483647 w 258"/>
              <a:gd name="T45" fmla="*/ 2147483647 h 236"/>
              <a:gd name="T46" fmla="*/ 2147483647 w 258"/>
              <a:gd name="T47" fmla="*/ 2147483647 h 236"/>
              <a:gd name="T48" fmla="*/ 2147483647 w 258"/>
              <a:gd name="T49" fmla="*/ 2147483647 h 236"/>
              <a:gd name="T50" fmla="*/ 2147483647 w 258"/>
              <a:gd name="T51" fmla="*/ 2147483647 h 236"/>
              <a:gd name="T52" fmla="*/ 2147483647 w 258"/>
              <a:gd name="T53" fmla="*/ 2147483647 h 236"/>
              <a:gd name="T54" fmla="*/ 0 w 258"/>
              <a:gd name="T55" fmla="*/ 2147483647 h 236"/>
              <a:gd name="T56" fmla="*/ 2147483647 w 258"/>
              <a:gd name="T57" fmla="*/ 2147483647 h 236"/>
              <a:gd name="T58" fmla="*/ 2147483647 w 258"/>
              <a:gd name="T59" fmla="*/ 2147483647 h 236"/>
              <a:gd name="T60" fmla="*/ 2147483647 w 258"/>
              <a:gd name="T61" fmla="*/ 2147483647 h 236"/>
              <a:gd name="T62" fmla="*/ 2147483647 w 258"/>
              <a:gd name="T63" fmla="*/ 2147483647 h 236"/>
              <a:gd name="T64" fmla="*/ 2147483647 w 258"/>
              <a:gd name="T65" fmla="*/ 0 h 236"/>
              <a:gd name="T66" fmla="*/ 2147483647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rgbClr val="6699FF"/>
          </a:solidFill>
          <a:ln w="7938">
            <a:solidFill>
              <a:schemeClr val="tx1"/>
            </a:solidFill>
            <a:prstDash val="solid"/>
            <a:round/>
            <a:headEnd/>
            <a:tailEnd/>
          </a:ln>
        </p:spPr>
        <p:txBody>
          <a:bodyPr/>
          <a:lstStyle/>
          <a:p>
            <a:endParaRPr lang="en-GB"/>
          </a:p>
        </p:txBody>
      </p:sp>
      <p:sp>
        <p:nvSpPr>
          <p:cNvPr id="116" name="Freeform 114"/>
          <p:cNvSpPr>
            <a:spLocks/>
          </p:cNvSpPr>
          <p:nvPr/>
        </p:nvSpPr>
        <p:spPr bwMode="auto">
          <a:xfrm>
            <a:off x="4146550" y="4435475"/>
            <a:ext cx="190500" cy="136525"/>
          </a:xfrm>
          <a:custGeom>
            <a:avLst/>
            <a:gdLst>
              <a:gd name="T0" fmla="*/ 2147483647 w 120"/>
              <a:gd name="T1" fmla="*/ 2147483647 h 86"/>
              <a:gd name="T2" fmla="*/ 2147483647 w 120"/>
              <a:gd name="T3" fmla="*/ 2147483647 h 86"/>
              <a:gd name="T4" fmla="*/ 2147483647 w 120"/>
              <a:gd name="T5" fmla="*/ 2147483647 h 86"/>
              <a:gd name="T6" fmla="*/ 2147483647 w 120"/>
              <a:gd name="T7" fmla="*/ 2147483647 h 86"/>
              <a:gd name="T8" fmla="*/ 0 w 120"/>
              <a:gd name="T9" fmla="*/ 2147483647 h 86"/>
              <a:gd name="T10" fmla="*/ 2147483647 w 120"/>
              <a:gd name="T11" fmla="*/ 2147483647 h 86"/>
              <a:gd name="T12" fmla="*/ 2147483647 w 120"/>
              <a:gd name="T13" fmla="*/ 2147483647 h 86"/>
              <a:gd name="T14" fmla="*/ 2147483647 w 120"/>
              <a:gd name="T15" fmla="*/ 2147483647 h 86"/>
              <a:gd name="T16" fmla="*/ 2147483647 w 120"/>
              <a:gd name="T17" fmla="*/ 2147483647 h 86"/>
              <a:gd name="T18" fmla="*/ 2147483647 w 120"/>
              <a:gd name="T19" fmla="*/ 2147483647 h 86"/>
              <a:gd name="T20" fmla="*/ 2147483647 w 120"/>
              <a:gd name="T21" fmla="*/ 0 h 86"/>
              <a:gd name="T22" fmla="*/ 2147483647 w 120"/>
              <a:gd name="T23" fmla="*/ 0 h 86"/>
              <a:gd name="T24" fmla="*/ 2147483647 w 120"/>
              <a:gd name="T25" fmla="*/ 2147483647 h 86"/>
              <a:gd name="T26" fmla="*/ 2147483647 w 120"/>
              <a:gd name="T27" fmla="*/ 2147483647 h 86"/>
              <a:gd name="T28" fmla="*/ 2147483647 w 120"/>
              <a:gd name="T29" fmla="*/ 2147483647 h 86"/>
              <a:gd name="T30" fmla="*/ 2147483647 w 120"/>
              <a:gd name="T31" fmla="*/ 2147483647 h 86"/>
              <a:gd name="T32" fmla="*/ 2147483647 w 120"/>
              <a:gd name="T33" fmla="*/ 2147483647 h 86"/>
              <a:gd name="T34" fmla="*/ 2147483647 w 120"/>
              <a:gd name="T35" fmla="*/ 2147483647 h 86"/>
              <a:gd name="T36" fmla="*/ 2147483647 w 120"/>
              <a:gd name="T37" fmla="*/ 2147483647 h 86"/>
              <a:gd name="T38" fmla="*/ 2147483647 w 120"/>
              <a:gd name="T39" fmla="*/ 2147483647 h 86"/>
              <a:gd name="T40" fmla="*/ 2147483647 w 120"/>
              <a:gd name="T41" fmla="*/ 2147483647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rgbClr val="6699FF"/>
          </a:solidFill>
          <a:ln w="7938">
            <a:solidFill>
              <a:schemeClr val="tx1"/>
            </a:solidFill>
            <a:prstDash val="solid"/>
            <a:round/>
            <a:headEnd/>
            <a:tailEnd/>
          </a:ln>
        </p:spPr>
        <p:txBody>
          <a:bodyPr/>
          <a:lstStyle/>
          <a:p>
            <a:endParaRPr lang="en-GB"/>
          </a:p>
        </p:txBody>
      </p:sp>
      <p:sp>
        <p:nvSpPr>
          <p:cNvPr id="117" name="Freeform 115"/>
          <p:cNvSpPr>
            <a:spLocks/>
          </p:cNvSpPr>
          <p:nvPr/>
        </p:nvSpPr>
        <p:spPr bwMode="auto">
          <a:xfrm>
            <a:off x="4206875" y="4533900"/>
            <a:ext cx="95250" cy="158750"/>
          </a:xfrm>
          <a:custGeom>
            <a:avLst/>
            <a:gdLst>
              <a:gd name="T0" fmla="*/ 2147483647 w 60"/>
              <a:gd name="T1" fmla="*/ 2147483647 h 100"/>
              <a:gd name="T2" fmla="*/ 2147483647 w 60"/>
              <a:gd name="T3" fmla="*/ 2147483647 h 100"/>
              <a:gd name="T4" fmla="*/ 2147483647 w 60"/>
              <a:gd name="T5" fmla="*/ 2147483647 h 100"/>
              <a:gd name="T6" fmla="*/ 2147483647 w 60"/>
              <a:gd name="T7" fmla="*/ 2147483647 h 100"/>
              <a:gd name="T8" fmla="*/ 2147483647 w 60"/>
              <a:gd name="T9" fmla="*/ 2147483647 h 100"/>
              <a:gd name="T10" fmla="*/ 0 w 60"/>
              <a:gd name="T11" fmla="*/ 2147483647 h 100"/>
              <a:gd name="T12" fmla="*/ 2147483647 w 60"/>
              <a:gd name="T13" fmla="*/ 2147483647 h 100"/>
              <a:gd name="T14" fmla="*/ 2147483647 w 60"/>
              <a:gd name="T15" fmla="*/ 2147483647 h 100"/>
              <a:gd name="T16" fmla="*/ 2147483647 w 60"/>
              <a:gd name="T17" fmla="*/ 0 h 100"/>
              <a:gd name="T18" fmla="*/ 2147483647 w 60"/>
              <a:gd name="T19" fmla="*/ 0 h 100"/>
              <a:gd name="T20" fmla="*/ 2147483647 w 60"/>
              <a:gd name="T21" fmla="*/ 2147483647 h 100"/>
              <a:gd name="T22" fmla="*/ 2147483647 w 60"/>
              <a:gd name="T23" fmla="*/ 2147483647 h 100"/>
              <a:gd name="T24" fmla="*/ 2147483647 w 60"/>
              <a:gd name="T25" fmla="*/ 2147483647 h 100"/>
              <a:gd name="T26" fmla="*/ 2147483647 w 60"/>
              <a:gd name="T27" fmla="*/ 2147483647 h 100"/>
              <a:gd name="T28" fmla="*/ 2147483647 w 60"/>
              <a:gd name="T29" fmla="*/ 214748364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rgbClr val="6699FF"/>
          </a:solidFill>
          <a:ln w="7938">
            <a:solidFill>
              <a:schemeClr val="tx1"/>
            </a:solidFill>
            <a:prstDash val="solid"/>
            <a:round/>
            <a:headEnd/>
            <a:tailEnd/>
          </a:ln>
        </p:spPr>
        <p:txBody>
          <a:bodyPr/>
          <a:lstStyle/>
          <a:p>
            <a:endParaRPr lang="en-GB"/>
          </a:p>
        </p:txBody>
      </p:sp>
      <p:sp>
        <p:nvSpPr>
          <p:cNvPr id="118" name="Freeform 116"/>
          <p:cNvSpPr>
            <a:spLocks/>
          </p:cNvSpPr>
          <p:nvPr/>
        </p:nvSpPr>
        <p:spPr bwMode="auto">
          <a:xfrm>
            <a:off x="4073525" y="4549775"/>
            <a:ext cx="149225" cy="155575"/>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0 w 94"/>
              <a:gd name="T15" fmla="*/ 2147483647 h 98"/>
              <a:gd name="T16" fmla="*/ 0 w 94"/>
              <a:gd name="T17" fmla="*/ 2147483647 h 98"/>
              <a:gd name="T18" fmla="*/ 0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0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rgbClr val="6699FF"/>
          </a:solidFill>
          <a:ln w="7938">
            <a:solidFill>
              <a:schemeClr val="tx1"/>
            </a:solidFill>
            <a:prstDash val="solid"/>
            <a:round/>
            <a:headEnd/>
            <a:tailEnd/>
          </a:ln>
        </p:spPr>
        <p:txBody>
          <a:bodyPr/>
          <a:lstStyle/>
          <a:p>
            <a:endParaRPr lang="en-GB"/>
          </a:p>
        </p:txBody>
      </p:sp>
      <p:sp>
        <p:nvSpPr>
          <p:cNvPr id="119" name="Freeform 117"/>
          <p:cNvSpPr>
            <a:spLocks/>
          </p:cNvSpPr>
          <p:nvPr/>
        </p:nvSpPr>
        <p:spPr bwMode="auto">
          <a:xfrm>
            <a:off x="4527550" y="4756150"/>
            <a:ext cx="46038" cy="38100"/>
          </a:xfrm>
          <a:custGeom>
            <a:avLst/>
            <a:gdLst>
              <a:gd name="T0" fmla="*/ 2147483647 w 29"/>
              <a:gd name="T1" fmla="*/ 0 h 24"/>
              <a:gd name="T2" fmla="*/ 2147483647 w 29"/>
              <a:gd name="T3" fmla="*/ 0 h 24"/>
              <a:gd name="T4" fmla="*/ 2147483647 w 29"/>
              <a:gd name="T5" fmla="*/ 2147483647 h 24"/>
              <a:gd name="T6" fmla="*/ 2147483647 w 29"/>
              <a:gd name="T7" fmla="*/ 2147483647 h 24"/>
              <a:gd name="T8" fmla="*/ 0 w 29"/>
              <a:gd name="T9" fmla="*/ 2147483647 h 24"/>
              <a:gd name="T10" fmla="*/ 2147483647 w 29"/>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4">
                <a:moveTo>
                  <a:pt x="4" y="0"/>
                </a:moveTo>
                <a:lnTo>
                  <a:pt x="29" y="0"/>
                </a:lnTo>
                <a:lnTo>
                  <a:pt x="26" y="22"/>
                </a:lnTo>
                <a:lnTo>
                  <a:pt x="2" y="24"/>
                </a:lnTo>
                <a:lnTo>
                  <a:pt x="0" y="10"/>
                </a:lnTo>
                <a:lnTo>
                  <a:pt x="4" y="0"/>
                </a:lnTo>
                <a:close/>
              </a:path>
            </a:pathLst>
          </a:custGeom>
          <a:solidFill>
            <a:srgbClr val="DDDDDD"/>
          </a:solidFill>
          <a:ln w="7938">
            <a:solidFill>
              <a:schemeClr val="tx1"/>
            </a:solidFill>
            <a:prstDash val="solid"/>
            <a:round/>
            <a:headEnd/>
            <a:tailEnd/>
          </a:ln>
        </p:spPr>
        <p:txBody>
          <a:bodyPr/>
          <a:lstStyle/>
          <a:p>
            <a:endParaRPr lang="en-GB"/>
          </a:p>
        </p:txBody>
      </p:sp>
      <p:sp>
        <p:nvSpPr>
          <p:cNvPr id="120" name="Freeform 118"/>
          <p:cNvSpPr>
            <a:spLocks/>
          </p:cNvSpPr>
          <p:nvPr/>
        </p:nvSpPr>
        <p:spPr bwMode="auto">
          <a:xfrm>
            <a:off x="5376863" y="5118100"/>
            <a:ext cx="180975" cy="355600"/>
          </a:xfrm>
          <a:custGeom>
            <a:avLst/>
            <a:gdLst>
              <a:gd name="T0" fmla="*/ 2147483647 w 114"/>
              <a:gd name="T1" fmla="*/ 2147483647 h 224"/>
              <a:gd name="T2" fmla="*/ 2147483647 w 114"/>
              <a:gd name="T3" fmla="*/ 2147483647 h 224"/>
              <a:gd name="T4" fmla="*/ 2147483647 w 114"/>
              <a:gd name="T5" fmla="*/ 2147483647 h 224"/>
              <a:gd name="T6" fmla="*/ 2147483647 w 114"/>
              <a:gd name="T7" fmla="*/ 2147483647 h 224"/>
              <a:gd name="T8" fmla="*/ 2147483647 w 114"/>
              <a:gd name="T9" fmla="*/ 2147483647 h 224"/>
              <a:gd name="T10" fmla="*/ 2147483647 w 114"/>
              <a:gd name="T11" fmla="*/ 2147483647 h 224"/>
              <a:gd name="T12" fmla="*/ 2147483647 w 114"/>
              <a:gd name="T13" fmla="*/ 0 h 224"/>
              <a:gd name="T14" fmla="*/ 2147483647 w 114"/>
              <a:gd name="T15" fmla="*/ 2147483647 h 224"/>
              <a:gd name="T16" fmla="*/ 2147483647 w 114"/>
              <a:gd name="T17" fmla="*/ 2147483647 h 224"/>
              <a:gd name="T18" fmla="*/ 2147483647 w 114"/>
              <a:gd name="T19" fmla="*/ 2147483647 h 224"/>
              <a:gd name="T20" fmla="*/ 2147483647 w 114"/>
              <a:gd name="T21" fmla="*/ 2147483647 h 224"/>
              <a:gd name="T22" fmla="*/ 2147483647 w 114"/>
              <a:gd name="T23" fmla="*/ 2147483647 h 224"/>
              <a:gd name="T24" fmla="*/ 2147483647 w 114"/>
              <a:gd name="T25" fmla="*/ 2147483647 h 224"/>
              <a:gd name="T26" fmla="*/ 2147483647 w 114"/>
              <a:gd name="T27" fmla="*/ 2147483647 h 224"/>
              <a:gd name="T28" fmla="*/ 2147483647 w 114"/>
              <a:gd name="T29" fmla="*/ 2147483647 h 224"/>
              <a:gd name="T30" fmla="*/ 2147483647 w 114"/>
              <a:gd name="T31" fmla="*/ 2147483647 h 224"/>
              <a:gd name="T32" fmla="*/ 2147483647 w 114"/>
              <a:gd name="T33" fmla="*/ 2147483647 h 224"/>
              <a:gd name="T34" fmla="*/ 2147483647 w 114"/>
              <a:gd name="T35" fmla="*/ 2147483647 h 224"/>
              <a:gd name="T36" fmla="*/ 2147483647 w 114"/>
              <a:gd name="T37" fmla="*/ 2147483647 h 224"/>
              <a:gd name="T38" fmla="*/ 2147483647 w 114"/>
              <a:gd name="T39" fmla="*/ 2147483647 h 224"/>
              <a:gd name="T40" fmla="*/ 0 w 114"/>
              <a:gd name="T41" fmla="*/ 2147483647 h 224"/>
              <a:gd name="T42" fmla="*/ 2147483647 w 114"/>
              <a:gd name="T43" fmla="*/ 2147483647 h 224"/>
              <a:gd name="T44" fmla="*/ 2147483647 w 114"/>
              <a:gd name="T45" fmla="*/ 2147483647 h 224"/>
              <a:gd name="T46" fmla="*/ 2147483647 w 114"/>
              <a:gd name="T47" fmla="*/ 2147483647 h 224"/>
              <a:gd name="T48" fmla="*/ 2147483647 w 114"/>
              <a:gd name="T49" fmla="*/ 2147483647 h 224"/>
              <a:gd name="T50" fmla="*/ 2147483647 w 114"/>
              <a:gd name="T51" fmla="*/ 2147483647 h 224"/>
              <a:gd name="T52" fmla="*/ 2147483647 w 114"/>
              <a:gd name="T53" fmla="*/ 2147483647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solidFill>
            <a:srgbClr val="6699FF"/>
          </a:solidFill>
          <a:ln w="7938">
            <a:solidFill>
              <a:schemeClr val="tx1"/>
            </a:solidFill>
            <a:prstDash val="solid"/>
            <a:round/>
            <a:headEnd/>
            <a:tailEnd/>
          </a:ln>
        </p:spPr>
        <p:txBody>
          <a:bodyPr/>
          <a:lstStyle/>
          <a:p>
            <a:endParaRPr lang="en-GB"/>
          </a:p>
        </p:txBody>
      </p:sp>
      <p:sp>
        <p:nvSpPr>
          <p:cNvPr id="121" name="Freeform 119"/>
          <p:cNvSpPr>
            <a:spLocks/>
          </p:cNvSpPr>
          <p:nvPr/>
        </p:nvSpPr>
        <p:spPr bwMode="auto">
          <a:xfrm>
            <a:off x="4706938" y="5381625"/>
            <a:ext cx="412750" cy="346075"/>
          </a:xfrm>
          <a:custGeom>
            <a:avLst/>
            <a:gdLst>
              <a:gd name="T0" fmla="*/ 0 w 260"/>
              <a:gd name="T1" fmla="*/ 2147483647 h 218"/>
              <a:gd name="T2" fmla="*/ 2147483647 w 260"/>
              <a:gd name="T3" fmla="*/ 2147483647 h 218"/>
              <a:gd name="T4" fmla="*/ 2147483647 w 260"/>
              <a:gd name="T5" fmla="*/ 2147483647 h 218"/>
              <a:gd name="T6" fmla="*/ 2147483647 w 260"/>
              <a:gd name="T7" fmla="*/ 2147483647 h 218"/>
              <a:gd name="T8" fmla="*/ 2147483647 w 260"/>
              <a:gd name="T9" fmla="*/ 2147483647 h 218"/>
              <a:gd name="T10" fmla="*/ 2147483647 w 260"/>
              <a:gd name="T11" fmla="*/ 2147483647 h 218"/>
              <a:gd name="T12" fmla="*/ 2147483647 w 260"/>
              <a:gd name="T13" fmla="*/ 2147483647 h 218"/>
              <a:gd name="T14" fmla="*/ 2147483647 w 260"/>
              <a:gd name="T15" fmla="*/ 2147483647 h 218"/>
              <a:gd name="T16" fmla="*/ 2147483647 w 260"/>
              <a:gd name="T17" fmla="*/ 2147483647 h 218"/>
              <a:gd name="T18" fmla="*/ 2147483647 w 260"/>
              <a:gd name="T19" fmla="*/ 2147483647 h 218"/>
              <a:gd name="T20" fmla="*/ 2147483647 w 260"/>
              <a:gd name="T21" fmla="*/ 2147483647 h 218"/>
              <a:gd name="T22" fmla="*/ 2147483647 w 260"/>
              <a:gd name="T23" fmla="*/ 2147483647 h 218"/>
              <a:gd name="T24" fmla="*/ 2147483647 w 260"/>
              <a:gd name="T25" fmla="*/ 2147483647 h 218"/>
              <a:gd name="T26" fmla="*/ 2147483647 w 260"/>
              <a:gd name="T27" fmla="*/ 2147483647 h 218"/>
              <a:gd name="T28" fmla="*/ 2147483647 w 260"/>
              <a:gd name="T29" fmla="*/ 2147483647 h 218"/>
              <a:gd name="T30" fmla="*/ 2147483647 w 260"/>
              <a:gd name="T31" fmla="*/ 2147483647 h 218"/>
              <a:gd name="T32" fmla="*/ 2147483647 w 260"/>
              <a:gd name="T33" fmla="*/ 2147483647 h 218"/>
              <a:gd name="T34" fmla="*/ 2147483647 w 260"/>
              <a:gd name="T35" fmla="*/ 2147483647 h 218"/>
              <a:gd name="T36" fmla="*/ 2147483647 w 260"/>
              <a:gd name="T37" fmla="*/ 2147483647 h 218"/>
              <a:gd name="T38" fmla="*/ 2147483647 w 260"/>
              <a:gd name="T39" fmla="*/ 2147483647 h 218"/>
              <a:gd name="T40" fmla="*/ 2147483647 w 260"/>
              <a:gd name="T41" fmla="*/ 0 h 218"/>
              <a:gd name="T42" fmla="*/ 2147483647 w 260"/>
              <a:gd name="T43" fmla="*/ 2147483647 h 218"/>
              <a:gd name="T44" fmla="*/ 2147483647 w 260"/>
              <a:gd name="T45" fmla="*/ 2147483647 h 218"/>
              <a:gd name="T46" fmla="*/ 2147483647 w 260"/>
              <a:gd name="T47" fmla="*/ 2147483647 h 218"/>
              <a:gd name="T48" fmla="*/ 2147483647 w 260"/>
              <a:gd name="T49" fmla="*/ 2147483647 h 218"/>
              <a:gd name="T50" fmla="*/ 2147483647 w 260"/>
              <a:gd name="T51" fmla="*/ 2147483647 h 218"/>
              <a:gd name="T52" fmla="*/ 2147483647 w 260"/>
              <a:gd name="T53" fmla="*/ 2147483647 h 218"/>
              <a:gd name="T54" fmla="*/ 2147483647 w 260"/>
              <a:gd name="T55" fmla="*/ 2147483647 h 218"/>
              <a:gd name="T56" fmla="*/ 2147483647 w 260"/>
              <a:gd name="T57" fmla="*/ 2147483647 h 218"/>
              <a:gd name="T58" fmla="*/ 2147483647 w 260"/>
              <a:gd name="T59" fmla="*/ 2147483647 h 218"/>
              <a:gd name="T60" fmla="*/ 2147483647 w 260"/>
              <a:gd name="T61" fmla="*/ 2147483647 h 218"/>
              <a:gd name="T62" fmla="*/ 2147483647 w 260"/>
              <a:gd name="T63" fmla="*/ 2147483647 h 218"/>
              <a:gd name="T64" fmla="*/ 2147483647 w 260"/>
              <a:gd name="T65" fmla="*/ 2147483647 h 218"/>
              <a:gd name="T66" fmla="*/ 2147483647 w 260"/>
              <a:gd name="T67" fmla="*/ 2147483647 h 218"/>
              <a:gd name="T68" fmla="*/ 2147483647 w 260"/>
              <a:gd name="T69" fmla="*/ 2147483647 h 218"/>
              <a:gd name="T70" fmla="*/ 2147483647 w 260"/>
              <a:gd name="T71" fmla="*/ 2147483647 h 218"/>
              <a:gd name="T72" fmla="*/ 2147483647 w 260"/>
              <a:gd name="T73" fmla="*/ 2147483647 h 218"/>
              <a:gd name="T74" fmla="*/ 2147483647 w 260"/>
              <a:gd name="T75" fmla="*/ 2147483647 h 218"/>
              <a:gd name="T76" fmla="*/ 2147483647 w 260"/>
              <a:gd name="T77" fmla="*/ 2147483647 h 218"/>
              <a:gd name="T78" fmla="*/ 2147483647 w 260"/>
              <a:gd name="T79" fmla="*/ 2147483647 h 218"/>
              <a:gd name="T80" fmla="*/ 2147483647 w 260"/>
              <a:gd name="T81" fmla="*/ 2147483647 h 218"/>
              <a:gd name="T82" fmla="*/ 2147483647 w 260"/>
              <a:gd name="T83" fmla="*/ 2147483647 h 218"/>
              <a:gd name="T84" fmla="*/ 2147483647 w 260"/>
              <a:gd name="T85" fmla="*/ 2147483647 h 218"/>
              <a:gd name="T86" fmla="*/ 2147483647 w 260"/>
              <a:gd name="T87" fmla="*/ 2147483647 h 218"/>
              <a:gd name="T88" fmla="*/ 2147483647 w 260"/>
              <a:gd name="T89" fmla="*/ 2147483647 h 218"/>
              <a:gd name="T90" fmla="*/ 2147483647 w 260"/>
              <a:gd name="T91" fmla="*/ 2147483647 h 218"/>
              <a:gd name="T92" fmla="*/ 2147483647 w 260"/>
              <a:gd name="T93" fmla="*/ 2147483647 h 218"/>
              <a:gd name="T94" fmla="*/ 2147483647 w 260"/>
              <a:gd name="T95" fmla="*/ 2147483647 h 218"/>
              <a:gd name="T96" fmla="*/ 0 w 260"/>
              <a:gd name="T97" fmla="*/ 214748364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rgbClr val="2929A5"/>
          </a:solidFill>
          <a:ln w="7938">
            <a:solidFill>
              <a:schemeClr val="tx1"/>
            </a:solidFill>
            <a:prstDash val="solid"/>
            <a:round/>
            <a:headEnd/>
            <a:tailEnd/>
          </a:ln>
        </p:spPr>
        <p:txBody>
          <a:bodyPr/>
          <a:lstStyle/>
          <a:p>
            <a:endParaRPr lang="en-GB"/>
          </a:p>
        </p:txBody>
      </p:sp>
      <p:sp>
        <p:nvSpPr>
          <p:cNvPr id="122" name="Freeform 120"/>
          <p:cNvSpPr>
            <a:spLocks/>
          </p:cNvSpPr>
          <p:nvPr/>
        </p:nvSpPr>
        <p:spPr bwMode="auto">
          <a:xfrm>
            <a:off x="4926013" y="5216525"/>
            <a:ext cx="190500" cy="168275"/>
          </a:xfrm>
          <a:custGeom>
            <a:avLst/>
            <a:gdLst>
              <a:gd name="T0" fmla="*/ 2147483647 w 120"/>
              <a:gd name="T1" fmla="*/ 2147483647 h 106"/>
              <a:gd name="T2" fmla="*/ 2147483647 w 120"/>
              <a:gd name="T3" fmla="*/ 2147483647 h 106"/>
              <a:gd name="T4" fmla="*/ 2147483647 w 120"/>
              <a:gd name="T5" fmla="*/ 2147483647 h 106"/>
              <a:gd name="T6" fmla="*/ 2147483647 w 120"/>
              <a:gd name="T7" fmla="*/ 2147483647 h 106"/>
              <a:gd name="T8" fmla="*/ 2147483647 w 120"/>
              <a:gd name="T9" fmla="*/ 2147483647 h 106"/>
              <a:gd name="T10" fmla="*/ 2147483647 w 120"/>
              <a:gd name="T11" fmla="*/ 2147483647 h 106"/>
              <a:gd name="T12" fmla="*/ 0 w 120"/>
              <a:gd name="T13" fmla="*/ 2147483647 h 106"/>
              <a:gd name="T14" fmla="*/ 2147483647 w 120"/>
              <a:gd name="T15" fmla="*/ 2147483647 h 106"/>
              <a:gd name="T16" fmla="*/ 2147483647 w 120"/>
              <a:gd name="T17" fmla="*/ 2147483647 h 106"/>
              <a:gd name="T18" fmla="*/ 2147483647 w 120"/>
              <a:gd name="T19" fmla="*/ 2147483647 h 106"/>
              <a:gd name="T20" fmla="*/ 2147483647 w 120"/>
              <a:gd name="T21" fmla="*/ 0 h 106"/>
              <a:gd name="T22" fmla="*/ 2147483647 w 120"/>
              <a:gd name="T23" fmla="*/ 0 h 106"/>
              <a:gd name="T24" fmla="*/ 2147483647 w 120"/>
              <a:gd name="T25" fmla="*/ 2147483647 h 106"/>
              <a:gd name="T26" fmla="*/ 2147483647 w 120"/>
              <a:gd name="T27" fmla="*/ 2147483647 h 106"/>
              <a:gd name="T28" fmla="*/ 2147483647 w 120"/>
              <a:gd name="T29" fmla="*/ 2147483647 h 106"/>
              <a:gd name="T30" fmla="*/ 2147483647 w 120"/>
              <a:gd name="T31" fmla="*/ 2147483647 h 106"/>
              <a:gd name="T32" fmla="*/ 2147483647 w 120"/>
              <a:gd name="T33" fmla="*/ 2147483647 h 106"/>
              <a:gd name="T34" fmla="*/ 2147483647 w 12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rgbClr val="6699FF"/>
          </a:solidFill>
          <a:ln w="7938">
            <a:solidFill>
              <a:schemeClr val="tx1"/>
            </a:solidFill>
            <a:prstDash val="solid"/>
            <a:round/>
            <a:headEnd/>
            <a:tailEnd/>
          </a:ln>
        </p:spPr>
        <p:txBody>
          <a:bodyPr/>
          <a:lstStyle/>
          <a:p>
            <a:endParaRPr lang="en-GB"/>
          </a:p>
        </p:txBody>
      </p:sp>
      <p:sp>
        <p:nvSpPr>
          <p:cNvPr id="123" name="Freeform 121"/>
          <p:cNvSpPr>
            <a:spLocks/>
          </p:cNvSpPr>
          <p:nvPr/>
        </p:nvSpPr>
        <p:spPr bwMode="auto">
          <a:xfrm>
            <a:off x="4792663" y="5273675"/>
            <a:ext cx="228600" cy="231775"/>
          </a:xfrm>
          <a:custGeom>
            <a:avLst/>
            <a:gdLst>
              <a:gd name="T0" fmla="*/ 0 w 144"/>
              <a:gd name="T1" fmla="*/ 2147483647 h 146"/>
              <a:gd name="T2" fmla="*/ 0 w 144"/>
              <a:gd name="T3" fmla="*/ 2147483647 h 146"/>
              <a:gd name="T4" fmla="*/ 2147483647 w 144"/>
              <a:gd name="T5" fmla="*/ 2147483647 h 146"/>
              <a:gd name="T6" fmla="*/ 2147483647 w 144"/>
              <a:gd name="T7" fmla="*/ 2147483647 h 146"/>
              <a:gd name="T8" fmla="*/ 2147483647 w 144"/>
              <a:gd name="T9" fmla="*/ 0 h 146"/>
              <a:gd name="T10" fmla="*/ 2147483647 w 144"/>
              <a:gd name="T11" fmla="*/ 2147483647 h 146"/>
              <a:gd name="T12" fmla="*/ 2147483647 w 144"/>
              <a:gd name="T13" fmla="*/ 0 h 146"/>
              <a:gd name="T14" fmla="*/ 2147483647 w 144"/>
              <a:gd name="T15" fmla="*/ 2147483647 h 146"/>
              <a:gd name="T16" fmla="*/ 2147483647 w 144"/>
              <a:gd name="T17" fmla="*/ 2147483647 h 146"/>
              <a:gd name="T18" fmla="*/ 2147483647 w 144"/>
              <a:gd name="T19" fmla="*/ 2147483647 h 146"/>
              <a:gd name="T20" fmla="*/ 2147483647 w 144"/>
              <a:gd name="T21" fmla="*/ 2147483647 h 146"/>
              <a:gd name="T22" fmla="*/ 2147483647 w 144"/>
              <a:gd name="T23" fmla="*/ 2147483647 h 146"/>
              <a:gd name="T24" fmla="*/ 2147483647 w 144"/>
              <a:gd name="T25" fmla="*/ 2147483647 h 146"/>
              <a:gd name="T26" fmla="*/ 2147483647 w 144"/>
              <a:gd name="T27" fmla="*/ 2147483647 h 146"/>
              <a:gd name="T28" fmla="*/ 2147483647 w 144"/>
              <a:gd name="T29" fmla="*/ 2147483647 h 146"/>
              <a:gd name="T30" fmla="*/ 2147483647 w 144"/>
              <a:gd name="T31" fmla="*/ 2147483647 h 146"/>
              <a:gd name="T32" fmla="*/ 2147483647 w 144"/>
              <a:gd name="T33" fmla="*/ 2147483647 h 146"/>
              <a:gd name="T34" fmla="*/ 2147483647 w 144"/>
              <a:gd name="T35" fmla="*/ 2147483647 h 146"/>
              <a:gd name="T36" fmla="*/ 2147483647 w 144"/>
              <a:gd name="T37" fmla="*/ 2147483647 h 146"/>
              <a:gd name="T38" fmla="*/ 2147483647 w 144"/>
              <a:gd name="T39" fmla="*/ 2147483647 h 146"/>
              <a:gd name="T40" fmla="*/ 2147483647 w 144"/>
              <a:gd name="T41" fmla="*/ 2147483647 h 146"/>
              <a:gd name="T42" fmla="*/ 2147483647 w 144"/>
              <a:gd name="T43" fmla="*/ 2147483647 h 146"/>
              <a:gd name="T44" fmla="*/ 2147483647 w 144"/>
              <a:gd name="T45" fmla="*/ 2147483647 h 146"/>
              <a:gd name="T46" fmla="*/ 2147483647 w 144"/>
              <a:gd name="T47" fmla="*/ 2147483647 h 146"/>
              <a:gd name="T48" fmla="*/ 0 w 144"/>
              <a:gd name="T49" fmla="*/ 2147483647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rgbClr val="6699FF"/>
          </a:solidFill>
          <a:ln w="7938">
            <a:solidFill>
              <a:schemeClr val="tx1"/>
            </a:solidFill>
            <a:prstDash val="solid"/>
            <a:round/>
            <a:headEnd/>
            <a:tailEnd/>
          </a:ln>
        </p:spPr>
        <p:txBody>
          <a:bodyPr/>
          <a:lstStyle/>
          <a:p>
            <a:endParaRPr lang="en-GB"/>
          </a:p>
        </p:txBody>
      </p:sp>
      <p:sp>
        <p:nvSpPr>
          <p:cNvPr id="124" name="Freeform 122"/>
          <p:cNvSpPr>
            <a:spLocks/>
          </p:cNvSpPr>
          <p:nvPr/>
        </p:nvSpPr>
        <p:spPr bwMode="auto">
          <a:xfrm>
            <a:off x="4592638" y="5257800"/>
            <a:ext cx="225425" cy="304800"/>
          </a:xfrm>
          <a:custGeom>
            <a:avLst/>
            <a:gdLst>
              <a:gd name="T0" fmla="*/ 0 w 142"/>
              <a:gd name="T1" fmla="*/ 0 h 192"/>
              <a:gd name="T2" fmla="*/ 2147483647 w 142"/>
              <a:gd name="T3" fmla="*/ 0 h 192"/>
              <a:gd name="T4" fmla="*/ 2147483647 w 142"/>
              <a:gd name="T5" fmla="*/ 2147483647 h 192"/>
              <a:gd name="T6" fmla="*/ 2147483647 w 142"/>
              <a:gd name="T7" fmla="*/ 2147483647 h 192"/>
              <a:gd name="T8" fmla="*/ 2147483647 w 142"/>
              <a:gd name="T9" fmla="*/ 2147483647 h 192"/>
              <a:gd name="T10" fmla="*/ 2147483647 w 142"/>
              <a:gd name="T11" fmla="*/ 2147483647 h 192"/>
              <a:gd name="T12" fmla="*/ 2147483647 w 142"/>
              <a:gd name="T13" fmla="*/ 2147483647 h 192"/>
              <a:gd name="T14" fmla="*/ 2147483647 w 142"/>
              <a:gd name="T15" fmla="*/ 2147483647 h 192"/>
              <a:gd name="T16" fmla="*/ 2147483647 w 142"/>
              <a:gd name="T17" fmla="*/ 2147483647 h 192"/>
              <a:gd name="T18" fmla="*/ 2147483647 w 142"/>
              <a:gd name="T19" fmla="*/ 2147483647 h 192"/>
              <a:gd name="T20" fmla="*/ 2147483647 w 142"/>
              <a:gd name="T21" fmla="*/ 2147483647 h 192"/>
              <a:gd name="T22" fmla="*/ 2147483647 w 142"/>
              <a:gd name="T23" fmla="*/ 2147483647 h 192"/>
              <a:gd name="T24" fmla="*/ 2147483647 w 142"/>
              <a:gd name="T25" fmla="*/ 2147483647 h 192"/>
              <a:gd name="T26" fmla="*/ 2147483647 w 142"/>
              <a:gd name="T27" fmla="*/ 2147483647 h 192"/>
              <a:gd name="T28" fmla="*/ 2147483647 w 142"/>
              <a:gd name="T29" fmla="*/ 2147483647 h 192"/>
              <a:gd name="T30" fmla="*/ 2147483647 w 142"/>
              <a:gd name="T31" fmla="*/ 2147483647 h 192"/>
              <a:gd name="T32" fmla="*/ 2147483647 w 142"/>
              <a:gd name="T33" fmla="*/ 2147483647 h 192"/>
              <a:gd name="T34" fmla="*/ 2147483647 w 142"/>
              <a:gd name="T35" fmla="*/ 2147483647 h 192"/>
              <a:gd name="T36" fmla="*/ 0 w 142"/>
              <a:gd name="T37" fmla="*/ 2147483647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rgbClr val="6699FF"/>
          </a:solidFill>
          <a:ln w="7938">
            <a:solidFill>
              <a:schemeClr val="tx1"/>
            </a:solidFill>
            <a:prstDash val="solid"/>
            <a:round/>
            <a:headEnd/>
            <a:tailEnd/>
          </a:ln>
        </p:spPr>
        <p:txBody>
          <a:bodyPr/>
          <a:lstStyle/>
          <a:p>
            <a:endParaRPr lang="en-GB"/>
          </a:p>
        </p:txBody>
      </p:sp>
      <p:sp>
        <p:nvSpPr>
          <p:cNvPr id="125" name="Freeform 123"/>
          <p:cNvSpPr>
            <a:spLocks/>
          </p:cNvSpPr>
          <p:nvPr/>
        </p:nvSpPr>
        <p:spPr bwMode="auto">
          <a:xfrm>
            <a:off x="5056188" y="5080000"/>
            <a:ext cx="257175" cy="428625"/>
          </a:xfrm>
          <a:custGeom>
            <a:avLst/>
            <a:gdLst>
              <a:gd name="T0" fmla="*/ 0 w 162"/>
              <a:gd name="T1" fmla="*/ 2147483647 h 270"/>
              <a:gd name="T2" fmla="*/ 0 w 162"/>
              <a:gd name="T3" fmla="*/ 2147483647 h 270"/>
              <a:gd name="T4" fmla="*/ 2147483647 w 162"/>
              <a:gd name="T5" fmla="*/ 2147483647 h 270"/>
              <a:gd name="T6" fmla="*/ 2147483647 w 162"/>
              <a:gd name="T7" fmla="*/ 2147483647 h 270"/>
              <a:gd name="T8" fmla="*/ 2147483647 w 162"/>
              <a:gd name="T9" fmla="*/ 2147483647 h 270"/>
              <a:gd name="T10" fmla="*/ 2147483647 w 162"/>
              <a:gd name="T11" fmla="*/ 2147483647 h 270"/>
              <a:gd name="T12" fmla="*/ 2147483647 w 162"/>
              <a:gd name="T13" fmla="*/ 2147483647 h 270"/>
              <a:gd name="T14" fmla="*/ 2147483647 w 162"/>
              <a:gd name="T15" fmla="*/ 2147483647 h 270"/>
              <a:gd name="T16" fmla="*/ 2147483647 w 162"/>
              <a:gd name="T17" fmla="*/ 2147483647 h 270"/>
              <a:gd name="T18" fmla="*/ 2147483647 w 162"/>
              <a:gd name="T19" fmla="*/ 2147483647 h 270"/>
              <a:gd name="T20" fmla="*/ 2147483647 w 162"/>
              <a:gd name="T21" fmla="*/ 2147483647 h 270"/>
              <a:gd name="T22" fmla="*/ 2147483647 w 162"/>
              <a:gd name="T23" fmla="*/ 2147483647 h 270"/>
              <a:gd name="T24" fmla="*/ 2147483647 w 162"/>
              <a:gd name="T25" fmla="*/ 2147483647 h 270"/>
              <a:gd name="T26" fmla="*/ 2147483647 w 162"/>
              <a:gd name="T27" fmla="*/ 2147483647 h 270"/>
              <a:gd name="T28" fmla="*/ 2147483647 w 162"/>
              <a:gd name="T29" fmla="*/ 0 h 270"/>
              <a:gd name="T30" fmla="*/ 2147483647 w 162"/>
              <a:gd name="T31" fmla="*/ 2147483647 h 270"/>
              <a:gd name="T32" fmla="*/ 2147483647 w 162"/>
              <a:gd name="T33" fmla="*/ 2147483647 h 270"/>
              <a:gd name="T34" fmla="*/ 2147483647 w 162"/>
              <a:gd name="T35" fmla="*/ 2147483647 h 270"/>
              <a:gd name="T36" fmla="*/ 2147483647 w 162"/>
              <a:gd name="T37" fmla="*/ 2147483647 h 270"/>
              <a:gd name="T38" fmla="*/ 2147483647 w 162"/>
              <a:gd name="T39" fmla="*/ 2147483647 h 270"/>
              <a:gd name="T40" fmla="*/ 2147483647 w 162"/>
              <a:gd name="T41" fmla="*/ 2147483647 h 270"/>
              <a:gd name="T42" fmla="*/ 2147483647 w 162"/>
              <a:gd name="T43" fmla="*/ 2147483647 h 270"/>
              <a:gd name="T44" fmla="*/ 2147483647 w 162"/>
              <a:gd name="T45" fmla="*/ 2147483647 h 270"/>
              <a:gd name="T46" fmla="*/ 2147483647 w 162"/>
              <a:gd name="T47" fmla="*/ 2147483647 h 270"/>
              <a:gd name="T48" fmla="*/ 2147483647 w 162"/>
              <a:gd name="T49" fmla="*/ 2147483647 h 270"/>
              <a:gd name="T50" fmla="*/ 2147483647 w 162"/>
              <a:gd name="T51" fmla="*/ 2147483647 h 270"/>
              <a:gd name="T52" fmla="*/ 2147483647 w 162"/>
              <a:gd name="T53" fmla="*/ 2147483647 h 270"/>
              <a:gd name="T54" fmla="*/ 2147483647 w 162"/>
              <a:gd name="T55" fmla="*/ 2147483647 h 270"/>
              <a:gd name="T56" fmla="*/ 2147483647 w 162"/>
              <a:gd name="T57" fmla="*/ 2147483647 h 270"/>
              <a:gd name="T58" fmla="*/ 2147483647 w 162"/>
              <a:gd name="T59" fmla="*/ 2147483647 h 270"/>
              <a:gd name="T60" fmla="*/ 2147483647 w 162"/>
              <a:gd name="T61" fmla="*/ 2147483647 h 270"/>
              <a:gd name="T62" fmla="*/ 2147483647 w 162"/>
              <a:gd name="T63" fmla="*/ 2147483647 h 270"/>
              <a:gd name="T64" fmla="*/ 2147483647 w 162"/>
              <a:gd name="T65" fmla="*/ 2147483647 h 270"/>
              <a:gd name="T66" fmla="*/ 2147483647 w 162"/>
              <a:gd name="T67" fmla="*/ 2147483647 h 270"/>
              <a:gd name="T68" fmla="*/ 2147483647 w 162"/>
              <a:gd name="T69" fmla="*/ 2147483647 h 270"/>
              <a:gd name="T70" fmla="*/ 2147483647 w 162"/>
              <a:gd name="T71" fmla="*/ 2147483647 h 270"/>
              <a:gd name="T72" fmla="*/ 2147483647 w 162"/>
              <a:gd name="T73" fmla="*/ 2147483647 h 270"/>
              <a:gd name="T74" fmla="*/ 0 w 162"/>
              <a:gd name="T75" fmla="*/ 2147483647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rgbClr val="6699FF"/>
          </a:solidFill>
          <a:ln w="7938">
            <a:solidFill>
              <a:schemeClr val="tx1"/>
            </a:solidFill>
            <a:prstDash val="solid"/>
            <a:round/>
            <a:headEnd/>
            <a:tailEnd/>
          </a:ln>
        </p:spPr>
        <p:txBody>
          <a:bodyPr/>
          <a:lstStyle/>
          <a:p>
            <a:endParaRPr lang="en-GB"/>
          </a:p>
        </p:txBody>
      </p:sp>
      <p:sp>
        <p:nvSpPr>
          <p:cNvPr id="126" name="Freeform 124"/>
          <p:cNvSpPr>
            <a:spLocks/>
          </p:cNvSpPr>
          <p:nvPr/>
        </p:nvSpPr>
        <p:spPr bwMode="auto">
          <a:xfrm>
            <a:off x="5113338" y="5057775"/>
            <a:ext cx="79375" cy="190500"/>
          </a:xfrm>
          <a:custGeom>
            <a:avLst/>
            <a:gdLst>
              <a:gd name="T0" fmla="*/ 2147483647 w 50"/>
              <a:gd name="T1" fmla="*/ 2147483647 h 120"/>
              <a:gd name="T2" fmla="*/ 2147483647 w 50"/>
              <a:gd name="T3" fmla="*/ 2147483647 h 120"/>
              <a:gd name="T4" fmla="*/ 2147483647 w 50"/>
              <a:gd name="T5" fmla="*/ 2147483647 h 120"/>
              <a:gd name="T6" fmla="*/ 2147483647 w 50"/>
              <a:gd name="T7" fmla="*/ 2147483647 h 120"/>
              <a:gd name="T8" fmla="*/ 2147483647 w 50"/>
              <a:gd name="T9" fmla="*/ 0 h 120"/>
              <a:gd name="T10" fmla="*/ 2147483647 w 50"/>
              <a:gd name="T11" fmla="*/ 0 h 120"/>
              <a:gd name="T12" fmla="*/ 2147483647 w 50"/>
              <a:gd name="T13" fmla="*/ 2147483647 h 120"/>
              <a:gd name="T14" fmla="*/ 2147483647 w 50"/>
              <a:gd name="T15" fmla="*/ 2147483647 h 120"/>
              <a:gd name="T16" fmla="*/ 2147483647 w 50"/>
              <a:gd name="T17" fmla="*/ 2147483647 h 120"/>
              <a:gd name="T18" fmla="*/ 2147483647 w 50"/>
              <a:gd name="T19" fmla="*/ 2147483647 h 120"/>
              <a:gd name="T20" fmla="*/ 2147483647 w 50"/>
              <a:gd name="T21" fmla="*/ 2147483647 h 120"/>
              <a:gd name="T22" fmla="*/ 2147483647 w 50"/>
              <a:gd name="T23" fmla="*/ 2147483647 h 120"/>
              <a:gd name="T24" fmla="*/ 2147483647 w 50"/>
              <a:gd name="T25" fmla="*/ 2147483647 h 120"/>
              <a:gd name="T26" fmla="*/ 2147483647 w 50"/>
              <a:gd name="T27" fmla="*/ 2147483647 h 120"/>
              <a:gd name="T28" fmla="*/ 2147483647 w 50"/>
              <a:gd name="T29" fmla="*/ 2147483647 h 120"/>
              <a:gd name="T30" fmla="*/ 2147483647 w 50"/>
              <a:gd name="T31" fmla="*/ 2147483647 h 120"/>
              <a:gd name="T32" fmla="*/ 0 w 50"/>
              <a:gd name="T33" fmla="*/ 2147483647 h 120"/>
              <a:gd name="T34" fmla="*/ 2147483647 w 50"/>
              <a:gd name="T35" fmla="*/ 2147483647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rgbClr val="6699FF"/>
          </a:solidFill>
          <a:ln w="7938">
            <a:solidFill>
              <a:schemeClr val="tx1"/>
            </a:solidFill>
            <a:prstDash val="solid"/>
            <a:round/>
            <a:headEnd/>
            <a:tailEnd/>
          </a:ln>
        </p:spPr>
        <p:txBody>
          <a:bodyPr/>
          <a:lstStyle/>
          <a:p>
            <a:endParaRPr lang="en-GB"/>
          </a:p>
        </p:txBody>
      </p:sp>
      <p:sp>
        <p:nvSpPr>
          <p:cNvPr id="127" name="Freeform 125"/>
          <p:cNvSpPr>
            <a:spLocks/>
          </p:cNvSpPr>
          <p:nvPr/>
        </p:nvSpPr>
        <p:spPr bwMode="auto">
          <a:xfrm>
            <a:off x="4843463" y="5026025"/>
            <a:ext cx="292100" cy="247650"/>
          </a:xfrm>
          <a:custGeom>
            <a:avLst/>
            <a:gdLst>
              <a:gd name="T0" fmla="*/ 2147483647 w 184"/>
              <a:gd name="T1" fmla="*/ 2147483647 h 156"/>
              <a:gd name="T2" fmla="*/ 2147483647 w 184"/>
              <a:gd name="T3" fmla="*/ 2147483647 h 156"/>
              <a:gd name="T4" fmla="*/ 2147483647 w 184"/>
              <a:gd name="T5" fmla="*/ 2147483647 h 156"/>
              <a:gd name="T6" fmla="*/ 2147483647 w 184"/>
              <a:gd name="T7" fmla="*/ 2147483647 h 156"/>
              <a:gd name="T8" fmla="*/ 0 w 184"/>
              <a:gd name="T9" fmla="*/ 2147483647 h 156"/>
              <a:gd name="T10" fmla="*/ 2147483647 w 184"/>
              <a:gd name="T11" fmla="*/ 2147483647 h 156"/>
              <a:gd name="T12" fmla="*/ 2147483647 w 184"/>
              <a:gd name="T13" fmla="*/ 2147483647 h 156"/>
              <a:gd name="T14" fmla="*/ 2147483647 w 184"/>
              <a:gd name="T15" fmla="*/ 2147483647 h 156"/>
              <a:gd name="T16" fmla="*/ 2147483647 w 184"/>
              <a:gd name="T17" fmla="*/ 2147483647 h 156"/>
              <a:gd name="T18" fmla="*/ 2147483647 w 184"/>
              <a:gd name="T19" fmla="*/ 2147483647 h 156"/>
              <a:gd name="T20" fmla="*/ 2147483647 w 184"/>
              <a:gd name="T21" fmla="*/ 2147483647 h 156"/>
              <a:gd name="T22" fmla="*/ 2147483647 w 184"/>
              <a:gd name="T23" fmla="*/ 2147483647 h 156"/>
              <a:gd name="T24" fmla="*/ 2147483647 w 184"/>
              <a:gd name="T25" fmla="*/ 2147483647 h 156"/>
              <a:gd name="T26" fmla="*/ 2147483647 w 184"/>
              <a:gd name="T27" fmla="*/ 2147483647 h 156"/>
              <a:gd name="T28" fmla="*/ 2147483647 w 184"/>
              <a:gd name="T29" fmla="*/ 2147483647 h 156"/>
              <a:gd name="T30" fmla="*/ 2147483647 w 184"/>
              <a:gd name="T31" fmla="*/ 2147483647 h 156"/>
              <a:gd name="T32" fmla="*/ 2147483647 w 184"/>
              <a:gd name="T33" fmla="*/ 2147483647 h 156"/>
              <a:gd name="T34" fmla="*/ 2147483647 w 184"/>
              <a:gd name="T35" fmla="*/ 2147483647 h 156"/>
              <a:gd name="T36" fmla="*/ 2147483647 w 184"/>
              <a:gd name="T37" fmla="*/ 2147483647 h 156"/>
              <a:gd name="T38" fmla="*/ 2147483647 w 184"/>
              <a:gd name="T39" fmla="*/ 0 h 156"/>
              <a:gd name="T40" fmla="*/ 2147483647 w 184"/>
              <a:gd name="T41" fmla="*/ 0 h 156"/>
              <a:gd name="T42" fmla="*/ 2147483647 w 184"/>
              <a:gd name="T43" fmla="*/ 2147483647 h 156"/>
              <a:gd name="T44" fmla="*/ 2147483647 w 184"/>
              <a:gd name="T45" fmla="*/ 2147483647 h 156"/>
              <a:gd name="T46" fmla="*/ 2147483647 w 184"/>
              <a:gd name="T47" fmla="*/ 2147483647 h 156"/>
              <a:gd name="T48" fmla="*/ 2147483647 w 184"/>
              <a:gd name="T49" fmla="*/ 2147483647 h 156"/>
              <a:gd name="T50" fmla="*/ 2147483647 w 184"/>
              <a:gd name="T51" fmla="*/ 2147483647 h 156"/>
              <a:gd name="T52" fmla="*/ 2147483647 w 184"/>
              <a:gd name="T53" fmla="*/ 2147483647 h 156"/>
              <a:gd name="T54" fmla="*/ 2147483647 w 184"/>
              <a:gd name="T55" fmla="*/ 2147483647 h 156"/>
              <a:gd name="T56" fmla="*/ 2147483647 w 184"/>
              <a:gd name="T57" fmla="*/ 2147483647 h 156"/>
              <a:gd name="T58" fmla="*/ 2147483647 w 184"/>
              <a:gd name="T59" fmla="*/ 2147483647 h 156"/>
              <a:gd name="T60" fmla="*/ 2147483647 w 184"/>
              <a:gd name="T61" fmla="*/ 2147483647 h 156"/>
              <a:gd name="T62" fmla="*/ 2147483647 w 184"/>
              <a:gd name="T63" fmla="*/ 2147483647 h 156"/>
              <a:gd name="T64" fmla="*/ 2147483647 w 184"/>
              <a:gd name="T65" fmla="*/ 2147483647 h 156"/>
              <a:gd name="T66" fmla="*/ 2147483647 w 184"/>
              <a:gd name="T67" fmla="*/ 2147483647 h 156"/>
              <a:gd name="T68" fmla="*/ 2147483647 w 184"/>
              <a:gd name="T69" fmla="*/ 2147483647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rgbClr val="6699FF"/>
          </a:solidFill>
          <a:ln w="7938">
            <a:solidFill>
              <a:schemeClr val="tx1"/>
            </a:solidFill>
            <a:prstDash val="solid"/>
            <a:round/>
            <a:headEnd/>
            <a:tailEnd/>
          </a:ln>
        </p:spPr>
        <p:txBody>
          <a:bodyPr/>
          <a:lstStyle/>
          <a:p>
            <a:endParaRPr lang="en-GB"/>
          </a:p>
        </p:txBody>
      </p:sp>
      <p:sp>
        <p:nvSpPr>
          <p:cNvPr id="128" name="Freeform 126"/>
          <p:cNvSpPr>
            <a:spLocks/>
          </p:cNvSpPr>
          <p:nvPr/>
        </p:nvSpPr>
        <p:spPr bwMode="auto">
          <a:xfrm>
            <a:off x="5030788" y="4841875"/>
            <a:ext cx="276225" cy="269875"/>
          </a:xfrm>
          <a:custGeom>
            <a:avLst/>
            <a:gdLst>
              <a:gd name="T0" fmla="*/ 2147483647 w 174"/>
              <a:gd name="T1" fmla="*/ 2147483647 h 170"/>
              <a:gd name="T2" fmla="*/ 2147483647 w 174"/>
              <a:gd name="T3" fmla="*/ 2147483647 h 170"/>
              <a:gd name="T4" fmla="*/ 2147483647 w 174"/>
              <a:gd name="T5" fmla="*/ 2147483647 h 170"/>
              <a:gd name="T6" fmla="*/ 0 w 174"/>
              <a:gd name="T7" fmla="*/ 2147483647 h 170"/>
              <a:gd name="T8" fmla="*/ 2147483647 w 174"/>
              <a:gd name="T9" fmla="*/ 2147483647 h 170"/>
              <a:gd name="T10" fmla="*/ 2147483647 w 174"/>
              <a:gd name="T11" fmla="*/ 2147483647 h 170"/>
              <a:gd name="T12" fmla="*/ 2147483647 w 174"/>
              <a:gd name="T13" fmla="*/ 2147483647 h 170"/>
              <a:gd name="T14" fmla="*/ 2147483647 w 174"/>
              <a:gd name="T15" fmla="*/ 0 h 170"/>
              <a:gd name="T16" fmla="*/ 2147483647 w 174"/>
              <a:gd name="T17" fmla="*/ 0 h 170"/>
              <a:gd name="T18" fmla="*/ 2147483647 w 174"/>
              <a:gd name="T19" fmla="*/ 2147483647 h 170"/>
              <a:gd name="T20" fmla="*/ 2147483647 w 174"/>
              <a:gd name="T21" fmla="*/ 2147483647 h 170"/>
              <a:gd name="T22" fmla="*/ 2147483647 w 174"/>
              <a:gd name="T23" fmla="*/ 2147483647 h 170"/>
              <a:gd name="T24" fmla="*/ 2147483647 w 174"/>
              <a:gd name="T25" fmla="*/ 2147483647 h 170"/>
              <a:gd name="T26" fmla="*/ 2147483647 w 174"/>
              <a:gd name="T27" fmla="*/ 2147483647 h 170"/>
              <a:gd name="T28" fmla="*/ 2147483647 w 174"/>
              <a:gd name="T29" fmla="*/ 2147483647 h 170"/>
              <a:gd name="T30" fmla="*/ 2147483647 w 174"/>
              <a:gd name="T31" fmla="*/ 2147483647 h 170"/>
              <a:gd name="T32" fmla="*/ 2147483647 w 174"/>
              <a:gd name="T33" fmla="*/ 2147483647 h 170"/>
              <a:gd name="T34" fmla="*/ 2147483647 w 174"/>
              <a:gd name="T35" fmla="*/ 2147483647 h 170"/>
              <a:gd name="T36" fmla="*/ 2147483647 w 174"/>
              <a:gd name="T37" fmla="*/ 2147483647 h 170"/>
              <a:gd name="T38" fmla="*/ 2147483647 w 174"/>
              <a:gd name="T39" fmla="*/ 2147483647 h 170"/>
              <a:gd name="T40" fmla="*/ 2147483647 w 174"/>
              <a:gd name="T41" fmla="*/ 2147483647 h 170"/>
              <a:gd name="T42" fmla="*/ 2147483647 w 174"/>
              <a:gd name="T43" fmla="*/ 2147483647 h 170"/>
              <a:gd name="T44" fmla="*/ 2147483647 w 174"/>
              <a:gd name="T45" fmla="*/ 2147483647 h 170"/>
              <a:gd name="T46" fmla="*/ 2147483647 w 174"/>
              <a:gd name="T47" fmla="*/ 2147483647 h 170"/>
              <a:gd name="T48" fmla="*/ 2147483647 w 174"/>
              <a:gd name="T49" fmla="*/ 2147483647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rgbClr val="6699FF"/>
          </a:solidFill>
          <a:ln w="7938">
            <a:solidFill>
              <a:schemeClr val="tx1"/>
            </a:solidFill>
            <a:prstDash val="solid"/>
            <a:round/>
            <a:headEnd/>
            <a:tailEnd/>
          </a:ln>
        </p:spPr>
        <p:txBody>
          <a:bodyPr/>
          <a:lstStyle/>
          <a:p>
            <a:endParaRPr lang="en-GB"/>
          </a:p>
        </p:txBody>
      </p:sp>
      <p:sp>
        <p:nvSpPr>
          <p:cNvPr id="129" name="Freeform 127"/>
          <p:cNvSpPr>
            <a:spLocks/>
          </p:cNvSpPr>
          <p:nvPr/>
        </p:nvSpPr>
        <p:spPr bwMode="auto">
          <a:xfrm>
            <a:off x="5027613" y="4873625"/>
            <a:ext cx="34925" cy="57150"/>
          </a:xfrm>
          <a:custGeom>
            <a:avLst/>
            <a:gdLst>
              <a:gd name="T0" fmla="*/ 2147483647 w 22"/>
              <a:gd name="T1" fmla="*/ 0 h 36"/>
              <a:gd name="T2" fmla="*/ 2147483647 w 22"/>
              <a:gd name="T3" fmla="*/ 2147483647 h 36"/>
              <a:gd name="T4" fmla="*/ 0 w 22"/>
              <a:gd name="T5" fmla="*/ 2147483647 h 36"/>
              <a:gd name="T6" fmla="*/ 2147483647 w 22"/>
              <a:gd name="T7" fmla="*/ 2147483647 h 36"/>
              <a:gd name="T8" fmla="*/ 2147483647 w 22"/>
              <a:gd name="T9" fmla="*/ 2147483647 h 36"/>
              <a:gd name="T10" fmla="*/ 2147483647 w 22"/>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6">
                <a:moveTo>
                  <a:pt x="18" y="0"/>
                </a:moveTo>
                <a:lnTo>
                  <a:pt x="10" y="2"/>
                </a:lnTo>
                <a:lnTo>
                  <a:pt x="0" y="12"/>
                </a:lnTo>
                <a:lnTo>
                  <a:pt x="2" y="36"/>
                </a:lnTo>
                <a:lnTo>
                  <a:pt x="22" y="14"/>
                </a:lnTo>
                <a:lnTo>
                  <a:pt x="18" y="0"/>
                </a:lnTo>
                <a:close/>
              </a:path>
            </a:pathLst>
          </a:custGeom>
          <a:solidFill>
            <a:srgbClr val="6699FF"/>
          </a:solidFill>
          <a:ln w="7938">
            <a:solidFill>
              <a:schemeClr val="tx1"/>
            </a:solidFill>
            <a:prstDash val="solid"/>
            <a:round/>
            <a:headEnd/>
            <a:tailEnd/>
          </a:ln>
        </p:spPr>
        <p:txBody>
          <a:bodyPr/>
          <a:lstStyle/>
          <a:p>
            <a:endParaRPr lang="en-GB"/>
          </a:p>
        </p:txBody>
      </p:sp>
      <p:sp>
        <p:nvSpPr>
          <p:cNvPr id="130" name="Freeform 128"/>
          <p:cNvSpPr>
            <a:spLocks/>
          </p:cNvSpPr>
          <p:nvPr/>
        </p:nvSpPr>
        <p:spPr bwMode="auto">
          <a:xfrm>
            <a:off x="5018088" y="4841875"/>
            <a:ext cx="47625" cy="50800"/>
          </a:xfrm>
          <a:custGeom>
            <a:avLst/>
            <a:gdLst>
              <a:gd name="T0" fmla="*/ 2147483647 w 30"/>
              <a:gd name="T1" fmla="*/ 2147483647 h 32"/>
              <a:gd name="T2" fmla="*/ 2147483647 w 30"/>
              <a:gd name="T3" fmla="*/ 0 h 32"/>
              <a:gd name="T4" fmla="*/ 2147483647 w 30"/>
              <a:gd name="T5" fmla="*/ 2147483647 h 32"/>
              <a:gd name="T6" fmla="*/ 2147483647 w 30"/>
              <a:gd name="T7" fmla="*/ 2147483647 h 32"/>
              <a:gd name="T8" fmla="*/ 2147483647 w 30"/>
              <a:gd name="T9" fmla="*/ 2147483647 h 32"/>
              <a:gd name="T10" fmla="*/ 2147483647 w 30"/>
              <a:gd name="T11" fmla="*/ 2147483647 h 32"/>
              <a:gd name="T12" fmla="*/ 0 w 30"/>
              <a:gd name="T13" fmla="*/ 2147483647 h 32"/>
              <a:gd name="T14" fmla="*/ 2147483647 w 30"/>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2">
                <a:moveTo>
                  <a:pt x="10" y="2"/>
                </a:moveTo>
                <a:lnTo>
                  <a:pt x="24" y="0"/>
                </a:lnTo>
                <a:lnTo>
                  <a:pt x="30" y="12"/>
                </a:lnTo>
                <a:lnTo>
                  <a:pt x="24" y="20"/>
                </a:lnTo>
                <a:lnTo>
                  <a:pt x="16" y="22"/>
                </a:lnTo>
                <a:lnTo>
                  <a:pt x="6" y="32"/>
                </a:lnTo>
                <a:lnTo>
                  <a:pt x="0" y="16"/>
                </a:lnTo>
                <a:lnTo>
                  <a:pt x="10" y="2"/>
                </a:lnTo>
                <a:close/>
              </a:path>
            </a:pathLst>
          </a:custGeom>
          <a:solidFill>
            <a:srgbClr val="6699FF"/>
          </a:solidFill>
          <a:ln w="7938">
            <a:solidFill>
              <a:schemeClr val="tx1"/>
            </a:solidFill>
            <a:prstDash val="solid"/>
            <a:round/>
            <a:headEnd/>
            <a:tailEnd/>
          </a:ln>
        </p:spPr>
        <p:txBody>
          <a:bodyPr/>
          <a:lstStyle/>
          <a:p>
            <a:endParaRPr lang="en-GB"/>
          </a:p>
        </p:txBody>
      </p:sp>
      <p:sp>
        <p:nvSpPr>
          <p:cNvPr id="131" name="Freeform 129"/>
          <p:cNvSpPr>
            <a:spLocks/>
          </p:cNvSpPr>
          <p:nvPr/>
        </p:nvSpPr>
        <p:spPr bwMode="auto">
          <a:xfrm>
            <a:off x="5033963" y="4711700"/>
            <a:ext cx="136525" cy="133350"/>
          </a:xfrm>
          <a:custGeom>
            <a:avLst/>
            <a:gdLst>
              <a:gd name="T0" fmla="*/ 0 w 86"/>
              <a:gd name="T1" fmla="*/ 2147483647 h 84"/>
              <a:gd name="T2" fmla="*/ 2147483647 w 86"/>
              <a:gd name="T3" fmla="*/ 2147483647 h 84"/>
              <a:gd name="T4" fmla="*/ 2147483647 w 86"/>
              <a:gd name="T5" fmla="*/ 2147483647 h 84"/>
              <a:gd name="T6" fmla="*/ 2147483647 w 86"/>
              <a:gd name="T7" fmla="*/ 2147483647 h 84"/>
              <a:gd name="T8" fmla="*/ 2147483647 w 86"/>
              <a:gd name="T9" fmla="*/ 2147483647 h 84"/>
              <a:gd name="T10" fmla="*/ 2147483647 w 86"/>
              <a:gd name="T11" fmla="*/ 2147483647 h 84"/>
              <a:gd name="T12" fmla="*/ 2147483647 w 86"/>
              <a:gd name="T13" fmla="*/ 2147483647 h 84"/>
              <a:gd name="T14" fmla="*/ 2147483647 w 86"/>
              <a:gd name="T15" fmla="*/ 0 h 84"/>
              <a:gd name="T16" fmla="*/ 2147483647 w 86"/>
              <a:gd name="T17" fmla="*/ 2147483647 h 84"/>
              <a:gd name="T18" fmla="*/ 2147483647 w 86"/>
              <a:gd name="T19" fmla="*/ 2147483647 h 84"/>
              <a:gd name="T20" fmla="*/ 2147483647 w 86"/>
              <a:gd name="T21" fmla="*/ 2147483647 h 84"/>
              <a:gd name="T22" fmla="*/ 2147483647 w 86"/>
              <a:gd name="T23" fmla="*/ 2147483647 h 84"/>
              <a:gd name="T24" fmla="*/ 2147483647 w 86"/>
              <a:gd name="T25" fmla="*/ 2147483647 h 84"/>
              <a:gd name="T26" fmla="*/ 2147483647 w 86"/>
              <a:gd name="T27" fmla="*/ 2147483647 h 84"/>
              <a:gd name="T28" fmla="*/ 2147483647 w 86"/>
              <a:gd name="T29" fmla="*/ 2147483647 h 84"/>
              <a:gd name="T30" fmla="*/ 0 w 86"/>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rgbClr val="6699FF"/>
          </a:solidFill>
          <a:ln w="7938">
            <a:solidFill>
              <a:schemeClr val="tx1"/>
            </a:solidFill>
            <a:prstDash val="solid"/>
            <a:round/>
            <a:headEnd/>
            <a:tailEnd/>
          </a:ln>
        </p:spPr>
        <p:txBody>
          <a:bodyPr/>
          <a:lstStyle/>
          <a:p>
            <a:endParaRPr lang="en-GB"/>
          </a:p>
        </p:txBody>
      </p:sp>
      <p:sp>
        <p:nvSpPr>
          <p:cNvPr id="132" name="Freeform 130"/>
          <p:cNvSpPr>
            <a:spLocks/>
          </p:cNvSpPr>
          <p:nvPr/>
        </p:nvSpPr>
        <p:spPr bwMode="auto">
          <a:xfrm>
            <a:off x="4592638" y="4962525"/>
            <a:ext cx="333375" cy="323850"/>
          </a:xfrm>
          <a:custGeom>
            <a:avLst/>
            <a:gdLst>
              <a:gd name="T0" fmla="*/ 0 w 210"/>
              <a:gd name="T1" fmla="*/ 2147483647 h 204"/>
              <a:gd name="T2" fmla="*/ 0 w 210"/>
              <a:gd name="T3" fmla="*/ 2147483647 h 204"/>
              <a:gd name="T4" fmla="*/ 2147483647 w 210"/>
              <a:gd name="T5" fmla="*/ 2147483647 h 204"/>
              <a:gd name="T6" fmla="*/ 2147483647 w 210"/>
              <a:gd name="T7" fmla="*/ 2147483647 h 204"/>
              <a:gd name="T8" fmla="*/ 2147483647 w 210"/>
              <a:gd name="T9" fmla="*/ 2147483647 h 204"/>
              <a:gd name="T10" fmla="*/ 2147483647 w 210"/>
              <a:gd name="T11" fmla="*/ 2147483647 h 204"/>
              <a:gd name="T12" fmla="*/ 2147483647 w 210"/>
              <a:gd name="T13" fmla="*/ 2147483647 h 204"/>
              <a:gd name="T14" fmla="*/ 0 w 210"/>
              <a:gd name="T15" fmla="*/ 2147483647 h 204"/>
              <a:gd name="T16" fmla="*/ 2147483647 w 210"/>
              <a:gd name="T17" fmla="*/ 0 h 204"/>
              <a:gd name="T18" fmla="*/ 2147483647 w 210"/>
              <a:gd name="T19" fmla="*/ 0 h 204"/>
              <a:gd name="T20" fmla="*/ 2147483647 w 210"/>
              <a:gd name="T21" fmla="*/ 2147483647 h 204"/>
              <a:gd name="T22" fmla="*/ 2147483647 w 210"/>
              <a:gd name="T23" fmla="*/ 2147483647 h 204"/>
              <a:gd name="T24" fmla="*/ 2147483647 w 210"/>
              <a:gd name="T25" fmla="*/ 2147483647 h 204"/>
              <a:gd name="T26" fmla="*/ 2147483647 w 210"/>
              <a:gd name="T27" fmla="*/ 2147483647 h 204"/>
              <a:gd name="T28" fmla="*/ 2147483647 w 210"/>
              <a:gd name="T29" fmla="*/ 2147483647 h 204"/>
              <a:gd name="T30" fmla="*/ 2147483647 w 210"/>
              <a:gd name="T31" fmla="*/ 2147483647 h 204"/>
              <a:gd name="T32" fmla="*/ 2147483647 w 210"/>
              <a:gd name="T33" fmla="*/ 2147483647 h 204"/>
              <a:gd name="T34" fmla="*/ 2147483647 w 210"/>
              <a:gd name="T35" fmla="*/ 2147483647 h 204"/>
              <a:gd name="T36" fmla="*/ 2147483647 w 210"/>
              <a:gd name="T37" fmla="*/ 2147483647 h 204"/>
              <a:gd name="T38" fmla="*/ 2147483647 w 210"/>
              <a:gd name="T39" fmla="*/ 2147483647 h 204"/>
              <a:gd name="T40" fmla="*/ 2147483647 w 210"/>
              <a:gd name="T41" fmla="*/ 2147483647 h 204"/>
              <a:gd name="T42" fmla="*/ 2147483647 w 210"/>
              <a:gd name="T43" fmla="*/ 2147483647 h 204"/>
              <a:gd name="T44" fmla="*/ 2147483647 w 210"/>
              <a:gd name="T45" fmla="*/ 2147483647 h 204"/>
              <a:gd name="T46" fmla="*/ 2147483647 w 210"/>
              <a:gd name="T47" fmla="*/ 2147483647 h 204"/>
              <a:gd name="T48" fmla="*/ 2147483647 w 210"/>
              <a:gd name="T49" fmla="*/ 2147483647 h 204"/>
              <a:gd name="T50" fmla="*/ 2147483647 w 210"/>
              <a:gd name="T51" fmla="*/ 2147483647 h 204"/>
              <a:gd name="T52" fmla="*/ 2147483647 w 210"/>
              <a:gd name="T53" fmla="*/ 2147483647 h 204"/>
              <a:gd name="T54" fmla="*/ 2147483647 w 210"/>
              <a:gd name="T55" fmla="*/ 2147483647 h 204"/>
              <a:gd name="T56" fmla="*/ 2147483647 w 210"/>
              <a:gd name="T57" fmla="*/ 2147483647 h 204"/>
              <a:gd name="T58" fmla="*/ 2147483647 w 210"/>
              <a:gd name="T59" fmla="*/ 2147483647 h 204"/>
              <a:gd name="T60" fmla="*/ 2147483647 w 210"/>
              <a:gd name="T61" fmla="*/ 2147483647 h 204"/>
              <a:gd name="T62" fmla="*/ 2147483647 w 210"/>
              <a:gd name="T63" fmla="*/ 2147483647 h 204"/>
              <a:gd name="T64" fmla="*/ 0 w 210"/>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rgbClr val="6699FF"/>
          </a:solidFill>
          <a:ln w="7938">
            <a:solidFill>
              <a:schemeClr val="tx1"/>
            </a:solidFill>
            <a:prstDash val="solid"/>
            <a:round/>
            <a:headEnd/>
            <a:tailEnd/>
          </a:ln>
        </p:spPr>
        <p:txBody>
          <a:bodyPr/>
          <a:lstStyle/>
          <a:p>
            <a:endParaRPr lang="en-GB"/>
          </a:p>
        </p:txBody>
      </p:sp>
      <p:sp>
        <p:nvSpPr>
          <p:cNvPr id="133" name="Freeform 131"/>
          <p:cNvSpPr>
            <a:spLocks/>
          </p:cNvSpPr>
          <p:nvPr/>
        </p:nvSpPr>
        <p:spPr bwMode="auto">
          <a:xfrm>
            <a:off x="4602163" y="4679950"/>
            <a:ext cx="473075" cy="476250"/>
          </a:xfrm>
          <a:custGeom>
            <a:avLst/>
            <a:gdLst>
              <a:gd name="T0" fmla="*/ 0 w 298"/>
              <a:gd name="T1" fmla="*/ 2147483647 h 300"/>
              <a:gd name="T2" fmla="*/ 2147483647 w 298"/>
              <a:gd name="T3" fmla="*/ 2147483647 h 300"/>
              <a:gd name="T4" fmla="*/ 2147483647 w 298"/>
              <a:gd name="T5" fmla="*/ 2147483647 h 300"/>
              <a:gd name="T6" fmla="*/ 2147483647 w 298"/>
              <a:gd name="T7" fmla="*/ 2147483647 h 300"/>
              <a:gd name="T8" fmla="*/ 2147483647 w 298"/>
              <a:gd name="T9" fmla="*/ 2147483647 h 300"/>
              <a:gd name="T10" fmla="*/ 2147483647 w 298"/>
              <a:gd name="T11" fmla="*/ 2147483647 h 300"/>
              <a:gd name="T12" fmla="*/ 2147483647 w 298"/>
              <a:gd name="T13" fmla="*/ 2147483647 h 300"/>
              <a:gd name="T14" fmla="*/ 2147483647 w 298"/>
              <a:gd name="T15" fmla="*/ 2147483647 h 300"/>
              <a:gd name="T16" fmla="*/ 2147483647 w 298"/>
              <a:gd name="T17" fmla="*/ 2147483647 h 300"/>
              <a:gd name="T18" fmla="*/ 2147483647 w 298"/>
              <a:gd name="T19" fmla="*/ 2147483647 h 300"/>
              <a:gd name="T20" fmla="*/ 2147483647 w 298"/>
              <a:gd name="T21" fmla="*/ 0 h 300"/>
              <a:gd name="T22" fmla="*/ 2147483647 w 298"/>
              <a:gd name="T23" fmla="*/ 2147483647 h 300"/>
              <a:gd name="T24" fmla="*/ 2147483647 w 298"/>
              <a:gd name="T25" fmla="*/ 2147483647 h 300"/>
              <a:gd name="T26" fmla="*/ 2147483647 w 298"/>
              <a:gd name="T27" fmla="*/ 2147483647 h 300"/>
              <a:gd name="T28" fmla="*/ 2147483647 w 298"/>
              <a:gd name="T29" fmla="*/ 2147483647 h 300"/>
              <a:gd name="T30" fmla="*/ 2147483647 w 298"/>
              <a:gd name="T31" fmla="*/ 2147483647 h 300"/>
              <a:gd name="T32" fmla="*/ 2147483647 w 298"/>
              <a:gd name="T33" fmla="*/ 2147483647 h 300"/>
              <a:gd name="T34" fmla="*/ 2147483647 w 298"/>
              <a:gd name="T35" fmla="*/ 2147483647 h 300"/>
              <a:gd name="T36" fmla="*/ 2147483647 w 298"/>
              <a:gd name="T37" fmla="*/ 2147483647 h 300"/>
              <a:gd name="T38" fmla="*/ 2147483647 w 298"/>
              <a:gd name="T39" fmla="*/ 2147483647 h 300"/>
              <a:gd name="T40" fmla="*/ 2147483647 w 298"/>
              <a:gd name="T41" fmla="*/ 2147483647 h 300"/>
              <a:gd name="T42" fmla="*/ 2147483647 w 298"/>
              <a:gd name="T43" fmla="*/ 2147483647 h 300"/>
              <a:gd name="T44" fmla="*/ 2147483647 w 298"/>
              <a:gd name="T45" fmla="*/ 2147483647 h 300"/>
              <a:gd name="T46" fmla="*/ 2147483647 w 298"/>
              <a:gd name="T47" fmla="*/ 2147483647 h 300"/>
              <a:gd name="T48" fmla="*/ 2147483647 w 298"/>
              <a:gd name="T49" fmla="*/ 2147483647 h 300"/>
              <a:gd name="T50" fmla="*/ 2147483647 w 298"/>
              <a:gd name="T51" fmla="*/ 2147483647 h 300"/>
              <a:gd name="T52" fmla="*/ 2147483647 w 298"/>
              <a:gd name="T53" fmla="*/ 2147483647 h 300"/>
              <a:gd name="T54" fmla="*/ 2147483647 w 298"/>
              <a:gd name="T55" fmla="*/ 2147483647 h 300"/>
              <a:gd name="T56" fmla="*/ 2147483647 w 298"/>
              <a:gd name="T57" fmla="*/ 2147483647 h 300"/>
              <a:gd name="T58" fmla="*/ 2147483647 w 298"/>
              <a:gd name="T59" fmla="*/ 2147483647 h 300"/>
              <a:gd name="T60" fmla="*/ 2147483647 w 298"/>
              <a:gd name="T61" fmla="*/ 2147483647 h 300"/>
              <a:gd name="T62" fmla="*/ 2147483647 w 298"/>
              <a:gd name="T63" fmla="*/ 2147483647 h 300"/>
              <a:gd name="T64" fmla="*/ 2147483647 w 298"/>
              <a:gd name="T65" fmla="*/ 2147483647 h 300"/>
              <a:gd name="T66" fmla="*/ 2147483647 w 298"/>
              <a:gd name="T67" fmla="*/ 2147483647 h 300"/>
              <a:gd name="T68" fmla="*/ 2147483647 w 298"/>
              <a:gd name="T69" fmla="*/ 2147483647 h 300"/>
              <a:gd name="T70" fmla="*/ 2147483647 w 298"/>
              <a:gd name="T71" fmla="*/ 2147483647 h 300"/>
              <a:gd name="T72" fmla="*/ 2147483647 w 298"/>
              <a:gd name="T73" fmla="*/ 2147483647 h 300"/>
              <a:gd name="T74" fmla="*/ 2147483647 w 298"/>
              <a:gd name="T75" fmla="*/ 2147483647 h 300"/>
              <a:gd name="T76" fmla="*/ 2147483647 w 298"/>
              <a:gd name="T77" fmla="*/ 2147483647 h 300"/>
              <a:gd name="T78" fmla="*/ 2147483647 w 298"/>
              <a:gd name="T79" fmla="*/ 2147483647 h 300"/>
              <a:gd name="T80" fmla="*/ 2147483647 w 298"/>
              <a:gd name="T81" fmla="*/ 2147483647 h 300"/>
              <a:gd name="T82" fmla="*/ 2147483647 w 298"/>
              <a:gd name="T83" fmla="*/ 2147483647 h 300"/>
              <a:gd name="T84" fmla="*/ 2147483647 w 298"/>
              <a:gd name="T85" fmla="*/ 2147483647 h 300"/>
              <a:gd name="T86" fmla="*/ 2147483647 w 298"/>
              <a:gd name="T87" fmla="*/ 2147483647 h 300"/>
              <a:gd name="T88" fmla="*/ 2147483647 w 298"/>
              <a:gd name="T89" fmla="*/ 2147483647 h 300"/>
              <a:gd name="T90" fmla="*/ 2147483647 w 298"/>
              <a:gd name="T91" fmla="*/ 2147483647 h 300"/>
              <a:gd name="T92" fmla="*/ 2147483647 w 298"/>
              <a:gd name="T93" fmla="*/ 2147483647 h 300"/>
              <a:gd name="T94" fmla="*/ 2147483647 w 298"/>
              <a:gd name="T95" fmla="*/ 2147483647 h 300"/>
              <a:gd name="T96" fmla="*/ 2147483647 w 298"/>
              <a:gd name="T97" fmla="*/ 2147483647 h 300"/>
              <a:gd name="T98" fmla="*/ 2147483647 w 298"/>
              <a:gd name="T99" fmla="*/ 2147483647 h 300"/>
              <a:gd name="T100" fmla="*/ 2147483647 w 298"/>
              <a:gd name="T101" fmla="*/ 2147483647 h 300"/>
              <a:gd name="T102" fmla="*/ 2147483647 w 298"/>
              <a:gd name="T103" fmla="*/ 2147483647 h 300"/>
              <a:gd name="T104" fmla="*/ 2147483647 w 298"/>
              <a:gd name="T105" fmla="*/ 2147483647 h 300"/>
              <a:gd name="T106" fmla="*/ 2147483647 w 298"/>
              <a:gd name="T107" fmla="*/ 2147483647 h 300"/>
              <a:gd name="T108" fmla="*/ 2147483647 w 298"/>
              <a:gd name="T109" fmla="*/ 2147483647 h 300"/>
              <a:gd name="T110" fmla="*/ 2147483647 w 298"/>
              <a:gd name="T111" fmla="*/ 2147483647 h 300"/>
              <a:gd name="T112" fmla="*/ 0 w 298"/>
              <a:gd name="T113" fmla="*/ 2147483647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rgbClr val="6699FF"/>
          </a:solidFill>
          <a:ln w="7938">
            <a:solidFill>
              <a:schemeClr val="tx1"/>
            </a:solidFill>
            <a:prstDash val="solid"/>
            <a:round/>
            <a:headEnd/>
            <a:tailEnd/>
          </a:ln>
        </p:spPr>
        <p:txBody>
          <a:bodyPr/>
          <a:lstStyle/>
          <a:p>
            <a:endParaRPr lang="en-GB"/>
          </a:p>
        </p:txBody>
      </p:sp>
      <p:sp>
        <p:nvSpPr>
          <p:cNvPr id="134" name="Freeform 132"/>
          <p:cNvSpPr>
            <a:spLocks/>
          </p:cNvSpPr>
          <p:nvPr/>
        </p:nvSpPr>
        <p:spPr bwMode="auto">
          <a:xfrm>
            <a:off x="4592638" y="4927600"/>
            <a:ext cx="19050" cy="31750"/>
          </a:xfrm>
          <a:custGeom>
            <a:avLst/>
            <a:gdLst>
              <a:gd name="T0" fmla="*/ 0 w 12"/>
              <a:gd name="T1" fmla="*/ 2147483647 h 20"/>
              <a:gd name="T2" fmla="*/ 2147483647 w 12"/>
              <a:gd name="T3" fmla="*/ 0 h 20"/>
              <a:gd name="T4" fmla="*/ 2147483647 w 12"/>
              <a:gd name="T5" fmla="*/ 2147483647 h 20"/>
              <a:gd name="T6" fmla="*/ 2147483647 w 12"/>
              <a:gd name="T7" fmla="*/ 2147483647 h 20"/>
              <a:gd name="T8" fmla="*/ 0 w 12"/>
              <a:gd name="T9" fmla="*/ 2147483647 h 20"/>
              <a:gd name="T10" fmla="*/ 0 w 12"/>
              <a:gd name="T11" fmla="*/ 2147483647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0">
                <a:moveTo>
                  <a:pt x="0" y="4"/>
                </a:moveTo>
                <a:lnTo>
                  <a:pt x="10" y="0"/>
                </a:lnTo>
                <a:lnTo>
                  <a:pt x="12" y="4"/>
                </a:lnTo>
                <a:lnTo>
                  <a:pt x="10" y="12"/>
                </a:lnTo>
                <a:lnTo>
                  <a:pt x="0" y="20"/>
                </a:lnTo>
                <a:lnTo>
                  <a:pt x="0" y="4"/>
                </a:lnTo>
                <a:close/>
              </a:path>
            </a:pathLst>
          </a:custGeom>
          <a:solidFill>
            <a:srgbClr val="6699FF"/>
          </a:solidFill>
          <a:ln w="7938">
            <a:solidFill>
              <a:schemeClr val="tx1"/>
            </a:solidFill>
            <a:prstDash val="solid"/>
            <a:round/>
            <a:headEnd/>
            <a:tailEnd/>
          </a:ln>
        </p:spPr>
        <p:txBody>
          <a:bodyPr/>
          <a:lstStyle/>
          <a:p>
            <a:endParaRPr lang="en-GB"/>
          </a:p>
        </p:txBody>
      </p:sp>
      <p:sp>
        <p:nvSpPr>
          <p:cNvPr id="135" name="Freeform 133"/>
          <p:cNvSpPr>
            <a:spLocks/>
          </p:cNvSpPr>
          <p:nvPr/>
        </p:nvSpPr>
        <p:spPr bwMode="auto">
          <a:xfrm>
            <a:off x="4568825" y="4724400"/>
            <a:ext cx="185738" cy="209550"/>
          </a:xfrm>
          <a:custGeom>
            <a:avLst/>
            <a:gdLst>
              <a:gd name="T0" fmla="*/ 0 w 117"/>
              <a:gd name="T1" fmla="*/ 2147483647 h 132"/>
              <a:gd name="T2" fmla="*/ 2147483647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0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2147483647 h 132"/>
              <a:gd name="T54" fmla="*/ 2147483647 w 117"/>
              <a:gd name="T55" fmla="*/ 2147483647 h 132"/>
              <a:gd name="T56" fmla="*/ 2147483647 w 117"/>
              <a:gd name="T57" fmla="*/ 2147483647 h 132"/>
              <a:gd name="T58" fmla="*/ 2147483647 w 117"/>
              <a:gd name="T59" fmla="*/ 2147483647 h 132"/>
              <a:gd name="T60" fmla="*/ 0 w 117"/>
              <a:gd name="T61" fmla="*/ 2147483647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rgbClr val="6699FF"/>
          </a:solidFill>
          <a:ln w="7938">
            <a:solidFill>
              <a:schemeClr val="tx1"/>
            </a:solidFill>
            <a:prstDash val="solid"/>
            <a:round/>
            <a:headEnd/>
            <a:tailEnd/>
          </a:ln>
        </p:spPr>
        <p:txBody>
          <a:bodyPr/>
          <a:lstStyle/>
          <a:p>
            <a:endParaRPr lang="en-GB"/>
          </a:p>
        </p:txBody>
      </p:sp>
      <p:sp>
        <p:nvSpPr>
          <p:cNvPr id="136" name="Freeform 134"/>
          <p:cNvSpPr>
            <a:spLocks/>
          </p:cNvSpPr>
          <p:nvPr/>
        </p:nvSpPr>
        <p:spPr bwMode="auto">
          <a:xfrm>
            <a:off x="5141913" y="4699000"/>
            <a:ext cx="200025" cy="234950"/>
          </a:xfrm>
          <a:custGeom>
            <a:avLst/>
            <a:gdLst>
              <a:gd name="T0" fmla="*/ 2147483647 w 126"/>
              <a:gd name="T1" fmla="*/ 0 h 148"/>
              <a:gd name="T2" fmla="*/ 2147483647 w 126"/>
              <a:gd name="T3" fmla="*/ 0 h 148"/>
              <a:gd name="T4" fmla="*/ 2147483647 w 126"/>
              <a:gd name="T5" fmla="*/ 2147483647 h 148"/>
              <a:gd name="T6" fmla="*/ 2147483647 w 126"/>
              <a:gd name="T7" fmla="*/ 2147483647 h 148"/>
              <a:gd name="T8" fmla="*/ 2147483647 w 126"/>
              <a:gd name="T9" fmla="*/ 2147483647 h 148"/>
              <a:gd name="T10" fmla="*/ 2147483647 w 126"/>
              <a:gd name="T11" fmla="*/ 2147483647 h 148"/>
              <a:gd name="T12" fmla="*/ 2147483647 w 126"/>
              <a:gd name="T13" fmla="*/ 2147483647 h 148"/>
              <a:gd name="T14" fmla="*/ 2147483647 w 126"/>
              <a:gd name="T15" fmla="*/ 2147483647 h 148"/>
              <a:gd name="T16" fmla="*/ 2147483647 w 126"/>
              <a:gd name="T17" fmla="*/ 2147483647 h 148"/>
              <a:gd name="T18" fmla="*/ 2147483647 w 126"/>
              <a:gd name="T19" fmla="*/ 2147483647 h 148"/>
              <a:gd name="T20" fmla="*/ 2147483647 w 126"/>
              <a:gd name="T21" fmla="*/ 2147483647 h 148"/>
              <a:gd name="T22" fmla="*/ 2147483647 w 126"/>
              <a:gd name="T23" fmla="*/ 2147483647 h 148"/>
              <a:gd name="T24" fmla="*/ 2147483647 w 126"/>
              <a:gd name="T25" fmla="*/ 2147483647 h 148"/>
              <a:gd name="T26" fmla="*/ 2147483647 w 126"/>
              <a:gd name="T27" fmla="*/ 2147483647 h 148"/>
              <a:gd name="T28" fmla="*/ 2147483647 w 126"/>
              <a:gd name="T29" fmla="*/ 2147483647 h 148"/>
              <a:gd name="T30" fmla="*/ 2147483647 w 126"/>
              <a:gd name="T31" fmla="*/ 2147483647 h 148"/>
              <a:gd name="T32" fmla="*/ 2147483647 w 126"/>
              <a:gd name="T33" fmla="*/ 2147483647 h 148"/>
              <a:gd name="T34" fmla="*/ 2147483647 w 126"/>
              <a:gd name="T35" fmla="*/ 2147483647 h 148"/>
              <a:gd name="T36" fmla="*/ 2147483647 w 126"/>
              <a:gd name="T37" fmla="*/ 2147483647 h 148"/>
              <a:gd name="T38" fmla="*/ 2147483647 w 126"/>
              <a:gd name="T39" fmla="*/ 2147483647 h 148"/>
              <a:gd name="T40" fmla="*/ 2147483647 w 126"/>
              <a:gd name="T41" fmla="*/ 2147483647 h 148"/>
              <a:gd name="T42" fmla="*/ 2147483647 w 126"/>
              <a:gd name="T43" fmla="*/ 2147483647 h 148"/>
              <a:gd name="T44" fmla="*/ 2147483647 w 126"/>
              <a:gd name="T45" fmla="*/ 2147483647 h 148"/>
              <a:gd name="T46" fmla="*/ 0 w 126"/>
              <a:gd name="T47" fmla="*/ 2147483647 h 148"/>
              <a:gd name="T48" fmla="*/ 2147483647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rgbClr val="2929A5"/>
          </a:solidFill>
          <a:ln w="7938">
            <a:solidFill>
              <a:schemeClr val="tx1"/>
            </a:solidFill>
            <a:prstDash val="solid"/>
            <a:round/>
            <a:headEnd/>
            <a:tailEnd/>
          </a:ln>
        </p:spPr>
        <p:txBody>
          <a:bodyPr/>
          <a:lstStyle/>
          <a:p>
            <a:endParaRPr lang="en-GB"/>
          </a:p>
        </p:txBody>
      </p:sp>
      <p:sp>
        <p:nvSpPr>
          <p:cNvPr id="137" name="Freeform 135"/>
          <p:cNvSpPr>
            <a:spLocks/>
          </p:cNvSpPr>
          <p:nvPr/>
        </p:nvSpPr>
        <p:spPr bwMode="auto">
          <a:xfrm>
            <a:off x="4511675" y="4756150"/>
            <a:ext cx="141288" cy="152400"/>
          </a:xfrm>
          <a:custGeom>
            <a:avLst/>
            <a:gdLst>
              <a:gd name="T0" fmla="*/ 2147483647 w 89"/>
              <a:gd name="T1" fmla="*/ 0 h 96"/>
              <a:gd name="T2" fmla="*/ 2147483647 w 89"/>
              <a:gd name="T3" fmla="*/ 0 h 96"/>
              <a:gd name="T4" fmla="*/ 2147483647 w 89"/>
              <a:gd name="T5" fmla="*/ 2147483647 h 96"/>
              <a:gd name="T6" fmla="*/ 2147483647 w 89"/>
              <a:gd name="T7" fmla="*/ 2147483647 h 96"/>
              <a:gd name="T8" fmla="*/ 2147483647 w 89"/>
              <a:gd name="T9" fmla="*/ 2147483647 h 96"/>
              <a:gd name="T10" fmla="*/ 2147483647 w 89"/>
              <a:gd name="T11" fmla="*/ 2147483647 h 96"/>
              <a:gd name="T12" fmla="*/ 2147483647 w 89"/>
              <a:gd name="T13" fmla="*/ 2147483647 h 96"/>
              <a:gd name="T14" fmla="*/ 2147483647 w 89"/>
              <a:gd name="T15" fmla="*/ 2147483647 h 96"/>
              <a:gd name="T16" fmla="*/ 2147483647 w 89"/>
              <a:gd name="T17" fmla="*/ 2147483647 h 96"/>
              <a:gd name="T18" fmla="*/ 2147483647 w 89"/>
              <a:gd name="T19" fmla="*/ 2147483647 h 96"/>
              <a:gd name="T20" fmla="*/ 2147483647 w 89"/>
              <a:gd name="T21" fmla="*/ 2147483647 h 96"/>
              <a:gd name="T22" fmla="*/ 2147483647 w 89"/>
              <a:gd name="T23" fmla="*/ 2147483647 h 96"/>
              <a:gd name="T24" fmla="*/ 2147483647 w 89"/>
              <a:gd name="T25" fmla="*/ 2147483647 h 96"/>
              <a:gd name="T26" fmla="*/ 2147483647 w 89"/>
              <a:gd name="T27" fmla="*/ 2147483647 h 96"/>
              <a:gd name="T28" fmla="*/ 2147483647 w 89"/>
              <a:gd name="T29" fmla="*/ 2147483647 h 96"/>
              <a:gd name="T30" fmla="*/ 2147483647 w 89"/>
              <a:gd name="T31" fmla="*/ 2147483647 h 96"/>
              <a:gd name="T32" fmla="*/ 2147483647 w 89"/>
              <a:gd name="T33" fmla="*/ 2147483647 h 96"/>
              <a:gd name="T34" fmla="*/ 2147483647 w 89"/>
              <a:gd name="T35" fmla="*/ 2147483647 h 96"/>
              <a:gd name="T36" fmla="*/ 2147483647 w 89"/>
              <a:gd name="T37" fmla="*/ 2147483647 h 96"/>
              <a:gd name="T38" fmla="*/ 2147483647 w 89"/>
              <a:gd name="T39" fmla="*/ 2147483647 h 96"/>
              <a:gd name="T40" fmla="*/ 0 w 89"/>
              <a:gd name="T41" fmla="*/ 2147483647 h 96"/>
              <a:gd name="T42" fmla="*/ 2147483647 w 89"/>
              <a:gd name="T43" fmla="*/ 2147483647 h 96"/>
              <a:gd name="T44" fmla="*/ 2147483647 w 89"/>
              <a:gd name="T45" fmla="*/ 2147483647 h 96"/>
              <a:gd name="T46" fmla="*/ 2147483647 w 89"/>
              <a:gd name="T47" fmla="*/ 2147483647 h 96"/>
              <a:gd name="T48" fmla="*/ 2147483647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rgbClr val="6699FF"/>
          </a:solidFill>
          <a:ln w="7938">
            <a:solidFill>
              <a:schemeClr val="tx1"/>
            </a:solidFill>
            <a:prstDash val="solid"/>
            <a:round/>
            <a:headEnd/>
            <a:tailEnd/>
          </a:ln>
        </p:spPr>
        <p:txBody>
          <a:bodyPr/>
          <a:lstStyle/>
          <a:p>
            <a:endParaRPr lang="en-GB"/>
          </a:p>
        </p:txBody>
      </p:sp>
      <p:sp>
        <p:nvSpPr>
          <p:cNvPr id="138" name="Freeform 136"/>
          <p:cNvSpPr>
            <a:spLocks/>
          </p:cNvSpPr>
          <p:nvPr/>
        </p:nvSpPr>
        <p:spPr bwMode="auto">
          <a:xfrm>
            <a:off x="3860800" y="4467225"/>
            <a:ext cx="79375" cy="190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rgbClr val="DC54AD"/>
          </a:solidFill>
          <a:ln w="9525">
            <a:solidFill>
              <a:schemeClr val="tx1"/>
            </a:solidFill>
            <a:round/>
            <a:headEnd/>
            <a:tailEnd/>
          </a:ln>
        </p:spPr>
        <p:txBody>
          <a:bodyPr/>
          <a:lstStyle/>
          <a:p>
            <a:endParaRPr lang="en-GB"/>
          </a:p>
        </p:txBody>
      </p:sp>
      <p:sp>
        <p:nvSpPr>
          <p:cNvPr id="139" name="Freeform 137"/>
          <p:cNvSpPr>
            <a:spLocks/>
          </p:cNvSpPr>
          <p:nvPr/>
        </p:nvSpPr>
        <p:spPr bwMode="auto">
          <a:xfrm>
            <a:off x="3860800" y="4467225"/>
            <a:ext cx="79375" cy="190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rgbClr val="6699FF"/>
          </a:solidFill>
          <a:ln w="7938">
            <a:solidFill>
              <a:schemeClr val="tx1"/>
            </a:solidFill>
            <a:prstDash val="solid"/>
            <a:round/>
            <a:headEnd/>
            <a:tailEnd/>
          </a:ln>
        </p:spPr>
        <p:txBody>
          <a:bodyPr/>
          <a:lstStyle/>
          <a:p>
            <a:endParaRPr lang="en-GB"/>
          </a:p>
        </p:txBody>
      </p:sp>
      <p:sp>
        <p:nvSpPr>
          <p:cNvPr id="140" name="Freeform 138"/>
          <p:cNvSpPr>
            <a:spLocks/>
          </p:cNvSpPr>
          <p:nvPr/>
        </p:nvSpPr>
        <p:spPr bwMode="auto">
          <a:xfrm>
            <a:off x="3854450" y="4391025"/>
            <a:ext cx="146050" cy="111125"/>
          </a:xfrm>
          <a:custGeom>
            <a:avLst/>
            <a:gdLst>
              <a:gd name="T0" fmla="*/ 2147483647 w 92"/>
              <a:gd name="T1" fmla="*/ 2147483647 h 70"/>
              <a:gd name="T2" fmla="*/ 0 w 92"/>
              <a:gd name="T3" fmla="*/ 2147483647 h 70"/>
              <a:gd name="T4" fmla="*/ 2147483647 w 92"/>
              <a:gd name="T5" fmla="*/ 2147483647 h 70"/>
              <a:gd name="T6" fmla="*/ 2147483647 w 92"/>
              <a:gd name="T7" fmla="*/ 2147483647 h 70"/>
              <a:gd name="T8" fmla="*/ 2147483647 w 92"/>
              <a:gd name="T9" fmla="*/ 2147483647 h 70"/>
              <a:gd name="T10" fmla="*/ 2147483647 w 92"/>
              <a:gd name="T11" fmla="*/ 0 h 70"/>
              <a:gd name="T12" fmla="*/ 2147483647 w 92"/>
              <a:gd name="T13" fmla="*/ 0 h 70"/>
              <a:gd name="T14" fmla="*/ 2147483647 w 92"/>
              <a:gd name="T15" fmla="*/ 2147483647 h 70"/>
              <a:gd name="T16" fmla="*/ 2147483647 w 92"/>
              <a:gd name="T17" fmla="*/ 2147483647 h 70"/>
              <a:gd name="T18" fmla="*/ 2147483647 w 92"/>
              <a:gd name="T19" fmla="*/ 2147483647 h 70"/>
              <a:gd name="T20" fmla="*/ 2147483647 w 92"/>
              <a:gd name="T21" fmla="*/ 2147483647 h 70"/>
              <a:gd name="T22" fmla="*/ 2147483647 w 92"/>
              <a:gd name="T23" fmla="*/ 2147483647 h 70"/>
              <a:gd name="T24" fmla="*/ 2147483647 w 92"/>
              <a:gd name="T25" fmla="*/ 2147483647 h 70"/>
              <a:gd name="T26" fmla="*/ 2147483647 w 92"/>
              <a:gd name="T27" fmla="*/ 2147483647 h 70"/>
              <a:gd name="T28" fmla="*/ 2147483647 w 92"/>
              <a:gd name="T29" fmla="*/ 2147483647 h 70"/>
              <a:gd name="T30" fmla="*/ 2147483647 w 92"/>
              <a:gd name="T31" fmla="*/ 2147483647 h 70"/>
              <a:gd name="T32" fmla="*/ 2147483647 w 92"/>
              <a:gd name="T33" fmla="*/ 2147483647 h 70"/>
              <a:gd name="T34" fmla="*/ 2147483647 w 92"/>
              <a:gd name="T35" fmla="*/ 2147483647 h 70"/>
              <a:gd name="T36" fmla="*/ 2147483647 w 92"/>
              <a:gd name="T37" fmla="*/ 2147483647 h 70"/>
              <a:gd name="T38" fmla="*/ 2147483647 w 92"/>
              <a:gd name="T39" fmla="*/ 2147483647 h 70"/>
              <a:gd name="T40" fmla="*/ 2147483647 w 92"/>
              <a:gd name="T41" fmla="*/ 2147483647 h 70"/>
              <a:gd name="T42" fmla="*/ 2147483647 w 92"/>
              <a:gd name="T43" fmla="*/ 2147483647 h 70"/>
              <a:gd name="T44" fmla="*/ 2147483647 w 92"/>
              <a:gd name="T45" fmla="*/ 2147483647 h 70"/>
              <a:gd name="T46" fmla="*/ 2147483647 w 92"/>
              <a:gd name="T47" fmla="*/ 2147483647 h 70"/>
              <a:gd name="T48" fmla="*/ 2147483647 w 92"/>
              <a:gd name="T49" fmla="*/ 2147483647 h 70"/>
              <a:gd name="T50" fmla="*/ 2147483647 w 92"/>
              <a:gd name="T51" fmla="*/ 2147483647 h 70"/>
              <a:gd name="T52" fmla="*/ 2147483647 w 92"/>
              <a:gd name="T53" fmla="*/ 2147483647 h 70"/>
              <a:gd name="T54" fmla="*/ 2147483647 w 92"/>
              <a:gd name="T55" fmla="*/ 2147483647 h 70"/>
              <a:gd name="T56" fmla="*/ 2147483647 w 92"/>
              <a:gd name="T57" fmla="*/ 2147483647 h 70"/>
              <a:gd name="T58" fmla="*/ 2147483647 w 92"/>
              <a:gd name="T59" fmla="*/ 2147483647 h 70"/>
              <a:gd name="T60" fmla="*/ 2147483647 w 92"/>
              <a:gd name="T61" fmla="*/ 2147483647 h 70"/>
              <a:gd name="T62" fmla="*/ 2147483647 w 92"/>
              <a:gd name="T63" fmla="*/ 2147483647 h 70"/>
              <a:gd name="T64" fmla="*/ 2147483647 w 92"/>
              <a:gd name="T65" fmla="*/ 2147483647 h 70"/>
              <a:gd name="T66" fmla="*/ 2147483647 w 92"/>
              <a:gd name="T67" fmla="*/ 2147483647 h 70"/>
              <a:gd name="T68" fmla="*/ 2147483647 w 92"/>
              <a:gd name="T69" fmla="*/ 2147483647 h 70"/>
              <a:gd name="T70" fmla="*/ 2147483647 w 92"/>
              <a:gd name="T71" fmla="*/ 2147483647 h 70"/>
              <a:gd name="T72" fmla="*/ 2147483647 w 92"/>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rgbClr val="6699FF"/>
          </a:solidFill>
          <a:ln w="7938">
            <a:solidFill>
              <a:schemeClr val="tx1"/>
            </a:solidFill>
            <a:prstDash val="solid"/>
            <a:round/>
            <a:headEnd/>
            <a:tailEnd/>
          </a:ln>
        </p:spPr>
        <p:txBody>
          <a:bodyPr/>
          <a:lstStyle/>
          <a:p>
            <a:endParaRPr lang="en-GB"/>
          </a:p>
        </p:txBody>
      </p:sp>
      <p:sp>
        <p:nvSpPr>
          <p:cNvPr id="141" name="Freeform 139"/>
          <p:cNvSpPr>
            <a:spLocks/>
          </p:cNvSpPr>
          <p:nvPr/>
        </p:nvSpPr>
        <p:spPr bwMode="auto">
          <a:xfrm>
            <a:off x="4811713" y="2673350"/>
            <a:ext cx="269875" cy="415925"/>
          </a:xfrm>
          <a:custGeom>
            <a:avLst/>
            <a:gdLst>
              <a:gd name="T0" fmla="*/ 2147483647 w 170"/>
              <a:gd name="T1" fmla="*/ 2147483647 h 262"/>
              <a:gd name="T2" fmla="*/ 2147483647 w 170"/>
              <a:gd name="T3" fmla="*/ 2147483647 h 262"/>
              <a:gd name="T4" fmla="*/ 2147483647 w 170"/>
              <a:gd name="T5" fmla="*/ 2147483647 h 262"/>
              <a:gd name="T6" fmla="*/ 2147483647 w 170"/>
              <a:gd name="T7" fmla="*/ 2147483647 h 262"/>
              <a:gd name="T8" fmla="*/ 2147483647 w 170"/>
              <a:gd name="T9" fmla="*/ 2147483647 h 262"/>
              <a:gd name="T10" fmla="*/ 2147483647 w 170"/>
              <a:gd name="T11" fmla="*/ 2147483647 h 262"/>
              <a:gd name="T12" fmla="*/ 2147483647 w 170"/>
              <a:gd name="T13" fmla="*/ 2147483647 h 262"/>
              <a:gd name="T14" fmla="*/ 2147483647 w 170"/>
              <a:gd name="T15" fmla="*/ 2147483647 h 262"/>
              <a:gd name="T16" fmla="*/ 2147483647 w 170"/>
              <a:gd name="T17" fmla="*/ 2147483647 h 262"/>
              <a:gd name="T18" fmla="*/ 2147483647 w 170"/>
              <a:gd name="T19" fmla="*/ 2147483647 h 262"/>
              <a:gd name="T20" fmla="*/ 2147483647 w 170"/>
              <a:gd name="T21" fmla="*/ 2147483647 h 262"/>
              <a:gd name="T22" fmla="*/ 2147483647 w 170"/>
              <a:gd name="T23" fmla="*/ 2147483647 h 262"/>
              <a:gd name="T24" fmla="*/ 2147483647 w 170"/>
              <a:gd name="T25" fmla="*/ 2147483647 h 262"/>
              <a:gd name="T26" fmla="*/ 2147483647 w 170"/>
              <a:gd name="T27" fmla="*/ 2147483647 h 262"/>
              <a:gd name="T28" fmla="*/ 2147483647 w 170"/>
              <a:gd name="T29" fmla="*/ 2147483647 h 262"/>
              <a:gd name="T30" fmla="*/ 2147483647 w 170"/>
              <a:gd name="T31" fmla="*/ 2147483647 h 262"/>
              <a:gd name="T32" fmla="*/ 2147483647 w 170"/>
              <a:gd name="T33" fmla="*/ 2147483647 h 262"/>
              <a:gd name="T34" fmla="*/ 2147483647 w 170"/>
              <a:gd name="T35" fmla="*/ 2147483647 h 262"/>
              <a:gd name="T36" fmla="*/ 2147483647 w 170"/>
              <a:gd name="T37" fmla="*/ 2147483647 h 262"/>
              <a:gd name="T38" fmla="*/ 2147483647 w 170"/>
              <a:gd name="T39" fmla="*/ 2147483647 h 262"/>
              <a:gd name="T40" fmla="*/ 0 w 170"/>
              <a:gd name="T41" fmla="*/ 2147483647 h 262"/>
              <a:gd name="T42" fmla="*/ 2147483647 w 170"/>
              <a:gd name="T43" fmla="*/ 2147483647 h 262"/>
              <a:gd name="T44" fmla="*/ 2147483647 w 170"/>
              <a:gd name="T45" fmla="*/ 2147483647 h 262"/>
              <a:gd name="T46" fmla="*/ 2147483647 w 170"/>
              <a:gd name="T47" fmla="*/ 2147483647 h 262"/>
              <a:gd name="T48" fmla="*/ 2147483647 w 170"/>
              <a:gd name="T49" fmla="*/ 2147483647 h 262"/>
              <a:gd name="T50" fmla="*/ 2147483647 w 170"/>
              <a:gd name="T51" fmla="*/ 2147483647 h 262"/>
              <a:gd name="T52" fmla="*/ 2147483647 w 170"/>
              <a:gd name="T53" fmla="*/ 0 h 262"/>
              <a:gd name="T54" fmla="*/ 2147483647 w 170"/>
              <a:gd name="T55" fmla="*/ 2147483647 h 262"/>
              <a:gd name="T56" fmla="*/ 2147483647 w 170"/>
              <a:gd name="T57" fmla="*/ 2147483647 h 262"/>
              <a:gd name="T58" fmla="*/ 2147483647 w 170"/>
              <a:gd name="T59" fmla="*/ 2147483647 h 262"/>
              <a:gd name="T60" fmla="*/ 2147483647 w 170"/>
              <a:gd name="T61" fmla="*/ 2147483647 h 262"/>
              <a:gd name="T62" fmla="*/ 2147483647 w 170"/>
              <a:gd name="T63" fmla="*/ 2147483647 h 262"/>
              <a:gd name="T64" fmla="*/ 2147483647 w 170"/>
              <a:gd name="T65" fmla="*/ 2147483647 h 262"/>
              <a:gd name="T66" fmla="*/ 2147483647 w 170"/>
              <a:gd name="T67" fmla="*/ 2147483647 h 262"/>
              <a:gd name="T68" fmla="*/ 2147483647 w 170"/>
              <a:gd name="T69" fmla="*/ 2147483647 h 262"/>
              <a:gd name="T70" fmla="*/ 2147483647 w 170"/>
              <a:gd name="T71" fmla="*/ 2147483647 h 262"/>
              <a:gd name="T72" fmla="*/ 2147483647 w 170"/>
              <a:gd name="T73" fmla="*/ 2147483647 h 262"/>
              <a:gd name="T74" fmla="*/ 2147483647 w 170"/>
              <a:gd name="T75" fmla="*/ 2147483647 h 262"/>
              <a:gd name="T76" fmla="*/ 2147483647 w 170"/>
              <a:gd name="T77" fmla="*/ 2147483647 h 262"/>
              <a:gd name="T78" fmla="*/ 2147483647 w 170"/>
              <a:gd name="T79" fmla="*/ 2147483647 h 262"/>
              <a:gd name="T80" fmla="*/ 2147483647 w 170"/>
              <a:gd name="T81" fmla="*/ 2147483647 h 262"/>
              <a:gd name="T82" fmla="*/ 2147483647 w 170"/>
              <a:gd name="T83" fmla="*/ 2147483647 h 262"/>
              <a:gd name="T84" fmla="*/ 2147483647 w 170"/>
              <a:gd name="T85" fmla="*/ 2147483647 h 2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solidFill>
            <a:srgbClr val="2929A5"/>
          </a:solidFill>
          <a:ln w="7938">
            <a:solidFill>
              <a:schemeClr val="tx1"/>
            </a:solidFill>
            <a:prstDash val="solid"/>
            <a:round/>
            <a:headEnd/>
            <a:tailEnd/>
          </a:ln>
        </p:spPr>
        <p:txBody>
          <a:bodyPr/>
          <a:lstStyle/>
          <a:p>
            <a:endParaRPr lang="en-GB"/>
          </a:p>
        </p:txBody>
      </p:sp>
      <p:sp>
        <p:nvSpPr>
          <p:cNvPr id="142" name="Freeform 140"/>
          <p:cNvSpPr>
            <a:spLocks/>
          </p:cNvSpPr>
          <p:nvPr/>
        </p:nvSpPr>
        <p:spPr bwMode="auto">
          <a:xfrm>
            <a:off x="4565650" y="2720975"/>
            <a:ext cx="331788" cy="536575"/>
          </a:xfrm>
          <a:custGeom>
            <a:avLst/>
            <a:gdLst>
              <a:gd name="T0" fmla="*/ 2147483647 w 209"/>
              <a:gd name="T1" fmla="*/ 2147483647 h 338"/>
              <a:gd name="T2" fmla="*/ 2147483647 w 209"/>
              <a:gd name="T3" fmla="*/ 2147483647 h 338"/>
              <a:gd name="T4" fmla="*/ 2147483647 w 209"/>
              <a:gd name="T5" fmla="*/ 2147483647 h 338"/>
              <a:gd name="T6" fmla="*/ 2147483647 w 209"/>
              <a:gd name="T7" fmla="*/ 2147483647 h 338"/>
              <a:gd name="T8" fmla="*/ 2147483647 w 209"/>
              <a:gd name="T9" fmla="*/ 2147483647 h 338"/>
              <a:gd name="T10" fmla="*/ 2147483647 w 209"/>
              <a:gd name="T11" fmla="*/ 2147483647 h 338"/>
              <a:gd name="T12" fmla="*/ 2147483647 w 209"/>
              <a:gd name="T13" fmla="*/ 2147483647 h 338"/>
              <a:gd name="T14" fmla="*/ 2147483647 w 209"/>
              <a:gd name="T15" fmla="*/ 2147483647 h 338"/>
              <a:gd name="T16" fmla="*/ 2147483647 w 209"/>
              <a:gd name="T17" fmla="*/ 2147483647 h 338"/>
              <a:gd name="T18" fmla="*/ 2147483647 w 209"/>
              <a:gd name="T19" fmla="*/ 2147483647 h 338"/>
              <a:gd name="T20" fmla="*/ 2147483647 w 209"/>
              <a:gd name="T21" fmla="*/ 2147483647 h 338"/>
              <a:gd name="T22" fmla="*/ 2147483647 w 209"/>
              <a:gd name="T23" fmla="*/ 2147483647 h 338"/>
              <a:gd name="T24" fmla="*/ 2147483647 w 209"/>
              <a:gd name="T25" fmla="*/ 2147483647 h 338"/>
              <a:gd name="T26" fmla="*/ 2147483647 w 209"/>
              <a:gd name="T27" fmla="*/ 2147483647 h 338"/>
              <a:gd name="T28" fmla="*/ 2147483647 w 209"/>
              <a:gd name="T29" fmla="*/ 2147483647 h 338"/>
              <a:gd name="T30" fmla="*/ 2147483647 w 209"/>
              <a:gd name="T31" fmla="*/ 2147483647 h 338"/>
              <a:gd name="T32" fmla="*/ 2147483647 w 209"/>
              <a:gd name="T33" fmla="*/ 2147483647 h 338"/>
              <a:gd name="T34" fmla="*/ 2147483647 w 209"/>
              <a:gd name="T35" fmla="*/ 2147483647 h 338"/>
              <a:gd name="T36" fmla="*/ 2147483647 w 209"/>
              <a:gd name="T37" fmla="*/ 2147483647 h 338"/>
              <a:gd name="T38" fmla="*/ 2147483647 w 209"/>
              <a:gd name="T39" fmla="*/ 2147483647 h 338"/>
              <a:gd name="T40" fmla="*/ 2147483647 w 209"/>
              <a:gd name="T41" fmla="*/ 2147483647 h 338"/>
              <a:gd name="T42" fmla="*/ 2147483647 w 209"/>
              <a:gd name="T43" fmla="*/ 2147483647 h 338"/>
              <a:gd name="T44" fmla="*/ 2147483647 w 209"/>
              <a:gd name="T45" fmla="*/ 2147483647 h 338"/>
              <a:gd name="T46" fmla="*/ 2147483647 w 209"/>
              <a:gd name="T47" fmla="*/ 2147483647 h 338"/>
              <a:gd name="T48" fmla="*/ 2147483647 w 209"/>
              <a:gd name="T49" fmla="*/ 2147483647 h 338"/>
              <a:gd name="T50" fmla="*/ 2147483647 w 209"/>
              <a:gd name="T51" fmla="*/ 2147483647 h 338"/>
              <a:gd name="T52" fmla="*/ 2147483647 w 209"/>
              <a:gd name="T53" fmla="*/ 2147483647 h 338"/>
              <a:gd name="T54" fmla="*/ 2147483647 w 209"/>
              <a:gd name="T55" fmla="*/ 2147483647 h 338"/>
              <a:gd name="T56" fmla="*/ 2147483647 w 209"/>
              <a:gd name="T57" fmla="*/ 2147483647 h 338"/>
              <a:gd name="T58" fmla="*/ 2147483647 w 209"/>
              <a:gd name="T59" fmla="*/ 2147483647 h 338"/>
              <a:gd name="T60" fmla="*/ 2147483647 w 209"/>
              <a:gd name="T61" fmla="*/ 2147483647 h 338"/>
              <a:gd name="T62" fmla="*/ 2147483647 w 209"/>
              <a:gd name="T63" fmla="*/ 2147483647 h 338"/>
              <a:gd name="T64" fmla="*/ 2147483647 w 209"/>
              <a:gd name="T65" fmla="*/ 2147483647 h 338"/>
              <a:gd name="T66" fmla="*/ 2147483647 w 209"/>
              <a:gd name="T67" fmla="*/ 2147483647 h 3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solidFill>
            <a:srgbClr val="2929A5"/>
          </a:solidFill>
          <a:ln w="7938">
            <a:solidFill>
              <a:schemeClr val="tx1"/>
            </a:solidFill>
            <a:prstDash val="solid"/>
            <a:round/>
            <a:headEnd/>
            <a:tailEnd/>
          </a:ln>
        </p:spPr>
        <p:txBody>
          <a:bodyPr/>
          <a:lstStyle/>
          <a:p>
            <a:endParaRPr lang="en-GB"/>
          </a:p>
        </p:txBody>
      </p:sp>
      <p:sp>
        <p:nvSpPr>
          <p:cNvPr id="143" name="Freeform 141"/>
          <p:cNvSpPr>
            <a:spLocks/>
          </p:cNvSpPr>
          <p:nvPr/>
        </p:nvSpPr>
        <p:spPr bwMode="auto">
          <a:xfrm>
            <a:off x="4413250" y="2625725"/>
            <a:ext cx="652463" cy="536575"/>
          </a:xfrm>
          <a:custGeom>
            <a:avLst/>
            <a:gdLst>
              <a:gd name="T0" fmla="*/ 2147483647 w 411"/>
              <a:gd name="T1" fmla="*/ 2147483647 h 338"/>
              <a:gd name="T2" fmla="*/ 2147483647 w 411"/>
              <a:gd name="T3" fmla="*/ 2147483647 h 338"/>
              <a:gd name="T4" fmla="*/ 2147483647 w 411"/>
              <a:gd name="T5" fmla="*/ 2147483647 h 338"/>
              <a:gd name="T6" fmla="*/ 2147483647 w 411"/>
              <a:gd name="T7" fmla="*/ 2147483647 h 338"/>
              <a:gd name="T8" fmla="*/ 2147483647 w 411"/>
              <a:gd name="T9" fmla="*/ 2147483647 h 338"/>
              <a:gd name="T10" fmla="*/ 2147483647 w 411"/>
              <a:gd name="T11" fmla="*/ 2147483647 h 338"/>
              <a:gd name="T12" fmla="*/ 2147483647 w 411"/>
              <a:gd name="T13" fmla="*/ 2147483647 h 338"/>
              <a:gd name="T14" fmla="*/ 2147483647 w 411"/>
              <a:gd name="T15" fmla="*/ 2147483647 h 338"/>
              <a:gd name="T16" fmla="*/ 0 w 411"/>
              <a:gd name="T17" fmla="*/ 2147483647 h 338"/>
              <a:gd name="T18" fmla="*/ 2147483647 w 411"/>
              <a:gd name="T19" fmla="*/ 2147483647 h 338"/>
              <a:gd name="T20" fmla="*/ 2147483647 w 411"/>
              <a:gd name="T21" fmla="*/ 2147483647 h 338"/>
              <a:gd name="T22" fmla="*/ 2147483647 w 411"/>
              <a:gd name="T23" fmla="*/ 2147483647 h 338"/>
              <a:gd name="T24" fmla="*/ 2147483647 w 411"/>
              <a:gd name="T25" fmla="*/ 2147483647 h 338"/>
              <a:gd name="T26" fmla="*/ 2147483647 w 411"/>
              <a:gd name="T27" fmla="*/ 2147483647 h 338"/>
              <a:gd name="T28" fmla="*/ 2147483647 w 411"/>
              <a:gd name="T29" fmla="*/ 2147483647 h 338"/>
              <a:gd name="T30" fmla="*/ 2147483647 w 411"/>
              <a:gd name="T31" fmla="*/ 2147483647 h 338"/>
              <a:gd name="T32" fmla="*/ 2147483647 w 411"/>
              <a:gd name="T33" fmla="*/ 2147483647 h 338"/>
              <a:gd name="T34" fmla="*/ 2147483647 w 411"/>
              <a:gd name="T35" fmla="*/ 2147483647 h 338"/>
              <a:gd name="T36" fmla="*/ 2147483647 w 411"/>
              <a:gd name="T37" fmla="*/ 2147483647 h 338"/>
              <a:gd name="T38" fmla="*/ 2147483647 w 411"/>
              <a:gd name="T39" fmla="*/ 2147483647 h 338"/>
              <a:gd name="T40" fmla="*/ 2147483647 w 411"/>
              <a:gd name="T41" fmla="*/ 2147483647 h 338"/>
              <a:gd name="T42" fmla="*/ 2147483647 w 411"/>
              <a:gd name="T43" fmla="*/ 2147483647 h 338"/>
              <a:gd name="T44" fmla="*/ 2147483647 w 411"/>
              <a:gd name="T45" fmla="*/ 2147483647 h 338"/>
              <a:gd name="T46" fmla="*/ 2147483647 w 411"/>
              <a:gd name="T47" fmla="*/ 2147483647 h 338"/>
              <a:gd name="T48" fmla="*/ 2147483647 w 411"/>
              <a:gd name="T49" fmla="*/ 2147483647 h 338"/>
              <a:gd name="T50" fmla="*/ 2147483647 w 411"/>
              <a:gd name="T51" fmla="*/ 2147483647 h 338"/>
              <a:gd name="T52" fmla="*/ 2147483647 w 411"/>
              <a:gd name="T53" fmla="*/ 2147483647 h 338"/>
              <a:gd name="T54" fmla="*/ 2147483647 w 411"/>
              <a:gd name="T55" fmla="*/ 2147483647 h 338"/>
              <a:gd name="T56" fmla="*/ 2147483647 w 411"/>
              <a:gd name="T57" fmla="*/ 2147483647 h 338"/>
              <a:gd name="T58" fmla="*/ 2147483647 w 411"/>
              <a:gd name="T59" fmla="*/ 2147483647 h 338"/>
              <a:gd name="T60" fmla="*/ 2147483647 w 411"/>
              <a:gd name="T61" fmla="*/ 2147483647 h 338"/>
              <a:gd name="T62" fmla="*/ 2147483647 w 411"/>
              <a:gd name="T63" fmla="*/ 2147483647 h 338"/>
              <a:gd name="T64" fmla="*/ 2147483647 w 411"/>
              <a:gd name="T65" fmla="*/ 2147483647 h 338"/>
              <a:gd name="T66" fmla="*/ 2147483647 w 411"/>
              <a:gd name="T67" fmla="*/ 2147483647 h 338"/>
              <a:gd name="T68" fmla="*/ 2147483647 w 411"/>
              <a:gd name="T69" fmla="*/ 2147483647 h 338"/>
              <a:gd name="T70" fmla="*/ 2147483647 w 411"/>
              <a:gd name="T71" fmla="*/ 2147483647 h 338"/>
              <a:gd name="T72" fmla="*/ 2147483647 w 411"/>
              <a:gd name="T73" fmla="*/ 2147483647 h 338"/>
              <a:gd name="T74" fmla="*/ 2147483647 w 411"/>
              <a:gd name="T75" fmla="*/ 2147483647 h 338"/>
              <a:gd name="T76" fmla="*/ 2147483647 w 411"/>
              <a:gd name="T77" fmla="*/ 2147483647 h 338"/>
              <a:gd name="T78" fmla="*/ 2147483647 w 411"/>
              <a:gd name="T79" fmla="*/ 2147483647 h 338"/>
              <a:gd name="T80" fmla="*/ 2147483647 w 411"/>
              <a:gd name="T81" fmla="*/ 2147483647 h 338"/>
              <a:gd name="T82" fmla="*/ 2147483647 w 411"/>
              <a:gd name="T83" fmla="*/ 2147483647 h 338"/>
              <a:gd name="T84" fmla="*/ 2147483647 w 411"/>
              <a:gd name="T85" fmla="*/ 2147483647 h 338"/>
              <a:gd name="T86" fmla="*/ 2147483647 w 411"/>
              <a:gd name="T87" fmla="*/ 2147483647 h 338"/>
              <a:gd name="T88" fmla="*/ 2147483647 w 411"/>
              <a:gd name="T89" fmla="*/ 2147483647 h 338"/>
              <a:gd name="T90" fmla="*/ 2147483647 w 411"/>
              <a:gd name="T91" fmla="*/ 2147483647 h 338"/>
              <a:gd name="T92" fmla="*/ 2147483647 w 411"/>
              <a:gd name="T93" fmla="*/ 2147483647 h 338"/>
              <a:gd name="T94" fmla="*/ 2147483647 w 411"/>
              <a:gd name="T95" fmla="*/ 2147483647 h 338"/>
              <a:gd name="T96" fmla="*/ 2147483647 w 411"/>
              <a:gd name="T97" fmla="*/ 2147483647 h 338"/>
              <a:gd name="T98" fmla="*/ 2147483647 w 411"/>
              <a:gd name="T99" fmla="*/ 2147483647 h 338"/>
              <a:gd name="T100" fmla="*/ 2147483647 w 411"/>
              <a:gd name="T101" fmla="*/ 2147483647 h 338"/>
              <a:gd name="T102" fmla="*/ 2147483647 w 411"/>
              <a:gd name="T103" fmla="*/ 2147483647 h 338"/>
              <a:gd name="T104" fmla="*/ 2147483647 w 411"/>
              <a:gd name="T105" fmla="*/ 2147483647 h 338"/>
              <a:gd name="T106" fmla="*/ 2147483647 w 411"/>
              <a:gd name="T107" fmla="*/ 2147483647 h 338"/>
              <a:gd name="T108" fmla="*/ 2147483647 w 411"/>
              <a:gd name="T109" fmla="*/ 2147483647 h 338"/>
              <a:gd name="T110" fmla="*/ 2147483647 w 411"/>
              <a:gd name="T111" fmla="*/ 2147483647 h 338"/>
              <a:gd name="T112" fmla="*/ 2147483647 w 411"/>
              <a:gd name="T113" fmla="*/ 2147483647 h 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solidFill>
            <a:srgbClr val="2929A5"/>
          </a:solidFill>
          <a:ln w="7938">
            <a:solidFill>
              <a:schemeClr val="tx1"/>
            </a:solidFill>
            <a:prstDash val="solid"/>
            <a:round/>
            <a:headEnd/>
            <a:tailEnd/>
          </a:ln>
        </p:spPr>
        <p:txBody>
          <a:bodyPr/>
          <a:lstStyle/>
          <a:p>
            <a:endParaRPr lang="en-GB"/>
          </a:p>
        </p:txBody>
      </p:sp>
      <p:sp>
        <p:nvSpPr>
          <p:cNvPr id="144" name="Freeform 142"/>
          <p:cNvSpPr>
            <a:spLocks/>
          </p:cNvSpPr>
          <p:nvPr/>
        </p:nvSpPr>
        <p:spPr bwMode="auto">
          <a:xfrm>
            <a:off x="4881563" y="3105150"/>
            <a:ext cx="111125" cy="69850"/>
          </a:xfrm>
          <a:custGeom>
            <a:avLst/>
            <a:gdLst>
              <a:gd name="T0" fmla="*/ 2147483647 w 70"/>
              <a:gd name="T1" fmla="*/ 2147483647 h 44"/>
              <a:gd name="T2" fmla="*/ 2147483647 w 70"/>
              <a:gd name="T3" fmla="*/ 2147483647 h 44"/>
              <a:gd name="T4" fmla="*/ 2147483647 w 70"/>
              <a:gd name="T5" fmla="*/ 2147483647 h 44"/>
              <a:gd name="T6" fmla="*/ 2147483647 w 70"/>
              <a:gd name="T7" fmla="*/ 2147483647 h 44"/>
              <a:gd name="T8" fmla="*/ 2147483647 w 70"/>
              <a:gd name="T9" fmla="*/ 2147483647 h 44"/>
              <a:gd name="T10" fmla="*/ 2147483647 w 70"/>
              <a:gd name="T11" fmla="*/ 2147483647 h 44"/>
              <a:gd name="T12" fmla="*/ 2147483647 w 70"/>
              <a:gd name="T13" fmla="*/ 2147483647 h 44"/>
              <a:gd name="T14" fmla="*/ 2147483647 w 70"/>
              <a:gd name="T15" fmla="*/ 2147483647 h 44"/>
              <a:gd name="T16" fmla="*/ 2147483647 w 70"/>
              <a:gd name="T17" fmla="*/ 2147483647 h 44"/>
              <a:gd name="T18" fmla="*/ 2147483647 w 70"/>
              <a:gd name="T19" fmla="*/ 0 h 44"/>
              <a:gd name="T20" fmla="*/ 2147483647 w 70"/>
              <a:gd name="T21" fmla="*/ 2147483647 h 44"/>
              <a:gd name="T22" fmla="*/ 2147483647 w 70"/>
              <a:gd name="T23" fmla="*/ 2147483647 h 44"/>
              <a:gd name="T24" fmla="*/ 0 w 70"/>
              <a:gd name="T25" fmla="*/ 2147483647 h 44"/>
              <a:gd name="T26" fmla="*/ 2147483647 w 70"/>
              <a:gd name="T27" fmla="*/ 2147483647 h 44"/>
              <a:gd name="T28" fmla="*/ 2147483647 w 70"/>
              <a:gd name="T29" fmla="*/ 2147483647 h 44"/>
              <a:gd name="T30" fmla="*/ 2147483647 w 70"/>
              <a:gd name="T31" fmla="*/ 2147483647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solidFill>
            <a:srgbClr val="2929A5"/>
          </a:solidFill>
          <a:ln w="7938">
            <a:solidFill>
              <a:schemeClr val="tx1"/>
            </a:solidFill>
            <a:prstDash val="solid"/>
            <a:round/>
            <a:headEnd/>
            <a:tailEnd/>
          </a:ln>
        </p:spPr>
        <p:txBody>
          <a:bodyPr/>
          <a:lstStyle/>
          <a:p>
            <a:endParaRPr lang="en-GB"/>
          </a:p>
        </p:txBody>
      </p:sp>
      <p:sp>
        <p:nvSpPr>
          <p:cNvPr id="145" name="Freeform 143"/>
          <p:cNvSpPr>
            <a:spLocks/>
          </p:cNvSpPr>
          <p:nvPr/>
        </p:nvSpPr>
        <p:spPr bwMode="auto">
          <a:xfrm>
            <a:off x="4818063" y="3162300"/>
            <a:ext cx="184150" cy="85725"/>
          </a:xfrm>
          <a:custGeom>
            <a:avLst/>
            <a:gdLst>
              <a:gd name="T0" fmla="*/ 2147483647 w 116"/>
              <a:gd name="T1" fmla="*/ 2147483647 h 54"/>
              <a:gd name="T2" fmla="*/ 2147483647 w 116"/>
              <a:gd name="T3" fmla="*/ 2147483647 h 54"/>
              <a:gd name="T4" fmla="*/ 2147483647 w 116"/>
              <a:gd name="T5" fmla="*/ 2147483647 h 54"/>
              <a:gd name="T6" fmla="*/ 2147483647 w 116"/>
              <a:gd name="T7" fmla="*/ 2147483647 h 54"/>
              <a:gd name="T8" fmla="*/ 2147483647 w 116"/>
              <a:gd name="T9" fmla="*/ 2147483647 h 54"/>
              <a:gd name="T10" fmla="*/ 2147483647 w 116"/>
              <a:gd name="T11" fmla="*/ 0 h 54"/>
              <a:gd name="T12" fmla="*/ 2147483647 w 116"/>
              <a:gd name="T13" fmla="*/ 0 h 54"/>
              <a:gd name="T14" fmla="*/ 2147483647 w 116"/>
              <a:gd name="T15" fmla="*/ 2147483647 h 54"/>
              <a:gd name="T16" fmla="*/ 2147483647 w 116"/>
              <a:gd name="T17" fmla="*/ 2147483647 h 54"/>
              <a:gd name="T18" fmla="*/ 2147483647 w 116"/>
              <a:gd name="T19" fmla="*/ 2147483647 h 54"/>
              <a:gd name="T20" fmla="*/ 2147483647 w 116"/>
              <a:gd name="T21" fmla="*/ 2147483647 h 54"/>
              <a:gd name="T22" fmla="*/ 2147483647 w 116"/>
              <a:gd name="T23" fmla="*/ 2147483647 h 54"/>
              <a:gd name="T24" fmla="*/ 2147483647 w 116"/>
              <a:gd name="T25" fmla="*/ 2147483647 h 54"/>
              <a:gd name="T26" fmla="*/ 2147483647 w 116"/>
              <a:gd name="T27" fmla="*/ 2147483647 h 54"/>
              <a:gd name="T28" fmla="*/ 2147483647 w 116"/>
              <a:gd name="T29" fmla="*/ 2147483647 h 54"/>
              <a:gd name="T30" fmla="*/ 2147483647 w 116"/>
              <a:gd name="T31" fmla="*/ 2147483647 h 54"/>
              <a:gd name="T32" fmla="*/ 2147483647 w 116"/>
              <a:gd name="T33" fmla="*/ 2147483647 h 54"/>
              <a:gd name="T34" fmla="*/ 2147483647 w 116"/>
              <a:gd name="T35" fmla="*/ 2147483647 h 54"/>
              <a:gd name="T36" fmla="*/ 0 w 116"/>
              <a:gd name="T37" fmla="*/ 2147483647 h 54"/>
              <a:gd name="T38" fmla="*/ 0 w 116"/>
              <a:gd name="T39" fmla="*/ 2147483647 h 54"/>
              <a:gd name="T40" fmla="*/ 2147483647 w 116"/>
              <a:gd name="T41" fmla="*/ 2147483647 h 54"/>
              <a:gd name="T42" fmla="*/ 2147483647 w 116"/>
              <a:gd name="T43" fmla="*/ 2147483647 h 54"/>
              <a:gd name="T44" fmla="*/ 2147483647 w 116"/>
              <a:gd name="T45" fmla="*/ 2147483647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solidFill>
            <a:srgbClr val="2929A5"/>
          </a:solidFill>
          <a:ln w="7938">
            <a:solidFill>
              <a:schemeClr val="tx1"/>
            </a:solidFill>
            <a:prstDash val="solid"/>
            <a:round/>
            <a:headEnd/>
            <a:tailEnd/>
          </a:ln>
        </p:spPr>
        <p:txBody>
          <a:bodyPr/>
          <a:lstStyle/>
          <a:p>
            <a:endParaRPr lang="en-GB"/>
          </a:p>
        </p:txBody>
      </p:sp>
      <p:sp>
        <p:nvSpPr>
          <p:cNvPr id="146" name="Freeform 144"/>
          <p:cNvSpPr>
            <a:spLocks/>
          </p:cNvSpPr>
          <p:nvPr/>
        </p:nvSpPr>
        <p:spPr bwMode="auto">
          <a:xfrm>
            <a:off x="4818063" y="3219450"/>
            <a:ext cx="142875" cy="85725"/>
          </a:xfrm>
          <a:custGeom>
            <a:avLst/>
            <a:gdLst>
              <a:gd name="T0" fmla="*/ 0 w 90"/>
              <a:gd name="T1" fmla="*/ 2147483647 h 54"/>
              <a:gd name="T2" fmla="*/ 2147483647 w 90"/>
              <a:gd name="T3" fmla="*/ 2147483647 h 54"/>
              <a:gd name="T4" fmla="*/ 2147483647 w 90"/>
              <a:gd name="T5" fmla="*/ 0 h 54"/>
              <a:gd name="T6" fmla="*/ 2147483647 w 90"/>
              <a:gd name="T7" fmla="*/ 2147483647 h 54"/>
              <a:gd name="T8" fmla="*/ 2147483647 w 90"/>
              <a:gd name="T9" fmla="*/ 2147483647 h 54"/>
              <a:gd name="T10" fmla="*/ 2147483647 w 90"/>
              <a:gd name="T11" fmla="*/ 2147483647 h 54"/>
              <a:gd name="T12" fmla="*/ 2147483647 w 90"/>
              <a:gd name="T13" fmla="*/ 2147483647 h 54"/>
              <a:gd name="T14" fmla="*/ 2147483647 w 90"/>
              <a:gd name="T15" fmla="*/ 2147483647 h 54"/>
              <a:gd name="T16" fmla="*/ 2147483647 w 90"/>
              <a:gd name="T17" fmla="*/ 2147483647 h 54"/>
              <a:gd name="T18" fmla="*/ 2147483647 w 90"/>
              <a:gd name="T19" fmla="*/ 2147483647 h 54"/>
              <a:gd name="T20" fmla="*/ 2147483647 w 90"/>
              <a:gd name="T21" fmla="*/ 2147483647 h 54"/>
              <a:gd name="T22" fmla="*/ 2147483647 w 90"/>
              <a:gd name="T23" fmla="*/ 2147483647 h 54"/>
              <a:gd name="T24" fmla="*/ 2147483647 w 90"/>
              <a:gd name="T25" fmla="*/ 2147483647 h 54"/>
              <a:gd name="T26" fmla="*/ 0 w 90"/>
              <a:gd name="T27" fmla="*/ 2147483647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solidFill>
            <a:srgbClr val="2929A5"/>
          </a:solidFill>
          <a:ln w="7938">
            <a:solidFill>
              <a:schemeClr val="tx1"/>
            </a:solidFill>
            <a:prstDash val="solid"/>
            <a:round/>
            <a:headEnd/>
            <a:tailEnd/>
          </a:ln>
        </p:spPr>
        <p:txBody>
          <a:bodyPr/>
          <a:lstStyle/>
          <a:p>
            <a:endParaRPr lang="en-GB"/>
          </a:p>
        </p:txBody>
      </p:sp>
      <p:sp>
        <p:nvSpPr>
          <p:cNvPr id="147" name="Freeform 145"/>
          <p:cNvSpPr>
            <a:spLocks/>
          </p:cNvSpPr>
          <p:nvPr/>
        </p:nvSpPr>
        <p:spPr bwMode="auto">
          <a:xfrm>
            <a:off x="4783138" y="3260725"/>
            <a:ext cx="82550" cy="31750"/>
          </a:xfrm>
          <a:custGeom>
            <a:avLst/>
            <a:gdLst>
              <a:gd name="T0" fmla="*/ 0 w 52"/>
              <a:gd name="T1" fmla="*/ 2147483647 h 20"/>
              <a:gd name="T2" fmla="*/ 2147483647 w 52"/>
              <a:gd name="T3" fmla="*/ 2147483647 h 20"/>
              <a:gd name="T4" fmla="*/ 2147483647 w 52"/>
              <a:gd name="T5" fmla="*/ 2147483647 h 20"/>
              <a:gd name="T6" fmla="*/ 2147483647 w 52"/>
              <a:gd name="T7" fmla="*/ 2147483647 h 20"/>
              <a:gd name="T8" fmla="*/ 2147483647 w 52"/>
              <a:gd name="T9" fmla="*/ 0 h 20"/>
              <a:gd name="T10" fmla="*/ 2147483647 w 52"/>
              <a:gd name="T11" fmla="*/ 2147483647 h 20"/>
              <a:gd name="T12" fmla="*/ 2147483647 w 52"/>
              <a:gd name="T13" fmla="*/ 2147483647 h 20"/>
              <a:gd name="T14" fmla="*/ 2147483647 w 52"/>
              <a:gd name="T15" fmla="*/ 2147483647 h 20"/>
              <a:gd name="T16" fmla="*/ 0 w 52"/>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solidFill>
            <a:srgbClr val="2929A5"/>
          </a:solidFill>
          <a:ln w="7938">
            <a:solidFill>
              <a:schemeClr val="tx1"/>
            </a:solidFill>
            <a:prstDash val="solid"/>
            <a:round/>
            <a:headEnd/>
            <a:tailEnd/>
          </a:ln>
        </p:spPr>
        <p:txBody>
          <a:bodyPr/>
          <a:lstStyle/>
          <a:p>
            <a:endParaRPr lang="en-GB"/>
          </a:p>
        </p:txBody>
      </p:sp>
      <p:sp>
        <p:nvSpPr>
          <p:cNvPr id="148" name="Freeform 146"/>
          <p:cNvSpPr>
            <a:spLocks/>
          </p:cNvSpPr>
          <p:nvPr/>
        </p:nvSpPr>
        <p:spPr bwMode="auto">
          <a:xfrm>
            <a:off x="4875213" y="3228975"/>
            <a:ext cx="238125" cy="168275"/>
          </a:xfrm>
          <a:custGeom>
            <a:avLst/>
            <a:gdLst>
              <a:gd name="T0" fmla="*/ 2147483647 w 150"/>
              <a:gd name="T1" fmla="*/ 2147483647 h 106"/>
              <a:gd name="T2" fmla="*/ 2147483647 w 150"/>
              <a:gd name="T3" fmla="*/ 2147483647 h 106"/>
              <a:gd name="T4" fmla="*/ 2147483647 w 150"/>
              <a:gd name="T5" fmla="*/ 2147483647 h 106"/>
              <a:gd name="T6" fmla="*/ 2147483647 w 150"/>
              <a:gd name="T7" fmla="*/ 2147483647 h 106"/>
              <a:gd name="T8" fmla="*/ 2147483647 w 150"/>
              <a:gd name="T9" fmla="*/ 2147483647 h 106"/>
              <a:gd name="T10" fmla="*/ 2147483647 w 150"/>
              <a:gd name="T11" fmla="*/ 2147483647 h 106"/>
              <a:gd name="T12" fmla="*/ 2147483647 w 150"/>
              <a:gd name="T13" fmla="*/ 2147483647 h 106"/>
              <a:gd name="T14" fmla="*/ 2147483647 w 150"/>
              <a:gd name="T15" fmla="*/ 0 h 106"/>
              <a:gd name="T16" fmla="*/ 2147483647 w 150"/>
              <a:gd name="T17" fmla="*/ 2147483647 h 106"/>
              <a:gd name="T18" fmla="*/ 2147483647 w 150"/>
              <a:gd name="T19" fmla="*/ 2147483647 h 106"/>
              <a:gd name="T20" fmla="*/ 2147483647 w 150"/>
              <a:gd name="T21" fmla="*/ 2147483647 h 106"/>
              <a:gd name="T22" fmla="*/ 2147483647 w 150"/>
              <a:gd name="T23" fmla="*/ 2147483647 h 106"/>
              <a:gd name="T24" fmla="*/ 2147483647 w 150"/>
              <a:gd name="T25" fmla="*/ 2147483647 h 106"/>
              <a:gd name="T26" fmla="*/ 2147483647 w 150"/>
              <a:gd name="T27" fmla="*/ 2147483647 h 106"/>
              <a:gd name="T28" fmla="*/ 2147483647 w 150"/>
              <a:gd name="T29" fmla="*/ 2147483647 h 106"/>
              <a:gd name="T30" fmla="*/ 2147483647 w 150"/>
              <a:gd name="T31" fmla="*/ 2147483647 h 106"/>
              <a:gd name="T32" fmla="*/ 2147483647 w 150"/>
              <a:gd name="T33" fmla="*/ 2147483647 h 106"/>
              <a:gd name="T34" fmla="*/ 2147483647 w 150"/>
              <a:gd name="T35" fmla="*/ 2147483647 h 106"/>
              <a:gd name="T36" fmla="*/ 2147483647 w 150"/>
              <a:gd name="T37" fmla="*/ 2147483647 h 106"/>
              <a:gd name="T38" fmla="*/ 2147483647 w 150"/>
              <a:gd name="T39" fmla="*/ 2147483647 h 106"/>
              <a:gd name="T40" fmla="*/ 2147483647 w 150"/>
              <a:gd name="T41" fmla="*/ 2147483647 h 106"/>
              <a:gd name="T42" fmla="*/ 2147483647 w 150"/>
              <a:gd name="T43" fmla="*/ 2147483647 h 106"/>
              <a:gd name="T44" fmla="*/ 2147483647 w 150"/>
              <a:gd name="T45" fmla="*/ 2147483647 h 106"/>
              <a:gd name="T46" fmla="*/ 2147483647 w 150"/>
              <a:gd name="T47" fmla="*/ 2147483647 h 106"/>
              <a:gd name="T48" fmla="*/ 2147483647 w 150"/>
              <a:gd name="T49" fmla="*/ 2147483647 h 106"/>
              <a:gd name="T50" fmla="*/ 0 w 150"/>
              <a:gd name="T51" fmla="*/ 2147483647 h 106"/>
              <a:gd name="T52" fmla="*/ 2147483647 w 150"/>
              <a:gd name="T53" fmla="*/ 2147483647 h 106"/>
              <a:gd name="T54" fmla="*/ 2147483647 w 150"/>
              <a:gd name="T55" fmla="*/ 2147483647 h 106"/>
              <a:gd name="T56" fmla="*/ 2147483647 w 150"/>
              <a:gd name="T57" fmla="*/ 2147483647 h 106"/>
              <a:gd name="T58" fmla="*/ 2147483647 w 150"/>
              <a:gd name="T59" fmla="*/ 2147483647 h 106"/>
              <a:gd name="T60" fmla="*/ 2147483647 w 150"/>
              <a:gd name="T61" fmla="*/ 2147483647 h 1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solidFill>
            <a:srgbClr val="2929A5"/>
          </a:solidFill>
          <a:ln w="7938">
            <a:solidFill>
              <a:schemeClr val="tx1"/>
            </a:solidFill>
            <a:prstDash val="solid"/>
            <a:round/>
            <a:headEnd/>
            <a:tailEnd/>
          </a:ln>
        </p:spPr>
        <p:txBody>
          <a:bodyPr/>
          <a:lstStyle/>
          <a:p>
            <a:endParaRPr lang="en-GB"/>
          </a:p>
        </p:txBody>
      </p:sp>
      <p:sp>
        <p:nvSpPr>
          <p:cNvPr id="149" name="Freeform 147"/>
          <p:cNvSpPr>
            <a:spLocks/>
          </p:cNvSpPr>
          <p:nvPr/>
        </p:nvSpPr>
        <p:spPr bwMode="auto">
          <a:xfrm>
            <a:off x="4137025" y="3136900"/>
            <a:ext cx="200025" cy="304800"/>
          </a:xfrm>
          <a:custGeom>
            <a:avLst/>
            <a:gdLst>
              <a:gd name="T0" fmla="*/ 2147483647 w 126"/>
              <a:gd name="T1" fmla="*/ 2147483647 h 192"/>
              <a:gd name="T2" fmla="*/ 2147483647 w 126"/>
              <a:gd name="T3" fmla="*/ 2147483647 h 192"/>
              <a:gd name="T4" fmla="*/ 2147483647 w 126"/>
              <a:gd name="T5" fmla="*/ 2147483647 h 192"/>
              <a:gd name="T6" fmla="*/ 2147483647 w 126"/>
              <a:gd name="T7" fmla="*/ 2147483647 h 192"/>
              <a:gd name="T8" fmla="*/ 0 w 126"/>
              <a:gd name="T9" fmla="*/ 2147483647 h 192"/>
              <a:gd name="T10" fmla="*/ 2147483647 w 126"/>
              <a:gd name="T11" fmla="*/ 2147483647 h 192"/>
              <a:gd name="T12" fmla="*/ 2147483647 w 126"/>
              <a:gd name="T13" fmla="*/ 2147483647 h 192"/>
              <a:gd name="T14" fmla="*/ 2147483647 w 126"/>
              <a:gd name="T15" fmla="*/ 0 h 192"/>
              <a:gd name="T16" fmla="*/ 2147483647 w 126"/>
              <a:gd name="T17" fmla="*/ 2147483647 h 192"/>
              <a:gd name="T18" fmla="*/ 2147483647 w 126"/>
              <a:gd name="T19" fmla="*/ 2147483647 h 192"/>
              <a:gd name="T20" fmla="*/ 2147483647 w 126"/>
              <a:gd name="T21" fmla="*/ 2147483647 h 192"/>
              <a:gd name="T22" fmla="*/ 2147483647 w 126"/>
              <a:gd name="T23" fmla="*/ 2147483647 h 192"/>
              <a:gd name="T24" fmla="*/ 2147483647 w 126"/>
              <a:gd name="T25" fmla="*/ 2147483647 h 192"/>
              <a:gd name="T26" fmla="*/ 2147483647 w 126"/>
              <a:gd name="T27" fmla="*/ 2147483647 h 192"/>
              <a:gd name="T28" fmla="*/ 2147483647 w 126"/>
              <a:gd name="T29" fmla="*/ 2147483647 h 192"/>
              <a:gd name="T30" fmla="*/ 2147483647 w 126"/>
              <a:gd name="T31" fmla="*/ 2147483647 h 192"/>
              <a:gd name="T32" fmla="*/ 2147483647 w 126"/>
              <a:gd name="T33" fmla="*/ 2147483647 h 192"/>
              <a:gd name="T34" fmla="*/ 2147483647 w 126"/>
              <a:gd name="T35" fmla="*/ 2147483647 h 192"/>
              <a:gd name="T36" fmla="*/ 2147483647 w 126"/>
              <a:gd name="T37" fmla="*/ 2147483647 h 192"/>
              <a:gd name="T38" fmla="*/ 2147483647 w 126"/>
              <a:gd name="T39" fmla="*/ 2147483647 h 192"/>
              <a:gd name="T40" fmla="*/ 2147483647 w 126"/>
              <a:gd name="T41" fmla="*/ 2147483647 h 192"/>
              <a:gd name="T42" fmla="*/ 2147483647 w 126"/>
              <a:gd name="T43" fmla="*/ 2147483647 h 192"/>
              <a:gd name="T44" fmla="*/ 2147483647 w 126"/>
              <a:gd name="T45" fmla="*/ 2147483647 h 192"/>
              <a:gd name="T46" fmla="*/ 2147483647 w 126"/>
              <a:gd name="T47" fmla="*/ 2147483647 h 192"/>
              <a:gd name="T48" fmla="*/ 2147483647 w 126"/>
              <a:gd name="T49" fmla="*/ 2147483647 h 192"/>
              <a:gd name="T50" fmla="*/ 2147483647 w 126"/>
              <a:gd name="T51" fmla="*/ 2147483647 h 192"/>
              <a:gd name="T52" fmla="*/ 2147483647 w 126"/>
              <a:gd name="T53" fmla="*/ 2147483647 h 192"/>
              <a:gd name="T54" fmla="*/ 2147483647 w 126"/>
              <a:gd name="T55" fmla="*/ 2147483647 h 192"/>
              <a:gd name="T56" fmla="*/ 2147483647 w 126"/>
              <a:gd name="T57" fmla="*/ 2147483647 h 192"/>
              <a:gd name="T58" fmla="*/ 2147483647 w 126"/>
              <a:gd name="T59" fmla="*/ 2147483647 h 192"/>
              <a:gd name="T60" fmla="*/ 2147483647 w 126"/>
              <a:gd name="T61" fmla="*/ 2147483647 h 192"/>
              <a:gd name="T62" fmla="*/ 2147483647 w 126"/>
              <a:gd name="T63" fmla="*/ 2147483647 h 192"/>
              <a:gd name="T64" fmla="*/ 2147483647 w 126"/>
              <a:gd name="T65" fmla="*/ 2147483647 h 192"/>
              <a:gd name="T66" fmla="*/ 2147483647 w 126"/>
              <a:gd name="T67" fmla="*/ 2147483647 h 192"/>
              <a:gd name="T68" fmla="*/ 2147483647 w 12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solidFill>
            <a:srgbClr val="2929A5"/>
          </a:solidFill>
          <a:ln w="7938">
            <a:solidFill>
              <a:schemeClr val="tx1"/>
            </a:solidFill>
            <a:prstDash val="solid"/>
            <a:round/>
            <a:headEnd/>
            <a:tailEnd/>
          </a:ln>
        </p:spPr>
        <p:txBody>
          <a:bodyPr/>
          <a:lstStyle/>
          <a:p>
            <a:endParaRPr lang="en-GB"/>
          </a:p>
        </p:txBody>
      </p:sp>
      <p:sp>
        <p:nvSpPr>
          <p:cNvPr id="150" name="Freeform 148"/>
          <p:cNvSpPr>
            <a:spLocks/>
          </p:cNvSpPr>
          <p:nvPr/>
        </p:nvSpPr>
        <p:spPr bwMode="auto">
          <a:xfrm>
            <a:off x="4086225" y="3263900"/>
            <a:ext cx="60325" cy="38100"/>
          </a:xfrm>
          <a:custGeom>
            <a:avLst/>
            <a:gdLst>
              <a:gd name="T0" fmla="*/ 2147483647 w 38"/>
              <a:gd name="T1" fmla="*/ 0 h 24"/>
              <a:gd name="T2" fmla="*/ 2147483647 w 38"/>
              <a:gd name="T3" fmla="*/ 2147483647 h 24"/>
              <a:gd name="T4" fmla="*/ 2147483647 w 38"/>
              <a:gd name="T5" fmla="*/ 2147483647 h 24"/>
              <a:gd name="T6" fmla="*/ 2147483647 w 38"/>
              <a:gd name="T7" fmla="*/ 2147483647 h 24"/>
              <a:gd name="T8" fmla="*/ 2147483647 w 38"/>
              <a:gd name="T9" fmla="*/ 2147483647 h 24"/>
              <a:gd name="T10" fmla="*/ 2147483647 w 38"/>
              <a:gd name="T11" fmla="*/ 2147483647 h 24"/>
              <a:gd name="T12" fmla="*/ 2147483647 w 38"/>
              <a:gd name="T13" fmla="*/ 2147483647 h 24"/>
              <a:gd name="T14" fmla="*/ 2147483647 w 38"/>
              <a:gd name="T15" fmla="*/ 2147483647 h 24"/>
              <a:gd name="T16" fmla="*/ 0 w 38"/>
              <a:gd name="T17" fmla="*/ 2147483647 h 24"/>
              <a:gd name="T18" fmla="*/ 2147483647 w 38"/>
              <a:gd name="T19" fmla="*/ 2147483647 h 24"/>
              <a:gd name="T20" fmla="*/ 2147483647 w 3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solidFill>
            <a:srgbClr val="2929A5"/>
          </a:solidFill>
          <a:ln w="7938">
            <a:solidFill>
              <a:schemeClr val="tx1"/>
            </a:solidFill>
            <a:prstDash val="solid"/>
            <a:round/>
            <a:headEnd/>
            <a:tailEnd/>
          </a:ln>
        </p:spPr>
        <p:txBody>
          <a:bodyPr/>
          <a:lstStyle/>
          <a:p>
            <a:endParaRPr lang="en-GB"/>
          </a:p>
        </p:txBody>
      </p:sp>
      <p:sp>
        <p:nvSpPr>
          <p:cNvPr id="151" name="Freeform 149"/>
          <p:cNvSpPr>
            <a:spLocks/>
          </p:cNvSpPr>
          <p:nvPr/>
        </p:nvSpPr>
        <p:spPr bwMode="auto">
          <a:xfrm>
            <a:off x="4029075" y="3292475"/>
            <a:ext cx="104775" cy="98425"/>
          </a:xfrm>
          <a:custGeom>
            <a:avLst/>
            <a:gdLst>
              <a:gd name="T0" fmla="*/ 2147483647 w 66"/>
              <a:gd name="T1" fmla="*/ 2147483647 h 62"/>
              <a:gd name="T2" fmla="*/ 2147483647 w 66"/>
              <a:gd name="T3" fmla="*/ 2147483647 h 62"/>
              <a:gd name="T4" fmla="*/ 2147483647 w 66"/>
              <a:gd name="T5" fmla="*/ 2147483647 h 62"/>
              <a:gd name="T6" fmla="*/ 2147483647 w 66"/>
              <a:gd name="T7" fmla="*/ 2147483647 h 62"/>
              <a:gd name="T8" fmla="*/ 2147483647 w 66"/>
              <a:gd name="T9" fmla="*/ 2147483647 h 62"/>
              <a:gd name="T10" fmla="*/ 2147483647 w 66"/>
              <a:gd name="T11" fmla="*/ 2147483647 h 62"/>
              <a:gd name="T12" fmla="*/ 2147483647 w 66"/>
              <a:gd name="T13" fmla="*/ 2147483647 h 62"/>
              <a:gd name="T14" fmla="*/ 0 w 66"/>
              <a:gd name="T15" fmla="*/ 2147483647 h 62"/>
              <a:gd name="T16" fmla="*/ 2147483647 w 66"/>
              <a:gd name="T17" fmla="*/ 2147483647 h 62"/>
              <a:gd name="T18" fmla="*/ 2147483647 w 66"/>
              <a:gd name="T19" fmla="*/ 2147483647 h 62"/>
              <a:gd name="T20" fmla="*/ 2147483647 w 66"/>
              <a:gd name="T21" fmla="*/ 2147483647 h 62"/>
              <a:gd name="T22" fmla="*/ 2147483647 w 66"/>
              <a:gd name="T23" fmla="*/ 2147483647 h 62"/>
              <a:gd name="T24" fmla="*/ 2147483647 w 66"/>
              <a:gd name="T25" fmla="*/ 2147483647 h 62"/>
              <a:gd name="T26" fmla="*/ 2147483647 w 66"/>
              <a:gd name="T27" fmla="*/ 2147483647 h 62"/>
              <a:gd name="T28" fmla="*/ 2147483647 w 66"/>
              <a:gd name="T29" fmla="*/ 2147483647 h 62"/>
              <a:gd name="T30" fmla="*/ 2147483647 w 66"/>
              <a:gd name="T31" fmla="*/ 2147483647 h 62"/>
              <a:gd name="T32" fmla="*/ 2147483647 w 66"/>
              <a:gd name="T33" fmla="*/ 0 h 62"/>
              <a:gd name="T34" fmla="*/ 2147483647 w 66"/>
              <a:gd name="T35" fmla="*/ 2147483647 h 62"/>
              <a:gd name="T36" fmla="*/ 2147483647 w 66"/>
              <a:gd name="T37" fmla="*/ 2147483647 h 62"/>
              <a:gd name="T38" fmla="*/ 2147483647 w 66"/>
              <a:gd name="T39" fmla="*/ 0 h 62"/>
              <a:gd name="T40" fmla="*/ 2147483647 w 66"/>
              <a:gd name="T41" fmla="*/ 2147483647 h 62"/>
              <a:gd name="T42" fmla="*/ 2147483647 w 66"/>
              <a:gd name="T43" fmla="*/ 0 h 62"/>
              <a:gd name="T44" fmla="*/ 2147483647 w 66"/>
              <a:gd name="T45" fmla="*/ 2147483647 h 62"/>
              <a:gd name="T46" fmla="*/ 2147483647 w 66"/>
              <a:gd name="T47" fmla="*/ 2147483647 h 62"/>
              <a:gd name="T48" fmla="*/ 2147483647 w 66"/>
              <a:gd name="T49" fmla="*/ 2147483647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solidFill>
            <a:srgbClr val="2929A5"/>
          </a:solidFill>
          <a:ln w="7938">
            <a:solidFill>
              <a:schemeClr val="tx1"/>
            </a:solidFill>
            <a:prstDash val="solid"/>
            <a:round/>
            <a:headEnd/>
            <a:tailEnd/>
          </a:ln>
        </p:spPr>
        <p:txBody>
          <a:bodyPr/>
          <a:lstStyle/>
          <a:p>
            <a:endParaRPr lang="en-GB"/>
          </a:p>
        </p:txBody>
      </p:sp>
      <p:sp>
        <p:nvSpPr>
          <p:cNvPr id="152" name="Freeform 150"/>
          <p:cNvSpPr>
            <a:spLocks/>
          </p:cNvSpPr>
          <p:nvPr/>
        </p:nvSpPr>
        <p:spPr bwMode="auto">
          <a:xfrm>
            <a:off x="4438650" y="3511550"/>
            <a:ext cx="111125" cy="60325"/>
          </a:xfrm>
          <a:custGeom>
            <a:avLst/>
            <a:gdLst>
              <a:gd name="T0" fmla="*/ 2147483647 w 70"/>
              <a:gd name="T1" fmla="*/ 2147483647 h 38"/>
              <a:gd name="T2" fmla="*/ 2147483647 w 70"/>
              <a:gd name="T3" fmla="*/ 2147483647 h 38"/>
              <a:gd name="T4" fmla="*/ 2147483647 w 70"/>
              <a:gd name="T5" fmla="*/ 0 h 38"/>
              <a:gd name="T6" fmla="*/ 2147483647 w 70"/>
              <a:gd name="T7" fmla="*/ 2147483647 h 38"/>
              <a:gd name="T8" fmla="*/ 2147483647 w 70"/>
              <a:gd name="T9" fmla="*/ 2147483647 h 38"/>
              <a:gd name="T10" fmla="*/ 2147483647 w 70"/>
              <a:gd name="T11" fmla="*/ 2147483647 h 38"/>
              <a:gd name="T12" fmla="*/ 2147483647 w 70"/>
              <a:gd name="T13" fmla="*/ 2147483647 h 38"/>
              <a:gd name="T14" fmla="*/ 2147483647 w 70"/>
              <a:gd name="T15" fmla="*/ 2147483647 h 38"/>
              <a:gd name="T16" fmla="*/ 2147483647 w 70"/>
              <a:gd name="T17" fmla="*/ 2147483647 h 38"/>
              <a:gd name="T18" fmla="*/ 2147483647 w 70"/>
              <a:gd name="T19" fmla="*/ 2147483647 h 38"/>
              <a:gd name="T20" fmla="*/ 2147483647 w 70"/>
              <a:gd name="T21" fmla="*/ 2147483647 h 38"/>
              <a:gd name="T22" fmla="*/ 2147483647 w 70"/>
              <a:gd name="T23" fmla="*/ 2147483647 h 38"/>
              <a:gd name="T24" fmla="*/ 2147483647 w 70"/>
              <a:gd name="T25" fmla="*/ 2147483647 h 38"/>
              <a:gd name="T26" fmla="*/ 2147483647 w 70"/>
              <a:gd name="T27" fmla="*/ 2147483647 h 38"/>
              <a:gd name="T28" fmla="*/ 2147483647 w 70"/>
              <a:gd name="T29" fmla="*/ 2147483647 h 38"/>
              <a:gd name="T30" fmla="*/ 2147483647 w 70"/>
              <a:gd name="T31" fmla="*/ 2147483647 h 38"/>
              <a:gd name="T32" fmla="*/ 2147483647 w 70"/>
              <a:gd name="T33" fmla="*/ 2147483647 h 38"/>
              <a:gd name="T34" fmla="*/ 2147483647 w 70"/>
              <a:gd name="T35" fmla="*/ 2147483647 h 38"/>
              <a:gd name="T36" fmla="*/ 2147483647 w 70"/>
              <a:gd name="T37" fmla="*/ 2147483647 h 38"/>
              <a:gd name="T38" fmla="*/ 2147483647 w 70"/>
              <a:gd name="T39" fmla="*/ 2147483647 h 38"/>
              <a:gd name="T40" fmla="*/ 2147483647 w 70"/>
              <a:gd name="T41" fmla="*/ 2147483647 h 38"/>
              <a:gd name="T42" fmla="*/ 0 w 70"/>
              <a:gd name="T43" fmla="*/ 2147483647 h 38"/>
              <a:gd name="T44" fmla="*/ 2147483647 w 70"/>
              <a:gd name="T45" fmla="*/ 2147483647 h 38"/>
              <a:gd name="T46" fmla="*/ 2147483647 w 70"/>
              <a:gd name="T47" fmla="*/ 2147483647 h 38"/>
              <a:gd name="T48" fmla="*/ 2147483647 w 70"/>
              <a:gd name="T49" fmla="*/ 2147483647 h 38"/>
              <a:gd name="T50" fmla="*/ 2147483647 w 70"/>
              <a:gd name="T51" fmla="*/ 2147483647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solidFill>
            <a:srgbClr val="2929A5"/>
          </a:solidFill>
          <a:ln w="7938">
            <a:solidFill>
              <a:schemeClr val="tx1"/>
            </a:solidFill>
            <a:prstDash val="solid"/>
            <a:round/>
            <a:headEnd/>
            <a:tailEnd/>
          </a:ln>
        </p:spPr>
        <p:txBody>
          <a:bodyPr/>
          <a:lstStyle/>
          <a:p>
            <a:endParaRPr lang="en-GB"/>
          </a:p>
        </p:txBody>
      </p:sp>
      <p:sp>
        <p:nvSpPr>
          <p:cNvPr id="153" name="Freeform 151"/>
          <p:cNvSpPr>
            <a:spLocks/>
          </p:cNvSpPr>
          <p:nvPr/>
        </p:nvSpPr>
        <p:spPr bwMode="auto">
          <a:xfrm>
            <a:off x="4168775" y="3403600"/>
            <a:ext cx="323850" cy="273050"/>
          </a:xfrm>
          <a:custGeom>
            <a:avLst/>
            <a:gdLst>
              <a:gd name="T0" fmla="*/ 2147483647 w 204"/>
              <a:gd name="T1" fmla="*/ 2147483647 h 172"/>
              <a:gd name="T2" fmla="*/ 2147483647 w 204"/>
              <a:gd name="T3" fmla="*/ 2147483647 h 172"/>
              <a:gd name="T4" fmla="*/ 2147483647 w 204"/>
              <a:gd name="T5" fmla="*/ 2147483647 h 172"/>
              <a:gd name="T6" fmla="*/ 2147483647 w 204"/>
              <a:gd name="T7" fmla="*/ 2147483647 h 172"/>
              <a:gd name="T8" fmla="*/ 2147483647 w 204"/>
              <a:gd name="T9" fmla="*/ 2147483647 h 172"/>
              <a:gd name="T10" fmla="*/ 2147483647 w 204"/>
              <a:gd name="T11" fmla="*/ 2147483647 h 172"/>
              <a:gd name="T12" fmla="*/ 2147483647 w 204"/>
              <a:gd name="T13" fmla="*/ 2147483647 h 172"/>
              <a:gd name="T14" fmla="*/ 2147483647 w 204"/>
              <a:gd name="T15" fmla="*/ 2147483647 h 172"/>
              <a:gd name="T16" fmla="*/ 2147483647 w 204"/>
              <a:gd name="T17" fmla="*/ 2147483647 h 172"/>
              <a:gd name="T18" fmla="*/ 2147483647 w 204"/>
              <a:gd name="T19" fmla="*/ 2147483647 h 172"/>
              <a:gd name="T20" fmla="*/ 2147483647 w 204"/>
              <a:gd name="T21" fmla="*/ 2147483647 h 172"/>
              <a:gd name="T22" fmla="*/ 2147483647 w 204"/>
              <a:gd name="T23" fmla="*/ 2147483647 h 172"/>
              <a:gd name="T24" fmla="*/ 2147483647 w 204"/>
              <a:gd name="T25" fmla="*/ 2147483647 h 172"/>
              <a:gd name="T26" fmla="*/ 2147483647 w 204"/>
              <a:gd name="T27" fmla="*/ 2147483647 h 172"/>
              <a:gd name="T28" fmla="*/ 2147483647 w 204"/>
              <a:gd name="T29" fmla="*/ 2147483647 h 172"/>
              <a:gd name="T30" fmla="*/ 2147483647 w 204"/>
              <a:gd name="T31" fmla="*/ 2147483647 h 172"/>
              <a:gd name="T32" fmla="*/ 2147483647 w 204"/>
              <a:gd name="T33" fmla="*/ 2147483647 h 172"/>
              <a:gd name="T34" fmla="*/ 2147483647 w 204"/>
              <a:gd name="T35" fmla="*/ 2147483647 h 172"/>
              <a:gd name="T36" fmla="*/ 2147483647 w 204"/>
              <a:gd name="T37" fmla="*/ 2147483647 h 172"/>
              <a:gd name="T38" fmla="*/ 2147483647 w 204"/>
              <a:gd name="T39" fmla="*/ 2147483647 h 172"/>
              <a:gd name="T40" fmla="*/ 2147483647 w 204"/>
              <a:gd name="T41" fmla="*/ 2147483647 h 172"/>
              <a:gd name="T42" fmla="*/ 2147483647 w 204"/>
              <a:gd name="T43" fmla="*/ 2147483647 h 172"/>
              <a:gd name="T44" fmla="*/ 2147483647 w 204"/>
              <a:gd name="T45" fmla="*/ 2147483647 h 172"/>
              <a:gd name="T46" fmla="*/ 2147483647 w 204"/>
              <a:gd name="T47" fmla="*/ 2147483647 h 172"/>
              <a:gd name="T48" fmla="*/ 2147483647 w 204"/>
              <a:gd name="T49" fmla="*/ 2147483647 h 172"/>
              <a:gd name="T50" fmla="*/ 0 w 204"/>
              <a:gd name="T51" fmla="*/ 2147483647 h 172"/>
              <a:gd name="T52" fmla="*/ 2147483647 w 204"/>
              <a:gd name="T53" fmla="*/ 2147483647 h 172"/>
              <a:gd name="T54" fmla="*/ 2147483647 w 204"/>
              <a:gd name="T55" fmla="*/ 2147483647 h 172"/>
              <a:gd name="T56" fmla="*/ 2147483647 w 204"/>
              <a:gd name="T57" fmla="*/ 2147483647 h 172"/>
              <a:gd name="T58" fmla="*/ 2147483647 w 204"/>
              <a:gd name="T59" fmla="*/ 2147483647 h 172"/>
              <a:gd name="T60" fmla="*/ 2147483647 w 204"/>
              <a:gd name="T61" fmla="*/ 2147483647 h 172"/>
              <a:gd name="T62" fmla="*/ 2147483647 w 204"/>
              <a:gd name="T63" fmla="*/ 2147483647 h 172"/>
              <a:gd name="T64" fmla="*/ 2147483647 w 204"/>
              <a:gd name="T65" fmla="*/ 2147483647 h 172"/>
              <a:gd name="T66" fmla="*/ 2147483647 w 204"/>
              <a:gd name="T67" fmla="*/ 2147483647 h 172"/>
              <a:gd name="T68" fmla="*/ 2147483647 w 204"/>
              <a:gd name="T69" fmla="*/ 0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solidFill>
            <a:srgbClr val="2929A5"/>
          </a:solidFill>
          <a:ln w="7938">
            <a:solidFill>
              <a:schemeClr val="tx1"/>
            </a:solidFill>
            <a:prstDash val="solid"/>
            <a:round/>
            <a:headEnd/>
            <a:tailEnd/>
          </a:ln>
        </p:spPr>
        <p:txBody>
          <a:bodyPr/>
          <a:lstStyle/>
          <a:p>
            <a:endParaRPr lang="en-GB"/>
          </a:p>
        </p:txBody>
      </p:sp>
      <p:sp>
        <p:nvSpPr>
          <p:cNvPr id="154" name="Freeform 152"/>
          <p:cNvSpPr>
            <a:spLocks/>
          </p:cNvSpPr>
          <p:nvPr/>
        </p:nvSpPr>
        <p:spPr bwMode="auto">
          <a:xfrm>
            <a:off x="4048125" y="3683000"/>
            <a:ext cx="85725" cy="152400"/>
          </a:xfrm>
          <a:custGeom>
            <a:avLst/>
            <a:gdLst>
              <a:gd name="T0" fmla="*/ 2147483647 w 54"/>
              <a:gd name="T1" fmla="*/ 2147483647 h 96"/>
              <a:gd name="T2" fmla="*/ 2147483647 w 54"/>
              <a:gd name="T3" fmla="*/ 2147483647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0 w 54"/>
              <a:gd name="T13" fmla="*/ 2147483647 h 96"/>
              <a:gd name="T14" fmla="*/ 2147483647 w 54"/>
              <a:gd name="T15" fmla="*/ 2147483647 h 96"/>
              <a:gd name="T16" fmla="*/ 2147483647 w 54"/>
              <a:gd name="T17" fmla="*/ 2147483647 h 96"/>
              <a:gd name="T18" fmla="*/ 2147483647 w 54"/>
              <a:gd name="T19" fmla="*/ 2147483647 h 96"/>
              <a:gd name="T20" fmla="*/ 2147483647 w 54"/>
              <a:gd name="T21" fmla="*/ 2147483647 h 96"/>
              <a:gd name="T22" fmla="*/ 2147483647 w 54"/>
              <a:gd name="T23" fmla="*/ 0 h 96"/>
              <a:gd name="T24" fmla="*/ 2147483647 w 54"/>
              <a:gd name="T25" fmla="*/ 2147483647 h 96"/>
              <a:gd name="T26" fmla="*/ 2147483647 w 54"/>
              <a:gd name="T27" fmla="*/ 2147483647 h 96"/>
              <a:gd name="T28" fmla="*/ 2147483647 w 54"/>
              <a:gd name="T29" fmla="*/ 2147483647 h 96"/>
              <a:gd name="T30" fmla="*/ 2147483647 w 54"/>
              <a:gd name="T31" fmla="*/ 2147483647 h 96"/>
              <a:gd name="T32" fmla="*/ 2147483647 w 54"/>
              <a:gd name="T33" fmla="*/ 2147483647 h 96"/>
              <a:gd name="T34" fmla="*/ 2147483647 w 54"/>
              <a:gd name="T35" fmla="*/ 2147483647 h 96"/>
              <a:gd name="T36" fmla="*/ 2147483647 w 54"/>
              <a:gd name="T37" fmla="*/ 2147483647 h 96"/>
              <a:gd name="T38" fmla="*/ 2147483647 w 54"/>
              <a:gd name="T39" fmla="*/ 2147483647 h 96"/>
              <a:gd name="T40" fmla="*/ 2147483647 w 54"/>
              <a:gd name="T41" fmla="*/ 2147483647 h 96"/>
              <a:gd name="T42" fmla="*/ 2147483647 w 54"/>
              <a:gd name="T43" fmla="*/ 2147483647 h 96"/>
              <a:gd name="T44" fmla="*/ 2147483647 w 54"/>
              <a:gd name="T45" fmla="*/ 2147483647 h 96"/>
              <a:gd name="T46" fmla="*/ 2147483647 w 54"/>
              <a:gd name="T47" fmla="*/ 2147483647 h 96"/>
              <a:gd name="T48" fmla="*/ 2147483647 w 54"/>
              <a:gd name="T49" fmla="*/ 2147483647 h 96"/>
              <a:gd name="T50" fmla="*/ 2147483647 w 54"/>
              <a:gd name="T51" fmla="*/ 2147483647 h 96"/>
              <a:gd name="T52" fmla="*/ 2147483647 w 54"/>
              <a:gd name="T53" fmla="*/ 2147483647 h 96"/>
              <a:gd name="T54" fmla="*/ 2147483647 w 54"/>
              <a:gd name="T55" fmla="*/ 2147483647 h 96"/>
              <a:gd name="T56" fmla="*/ 2147483647 w 54"/>
              <a:gd name="T57" fmla="*/ 2147483647 h 96"/>
              <a:gd name="T58" fmla="*/ 2147483647 w 54"/>
              <a:gd name="T59" fmla="*/ 2147483647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solidFill>
            <a:srgbClr val="2929A5"/>
          </a:solidFill>
          <a:ln w="7938">
            <a:solidFill>
              <a:schemeClr val="tx1"/>
            </a:solidFill>
            <a:prstDash val="solid"/>
            <a:round/>
            <a:headEnd/>
            <a:tailEnd/>
          </a:ln>
        </p:spPr>
        <p:txBody>
          <a:bodyPr/>
          <a:lstStyle/>
          <a:p>
            <a:endParaRPr lang="en-GB"/>
          </a:p>
        </p:txBody>
      </p:sp>
      <p:sp>
        <p:nvSpPr>
          <p:cNvPr id="155" name="Freeform 153"/>
          <p:cNvSpPr>
            <a:spLocks/>
          </p:cNvSpPr>
          <p:nvPr/>
        </p:nvSpPr>
        <p:spPr bwMode="auto">
          <a:xfrm>
            <a:off x="4054475" y="3638550"/>
            <a:ext cx="311150" cy="225425"/>
          </a:xfrm>
          <a:custGeom>
            <a:avLst/>
            <a:gdLst>
              <a:gd name="T0" fmla="*/ 2147483647 w 196"/>
              <a:gd name="T1" fmla="*/ 2147483647 h 142"/>
              <a:gd name="T2" fmla="*/ 2147483647 w 196"/>
              <a:gd name="T3" fmla="*/ 2147483647 h 142"/>
              <a:gd name="T4" fmla="*/ 0 w 196"/>
              <a:gd name="T5" fmla="*/ 2147483647 h 142"/>
              <a:gd name="T6" fmla="*/ 2147483647 w 196"/>
              <a:gd name="T7" fmla="*/ 2147483647 h 142"/>
              <a:gd name="T8" fmla="*/ 2147483647 w 196"/>
              <a:gd name="T9" fmla="*/ 2147483647 h 142"/>
              <a:gd name="T10" fmla="*/ 2147483647 w 196"/>
              <a:gd name="T11" fmla="*/ 0 h 142"/>
              <a:gd name="T12" fmla="*/ 2147483647 w 196"/>
              <a:gd name="T13" fmla="*/ 2147483647 h 142"/>
              <a:gd name="T14" fmla="*/ 2147483647 w 196"/>
              <a:gd name="T15" fmla="*/ 2147483647 h 142"/>
              <a:gd name="T16" fmla="*/ 2147483647 w 196"/>
              <a:gd name="T17" fmla="*/ 2147483647 h 142"/>
              <a:gd name="T18" fmla="*/ 2147483647 w 196"/>
              <a:gd name="T19" fmla="*/ 2147483647 h 142"/>
              <a:gd name="T20" fmla="*/ 2147483647 w 196"/>
              <a:gd name="T21" fmla="*/ 2147483647 h 142"/>
              <a:gd name="T22" fmla="*/ 2147483647 w 196"/>
              <a:gd name="T23" fmla="*/ 2147483647 h 142"/>
              <a:gd name="T24" fmla="*/ 2147483647 w 196"/>
              <a:gd name="T25" fmla="*/ 2147483647 h 142"/>
              <a:gd name="T26" fmla="*/ 2147483647 w 196"/>
              <a:gd name="T27" fmla="*/ 2147483647 h 142"/>
              <a:gd name="T28" fmla="*/ 2147483647 w 196"/>
              <a:gd name="T29" fmla="*/ 2147483647 h 142"/>
              <a:gd name="T30" fmla="*/ 2147483647 w 196"/>
              <a:gd name="T31" fmla="*/ 2147483647 h 142"/>
              <a:gd name="T32" fmla="*/ 2147483647 w 196"/>
              <a:gd name="T33" fmla="*/ 2147483647 h 142"/>
              <a:gd name="T34" fmla="*/ 2147483647 w 196"/>
              <a:gd name="T35" fmla="*/ 2147483647 h 142"/>
              <a:gd name="T36" fmla="*/ 2147483647 w 196"/>
              <a:gd name="T37" fmla="*/ 2147483647 h 142"/>
              <a:gd name="T38" fmla="*/ 2147483647 w 196"/>
              <a:gd name="T39" fmla="*/ 2147483647 h 142"/>
              <a:gd name="T40" fmla="*/ 2147483647 w 196"/>
              <a:gd name="T41" fmla="*/ 2147483647 h 142"/>
              <a:gd name="T42" fmla="*/ 2147483647 w 196"/>
              <a:gd name="T43" fmla="*/ 2147483647 h 142"/>
              <a:gd name="T44" fmla="*/ 2147483647 w 196"/>
              <a:gd name="T45" fmla="*/ 2147483647 h 142"/>
              <a:gd name="T46" fmla="*/ 2147483647 w 196"/>
              <a:gd name="T47" fmla="*/ 2147483647 h 142"/>
              <a:gd name="T48" fmla="*/ 2147483647 w 196"/>
              <a:gd name="T49" fmla="*/ 2147483647 h 142"/>
              <a:gd name="T50" fmla="*/ 2147483647 w 196"/>
              <a:gd name="T51" fmla="*/ 2147483647 h 142"/>
              <a:gd name="T52" fmla="*/ 2147483647 w 196"/>
              <a:gd name="T53" fmla="*/ 2147483647 h 142"/>
              <a:gd name="T54" fmla="*/ 2147483647 w 196"/>
              <a:gd name="T55" fmla="*/ 2147483647 h 142"/>
              <a:gd name="T56" fmla="*/ 2147483647 w 196"/>
              <a:gd name="T57" fmla="*/ 2147483647 h 142"/>
              <a:gd name="T58" fmla="*/ 2147483647 w 196"/>
              <a:gd name="T59" fmla="*/ 2147483647 h 142"/>
              <a:gd name="T60" fmla="*/ 2147483647 w 196"/>
              <a:gd name="T61" fmla="*/ 2147483647 h 142"/>
              <a:gd name="T62" fmla="*/ 2147483647 w 196"/>
              <a:gd name="T63" fmla="*/ 2147483647 h 142"/>
              <a:gd name="T64" fmla="*/ 2147483647 w 196"/>
              <a:gd name="T65" fmla="*/ 2147483647 h 142"/>
              <a:gd name="T66" fmla="*/ 2147483647 w 196"/>
              <a:gd name="T67" fmla="*/ 2147483647 h 142"/>
              <a:gd name="T68" fmla="*/ 2147483647 w 196"/>
              <a:gd name="T69" fmla="*/ 2147483647 h 142"/>
              <a:gd name="T70" fmla="*/ 2147483647 w 196"/>
              <a:gd name="T71" fmla="*/ 2147483647 h 142"/>
              <a:gd name="T72" fmla="*/ 2147483647 w 196"/>
              <a:gd name="T73" fmla="*/ 2147483647 h 142"/>
              <a:gd name="T74" fmla="*/ 2147483647 w 196"/>
              <a:gd name="T75" fmla="*/ 2147483647 h 142"/>
              <a:gd name="T76" fmla="*/ 2147483647 w 196"/>
              <a:gd name="T77" fmla="*/ 2147483647 h 142"/>
              <a:gd name="T78" fmla="*/ 2147483647 w 196"/>
              <a:gd name="T79" fmla="*/ 2147483647 h 142"/>
              <a:gd name="T80" fmla="*/ 2147483647 w 196"/>
              <a:gd name="T81" fmla="*/ 2147483647 h 142"/>
              <a:gd name="T82" fmla="*/ 2147483647 w 196"/>
              <a:gd name="T83" fmla="*/ 2147483647 h 142"/>
              <a:gd name="T84" fmla="*/ 2147483647 w 196"/>
              <a:gd name="T85" fmla="*/ 2147483647 h 142"/>
              <a:gd name="T86" fmla="*/ 2147483647 w 196"/>
              <a:gd name="T87" fmla="*/ 2147483647 h 142"/>
              <a:gd name="T88" fmla="*/ 2147483647 w 196"/>
              <a:gd name="T89" fmla="*/ 2147483647 h 142"/>
              <a:gd name="T90" fmla="*/ 2147483647 w 196"/>
              <a:gd name="T91" fmla="*/ 2147483647 h 142"/>
              <a:gd name="T92" fmla="*/ 2147483647 w 196"/>
              <a:gd name="T93" fmla="*/ 2147483647 h 142"/>
              <a:gd name="T94" fmla="*/ 2147483647 w 196"/>
              <a:gd name="T95" fmla="*/ 2147483647 h 142"/>
              <a:gd name="T96" fmla="*/ 2147483647 w 196"/>
              <a:gd name="T97" fmla="*/ 2147483647 h 142"/>
              <a:gd name="T98" fmla="*/ 2147483647 w 196"/>
              <a:gd name="T99" fmla="*/ 2147483647 h 142"/>
              <a:gd name="T100" fmla="*/ 2147483647 w 196"/>
              <a:gd name="T101" fmla="*/ 2147483647 h 142"/>
              <a:gd name="T102" fmla="*/ 2147483647 w 196"/>
              <a:gd name="T103" fmla="*/ 2147483647 h 142"/>
              <a:gd name="T104" fmla="*/ 2147483647 w 196"/>
              <a:gd name="T105" fmla="*/ 2147483647 h 142"/>
              <a:gd name="T106" fmla="*/ 2147483647 w 196"/>
              <a:gd name="T107" fmla="*/ 2147483647 h 142"/>
              <a:gd name="T108" fmla="*/ 2147483647 w 196"/>
              <a:gd name="T109" fmla="*/ 2147483647 h 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solidFill>
            <a:srgbClr val="2929A5"/>
          </a:solidFill>
          <a:ln w="7938">
            <a:solidFill>
              <a:schemeClr val="tx1"/>
            </a:solidFill>
            <a:prstDash val="solid"/>
            <a:round/>
            <a:headEnd/>
            <a:tailEnd/>
          </a:ln>
        </p:spPr>
        <p:txBody>
          <a:bodyPr/>
          <a:lstStyle/>
          <a:p>
            <a:endParaRPr lang="en-GB"/>
          </a:p>
        </p:txBody>
      </p:sp>
      <p:sp>
        <p:nvSpPr>
          <p:cNvPr id="156" name="Freeform 154"/>
          <p:cNvSpPr>
            <a:spLocks/>
          </p:cNvSpPr>
          <p:nvPr/>
        </p:nvSpPr>
        <p:spPr bwMode="auto">
          <a:xfrm>
            <a:off x="4508500" y="3667125"/>
            <a:ext cx="22225" cy="41275"/>
          </a:xfrm>
          <a:custGeom>
            <a:avLst/>
            <a:gdLst>
              <a:gd name="T0" fmla="*/ 2147483647 w 14"/>
              <a:gd name="T1" fmla="*/ 0 h 26"/>
              <a:gd name="T2" fmla="*/ 2147483647 w 14"/>
              <a:gd name="T3" fmla="*/ 2147483647 h 26"/>
              <a:gd name="T4" fmla="*/ 0 w 14"/>
              <a:gd name="T5" fmla="*/ 2147483647 h 26"/>
              <a:gd name="T6" fmla="*/ 0 w 14"/>
              <a:gd name="T7" fmla="*/ 2147483647 h 26"/>
              <a:gd name="T8" fmla="*/ 0 w 14"/>
              <a:gd name="T9" fmla="*/ 2147483647 h 26"/>
              <a:gd name="T10" fmla="*/ 2147483647 w 14"/>
              <a:gd name="T11" fmla="*/ 2147483647 h 26"/>
              <a:gd name="T12" fmla="*/ 2147483647 w 14"/>
              <a:gd name="T13" fmla="*/ 2147483647 h 26"/>
              <a:gd name="T14" fmla="*/ 2147483647 w 14"/>
              <a:gd name="T15" fmla="*/ 2147483647 h 26"/>
              <a:gd name="T16" fmla="*/ 2147483647 w 14"/>
              <a:gd name="T17" fmla="*/ 2147483647 h 26"/>
              <a:gd name="T18" fmla="*/ 2147483647 w 14"/>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solidFill>
            <a:srgbClr val="2929A5"/>
          </a:solidFill>
          <a:ln w="7938">
            <a:solidFill>
              <a:schemeClr val="tx1"/>
            </a:solidFill>
            <a:prstDash val="solid"/>
            <a:round/>
            <a:headEnd/>
            <a:tailEnd/>
          </a:ln>
        </p:spPr>
        <p:txBody>
          <a:bodyPr/>
          <a:lstStyle/>
          <a:p>
            <a:endParaRPr lang="en-GB"/>
          </a:p>
        </p:txBody>
      </p:sp>
      <p:sp>
        <p:nvSpPr>
          <p:cNvPr id="157" name="Freeform 155"/>
          <p:cNvSpPr>
            <a:spLocks/>
          </p:cNvSpPr>
          <p:nvPr/>
        </p:nvSpPr>
        <p:spPr bwMode="auto">
          <a:xfrm>
            <a:off x="4498975" y="3721100"/>
            <a:ext cx="31750" cy="60325"/>
          </a:xfrm>
          <a:custGeom>
            <a:avLst/>
            <a:gdLst>
              <a:gd name="T0" fmla="*/ 2147483647 w 20"/>
              <a:gd name="T1" fmla="*/ 0 h 38"/>
              <a:gd name="T2" fmla="*/ 2147483647 w 20"/>
              <a:gd name="T3" fmla="*/ 2147483647 h 38"/>
              <a:gd name="T4" fmla="*/ 2147483647 w 20"/>
              <a:gd name="T5" fmla="*/ 2147483647 h 38"/>
              <a:gd name="T6" fmla="*/ 0 w 20"/>
              <a:gd name="T7" fmla="*/ 2147483647 h 38"/>
              <a:gd name="T8" fmla="*/ 2147483647 w 20"/>
              <a:gd name="T9" fmla="*/ 2147483647 h 38"/>
              <a:gd name="T10" fmla="*/ 2147483647 w 20"/>
              <a:gd name="T11" fmla="*/ 2147483647 h 38"/>
              <a:gd name="T12" fmla="*/ 2147483647 w 20"/>
              <a:gd name="T13" fmla="*/ 2147483647 h 38"/>
              <a:gd name="T14" fmla="*/ 2147483647 w 20"/>
              <a:gd name="T15" fmla="*/ 2147483647 h 38"/>
              <a:gd name="T16" fmla="*/ 2147483647 w 20"/>
              <a:gd name="T17" fmla="*/ 2147483647 h 38"/>
              <a:gd name="T18" fmla="*/ 2147483647 w 20"/>
              <a:gd name="T19" fmla="*/ 2147483647 h 38"/>
              <a:gd name="T20" fmla="*/ 2147483647 w 20"/>
              <a:gd name="T21" fmla="*/ 2147483647 h 38"/>
              <a:gd name="T22" fmla="*/ 2147483647 w 20"/>
              <a:gd name="T23" fmla="*/ 2147483647 h 38"/>
              <a:gd name="T24" fmla="*/ 2147483647 w 20"/>
              <a:gd name="T25" fmla="*/ 2147483647 h 38"/>
              <a:gd name="T26" fmla="*/ 2147483647 w 20"/>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solidFill>
            <a:srgbClr val="2929A5"/>
          </a:solidFill>
          <a:ln w="7938">
            <a:solidFill>
              <a:schemeClr val="tx1"/>
            </a:solidFill>
            <a:prstDash val="solid"/>
            <a:round/>
            <a:headEnd/>
            <a:tailEnd/>
          </a:ln>
        </p:spPr>
        <p:txBody>
          <a:bodyPr/>
          <a:lstStyle/>
          <a:p>
            <a:endParaRPr lang="en-GB"/>
          </a:p>
        </p:txBody>
      </p:sp>
      <p:sp>
        <p:nvSpPr>
          <p:cNvPr id="158" name="Freeform 156"/>
          <p:cNvSpPr>
            <a:spLocks/>
          </p:cNvSpPr>
          <p:nvPr/>
        </p:nvSpPr>
        <p:spPr bwMode="auto">
          <a:xfrm>
            <a:off x="4352925" y="3394075"/>
            <a:ext cx="95250" cy="60325"/>
          </a:xfrm>
          <a:custGeom>
            <a:avLst/>
            <a:gdLst>
              <a:gd name="T0" fmla="*/ 0 w 60"/>
              <a:gd name="T1" fmla="*/ 2147483647 h 38"/>
              <a:gd name="T2" fmla="*/ 2147483647 w 60"/>
              <a:gd name="T3" fmla="*/ 2147483647 h 38"/>
              <a:gd name="T4" fmla="*/ 2147483647 w 60"/>
              <a:gd name="T5" fmla="*/ 2147483647 h 38"/>
              <a:gd name="T6" fmla="*/ 2147483647 w 60"/>
              <a:gd name="T7" fmla="*/ 0 h 38"/>
              <a:gd name="T8" fmla="*/ 2147483647 w 60"/>
              <a:gd name="T9" fmla="*/ 2147483647 h 38"/>
              <a:gd name="T10" fmla="*/ 2147483647 w 60"/>
              <a:gd name="T11" fmla="*/ 2147483647 h 38"/>
              <a:gd name="T12" fmla="*/ 2147483647 w 60"/>
              <a:gd name="T13" fmla="*/ 2147483647 h 38"/>
              <a:gd name="T14" fmla="*/ 2147483647 w 60"/>
              <a:gd name="T15" fmla="*/ 2147483647 h 38"/>
              <a:gd name="T16" fmla="*/ 2147483647 w 60"/>
              <a:gd name="T17" fmla="*/ 2147483647 h 38"/>
              <a:gd name="T18" fmla="*/ 2147483647 w 60"/>
              <a:gd name="T19" fmla="*/ 2147483647 h 38"/>
              <a:gd name="T20" fmla="*/ 2147483647 w 60"/>
              <a:gd name="T21" fmla="*/ 2147483647 h 38"/>
              <a:gd name="T22" fmla="*/ 2147483647 w 60"/>
              <a:gd name="T23" fmla="*/ 2147483647 h 38"/>
              <a:gd name="T24" fmla="*/ 2147483647 w 60"/>
              <a:gd name="T25" fmla="*/ 2147483647 h 38"/>
              <a:gd name="T26" fmla="*/ 2147483647 w 60"/>
              <a:gd name="T27" fmla="*/ 2147483647 h 38"/>
              <a:gd name="T28" fmla="*/ 2147483647 w 60"/>
              <a:gd name="T29" fmla="*/ 2147483647 h 38"/>
              <a:gd name="T30" fmla="*/ 2147483647 w 60"/>
              <a:gd name="T31" fmla="*/ 2147483647 h 38"/>
              <a:gd name="T32" fmla="*/ 0 w 60"/>
              <a:gd name="T33" fmla="*/ 214748364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solidFill>
            <a:srgbClr val="2929A5"/>
          </a:solidFill>
          <a:ln w="7938">
            <a:solidFill>
              <a:schemeClr val="tx1"/>
            </a:solidFill>
            <a:prstDash val="solid"/>
            <a:round/>
            <a:headEnd/>
            <a:tailEnd/>
          </a:ln>
        </p:spPr>
        <p:txBody>
          <a:bodyPr/>
          <a:lstStyle/>
          <a:p>
            <a:endParaRPr lang="en-GB"/>
          </a:p>
        </p:txBody>
      </p:sp>
      <p:sp>
        <p:nvSpPr>
          <p:cNvPr id="159" name="Freeform 157"/>
          <p:cNvSpPr>
            <a:spLocks/>
          </p:cNvSpPr>
          <p:nvPr/>
        </p:nvSpPr>
        <p:spPr bwMode="auto">
          <a:xfrm>
            <a:off x="4371975" y="3321050"/>
            <a:ext cx="95250" cy="88900"/>
          </a:xfrm>
          <a:custGeom>
            <a:avLst/>
            <a:gdLst>
              <a:gd name="T0" fmla="*/ 2147483647 w 60"/>
              <a:gd name="T1" fmla="*/ 2147483647 h 56"/>
              <a:gd name="T2" fmla="*/ 2147483647 w 60"/>
              <a:gd name="T3" fmla="*/ 2147483647 h 56"/>
              <a:gd name="T4" fmla="*/ 2147483647 w 60"/>
              <a:gd name="T5" fmla="*/ 2147483647 h 56"/>
              <a:gd name="T6" fmla="*/ 2147483647 w 60"/>
              <a:gd name="T7" fmla="*/ 2147483647 h 56"/>
              <a:gd name="T8" fmla="*/ 0 w 60"/>
              <a:gd name="T9" fmla="*/ 2147483647 h 56"/>
              <a:gd name="T10" fmla="*/ 2147483647 w 60"/>
              <a:gd name="T11" fmla="*/ 2147483647 h 56"/>
              <a:gd name="T12" fmla="*/ 2147483647 w 60"/>
              <a:gd name="T13" fmla="*/ 2147483647 h 56"/>
              <a:gd name="T14" fmla="*/ 2147483647 w 60"/>
              <a:gd name="T15" fmla="*/ 2147483647 h 56"/>
              <a:gd name="T16" fmla="*/ 2147483647 w 60"/>
              <a:gd name="T17" fmla="*/ 2147483647 h 56"/>
              <a:gd name="T18" fmla="*/ 2147483647 w 60"/>
              <a:gd name="T19" fmla="*/ 2147483647 h 56"/>
              <a:gd name="T20" fmla="*/ 2147483647 w 60"/>
              <a:gd name="T21" fmla="*/ 2147483647 h 56"/>
              <a:gd name="T22" fmla="*/ 2147483647 w 60"/>
              <a:gd name="T23" fmla="*/ 2147483647 h 56"/>
              <a:gd name="T24" fmla="*/ 2147483647 w 60"/>
              <a:gd name="T25" fmla="*/ 2147483647 h 56"/>
              <a:gd name="T26" fmla="*/ 2147483647 w 60"/>
              <a:gd name="T27" fmla="*/ 2147483647 h 56"/>
              <a:gd name="T28" fmla="*/ 2147483647 w 60"/>
              <a:gd name="T29" fmla="*/ 2147483647 h 56"/>
              <a:gd name="T30" fmla="*/ 2147483647 w 60"/>
              <a:gd name="T31" fmla="*/ 0 h 56"/>
              <a:gd name="T32" fmla="*/ 2147483647 w 60"/>
              <a:gd name="T33" fmla="*/ 2147483647 h 56"/>
              <a:gd name="T34" fmla="*/ 2147483647 w 60"/>
              <a:gd name="T35" fmla="*/ 2147483647 h 56"/>
              <a:gd name="T36" fmla="*/ 2147483647 w 60"/>
              <a:gd name="T37" fmla="*/ 2147483647 h 56"/>
              <a:gd name="T38" fmla="*/ 2147483647 w 60"/>
              <a:gd name="T39" fmla="*/ 2147483647 h 56"/>
              <a:gd name="T40" fmla="*/ 2147483647 w 60"/>
              <a:gd name="T41" fmla="*/ 2147483647 h 56"/>
              <a:gd name="T42" fmla="*/ 2147483647 w 60"/>
              <a:gd name="T43" fmla="*/ 2147483647 h 56"/>
              <a:gd name="T44" fmla="*/ 2147483647 w 60"/>
              <a:gd name="T45" fmla="*/ 2147483647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solidFill>
            <a:srgbClr val="2929A5"/>
          </a:solidFill>
          <a:ln w="7938">
            <a:solidFill>
              <a:schemeClr val="tx1"/>
            </a:solidFill>
            <a:prstDash val="solid"/>
            <a:round/>
            <a:headEnd/>
            <a:tailEnd/>
          </a:ln>
        </p:spPr>
        <p:txBody>
          <a:bodyPr/>
          <a:lstStyle/>
          <a:p>
            <a:endParaRPr lang="en-GB"/>
          </a:p>
        </p:txBody>
      </p:sp>
      <p:sp>
        <p:nvSpPr>
          <p:cNvPr id="160" name="Freeform 158"/>
          <p:cNvSpPr>
            <a:spLocks/>
          </p:cNvSpPr>
          <p:nvPr/>
        </p:nvSpPr>
        <p:spPr bwMode="auto">
          <a:xfrm>
            <a:off x="4492625" y="3178175"/>
            <a:ext cx="66675" cy="98425"/>
          </a:xfrm>
          <a:custGeom>
            <a:avLst/>
            <a:gdLst>
              <a:gd name="T0" fmla="*/ 2147483647 w 42"/>
              <a:gd name="T1" fmla="*/ 2147483647 h 62"/>
              <a:gd name="T2" fmla="*/ 2147483647 w 42"/>
              <a:gd name="T3" fmla="*/ 2147483647 h 62"/>
              <a:gd name="T4" fmla="*/ 2147483647 w 42"/>
              <a:gd name="T5" fmla="*/ 2147483647 h 62"/>
              <a:gd name="T6" fmla="*/ 2147483647 w 42"/>
              <a:gd name="T7" fmla="*/ 2147483647 h 62"/>
              <a:gd name="T8" fmla="*/ 0 w 42"/>
              <a:gd name="T9" fmla="*/ 2147483647 h 62"/>
              <a:gd name="T10" fmla="*/ 0 w 42"/>
              <a:gd name="T11" fmla="*/ 2147483647 h 62"/>
              <a:gd name="T12" fmla="*/ 2147483647 w 42"/>
              <a:gd name="T13" fmla="*/ 2147483647 h 62"/>
              <a:gd name="T14" fmla="*/ 2147483647 w 42"/>
              <a:gd name="T15" fmla="*/ 2147483647 h 62"/>
              <a:gd name="T16" fmla="*/ 2147483647 w 42"/>
              <a:gd name="T17" fmla="*/ 2147483647 h 62"/>
              <a:gd name="T18" fmla="*/ 2147483647 w 42"/>
              <a:gd name="T19" fmla="*/ 2147483647 h 62"/>
              <a:gd name="T20" fmla="*/ 2147483647 w 42"/>
              <a:gd name="T21" fmla="*/ 0 h 62"/>
              <a:gd name="T22" fmla="*/ 2147483647 w 42"/>
              <a:gd name="T23" fmla="*/ 2147483647 h 62"/>
              <a:gd name="T24" fmla="*/ 2147483647 w 42"/>
              <a:gd name="T25" fmla="*/ 2147483647 h 62"/>
              <a:gd name="T26" fmla="*/ 2147483647 w 42"/>
              <a:gd name="T27" fmla="*/ 2147483647 h 62"/>
              <a:gd name="T28" fmla="*/ 2147483647 w 42"/>
              <a:gd name="T29" fmla="*/ 2147483647 h 62"/>
              <a:gd name="T30" fmla="*/ 2147483647 w 42"/>
              <a:gd name="T31" fmla="*/ 2147483647 h 62"/>
              <a:gd name="T32" fmla="*/ 2147483647 w 42"/>
              <a:gd name="T33" fmla="*/ 2147483647 h 62"/>
              <a:gd name="T34" fmla="*/ 2147483647 w 42"/>
              <a:gd name="T35" fmla="*/ 2147483647 h 62"/>
              <a:gd name="T36" fmla="*/ 2147483647 w 42"/>
              <a:gd name="T37" fmla="*/ 2147483647 h 62"/>
              <a:gd name="T38" fmla="*/ 2147483647 w 42"/>
              <a:gd name="T39" fmla="*/ 2147483647 h 62"/>
              <a:gd name="T40" fmla="*/ 2147483647 w 42"/>
              <a:gd name="T41" fmla="*/ 2147483647 h 62"/>
              <a:gd name="T42" fmla="*/ 2147483647 w 42"/>
              <a:gd name="T43" fmla="*/ 2147483647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solidFill>
            <a:srgbClr val="2929A5"/>
          </a:solidFill>
          <a:ln w="7938">
            <a:solidFill>
              <a:schemeClr val="tx1"/>
            </a:solidFill>
            <a:prstDash val="solid"/>
            <a:round/>
            <a:headEnd/>
            <a:tailEnd/>
          </a:ln>
        </p:spPr>
        <p:txBody>
          <a:bodyPr/>
          <a:lstStyle/>
          <a:p>
            <a:endParaRPr lang="en-GB"/>
          </a:p>
        </p:txBody>
      </p:sp>
      <p:sp>
        <p:nvSpPr>
          <p:cNvPr id="161" name="Freeform 159"/>
          <p:cNvSpPr>
            <a:spLocks/>
          </p:cNvSpPr>
          <p:nvPr/>
        </p:nvSpPr>
        <p:spPr bwMode="auto">
          <a:xfrm>
            <a:off x="4540250" y="3248025"/>
            <a:ext cx="19050" cy="22225"/>
          </a:xfrm>
          <a:custGeom>
            <a:avLst/>
            <a:gdLst>
              <a:gd name="T0" fmla="*/ 2147483647 w 12"/>
              <a:gd name="T1" fmla="*/ 0 h 14"/>
              <a:gd name="T2" fmla="*/ 2147483647 w 12"/>
              <a:gd name="T3" fmla="*/ 0 h 14"/>
              <a:gd name="T4" fmla="*/ 2147483647 w 12"/>
              <a:gd name="T5" fmla="*/ 2147483647 h 14"/>
              <a:gd name="T6" fmla="*/ 2147483647 w 12"/>
              <a:gd name="T7" fmla="*/ 2147483647 h 14"/>
              <a:gd name="T8" fmla="*/ 2147483647 w 12"/>
              <a:gd name="T9" fmla="*/ 2147483647 h 14"/>
              <a:gd name="T10" fmla="*/ 0 w 12"/>
              <a:gd name="T11" fmla="*/ 2147483647 h 14"/>
              <a:gd name="T12" fmla="*/ 2147483647 w 12"/>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4">
                <a:moveTo>
                  <a:pt x="2" y="0"/>
                </a:moveTo>
                <a:lnTo>
                  <a:pt x="12" y="0"/>
                </a:lnTo>
                <a:lnTo>
                  <a:pt x="12" y="8"/>
                </a:lnTo>
                <a:lnTo>
                  <a:pt x="12" y="14"/>
                </a:lnTo>
                <a:lnTo>
                  <a:pt x="4" y="14"/>
                </a:lnTo>
                <a:lnTo>
                  <a:pt x="0" y="8"/>
                </a:lnTo>
                <a:lnTo>
                  <a:pt x="2" y="0"/>
                </a:lnTo>
                <a:close/>
              </a:path>
            </a:pathLst>
          </a:custGeom>
          <a:solidFill>
            <a:srgbClr val="2929A5"/>
          </a:solidFill>
          <a:ln w="7938">
            <a:solidFill>
              <a:schemeClr val="tx1"/>
            </a:solidFill>
            <a:prstDash val="solid"/>
            <a:round/>
            <a:headEnd/>
            <a:tailEnd/>
          </a:ln>
        </p:spPr>
        <p:txBody>
          <a:bodyPr/>
          <a:lstStyle/>
          <a:p>
            <a:endParaRPr lang="en-GB"/>
          </a:p>
        </p:txBody>
      </p:sp>
      <p:sp>
        <p:nvSpPr>
          <p:cNvPr id="162" name="Freeform 160"/>
          <p:cNvSpPr>
            <a:spLocks/>
          </p:cNvSpPr>
          <p:nvPr/>
        </p:nvSpPr>
        <p:spPr bwMode="auto">
          <a:xfrm>
            <a:off x="4568825" y="3232150"/>
            <a:ext cx="39688" cy="38100"/>
          </a:xfrm>
          <a:custGeom>
            <a:avLst/>
            <a:gdLst>
              <a:gd name="T0" fmla="*/ 0 w 25"/>
              <a:gd name="T1" fmla="*/ 2147483647 h 24"/>
              <a:gd name="T2" fmla="*/ 2147483647 w 25"/>
              <a:gd name="T3" fmla="*/ 2147483647 h 24"/>
              <a:gd name="T4" fmla="*/ 2147483647 w 25"/>
              <a:gd name="T5" fmla="*/ 2147483647 h 24"/>
              <a:gd name="T6" fmla="*/ 2147483647 w 25"/>
              <a:gd name="T7" fmla="*/ 2147483647 h 24"/>
              <a:gd name="T8" fmla="*/ 2147483647 w 25"/>
              <a:gd name="T9" fmla="*/ 0 h 24"/>
              <a:gd name="T10" fmla="*/ 2147483647 w 25"/>
              <a:gd name="T11" fmla="*/ 2147483647 h 24"/>
              <a:gd name="T12" fmla="*/ 2147483647 w 25"/>
              <a:gd name="T13" fmla="*/ 2147483647 h 24"/>
              <a:gd name="T14" fmla="*/ 2147483647 w 25"/>
              <a:gd name="T15" fmla="*/ 2147483647 h 24"/>
              <a:gd name="T16" fmla="*/ 2147483647 w 25"/>
              <a:gd name="T17" fmla="*/ 2147483647 h 24"/>
              <a:gd name="T18" fmla="*/ 2147483647 w 25"/>
              <a:gd name="T19" fmla="*/ 2147483647 h 24"/>
              <a:gd name="T20" fmla="*/ 2147483647 w 25"/>
              <a:gd name="T21" fmla="*/ 2147483647 h 24"/>
              <a:gd name="T22" fmla="*/ 0 w 25"/>
              <a:gd name="T23" fmla="*/ 2147483647 h 24"/>
              <a:gd name="T24" fmla="*/ 0 w 25"/>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solidFill>
            <a:srgbClr val="2929A5"/>
          </a:solidFill>
          <a:ln w="7938">
            <a:solidFill>
              <a:schemeClr val="tx1"/>
            </a:solidFill>
            <a:prstDash val="solid"/>
            <a:round/>
            <a:headEnd/>
            <a:tailEnd/>
          </a:ln>
        </p:spPr>
        <p:txBody>
          <a:bodyPr/>
          <a:lstStyle/>
          <a:p>
            <a:endParaRPr lang="en-GB"/>
          </a:p>
        </p:txBody>
      </p:sp>
      <p:sp>
        <p:nvSpPr>
          <p:cNvPr id="163" name="Freeform 161"/>
          <p:cNvSpPr>
            <a:spLocks/>
          </p:cNvSpPr>
          <p:nvPr/>
        </p:nvSpPr>
        <p:spPr bwMode="auto">
          <a:xfrm>
            <a:off x="4441825" y="3273425"/>
            <a:ext cx="227013" cy="250825"/>
          </a:xfrm>
          <a:custGeom>
            <a:avLst/>
            <a:gdLst>
              <a:gd name="T0" fmla="*/ 2147483647 w 143"/>
              <a:gd name="T1" fmla="*/ 2147483647 h 158"/>
              <a:gd name="T2" fmla="*/ 2147483647 w 143"/>
              <a:gd name="T3" fmla="*/ 2147483647 h 158"/>
              <a:gd name="T4" fmla="*/ 2147483647 w 143"/>
              <a:gd name="T5" fmla="*/ 2147483647 h 158"/>
              <a:gd name="T6" fmla="*/ 2147483647 w 143"/>
              <a:gd name="T7" fmla="*/ 2147483647 h 158"/>
              <a:gd name="T8" fmla="*/ 2147483647 w 143"/>
              <a:gd name="T9" fmla="*/ 2147483647 h 158"/>
              <a:gd name="T10" fmla="*/ 2147483647 w 143"/>
              <a:gd name="T11" fmla="*/ 2147483647 h 158"/>
              <a:gd name="T12" fmla="*/ 2147483647 w 143"/>
              <a:gd name="T13" fmla="*/ 2147483647 h 158"/>
              <a:gd name="T14" fmla="*/ 2147483647 w 143"/>
              <a:gd name="T15" fmla="*/ 2147483647 h 158"/>
              <a:gd name="T16" fmla="*/ 2147483647 w 143"/>
              <a:gd name="T17" fmla="*/ 2147483647 h 158"/>
              <a:gd name="T18" fmla="*/ 2147483647 w 143"/>
              <a:gd name="T19" fmla="*/ 0 h 158"/>
              <a:gd name="T20" fmla="*/ 2147483647 w 143"/>
              <a:gd name="T21" fmla="*/ 2147483647 h 158"/>
              <a:gd name="T22" fmla="*/ 2147483647 w 143"/>
              <a:gd name="T23" fmla="*/ 2147483647 h 158"/>
              <a:gd name="T24" fmla="*/ 2147483647 w 143"/>
              <a:gd name="T25" fmla="*/ 2147483647 h 158"/>
              <a:gd name="T26" fmla="*/ 2147483647 w 143"/>
              <a:gd name="T27" fmla="*/ 2147483647 h 158"/>
              <a:gd name="T28" fmla="*/ 2147483647 w 143"/>
              <a:gd name="T29" fmla="*/ 2147483647 h 158"/>
              <a:gd name="T30" fmla="*/ 2147483647 w 143"/>
              <a:gd name="T31" fmla="*/ 2147483647 h 158"/>
              <a:gd name="T32" fmla="*/ 2147483647 w 143"/>
              <a:gd name="T33" fmla="*/ 2147483647 h 158"/>
              <a:gd name="T34" fmla="*/ 2147483647 w 143"/>
              <a:gd name="T35" fmla="*/ 2147483647 h 158"/>
              <a:gd name="T36" fmla="*/ 2147483647 w 143"/>
              <a:gd name="T37" fmla="*/ 2147483647 h 158"/>
              <a:gd name="T38" fmla="*/ 2147483647 w 143"/>
              <a:gd name="T39" fmla="*/ 2147483647 h 158"/>
              <a:gd name="T40" fmla="*/ 2147483647 w 143"/>
              <a:gd name="T41" fmla="*/ 2147483647 h 158"/>
              <a:gd name="T42" fmla="*/ 2147483647 w 143"/>
              <a:gd name="T43" fmla="*/ 2147483647 h 158"/>
              <a:gd name="T44" fmla="*/ 2147483647 w 143"/>
              <a:gd name="T45" fmla="*/ 2147483647 h 158"/>
              <a:gd name="T46" fmla="*/ 2147483647 w 143"/>
              <a:gd name="T47" fmla="*/ 2147483647 h 158"/>
              <a:gd name="T48" fmla="*/ 2147483647 w 143"/>
              <a:gd name="T49" fmla="*/ 2147483647 h 158"/>
              <a:gd name="T50" fmla="*/ 2147483647 w 143"/>
              <a:gd name="T51" fmla="*/ 2147483647 h 158"/>
              <a:gd name="T52" fmla="*/ 2147483647 w 143"/>
              <a:gd name="T53" fmla="*/ 2147483647 h 158"/>
              <a:gd name="T54" fmla="*/ 2147483647 w 143"/>
              <a:gd name="T55" fmla="*/ 2147483647 h 158"/>
              <a:gd name="T56" fmla="*/ 2147483647 w 143"/>
              <a:gd name="T57" fmla="*/ 2147483647 h 158"/>
              <a:gd name="T58" fmla="*/ 2147483647 w 143"/>
              <a:gd name="T59" fmla="*/ 2147483647 h 158"/>
              <a:gd name="T60" fmla="*/ 2147483647 w 143"/>
              <a:gd name="T61" fmla="*/ 2147483647 h 158"/>
              <a:gd name="T62" fmla="*/ 2147483647 w 143"/>
              <a:gd name="T63" fmla="*/ 2147483647 h 158"/>
              <a:gd name="T64" fmla="*/ 2147483647 w 143"/>
              <a:gd name="T65" fmla="*/ 2147483647 h 158"/>
              <a:gd name="T66" fmla="*/ 2147483647 w 143"/>
              <a:gd name="T67" fmla="*/ 2147483647 h 158"/>
              <a:gd name="T68" fmla="*/ 2147483647 w 143"/>
              <a:gd name="T69" fmla="*/ 2147483647 h 158"/>
              <a:gd name="T70" fmla="*/ 2147483647 w 143"/>
              <a:gd name="T71" fmla="*/ 2147483647 h 158"/>
              <a:gd name="T72" fmla="*/ 2147483647 w 143"/>
              <a:gd name="T73" fmla="*/ 2147483647 h 158"/>
              <a:gd name="T74" fmla="*/ 2147483647 w 143"/>
              <a:gd name="T75" fmla="*/ 2147483647 h 158"/>
              <a:gd name="T76" fmla="*/ 2147483647 w 143"/>
              <a:gd name="T77" fmla="*/ 2147483647 h 158"/>
              <a:gd name="T78" fmla="*/ 2147483647 w 143"/>
              <a:gd name="T79" fmla="*/ 2147483647 h 158"/>
              <a:gd name="T80" fmla="*/ 2147483647 w 143"/>
              <a:gd name="T81" fmla="*/ 2147483647 h 158"/>
              <a:gd name="T82" fmla="*/ 2147483647 w 143"/>
              <a:gd name="T83" fmla="*/ 2147483647 h 158"/>
              <a:gd name="T84" fmla="*/ 2147483647 w 143"/>
              <a:gd name="T85" fmla="*/ 2147483647 h 158"/>
              <a:gd name="T86" fmla="*/ 2147483647 w 143"/>
              <a:gd name="T87" fmla="*/ 2147483647 h 158"/>
              <a:gd name="T88" fmla="*/ 2147483647 w 143"/>
              <a:gd name="T89" fmla="*/ 2147483647 h 158"/>
              <a:gd name="T90" fmla="*/ 2147483647 w 143"/>
              <a:gd name="T91" fmla="*/ 2147483647 h 158"/>
              <a:gd name="T92" fmla="*/ 2147483647 w 143"/>
              <a:gd name="T93" fmla="*/ 2147483647 h 158"/>
              <a:gd name="T94" fmla="*/ 2147483647 w 143"/>
              <a:gd name="T95" fmla="*/ 2147483647 h 158"/>
              <a:gd name="T96" fmla="*/ 2147483647 w 143"/>
              <a:gd name="T97" fmla="*/ 2147483647 h 158"/>
              <a:gd name="T98" fmla="*/ 2147483647 w 143"/>
              <a:gd name="T99" fmla="*/ 2147483647 h 158"/>
              <a:gd name="T100" fmla="*/ 2147483647 w 143"/>
              <a:gd name="T101" fmla="*/ 2147483647 h 158"/>
              <a:gd name="T102" fmla="*/ 2147483647 w 143"/>
              <a:gd name="T103" fmla="*/ 2147483647 h 158"/>
              <a:gd name="T104" fmla="*/ 2147483647 w 143"/>
              <a:gd name="T105" fmla="*/ 2147483647 h 158"/>
              <a:gd name="T106" fmla="*/ 2147483647 w 143"/>
              <a:gd name="T107" fmla="*/ 2147483647 h 158"/>
              <a:gd name="T108" fmla="*/ 2147483647 w 143"/>
              <a:gd name="T109" fmla="*/ 2147483647 h 158"/>
              <a:gd name="T110" fmla="*/ 2147483647 w 143"/>
              <a:gd name="T111" fmla="*/ 2147483647 h 158"/>
              <a:gd name="T112" fmla="*/ 0 w 143"/>
              <a:gd name="T113" fmla="*/ 2147483647 h 158"/>
              <a:gd name="T114" fmla="*/ 0 w 143"/>
              <a:gd name="T115" fmla="*/ 2147483647 h 158"/>
              <a:gd name="T116" fmla="*/ 2147483647 w 143"/>
              <a:gd name="T117" fmla="*/ 2147483647 h 158"/>
              <a:gd name="T118" fmla="*/ 2147483647 w 143"/>
              <a:gd name="T119" fmla="*/ 2147483647 h 158"/>
              <a:gd name="T120" fmla="*/ 2147483647 w 143"/>
              <a:gd name="T121" fmla="*/ 2147483647 h 158"/>
              <a:gd name="T122" fmla="*/ 2147483647 w 143"/>
              <a:gd name="T123" fmla="*/ 2147483647 h 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solidFill>
            <a:srgbClr val="2929A5"/>
          </a:solidFill>
          <a:ln w="7938">
            <a:solidFill>
              <a:schemeClr val="tx1"/>
            </a:solidFill>
            <a:prstDash val="solid"/>
            <a:round/>
            <a:headEnd/>
            <a:tailEnd/>
          </a:ln>
        </p:spPr>
        <p:txBody>
          <a:bodyPr/>
          <a:lstStyle/>
          <a:p>
            <a:endParaRPr lang="en-GB"/>
          </a:p>
        </p:txBody>
      </p:sp>
      <p:sp>
        <p:nvSpPr>
          <p:cNvPr id="164" name="Freeform 162"/>
          <p:cNvSpPr>
            <a:spLocks/>
          </p:cNvSpPr>
          <p:nvPr/>
        </p:nvSpPr>
        <p:spPr bwMode="auto">
          <a:xfrm>
            <a:off x="4592638" y="3403600"/>
            <a:ext cx="174625" cy="79375"/>
          </a:xfrm>
          <a:custGeom>
            <a:avLst/>
            <a:gdLst>
              <a:gd name="T0" fmla="*/ 2147483647 w 110"/>
              <a:gd name="T1" fmla="*/ 0 h 50"/>
              <a:gd name="T2" fmla="*/ 2147483647 w 110"/>
              <a:gd name="T3" fmla="*/ 2147483647 h 50"/>
              <a:gd name="T4" fmla="*/ 2147483647 w 110"/>
              <a:gd name="T5" fmla="*/ 2147483647 h 50"/>
              <a:gd name="T6" fmla="*/ 2147483647 w 110"/>
              <a:gd name="T7" fmla="*/ 2147483647 h 50"/>
              <a:gd name="T8" fmla="*/ 2147483647 w 110"/>
              <a:gd name="T9" fmla="*/ 2147483647 h 50"/>
              <a:gd name="T10" fmla="*/ 2147483647 w 110"/>
              <a:gd name="T11" fmla="*/ 2147483647 h 50"/>
              <a:gd name="T12" fmla="*/ 2147483647 w 110"/>
              <a:gd name="T13" fmla="*/ 2147483647 h 50"/>
              <a:gd name="T14" fmla="*/ 2147483647 w 110"/>
              <a:gd name="T15" fmla="*/ 2147483647 h 50"/>
              <a:gd name="T16" fmla="*/ 2147483647 w 110"/>
              <a:gd name="T17" fmla="*/ 2147483647 h 50"/>
              <a:gd name="T18" fmla="*/ 2147483647 w 110"/>
              <a:gd name="T19" fmla="*/ 2147483647 h 50"/>
              <a:gd name="T20" fmla="*/ 2147483647 w 110"/>
              <a:gd name="T21" fmla="*/ 2147483647 h 50"/>
              <a:gd name="T22" fmla="*/ 2147483647 w 110"/>
              <a:gd name="T23" fmla="*/ 2147483647 h 50"/>
              <a:gd name="T24" fmla="*/ 2147483647 w 110"/>
              <a:gd name="T25" fmla="*/ 2147483647 h 50"/>
              <a:gd name="T26" fmla="*/ 2147483647 w 110"/>
              <a:gd name="T27" fmla="*/ 2147483647 h 50"/>
              <a:gd name="T28" fmla="*/ 2147483647 w 110"/>
              <a:gd name="T29" fmla="*/ 2147483647 h 50"/>
              <a:gd name="T30" fmla="*/ 2147483647 w 110"/>
              <a:gd name="T31" fmla="*/ 2147483647 h 50"/>
              <a:gd name="T32" fmla="*/ 2147483647 w 110"/>
              <a:gd name="T33" fmla="*/ 2147483647 h 50"/>
              <a:gd name="T34" fmla="*/ 2147483647 w 110"/>
              <a:gd name="T35" fmla="*/ 2147483647 h 50"/>
              <a:gd name="T36" fmla="*/ 2147483647 w 110"/>
              <a:gd name="T37" fmla="*/ 2147483647 h 50"/>
              <a:gd name="T38" fmla="*/ 2147483647 w 110"/>
              <a:gd name="T39" fmla="*/ 2147483647 h 50"/>
              <a:gd name="T40" fmla="*/ 0 w 110"/>
              <a:gd name="T41" fmla="*/ 2147483647 h 50"/>
              <a:gd name="T42" fmla="*/ 2147483647 w 110"/>
              <a:gd name="T43" fmla="*/ 2147483647 h 50"/>
              <a:gd name="T44" fmla="*/ 2147483647 w 110"/>
              <a:gd name="T45" fmla="*/ 2147483647 h 50"/>
              <a:gd name="T46" fmla="*/ 2147483647 w 110"/>
              <a:gd name="T47" fmla="*/ 2147483647 h 50"/>
              <a:gd name="T48" fmla="*/ 2147483647 w 110"/>
              <a:gd name="T49" fmla="*/ 2147483647 h 50"/>
              <a:gd name="T50" fmla="*/ 2147483647 w 11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solidFill>
            <a:srgbClr val="2929A5"/>
          </a:solidFill>
          <a:ln w="7938">
            <a:solidFill>
              <a:schemeClr val="tx1"/>
            </a:solidFill>
            <a:prstDash val="solid"/>
            <a:round/>
            <a:headEnd/>
            <a:tailEnd/>
          </a:ln>
        </p:spPr>
        <p:txBody>
          <a:bodyPr/>
          <a:lstStyle/>
          <a:p>
            <a:endParaRPr lang="en-GB"/>
          </a:p>
        </p:txBody>
      </p:sp>
      <p:sp>
        <p:nvSpPr>
          <p:cNvPr id="165" name="Freeform 163"/>
          <p:cNvSpPr>
            <a:spLocks/>
          </p:cNvSpPr>
          <p:nvPr/>
        </p:nvSpPr>
        <p:spPr bwMode="auto">
          <a:xfrm>
            <a:off x="4713288" y="3451225"/>
            <a:ext cx="142875" cy="60325"/>
          </a:xfrm>
          <a:custGeom>
            <a:avLst/>
            <a:gdLst>
              <a:gd name="T0" fmla="*/ 2147483647 w 90"/>
              <a:gd name="T1" fmla="*/ 2147483647 h 38"/>
              <a:gd name="T2" fmla="*/ 2147483647 w 90"/>
              <a:gd name="T3" fmla="*/ 2147483647 h 38"/>
              <a:gd name="T4" fmla="*/ 2147483647 w 90"/>
              <a:gd name="T5" fmla="*/ 2147483647 h 38"/>
              <a:gd name="T6" fmla="*/ 2147483647 w 90"/>
              <a:gd name="T7" fmla="*/ 2147483647 h 38"/>
              <a:gd name="T8" fmla="*/ 2147483647 w 90"/>
              <a:gd name="T9" fmla="*/ 2147483647 h 38"/>
              <a:gd name="T10" fmla="*/ 2147483647 w 90"/>
              <a:gd name="T11" fmla="*/ 2147483647 h 38"/>
              <a:gd name="T12" fmla="*/ 2147483647 w 90"/>
              <a:gd name="T13" fmla="*/ 2147483647 h 38"/>
              <a:gd name="T14" fmla="*/ 2147483647 w 90"/>
              <a:gd name="T15" fmla="*/ 2147483647 h 38"/>
              <a:gd name="T16" fmla="*/ 2147483647 w 90"/>
              <a:gd name="T17" fmla="*/ 2147483647 h 38"/>
              <a:gd name="T18" fmla="*/ 2147483647 w 90"/>
              <a:gd name="T19" fmla="*/ 2147483647 h 38"/>
              <a:gd name="T20" fmla="*/ 2147483647 w 90"/>
              <a:gd name="T21" fmla="*/ 2147483647 h 38"/>
              <a:gd name="T22" fmla="*/ 2147483647 w 90"/>
              <a:gd name="T23" fmla="*/ 2147483647 h 38"/>
              <a:gd name="T24" fmla="*/ 2147483647 w 90"/>
              <a:gd name="T25" fmla="*/ 2147483647 h 38"/>
              <a:gd name="T26" fmla="*/ 2147483647 w 90"/>
              <a:gd name="T27" fmla="*/ 2147483647 h 38"/>
              <a:gd name="T28" fmla="*/ 2147483647 w 90"/>
              <a:gd name="T29" fmla="*/ 2147483647 h 38"/>
              <a:gd name="T30" fmla="*/ 2147483647 w 90"/>
              <a:gd name="T31" fmla="*/ 2147483647 h 38"/>
              <a:gd name="T32" fmla="*/ 2147483647 w 90"/>
              <a:gd name="T33" fmla="*/ 2147483647 h 38"/>
              <a:gd name="T34" fmla="*/ 2147483647 w 90"/>
              <a:gd name="T35" fmla="*/ 2147483647 h 38"/>
              <a:gd name="T36" fmla="*/ 2147483647 w 90"/>
              <a:gd name="T37" fmla="*/ 2147483647 h 38"/>
              <a:gd name="T38" fmla="*/ 2147483647 w 90"/>
              <a:gd name="T39" fmla="*/ 2147483647 h 38"/>
              <a:gd name="T40" fmla="*/ 2147483647 w 90"/>
              <a:gd name="T41" fmla="*/ 2147483647 h 38"/>
              <a:gd name="T42" fmla="*/ 0 w 90"/>
              <a:gd name="T43" fmla="*/ 2147483647 h 38"/>
              <a:gd name="T44" fmla="*/ 2147483647 w 90"/>
              <a:gd name="T45" fmla="*/ 2147483647 h 38"/>
              <a:gd name="T46" fmla="*/ 2147483647 w 90"/>
              <a:gd name="T47" fmla="*/ 2147483647 h 38"/>
              <a:gd name="T48" fmla="*/ 2147483647 w 90"/>
              <a:gd name="T49" fmla="*/ 2147483647 h 38"/>
              <a:gd name="T50" fmla="*/ 2147483647 w 90"/>
              <a:gd name="T51" fmla="*/ 0 h 38"/>
              <a:gd name="T52" fmla="*/ 2147483647 w 90"/>
              <a:gd name="T53" fmla="*/ 2147483647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solidFill>
            <a:srgbClr val="2929A5"/>
          </a:solidFill>
          <a:ln w="7938">
            <a:solidFill>
              <a:schemeClr val="tx1"/>
            </a:solidFill>
            <a:prstDash val="solid"/>
            <a:round/>
            <a:headEnd/>
            <a:tailEnd/>
          </a:ln>
        </p:spPr>
        <p:txBody>
          <a:bodyPr/>
          <a:lstStyle/>
          <a:p>
            <a:endParaRPr lang="en-GB"/>
          </a:p>
        </p:txBody>
      </p:sp>
      <p:sp>
        <p:nvSpPr>
          <p:cNvPr id="166" name="Freeform 164"/>
          <p:cNvSpPr>
            <a:spLocks/>
          </p:cNvSpPr>
          <p:nvPr/>
        </p:nvSpPr>
        <p:spPr bwMode="auto">
          <a:xfrm>
            <a:off x="4527550" y="3470275"/>
            <a:ext cx="201613" cy="82550"/>
          </a:xfrm>
          <a:custGeom>
            <a:avLst/>
            <a:gdLst>
              <a:gd name="T0" fmla="*/ 2147483647 w 127"/>
              <a:gd name="T1" fmla="*/ 2147483647 h 52"/>
              <a:gd name="T2" fmla="*/ 2147483647 w 127"/>
              <a:gd name="T3" fmla="*/ 2147483647 h 52"/>
              <a:gd name="T4" fmla="*/ 2147483647 w 127"/>
              <a:gd name="T5" fmla="*/ 2147483647 h 52"/>
              <a:gd name="T6" fmla="*/ 0 w 127"/>
              <a:gd name="T7" fmla="*/ 2147483647 h 52"/>
              <a:gd name="T8" fmla="*/ 2147483647 w 127"/>
              <a:gd name="T9" fmla="*/ 2147483647 h 52"/>
              <a:gd name="T10" fmla="*/ 2147483647 w 127"/>
              <a:gd name="T11" fmla="*/ 2147483647 h 52"/>
              <a:gd name="T12" fmla="*/ 2147483647 w 127"/>
              <a:gd name="T13" fmla="*/ 2147483647 h 52"/>
              <a:gd name="T14" fmla="*/ 2147483647 w 127"/>
              <a:gd name="T15" fmla="*/ 2147483647 h 52"/>
              <a:gd name="T16" fmla="*/ 2147483647 w 127"/>
              <a:gd name="T17" fmla="*/ 2147483647 h 52"/>
              <a:gd name="T18" fmla="*/ 2147483647 w 127"/>
              <a:gd name="T19" fmla="*/ 2147483647 h 52"/>
              <a:gd name="T20" fmla="*/ 2147483647 w 127"/>
              <a:gd name="T21" fmla="*/ 2147483647 h 52"/>
              <a:gd name="T22" fmla="*/ 2147483647 w 127"/>
              <a:gd name="T23" fmla="*/ 2147483647 h 52"/>
              <a:gd name="T24" fmla="*/ 2147483647 w 127"/>
              <a:gd name="T25" fmla="*/ 2147483647 h 52"/>
              <a:gd name="T26" fmla="*/ 2147483647 w 127"/>
              <a:gd name="T27" fmla="*/ 0 h 52"/>
              <a:gd name="T28" fmla="*/ 2147483647 w 127"/>
              <a:gd name="T29" fmla="*/ 2147483647 h 52"/>
              <a:gd name="T30" fmla="*/ 2147483647 w 127"/>
              <a:gd name="T31" fmla="*/ 2147483647 h 52"/>
              <a:gd name="T32" fmla="*/ 2147483647 w 127"/>
              <a:gd name="T33" fmla="*/ 2147483647 h 52"/>
              <a:gd name="T34" fmla="*/ 2147483647 w 127"/>
              <a:gd name="T35" fmla="*/ 2147483647 h 52"/>
              <a:gd name="T36" fmla="*/ 2147483647 w 127"/>
              <a:gd name="T37" fmla="*/ 2147483647 h 52"/>
              <a:gd name="T38" fmla="*/ 2147483647 w 127"/>
              <a:gd name="T39" fmla="*/ 2147483647 h 52"/>
              <a:gd name="T40" fmla="*/ 2147483647 w 127"/>
              <a:gd name="T41" fmla="*/ 2147483647 h 52"/>
              <a:gd name="T42" fmla="*/ 2147483647 w 127"/>
              <a:gd name="T43" fmla="*/ 2147483647 h 52"/>
              <a:gd name="T44" fmla="*/ 2147483647 w 127"/>
              <a:gd name="T45" fmla="*/ 2147483647 h 52"/>
              <a:gd name="T46" fmla="*/ 2147483647 w 127"/>
              <a:gd name="T47" fmla="*/ 2147483647 h 52"/>
              <a:gd name="T48" fmla="*/ 2147483647 w 127"/>
              <a:gd name="T49" fmla="*/ 2147483647 h 52"/>
              <a:gd name="T50" fmla="*/ 2147483647 w 127"/>
              <a:gd name="T51" fmla="*/ 2147483647 h 52"/>
              <a:gd name="T52" fmla="*/ 2147483647 w 127"/>
              <a:gd name="T53" fmla="*/ 2147483647 h 52"/>
              <a:gd name="T54" fmla="*/ 2147483647 w 127"/>
              <a:gd name="T55" fmla="*/ 2147483647 h 52"/>
              <a:gd name="T56" fmla="*/ 2147483647 w 127"/>
              <a:gd name="T57" fmla="*/ 2147483647 h 52"/>
              <a:gd name="T58" fmla="*/ 2147483647 w 127"/>
              <a:gd name="T59" fmla="*/ 2147483647 h 52"/>
              <a:gd name="T60" fmla="*/ 2147483647 w 127"/>
              <a:gd name="T61" fmla="*/ 2147483647 h 52"/>
              <a:gd name="T62" fmla="*/ 2147483647 w 127"/>
              <a:gd name="T63" fmla="*/ 2147483647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solidFill>
            <a:srgbClr val="2929A5"/>
          </a:solidFill>
          <a:ln w="7938">
            <a:solidFill>
              <a:schemeClr val="tx1"/>
            </a:solidFill>
            <a:prstDash val="solid"/>
            <a:round/>
            <a:headEnd/>
            <a:tailEnd/>
          </a:ln>
        </p:spPr>
        <p:txBody>
          <a:bodyPr/>
          <a:lstStyle/>
          <a:p>
            <a:endParaRPr lang="en-GB"/>
          </a:p>
        </p:txBody>
      </p:sp>
      <p:sp>
        <p:nvSpPr>
          <p:cNvPr id="167" name="Freeform 165"/>
          <p:cNvSpPr>
            <a:spLocks/>
          </p:cNvSpPr>
          <p:nvPr/>
        </p:nvSpPr>
        <p:spPr bwMode="auto">
          <a:xfrm>
            <a:off x="4649788" y="3279775"/>
            <a:ext cx="244475" cy="190500"/>
          </a:xfrm>
          <a:custGeom>
            <a:avLst/>
            <a:gdLst>
              <a:gd name="T0" fmla="*/ 0 w 154"/>
              <a:gd name="T1" fmla="*/ 2147483647 h 120"/>
              <a:gd name="T2" fmla="*/ 2147483647 w 154"/>
              <a:gd name="T3" fmla="*/ 2147483647 h 120"/>
              <a:gd name="T4" fmla="*/ 2147483647 w 154"/>
              <a:gd name="T5" fmla="*/ 2147483647 h 120"/>
              <a:gd name="T6" fmla="*/ 2147483647 w 154"/>
              <a:gd name="T7" fmla="*/ 0 h 120"/>
              <a:gd name="T8" fmla="*/ 2147483647 w 154"/>
              <a:gd name="T9" fmla="*/ 0 h 120"/>
              <a:gd name="T10" fmla="*/ 2147483647 w 154"/>
              <a:gd name="T11" fmla="*/ 2147483647 h 120"/>
              <a:gd name="T12" fmla="*/ 2147483647 w 154"/>
              <a:gd name="T13" fmla="*/ 2147483647 h 120"/>
              <a:gd name="T14" fmla="*/ 2147483647 w 154"/>
              <a:gd name="T15" fmla="*/ 2147483647 h 120"/>
              <a:gd name="T16" fmla="*/ 2147483647 w 154"/>
              <a:gd name="T17" fmla="*/ 2147483647 h 120"/>
              <a:gd name="T18" fmla="*/ 2147483647 w 154"/>
              <a:gd name="T19" fmla="*/ 2147483647 h 120"/>
              <a:gd name="T20" fmla="*/ 2147483647 w 154"/>
              <a:gd name="T21" fmla="*/ 2147483647 h 120"/>
              <a:gd name="T22" fmla="*/ 2147483647 w 154"/>
              <a:gd name="T23" fmla="*/ 2147483647 h 120"/>
              <a:gd name="T24" fmla="*/ 2147483647 w 154"/>
              <a:gd name="T25" fmla="*/ 2147483647 h 120"/>
              <a:gd name="T26" fmla="*/ 2147483647 w 154"/>
              <a:gd name="T27" fmla="*/ 2147483647 h 120"/>
              <a:gd name="T28" fmla="*/ 2147483647 w 154"/>
              <a:gd name="T29" fmla="*/ 2147483647 h 120"/>
              <a:gd name="T30" fmla="*/ 2147483647 w 154"/>
              <a:gd name="T31" fmla="*/ 2147483647 h 120"/>
              <a:gd name="T32" fmla="*/ 2147483647 w 154"/>
              <a:gd name="T33" fmla="*/ 2147483647 h 120"/>
              <a:gd name="T34" fmla="*/ 2147483647 w 154"/>
              <a:gd name="T35" fmla="*/ 2147483647 h 120"/>
              <a:gd name="T36" fmla="*/ 2147483647 w 154"/>
              <a:gd name="T37" fmla="*/ 2147483647 h 120"/>
              <a:gd name="T38" fmla="*/ 2147483647 w 154"/>
              <a:gd name="T39" fmla="*/ 2147483647 h 120"/>
              <a:gd name="T40" fmla="*/ 2147483647 w 154"/>
              <a:gd name="T41" fmla="*/ 2147483647 h 120"/>
              <a:gd name="T42" fmla="*/ 2147483647 w 154"/>
              <a:gd name="T43" fmla="*/ 2147483647 h 120"/>
              <a:gd name="T44" fmla="*/ 2147483647 w 154"/>
              <a:gd name="T45" fmla="*/ 2147483647 h 120"/>
              <a:gd name="T46" fmla="*/ 2147483647 w 154"/>
              <a:gd name="T47" fmla="*/ 2147483647 h 120"/>
              <a:gd name="T48" fmla="*/ 2147483647 w 154"/>
              <a:gd name="T49" fmla="*/ 2147483647 h 120"/>
              <a:gd name="T50" fmla="*/ 2147483647 w 154"/>
              <a:gd name="T51" fmla="*/ 2147483647 h 120"/>
              <a:gd name="T52" fmla="*/ 2147483647 w 154"/>
              <a:gd name="T53" fmla="*/ 2147483647 h 120"/>
              <a:gd name="T54" fmla="*/ 2147483647 w 154"/>
              <a:gd name="T55" fmla="*/ 2147483647 h 120"/>
              <a:gd name="T56" fmla="*/ 2147483647 w 154"/>
              <a:gd name="T57" fmla="*/ 2147483647 h 120"/>
              <a:gd name="T58" fmla="*/ 2147483647 w 154"/>
              <a:gd name="T59" fmla="*/ 2147483647 h 120"/>
              <a:gd name="T60" fmla="*/ 2147483647 w 154"/>
              <a:gd name="T61" fmla="*/ 2147483647 h 120"/>
              <a:gd name="T62" fmla="*/ 2147483647 w 154"/>
              <a:gd name="T63" fmla="*/ 2147483647 h 120"/>
              <a:gd name="T64" fmla="*/ 2147483647 w 154"/>
              <a:gd name="T65" fmla="*/ 2147483647 h 120"/>
              <a:gd name="T66" fmla="*/ 2147483647 w 154"/>
              <a:gd name="T67" fmla="*/ 2147483647 h 120"/>
              <a:gd name="T68" fmla="*/ 2147483647 w 154"/>
              <a:gd name="T69" fmla="*/ 2147483647 h 120"/>
              <a:gd name="T70" fmla="*/ 2147483647 w 154"/>
              <a:gd name="T71" fmla="*/ 2147483647 h 120"/>
              <a:gd name="T72" fmla="*/ 2147483647 w 154"/>
              <a:gd name="T73" fmla="*/ 2147483647 h 120"/>
              <a:gd name="T74" fmla="*/ 2147483647 w 154"/>
              <a:gd name="T75" fmla="*/ 2147483647 h 120"/>
              <a:gd name="T76" fmla="*/ 2147483647 w 154"/>
              <a:gd name="T77" fmla="*/ 2147483647 h 120"/>
              <a:gd name="T78" fmla="*/ 2147483647 w 154"/>
              <a:gd name="T79" fmla="*/ 2147483647 h 120"/>
              <a:gd name="T80" fmla="*/ 2147483647 w 154"/>
              <a:gd name="T81" fmla="*/ 2147483647 h 120"/>
              <a:gd name="T82" fmla="*/ 2147483647 w 154"/>
              <a:gd name="T83" fmla="*/ 2147483647 h 120"/>
              <a:gd name="T84" fmla="*/ 2147483647 w 154"/>
              <a:gd name="T85" fmla="*/ 2147483647 h 120"/>
              <a:gd name="T86" fmla="*/ 0 w 154"/>
              <a:gd name="T87" fmla="*/ 2147483647 h 120"/>
              <a:gd name="T88" fmla="*/ 2147483647 w 154"/>
              <a:gd name="T89" fmla="*/ 2147483647 h 120"/>
              <a:gd name="T90" fmla="*/ 0 w 154"/>
              <a:gd name="T91" fmla="*/ 2147483647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solidFill>
            <a:srgbClr val="2929A5"/>
          </a:solidFill>
          <a:ln w="7938">
            <a:solidFill>
              <a:schemeClr val="tx1"/>
            </a:solidFill>
            <a:prstDash val="solid"/>
            <a:round/>
            <a:headEnd/>
            <a:tailEnd/>
          </a:ln>
        </p:spPr>
        <p:txBody>
          <a:bodyPr/>
          <a:lstStyle/>
          <a:p>
            <a:endParaRPr lang="en-GB"/>
          </a:p>
        </p:txBody>
      </p:sp>
      <p:sp>
        <p:nvSpPr>
          <p:cNvPr id="168" name="Freeform 166"/>
          <p:cNvSpPr>
            <a:spLocks/>
          </p:cNvSpPr>
          <p:nvPr/>
        </p:nvSpPr>
        <p:spPr bwMode="auto">
          <a:xfrm>
            <a:off x="4700588" y="3486150"/>
            <a:ext cx="158750" cy="88900"/>
          </a:xfrm>
          <a:custGeom>
            <a:avLst/>
            <a:gdLst>
              <a:gd name="T0" fmla="*/ 0 w 100"/>
              <a:gd name="T1" fmla="*/ 2147483647 h 56"/>
              <a:gd name="T2" fmla="*/ 2147483647 w 100"/>
              <a:gd name="T3" fmla="*/ 2147483647 h 56"/>
              <a:gd name="T4" fmla="*/ 2147483647 w 100"/>
              <a:gd name="T5" fmla="*/ 2147483647 h 56"/>
              <a:gd name="T6" fmla="*/ 2147483647 w 100"/>
              <a:gd name="T7" fmla="*/ 2147483647 h 56"/>
              <a:gd name="T8" fmla="*/ 2147483647 w 100"/>
              <a:gd name="T9" fmla="*/ 2147483647 h 56"/>
              <a:gd name="T10" fmla="*/ 2147483647 w 100"/>
              <a:gd name="T11" fmla="*/ 2147483647 h 56"/>
              <a:gd name="T12" fmla="*/ 2147483647 w 100"/>
              <a:gd name="T13" fmla="*/ 2147483647 h 56"/>
              <a:gd name="T14" fmla="*/ 2147483647 w 100"/>
              <a:gd name="T15" fmla="*/ 2147483647 h 56"/>
              <a:gd name="T16" fmla="*/ 2147483647 w 100"/>
              <a:gd name="T17" fmla="*/ 2147483647 h 56"/>
              <a:gd name="T18" fmla="*/ 2147483647 w 100"/>
              <a:gd name="T19" fmla="*/ 2147483647 h 56"/>
              <a:gd name="T20" fmla="*/ 2147483647 w 100"/>
              <a:gd name="T21" fmla="*/ 0 h 56"/>
              <a:gd name="T22" fmla="*/ 2147483647 w 100"/>
              <a:gd name="T23" fmla="*/ 2147483647 h 56"/>
              <a:gd name="T24" fmla="*/ 2147483647 w 100"/>
              <a:gd name="T25" fmla="*/ 2147483647 h 56"/>
              <a:gd name="T26" fmla="*/ 2147483647 w 100"/>
              <a:gd name="T27" fmla="*/ 2147483647 h 56"/>
              <a:gd name="T28" fmla="*/ 2147483647 w 100"/>
              <a:gd name="T29" fmla="*/ 2147483647 h 56"/>
              <a:gd name="T30" fmla="*/ 2147483647 w 100"/>
              <a:gd name="T31" fmla="*/ 2147483647 h 56"/>
              <a:gd name="T32" fmla="*/ 2147483647 w 100"/>
              <a:gd name="T33" fmla="*/ 2147483647 h 56"/>
              <a:gd name="T34" fmla="*/ 2147483647 w 100"/>
              <a:gd name="T35" fmla="*/ 2147483647 h 56"/>
              <a:gd name="T36" fmla="*/ 2147483647 w 100"/>
              <a:gd name="T37" fmla="*/ 2147483647 h 56"/>
              <a:gd name="T38" fmla="*/ 2147483647 w 100"/>
              <a:gd name="T39" fmla="*/ 2147483647 h 56"/>
              <a:gd name="T40" fmla="*/ 2147483647 w 100"/>
              <a:gd name="T41" fmla="*/ 2147483647 h 56"/>
              <a:gd name="T42" fmla="*/ 2147483647 w 100"/>
              <a:gd name="T43" fmla="*/ 2147483647 h 56"/>
              <a:gd name="T44" fmla="*/ 0 w 100"/>
              <a:gd name="T45" fmla="*/ 2147483647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solidFill>
            <a:srgbClr val="2929A5"/>
          </a:solidFill>
          <a:ln w="7938">
            <a:solidFill>
              <a:schemeClr val="tx1"/>
            </a:solidFill>
            <a:prstDash val="solid"/>
            <a:round/>
            <a:headEnd/>
            <a:tailEnd/>
          </a:ln>
        </p:spPr>
        <p:txBody>
          <a:bodyPr/>
          <a:lstStyle/>
          <a:p>
            <a:endParaRPr lang="en-GB"/>
          </a:p>
        </p:txBody>
      </p:sp>
      <p:sp>
        <p:nvSpPr>
          <p:cNvPr id="169" name="Freeform 167"/>
          <p:cNvSpPr>
            <a:spLocks/>
          </p:cNvSpPr>
          <p:nvPr/>
        </p:nvSpPr>
        <p:spPr bwMode="auto">
          <a:xfrm>
            <a:off x="4621213" y="3533775"/>
            <a:ext cx="82550" cy="47625"/>
          </a:xfrm>
          <a:custGeom>
            <a:avLst/>
            <a:gdLst>
              <a:gd name="T0" fmla="*/ 2147483647 w 52"/>
              <a:gd name="T1" fmla="*/ 2147483647 h 30"/>
              <a:gd name="T2" fmla="*/ 2147483647 w 52"/>
              <a:gd name="T3" fmla="*/ 2147483647 h 30"/>
              <a:gd name="T4" fmla="*/ 2147483647 w 52"/>
              <a:gd name="T5" fmla="*/ 2147483647 h 30"/>
              <a:gd name="T6" fmla="*/ 2147483647 w 52"/>
              <a:gd name="T7" fmla="*/ 2147483647 h 30"/>
              <a:gd name="T8" fmla="*/ 2147483647 w 52"/>
              <a:gd name="T9" fmla="*/ 2147483647 h 30"/>
              <a:gd name="T10" fmla="*/ 2147483647 w 52"/>
              <a:gd name="T11" fmla="*/ 2147483647 h 30"/>
              <a:gd name="T12" fmla="*/ 2147483647 w 52"/>
              <a:gd name="T13" fmla="*/ 0 h 30"/>
              <a:gd name="T14" fmla="*/ 2147483647 w 52"/>
              <a:gd name="T15" fmla="*/ 2147483647 h 30"/>
              <a:gd name="T16" fmla="*/ 2147483647 w 52"/>
              <a:gd name="T17" fmla="*/ 2147483647 h 30"/>
              <a:gd name="T18" fmla="*/ 2147483647 w 52"/>
              <a:gd name="T19" fmla="*/ 2147483647 h 30"/>
              <a:gd name="T20" fmla="*/ 2147483647 w 52"/>
              <a:gd name="T21" fmla="*/ 2147483647 h 30"/>
              <a:gd name="T22" fmla="*/ 2147483647 w 52"/>
              <a:gd name="T23" fmla="*/ 2147483647 h 30"/>
              <a:gd name="T24" fmla="*/ 0 w 52"/>
              <a:gd name="T25" fmla="*/ 2147483647 h 30"/>
              <a:gd name="T26" fmla="*/ 2147483647 w 52"/>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solidFill>
            <a:srgbClr val="2929A5"/>
          </a:solidFill>
          <a:ln w="7938">
            <a:solidFill>
              <a:schemeClr val="tx1"/>
            </a:solidFill>
            <a:prstDash val="solid"/>
            <a:round/>
            <a:headEnd/>
            <a:tailEnd/>
          </a:ln>
        </p:spPr>
        <p:txBody>
          <a:bodyPr/>
          <a:lstStyle/>
          <a:p>
            <a:endParaRPr lang="en-GB"/>
          </a:p>
        </p:txBody>
      </p:sp>
      <p:sp>
        <p:nvSpPr>
          <p:cNvPr id="170" name="Freeform 168"/>
          <p:cNvSpPr>
            <a:spLocks/>
          </p:cNvSpPr>
          <p:nvPr/>
        </p:nvSpPr>
        <p:spPr bwMode="auto">
          <a:xfrm>
            <a:off x="4630738" y="3546475"/>
            <a:ext cx="142875" cy="117475"/>
          </a:xfrm>
          <a:custGeom>
            <a:avLst/>
            <a:gdLst>
              <a:gd name="T0" fmla="*/ 2147483647 w 90"/>
              <a:gd name="T1" fmla="*/ 2147483647 h 74"/>
              <a:gd name="T2" fmla="*/ 2147483647 w 90"/>
              <a:gd name="T3" fmla="*/ 2147483647 h 74"/>
              <a:gd name="T4" fmla="*/ 2147483647 w 90"/>
              <a:gd name="T5" fmla="*/ 2147483647 h 74"/>
              <a:gd name="T6" fmla="*/ 2147483647 w 90"/>
              <a:gd name="T7" fmla="*/ 2147483647 h 74"/>
              <a:gd name="T8" fmla="*/ 2147483647 w 90"/>
              <a:gd name="T9" fmla="*/ 2147483647 h 74"/>
              <a:gd name="T10" fmla="*/ 2147483647 w 90"/>
              <a:gd name="T11" fmla="*/ 2147483647 h 74"/>
              <a:gd name="T12" fmla="*/ 2147483647 w 90"/>
              <a:gd name="T13" fmla="*/ 2147483647 h 74"/>
              <a:gd name="T14" fmla="*/ 2147483647 w 90"/>
              <a:gd name="T15" fmla="*/ 2147483647 h 74"/>
              <a:gd name="T16" fmla="*/ 2147483647 w 90"/>
              <a:gd name="T17" fmla="*/ 2147483647 h 74"/>
              <a:gd name="T18" fmla="*/ 2147483647 w 90"/>
              <a:gd name="T19" fmla="*/ 2147483647 h 74"/>
              <a:gd name="T20" fmla="*/ 2147483647 w 90"/>
              <a:gd name="T21" fmla="*/ 2147483647 h 74"/>
              <a:gd name="T22" fmla="*/ 2147483647 w 90"/>
              <a:gd name="T23" fmla="*/ 2147483647 h 74"/>
              <a:gd name="T24" fmla="*/ 2147483647 w 90"/>
              <a:gd name="T25" fmla="*/ 2147483647 h 74"/>
              <a:gd name="T26" fmla="*/ 2147483647 w 90"/>
              <a:gd name="T27" fmla="*/ 2147483647 h 74"/>
              <a:gd name="T28" fmla="*/ 2147483647 w 90"/>
              <a:gd name="T29" fmla="*/ 2147483647 h 74"/>
              <a:gd name="T30" fmla="*/ 2147483647 w 90"/>
              <a:gd name="T31" fmla="*/ 2147483647 h 74"/>
              <a:gd name="T32" fmla="*/ 2147483647 w 90"/>
              <a:gd name="T33" fmla="*/ 2147483647 h 74"/>
              <a:gd name="T34" fmla="*/ 2147483647 w 90"/>
              <a:gd name="T35" fmla="*/ 2147483647 h 74"/>
              <a:gd name="T36" fmla="*/ 2147483647 w 90"/>
              <a:gd name="T37" fmla="*/ 2147483647 h 74"/>
              <a:gd name="T38" fmla="*/ 2147483647 w 90"/>
              <a:gd name="T39" fmla="*/ 2147483647 h 74"/>
              <a:gd name="T40" fmla="*/ 2147483647 w 90"/>
              <a:gd name="T41" fmla="*/ 2147483647 h 74"/>
              <a:gd name="T42" fmla="*/ 0 w 90"/>
              <a:gd name="T43" fmla="*/ 2147483647 h 74"/>
              <a:gd name="T44" fmla="*/ 0 w 90"/>
              <a:gd name="T45" fmla="*/ 2147483647 h 74"/>
              <a:gd name="T46" fmla="*/ 2147483647 w 90"/>
              <a:gd name="T47" fmla="*/ 2147483647 h 74"/>
              <a:gd name="T48" fmla="*/ 2147483647 w 90"/>
              <a:gd name="T49" fmla="*/ 2147483647 h 74"/>
              <a:gd name="T50" fmla="*/ 2147483647 w 90"/>
              <a:gd name="T51" fmla="*/ 2147483647 h 74"/>
              <a:gd name="T52" fmla="*/ 2147483647 w 90"/>
              <a:gd name="T53" fmla="*/ 2147483647 h 74"/>
              <a:gd name="T54" fmla="*/ 2147483647 w 90"/>
              <a:gd name="T55" fmla="*/ 2147483647 h 74"/>
              <a:gd name="T56" fmla="*/ 2147483647 w 90"/>
              <a:gd name="T57" fmla="*/ 2147483647 h 74"/>
              <a:gd name="T58" fmla="*/ 2147483647 w 90"/>
              <a:gd name="T59" fmla="*/ 0 h 74"/>
              <a:gd name="T60" fmla="*/ 2147483647 w 90"/>
              <a:gd name="T61" fmla="*/ 2147483647 h 74"/>
              <a:gd name="T62" fmla="*/ 2147483647 w 90"/>
              <a:gd name="T63" fmla="*/ 2147483647 h 74"/>
              <a:gd name="T64" fmla="*/ 2147483647 w 90"/>
              <a:gd name="T65" fmla="*/ 2147483647 h 74"/>
              <a:gd name="T66" fmla="*/ 2147483647 w 90"/>
              <a:gd name="T67" fmla="*/ 2147483647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solidFill>
            <a:srgbClr val="2929A5"/>
          </a:solidFill>
          <a:ln w="7938">
            <a:solidFill>
              <a:schemeClr val="tx1"/>
            </a:solidFill>
            <a:prstDash val="solid"/>
            <a:round/>
            <a:headEnd/>
            <a:tailEnd/>
          </a:ln>
        </p:spPr>
        <p:txBody>
          <a:bodyPr/>
          <a:lstStyle/>
          <a:p>
            <a:endParaRPr lang="en-GB"/>
          </a:p>
        </p:txBody>
      </p:sp>
      <p:sp>
        <p:nvSpPr>
          <p:cNvPr id="171" name="Freeform 169"/>
          <p:cNvSpPr>
            <a:spLocks/>
          </p:cNvSpPr>
          <p:nvPr/>
        </p:nvSpPr>
        <p:spPr bwMode="auto">
          <a:xfrm>
            <a:off x="4687888" y="3590925"/>
            <a:ext cx="95250" cy="82550"/>
          </a:xfrm>
          <a:custGeom>
            <a:avLst/>
            <a:gdLst>
              <a:gd name="T0" fmla="*/ 0 w 60"/>
              <a:gd name="T1" fmla="*/ 2147483647 h 52"/>
              <a:gd name="T2" fmla="*/ 2147483647 w 60"/>
              <a:gd name="T3" fmla="*/ 0 h 52"/>
              <a:gd name="T4" fmla="*/ 2147483647 w 60"/>
              <a:gd name="T5" fmla="*/ 2147483647 h 52"/>
              <a:gd name="T6" fmla="*/ 2147483647 w 60"/>
              <a:gd name="T7" fmla="*/ 2147483647 h 52"/>
              <a:gd name="T8" fmla="*/ 2147483647 w 60"/>
              <a:gd name="T9" fmla="*/ 2147483647 h 52"/>
              <a:gd name="T10" fmla="*/ 2147483647 w 60"/>
              <a:gd name="T11" fmla="*/ 2147483647 h 52"/>
              <a:gd name="T12" fmla="*/ 2147483647 w 60"/>
              <a:gd name="T13" fmla="*/ 2147483647 h 52"/>
              <a:gd name="T14" fmla="*/ 2147483647 w 60"/>
              <a:gd name="T15" fmla="*/ 2147483647 h 52"/>
              <a:gd name="T16" fmla="*/ 2147483647 w 60"/>
              <a:gd name="T17" fmla="*/ 2147483647 h 52"/>
              <a:gd name="T18" fmla="*/ 2147483647 w 60"/>
              <a:gd name="T19" fmla="*/ 2147483647 h 52"/>
              <a:gd name="T20" fmla="*/ 2147483647 w 60"/>
              <a:gd name="T21" fmla="*/ 2147483647 h 52"/>
              <a:gd name="T22" fmla="*/ 2147483647 w 60"/>
              <a:gd name="T23" fmla="*/ 2147483647 h 52"/>
              <a:gd name="T24" fmla="*/ 2147483647 w 60"/>
              <a:gd name="T25" fmla="*/ 2147483647 h 52"/>
              <a:gd name="T26" fmla="*/ 2147483647 w 60"/>
              <a:gd name="T27" fmla="*/ 2147483647 h 52"/>
              <a:gd name="T28" fmla="*/ 2147483647 w 60"/>
              <a:gd name="T29" fmla="*/ 2147483647 h 52"/>
              <a:gd name="T30" fmla="*/ 2147483647 w 60"/>
              <a:gd name="T31" fmla="*/ 2147483647 h 52"/>
              <a:gd name="T32" fmla="*/ 2147483647 w 60"/>
              <a:gd name="T33" fmla="*/ 2147483647 h 52"/>
              <a:gd name="T34" fmla="*/ 2147483647 w 60"/>
              <a:gd name="T35" fmla="*/ 2147483647 h 52"/>
              <a:gd name="T36" fmla="*/ 0 w 60"/>
              <a:gd name="T37" fmla="*/ 214748364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solidFill>
            <a:srgbClr val="2929A5"/>
          </a:solidFill>
          <a:ln w="7938">
            <a:solidFill>
              <a:schemeClr val="tx1"/>
            </a:solidFill>
            <a:prstDash val="solid"/>
            <a:round/>
            <a:headEnd/>
            <a:tailEnd/>
          </a:ln>
        </p:spPr>
        <p:txBody>
          <a:bodyPr/>
          <a:lstStyle/>
          <a:p>
            <a:endParaRPr lang="en-GB"/>
          </a:p>
        </p:txBody>
      </p:sp>
      <p:sp>
        <p:nvSpPr>
          <p:cNvPr id="172" name="Freeform 170"/>
          <p:cNvSpPr>
            <a:spLocks/>
          </p:cNvSpPr>
          <p:nvPr/>
        </p:nvSpPr>
        <p:spPr bwMode="auto">
          <a:xfrm>
            <a:off x="4754563" y="3565525"/>
            <a:ext cx="111125" cy="123825"/>
          </a:xfrm>
          <a:custGeom>
            <a:avLst/>
            <a:gdLst>
              <a:gd name="T0" fmla="*/ 2147483647 w 70"/>
              <a:gd name="T1" fmla="*/ 2147483647 h 78"/>
              <a:gd name="T2" fmla="*/ 2147483647 w 70"/>
              <a:gd name="T3" fmla="*/ 2147483647 h 78"/>
              <a:gd name="T4" fmla="*/ 0 w 70"/>
              <a:gd name="T5" fmla="*/ 2147483647 h 78"/>
              <a:gd name="T6" fmla="*/ 2147483647 w 70"/>
              <a:gd name="T7" fmla="*/ 2147483647 h 78"/>
              <a:gd name="T8" fmla="*/ 2147483647 w 70"/>
              <a:gd name="T9" fmla="*/ 2147483647 h 78"/>
              <a:gd name="T10" fmla="*/ 2147483647 w 70"/>
              <a:gd name="T11" fmla="*/ 2147483647 h 78"/>
              <a:gd name="T12" fmla="*/ 2147483647 w 70"/>
              <a:gd name="T13" fmla="*/ 2147483647 h 78"/>
              <a:gd name="T14" fmla="*/ 2147483647 w 70"/>
              <a:gd name="T15" fmla="*/ 2147483647 h 78"/>
              <a:gd name="T16" fmla="*/ 2147483647 w 70"/>
              <a:gd name="T17" fmla="*/ 2147483647 h 78"/>
              <a:gd name="T18" fmla="*/ 2147483647 w 70"/>
              <a:gd name="T19" fmla="*/ 2147483647 h 78"/>
              <a:gd name="T20" fmla="*/ 2147483647 w 70"/>
              <a:gd name="T21" fmla="*/ 2147483647 h 78"/>
              <a:gd name="T22" fmla="*/ 2147483647 w 70"/>
              <a:gd name="T23" fmla="*/ 2147483647 h 78"/>
              <a:gd name="T24" fmla="*/ 2147483647 w 70"/>
              <a:gd name="T25" fmla="*/ 2147483647 h 78"/>
              <a:gd name="T26" fmla="*/ 2147483647 w 70"/>
              <a:gd name="T27" fmla="*/ 0 h 78"/>
              <a:gd name="T28" fmla="*/ 2147483647 w 70"/>
              <a:gd name="T29" fmla="*/ 0 h 78"/>
              <a:gd name="T30" fmla="*/ 2147483647 w 70"/>
              <a:gd name="T31" fmla="*/ 2147483647 h 78"/>
              <a:gd name="T32" fmla="*/ 2147483647 w 70"/>
              <a:gd name="T33" fmla="*/ 2147483647 h 78"/>
              <a:gd name="T34" fmla="*/ 2147483647 w 70"/>
              <a:gd name="T35" fmla="*/ 2147483647 h 78"/>
              <a:gd name="T36" fmla="*/ 2147483647 w 70"/>
              <a:gd name="T37" fmla="*/ 2147483647 h 78"/>
              <a:gd name="T38" fmla="*/ 2147483647 w 70"/>
              <a:gd name="T39" fmla="*/ 2147483647 h 78"/>
              <a:gd name="T40" fmla="*/ 2147483647 w 70"/>
              <a:gd name="T41" fmla="*/ 2147483647 h 78"/>
              <a:gd name="T42" fmla="*/ 2147483647 w 70"/>
              <a:gd name="T43" fmla="*/ 2147483647 h 78"/>
              <a:gd name="T44" fmla="*/ 2147483647 w 70"/>
              <a:gd name="T45" fmla="*/ 2147483647 h 78"/>
              <a:gd name="T46" fmla="*/ 2147483647 w 70"/>
              <a:gd name="T47" fmla="*/ 2147483647 h 78"/>
              <a:gd name="T48" fmla="*/ 2147483647 w 70"/>
              <a:gd name="T49" fmla="*/ 2147483647 h 78"/>
              <a:gd name="T50" fmla="*/ 2147483647 w 70"/>
              <a:gd name="T51" fmla="*/ 2147483647 h 78"/>
              <a:gd name="T52" fmla="*/ 2147483647 w 70"/>
              <a:gd name="T53" fmla="*/ 2147483647 h 78"/>
              <a:gd name="T54" fmla="*/ 2147483647 w 70"/>
              <a:gd name="T55" fmla="*/ 2147483647 h 78"/>
              <a:gd name="T56" fmla="*/ 2147483647 w 70"/>
              <a:gd name="T57" fmla="*/ 2147483647 h 78"/>
              <a:gd name="T58" fmla="*/ 2147483647 w 70"/>
              <a:gd name="T59" fmla="*/ 2147483647 h 78"/>
              <a:gd name="T60" fmla="*/ 2147483647 w 70"/>
              <a:gd name="T61" fmla="*/ 2147483647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solidFill>
            <a:srgbClr val="2929A5"/>
          </a:solidFill>
          <a:ln w="7938">
            <a:solidFill>
              <a:schemeClr val="tx1"/>
            </a:solidFill>
            <a:prstDash val="solid"/>
            <a:round/>
            <a:headEnd/>
            <a:tailEnd/>
          </a:ln>
        </p:spPr>
        <p:txBody>
          <a:bodyPr/>
          <a:lstStyle/>
          <a:p>
            <a:endParaRPr lang="en-GB"/>
          </a:p>
        </p:txBody>
      </p:sp>
      <p:sp>
        <p:nvSpPr>
          <p:cNvPr id="173" name="Freeform 171"/>
          <p:cNvSpPr>
            <a:spLocks/>
          </p:cNvSpPr>
          <p:nvPr/>
        </p:nvSpPr>
        <p:spPr bwMode="auto">
          <a:xfrm>
            <a:off x="4808538" y="3676650"/>
            <a:ext cx="63500" cy="50800"/>
          </a:xfrm>
          <a:custGeom>
            <a:avLst/>
            <a:gdLst>
              <a:gd name="T0" fmla="*/ 2147483647 w 40"/>
              <a:gd name="T1" fmla="*/ 0 h 32"/>
              <a:gd name="T2" fmla="*/ 2147483647 w 40"/>
              <a:gd name="T3" fmla="*/ 2147483647 h 32"/>
              <a:gd name="T4" fmla="*/ 2147483647 w 40"/>
              <a:gd name="T5" fmla="*/ 2147483647 h 32"/>
              <a:gd name="T6" fmla="*/ 2147483647 w 40"/>
              <a:gd name="T7" fmla="*/ 2147483647 h 32"/>
              <a:gd name="T8" fmla="*/ 2147483647 w 40"/>
              <a:gd name="T9" fmla="*/ 2147483647 h 32"/>
              <a:gd name="T10" fmla="*/ 2147483647 w 40"/>
              <a:gd name="T11" fmla="*/ 2147483647 h 32"/>
              <a:gd name="T12" fmla="*/ 2147483647 w 40"/>
              <a:gd name="T13" fmla="*/ 2147483647 h 32"/>
              <a:gd name="T14" fmla="*/ 0 w 40"/>
              <a:gd name="T15" fmla="*/ 2147483647 h 32"/>
              <a:gd name="T16" fmla="*/ 2147483647 w 40"/>
              <a:gd name="T17" fmla="*/ 2147483647 h 32"/>
              <a:gd name="T18" fmla="*/ 2147483647 w 40"/>
              <a:gd name="T19" fmla="*/ 2147483647 h 32"/>
              <a:gd name="T20" fmla="*/ 2147483647 w 40"/>
              <a:gd name="T21" fmla="*/ 2147483647 h 32"/>
              <a:gd name="T22" fmla="*/ 2147483647 w 40"/>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solidFill>
            <a:srgbClr val="2929A5"/>
          </a:solidFill>
          <a:ln w="7938">
            <a:solidFill>
              <a:schemeClr val="tx1"/>
            </a:solidFill>
            <a:prstDash val="solid"/>
            <a:round/>
            <a:headEnd/>
            <a:tailEnd/>
          </a:ln>
        </p:spPr>
        <p:txBody>
          <a:bodyPr/>
          <a:lstStyle/>
          <a:p>
            <a:endParaRPr lang="en-GB"/>
          </a:p>
        </p:txBody>
      </p:sp>
      <p:sp>
        <p:nvSpPr>
          <p:cNvPr id="174" name="Freeform 172"/>
          <p:cNvSpPr>
            <a:spLocks/>
          </p:cNvSpPr>
          <p:nvPr/>
        </p:nvSpPr>
        <p:spPr bwMode="auto">
          <a:xfrm>
            <a:off x="4608513" y="3810000"/>
            <a:ext cx="66675" cy="38100"/>
          </a:xfrm>
          <a:custGeom>
            <a:avLst/>
            <a:gdLst>
              <a:gd name="T0" fmla="*/ 2147483647 w 42"/>
              <a:gd name="T1" fmla="*/ 0 h 24"/>
              <a:gd name="T2" fmla="*/ 2147483647 w 42"/>
              <a:gd name="T3" fmla="*/ 0 h 24"/>
              <a:gd name="T4" fmla="*/ 2147483647 w 42"/>
              <a:gd name="T5" fmla="*/ 0 h 24"/>
              <a:gd name="T6" fmla="*/ 2147483647 w 42"/>
              <a:gd name="T7" fmla="*/ 0 h 24"/>
              <a:gd name="T8" fmla="*/ 2147483647 w 42"/>
              <a:gd name="T9" fmla="*/ 2147483647 h 24"/>
              <a:gd name="T10" fmla="*/ 2147483647 w 42"/>
              <a:gd name="T11" fmla="*/ 2147483647 h 24"/>
              <a:gd name="T12" fmla="*/ 2147483647 w 42"/>
              <a:gd name="T13" fmla="*/ 2147483647 h 24"/>
              <a:gd name="T14" fmla="*/ 2147483647 w 42"/>
              <a:gd name="T15" fmla="*/ 2147483647 h 24"/>
              <a:gd name="T16" fmla="*/ 2147483647 w 42"/>
              <a:gd name="T17" fmla="*/ 2147483647 h 24"/>
              <a:gd name="T18" fmla="*/ 2147483647 w 42"/>
              <a:gd name="T19" fmla="*/ 2147483647 h 24"/>
              <a:gd name="T20" fmla="*/ 2147483647 w 42"/>
              <a:gd name="T21" fmla="*/ 2147483647 h 24"/>
              <a:gd name="T22" fmla="*/ 0 w 42"/>
              <a:gd name="T23" fmla="*/ 2147483647 h 24"/>
              <a:gd name="T24" fmla="*/ 2147483647 w 42"/>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solidFill>
            <a:srgbClr val="2929A5"/>
          </a:solidFill>
          <a:ln w="7938">
            <a:solidFill>
              <a:schemeClr val="tx1"/>
            </a:solidFill>
            <a:prstDash val="solid"/>
            <a:round/>
            <a:headEnd/>
            <a:tailEnd/>
          </a:ln>
        </p:spPr>
        <p:txBody>
          <a:bodyPr/>
          <a:lstStyle/>
          <a:p>
            <a:endParaRPr lang="en-GB"/>
          </a:p>
        </p:txBody>
      </p:sp>
      <p:sp>
        <p:nvSpPr>
          <p:cNvPr id="175" name="Freeform 173"/>
          <p:cNvSpPr>
            <a:spLocks/>
          </p:cNvSpPr>
          <p:nvPr/>
        </p:nvSpPr>
        <p:spPr bwMode="auto">
          <a:xfrm>
            <a:off x="4460875" y="3533775"/>
            <a:ext cx="296863" cy="279400"/>
          </a:xfrm>
          <a:custGeom>
            <a:avLst/>
            <a:gdLst>
              <a:gd name="T0" fmla="*/ 2147483647 w 187"/>
              <a:gd name="T1" fmla="*/ 2147483647 h 176"/>
              <a:gd name="T2" fmla="*/ 0 w 187"/>
              <a:gd name="T3" fmla="*/ 2147483647 h 176"/>
              <a:gd name="T4" fmla="*/ 2147483647 w 187"/>
              <a:gd name="T5" fmla="*/ 2147483647 h 176"/>
              <a:gd name="T6" fmla="*/ 2147483647 w 187"/>
              <a:gd name="T7" fmla="*/ 2147483647 h 176"/>
              <a:gd name="T8" fmla="*/ 2147483647 w 187"/>
              <a:gd name="T9" fmla="*/ 2147483647 h 176"/>
              <a:gd name="T10" fmla="*/ 2147483647 w 187"/>
              <a:gd name="T11" fmla="*/ 2147483647 h 176"/>
              <a:gd name="T12" fmla="*/ 2147483647 w 187"/>
              <a:gd name="T13" fmla="*/ 2147483647 h 176"/>
              <a:gd name="T14" fmla="*/ 2147483647 w 187"/>
              <a:gd name="T15" fmla="*/ 2147483647 h 176"/>
              <a:gd name="T16" fmla="*/ 2147483647 w 187"/>
              <a:gd name="T17" fmla="*/ 2147483647 h 176"/>
              <a:gd name="T18" fmla="*/ 2147483647 w 187"/>
              <a:gd name="T19" fmla="*/ 0 h 176"/>
              <a:gd name="T20" fmla="*/ 2147483647 w 187"/>
              <a:gd name="T21" fmla="*/ 2147483647 h 176"/>
              <a:gd name="T22" fmla="*/ 2147483647 w 187"/>
              <a:gd name="T23" fmla="*/ 2147483647 h 176"/>
              <a:gd name="T24" fmla="*/ 2147483647 w 187"/>
              <a:gd name="T25" fmla="*/ 2147483647 h 176"/>
              <a:gd name="T26" fmla="*/ 2147483647 w 187"/>
              <a:gd name="T27" fmla="*/ 2147483647 h 176"/>
              <a:gd name="T28" fmla="*/ 2147483647 w 187"/>
              <a:gd name="T29" fmla="*/ 2147483647 h 176"/>
              <a:gd name="T30" fmla="*/ 2147483647 w 187"/>
              <a:gd name="T31" fmla="*/ 2147483647 h 176"/>
              <a:gd name="T32" fmla="*/ 2147483647 w 187"/>
              <a:gd name="T33" fmla="*/ 2147483647 h 176"/>
              <a:gd name="T34" fmla="*/ 2147483647 w 187"/>
              <a:gd name="T35" fmla="*/ 2147483647 h 176"/>
              <a:gd name="T36" fmla="*/ 2147483647 w 187"/>
              <a:gd name="T37" fmla="*/ 2147483647 h 176"/>
              <a:gd name="T38" fmla="*/ 2147483647 w 187"/>
              <a:gd name="T39" fmla="*/ 2147483647 h 176"/>
              <a:gd name="T40" fmla="*/ 2147483647 w 187"/>
              <a:gd name="T41" fmla="*/ 2147483647 h 176"/>
              <a:gd name="T42" fmla="*/ 2147483647 w 187"/>
              <a:gd name="T43" fmla="*/ 2147483647 h 176"/>
              <a:gd name="T44" fmla="*/ 2147483647 w 187"/>
              <a:gd name="T45" fmla="*/ 2147483647 h 176"/>
              <a:gd name="T46" fmla="*/ 2147483647 w 187"/>
              <a:gd name="T47" fmla="*/ 2147483647 h 176"/>
              <a:gd name="T48" fmla="*/ 2147483647 w 187"/>
              <a:gd name="T49" fmla="*/ 2147483647 h 176"/>
              <a:gd name="T50" fmla="*/ 2147483647 w 187"/>
              <a:gd name="T51" fmla="*/ 2147483647 h 176"/>
              <a:gd name="T52" fmla="*/ 2147483647 w 187"/>
              <a:gd name="T53" fmla="*/ 2147483647 h 176"/>
              <a:gd name="T54" fmla="*/ 2147483647 w 187"/>
              <a:gd name="T55" fmla="*/ 2147483647 h 176"/>
              <a:gd name="T56" fmla="*/ 2147483647 w 187"/>
              <a:gd name="T57" fmla="*/ 2147483647 h 176"/>
              <a:gd name="T58" fmla="*/ 2147483647 w 187"/>
              <a:gd name="T59" fmla="*/ 2147483647 h 176"/>
              <a:gd name="T60" fmla="*/ 2147483647 w 187"/>
              <a:gd name="T61" fmla="*/ 2147483647 h 176"/>
              <a:gd name="T62" fmla="*/ 2147483647 w 187"/>
              <a:gd name="T63" fmla="*/ 2147483647 h 176"/>
              <a:gd name="T64" fmla="*/ 2147483647 w 187"/>
              <a:gd name="T65" fmla="*/ 2147483647 h 176"/>
              <a:gd name="T66" fmla="*/ 2147483647 w 187"/>
              <a:gd name="T67" fmla="*/ 2147483647 h 176"/>
              <a:gd name="T68" fmla="*/ 2147483647 w 187"/>
              <a:gd name="T69" fmla="*/ 2147483647 h 176"/>
              <a:gd name="T70" fmla="*/ 2147483647 w 187"/>
              <a:gd name="T71" fmla="*/ 2147483647 h 176"/>
              <a:gd name="T72" fmla="*/ 2147483647 w 187"/>
              <a:gd name="T73" fmla="*/ 2147483647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solidFill>
            <a:srgbClr val="2929A5"/>
          </a:solidFill>
          <a:ln w="7938">
            <a:solidFill>
              <a:schemeClr val="tx1"/>
            </a:solidFill>
            <a:prstDash val="solid"/>
            <a:round/>
            <a:headEnd/>
            <a:tailEnd/>
          </a:ln>
        </p:spPr>
        <p:txBody>
          <a:bodyPr/>
          <a:lstStyle/>
          <a:p>
            <a:endParaRPr lang="en-GB"/>
          </a:p>
        </p:txBody>
      </p:sp>
      <p:sp>
        <p:nvSpPr>
          <p:cNvPr id="176" name="Freeform 174"/>
          <p:cNvSpPr>
            <a:spLocks/>
          </p:cNvSpPr>
          <p:nvPr/>
        </p:nvSpPr>
        <p:spPr bwMode="auto">
          <a:xfrm>
            <a:off x="4970463" y="3489325"/>
            <a:ext cx="82550" cy="95250"/>
          </a:xfrm>
          <a:custGeom>
            <a:avLst/>
            <a:gdLst>
              <a:gd name="T0" fmla="*/ 2147483647 w 52"/>
              <a:gd name="T1" fmla="*/ 2147483647 h 60"/>
              <a:gd name="T2" fmla="*/ 2147483647 w 52"/>
              <a:gd name="T3" fmla="*/ 2147483647 h 60"/>
              <a:gd name="T4" fmla="*/ 2147483647 w 52"/>
              <a:gd name="T5" fmla="*/ 2147483647 h 60"/>
              <a:gd name="T6" fmla="*/ 2147483647 w 52"/>
              <a:gd name="T7" fmla="*/ 2147483647 h 60"/>
              <a:gd name="T8" fmla="*/ 2147483647 w 52"/>
              <a:gd name="T9" fmla="*/ 2147483647 h 60"/>
              <a:gd name="T10" fmla="*/ 2147483647 w 52"/>
              <a:gd name="T11" fmla="*/ 2147483647 h 60"/>
              <a:gd name="T12" fmla="*/ 2147483647 w 52"/>
              <a:gd name="T13" fmla="*/ 2147483647 h 60"/>
              <a:gd name="T14" fmla="*/ 0 w 52"/>
              <a:gd name="T15" fmla="*/ 2147483647 h 60"/>
              <a:gd name="T16" fmla="*/ 2147483647 w 52"/>
              <a:gd name="T17" fmla="*/ 0 h 60"/>
              <a:gd name="T18" fmla="*/ 2147483647 w 52"/>
              <a:gd name="T19" fmla="*/ 2147483647 h 60"/>
              <a:gd name="T20" fmla="*/ 2147483647 w 52"/>
              <a:gd name="T21" fmla="*/ 2147483647 h 60"/>
              <a:gd name="T22" fmla="*/ 2147483647 w 52"/>
              <a:gd name="T23" fmla="*/ 2147483647 h 60"/>
              <a:gd name="T24" fmla="*/ 2147483647 w 52"/>
              <a:gd name="T25" fmla="*/ 2147483647 h 60"/>
              <a:gd name="T26" fmla="*/ 2147483647 w 52"/>
              <a:gd name="T27" fmla="*/ 2147483647 h 60"/>
              <a:gd name="T28" fmla="*/ 2147483647 w 52"/>
              <a:gd name="T29" fmla="*/ 2147483647 h 60"/>
              <a:gd name="T30" fmla="*/ 2147483647 w 52"/>
              <a:gd name="T31" fmla="*/ 2147483647 h 60"/>
              <a:gd name="T32" fmla="*/ 2147483647 w 52"/>
              <a:gd name="T33" fmla="*/ 2147483647 h 60"/>
              <a:gd name="T34" fmla="*/ 2147483647 w 52"/>
              <a:gd name="T35" fmla="*/ 2147483647 h 60"/>
              <a:gd name="T36" fmla="*/ 2147483647 w 52"/>
              <a:gd name="T37" fmla="*/ 2147483647 h 60"/>
              <a:gd name="T38" fmla="*/ 2147483647 w 52"/>
              <a:gd name="T39" fmla="*/ 2147483647 h 60"/>
              <a:gd name="T40" fmla="*/ 2147483647 w 52"/>
              <a:gd name="T41" fmla="*/ 2147483647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solidFill>
            <a:srgbClr val="6699FF"/>
          </a:solidFill>
          <a:ln w="7938">
            <a:solidFill>
              <a:srgbClr val="6699FF"/>
            </a:solidFill>
            <a:prstDash val="solid"/>
            <a:round/>
            <a:headEnd/>
            <a:tailEnd/>
          </a:ln>
        </p:spPr>
        <p:txBody>
          <a:bodyPr/>
          <a:lstStyle/>
          <a:p>
            <a:endParaRPr lang="en-GB"/>
          </a:p>
        </p:txBody>
      </p:sp>
      <p:sp>
        <p:nvSpPr>
          <p:cNvPr id="177" name="Freeform 175"/>
          <p:cNvSpPr>
            <a:spLocks/>
          </p:cNvSpPr>
          <p:nvPr/>
        </p:nvSpPr>
        <p:spPr bwMode="auto">
          <a:xfrm>
            <a:off x="4843463" y="3362325"/>
            <a:ext cx="454025" cy="254000"/>
          </a:xfrm>
          <a:custGeom>
            <a:avLst/>
            <a:gdLst>
              <a:gd name="T0" fmla="*/ 2147483647 w 286"/>
              <a:gd name="T1" fmla="*/ 2147483647 h 160"/>
              <a:gd name="T2" fmla="*/ 2147483647 w 286"/>
              <a:gd name="T3" fmla="*/ 0 h 160"/>
              <a:gd name="T4" fmla="*/ 2147483647 w 286"/>
              <a:gd name="T5" fmla="*/ 0 h 160"/>
              <a:gd name="T6" fmla="*/ 2147483647 w 286"/>
              <a:gd name="T7" fmla="*/ 2147483647 h 160"/>
              <a:gd name="T8" fmla="*/ 2147483647 w 286"/>
              <a:gd name="T9" fmla="*/ 2147483647 h 160"/>
              <a:gd name="T10" fmla="*/ 2147483647 w 286"/>
              <a:gd name="T11" fmla="*/ 2147483647 h 160"/>
              <a:gd name="T12" fmla="*/ 2147483647 w 286"/>
              <a:gd name="T13" fmla="*/ 2147483647 h 160"/>
              <a:gd name="T14" fmla="*/ 2147483647 w 286"/>
              <a:gd name="T15" fmla="*/ 2147483647 h 160"/>
              <a:gd name="T16" fmla="*/ 2147483647 w 286"/>
              <a:gd name="T17" fmla="*/ 2147483647 h 160"/>
              <a:gd name="T18" fmla="*/ 2147483647 w 286"/>
              <a:gd name="T19" fmla="*/ 2147483647 h 160"/>
              <a:gd name="T20" fmla="*/ 2147483647 w 286"/>
              <a:gd name="T21" fmla="*/ 2147483647 h 160"/>
              <a:gd name="T22" fmla="*/ 2147483647 w 286"/>
              <a:gd name="T23" fmla="*/ 2147483647 h 160"/>
              <a:gd name="T24" fmla="*/ 2147483647 w 286"/>
              <a:gd name="T25" fmla="*/ 2147483647 h 160"/>
              <a:gd name="T26" fmla="*/ 2147483647 w 286"/>
              <a:gd name="T27" fmla="*/ 2147483647 h 160"/>
              <a:gd name="T28" fmla="*/ 2147483647 w 286"/>
              <a:gd name="T29" fmla="*/ 2147483647 h 160"/>
              <a:gd name="T30" fmla="*/ 2147483647 w 286"/>
              <a:gd name="T31" fmla="*/ 2147483647 h 160"/>
              <a:gd name="T32" fmla="*/ 2147483647 w 286"/>
              <a:gd name="T33" fmla="*/ 2147483647 h 160"/>
              <a:gd name="T34" fmla="*/ 2147483647 w 286"/>
              <a:gd name="T35" fmla="*/ 2147483647 h 160"/>
              <a:gd name="T36" fmla="*/ 2147483647 w 286"/>
              <a:gd name="T37" fmla="*/ 2147483647 h 160"/>
              <a:gd name="T38" fmla="*/ 2147483647 w 286"/>
              <a:gd name="T39" fmla="*/ 2147483647 h 160"/>
              <a:gd name="T40" fmla="*/ 2147483647 w 286"/>
              <a:gd name="T41" fmla="*/ 2147483647 h 160"/>
              <a:gd name="T42" fmla="*/ 2147483647 w 286"/>
              <a:gd name="T43" fmla="*/ 2147483647 h 160"/>
              <a:gd name="T44" fmla="*/ 2147483647 w 286"/>
              <a:gd name="T45" fmla="*/ 2147483647 h 160"/>
              <a:gd name="T46" fmla="*/ 2147483647 w 286"/>
              <a:gd name="T47" fmla="*/ 2147483647 h 160"/>
              <a:gd name="T48" fmla="*/ 2147483647 w 286"/>
              <a:gd name="T49" fmla="*/ 2147483647 h 160"/>
              <a:gd name="T50" fmla="*/ 2147483647 w 286"/>
              <a:gd name="T51" fmla="*/ 2147483647 h 160"/>
              <a:gd name="T52" fmla="*/ 2147483647 w 286"/>
              <a:gd name="T53" fmla="*/ 2147483647 h 160"/>
              <a:gd name="T54" fmla="*/ 2147483647 w 286"/>
              <a:gd name="T55" fmla="*/ 2147483647 h 160"/>
              <a:gd name="T56" fmla="*/ 2147483647 w 286"/>
              <a:gd name="T57" fmla="*/ 2147483647 h 160"/>
              <a:gd name="T58" fmla="*/ 2147483647 w 286"/>
              <a:gd name="T59" fmla="*/ 2147483647 h 160"/>
              <a:gd name="T60" fmla="*/ 2147483647 w 286"/>
              <a:gd name="T61" fmla="*/ 2147483647 h 160"/>
              <a:gd name="T62" fmla="*/ 2147483647 w 286"/>
              <a:gd name="T63" fmla="*/ 2147483647 h 160"/>
              <a:gd name="T64" fmla="*/ 2147483647 w 286"/>
              <a:gd name="T65" fmla="*/ 2147483647 h 160"/>
              <a:gd name="T66" fmla="*/ 2147483647 w 286"/>
              <a:gd name="T67" fmla="*/ 2147483647 h 160"/>
              <a:gd name="T68" fmla="*/ 2147483647 w 286"/>
              <a:gd name="T69" fmla="*/ 2147483647 h 160"/>
              <a:gd name="T70" fmla="*/ 0 w 286"/>
              <a:gd name="T71" fmla="*/ 2147483647 h 160"/>
              <a:gd name="T72" fmla="*/ 2147483647 w 286"/>
              <a:gd name="T73" fmla="*/ 2147483647 h 160"/>
              <a:gd name="T74" fmla="*/ 2147483647 w 286"/>
              <a:gd name="T75" fmla="*/ 2147483647 h 160"/>
              <a:gd name="T76" fmla="*/ 2147483647 w 286"/>
              <a:gd name="T77" fmla="*/ 2147483647 h 160"/>
              <a:gd name="T78" fmla="*/ 2147483647 w 286"/>
              <a:gd name="T79" fmla="*/ 2147483647 h 160"/>
              <a:gd name="T80" fmla="*/ 2147483647 w 286"/>
              <a:gd name="T81" fmla="*/ 2147483647 h 160"/>
              <a:gd name="T82" fmla="*/ 2147483647 w 286"/>
              <a:gd name="T83" fmla="*/ 2147483647 h 160"/>
              <a:gd name="T84" fmla="*/ 2147483647 w 286"/>
              <a:gd name="T85" fmla="*/ 2147483647 h 1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solidFill>
            <a:srgbClr val="2929A5"/>
          </a:solidFill>
          <a:ln w="7938">
            <a:solidFill>
              <a:schemeClr val="tx1"/>
            </a:solidFill>
            <a:prstDash val="solid"/>
            <a:round/>
            <a:headEnd/>
            <a:tailEnd/>
          </a:ln>
        </p:spPr>
        <p:txBody>
          <a:bodyPr/>
          <a:lstStyle/>
          <a:p>
            <a:endParaRPr lang="en-GB"/>
          </a:p>
        </p:txBody>
      </p:sp>
      <p:sp>
        <p:nvSpPr>
          <p:cNvPr id="178" name="Freeform 176"/>
          <p:cNvSpPr>
            <a:spLocks/>
          </p:cNvSpPr>
          <p:nvPr/>
        </p:nvSpPr>
        <p:spPr bwMode="auto">
          <a:xfrm>
            <a:off x="4808538" y="3495675"/>
            <a:ext cx="225425" cy="142875"/>
          </a:xfrm>
          <a:custGeom>
            <a:avLst/>
            <a:gdLst>
              <a:gd name="T0" fmla="*/ 2147483647 w 142"/>
              <a:gd name="T1" fmla="*/ 2147483647 h 90"/>
              <a:gd name="T2" fmla="*/ 2147483647 w 142"/>
              <a:gd name="T3" fmla="*/ 2147483647 h 90"/>
              <a:gd name="T4" fmla="*/ 2147483647 w 142"/>
              <a:gd name="T5" fmla="*/ 2147483647 h 90"/>
              <a:gd name="T6" fmla="*/ 2147483647 w 142"/>
              <a:gd name="T7" fmla="*/ 2147483647 h 90"/>
              <a:gd name="T8" fmla="*/ 2147483647 w 142"/>
              <a:gd name="T9" fmla="*/ 2147483647 h 90"/>
              <a:gd name="T10" fmla="*/ 2147483647 w 142"/>
              <a:gd name="T11" fmla="*/ 0 h 90"/>
              <a:gd name="T12" fmla="*/ 2147483647 w 142"/>
              <a:gd name="T13" fmla="*/ 0 h 90"/>
              <a:gd name="T14" fmla="*/ 2147483647 w 142"/>
              <a:gd name="T15" fmla="*/ 2147483647 h 90"/>
              <a:gd name="T16" fmla="*/ 2147483647 w 142"/>
              <a:gd name="T17" fmla="*/ 2147483647 h 90"/>
              <a:gd name="T18" fmla="*/ 2147483647 w 142"/>
              <a:gd name="T19" fmla="*/ 2147483647 h 90"/>
              <a:gd name="T20" fmla="*/ 2147483647 w 142"/>
              <a:gd name="T21" fmla="*/ 2147483647 h 90"/>
              <a:gd name="T22" fmla="*/ 2147483647 w 142"/>
              <a:gd name="T23" fmla="*/ 2147483647 h 90"/>
              <a:gd name="T24" fmla="*/ 2147483647 w 142"/>
              <a:gd name="T25" fmla="*/ 2147483647 h 90"/>
              <a:gd name="T26" fmla="*/ 2147483647 w 142"/>
              <a:gd name="T27" fmla="*/ 2147483647 h 90"/>
              <a:gd name="T28" fmla="*/ 2147483647 w 142"/>
              <a:gd name="T29" fmla="*/ 2147483647 h 90"/>
              <a:gd name="T30" fmla="*/ 2147483647 w 142"/>
              <a:gd name="T31" fmla="*/ 2147483647 h 90"/>
              <a:gd name="T32" fmla="*/ 2147483647 w 142"/>
              <a:gd name="T33" fmla="*/ 2147483647 h 90"/>
              <a:gd name="T34" fmla="*/ 2147483647 w 142"/>
              <a:gd name="T35" fmla="*/ 2147483647 h 90"/>
              <a:gd name="T36" fmla="*/ 2147483647 w 142"/>
              <a:gd name="T37" fmla="*/ 2147483647 h 90"/>
              <a:gd name="T38" fmla="*/ 2147483647 w 142"/>
              <a:gd name="T39" fmla="*/ 2147483647 h 90"/>
              <a:gd name="T40" fmla="*/ 2147483647 w 142"/>
              <a:gd name="T41" fmla="*/ 2147483647 h 90"/>
              <a:gd name="T42" fmla="*/ 2147483647 w 142"/>
              <a:gd name="T43" fmla="*/ 2147483647 h 90"/>
              <a:gd name="T44" fmla="*/ 2147483647 w 142"/>
              <a:gd name="T45" fmla="*/ 2147483647 h 90"/>
              <a:gd name="T46" fmla="*/ 2147483647 w 142"/>
              <a:gd name="T47" fmla="*/ 2147483647 h 90"/>
              <a:gd name="T48" fmla="*/ 2147483647 w 142"/>
              <a:gd name="T49" fmla="*/ 2147483647 h 90"/>
              <a:gd name="T50" fmla="*/ 2147483647 w 142"/>
              <a:gd name="T51" fmla="*/ 2147483647 h 90"/>
              <a:gd name="T52" fmla="*/ 2147483647 w 142"/>
              <a:gd name="T53" fmla="*/ 2147483647 h 90"/>
              <a:gd name="T54" fmla="*/ 2147483647 w 142"/>
              <a:gd name="T55" fmla="*/ 2147483647 h 90"/>
              <a:gd name="T56" fmla="*/ 2147483647 w 142"/>
              <a:gd name="T57" fmla="*/ 2147483647 h 90"/>
              <a:gd name="T58" fmla="*/ 2147483647 w 142"/>
              <a:gd name="T59" fmla="*/ 2147483647 h 90"/>
              <a:gd name="T60" fmla="*/ 2147483647 w 142"/>
              <a:gd name="T61" fmla="*/ 2147483647 h 90"/>
              <a:gd name="T62" fmla="*/ 2147483647 w 142"/>
              <a:gd name="T63" fmla="*/ 2147483647 h 90"/>
              <a:gd name="T64" fmla="*/ 0 w 142"/>
              <a:gd name="T65" fmla="*/ 2147483647 h 90"/>
              <a:gd name="T66" fmla="*/ 2147483647 w 142"/>
              <a:gd name="T67" fmla="*/ 2147483647 h 90"/>
              <a:gd name="T68" fmla="*/ 2147483647 w 142"/>
              <a:gd name="T69" fmla="*/ 2147483647 h 90"/>
              <a:gd name="T70" fmla="*/ 2147483647 w 142"/>
              <a:gd name="T71" fmla="*/ 2147483647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solidFill>
            <a:srgbClr val="2929A5"/>
          </a:solidFill>
          <a:ln w="7938">
            <a:solidFill>
              <a:schemeClr val="tx1"/>
            </a:solidFill>
            <a:prstDash val="solid"/>
            <a:round/>
            <a:headEnd/>
            <a:tailEnd/>
          </a:ln>
        </p:spPr>
        <p:txBody>
          <a:bodyPr/>
          <a:lstStyle/>
          <a:p>
            <a:endParaRPr lang="en-GB"/>
          </a:p>
        </p:txBody>
      </p:sp>
      <p:sp>
        <p:nvSpPr>
          <p:cNvPr id="179" name="Freeform 177"/>
          <p:cNvSpPr>
            <a:spLocks/>
          </p:cNvSpPr>
          <p:nvPr/>
        </p:nvSpPr>
        <p:spPr bwMode="auto">
          <a:xfrm>
            <a:off x="4849813" y="3622675"/>
            <a:ext cx="155575" cy="88900"/>
          </a:xfrm>
          <a:custGeom>
            <a:avLst/>
            <a:gdLst>
              <a:gd name="T0" fmla="*/ 2147483647 w 98"/>
              <a:gd name="T1" fmla="*/ 2147483647 h 56"/>
              <a:gd name="T2" fmla="*/ 2147483647 w 98"/>
              <a:gd name="T3" fmla="*/ 2147483647 h 56"/>
              <a:gd name="T4" fmla="*/ 2147483647 w 98"/>
              <a:gd name="T5" fmla="*/ 2147483647 h 56"/>
              <a:gd name="T6" fmla="*/ 2147483647 w 98"/>
              <a:gd name="T7" fmla="*/ 0 h 56"/>
              <a:gd name="T8" fmla="*/ 2147483647 w 98"/>
              <a:gd name="T9" fmla="*/ 2147483647 h 56"/>
              <a:gd name="T10" fmla="*/ 2147483647 w 98"/>
              <a:gd name="T11" fmla="*/ 2147483647 h 56"/>
              <a:gd name="T12" fmla="*/ 2147483647 w 98"/>
              <a:gd name="T13" fmla="*/ 2147483647 h 56"/>
              <a:gd name="T14" fmla="*/ 2147483647 w 98"/>
              <a:gd name="T15" fmla="*/ 2147483647 h 56"/>
              <a:gd name="T16" fmla="*/ 2147483647 w 98"/>
              <a:gd name="T17" fmla="*/ 2147483647 h 56"/>
              <a:gd name="T18" fmla="*/ 2147483647 w 98"/>
              <a:gd name="T19" fmla="*/ 2147483647 h 56"/>
              <a:gd name="T20" fmla="*/ 2147483647 w 98"/>
              <a:gd name="T21" fmla="*/ 2147483647 h 56"/>
              <a:gd name="T22" fmla="*/ 2147483647 w 98"/>
              <a:gd name="T23" fmla="*/ 2147483647 h 56"/>
              <a:gd name="T24" fmla="*/ 2147483647 w 98"/>
              <a:gd name="T25" fmla="*/ 2147483647 h 56"/>
              <a:gd name="T26" fmla="*/ 2147483647 w 98"/>
              <a:gd name="T27" fmla="*/ 2147483647 h 56"/>
              <a:gd name="T28" fmla="*/ 2147483647 w 98"/>
              <a:gd name="T29" fmla="*/ 2147483647 h 56"/>
              <a:gd name="T30" fmla="*/ 2147483647 w 98"/>
              <a:gd name="T31" fmla="*/ 2147483647 h 56"/>
              <a:gd name="T32" fmla="*/ 2147483647 w 98"/>
              <a:gd name="T33" fmla="*/ 2147483647 h 56"/>
              <a:gd name="T34" fmla="*/ 2147483647 w 98"/>
              <a:gd name="T35" fmla="*/ 2147483647 h 56"/>
              <a:gd name="T36" fmla="*/ 2147483647 w 98"/>
              <a:gd name="T37" fmla="*/ 2147483647 h 56"/>
              <a:gd name="T38" fmla="*/ 2147483647 w 98"/>
              <a:gd name="T39" fmla="*/ 2147483647 h 56"/>
              <a:gd name="T40" fmla="*/ 2147483647 w 98"/>
              <a:gd name="T41" fmla="*/ 2147483647 h 56"/>
              <a:gd name="T42" fmla="*/ 2147483647 w 98"/>
              <a:gd name="T43" fmla="*/ 2147483647 h 56"/>
              <a:gd name="T44" fmla="*/ 2147483647 w 98"/>
              <a:gd name="T45" fmla="*/ 2147483647 h 56"/>
              <a:gd name="T46" fmla="*/ 2147483647 w 98"/>
              <a:gd name="T47" fmla="*/ 2147483647 h 56"/>
              <a:gd name="T48" fmla="*/ 2147483647 w 98"/>
              <a:gd name="T49" fmla="*/ 2147483647 h 56"/>
              <a:gd name="T50" fmla="*/ 2147483647 w 98"/>
              <a:gd name="T51" fmla="*/ 2147483647 h 56"/>
              <a:gd name="T52" fmla="*/ 2147483647 w 98"/>
              <a:gd name="T53" fmla="*/ 2147483647 h 56"/>
              <a:gd name="T54" fmla="*/ 2147483647 w 98"/>
              <a:gd name="T55" fmla="*/ 2147483647 h 56"/>
              <a:gd name="T56" fmla="*/ 2147483647 w 98"/>
              <a:gd name="T57" fmla="*/ 2147483647 h 56"/>
              <a:gd name="T58" fmla="*/ 0 w 98"/>
              <a:gd name="T59" fmla="*/ 2147483647 h 56"/>
              <a:gd name="T60" fmla="*/ 2147483647 w 98"/>
              <a:gd name="T61" fmla="*/ 2147483647 h 56"/>
              <a:gd name="T62" fmla="*/ 2147483647 w 98"/>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solidFill>
            <a:srgbClr val="2929A5"/>
          </a:solidFill>
          <a:ln w="7938">
            <a:solidFill>
              <a:schemeClr val="tx1"/>
            </a:solidFill>
            <a:prstDash val="solid"/>
            <a:round/>
            <a:headEnd/>
            <a:tailEnd/>
          </a:ln>
        </p:spPr>
        <p:txBody>
          <a:bodyPr/>
          <a:lstStyle/>
          <a:p>
            <a:endParaRPr lang="en-GB"/>
          </a:p>
        </p:txBody>
      </p:sp>
      <p:sp>
        <p:nvSpPr>
          <p:cNvPr id="180" name="Freeform 178"/>
          <p:cNvSpPr>
            <a:spLocks/>
          </p:cNvSpPr>
          <p:nvPr/>
        </p:nvSpPr>
        <p:spPr bwMode="auto">
          <a:xfrm>
            <a:off x="4945063" y="3689350"/>
            <a:ext cx="66675" cy="47625"/>
          </a:xfrm>
          <a:custGeom>
            <a:avLst/>
            <a:gdLst>
              <a:gd name="T0" fmla="*/ 0 w 42"/>
              <a:gd name="T1" fmla="*/ 2147483647 h 30"/>
              <a:gd name="T2" fmla="*/ 0 w 42"/>
              <a:gd name="T3" fmla="*/ 2147483647 h 30"/>
              <a:gd name="T4" fmla="*/ 2147483647 w 42"/>
              <a:gd name="T5" fmla="*/ 2147483647 h 30"/>
              <a:gd name="T6" fmla="*/ 2147483647 w 42"/>
              <a:gd name="T7" fmla="*/ 2147483647 h 30"/>
              <a:gd name="T8" fmla="*/ 2147483647 w 42"/>
              <a:gd name="T9" fmla="*/ 2147483647 h 30"/>
              <a:gd name="T10" fmla="*/ 2147483647 w 42"/>
              <a:gd name="T11" fmla="*/ 2147483647 h 30"/>
              <a:gd name="T12" fmla="*/ 2147483647 w 42"/>
              <a:gd name="T13" fmla="*/ 2147483647 h 30"/>
              <a:gd name="T14" fmla="*/ 2147483647 w 42"/>
              <a:gd name="T15" fmla="*/ 2147483647 h 30"/>
              <a:gd name="T16" fmla="*/ 2147483647 w 42"/>
              <a:gd name="T17" fmla="*/ 2147483647 h 30"/>
              <a:gd name="T18" fmla="*/ 2147483647 w 42"/>
              <a:gd name="T19" fmla="*/ 2147483647 h 30"/>
              <a:gd name="T20" fmla="*/ 2147483647 w 42"/>
              <a:gd name="T21" fmla="*/ 2147483647 h 30"/>
              <a:gd name="T22" fmla="*/ 2147483647 w 42"/>
              <a:gd name="T23" fmla="*/ 2147483647 h 30"/>
              <a:gd name="T24" fmla="*/ 2147483647 w 42"/>
              <a:gd name="T25" fmla="*/ 2147483647 h 30"/>
              <a:gd name="T26" fmla="*/ 2147483647 w 42"/>
              <a:gd name="T27" fmla="*/ 0 h 30"/>
              <a:gd name="T28" fmla="*/ 2147483647 w 42"/>
              <a:gd name="T29" fmla="*/ 2147483647 h 30"/>
              <a:gd name="T30" fmla="*/ 0 w 42"/>
              <a:gd name="T31" fmla="*/ 2147483647 h 30"/>
              <a:gd name="T32" fmla="*/ 0 w 42"/>
              <a:gd name="T33" fmla="*/ 214748364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solidFill>
            <a:srgbClr val="2929A5"/>
          </a:solidFill>
          <a:ln w="7938">
            <a:solidFill>
              <a:schemeClr val="tx1"/>
            </a:solidFill>
            <a:prstDash val="solid"/>
            <a:round/>
            <a:headEnd/>
            <a:tailEnd/>
          </a:ln>
        </p:spPr>
        <p:txBody>
          <a:bodyPr/>
          <a:lstStyle/>
          <a:p>
            <a:endParaRPr lang="en-GB"/>
          </a:p>
        </p:txBody>
      </p:sp>
      <p:sp>
        <p:nvSpPr>
          <p:cNvPr id="181" name="Freeform 179"/>
          <p:cNvSpPr>
            <a:spLocks/>
          </p:cNvSpPr>
          <p:nvPr/>
        </p:nvSpPr>
        <p:spPr bwMode="auto">
          <a:xfrm>
            <a:off x="4881563" y="3883025"/>
            <a:ext cx="69850" cy="15875"/>
          </a:xfrm>
          <a:custGeom>
            <a:avLst/>
            <a:gdLst>
              <a:gd name="T0" fmla="*/ 2147483647 w 44"/>
              <a:gd name="T1" fmla="*/ 0 h 10"/>
              <a:gd name="T2" fmla="*/ 2147483647 w 44"/>
              <a:gd name="T3" fmla="*/ 0 h 10"/>
              <a:gd name="T4" fmla="*/ 2147483647 w 44"/>
              <a:gd name="T5" fmla="*/ 2147483647 h 10"/>
              <a:gd name="T6" fmla="*/ 2147483647 w 44"/>
              <a:gd name="T7" fmla="*/ 2147483647 h 10"/>
              <a:gd name="T8" fmla="*/ 2147483647 w 44"/>
              <a:gd name="T9" fmla="*/ 2147483647 h 10"/>
              <a:gd name="T10" fmla="*/ 2147483647 w 44"/>
              <a:gd name="T11" fmla="*/ 2147483647 h 10"/>
              <a:gd name="T12" fmla="*/ 2147483647 w 44"/>
              <a:gd name="T13" fmla="*/ 2147483647 h 10"/>
              <a:gd name="T14" fmla="*/ 2147483647 w 44"/>
              <a:gd name="T15" fmla="*/ 2147483647 h 10"/>
              <a:gd name="T16" fmla="*/ 2147483647 w 44"/>
              <a:gd name="T17" fmla="*/ 2147483647 h 10"/>
              <a:gd name="T18" fmla="*/ 2147483647 w 44"/>
              <a:gd name="T19" fmla="*/ 2147483647 h 10"/>
              <a:gd name="T20" fmla="*/ 2147483647 w 44"/>
              <a:gd name="T21" fmla="*/ 2147483647 h 10"/>
              <a:gd name="T22" fmla="*/ 2147483647 w 44"/>
              <a:gd name="T23" fmla="*/ 2147483647 h 10"/>
              <a:gd name="T24" fmla="*/ 2147483647 w 44"/>
              <a:gd name="T25" fmla="*/ 2147483647 h 10"/>
              <a:gd name="T26" fmla="*/ 2147483647 w 44"/>
              <a:gd name="T27" fmla="*/ 2147483647 h 10"/>
              <a:gd name="T28" fmla="*/ 0 w 44"/>
              <a:gd name="T29" fmla="*/ 2147483647 h 10"/>
              <a:gd name="T30" fmla="*/ 2147483647 w 44"/>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solidFill>
            <a:srgbClr val="2929A5"/>
          </a:solidFill>
          <a:ln w="7938">
            <a:solidFill>
              <a:schemeClr val="tx1"/>
            </a:solidFill>
            <a:prstDash val="solid"/>
            <a:round/>
            <a:headEnd/>
            <a:tailEnd/>
          </a:ln>
        </p:spPr>
        <p:txBody>
          <a:bodyPr/>
          <a:lstStyle/>
          <a:p>
            <a:endParaRPr lang="en-GB"/>
          </a:p>
        </p:txBody>
      </p:sp>
      <p:sp>
        <p:nvSpPr>
          <p:cNvPr id="182" name="Freeform 180"/>
          <p:cNvSpPr>
            <a:spLocks/>
          </p:cNvSpPr>
          <p:nvPr/>
        </p:nvSpPr>
        <p:spPr bwMode="auto">
          <a:xfrm>
            <a:off x="4795838" y="3702050"/>
            <a:ext cx="149225" cy="155575"/>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0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0 w 94"/>
              <a:gd name="T65" fmla="*/ 2147483647 h 98"/>
              <a:gd name="T66" fmla="*/ 2147483647 w 94"/>
              <a:gd name="T67" fmla="*/ 2147483647 h 98"/>
              <a:gd name="T68" fmla="*/ 2147483647 w 94"/>
              <a:gd name="T69" fmla="*/ 2147483647 h 98"/>
              <a:gd name="T70" fmla="*/ 2147483647 w 94"/>
              <a:gd name="T71" fmla="*/ 2147483647 h 98"/>
              <a:gd name="T72" fmla="*/ 2147483647 w 94"/>
              <a:gd name="T73" fmla="*/ 2147483647 h 98"/>
              <a:gd name="T74" fmla="*/ 2147483647 w 94"/>
              <a:gd name="T75" fmla="*/ 2147483647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solidFill>
            <a:srgbClr val="2929A5"/>
          </a:solidFill>
          <a:ln w="7938">
            <a:solidFill>
              <a:schemeClr val="tx1"/>
            </a:solidFill>
            <a:prstDash val="solid"/>
            <a:round/>
            <a:headEnd/>
            <a:tailEnd/>
          </a:ln>
        </p:spPr>
        <p:txBody>
          <a:bodyPr/>
          <a:lstStyle/>
          <a:p>
            <a:endParaRPr lang="en-GB"/>
          </a:p>
        </p:txBody>
      </p:sp>
      <p:sp>
        <p:nvSpPr>
          <p:cNvPr id="183" name="Freeform 181"/>
          <p:cNvSpPr>
            <a:spLocks/>
          </p:cNvSpPr>
          <p:nvPr/>
        </p:nvSpPr>
        <p:spPr bwMode="auto">
          <a:xfrm>
            <a:off x="4776788" y="3673475"/>
            <a:ext cx="41275" cy="88900"/>
          </a:xfrm>
          <a:custGeom>
            <a:avLst/>
            <a:gdLst>
              <a:gd name="T0" fmla="*/ 0 w 26"/>
              <a:gd name="T1" fmla="*/ 2147483647 h 56"/>
              <a:gd name="T2" fmla="*/ 2147483647 w 26"/>
              <a:gd name="T3" fmla="*/ 2147483647 h 56"/>
              <a:gd name="T4" fmla="*/ 2147483647 w 26"/>
              <a:gd name="T5" fmla="*/ 0 h 56"/>
              <a:gd name="T6" fmla="*/ 2147483647 w 26"/>
              <a:gd name="T7" fmla="*/ 2147483647 h 56"/>
              <a:gd name="T8" fmla="*/ 2147483647 w 26"/>
              <a:gd name="T9" fmla="*/ 2147483647 h 56"/>
              <a:gd name="T10" fmla="*/ 2147483647 w 26"/>
              <a:gd name="T11" fmla="*/ 2147483647 h 56"/>
              <a:gd name="T12" fmla="*/ 2147483647 w 26"/>
              <a:gd name="T13" fmla="*/ 2147483647 h 56"/>
              <a:gd name="T14" fmla="*/ 2147483647 w 26"/>
              <a:gd name="T15" fmla="*/ 2147483647 h 56"/>
              <a:gd name="T16" fmla="*/ 2147483647 w 26"/>
              <a:gd name="T17" fmla="*/ 2147483647 h 56"/>
              <a:gd name="T18" fmla="*/ 2147483647 w 26"/>
              <a:gd name="T19" fmla="*/ 2147483647 h 56"/>
              <a:gd name="T20" fmla="*/ 2147483647 w 26"/>
              <a:gd name="T21" fmla="*/ 2147483647 h 56"/>
              <a:gd name="T22" fmla="*/ 2147483647 w 26"/>
              <a:gd name="T23" fmla="*/ 2147483647 h 56"/>
              <a:gd name="T24" fmla="*/ 2147483647 w 26"/>
              <a:gd name="T25" fmla="*/ 2147483647 h 56"/>
              <a:gd name="T26" fmla="*/ 2147483647 w 26"/>
              <a:gd name="T27" fmla="*/ 2147483647 h 56"/>
              <a:gd name="T28" fmla="*/ 2147483647 w 26"/>
              <a:gd name="T29" fmla="*/ 2147483647 h 56"/>
              <a:gd name="T30" fmla="*/ 0 w 26"/>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solidFill>
            <a:srgbClr val="2929A5"/>
          </a:solidFill>
          <a:ln w="7938">
            <a:solidFill>
              <a:schemeClr val="tx1"/>
            </a:solidFill>
            <a:prstDash val="solid"/>
            <a:round/>
            <a:headEnd/>
            <a:tailEnd/>
          </a:ln>
        </p:spPr>
        <p:txBody>
          <a:bodyPr/>
          <a:lstStyle/>
          <a:p>
            <a:endParaRPr lang="en-GB"/>
          </a:p>
        </p:txBody>
      </p:sp>
      <p:sp>
        <p:nvSpPr>
          <p:cNvPr id="184" name="Freeform 182"/>
          <p:cNvSpPr>
            <a:spLocks/>
          </p:cNvSpPr>
          <p:nvPr/>
        </p:nvSpPr>
        <p:spPr bwMode="auto">
          <a:xfrm>
            <a:off x="4562475" y="2171700"/>
            <a:ext cx="265113" cy="190500"/>
          </a:xfrm>
          <a:custGeom>
            <a:avLst/>
            <a:gdLst>
              <a:gd name="T0" fmla="*/ 2147483647 w 167"/>
              <a:gd name="T1" fmla="*/ 2147483647 h 120"/>
              <a:gd name="T2" fmla="*/ 2147483647 w 167"/>
              <a:gd name="T3" fmla="*/ 2147483647 h 120"/>
              <a:gd name="T4" fmla="*/ 2147483647 w 167"/>
              <a:gd name="T5" fmla="*/ 2147483647 h 120"/>
              <a:gd name="T6" fmla="*/ 2147483647 w 167"/>
              <a:gd name="T7" fmla="*/ 2147483647 h 120"/>
              <a:gd name="T8" fmla="*/ 2147483647 w 167"/>
              <a:gd name="T9" fmla="*/ 2147483647 h 120"/>
              <a:gd name="T10" fmla="*/ 2147483647 w 167"/>
              <a:gd name="T11" fmla="*/ 2147483647 h 120"/>
              <a:gd name="T12" fmla="*/ 2147483647 w 167"/>
              <a:gd name="T13" fmla="*/ 2147483647 h 120"/>
              <a:gd name="T14" fmla="*/ 2147483647 w 167"/>
              <a:gd name="T15" fmla="*/ 2147483647 h 120"/>
              <a:gd name="T16" fmla="*/ 2147483647 w 167"/>
              <a:gd name="T17" fmla="*/ 2147483647 h 120"/>
              <a:gd name="T18" fmla="*/ 2147483647 w 167"/>
              <a:gd name="T19" fmla="*/ 2147483647 h 120"/>
              <a:gd name="T20" fmla="*/ 2147483647 w 167"/>
              <a:gd name="T21" fmla="*/ 2147483647 h 120"/>
              <a:gd name="T22" fmla="*/ 2147483647 w 167"/>
              <a:gd name="T23" fmla="*/ 2147483647 h 120"/>
              <a:gd name="T24" fmla="*/ 2147483647 w 167"/>
              <a:gd name="T25" fmla="*/ 2147483647 h 120"/>
              <a:gd name="T26" fmla="*/ 0 w 167"/>
              <a:gd name="T27" fmla="*/ 2147483647 h 120"/>
              <a:gd name="T28" fmla="*/ 2147483647 w 167"/>
              <a:gd name="T29" fmla="*/ 2147483647 h 120"/>
              <a:gd name="T30" fmla="*/ 2147483647 w 167"/>
              <a:gd name="T31" fmla="*/ 2147483647 h 120"/>
              <a:gd name="T32" fmla="*/ 2147483647 w 167"/>
              <a:gd name="T33" fmla="*/ 2147483647 h 120"/>
              <a:gd name="T34" fmla="*/ 2147483647 w 167"/>
              <a:gd name="T35" fmla="*/ 2147483647 h 120"/>
              <a:gd name="T36" fmla="*/ 2147483647 w 167"/>
              <a:gd name="T37" fmla="*/ 2147483647 h 120"/>
              <a:gd name="T38" fmla="*/ 2147483647 w 167"/>
              <a:gd name="T39" fmla="*/ 2147483647 h 120"/>
              <a:gd name="T40" fmla="*/ 2147483647 w 167"/>
              <a:gd name="T41" fmla="*/ 2147483647 h 120"/>
              <a:gd name="T42" fmla="*/ 2147483647 w 167"/>
              <a:gd name="T43" fmla="*/ 0 h 120"/>
              <a:gd name="T44" fmla="*/ 2147483647 w 167"/>
              <a:gd name="T45" fmla="*/ 2147483647 h 120"/>
              <a:gd name="T46" fmla="*/ 2147483647 w 167"/>
              <a:gd name="T47" fmla="*/ 2147483647 h 120"/>
              <a:gd name="T48" fmla="*/ 2147483647 w 167"/>
              <a:gd name="T49" fmla="*/ 2147483647 h 120"/>
              <a:gd name="T50" fmla="*/ 2147483647 w 167"/>
              <a:gd name="T51" fmla="*/ 2147483647 h 120"/>
              <a:gd name="T52" fmla="*/ 2147483647 w 167"/>
              <a:gd name="T53" fmla="*/ 2147483647 h 120"/>
              <a:gd name="T54" fmla="*/ 2147483647 w 167"/>
              <a:gd name="T55" fmla="*/ 2147483647 h 120"/>
              <a:gd name="T56" fmla="*/ 2147483647 w 167"/>
              <a:gd name="T57" fmla="*/ 2147483647 h 120"/>
              <a:gd name="T58" fmla="*/ 2147483647 w 167"/>
              <a:gd name="T59" fmla="*/ 2147483647 h 120"/>
              <a:gd name="T60" fmla="*/ 2147483647 w 167"/>
              <a:gd name="T61" fmla="*/ 2147483647 h 120"/>
              <a:gd name="T62" fmla="*/ 2147483647 w 167"/>
              <a:gd name="T63" fmla="*/ 2147483647 h 120"/>
              <a:gd name="T64" fmla="*/ 2147483647 w 167"/>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solidFill>
            <a:srgbClr val="2929A5"/>
          </a:solidFill>
          <a:ln w="7938">
            <a:solidFill>
              <a:schemeClr val="tx1"/>
            </a:solidFill>
            <a:prstDash val="solid"/>
            <a:round/>
            <a:headEnd/>
            <a:tailEnd/>
          </a:ln>
        </p:spPr>
        <p:txBody>
          <a:bodyPr/>
          <a:lstStyle/>
          <a:p>
            <a:endParaRPr lang="en-GB"/>
          </a:p>
        </p:txBody>
      </p:sp>
      <p:sp>
        <p:nvSpPr>
          <p:cNvPr id="185" name="Freeform 183"/>
          <p:cNvSpPr>
            <a:spLocks/>
          </p:cNvSpPr>
          <p:nvPr/>
        </p:nvSpPr>
        <p:spPr bwMode="auto">
          <a:xfrm>
            <a:off x="4748213" y="2143125"/>
            <a:ext cx="228600" cy="79375"/>
          </a:xfrm>
          <a:custGeom>
            <a:avLst/>
            <a:gdLst>
              <a:gd name="T0" fmla="*/ 2147483647 w 144"/>
              <a:gd name="T1" fmla="*/ 2147483647 h 50"/>
              <a:gd name="T2" fmla="*/ 2147483647 w 144"/>
              <a:gd name="T3" fmla="*/ 2147483647 h 50"/>
              <a:gd name="T4" fmla="*/ 2147483647 w 144"/>
              <a:gd name="T5" fmla="*/ 2147483647 h 50"/>
              <a:gd name="T6" fmla="*/ 2147483647 w 144"/>
              <a:gd name="T7" fmla="*/ 2147483647 h 50"/>
              <a:gd name="T8" fmla="*/ 2147483647 w 144"/>
              <a:gd name="T9" fmla="*/ 2147483647 h 50"/>
              <a:gd name="T10" fmla="*/ 2147483647 w 144"/>
              <a:gd name="T11" fmla="*/ 2147483647 h 50"/>
              <a:gd name="T12" fmla="*/ 2147483647 w 144"/>
              <a:gd name="T13" fmla="*/ 2147483647 h 50"/>
              <a:gd name="T14" fmla="*/ 2147483647 w 144"/>
              <a:gd name="T15" fmla="*/ 2147483647 h 50"/>
              <a:gd name="T16" fmla="*/ 2147483647 w 144"/>
              <a:gd name="T17" fmla="*/ 2147483647 h 50"/>
              <a:gd name="T18" fmla="*/ 2147483647 w 144"/>
              <a:gd name="T19" fmla="*/ 2147483647 h 50"/>
              <a:gd name="T20" fmla="*/ 0 w 144"/>
              <a:gd name="T21" fmla="*/ 2147483647 h 50"/>
              <a:gd name="T22" fmla="*/ 2147483647 w 144"/>
              <a:gd name="T23" fmla="*/ 2147483647 h 50"/>
              <a:gd name="T24" fmla="*/ 2147483647 w 144"/>
              <a:gd name="T25" fmla="*/ 2147483647 h 50"/>
              <a:gd name="T26" fmla="*/ 2147483647 w 144"/>
              <a:gd name="T27" fmla="*/ 2147483647 h 50"/>
              <a:gd name="T28" fmla="*/ 2147483647 w 144"/>
              <a:gd name="T29" fmla="*/ 2147483647 h 50"/>
              <a:gd name="T30" fmla="*/ 2147483647 w 144"/>
              <a:gd name="T31" fmla="*/ 2147483647 h 50"/>
              <a:gd name="T32" fmla="*/ 2147483647 w 144"/>
              <a:gd name="T33" fmla="*/ 2147483647 h 50"/>
              <a:gd name="T34" fmla="*/ 2147483647 w 144"/>
              <a:gd name="T35" fmla="*/ 0 h 50"/>
              <a:gd name="T36" fmla="*/ 2147483647 w 144"/>
              <a:gd name="T37" fmla="*/ 2147483647 h 50"/>
              <a:gd name="T38" fmla="*/ 2147483647 w 144"/>
              <a:gd name="T39" fmla="*/ 2147483647 h 50"/>
              <a:gd name="T40" fmla="*/ 2147483647 w 144"/>
              <a:gd name="T41" fmla="*/ 2147483647 h 50"/>
              <a:gd name="T42" fmla="*/ 2147483647 w 144"/>
              <a:gd name="T43" fmla="*/ 2147483647 h 50"/>
              <a:gd name="T44" fmla="*/ 2147483647 w 144"/>
              <a:gd name="T45" fmla="*/ 2147483647 h 50"/>
              <a:gd name="T46" fmla="*/ 2147483647 w 144"/>
              <a:gd name="T47" fmla="*/ 2147483647 h 50"/>
              <a:gd name="T48" fmla="*/ 2147483647 w 144"/>
              <a:gd name="T49" fmla="*/ 2147483647 h 50"/>
              <a:gd name="T50" fmla="*/ 2147483647 w 144"/>
              <a:gd name="T51" fmla="*/ 2147483647 h 50"/>
              <a:gd name="T52" fmla="*/ 2147483647 w 144"/>
              <a:gd name="T53" fmla="*/ 2147483647 h 50"/>
              <a:gd name="T54" fmla="*/ 2147483647 w 144"/>
              <a:gd name="T55" fmla="*/ 2147483647 h 50"/>
              <a:gd name="T56" fmla="*/ 2147483647 w 144"/>
              <a:gd name="T57" fmla="*/ 2147483647 h 50"/>
              <a:gd name="T58" fmla="*/ 2147483647 w 144"/>
              <a:gd name="T59" fmla="*/ 2147483647 h 50"/>
              <a:gd name="T60" fmla="*/ 2147483647 w 144"/>
              <a:gd name="T61" fmla="*/ 2147483647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solidFill>
            <a:srgbClr val="2929A5"/>
          </a:solidFill>
          <a:ln w="7938">
            <a:solidFill>
              <a:schemeClr val="tx1"/>
            </a:solidFill>
            <a:prstDash val="solid"/>
            <a:round/>
            <a:headEnd/>
            <a:tailEnd/>
          </a:ln>
        </p:spPr>
        <p:txBody>
          <a:bodyPr/>
          <a:lstStyle/>
          <a:p>
            <a:endParaRPr lang="en-GB"/>
          </a:p>
        </p:txBody>
      </p:sp>
      <p:sp>
        <p:nvSpPr>
          <p:cNvPr id="186" name="Freeform 184"/>
          <p:cNvSpPr>
            <a:spLocks/>
          </p:cNvSpPr>
          <p:nvPr/>
        </p:nvSpPr>
        <p:spPr bwMode="auto">
          <a:xfrm>
            <a:off x="4811713" y="2273300"/>
            <a:ext cx="92075" cy="50800"/>
          </a:xfrm>
          <a:custGeom>
            <a:avLst/>
            <a:gdLst>
              <a:gd name="T0" fmla="*/ 2147483647 w 58"/>
              <a:gd name="T1" fmla="*/ 2147483647 h 32"/>
              <a:gd name="T2" fmla="*/ 2147483647 w 58"/>
              <a:gd name="T3" fmla="*/ 2147483647 h 32"/>
              <a:gd name="T4" fmla="*/ 2147483647 w 58"/>
              <a:gd name="T5" fmla="*/ 0 h 32"/>
              <a:gd name="T6" fmla="*/ 2147483647 w 58"/>
              <a:gd name="T7" fmla="*/ 0 h 32"/>
              <a:gd name="T8" fmla="*/ 2147483647 w 58"/>
              <a:gd name="T9" fmla="*/ 2147483647 h 32"/>
              <a:gd name="T10" fmla="*/ 2147483647 w 58"/>
              <a:gd name="T11" fmla="*/ 2147483647 h 32"/>
              <a:gd name="T12" fmla="*/ 2147483647 w 58"/>
              <a:gd name="T13" fmla="*/ 2147483647 h 32"/>
              <a:gd name="T14" fmla="*/ 2147483647 w 58"/>
              <a:gd name="T15" fmla="*/ 2147483647 h 32"/>
              <a:gd name="T16" fmla="*/ 2147483647 w 58"/>
              <a:gd name="T17" fmla="*/ 2147483647 h 32"/>
              <a:gd name="T18" fmla="*/ 2147483647 w 58"/>
              <a:gd name="T19" fmla="*/ 2147483647 h 32"/>
              <a:gd name="T20" fmla="*/ 2147483647 w 58"/>
              <a:gd name="T21" fmla="*/ 2147483647 h 32"/>
              <a:gd name="T22" fmla="*/ 2147483647 w 58"/>
              <a:gd name="T23" fmla="*/ 2147483647 h 32"/>
              <a:gd name="T24" fmla="*/ 2147483647 w 58"/>
              <a:gd name="T25" fmla="*/ 2147483647 h 32"/>
              <a:gd name="T26" fmla="*/ 2147483647 w 58"/>
              <a:gd name="T27" fmla="*/ 2147483647 h 32"/>
              <a:gd name="T28" fmla="*/ 0 w 58"/>
              <a:gd name="T29" fmla="*/ 2147483647 h 32"/>
              <a:gd name="T30" fmla="*/ 2147483647 w 58"/>
              <a:gd name="T31" fmla="*/ 2147483647 h 32"/>
              <a:gd name="T32" fmla="*/ 2147483647 w 58"/>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solidFill>
            <a:srgbClr val="2929A5"/>
          </a:solidFill>
          <a:ln w="7938">
            <a:solidFill>
              <a:schemeClr val="tx1"/>
            </a:solidFill>
            <a:prstDash val="solid"/>
            <a:round/>
            <a:headEnd/>
            <a:tailEnd/>
          </a:ln>
        </p:spPr>
        <p:txBody>
          <a:bodyPr/>
          <a:lstStyle/>
          <a:p>
            <a:endParaRPr lang="en-GB"/>
          </a:p>
        </p:txBody>
      </p:sp>
      <p:sp>
        <p:nvSpPr>
          <p:cNvPr id="187" name="Freeform 185"/>
          <p:cNvSpPr>
            <a:spLocks/>
          </p:cNvSpPr>
          <p:nvPr/>
        </p:nvSpPr>
        <p:spPr bwMode="auto">
          <a:xfrm>
            <a:off x="5386388" y="3711575"/>
            <a:ext cx="82550" cy="69850"/>
          </a:xfrm>
          <a:custGeom>
            <a:avLst/>
            <a:gdLst>
              <a:gd name="T0" fmla="*/ 0 w 52"/>
              <a:gd name="T1" fmla="*/ 2147483647 h 44"/>
              <a:gd name="T2" fmla="*/ 2147483647 w 52"/>
              <a:gd name="T3" fmla="*/ 2147483647 h 44"/>
              <a:gd name="T4" fmla="*/ 2147483647 w 52"/>
              <a:gd name="T5" fmla="*/ 0 h 44"/>
              <a:gd name="T6" fmla="*/ 2147483647 w 52"/>
              <a:gd name="T7" fmla="*/ 0 h 44"/>
              <a:gd name="T8" fmla="*/ 2147483647 w 52"/>
              <a:gd name="T9" fmla="*/ 2147483647 h 44"/>
              <a:gd name="T10" fmla="*/ 2147483647 w 52"/>
              <a:gd name="T11" fmla="*/ 2147483647 h 44"/>
              <a:gd name="T12" fmla="*/ 2147483647 w 52"/>
              <a:gd name="T13" fmla="*/ 2147483647 h 44"/>
              <a:gd name="T14" fmla="*/ 2147483647 w 52"/>
              <a:gd name="T15" fmla="*/ 2147483647 h 44"/>
              <a:gd name="T16" fmla="*/ 2147483647 w 52"/>
              <a:gd name="T17" fmla="*/ 2147483647 h 44"/>
              <a:gd name="T18" fmla="*/ 2147483647 w 52"/>
              <a:gd name="T19" fmla="*/ 2147483647 h 44"/>
              <a:gd name="T20" fmla="*/ 2147483647 w 52"/>
              <a:gd name="T21" fmla="*/ 2147483647 h 44"/>
              <a:gd name="T22" fmla="*/ 2147483647 w 52"/>
              <a:gd name="T23" fmla="*/ 2147483647 h 44"/>
              <a:gd name="T24" fmla="*/ 2147483647 w 52"/>
              <a:gd name="T25" fmla="*/ 2147483647 h 44"/>
              <a:gd name="T26" fmla="*/ 2147483647 w 52"/>
              <a:gd name="T27" fmla="*/ 2147483647 h 44"/>
              <a:gd name="T28" fmla="*/ 2147483647 w 52"/>
              <a:gd name="T29" fmla="*/ 2147483647 h 44"/>
              <a:gd name="T30" fmla="*/ 2147483647 w 52"/>
              <a:gd name="T31" fmla="*/ 2147483647 h 44"/>
              <a:gd name="T32" fmla="*/ 2147483647 w 52"/>
              <a:gd name="T33" fmla="*/ 2147483647 h 44"/>
              <a:gd name="T34" fmla="*/ 2147483647 w 52"/>
              <a:gd name="T35" fmla="*/ 2147483647 h 44"/>
              <a:gd name="T36" fmla="*/ 2147483647 w 52"/>
              <a:gd name="T37" fmla="*/ 2147483647 h 44"/>
              <a:gd name="T38" fmla="*/ 2147483647 w 52"/>
              <a:gd name="T39" fmla="*/ 2147483647 h 44"/>
              <a:gd name="T40" fmla="*/ 0 w 52"/>
              <a:gd name="T41" fmla="*/ 2147483647 h 44"/>
              <a:gd name="T42" fmla="*/ 0 w 52"/>
              <a:gd name="T43" fmla="*/ 2147483647 h 44"/>
              <a:gd name="T44" fmla="*/ 0 w 52"/>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solidFill>
            <a:schemeClr val="accent2"/>
          </a:solidFill>
          <a:ln w="7938">
            <a:solidFill>
              <a:schemeClr val="tx1"/>
            </a:solidFill>
            <a:prstDash val="solid"/>
            <a:round/>
            <a:headEnd/>
            <a:tailEnd/>
          </a:ln>
        </p:spPr>
        <p:txBody>
          <a:bodyPr/>
          <a:lstStyle/>
          <a:p>
            <a:endParaRPr lang="en-GB"/>
          </a:p>
        </p:txBody>
      </p:sp>
      <p:sp>
        <p:nvSpPr>
          <p:cNvPr id="188" name="Freeform 186"/>
          <p:cNvSpPr>
            <a:spLocks/>
          </p:cNvSpPr>
          <p:nvPr/>
        </p:nvSpPr>
        <p:spPr bwMode="auto">
          <a:xfrm>
            <a:off x="5424488" y="3692525"/>
            <a:ext cx="133350" cy="104775"/>
          </a:xfrm>
          <a:custGeom>
            <a:avLst/>
            <a:gdLst>
              <a:gd name="T0" fmla="*/ 2147483647 w 84"/>
              <a:gd name="T1" fmla="*/ 0 h 66"/>
              <a:gd name="T2" fmla="*/ 2147483647 w 84"/>
              <a:gd name="T3" fmla="*/ 2147483647 h 66"/>
              <a:gd name="T4" fmla="*/ 2147483647 w 84"/>
              <a:gd name="T5" fmla="*/ 2147483647 h 66"/>
              <a:gd name="T6" fmla="*/ 2147483647 w 84"/>
              <a:gd name="T7" fmla="*/ 2147483647 h 66"/>
              <a:gd name="T8" fmla="*/ 2147483647 w 84"/>
              <a:gd name="T9" fmla="*/ 2147483647 h 66"/>
              <a:gd name="T10" fmla="*/ 2147483647 w 84"/>
              <a:gd name="T11" fmla="*/ 2147483647 h 66"/>
              <a:gd name="T12" fmla="*/ 2147483647 w 84"/>
              <a:gd name="T13" fmla="*/ 2147483647 h 66"/>
              <a:gd name="T14" fmla="*/ 2147483647 w 84"/>
              <a:gd name="T15" fmla="*/ 2147483647 h 66"/>
              <a:gd name="T16" fmla="*/ 2147483647 w 84"/>
              <a:gd name="T17" fmla="*/ 2147483647 h 66"/>
              <a:gd name="T18" fmla="*/ 2147483647 w 84"/>
              <a:gd name="T19" fmla="*/ 2147483647 h 66"/>
              <a:gd name="T20" fmla="*/ 2147483647 w 84"/>
              <a:gd name="T21" fmla="*/ 2147483647 h 66"/>
              <a:gd name="T22" fmla="*/ 2147483647 w 84"/>
              <a:gd name="T23" fmla="*/ 2147483647 h 66"/>
              <a:gd name="T24" fmla="*/ 2147483647 w 84"/>
              <a:gd name="T25" fmla="*/ 2147483647 h 66"/>
              <a:gd name="T26" fmla="*/ 2147483647 w 84"/>
              <a:gd name="T27" fmla="*/ 2147483647 h 66"/>
              <a:gd name="T28" fmla="*/ 2147483647 w 84"/>
              <a:gd name="T29" fmla="*/ 2147483647 h 66"/>
              <a:gd name="T30" fmla="*/ 2147483647 w 84"/>
              <a:gd name="T31" fmla="*/ 2147483647 h 66"/>
              <a:gd name="T32" fmla="*/ 2147483647 w 84"/>
              <a:gd name="T33" fmla="*/ 2147483647 h 66"/>
              <a:gd name="T34" fmla="*/ 2147483647 w 84"/>
              <a:gd name="T35" fmla="*/ 2147483647 h 66"/>
              <a:gd name="T36" fmla="*/ 2147483647 w 84"/>
              <a:gd name="T37" fmla="*/ 2147483647 h 66"/>
              <a:gd name="T38" fmla="*/ 2147483647 w 84"/>
              <a:gd name="T39" fmla="*/ 2147483647 h 66"/>
              <a:gd name="T40" fmla="*/ 2147483647 w 84"/>
              <a:gd name="T41" fmla="*/ 2147483647 h 66"/>
              <a:gd name="T42" fmla="*/ 2147483647 w 84"/>
              <a:gd name="T43" fmla="*/ 2147483647 h 66"/>
              <a:gd name="T44" fmla="*/ 2147483647 w 84"/>
              <a:gd name="T45" fmla="*/ 2147483647 h 66"/>
              <a:gd name="T46" fmla="*/ 2147483647 w 84"/>
              <a:gd name="T47" fmla="*/ 2147483647 h 66"/>
              <a:gd name="T48" fmla="*/ 2147483647 w 84"/>
              <a:gd name="T49" fmla="*/ 2147483647 h 66"/>
              <a:gd name="T50" fmla="*/ 2147483647 w 84"/>
              <a:gd name="T51" fmla="*/ 2147483647 h 66"/>
              <a:gd name="T52" fmla="*/ 2147483647 w 84"/>
              <a:gd name="T53" fmla="*/ 2147483647 h 66"/>
              <a:gd name="T54" fmla="*/ 2147483647 w 84"/>
              <a:gd name="T55" fmla="*/ 2147483647 h 66"/>
              <a:gd name="T56" fmla="*/ 2147483647 w 84"/>
              <a:gd name="T57" fmla="*/ 2147483647 h 66"/>
              <a:gd name="T58" fmla="*/ 2147483647 w 84"/>
              <a:gd name="T59" fmla="*/ 2147483647 h 66"/>
              <a:gd name="T60" fmla="*/ 2147483647 w 84"/>
              <a:gd name="T61" fmla="*/ 2147483647 h 66"/>
              <a:gd name="T62" fmla="*/ 2147483647 w 84"/>
              <a:gd name="T63" fmla="*/ 2147483647 h 66"/>
              <a:gd name="T64" fmla="*/ 2147483647 w 84"/>
              <a:gd name="T65" fmla="*/ 2147483647 h 66"/>
              <a:gd name="T66" fmla="*/ 2147483647 w 84"/>
              <a:gd name="T67" fmla="*/ 2147483647 h 66"/>
              <a:gd name="T68" fmla="*/ 2147483647 w 84"/>
              <a:gd name="T69" fmla="*/ 2147483647 h 66"/>
              <a:gd name="T70" fmla="*/ 2147483647 w 84"/>
              <a:gd name="T71" fmla="*/ 2147483647 h 66"/>
              <a:gd name="T72" fmla="*/ 2147483647 w 84"/>
              <a:gd name="T73" fmla="*/ 2147483647 h 66"/>
              <a:gd name="T74" fmla="*/ 2147483647 w 84"/>
              <a:gd name="T75" fmla="*/ 2147483647 h 66"/>
              <a:gd name="T76" fmla="*/ 2147483647 w 84"/>
              <a:gd name="T77" fmla="*/ 2147483647 h 66"/>
              <a:gd name="T78" fmla="*/ 0 w 84"/>
              <a:gd name="T79" fmla="*/ 2147483647 h 66"/>
              <a:gd name="T80" fmla="*/ 2147483647 w 84"/>
              <a:gd name="T81" fmla="*/ 2147483647 h 66"/>
              <a:gd name="T82" fmla="*/ 2147483647 w 84"/>
              <a:gd name="T83" fmla="*/ 2147483647 h 66"/>
              <a:gd name="T84" fmla="*/ 2147483647 w 84"/>
              <a:gd name="T85" fmla="*/ 2147483647 h 66"/>
              <a:gd name="T86" fmla="*/ 2147483647 w 84"/>
              <a:gd name="T87" fmla="*/ 2147483647 h 66"/>
              <a:gd name="T88" fmla="*/ 2147483647 w 84"/>
              <a:gd name="T89" fmla="*/ 2147483647 h 66"/>
              <a:gd name="T90" fmla="*/ 2147483647 w 84"/>
              <a:gd name="T91" fmla="*/ 2147483647 h 66"/>
              <a:gd name="T92" fmla="*/ 2147483647 w 84"/>
              <a:gd name="T93" fmla="*/ 2147483647 h 66"/>
              <a:gd name="T94" fmla="*/ 2147483647 w 84"/>
              <a:gd name="T95" fmla="*/ 0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solidFill>
            <a:srgbClr val="DDDDDD"/>
          </a:solidFill>
          <a:ln w="7938">
            <a:solidFill>
              <a:schemeClr val="tx1"/>
            </a:solidFill>
            <a:prstDash val="solid"/>
            <a:round/>
            <a:headEnd/>
            <a:tailEnd/>
          </a:ln>
        </p:spPr>
        <p:txBody>
          <a:bodyPr/>
          <a:lstStyle/>
          <a:p>
            <a:endParaRPr lang="en-GB"/>
          </a:p>
        </p:txBody>
      </p:sp>
      <p:sp>
        <p:nvSpPr>
          <p:cNvPr id="189" name="Freeform 187"/>
          <p:cNvSpPr>
            <a:spLocks/>
          </p:cNvSpPr>
          <p:nvPr/>
        </p:nvSpPr>
        <p:spPr bwMode="auto">
          <a:xfrm>
            <a:off x="5294313" y="3641725"/>
            <a:ext cx="171450" cy="79375"/>
          </a:xfrm>
          <a:custGeom>
            <a:avLst/>
            <a:gdLst>
              <a:gd name="T0" fmla="*/ 0 w 108"/>
              <a:gd name="T1" fmla="*/ 2147483647 h 50"/>
              <a:gd name="T2" fmla="*/ 2147483647 w 108"/>
              <a:gd name="T3" fmla="*/ 0 h 50"/>
              <a:gd name="T4" fmla="*/ 2147483647 w 108"/>
              <a:gd name="T5" fmla="*/ 2147483647 h 50"/>
              <a:gd name="T6" fmla="*/ 2147483647 w 108"/>
              <a:gd name="T7" fmla="*/ 2147483647 h 50"/>
              <a:gd name="T8" fmla="*/ 2147483647 w 108"/>
              <a:gd name="T9" fmla="*/ 2147483647 h 50"/>
              <a:gd name="T10" fmla="*/ 2147483647 w 108"/>
              <a:gd name="T11" fmla="*/ 2147483647 h 50"/>
              <a:gd name="T12" fmla="*/ 2147483647 w 108"/>
              <a:gd name="T13" fmla="*/ 2147483647 h 50"/>
              <a:gd name="T14" fmla="*/ 2147483647 w 108"/>
              <a:gd name="T15" fmla="*/ 2147483647 h 50"/>
              <a:gd name="T16" fmla="*/ 2147483647 w 108"/>
              <a:gd name="T17" fmla="*/ 2147483647 h 50"/>
              <a:gd name="T18" fmla="*/ 2147483647 w 108"/>
              <a:gd name="T19" fmla="*/ 2147483647 h 50"/>
              <a:gd name="T20" fmla="*/ 2147483647 w 108"/>
              <a:gd name="T21" fmla="*/ 2147483647 h 50"/>
              <a:gd name="T22" fmla="*/ 2147483647 w 108"/>
              <a:gd name="T23" fmla="*/ 2147483647 h 50"/>
              <a:gd name="T24" fmla="*/ 2147483647 w 108"/>
              <a:gd name="T25" fmla="*/ 2147483647 h 50"/>
              <a:gd name="T26" fmla="*/ 2147483647 w 108"/>
              <a:gd name="T27" fmla="*/ 2147483647 h 50"/>
              <a:gd name="T28" fmla="*/ 2147483647 w 108"/>
              <a:gd name="T29" fmla="*/ 2147483647 h 50"/>
              <a:gd name="T30" fmla="*/ 2147483647 w 108"/>
              <a:gd name="T31" fmla="*/ 2147483647 h 50"/>
              <a:gd name="T32" fmla="*/ 2147483647 w 108"/>
              <a:gd name="T33" fmla="*/ 2147483647 h 50"/>
              <a:gd name="T34" fmla="*/ 2147483647 w 108"/>
              <a:gd name="T35" fmla="*/ 2147483647 h 50"/>
              <a:gd name="T36" fmla="*/ 2147483647 w 108"/>
              <a:gd name="T37" fmla="*/ 2147483647 h 50"/>
              <a:gd name="T38" fmla="*/ 2147483647 w 108"/>
              <a:gd name="T39" fmla="*/ 2147483647 h 50"/>
              <a:gd name="T40" fmla="*/ 2147483647 w 108"/>
              <a:gd name="T41" fmla="*/ 2147483647 h 50"/>
              <a:gd name="T42" fmla="*/ 2147483647 w 108"/>
              <a:gd name="T43" fmla="*/ 2147483647 h 50"/>
              <a:gd name="T44" fmla="*/ 2147483647 w 108"/>
              <a:gd name="T45" fmla="*/ 2147483647 h 50"/>
              <a:gd name="T46" fmla="*/ 2147483647 w 108"/>
              <a:gd name="T47" fmla="*/ 2147483647 h 50"/>
              <a:gd name="T48" fmla="*/ 2147483647 w 108"/>
              <a:gd name="T49" fmla="*/ 2147483647 h 50"/>
              <a:gd name="T50" fmla="*/ 2147483647 w 108"/>
              <a:gd name="T51" fmla="*/ 2147483647 h 50"/>
              <a:gd name="T52" fmla="*/ 2147483647 w 108"/>
              <a:gd name="T53" fmla="*/ 2147483647 h 50"/>
              <a:gd name="T54" fmla="*/ 2147483647 w 108"/>
              <a:gd name="T55" fmla="*/ 2147483647 h 50"/>
              <a:gd name="T56" fmla="*/ 2147483647 w 108"/>
              <a:gd name="T57" fmla="*/ 2147483647 h 50"/>
              <a:gd name="T58" fmla="*/ 2147483647 w 108"/>
              <a:gd name="T59" fmla="*/ 2147483647 h 50"/>
              <a:gd name="T60" fmla="*/ 2147483647 w 108"/>
              <a:gd name="T61" fmla="*/ 2147483647 h 50"/>
              <a:gd name="T62" fmla="*/ 2147483647 w 108"/>
              <a:gd name="T63" fmla="*/ 2147483647 h 50"/>
              <a:gd name="T64" fmla="*/ 2147483647 w 108"/>
              <a:gd name="T65" fmla="*/ 2147483647 h 50"/>
              <a:gd name="T66" fmla="*/ 2147483647 w 108"/>
              <a:gd name="T67" fmla="*/ 2147483647 h 50"/>
              <a:gd name="T68" fmla="*/ 0 w 108"/>
              <a:gd name="T69" fmla="*/ 2147483647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solidFill>
            <a:schemeClr val="accent2"/>
          </a:solidFill>
          <a:ln w="7938">
            <a:solidFill>
              <a:srgbClr val="2929A5"/>
            </a:solidFill>
            <a:prstDash val="solid"/>
            <a:round/>
            <a:headEnd/>
            <a:tailEnd/>
          </a:ln>
        </p:spPr>
        <p:txBody>
          <a:bodyPr/>
          <a:lstStyle/>
          <a:p>
            <a:endParaRPr lang="en-GB"/>
          </a:p>
        </p:txBody>
      </p:sp>
      <p:sp>
        <p:nvSpPr>
          <p:cNvPr id="190" name="Freeform 188"/>
          <p:cNvSpPr>
            <a:spLocks/>
          </p:cNvSpPr>
          <p:nvPr/>
        </p:nvSpPr>
        <p:spPr bwMode="auto">
          <a:xfrm>
            <a:off x="5614988" y="3670300"/>
            <a:ext cx="352425" cy="219075"/>
          </a:xfrm>
          <a:custGeom>
            <a:avLst/>
            <a:gdLst>
              <a:gd name="T0" fmla="*/ 2147483647 w 222"/>
              <a:gd name="T1" fmla="*/ 2147483647 h 138"/>
              <a:gd name="T2" fmla="*/ 2147483647 w 222"/>
              <a:gd name="T3" fmla="*/ 2147483647 h 138"/>
              <a:gd name="T4" fmla="*/ 2147483647 w 222"/>
              <a:gd name="T5" fmla="*/ 2147483647 h 138"/>
              <a:gd name="T6" fmla="*/ 2147483647 w 222"/>
              <a:gd name="T7" fmla="*/ 2147483647 h 138"/>
              <a:gd name="T8" fmla="*/ 2147483647 w 222"/>
              <a:gd name="T9" fmla="*/ 2147483647 h 138"/>
              <a:gd name="T10" fmla="*/ 0 w 222"/>
              <a:gd name="T11" fmla="*/ 2147483647 h 138"/>
              <a:gd name="T12" fmla="*/ 0 w 222"/>
              <a:gd name="T13" fmla="*/ 2147483647 h 138"/>
              <a:gd name="T14" fmla="*/ 2147483647 w 222"/>
              <a:gd name="T15" fmla="*/ 2147483647 h 138"/>
              <a:gd name="T16" fmla="*/ 2147483647 w 222"/>
              <a:gd name="T17" fmla="*/ 2147483647 h 138"/>
              <a:gd name="T18" fmla="*/ 2147483647 w 222"/>
              <a:gd name="T19" fmla="*/ 2147483647 h 138"/>
              <a:gd name="T20" fmla="*/ 2147483647 w 222"/>
              <a:gd name="T21" fmla="*/ 2147483647 h 138"/>
              <a:gd name="T22" fmla="*/ 2147483647 w 222"/>
              <a:gd name="T23" fmla="*/ 2147483647 h 138"/>
              <a:gd name="T24" fmla="*/ 2147483647 w 222"/>
              <a:gd name="T25" fmla="*/ 2147483647 h 138"/>
              <a:gd name="T26" fmla="*/ 2147483647 w 222"/>
              <a:gd name="T27" fmla="*/ 2147483647 h 138"/>
              <a:gd name="T28" fmla="*/ 2147483647 w 222"/>
              <a:gd name="T29" fmla="*/ 2147483647 h 138"/>
              <a:gd name="T30" fmla="*/ 2147483647 w 222"/>
              <a:gd name="T31" fmla="*/ 2147483647 h 138"/>
              <a:gd name="T32" fmla="*/ 0 w 222"/>
              <a:gd name="T33" fmla="*/ 2147483647 h 138"/>
              <a:gd name="T34" fmla="*/ 0 w 222"/>
              <a:gd name="T35" fmla="*/ 2147483647 h 138"/>
              <a:gd name="T36" fmla="*/ 2147483647 w 222"/>
              <a:gd name="T37" fmla="*/ 2147483647 h 138"/>
              <a:gd name="T38" fmla="*/ 2147483647 w 222"/>
              <a:gd name="T39" fmla="*/ 2147483647 h 138"/>
              <a:gd name="T40" fmla="*/ 2147483647 w 222"/>
              <a:gd name="T41" fmla="*/ 2147483647 h 138"/>
              <a:gd name="T42" fmla="*/ 2147483647 w 222"/>
              <a:gd name="T43" fmla="*/ 2147483647 h 138"/>
              <a:gd name="T44" fmla="*/ 2147483647 w 222"/>
              <a:gd name="T45" fmla="*/ 2147483647 h 138"/>
              <a:gd name="T46" fmla="*/ 2147483647 w 222"/>
              <a:gd name="T47" fmla="*/ 2147483647 h 138"/>
              <a:gd name="T48" fmla="*/ 2147483647 w 222"/>
              <a:gd name="T49" fmla="*/ 2147483647 h 138"/>
              <a:gd name="T50" fmla="*/ 2147483647 w 222"/>
              <a:gd name="T51" fmla="*/ 0 h 138"/>
              <a:gd name="T52" fmla="*/ 2147483647 w 222"/>
              <a:gd name="T53" fmla="*/ 2147483647 h 138"/>
              <a:gd name="T54" fmla="*/ 2147483647 w 222"/>
              <a:gd name="T55" fmla="*/ 2147483647 h 138"/>
              <a:gd name="T56" fmla="*/ 2147483647 w 222"/>
              <a:gd name="T57" fmla="*/ 2147483647 h 138"/>
              <a:gd name="T58" fmla="*/ 2147483647 w 222"/>
              <a:gd name="T59" fmla="*/ 2147483647 h 138"/>
              <a:gd name="T60" fmla="*/ 2147483647 w 222"/>
              <a:gd name="T61" fmla="*/ 2147483647 h 138"/>
              <a:gd name="T62" fmla="*/ 2147483647 w 222"/>
              <a:gd name="T63" fmla="*/ 2147483647 h 138"/>
              <a:gd name="T64" fmla="*/ 2147483647 w 222"/>
              <a:gd name="T65" fmla="*/ 2147483647 h 138"/>
              <a:gd name="T66" fmla="*/ 2147483647 w 222"/>
              <a:gd name="T67" fmla="*/ 2147483647 h 138"/>
              <a:gd name="T68" fmla="*/ 2147483647 w 222"/>
              <a:gd name="T69" fmla="*/ 2147483647 h 138"/>
              <a:gd name="T70" fmla="*/ 2147483647 w 222"/>
              <a:gd name="T71" fmla="*/ 2147483647 h 138"/>
              <a:gd name="T72" fmla="*/ 2147483647 w 222"/>
              <a:gd name="T73" fmla="*/ 2147483647 h 138"/>
              <a:gd name="T74" fmla="*/ 2147483647 w 222"/>
              <a:gd name="T75" fmla="*/ 2147483647 h 138"/>
              <a:gd name="T76" fmla="*/ 2147483647 w 222"/>
              <a:gd name="T77" fmla="*/ 2147483647 h 138"/>
              <a:gd name="T78" fmla="*/ 2147483647 w 222"/>
              <a:gd name="T79" fmla="*/ 2147483647 h 138"/>
              <a:gd name="T80" fmla="*/ 2147483647 w 222"/>
              <a:gd name="T81" fmla="*/ 2147483647 h 138"/>
              <a:gd name="T82" fmla="*/ 2147483647 w 222"/>
              <a:gd name="T83" fmla="*/ 2147483647 h 138"/>
              <a:gd name="T84" fmla="*/ 2147483647 w 222"/>
              <a:gd name="T85" fmla="*/ 2147483647 h 138"/>
              <a:gd name="T86" fmla="*/ 2147483647 w 222"/>
              <a:gd name="T87" fmla="*/ 2147483647 h 138"/>
              <a:gd name="T88" fmla="*/ 2147483647 w 222"/>
              <a:gd name="T89" fmla="*/ 2147483647 h 138"/>
              <a:gd name="T90" fmla="*/ 2147483647 w 222"/>
              <a:gd name="T91" fmla="*/ 2147483647 h 138"/>
              <a:gd name="T92" fmla="*/ 2147483647 w 222"/>
              <a:gd name="T93" fmla="*/ 2147483647 h 138"/>
              <a:gd name="T94" fmla="*/ 2147483647 w 222"/>
              <a:gd name="T95" fmla="*/ 2147483647 h 138"/>
              <a:gd name="T96" fmla="*/ 2147483647 w 222"/>
              <a:gd name="T97" fmla="*/ 2147483647 h 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solidFill>
            <a:srgbClr val="6699FF"/>
          </a:solidFill>
          <a:ln w="7938">
            <a:solidFill>
              <a:schemeClr val="tx1"/>
            </a:solidFill>
            <a:prstDash val="solid"/>
            <a:round/>
            <a:headEnd/>
            <a:tailEnd/>
          </a:ln>
        </p:spPr>
        <p:txBody>
          <a:bodyPr/>
          <a:lstStyle/>
          <a:p>
            <a:endParaRPr lang="en-GB"/>
          </a:p>
        </p:txBody>
      </p:sp>
      <p:sp>
        <p:nvSpPr>
          <p:cNvPr id="191" name="Freeform 189"/>
          <p:cNvSpPr>
            <a:spLocks/>
          </p:cNvSpPr>
          <p:nvPr/>
        </p:nvSpPr>
        <p:spPr bwMode="auto">
          <a:xfrm>
            <a:off x="5986463" y="3724275"/>
            <a:ext cx="187325" cy="120650"/>
          </a:xfrm>
          <a:custGeom>
            <a:avLst/>
            <a:gdLst>
              <a:gd name="T0" fmla="*/ 2147483647 w 118"/>
              <a:gd name="T1" fmla="*/ 2147483647 h 76"/>
              <a:gd name="T2" fmla="*/ 2147483647 w 118"/>
              <a:gd name="T3" fmla="*/ 2147483647 h 76"/>
              <a:gd name="T4" fmla="*/ 2147483647 w 118"/>
              <a:gd name="T5" fmla="*/ 2147483647 h 76"/>
              <a:gd name="T6" fmla="*/ 2147483647 w 118"/>
              <a:gd name="T7" fmla="*/ 0 h 76"/>
              <a:gd name="T8" fmla="*/ 2147483647 w 118"/>
              <a:gd name="T9" fmla="*/ 2147483647 h 76"/>
              <a:gd name="T10" fmla="*/ 2147483647 w 118"/>
              <a:gd name="T11" fmla="*/ 2147483647 h 76"/>
              <a:gd name="T12" fmla="*/ 2147483647 w 118"/>
              <a:gd name="T13" fmla="*/ 2147483647 h 76"/>
              <a:gd name="T14" fmla="*/ 2147483647 w 118"/>
              <a:gd name="T15" fmla="*/ 2147483647 h 76"/>
              <a:gd name="T16" fmla="*/ 2147483647 w 118"/>
              <a:gd name="T17" fmla="*/ 2147483647 h 76"/>
              <a:gd name="T18" fmla="*/ 2147483647 w 118"/>
              <a:gd name="T19" fmla="*/ 2147483647 h 76"/>
              <a:gd name="T20" fmla="*/ 2147483647 w 118"/>
              <a:gd name="T21" fmla="*/ 2147483647 h 76"/>
              <a:gd name="T22" fmla="*/ 2147483647 w 118"/>
              <a:gd name="T23" fmla="*/ 2147483647 h 76"/>
              <a:gd name="T24" fmla="*/ 2147483647 w 118"/>
              <a:gd name="T25" fmla="*/ 2147483647 h 76"/>
              <a:gd name="T26" fmla="*/ 2147483647 w 118"/>
              <a:gd name="T27" fmla="*/ 2147483647 h 76"/>
              <a:gd name="T28" fmla="*/ 2147483647 w 118"/>
              <a:gd name="T29" fmla="*/ 2147483647 h 76"/>
              <a:gd name="T30" fmla="*/ 2147483647 w 118"/>
              <a:gd name="T31" fmla="*/ 2147483647 h 76"/>
              <a:gd name="T32" fmla="*/ 2147483647 w 118"/>
              <a:gd name="T33" fmla="*/ 2147483647 h 76"/>
              <a:gd name="T34" fmla="*/ 2147483647 w 118"/>
              <a:gd name="T35" fmla="*/ 2147483647 h 76"/>
              <a:gd name="T36" fmla="*/ 2147483647 w 118"/>
              <a:gd name="T37" fmla="*/ 2147483647 h 76"/>
              <a:gd name="T38" fmla="*/ 2147483647 w 118"/>
              <a:gd name="T39" fmla="*/ 2147483647 h 76"/>
              <a:gd name="T40" fmla="*/ 2147483647 w 118"/>
              <a:gd name="T41" fmla="*/ 2147483647 h 76"/>
              <a:gd name="T42" fmla="*/ 2147483647 w 118"/>
              <a:gd name="T43" fmla="*/ 2147483647 h 76"/>
              <a:gd name="T44" fmla="*/ 2147483647 w 118"/>
              <a:gd name="T45" fmla="*/ 2147483647 h 76"/>
              <a:gd name="T46" fmla="*/ 2147483647 w 118"/>
              <a:gd name="T47" fmla="*/ 2147483647 h 76"/>
              <a:gd name="T48" fmla="*/ 2147483647 w 118"/>
              <a:gd name="T49" fmla="*/ 2147483647 h 76"/>
              <a:gd name="T50" fmla="*/ 2147483647 w 118"/>
              <a:gd name="T51" fmla="*/ 2147483647 h 76"/>
              <a:gd name="T52" fmla="*/ 2147483647 w 118"/>
              <a:gd name="T53" fmla="*/ 2147483647 h 76"/>
              <a:gd name="T54" fmla="*/ 2147483647 w 118"/>
              <a:gd name="T55" fmla="*/ 2147483647 h 76"/>
              <a:gd name="T56" fmla="*/ 2147483647 w 118"/>
              <a:gd name="T57" fmla="*/ 2147483647 h 76"/>
              <a:gd name="T58" fmla="*/ 2147483647 w 118"/>
              <a:gd name="T59" fmla="*/ 2147483647 h 76"/>
              <a:gd name="T60" fmla="*/ 2147483647 w 118"/>
              <a:gd name="T61" fmla="*/ 2147483647 h 76"/>
              <a:gd name="T62" fmla="*/ 2147483647 w 118"/>
              <a:gd name="T63" fmla="*/ 2147483647 h 76"/>
              <a:gd name="T64" fmla="*/ 0 w 118"/>
              <a:gd name="T65" fmla="*/ 2147483647 h 76"/>
              <a:gd name="T66" fmla="*/ 0 w 118"/>
              <a:gd name="T67" fmla="*/ 2147483647 h 76"/>
              <a:gd name="T68" fmla="*/ 2147483647 w 118"/>
              <a:gd name="T69" fmla="*/ 2147483647 h 76"/>
              <a:gd name="T70" fmla="*/ 2147483647 w 118"/>
              <a:gd name="T71" fmla="*/ 2147483647 h 76"/>
              <a:gd name="T72" fmla="*/ 2147483647 w 11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solidFill>
            <a:srgbClr val="DDDDDD"/>
          </a:solidFill>
          <a:ln w="7938">
            <a:solidFill>
              <a:schemeClr val="tx1"/>
            </a:solidFill>
            <a:prstDash val="solid"/>
            <a:round/>
            <a:headEnd/>
            <a:tailEnd/>
          </a:ln>
        </p:spPr>
        <p:txBody>
          <a:bodyPr/>
          <a:lstStyle/>
          <a:p>
            <a:endParaRPr lang="en-GB"/>
          </a:p>
        </p:txBody>
      </p:sp>
      <p:sp>
        <p:nvSpPr>
          <p:cNvPr id="192" name="Freeform 190"/>
          <p:cNvSpPr>
            <a:spLocks/>
          </p:cNvSpPr>
          <p:nvPr/>
        </p:nvSpPr>
        <p:spPr bwMode="auto">
          <a:xfrm>
            <a:off x="5700713" y="3584575"/>
            <a:ext cx="422275" cy="250825"/>
          </a:xfrm>
          <a:custGeom>
            <a:avLst/>
            <a:gdLst>
              <a:gd name="T0" fmla="*/ 0 w 266"/>
              <a:gd name="T1" fmla="*/ 2147483647 h 158"/>
              <a:gd name="T2" fmla="*/ 0 w 266"/>
              <a:gd name="T3" fmla="*/ 2147483647 h 158"/>
              <a:gd name="T4" fmla="*/ 2147483647 w 266"/>
              <a:gd name="T5" fmla="*/ 2147483647 h 158"/>
              <a:gd name="T6" fmla="*/ 2147483647 w 266"/>
              <a:gd name="T7" fmla="*/ 0 h 158"/>
              <a:gd name="T8" fmla="*/ 2147483647 w 266"/>
              <a:gd name="T9" fmla="*/ 2147483647 h 158"/>
              <a:gd name="T10" fmla="*/ 2147483647 w 266"/>
              <a:gd name="T11" fmla="*/ 2147483647 h 158"/>
              <a:gd name="T12" fmla="*/ 2147483647 w 266"/>
              <a:gd name="T13" fmla="*/ 2147483647 h 158"/>
              <a:gd name="T14" fmla="*/ 2147483647 w 266"/>
              <a:gd name="T15" fmla="*/ 2147483647 h 158"/>
              <a:gd name="T16" fmla="*/ 2147483647 w 266"/>
              <a:gd name="T17" fmla="*/ 2147483647 h 158"/>
              <a:gd name="T18" fmla="*/ 2147483647 w 266"/>
              <a:gd name="T19" fmla="*/ 2147483647 h 158"/>
              <a:gd name="T20" fmla="*/ 2147483647 w 266"/>
              <a:gd name="T21" fmla="*/ 2147483647 h 158"/>
              <a:gd name="T22" fmla="*/ 2147483647 w 266"/>
              <a:gd name="T23" fmla="*/ 2147483647 h 158"/>
              <a:gd name="T24" fmla="*/ 2147483647 w 266"/>
              <a:gd name="T25" fmla="*/ 2147483647 h 158"/>
              <a:gd name="T26" fmla="*/ 2147483647 w 266"/>
              <a:gd name="T27" fmla="*/ 2147483647 h 158"/>
              <a:gd name="T28" fmla="*/ 2147483647 w 266"/>
              <a:gd name="T29" fmla="*/ 2147483647 h 158"/>
              <a:gd name="T30" fmla="*/ 2147483647 w 266"/>
              <a:gd name="T31" fmla="*/ 2147483647 h 158"/>
              <a:gd name="T32" fmla="*/ 2147483647 w 266"/>
              <a:gd name="T33" fmla="*/ 2147483647 h 158"/>
              <a:gd name="T34" fmla="*/ 2147483647 w 266"/>
              <a:gd name="T35" fmla="*/ 2147483647 h 158"/>
              <a:gd name="T36" fmla="*/ 2147483647 w 266"/>
              <a:gd name="T37" fmla="*/ 2147483647 h 158"/>
              <a:gd name="T38" fmla="*/ 2147483647 w 266"/>
              <a:gd name="T39" fmla="*/ 2147483647 h 158"/>
              <a:gd name="T40" fmla="*/ 2147483647 w 266"/>
              <a:gd name="T41" fmla="*/ 2147483647 h 158"/>
              <a:gd name="T42" fmla="*/ 2147483647 w 266"/>
              <a:gd name="T43" fmla="*/ 2147483647 h 158"/>
              <a:gd name="T44" fmla="*/ 2147483647 w 266"/>
              <a:gd name="T45" fmla="*/ 2147483647 h 158"/>
              <a:gd name="T46" fmla="*/ 2147483647 w 266"/>
              <a:gd name="T47" fmla="*/ 2147483647 h 158"/>
              <a:gd name="T48" fmla="*/ 2147483647 w 266"/>
              <a:gd name="T49" fmla="*/ 2147483647 h 158"/>
              <a:gd name="T50" fmla="*/ 2147483647 w 266"/>
              <a:gd name="T51" fmla="*/ 2147483647 h 158"/>
              <a:gd name="T52" fmla="*/ 2147483647 w 266"/>
              <a:gd name="T53" fmla="*/ 2147483647 h 158"/>
              <a:gd name="T54" fmla="*/ 2147483647 w 266"/>
              <a:gd name="T55" fmla="*/ 2147483647 h 158"/>
              <a:gd name="T56" fmla="*/ 2147483647 w 266"/>
              <a:gd name="T57" fmla="*/ 2147483647 h 158"/>
              <a:gd name="T58" fmla="*/ 2147483647 w 266"/>
              <a:gd name="T59" fmla="*/ 2147483647 h 158"/>
              <a:gd name="T60" fmla="*/ 2147483647 w 266"/>
              <a:gd name="T61" fmla="*/ 2147483647 h 158"/>
              <a:gd name="T62" fmla="*/ 2147483647 w 266"/>
              <a:gd name="T63" fmla="*/ 2147483647 h 158"/>
              <a:gd name="T64" fmla="*/ 2147483647 w 266"/>
              <a:gd name="T65" fmla="*/ 2147483647 h 158"/>
              <a:gd name="T66" fmla="*/ 2147483647 w 266"/>
              <a:gd name="T67" fmla="*/ 2147483647 h 158"/>
              <a:gd name="T68" fmla="*/ 2147483647 w 266"/>
              <a:gd name="T69" fmla="*/ 2147483647 h 158"/>
              <a:gd name="T70" fmla="*/ 2147483647 w 266"/>
              <a:gd name="T71" fmla="*/ 2147483647 h 158"/>
              <a:gd name="T72" fmla="*/ 2147483647 w 266"/>
              <a:gd name="T73" fmla="*/ 2147483647 h 158"/>
              <a:gd name="T74" fmla="*/ 2147483647 w 266"/>
              <a:gd name="T75" fmla="*/ 2147483647 h 158"/>
              <a:gd name="T76" fmla="*/ 2147483647 w 266"/>
              <a:gd name="T77" fmla="*/ 2147483647 h 158"/>
              <a:gd name="T78" fmla="*/ 2147483647 w 266"/>
              <a:gd name="T79" fmla="*/ 2147483647 h 158"/>
              <a:gd name="T80" fmla="*/ 2147483647 w 266"/>
              <a:gd name="T81" fmla="*/ 2147483647 h 158"/>
              <a:gd name="T82" fmla="*/ 2147483647 w 266"/>
              <a:gd name="T83" fmla="*/ 2147483647 h 158"/>
              <a:gd name="T84" fmla="*/ 2147483647 w 266"/>
              <a:gd name="T85" fmla="*/ 2147483647 h 158"/>
              <a:gd name="T86" fmla="*/ 2147483647 w 266"/>
              <a:gd name="T87" fmla="*/ 2147483647 h 158"/>
              <a:gd name="T88" fmla="*/ 2147483647 w 266"/>
              <a:gd name="T89" fmla="*/ 2147483647 h 158"/>
              <a:gd name="T90" fmla="*/ 2147483647 w 266"/>
              <a:gd name="T91" fmla="*/ 2147483647 h 158"/>
              <a:gd name="T92" fmla="*/ 2147483647 w 266"/>
              <a:gd name="T93" fmla="*/ 2147483647 h 158"/>
              <a:gd name="T94" fmla="*/ 2147483647 w 266"/>
              <a:gd name="T95" fmla="*/ 2147483647 h 158"/>
              <a:gd name="T96" fmla="*/ 2147483647 w 266"/>
              <a:gd name="T97" fmla="*/ 2147483647 h 158"/>
              <a:gd name="T98" fmla="*/ 2147483647 w 266"/>
              <a:gd name="T99" fmla="*/ 2147483647 h 158"/>
              <a:gd name="T100" fmla="*/ 2147483647 w 266"/>
              <a:gd name="T101" fmla="*/ 2147483647 h 158"/>
              <a:gd name="T102" fmla="*/ 2147483647 w 266"/>
              <a:gd name="T103" fmla="*/ 2147483647 h 158"/>
              <a:gd name="T104" fmla="*/ 2147483647 w 266"/>
              <a:gd name="T105" fmla="*/ 2147483647 h 158"/>
              <a:gd name="T106" fmla="*/ 2147483647 w 266"/>
              <a:gd name="T107" fmla="*/ 2147483647 h 158"/>
              <a:gd name="T108" fmla="*/ 2147483647 w 266"/>
              <a:gd name="T109" fmla="*/ 2147483647 h 158"/>
              <a:gd name="T110" fmla="*/ 2147483647 w 266"/>
              <a:gd name="T111" fmla="*/ 2147483647 h 158"/>
              <a:gd name="T112" fmla="*/ 2147483647 w 266"/>
              <a:gd name="T113" fmla="*/ 2147483647 h 158"/>
              <a:gd name="T114" fmla="*/ 2147483647 w 266"/>
              <a:gd name="T115" fmla="*/ 2147483647 h 158"/>
              <a:gd name="T116" fmla="*/ 0 w 266"/>
              <a:gd name="T117" fmla="*/ 2147483647 h 1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solidFill>
            <a:srgbClr val="DDDDDD"/>
          </a:solidFill>
          <a:ln w="7938">
            <a:solidFill>
              <a:schemeClr val="tx1"/>
            </a:solidFill>
            <a:prstDash val="solid"/>
            <a:round/>
            <a:headEnd/>
            <a:tailEnd/>
          </a:ln>
        </p:spPr>
        <p:txBody>
          <a:bodyPr/>
          <a:lstStyle/>
          <a:p>
            <a:endParaRPr lang="en-GB"/>
          </a:p>
        </p:txBody>
      </p:sp>
      <p:sp>
        <p:nvSpPr>
          <p:cNvPr id="193" name="Freeform 191"/>
          <p:cNvSpPr>
            <a:spLocks/>
          </p:cNvSpPr>
          <p:nvPr/>
        </p:nvSpPr>
        <p:spPr bwMode="auto">
          <a:xfrm>
            <a:off x="6062663" y="3651250"/>
            <a:ext cx="250825" cy="120650"/>
          </a:xfrm>
          <a:custGeom>
            <a:avLst/>
            <a:gdLst>
              <a:gd name="T0" fmla="*/ 2147483647 w 158"/>
              <a:gd name="T1" fmla="*/ 2147483647 h 76"/>
              <a:gd name="T2" fmla="*/ 2147483647 w 158"/>
              <a:gd name="T3" fmla="*/ 2147483647 h 76"/>
              <a:gd name="T4" fmla="*/ 2147483647 w 158"/>
              <a:gd name="T5" fmla="*/ 2147483647 h 76"/>
              <a:gd name="T6" fmla="*/ 2147483647 w 158"/>
              <a:gd name="T7" fmla="*/ 2147483647 h 76"/>
              <a:gd name="T8" fmla="*/ 2147483647 w 158"/>
              <a:gd name="T9" fmla="*/ 2147483647 h 76"/>
              <a:gd name="T10" fmla="*/ 2147483647 w 158"/>
              <a:gd name="T11" fmla="*/ 2147483647 h 76"/>
              <a:gd name="T12" fmla="*/ 2147483647 w 158"/>
              <a:gd name="T13" fmla="*/ 0 h 76"/>
              <a:gd name="T14" fmla="*/ 2147483647 w 158"/>
              <a:gd name="T15" fmla="*/ 2147483647 h 76"/>
              <a:gd name="T16" fmla="*/ 2147483647 w 158"/>
              <a:gd name="T17" fmla="*/ 2147483647 h 76"/>
              <a:gd name="T18" fmla="*/ 2147483647 w 158"/>
              <a:gd name="T19" fmla="*/ 2147483647 h 76"/>
              <a:gd name="T20" fmla="*/ 2147483647 w 158"/>
              <a:gd name="T21" fmla="*/ 2147483647 h 76"/>
              <a:gd name="T22" fmla="*/ 2147483647 w 158"/>
              <a:gd name="T23" fmla="*/ 2147483647 h 76"/>
              <a:gd name="T24" fmla="*/ 2147483647 w 158"/>
              <a:gd name="T25" fmla="*/ 2147483647 h 76"/>
              <a:gd name="T26" fmla="*/ 2147483647 w 158"/>
              <a:gd name="T27" fmla="*/ 2147483647 h 76"/>
              <a:gd name="T28" fmla="*/ 2147483647 w 158"/>
              <a:gd name="T29" fmla="*/ 2147483647 h 76"/>
              <a:gd name="T30" fmla="*/ 2147483647 w 158"/>
              <a:gd name="T31" fmla="*/ 2147483647 h 76"/>
              <a:gd name="T32" fmla="*/ 2147483647 w 158"/>
              <a:gd name="T33" fmla="*/ 2147483647 h 76"/>
              <a:gd name="T34" fmla="*/ 2147483647 w 158"/>
              <a:gd name="T35" fmla="*/ 2147483647 h 76"/>
              <a:gd name="T36" fmla="*/ 2147483647 w 158"/>
              <a:gd name="T37" fmla="*/ 2147483647 h 76"/>
              <a:gd name="T38" fmla="*/ 2147483647 w 158"/>
              <a:gd name="T39" fmla="*/ 2147483647 h 76"/>
              <a:gd name="T40" fmla="*/ 2147483647 w 158"/>
              <a:gd name="T41" fmla="*/ 2147483647 h 76"/>
              <a:gd name="T42" fmla="*/ 2147483647 w 158"/>
              <a:gd name="T43" fmla="*/ 2147483647 h 76"/>
              <a:gd name="T44" fmla="*/ 2147483647 w 158"/>
              <a:gd name="T45" fmla="*/ 2147483647 h 76"/>
              <a:gd name="T46" fmla="*/ 2147483647 w 158"/>
              <a:gd name="T47" fmla="*/ 2147483647 h 76"/>
              <a:gd name="T48" fmla="*/ 2147483647 w 158"/>
              <a:gd name="T49" fmla="*/ 2147483647 h 76"/>
              <a:gd name="T50" fmla="*/ 2147483647 w 158"/>
              <a:gd name="T51" fmla="*/ 2147483647 h 76"/>
              <a:gd name="T52" fmla="*/ 2147483647 w 158"/>
              <a:gd name="T53" fmla="*/ 2147483647 h 76"/>
              <a:gd name="T54" fmla="*/ 2147483647 w 158"/>
              <a:gd name="T55" fmla="*/ 2147483647 h 76"/>
              <a:gd name="T56" fmla="*/ 2147483647 w 158"/>
              <a:gd name="T57" fmla="*/ 2147483647 h 76"/>
              <a:gd name="T58" fmla="*/ 2147483647 w 158"/>
              <a:gd name="T59" fmla="*/ 2147483647 h 76"/>
              <a:gd name="T60" fmla="*/ 2147483647 w 158"/>
              <a:gd name="T61" fmla="*/ 2147483647 h 76"/>
              <a:gd name="T62" fmla="*/ 2147483647 w 158"/>
              <a:gd name="T63" fmla="*/ 2147483647 h 76"/>
              <a:gd name="T64" fmla="*/ 2147483647 w 158"/>
              <a:gd name="T65" fmla="*/ 2147483647 h 76"/>
              <a:gd name="T66" fmla="*/ 2147483647 w 158"/>
              <a:gd name="T67" fmla="*/ 2147483647 h 76"/>
              <a:gd name="T68" fmla="*/ 2147483647 w 158"/>
              <a:gd name="T69" fmla="*/ 2147483647 h 76"/>
              <a:gd name="T70" fmla="*/ 2147483647 w 158"/>
              <a:gd name="T71" fmla="*/ 2147483647 h 76"/>
              <a:gd name="T72" fmla="*/ 2147483647 w 158"/>
              <a:gd name="T73" fmla="*/ 2147483647 h 76"/>
              <a:gd name="T74" fmla="*/ 2147483647 w 158"/>
              <a:gd name="T75" fmla="*/ 2147483647 h 76"/>
              <a:gd name="T76" fmla="*/ 2147483647 w 158"/>
              <a:gd name="T77" fmla="*/ 2147483647 h 76"/>
              <a:gd name="T78" fmla="*/ 0 w 158"/>
              <a:gd name="T79" fmla="*/ 2147483647 h 76"/>
              <a:gd name="T80" fmla="*/ 2147483647 w 158"/>
              <a:gd name="T81" fmla="*/ 2147483647 h 76"/>
              <a:gd name="T82" fmla="*/ 2147483647 w 158"/>
              <a:gd name="T83" fmla="*/ 2147483647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solidFill>
            <a:srgbClr val="6699FF"/>
          </a:solidFill>
          <a:ln w="7938">
            <a:solidFill>
              <a:schemeClr val="tx1"/>
            </a:solidFill>
            <a:prstDash val="solid"/>
            <a:round/>
            <a:headEnd/>
            <a:tailEnd/>
          </a:ln>
        </p:spPr>
        <p:txBody>
          <a:bodyPr/>
          <a:lstStyle/>
          <a:p>
            <a:endParaRPr lang="en-GB"/>
          </a:p>
        </p:txBody>
      </p:sp>
      <p:sp>
        <p:nvSpPr>
          <p:cNvPr id="194" name="Freeform 192"/>
          <p:cNvSpPr>
            <a:spLocks/>
          </p:cNvSpPr>
          <p:nvPr/>
        </p:nvSpPr>
        <p:spPr bwMode="auto">
          <a:xfrm>
            <a:off x="5462588" y="3260725"/>
            <a:ext cx="1016000" cy="473075"/>
          </a:xfrm>
          <a:custGeom>
            <a:avLst/>
            <a:gdLst>
              <a:gd name="T0" fmla="*/ 2147483647 w 640"/>
              <a:gd name="T1" fmla="*/ 2147483647 h 298"/>
              <a:gd name="T2" fmla="*/ 2147483647 w 640"/>
              <a:gd name="T3" fmla="*/ 2147483647 h 298"/>
              <a:gd name="T4" fmla="*/ 2147483647 w 640"/>
              <a:gd name="T5" fmla="*/ 2147483647 h 298"/>
              <a:gd name="T6" fmla="*/ 2147483647 w 640"/>
              <a:gd name="T7" fmla="*/ 2147483647 h 298"/>
              <a:gd name="T8" fmla="*/ 2147483647 w 640"/>
              <a:gd name="T9" fmla="*/ 2147483647 h 298"/>
              <a:gd name="T10" fmla="*/ 2147483647 w 640"/>
              <a:gd name="T11" fmla="*/ 2147483647 h 298"/>
              <a:gd name="T12" fmla="*/ 2147483647 w 640"/>
              <a:gd name="T13" fmla="*/ 2147483647 h 298"/>
              <a:gd name="T14" fmla="*/ 2147483647 w 640"/>
              <a:gd name="T15" fmla="*/ 2147483647 h 298"/>
              <a:gd name="T16" fmla="*/ 2147483647 w 640"/>
              <a:gd name="T17" fmla="*/ 2147483647 h 298"/>
              <a:gd name="T18" fmla="*/ 0 w 640"/>
              <a:gd name="T19" fmla="*/ 2147483647 h 298"/>
              <a:gd name="T20" fmla="*/ 2147483647 w 640"/>
              <a:gd name="T21" fmla="*/ 2147483647 h 298"/>
              <a:gd name="T22" fmla="*/ 2147483647 w 640"/>
              <a:gd name="T23" fmla="*/ 2147483647 h 298"/>
              <a:gd name="T24" fmla="*/ 2147483647 w 640"/>
              <a:gd name="T25" fmla="*/ 2147483647 h 298"/>
              <a:gd name="T26" fmla="*/ 2147483647 w 640"/>
              <a:gd name="T27" fmla="*/ 2147483647 h 298"/>
              <a:gd name="T28" fmla="*/ 2147483647 w 640"/>
              <a:gd name="T29" fmla="*/ 2147483647 h 298"/>
              <a:gd name="T30" fmla="*/ 2147483647 w 640"/>
              <a:gd name="T31" fmla="*/ 2147483647 h 298"/>
              <a:gd name="T32" fmla="*/ 2147483647 w 640"/>
              <a:gd name="T33" fmla="*/ 2147483647 h 298"/>
              <a:gd name="T34" fmla="*/ 2147483647 w 640"/>
              <a:gd name="T35" fmla="*/ 2147483647 h 298"/>
              <a:gd name="T36" fmla="*/ 2147483647 w 640"/>
              <a:gd name="T37" fmla="*/ 2147483647 h 298"/>
              <a:gd name="T38" fmla="*/ 2147483647 w 640"/>
              <a:gd name="T39" fmla="*/ 2147483647 h 298"/>
              <a:gd name="T40" fmla="*/ 2147483647 w 640"/>
              <a:gd name="T41" fmla="*/ 2147483647 h 298"/>
              <a:gd name="T42" fmla="*/ 2147483647 w 640"/>
              <a:gd name="T43" fmla="*/ 2147483647 h 298"/>
              <a:gd name="T44" fmla="*/ 2147483647 w 640"/>
              <a:gd name="T45" fmla="*/ 2147483647 h 298"/>
              <a:gd name="T46" fmla="*/ 2147483647 w 640"/>
              <a:gd name="T47" fmla="*/ 0 h 298"/>
              <a:gd name="T48" fmla="*/ 2147483647 w 640"/>
              <a:gd name="T49" fmla="*/ 2147483647 h 298"/>
              <a:gd name="T50" fmla="*/ 2147483647 w 640"/>
              <a:gd name="T51" fmla="*/ 2147483647 h 298"/>
              <a:gd name="T52" fmla="*/ 2147483647 w 640"/>
              <a:gd name="T53" fmla="*/ 2147483647 h 298"/>
              <a:gd name="T54" fmla="*/ 2147483647 w 640"/>
              <a:gd name="T55" fmla="*/ 2147483647 h 298"/>
              <a:gd name="T56" fmla="*/ 2147483647 w 640"/>
              <a:gd name="T57" fmla="*/ 2147483647 h 298"/>
              <a:gd name="T58" fmla="*/ 2147483647 w 640"/>
              <a:gd name="T59" fmla="*/ 2147483647 h 298"/>
              <a:gd name="T60" fmla="*/ 2147483647 w 640"/>
              <a:gd name="T61" fmla="*/ 2147483647 h 298"/>
              <a:gd name="T62" fmla="*/ 2147483647 w 640"/>
              <a:gd name="T63" fmla="*/ 2147483647 h 298"/>
              <a:gd name="T64" fmla="*/ 2147483647 w 640"/>
              <a:gd name="T65" fmla="*/ 2147483647 h 298"/>
              <a:gd name="T66" fmla="*/ 2147483647 w 640"/>
              <a:gd name="T67" fmla="*/ 2147483647 h 298"/>
              <a:gd name="T68" fmla="*/ 2147483647 w 640"/>
              <a:gd name="T69" fmla="*/ 2147483647 h 298"/>
              <a:gd name="T70" fmla="*/ 2147483647 w 640"/>
              <a:gd name="T71" fmla="*/ 2147483647 h 298"/>
              <a:gd name="T72" fmla="*/ 2147483647 w 640"/>
              <a:gd name="T73" fmla="*/ 2147483647 h 298"/>
              <a:gd name="T74" fmla="*/ 2147483647 w 640"/>
              <a:gd name="T75" fmla="*/ 2147483647 h 298"/>
              <a:gd name="T76" fmla="*/ 2147483647 w 640"/>
              <a:gd name="T77" fmla="*/ 2147483647 h 298"/>
              <a:gd name="T78" fmla="*/ 2147483647 w 640"/>
              <a:gd name="T79" fmla="*/ 2147483647 h 298"/>
              <a:gd name="T80" fmla="*/ 2147483647 w 640"/>
              <a:gd name="T81" fmla="*/ 2147483647 h 298"/>
              <a:gd name="T82" fmla="*/ 2147483647 w 640"/>
              <a:gd name="T83" fmla="*/ 2147483647 h 298"/>
              <a:gd name="T84" fmla="*/ 2147483647 w 640"/>
              <a:gd name="T85" fmla="*/ 2147483647 h 298"/>
              <a:gd name="T86" fmla="*/ 2147483647 w 640"/>
              <a:gd name="T87" fmla="*/ 2147483647 h 298"/>
              <a:gd name="T88" fmla="*/ 2147483647 w 640"/>
              <a:gd name="T89" fmla="*/ 2147483647 h 298"/>
              <a:gd name="T90" fmla="*/ 2147483647 w 640"/>
              <a:gd name="T91" fmla="*/ 2147483647 h 298"/>
              <a:gd name="T92" fmla="*/ 2147483647 w 640"/>
              <a:gd name="T93" fmla="*/ 2147483647 h 298"/>
              <a:gd name="T94" fmla="*/ 2147483647 w 640"/>
              <a:gd name="T95" fmla="*/ 2147483647 h 298"/>
              <a:gd name="T96" fmla="*/ 2147483647 w 640"/>
              <a:gd name="T97" fmla="*/ 2147483647 h 298"/>
              <a:gd name="T98" fmla="*/ 2147483647 w 640"/>
              <a:gd name="T99" fmla="*/ 2147483647 h 298"/>
              <a:gd name="T100" fmla="*/ 2147483647 w 640"/>
              <a:gd name="T101" fmla="*/ 2147483647 h 298"/>
              <a:gd name="T102" fmla="*/ 2147483647 w 640"/>
              <a:gd name="T103" fmla="*/ 2147483647 h 298"/>
              <a:gd name="T104" fmla="*/ 2147483647 w 640"/>
              <a:gd name="T105" fmla="*/ 2147483647 h 298"/>
              <a:gd name="T106" fmla="*/ 2147483647 w 640"/>
              <a:gd name="T107" fmla="*/ 2147483647 h 298"/>
              <a:gd name="T108" fmla="*/ 2147483647 w 640"/>
              <a:gd name="T109" fmla="*/ 2147483647 h 298"/>
              <a:gd name="T110" fmla="*/ 2147483647 w 640"/>
              <a:gd name="T111" fmla="*/ 2147483647 h 298"/>
              <a:gd name="T112" fmla="*/ 2147483647 w 640"/>
              <a:gd name="T113" fmla="*/ 2147483647 h 298"/>
              <a:gd name="T114" fmla="*/ 2147483647 w 640"/>
              <a:gd name="T115" fmla="*/ 2147483647 h 298"/>
              <a:gd name="T116" fmla="*/ 2147483647 w 640"/>
              <a:gd name="T117" fmla="*/ 2147483647 h 298"/>
              <a:gd name="T118" fmla="*/ 2147483647 w 640"/>
              <a:gd name="T119" fmla="*/ 2147483647 h 2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solidFill>
            <a:srgbClr val="2929A5"/>
          </a:solidFill>
          <a:ln w="7938">
            <a:solidFill>
              <a:schemeClr val="tx1"/>
            </a:solidFill>
            <a:prstDash val="solid"/>
            <a:round/>
            <a:headEnd/>
            <a:tailEnd/>
          </a:ln>
        </p:spPr>
        <p:txBody>
          <a:bodyPr/>
          <a:lstStyle/>
          <a:p>
            <a:endParaRPr lang="en-GB"/>
          </a:p>
        </p:txBody>
      </p:sp>
      <p:sp>
        <p:nvSpPr>
          <p:cNvPr id="195" name="Freeform 193"/>
          <p:cNvSpPr>
            <a:spLocks/>
          </p:cNvSpPr>
          <p:nvPr/>
        </p:nvSpPr>
        <p:spPr bwMode="auto">
          <a:xfrm>
            <a:off x="4979988" y="2301875"/>
            <a:ext cx="4095750" cy="1412875"/>
          </a:xfrm>
          <a:custGeom>
            <a:avLst/>
            <a:gdLst>
              <a:gd name="T0" fmla="*/ 2147483647 w 2580"/>
              <a:gd name="T1" fmla="*/ 2147483647 h 890"/>
              <a:gd name="T2" fmla="*/ 2147483647 w 2580"/>
              <a:gd name="T3" fmla="*/ 2147483647 h 890"/>
              <a:gd name="T4" fmla="*/ 2147483647 w 2580"/>
              <a:gd name="T5" fmla="*/ 2147483647 h 890"/>
              <a:gd name="T6" fmla="*/ 2147483647 w 2580"/>
              <a:gd name="T7" fmla="*/ 2147483647 h 890"/>
              <a:gd name="T8" fmla="*/ 2147483647 w 2580"/>
              <a:gd name="T9" fmla="*/ 2147483647 h 890"/>
              <a:gd name="T10" fmla="*/ 2147483647 w 2580"/>
              <a:gd name="T11" fmla="*/ 2147483647 h 890"/>
              <a:gd name="T12" fmla="*/ 2147483647 w 2580"/>
              <a:gd name="T13" fmla="*/ 2147483647 h 890"/>
              <a:gd name="T14" fmla="*/ 2147483647 w 2580"/>
              <a:gd name="T15" fmla="*/ 2147483647 h 890"/>
              <a:gd name="T16" fmla="*/ 2147483647 w 2580"/>
              <a:gd name="T17" fmla="*/ 2147483647 h 890"/>
              <a:gd name="T18" fmla="*/ 2147483647 w 2580"/>
              <a:gd name="T19" fmla="*/ 2147483647 h 890"/>
              <a:gd name="T20" fmla="*/ 2147483647 w 2580"/>
              <a:gd name="T21" fmla="*/ 2147483647 h 890"/>
              <a:gd name="T22" fmla="*/ 2147483647 w 2580"/>
              <a:gd name="T23" fmla="*/ 2147483647 h 890"/>
              <a:gd name="T24" fmla="*/ 2147483647 w 2580"/>
              <a:gd name="T25" fmla="*/ 2147483647 h 890"/>
              <a:gd name="T26" fmla="*/ 2147483647 w 2580"/>
              <a:gd name="T27" fmla="*/ 2147483647 h 890"/>
              <a:gd name="T28" fmla="*/ 2147483647 w 2580"/>
              <a:gd name="T29" fmla="*/ 2147483647 h 890"/>
              <a:gd name="T30" fmla="*/ 2147483647 w 2580"/>
              <a:gd name="T31" fmla="*/ 2147483647 h 890"/>
              <a:gd name="T32" fmla="*/ 2147483647 w 2580"/>
              <a:gd name="T33" fmla="*/ 2147483647 h 890"/>
              <a:gd name="T34" fmla="*/ 2147483647 w 2580"/>
              <a:gd name="T35" fmla="*/ 2147483647 h 890"/>
              <a:gd name="T36" fmla="*/ 2147483647 w 2580"/>
              <a:gd name="T37" fmla="*/ 2147483647 h 890"/>
              <a:gd name="T38" fmla="*/ 2147483647 w 2580"/>
              <a:gd name="T39" fmla="*/ 2147483647 h 890"/>
              <a:gd name="T40" fmla="*/ 2147483647 w 2580"/>
              <a:gd name="T41" fmla="*/ 2147483647 h 890"/>
              <a:gd name="T42" fmla="*/ 2147483647 w 2580"/>
              <a:gd name="T43" fmla="*/ 2147483647 h 890"/>
              <a:gd name="T44" fmla="*/ 2147483647 w 2580"/>
              <a:gd name="T45" fmla="*/ 2147483647 h 890"/>
              <a:gd name="T46" fmla="*/ 2147483647 w 2580"/>
              <a:gd name="T47" fmla="*/ 2147483647 h 890"/>
              <a:gd name="T48" fmla="*/ 2147483647 w 2580"/>
              <a:gd name="T49" fmla="*/ 2147483647 h 890"/>
              <a:gd name="T50" fmla="*/ 2147483647 w 2580"/>
              <a:gd name="T51" fmla="*/ 2147483647 h 890"/>
              <a:gd name="T52" fmla="*/ 2147483647 w 2580"/>
              <a:gd name="T53" fmla="*/ 2147483647 h 890"/>
              <a:gd name="T54" fmla="*/ 2147483647 w 2580"/>
              <a:gd name="T55" fmla="*/ 2147483647 h 890"/>
              <a:gd name="T56" fmla="*/ 2147483647 w 2580"/>
              <a:gd name="T57" fmla="*/ 2147483647 h 890"/>
              <a:gd name="T58" fmla="*/ 2147483647 w 2580"/>
              <a:gd name="T59" fmla="*/ 2147483647 h 890"/>
              <a:gd name="T60" fmla="*/ 2147483647 w 2580"/>
              <a:gd name="T61" fmla="*/ 2147483647 h 890"/>
              <a:gd name="T62" fmla="*/ 2147483647 w 2580"/>
              <a:gd name="T63" fmla="*/ 2147483647 h 890"/>
              <a:gd name="T64" fmla="*/ 2147483647 w 2580"/>
              <a:gd name="T65" fmla="*/ 2147483647 h 890"/>
              <a:gd name="T66" fmla="*/ 2147483647 w 2580"/>
              <a:gd name="T67" fmla="*/ 2147483647 h 890"/>
              <a:gd name="T68" fmla="*/ 2147483647 w 2580"/>
              <a:gd name="T69" fmla="*/ 2147483647 h 890"/>
              <a:gd name="T70" fmla="*/ 2147483647 w 2580"/>
              <a:gd name="T71" fmla="*/ 2147483647 h 890"/>
              <a:gd name="T72" fmla="*/ 2147483647 w 2580"/>
              <a:gd name="T73" fmla="*/ 2147483647 h 890"/>
              <a:gd name="T74" fmla="*/ 2147483647 w 2580"/>
              <a:gd name="T75" fmla="*/ 2147483647 h 890"/>
              <a:gd name="T76" fmla="*/ 2147483647 w 2580"/>
              <a:gd name="T77" fmla="*/ 2147483647 h 890"/>
              <a:gd name="T78" fmla="*/ 2147483647 w 2580"/>
              <a:gd name="T79" fmla="*/ 2147483647 h 890"/>
              <a:gd name="T80" fmla="*/ 2147483647 w 2580"/>
              <a:gd name="T81" fmla="*/ 2147483647 h 890"/>
              <a:gd name="T82" fmla="*/ 2147483647 w 2580"/>
              <a:gd name="T83" fmla="*/ 2147483647 h 890"/>
              <a:gd name="T84" fmla="*/ 2147483647 w 2580"/>
              <a:gd name="T85" fmla="*/ 2147483647 h 890"/>
              <a:gd name="T86" fmla="*/ 2147483647 w 2580"/>
              <a:gd name="T87" fmla="*/ 2147483647 h 890"/>
              <a:gd name="T88" fmla="*/ 2147483647 w 2580"/>
              <a:gd name="T89" fmla="*/ 2147483647 h 890"/>
              <a:gd name="T90" fmla="*/ 2147483647 w 2580"/>
              <a:gd name="T91" fmla="*/ 2147483647 h 890"/>
              <a:gd name="T92" fmla="*/ 2147483647 w 2580"/>
              <a:gd name="T93" fmla="*/ 2147483647 h 890"/>
              <a:gd name="T94" fmla="*/ 2147483647 w 2580"/>
              <a:gd name="T95" fmla="*/ 2147483647 h 890"/>
              <a:gd name="T96" fmla="*/ 2147483647 w 2580"/>
              <a:gd name="T97" fmla="*/ 2147483647 h 890"/>
              <a:gd name="T98" fmla="*/ 2147483647 w 2580"/>
              <a:gd name="T99" fmla="*/ 2147483647 h 890"/>
              <a:gd name="T100" fmla="*/ 2147483647 w 2580"/>
              <a:gd name="T101" fmla="*/ 2147483647 h 890"/>
              <a:gd name="T102" fmla="*/ 2147483647 w 2580"/>
              <a:gd name="T103" fmla="*/ 2147483647 h 890"/>
              <a:gd name="T104" fmla="*/ 2147483647 w 2580"/>
              <a:gd name="T105" fmla="*/ 2147483647 h 890"/>
              <a:gd name="T106" fmla="*/ 2147483647 w 2580"/>
              <a:gd name="T107" fmla="*/ 2147483647 h 890"/>
              <a:gd name="T108" fmla="*/ 2147483647 w 2580"/>
              <a:gd name="T109" fmla="*/ 2147483647 h 890"/>
              <a:gd name="T110" fmla="*/ 2147483647 w 2580"/>
              <a:gd name="T111" fmla="*/ 2147483647 h 890"/>
              <a:gd name="T112" fmla="*/ 2147483647 w 2580"/>
              <a:gd name="T113" fmla="*/ 2147483647 h 890"/>
              <a:gd name="T114" fmla="*/ 2147483647 w 2580"/>
              <a:gd name="T115" fmla="*/ 2147483647 h 8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solidFill>
            <a:srgbClr val="2929A5"/>
          </a:solidFill>
          <a:ln w="7938">
            <a:solidFill>
              <a:schemeClr val="tx1"/>
            </a:solidFill>
            <a:prstDash val="solid"/>
            <a:round/>
            <a:headEnd/>
            <a:tailEnd/>
          </a:ln>
        </p:spPr>
        <p:txBody>
          <a:bodyPr/>
          <a:lstStyle/>
          <a:p>
            <a:endParaRPr lang="en-GB"/>
          </a:p>
        </p:txBody>
      </p:sp>
      <p:sp>
        <p:nvSpPr>
          <p:cNvPr id="196" name="Freeform 194"/>
          <p:cNvSpPr>
            <a:spLocks/>
          </p:cNvSpPr>
          <p:nvPr/>
        </p:nvSpPr>
        <p:spPr bwMode="auto">
          <a:xfrm>
            <a:off x="5586413" y="2336800"/>
            <a:ext cx="438150" cy="311150"/>
          </a:xfrm>
          <a:custGeom>
            <a:avLst/>
            <a:gdLst>
              <a:gd name="T0" fmla="*/ 2147483647 w 276"/>
              <a:gd name="T1" fmla="*/ 2147483647 h 196"/>
              <a:gd name="T2" fmla="*/ 2147483647 w 276"/>
              <a:gd name="T3" fmla="*/ 2147483647 h 196"/>
              <a:gd name="T4" fmla="*/ 2147483647 w 276"/>
              <a:gd name="T5" fmla="*/ 2147483647 h 196"/>
              <a:gd name="T6" fmla="*/ 2147483647 w 276"/>
              <a:gd name="T7" fmla="*/ 2147483647 h 196"/>
              <a:gd name="T8" fmla="*/ 2147483647 w 276"/>
              <a:gd name="T9" fmla="*/ 2147483647 h 196"/>
              <a:gd name="T10" fmla="*/ 2147483647 w 276"/>
              <a:gd name="T11" fmla="*/ 2147483647 h 196"/>
              <a:gd name="T12" fmla="*/ 0 w 276"/>
              <a:gd name="T13" fmla="*/ 2147483647 h 196"/>
              <a:gd name="T14" fmla="*/ 0 w 276"/>
              <a:gd name="T15" fmla="*/ 2147483647 h 196"/>
              <a:gd name="T16" fmla="*/ 2147483647 w 276"/>
              <a:gd name="T17" fmla="*/ 2147483647 h 196"/>
              <a:gd name="T18" fmla="*/ 2147483647 w 276"/>
              <a:gd name="T19" fmla="*/ 2147483647 h 196"/>
              <a:gd name="T20" fmla="*/ 2147483647 w 276"/>
              <a:gd name="T21" fmla="*/ 2147483647 h 196"/>
              <a:gd name="T22" fmla="*/ 2147483647 w 276"/>
              <a:gd name="T23" fmla="*/ 2147483647 h 196"/>
              <a:gd name="T24" fmla="*/ 2147483647 w 276"/>
              <a:gd name="T25" fmla="*/ 2147483647 h 196"/>
              <a:gd name="T26" fmla="*/ 2147483647 w 276"/>
              <a:gd name="T27" fmla="*/ 2147483647 h 196"/>
              <a:gd name="T28" fmla="*/ 2147483647 w 276"/>
              <a:gd name="T29" fmla="*/ 2147483647 h 196"/>
              <a:gd name="T30" fmla="*/ 2147483647 w 276"/>
              <a:gd name="T31" fmla="*/ 2147483647 h 196"/>
              <a:gd name="T32" fmla="*/ 2147483647 w 276"/>
              <a:gd name="T33" fmla="*/ 2147483647 h 196"/>
              <a:gd name="T34" fmla="*/ 2147483647 w 276"/>
              <a:gd name="T35" fmla="*/ 2147483647 h 196"/>
              <a:gd name="T36" fmla="*/ 2147483647 w 276"/>
              <a:gd name="T37" fmla="*/ 2147483647 h 196"/>
              <a:gd name="T38" fmla="*/ 2147483647 w 276"/>
              <a:gd name="T39" fmla="*/ 2147483647 h 196"/>
              <a:gd name="T40" fmla="*/ 2147483647 w 276"/>
              <a:gd name="T41" fmla="*/ 2147483647 h 196"/>
              <a:gd name="T42" fmla="*/ 2147483647 w 276"/>
              <a:gd name="T43" fmla="*/ 2147483647 h 196"/>
              <a:gd name="T44" fmla="*/ 2147483647 w 276"/>
              <a:gd name="T45" fmla="*/ 2147483647 h 196"/>
              <a:gd name="T46" fmla="*/ 2147483647 w 276"/>
              <a:gd name="T47" fmla="*/ 0 h 196"/>
              <a:gd name="T48" fmla="*/ 2147483647 w 276"/>
              <a:gd name="T49" fmla="*/ 0 h 196"/>
              <a:gd name="T50" fmla="*/ 2147483647 w 276"/>
              <a:gd name="T51" fmla="*/ 2147483647 h 196"/>
              <a:gd name="T52" fmla="*/ 2147483647 w 276"/>
              <a:gd name="T53" fmla="*/ 2147483647 h 196"/>
              <a:gd name="T54" fmla="*/ 2147483647 w 276"/>
              <a:gd name="T55" fmla="*/ 2147483647 h 196"/>
              <a:gd name="T56" fmla="*/ 2147483647 w 276"/>
              <a:gd name="T57" fmla="*/ 2147483647 h 196"/>
              <a:gd name="T58" fmla="*/ 2147483647 w 276"/>
              <a:gd name="T59" fmla="*/ 2147483647 h 196"/>
              <a:gd name="T60" fmla="*/ 2147483647 w 276"/>
              <a:gd name="T61" fmla="*/ 2147483647 h 196"/>
              <a:gd name="T62" fmla="*/ 2147483647 w 276"/>
              <a:gd name="T63" fmla="*/ 2147483647 h 196"/>
              <a:gd name="T64" fmla="*/ 2147483647 w 276"/>
              <a:gd name="T65" fmla="*/ 2147483647 h 196"/>
              <a:gd name="T66" fmla="*/ 2147483647 w 276"/>
              <a:gd name="T67" fmla="*/ 2147483647 h 196"/>
              <a:gd name="T68" fmla="*/ 2147483647 w 276"/>
              <a:gd name="T69" fmla="*/ 2147483647 h 196"/>
              <a:gd name="T70" fmla="*/ 2147483647 w 276"/>
              <a:gd name="T71" fmla="*/ 2147483647 h 196"/>
              <a:gd name="T72" fmla="*/ 2147483647 w 276"/>
              <a:gd name="T73" fmla="*/ 2147483647 h 196"/>
              <a:gd name="T74" fmla="*/ 2147483647 w 276"/>
              <a:gd name="T75" fmla="*/ 2147483647 h 196"/>
              <a:gd name="T76" fmla="*/ 2147483647 w 276"/>
              <a:gd name="T77" fmla="*/ 2147483647 h 196"/>
              <a:gd name="T78" fmla="*/ 2147483647 w 276"/>
              <a:gd name="T79" fmla="*/ 2147483647 h 196"/>
              <a:gd name="T80" fmla="*/ 2147483647 w 276"/>
              <a:gd name="T81" fmla="*/ 2147483647 h 1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solidFill>
            <a:schemeClr val="accent2"/>
          </a:solidFill>
          <a:ln w="7938">
            <a:solidFill>
              <a:schemeClr val="tx1"/>
            </a:solidFill>
            <a:prstDash val="solid"/>
            <a:round/>
            <a:headEnd/>
            <a:tailEnd/>
          </a:ln>
        </p:spPr>
        <p:txBody>
          <a:bodyPr/>
          <a:lstStyle/>
          <a:p>
            <a:endParaRPr lang="en-GB"/>
          </a:p>
        </p:txBody>
      </p:sp>
      <p:sp>
        <p:nvSpPr>
          <p:cNvPr id="197" name="Freeform 195"/>
          <p:cNvSpPr>
            <a:spLocks/>
          </p:cNvSpPr>
          <p:nvPr/>
        </p:nvSpPr>
        <p:spPr bwMode="auto">
          <a:xfrm>
            <a:off x="6789738" y="2206625"/>
            <a:ext cx="152400" cy="82550"/>
          </a:xfrm>
          <a:custGeom>
            <a:avLst/>
            <a:gdLst>
              <a:gd name="T0" fmla="*/ 0 w 96"/>
              <a:gd name="T1" fmla="*/ 2147483647 h 52"/>
              <a:gd name="T2" fmla="*/ 2147483647 w 96"/>
              <a:gd name="T3" fmla="*/ 2147483647 h 52"/>
              <a:gd name="T4" fmla="*/ 2147483647 w 96"/>
              <a:gd name="T5" fmla="*/ 2147483647 h 52"/>
              <a:gd name="T6" fmla="*/ 2147483647 w 96"/>
              <a:gd name="T7" fmla="*/ 2147483647 h 52"/>
              <a:gd name="T8" fmla="*/ 2147483647 w 96"/>
              <a:gd name="T9" fmla="*/ 0 h 52"/>
              <a:gd name="T10" fmla="*/ 2147483647 w 96"/>
              <a:gd name="T11" fmla="*/ 2147483647 h 52"/>
              <a:gd name="T12" fmla="*/ 2147483647 w 96"/>
              <a:gd name="T13" fmla="*/ 2147483647 h 52"/>
              <a:gd name="T14" fmla="*/ 2147483647 w 96"/>
              <a:gd name="T15" fmla="*/ 2147483647 h 52"/>
              <a:gd name="T16" fmla="*/ 2147483647 w 96"/>
              <a:gd name="T17" fmla="*/ 2147483647 h 52"/>
              <a:gd name="T18" fmla="*/ 2147483647 w 96"/>
              <a:gd name="T19" fmla="*/ 2147483647 h 52"/>
              <a:gd name="T20" fmla="*/ 2147483647 w 96"/>
              <a:gd name="T21" fmla="*/ 2147483647 h 52"/>
              <a:gd name="T22" fmla="*/ 2147483647 w 96"/>
              <a:gd name="T23" fmla="*/ 2147483647 h 52"/>
              <a:gd name="T24" fmla="*/ 2147483647 w 96"/>
              <a:gd name="T25" fmla="*/ 2147483647 h 52"/>
              <a:gd name="T26" fmla="*/ 2147483647 w 96"/>
              <a:gd name="T27" fmla="*/ 2147483647 h 52"/>
              <a:gd name="T28" fmla="*/ 2147483647 w 96"/>
              <a:gd name="T29" fmla="*/ 2147483647 h 52"/>
              <a:gd name="T30" fmla="*/ 0 w 96"/>
              <a:gd name="T31" fmla="*/ 2147483647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solidFill>
            <a:schemeClr val="accent2"/>
          </a:solidFill>
          <a:ln w="7938">
            <a:solidFill>
              <a:schemeClr val="tx1"/>
            </a:solidFill>
            <a:prstDash val="solid"/>
            <a:round/>
            <a:headEnd/>
            <a:tailEnd/>
          </a:ln>
        </p:spPr>
        <p:txBody>
          <a:bodyPr/>
          <a:lstStyle/>
          <a:p>
            <a:endParaRPr lang="en-GB"/>
          </a:p>
        </p:txBody>
      </p:sp>
      <p:sp>
        <p:nvSpPr>
          <p:cNvPr id="198" name="Freeform 196"/>
          <p:cNvSpPr>
            <a:spLocks/>
          </p:cNvSpPr>
          <p:nvPr/>
        </p:nvSpPr>
        <p:spPr bwMode="auto">
          <a:xfrm>
            <a:off x="6650038" y="2162175"/>
            <a:ext cx="152400" cy="73025"/>
          </a:xfrm>
          <a:custGeom>
            <a:avLst/>
            <a:gdLst>
              <a:gd name="T0" fmla="*/ 0 w 96"/>
              <a:gd name="T1" fmla="*/ 2147483647 h 46"/>
              <a:gd name="T2" fmla="*/ 2147483647 w 96"/>
              <a:gd name="T3" fmla="*/ 2147483647 h 46"/>
              <a:gd name="T4" fmla="*/ 2147483647 w 96"/>
              <a:gd name="T5" fmla="*/ 0 h 46"/>
              <a:gd name="T6" fmla="*/ 2147483647 w 96"/>
              <a:gd name="T7" fmla="*/ 2147483647 h 46"/>
              <a:gd name="T8" fmla="*/ 2147483647 w 96"/>
              <a:gd name="T9" fmla="*/ 2147483647 h 46"/>
              <a:gd name="T10" fmla="*/ 2147483647 w 96"/>
              <a:gd name="T11" fmla="*/ 2147483647 h 46"/>
              <a:gd name="T12" fmla="*/ 2147483647 w 96"/>
              <a:gd name="T13" fmla="*/ 2147483647 h 46"/>
              <a:gd name="T14" fmla="*/ 2147483647 w 96"/>
              <a:gd name="T15" fmla="*/ 2147483647 h 46"/>
              <a:gd name="T16" fmla="*/ 2147483647 w 96"/>
              <a:gd name="T17" fmla="*/ 2147483647 h 46"/>
              <a:gd name="T18" fmla="*/ 2147483647 w 96"/>
              <a:gd name="T19" fmla="*/ 2147483647 h 46"/>
              <a:gd name="T20" fmla="*/ 2147483647 w 96"/>
              <a:gd name="T21" fmla="*/ 2147483647 h 46"/>
              <a:gd name="T22" fmla="*/ 2147483647 w 96"/>
              <a:gd name="T23" fmla="*/ 2147483647 h 46"/>
              <a:gd name="T24" fmla="*/ 2147483647 w 96"/>
              <a:gd name="T25" fmla="*/ 2147483647 h 46"/>
              <a:gd name="T26" fmla="*/ 2147483647 w 96"/>
              <a:gd name="T27" fmla="*/ 2147483647 h 46"/>
              <a:gd name="T28" fmla="*/ 2147483647 w 96"/>
              <a:gd name="T29" fmla="*/ 2147483647 h 46"/>
              <a:gd name="T30" fmla="*/ 0 w 96"/>
              <a:gd name="T31" fmla="*/ 2147483647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solidFill>
            <a:schemeClr val="accent2"/>
          </a:solidFill>
          <a:ln w="7938">
            <a:solidFill>
              <a:schemeClr val="tx1"/>
            </a:solidFill>
            <a:prstDash val="solid"/>
            <a:round/>
            <a:headEnd/>
            <a:tailEnd/>
          </a:ln>
        </p:spPr>
        <p:txBody>
          <a:bodyPr/>
          <a:lstStyle/>
          <a:p>
            <a:endParaRPr lang="en-GB"/>
          </a:p>
        </p:txBody>
      </p:sp>
      <p:sp>
        <p:nvSpPr>
          <p:cNvPr id="199" name="Freeform 197"/>
          <p:cNvSpPr>
            <a:spLocks/>
          </p:cNvSpPr>
          <p:nvPr/>
        </p:nvSpPr>
        <p:spPr bwMode="auto">
          <a:xfrm>
            <a:off x="6611938" y="2095500"/>
            <a:ext cx="133350" cy="69850"/>
          </a:xfrm>
          <a:custGeom>
            <a:avLst/>
            <a:gdLst>
              <a:gd name="T0" fmla="*/ 0 w 84"/>
              <a:gd name="T1" fmla="*/ 2147483647 h 44"/>
              <a:gd name="T2" fmla="*/ 2147483647 w 84"/>
              <a:gd name="T3" fmla="*/ 2147483647 h 44"/>
              <a:gd name="T4" fmla="*/ 2147483647 w 84"/>
              <a:gd name="T5" fmla="*/ 2147483647 h 44"/>
              <a:gd name="T6" fmla="*/ 2147483647 w 84"/>
              <a:gd name="T7" fmla="*/ 2147483647 h 44"/>
              <a:gd name="T8" fmla="*/ 2147483647 w 84"/>
              <a:gd name="T9" fmla="*/ 2147483647 h 44"/>
              <a:gd name="T10" fmla="*/ 2147483647 w 84"/>
              <a:gd name="T11" fmla="*/ 2147483647 h 44"/>
              <a:gd name="T12" fmla="*/ 2147483647 w 84"/>
              <a:gd name="T13" fmla="*/ 2147483647 h 44"/>
              <a:gd name="T14" fmla="*/ 2147483647 w 84"/>
              <a:gd name="T15" fmla="*/ 2147483647 h 44"/>
              <a:gd name="T16" fmla="*/ 2147483647 w 84"/>
              <a:gd name="T17" fmla="*/ 2147483647 h 44"/>
              <a:gd name="T18" fmla="*/ 2147483647 w 84"/>
              <a:gd name="T19" fmla="*/ 0 h 44"/>
              <a:gd name="T20" fmla="*/ 2147483647 w 84"/>
              <a:gd name="T21" fmla="*/ 2147483647 h 44"/>
              <a:gd name="T22" fmla="*/ 2147483647 w 84"/>
              <a:gd name="T23" fmla="*/ 2147483647 h 44"/>
              <a:gd name="T24" fmla="*/ 2147483647 w 84"/>
              <a:gd name="T25" fmla="*/ 2147483647 h 44"/>
              <a:gd name="T26" fmla="*/ 2147483647 w 84"/>
              <a:gd name="T27" fmla="*/ 2147483647 h 44"/>
              <a:gd name="T28" fmla="*/ 0 w 84"/>
              <a:gd name="T29" fmla="*/ 2147483647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solidFill>
            <a:schemeClr val="accent2"/>
          </a:solidFill>
          <a:ln w="7938">
            <a:solidFill>
              <a:schemeClr val="tx1"/>
            </a:solidFill>
            <a:prstDash val="solid"/>
            <a:round/>
            <a:headEnd/>
            <a:tailEnd/>
          </a:ln>
        </p:spPr>
        <p:txBody>
          <a:bodyPr/>
          <a:lstStyle/>
          <a:p>
            <a:endParaRPr lang="en-GB"/>
          </a:p>
        </p:txBody>
      </p:sp>
      <p:sp>
        <p:nvSpPr>
          <p:cNvPr id="200" name="Freeform 198"/>
          <p:cNvSpPr>
            <a:spLocks/>
          </p:cNvSpPr>
          <p:nvPr/>
        </p:nvSpPr>
        <p:spPr bwMode="auto">
          <a:xfrm>
            <a:off x="7742238" y="2384425"/>
            <a:ext cx="203200" cy="69850"/>
          </a:xfrm>
          <a:custGeom>
            <a:avLst/>
            <a:gdLst>
              <a:gd name="T0" fmla="*/ 2147483647 w 128"/>
              <a:gd name="T1" fmla="*/ 2147483647 h 44"/>
              <a:gd name="T2" fmla="*/ 2147483647 w 128"/>
              <a:gd name="T3" fmla="*/ 2147483647 h 44"/>
              <a:gd name="T4" fmla="*/ 2147483647 w 128"/>
              <a:gd name="T5" fmla="*/ 2147483647 h 44"/>
              <a:gd name="T6" fmla="*/ 0 w 128"/>
              <a:gd name="T7" fmla="*/ 2147483647 h 44"/>
              <a:gd name="T8" fmla="*/ 2147483647 w 128"/>
              <a:gd name="T9" fmla="*/ 2147483647 h 44"/>
              <a:gd name="T10" fmla="*/ 2147483647 w 128"/>
              <a:gd name="T11" fmla="*/ 0 h 44"/>
              <a:gd name="T12" fmla="*/ 2147483647 w 128"/>
              <a:gd name="T13" fmla="*/ 0 h 44"/>
              <a:gd name="T14" fmla="*/ 2147483647 w 128"/>
              <a:gd name="T15" fmla="*/ 2147483647 h 44"/>
              <a:gd name="T16" fmla="*/ 2147483647 w 128"/>
              <a:gd name="T17" fmla="*/ 2147483647 h 44"/>
              <a:gd name="T18" fmla="*/ 2147483647 w 128"/>
              <a:gd name="T19" fmla="*/ 2147483647 h 44"/>
              <a:gd name="T20" fmla="*/ 2147483647 w 128"/>
              <a:gd name="T21" fmla="*/ 2147483647 h 44"/>
              <a:gd name="T22" fmla="*/ 2147483647 w 128"/>
              <a:gd name="T23" fmla="*/ 2147483647 h 44"/>
              <a:gd name="T24" fmla="*/ 2147483647 w 128"/>
              <a:gd name="T25" fmla="*/ 2147483647 h 44"/>
              <a:gd name="T26" fmla="*/ 2147483647 w 128"/>
              <a:gd name="T27" fmla="*/ 2147483647 h 44"/>
              <a:gd name="T28" fmla="*/ 2147483647 w 128"/>
              <a:gd name="T29" fmla="*/ 2147483647 h 44"/>
              <a:gd name="T30" fmla="*/ 2147483647 w 128"/>
              <a:gd name="T31" fmla="*/ 2147483647 h 44"/>
              <a:gd name="T32" fmla="*/ 2147483647 w 128"/>
              <a:gd name="T33" fmla="*/ 2147483647 h 44"/>
              <a:gd name="T34" fmla="*/ 2147483647 w 128"/>
              <a:gd name="T35" fmla="*/ 2147483647 h 44"/>
              <a:gd name="T36" fmla="*/ 2147483647 w 128"/>
              <a:gd name="T37" fmla="*/ 2147483647 h 44"/>
              <a:gd name="T38" fmla="*/ 2147483647 w 128"/>
              <a:gd name="T39" fmla="*/ 2147483647 h 44"/>
              <a:gd name="T40" fmla="*/ 2147483647 w 128"/>
              <a:gd name="T41" fmla="*/ 2147483647 h 44"/>
              <a:gd name="T42" fmla="*/ 2147483647 w 128"/>
              <a:gd name="T43" fmla="*/ 2147483647 h 44"/>
              <a:gd name="T44" fmla="*/ 2147483647 w 128"/>
              <a:gd name="T45" fmla="*/ 2147483647 h 44"/>
              <a:gd name="T46" fmla="*/ 2147483647 w 128"/>
              <a:gd name="T47" fmla="*/ 2147483647 h 44"/>
              <a:gd name="T48" fmla="*/ 2147483647 w 128"/>
              <a:gd name="T49" fmla="*/ 2147483647 h 44"/>
              <a:gd name="T50" fmla="*/ 2147483647 w 128"/>
              <a:gd name="T51" fmla="*/ 2147483647 h 44"/>
              <a:gd name="T52" fmla="*/ 2147483647 w 128"/>
              <a:gd name="T53" fmla="*/ 2147483647 h 44"/>
              <a:gd name="T54" fmla="*/ 2147483647 w 128"/>
              <a:gd name="T55" fmla="*/ 2147483647 h 44"/>
              <a:gd name="T56" fmla="*/ 2147483647 w 128"/>
              <a:gd name="T57" fmla="*/ 2147483647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solidFill>
            <a:srgbClr val="2929A5"/>
          </a:solidFill>
          <a:ln w="7938">
            <a:solidFill>
              <a:schemeClr val="tx1"/>
            </a:solidFill>
            <a:prstDash val="solid"/>
            <a:round/>
            <a:headEnd/>
            <a:tailEnd/>
          </a:ln>
        </p:spPr>
        <p:txBody>
          <a:bodyPr/>
          <a:lstStyle/>
          <a:p>
            <a:endParaRPr lang="en-GB"/>
          </a:p>
        </p:txBody>
      </p:sp>
      <p:sp>
        <p:nvSpPr>
          <p:cNvPr id="201" name="Freeform 199"/>
          <p:cNvSpPr>
            <a:spLocks/>
          </p:cNvSpPr>
          <p:nvPr/>
        </p:nvSpPr>
        <p:spPr bwMode="auto">
          <a:xfrm>
            <a:off x="7970838" y="2416175"/>
            <a:ext cx="117475" cy="38100"/>
          </a:xfrm>
          <a:custGeom>
            <a:avLst/>
            <a:gdLst>
              <a:gd name="T0" fmla="*/ 2147483647 w 74"/>
              <a:gd name="T1" fmla="*/ 0 h 24"/>
              <a:gd name="T2" fmla="*/ 2147483647 w 74"/>
              <a:gd name="T3" fmla="*/ 2147483647 h 24"/>
              <a:gd name="T4" fmla="*/ 2147483647 w 74"/>
              <a:gd name="T5" fmla="*/ 2147483647 h 24"/>
              <a:gd name="T6" fmla="*/ 2147483647 w 74"/>
              <a:gd name="T7" fmla="*/ 2147483647 h 24"/>
              <a:gd name="T8" fmla="*/ 2147483647 w 74"/>
              <a:gd name="T9" fmla="*/ 2147483647 h 24"/>
              <a:gd name="T10" fmla="*/ 2147483647 w 74"/>
              <a:gd name="T11" fmla="*/ 2147483647 h 24"/>
              <a:gd name="T12" fmla="*/ 2147483647 w 74"/>
              <a:gd name="T13" fmla="*/ 2147483647 h 24"/>
              <a:gd name="T14" fmla="*/ 2147483647 w 74"/>
              <a:gd name="T15" fmla="*/ 2147483647 h 24"/>
              <a:gd name="T16" fmla="*/ 2147483647 w 74"/>
              <a:gd name="T17" fmla="*/ 2147483647 h 24"/>
              <a:gd name="T18" fmla="*/ 2147483647 w 74"/>
              <a:gd name="T19" fmla="*/ 2147483647 h 24"/>
              <a:gd name="T20" fmla="*/ 2147483647 w 74"/>
              <a:gd name="T21" fmla="*/ 2147483647 h 24"/>
              <a:gd name="T22" fmla="*/ 0 w 74"/>
              <a:gd name="T23" fmla="*/ 2147483647 h 24"/>
              <a:gd name="T24" fmla="*/ 2147483647 w 7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solidFill>
            <a:srgbClr val="2929A5"/>
          </a:solidFill>
          <a:ln w="7938">
            <a:solidFill>
              <a:schemeClr val="tx1"/>
            </a:solidFill>
            <a:prstDash val="solid"/>
            <a:round/>
            <a:headEnd/>
            <a:tailEnd/>
          </a:ln>
        </p:spPr>
        <p:txBody>
          <a:bodyPr/>
          <a:lstStyle/>
          <a:p>
            <a:endParaRPr lang="en-GB"/>
          </a:p>
        </p:txBody>
      </p:sp>
      <p:sp>
        <p:nvSpPr>
          <p:cNvPr id="202" name="Freeform 200"/>
          <p:cNvSpPr>
            <a:spLocks/>
          </p:cNvSpPr>
          <p:nvPr/>
        </p:nvSpPr>
        <p:spPr bwMode="auto">
          <a:xfrm>
            <a:off x="8789988" y="2600325"/>
            <a:ext cx="92075" cy="38100"/>
          </a:xfrm>
          <a:custGeom>
            <a:avLst/>
            <a:gdLst>
              <a:gd name="T0" fmla="*/ 0 w 58"/>
              <a:gd name="T1" fmla="*/ 2147483647 h 24"/>
              <a:gd name="T2" fmla="*/ 2147483647 w 58"/>
              <a:gd name="T3" fmla="*/ 2147483647 h 24"/>
              <a:gd name="T4" fmla="*/ 2147483647 w 58"/>
              <a:gd name="T5" fmla="*/ 2147483647 h 24"/>
              <a:gd name="T6" fmla="*/ 2147483647 w 58"/>
              <a:gd name="T7" fmla="*/ 2147483647 h 24"/>
              <a:gd name="T8" fmla="*/ 2147483647 w 58"/>
              <a:gd name="T9" fmla="*/ 2147483647 h 24"/>
              <a:gd name="T10" fmla="*/ 2147483647 w 58"/>
              <a:gd name="T11" fmla="*/ 2147483647 h 24"/>
              <a:gd name="T12" fmla="*/ 2147483647 w 58"/>
              <a:gd name="T13" fmla="*/ 2147483647 h 24"/>
              <a:gd name="T14" fmla="*/ 2147483647 w 58"/>
              <a:gd name="T15" fmla="*/ 2147483647 h 24"/>
              <a:gd name="T16" fmla="*/ 2147483647 w 58"/>
              <a:gd name="T17" fmla="*/ 0 h 24"/>
              <a:gd name="T18" fmla="*/ 2147483647 w 58"/>
              <a:gd name="T19" fmla="*/ 2147483647 h 24"/>
              <a:gd name="T20" fmla="*/ 2147483647 w 58"/>
              <a:gd name="T21" fmla="*/ 2147483647 h 24"/>
              <a:gd name="T22" fmla="*/ 0 w 58"/>
              <a:gd name="T23" fmla="*/ 2147483647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solidFill>
            <a:srgbClr val="2929A5"/>
          </a:solidFill>
          <a:ln w="7938">
            <a:solidFill>
              <a:schemeClr val="tx1"/>
            </a:solidFill>
            <a:prstDash val="solid"/>
            <a:round/>
            <a:headEnd/>
            <a:tailEnd/>
          </a:ln>
        </p:spPr>
        <p:txBody>
          <a:bodyPr/>
          <a:lstStyle/>
          <a:p>
            <a:endParaRPr lang="en-GB"/>
          </a:p>
        </p:txBody>
      </p:sp>
      <p:sp>
        <p:nvSpPr>
          <p:cNvPr id="203" name="Freeform 201"/>
          <p:cNvSpPr>
            <a:spLocks/>
          </p:cNvSpPr>
          <p:nvPr/>
        </p:nvSpPr>
        <p:spPr bwMode="auto">
          <a:xfrm>
            <a:off x="7859713" y="3292475"/>
            <a:ext cx="66675" cy="276225"/>
          </a:xfrm>
          <a:custGeom>
            <a:avLst/>
            <a:gdLst>
              <a:gd name="T0" fmla="*/ 0 w 42"/>
              <a:gd name="T1" fmla="*/ 2147483647 h 174"/>
              <a:gd name="T2" fmla="*/ 2147483647 w 42"/>
              <a:gd name="T3" fmla="*/ 2147483647 h 174"/>
              <a:gd name="T4" fmla="*/ 2147483647 w 42"/>
              <a:gd name="T5" fmla="*/ 2147483647 h 174"/>
              <a:gd name="T6" fmla="*/ 2147483647 w 42"/>
              <a:gd name="T7" fmla="*/ 2147483647 h 174"/>
              <a:gd name="T8" fmla="*/ 2147483647 w 42"/>
              <a:gd name="T9" fmla="*/ 2147483647 h 174"/>
              <a:gd name="T10" fmla="*/ 2147483647 w 42"/>
              <a:gd name="T11" fmla="*/ 2147483647 h 174"/>
              <a:gd name="T12" fmla="*/ 2147483647 w 42"/>
              <a:gd name="T13" fmla="*/ 2147483647 h 174"/>
              <a:gd name="T14" fmla="*/ 2147483647 w 42"/>
              <a:gd name="T15" fmla="*/ 2147483647 h 174"/>
              <a:gd name="T16" fmla="*/ 2147483647 w 42"/>
              <a:gd name="T17" fmla="*/ 2147483647 h 174"/>
              <a:gd name="T18" fmla="*/ 2147483647 w 42"/>
              <a:gd name="T19" fmla="*/ 2147483647 h 174"/>
              <a:gd name="T20" fmla="*/ 2147483647 w 42"/>
              <a:gd name="T21" fmla="*/ 2147483647 h 174"/>
              <a:gd name="T22" fmla="*/ 2147483647 w 42"/>
              <a:gd name="T23" fmla="*/ 2147483647 h 174"/>
              <a:gd name="T24" fmla="*/ 2147483647 w 42"/>
              <a:gd name="T25" fmla="*/ 2147483647 h 174"/>
              <a:gd name="T26" fmla="*/ 2147483647 w 42"/>
              <a:gd name="T27" fmla="*/ 2147483647 h 174"/>
              <a:gd name="T28" fmla="*/ 2147483647 w 42"/>
              <a:gd name="T29" fmla="*/ 2147483647 h 174"/>
              <a:gd name="T30" fmla="*/ 2147483647 w 42"/>
              <a:gd name="T31" fmla="*/ 2147483647 h 174"/>
              <a:gd name="T32" fmla="*/ 2147483647 w 42"/>
              <a:gd name="T33" fmla="*/ 2147483647 h 174"/>
              <a:gd name="T34" fmla="*/ 2147483647 w 42"/>
              <a:gd name="T35" fmla="*/ 2147483647 h 174"/>
              <a:gd name="T36" fmla="*/ 2147483647 w 42"/>
              <a:gd name="T37" fmla="*/ 2147483647 h 174"/>
              <a:gd name="T38" fmla="*/ 2147483647 w 42"/>
              <a:gd name="T39" fmla="*/ 2147483647 h 174"/>
              <a:gd name="T40" fmla="*/ 2147483647 w 42"/>
              <a:gd name="T41" fmla="*/ 0 h 174"/>
              <a:gd name="T42" fmla="*/ 2147483647 w 42"/>
              <a:gd name="T43" fmla="*/ 2147483647 h 174"/>
              <a:gd name="T44" fmla="*/ 2147483647 w 42"/>
              <a:gd name="T45" fmla="*/ 2147483647 h 174"/>
              <a:gd name="T46" fmla="*/ 2147483647 w 42"/>
              <a:gd name="T47" fmla="*/ 2147483647 h 174"/>
              <a:gd name="T48" fmla="*/ 2147483647 w 42"/>
              <a:gd name="T49" fmla="*/ 2147483647 h 174"/>
              <a:gd name="T50" fmla="*/ 2147483647 w 42"/>
              <a:gd name="T51" fmla="*/ 2147483647 h 174"/>
              <a:gd name="T52" fmla="*/ 2147483647 w 42"/>
              <a:gd name="T53" fmla="*/ 2147483647 h 174"/>
              <a:gd name="T54" fmla="*/ 2147483647 w 42"/>
              <a:gd name="T55" fmla="*/ 2147483647 h 174"/>
              <a:gd name="T56" fmla="*/ 2147483647 w 42"/>
              <a:gd name="T57" fmla="*/ 2147483647 h 174"/>
              <a:gd name="T58" fmla="*/ 2147483647 w 42"/>
              <a:gd name="T59" fmla="*/ 2147483647 h 174"/>
              <a:gd name="T60" fmla="*/ 2147483647 w 42"/>
              <a:gd name="T61" fmla="*/ 2147483647 h 174"/>
              <a:gd name="T62" fmla="*/ 2147483647 w 42"/>
              <a:gd name="T63" fmla="*/ 2147483647 h 174"/>
              <a:gd name="T64" fmla="*/ 2147483647 w 42"/>
              <a:gd name="T65" fmla="*/ 2147483647 h 174"/>
              <a:gd name="T66" fmla="*/ 0 w 42"/>
              <a:gd name="T67" fmla="*/ 2147483647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solidFill>
            <a:schemeClr val="accent2"/>
          </a:solidFill>
          <a:ln w="7938">
            <a:solidFill>
              <a:schemeClr val="tx1"/>
            </a:solidFill>
            <a:prstDash val="solid"/>
            <a:round/>
            <a:headEnd/>
            <a:tailEnd/>
          </a:ln>
        </p:spPr>
        <p:txBody>
          <a:bodyPr/>
          <a:lstStyle/>
          <a:p>
            <a:endParaRPr lang="en-GB"/>
          </a:p>
        </p:txBody>
      </p:sp>
      <p:sp>
        <p:nvSpPr>
          <p:cNvPr id="204" name="Freeform 202"/>
          <p:cNvSpPr>
            <a:spLocks/>
          </p:cNvSpPr>
          <p:nvPr/>
        </p:nvSpPr>
        <p:spPr bwMode="auto">
          <a:xfrm>
            <a:off x="5414963" y="3756025"/>
            <a:ext cx="38100" cy="31750"/>
          </a:xfrm>
          <a:custGeom>
            <a:avLst/>
            <a:gdLst>
              <a:gd name="T0" fmla="*/ 2147483647 w 24"/>
              <a:gd name="T1" fmla="*/ 2147483647 h 20"/>
              <a:gd name="T2" fmla="*/ 2147483647 w 24"/>
              <a:gd name="T3" fmla="*/ 2147483647 h 20"/>
              <a:gd name="T4" fmla="*/ 2147483647 w 24"/>
              <a:gd name="T5" fmla="*/ 2147483647 h 20"/>
              <a:gd name="T6" fmla="*/ 0 w 24"/>
              <a:gd name="T7" fmla="*/ 2147483647 h 20"/>
              <a:gd name="T8" fmla="*/ 2147483647 w 24"/>
              <a:gd name="T9" fmla="*/ 0 h 20"/>
              <a:gd name="T10" fmla="*/ 2147483647 w 24"/>
              <a:gd name="T11" fmla="*/ 0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solidFill>
            <a:schemeClr val="accent2"/>
          </a:solidFill>
          <a:ln w="7938">
            <a:solidFill>
              <a:srgbClr val="6699FF"/>
            </a:solidFill>
            <a:prstDash val="solid"/>
            <a:round/>
            <a:headEnd/>
            <a:tailEnd/>
          </a:ln>
        </p:spPr>
        <p:txBody>
          <a:bodyPr/>
          <a:lstStyle/>
          <a:p>
            <a:endParaRPr lang="en-GB"/>
          </a:p>
        </p:txBody>
      </p:sp>
      <p:sp>
        <p:nvSpPr>
          <p:cNvPr id="205" name="Freeform 203"/>
          <p:cNvSpPr>
            <a:spLocks/>
          </p:cNvSpPr>
          <p:nvPr/>
        </p:nvSpPr>
        <p:spPr bwMode="auto">
          <a:xfrm>
            <a:off x="5106988" y="3883025"/>
            <a:ext cx="47625" cy="25400"/>
          </a:xfrm>
          <a:custGeom>
            <a:avLst/>
            <a:gdLst>
              <a:gd name="T0" fmla="*/ 2147483647 w 30"/>
              <a:gd name="T1" fmla="*/ 2147483647 h 16"/>
              <a:gd name="T2" fmla="*/ 2147483647 w 30"/>
              <a:gd name="T3" fmla="*/ 2147483647 h 16"/>
              <a:gd name="T4" fmla="*/ 2147483647 w 30"/>
              <a:gd name="T5" fmla="*/ 2147483647 h 16"/>
              <a:gd name="T6" fmla="*/ 2147483647 w 30"/>
              <a:gd name="T7" fmla="*/ 0 h 16"/>
              <a:gd name="T8" fmla="*/ 2147483647 w 30"/>
              <a:gd name="T9" fmla="*/ 2147483647 h 16"/>
              <a:gd name="T10" fmla="*/ 2147483647 w 30"/>
              <a:gd name="T11" fmla="*/ 2147483647 h 16"/>
              <a:gd name="T12" fmla="*/ 2147483647 w 30"/>
              <a:gd name="T13" fmla="*/ 2147483647 h 16"/>
              <a:gd name="T14" fmla="*/ 2147483647 w 30"/>
              <a:gd name="T15" fmla="*/ 2147483647 h 16"/>
              <a:gd name="T16" fmla="*/ 0 w 30"/>
              <a:gd name="T17" fmla="*/ 2147483647 h 16"/>
              <a:gd name="T18" fmla="*/ 0 w 30"/>
              <a:gd name="T19" fmla="*/ 2147483647 h 16"/>
              <a:gd name="T20" fmla="*/ 2147483647 w 30"/>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solidFill>
            <a:srgbClr val="2929A5"/>
          </a:solidFill>
          <a:ln w="7938">
            <a:solidFill>
              <a:schemeClr val="tx1"/>
            </a:solidFill>
            <a:prstDash val="solid"/>
            <a:round/>
            <a:headEnd/>
            <a:tailEnd/>
          </a:ln>
        </p:spPr>
        <p:txBody>
          <a:bodyPr/>
          <a:lstStyle/>
          <a:p>
            <a:endParaRPr lang="en-GB"/>
          </a:p>
        </p:txBody>
      </p:sp>
      <p:sp>
        <p:nvSpPr>
          <p:cNvPr id="206" name="Freeform 204"/>
          <p:cNvSpPr>
            <a:spLocks/>
          </p:cNvSpPr>
          <p:nvPr/>
        </p:nvSpPr>
        <p:spPr bwMode="auto">
          <a:xfrm>
            <a:off x="4951413" y="3689350"/>
            <a:ext cx="463550" cy="177800"/>
          </a:xfrm>
          <a:custGeom>
            <a:avLst/>
            <a:gdLst>
              <a:gd name="T0" fmla="*/ 0 w 292"/>
              <a:gd name="T1" fmla="*/ 2147483647 h 112"/>
              <a:gd name="T2" fmla="*/ 2147483647 w 292"/>
              <a:gd name="T3" fmla="*/ 2147483647 h 112"/>
              <a:gd name="T4" fmla="*/ 2147483647 w 292"/>
              <a:gd name="T5" fmla="*/ 2147483647 h 112"/>
              <a:gd name="T6" fmla="*/ 2147483647 w 292"/>
              <a:gd name="T7" fmla="*/ 2147483647 h 112"/>
              <a:gd name="T8" fmla="*/ 2147483647 w 292"/>
              <a:gd name="T9" fmla="*/ 2147483647 h 112"/>
              <a:gd name="T10" fmla="*/ 2147483647 w 292"/>
              <a:gd name="T11" fmla="*/ 2147483647 h 112"/>
              <a:gd name="T12" fmla="*/ 2147483647 w 292"/>
              <a:gd name="T13" fmla="*/ 2147483647 h 112"/>
              <a:gd name="T14" fmla="*/ 2147483647 w 292"/>
              <a:gd name="T15" fmla="*/ 2147483647 h 112"/>
              <a:gd name="T16" fmla="*/ 2147483647 w 292"/>
              <a:gd name="T17" fmla="*/ 0 h 112"/>
              <a:gd name="T18" fmla="*/ 2147483647 w 292"/>
              <a:gd name="T19" fmla="*/ 2147483647 h 112"/>
              <a:gd name="T20" fmla="*/ 2147483647 w 292"/>
              <a:gd name="T21" fmla="*/ 2147483647 h 112"/>
              <a:gd name="T22" fmla="*/ 2147483647 w 292"/>
              <a:gd name="T23" fmla="*/ 2147483647 h 112"/>
              <a:gd name="T24" fmla="*/ 2147483647 w 292"/>
              <a:gd name="T25" fmla="*/ 2147483647 h 112"/>
              <a:gd name="T26" fmla="*/ 2147483647 w 292"/>
              <a:gd name="T27" fmla="*/ 2147483647 h 112"/>
              <a:gd name="T28" fmla="*/ 2147483647 w 292"/>
              <a:gd name="T29" fmla="*/ 2147483647 h 112"/>
              <a:gd name="T30" fmla="*/ 2147483647 w 292"/>
              <a:gd name="T31" fmla="*/ 2147483647 h 112"/>
              <a:gd name="T32" fmla="*/ 2147483647 w 292"/>
              <a:gd name="T33" fmla="*/ 2147483647 h 112"/>
              <a:gd name="T34" fmla="*/ 2147483647 w 292"/>
              <a:gd name="T35" fmla="*/ 2147483647 h 112"/>
              <a:gd name="T36" fmla="*/ 2147483647 w 292"/>
              <a:gd name="T37" fmla="*/ 2147483647 h 112"/>
              <a:gd name="T38" fmla="*/ 2147483647 w 292"/>
              <a:gd name="T39" fmla="*/ 2147483647 h 112"/>
              <a:gd name="T40" fmla="*/ 2147483647 w 292"/>
              <a:gd name="T41" fmla="*/ 2147483647 h 112"/>
              <a:gd name="T42" fmla="*/ 2147483647 w 292"/>
              <a:gd name="T43" fmla="*/ 2147483647 h 112"/>
              <a:gd name="T44" fmla="*/ 2147483647 w 292"/>
              <a:gd name="T45" fmla="*/ 2147483647 h 112"/>
              <a:gd name="T46" fmla="*/ 2147483647 w 292"/>
              <a:gd name="T47" fmla="*/ 2147483647 h 112"/>
              <a:gd name="T48" fmla="*/ 2147483647 w 292"/>
              <a:gd name="T49" fmla="*/ 2147483647 h 112"/>
              <a:gd name="T50" fmla="*/ 2147483647 w 292"/>
              <a:gd name="T51" fmla="*/ 2147483647 h 112"/>
              <a:gd name="T52" fmla="*/ 2147483647 w 292"/>
              <a:gd name="T53" fmla="*/ 2147483647 h 112"/>
              <a:gd name="T54" fmla="*/ 2147483647 w 292"/>
              <a:gd name="T55" fmla="*/ 2147483647 h 112"/>
              <a:gd name="T56" fmla="*/ 2147483647 w 292"/>
              <a:gd name="T57" fmla="*/ 2147483647 h 112"/>
              <a:gd name="T58" fmla="*/ 2147483647 w 292"/>
              <a:gd name="T59" fmla="*/ 2147483647 h 112"/>
              <a:gd name="T60" fmla="*/ 2147483647 w 292"/>
              <a:gd name="T61" fmla="*/ 2147483647 h 112"/>
              <a:gd name="T62" fmla="*/ 2147483647 w 292"/>
              <a:gd name="T63" fmla="*/ 2147483647 h 112"/>
              <a:gd name="T64" fmla="*/ 2147483647 w 292"/>
              <a:gd name="T65" fmla="*/ 2147483647 h 112"/>
              <a:gd name="T66" fmla="*/ 2147483647 w 292"/>
              <a:gd name="T67" fmla="*/ 2147483647 h 112"/>
              <a:gd name="T68" fmla="*/ 2147483647 w 292"/>
              <a:gd name="T69" fmla="*/ 2147483647 h 112"/>
              <a:gd name="T70" fmla="*/ 2147483647 w 292"/>
              <a:gd name="T71" fmla="*/ 2147483647 h 112"/>
              <a:gd name="T72" fmla="*/ 2147483647 w 292"/>
              <a:gd name="T73" fmla="*/ 2147483647 h 112"/>
              <a:gd name="T74" fmla="*/ 2147483647 w 292"/>
              <a:gd name="T75" fmla="*/ 2147483647 h 112"/>
              <a:gd name="T76" fmla="*/ 2147483647 w 292"/>
              <a:gd name="T77" fmla="*/ 2147483647 h 112"/>
              <a:gd name="T78" fmla="*/ 2147483647 w 292"/>
              <a:gd name="T79" fmla="*/ 2147483647 h 112"/>
              <a:gd name="T80" fmla="*/ 2147483647 w 292"/>
              <a:gd name="T81" fmla="*/ 2147483647 h 112"/>
              <a:gd name="T82" fmla="*/ 2147483647 w 292"/>
              <a:gd name="T83" fmla="*/ 2147483647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solidFill>
            <a:srgbClr val="2929A5"/>
          </a:solidFill>
          <a:ln w="7938">
            <a:solidFill>
              <a:schemeClr val="tx1"/>
            </a:solidFill>
            <a:prstDash val="solid"/>
            <a:round/>
            <a:headEnd/>
            <a:tailEnd/>
          </a:ln>
        </p:spPr>
        <p:txBody>
          <a:bodyPr/>
          <a:lstStyle/>
          <a:p>
            <a:endParaRPr lang="en-GB"/>
          </a:p>
        </p:txBody>
      </p:sp>
      <p:sp>
        <p:nvSpPr>
          <p:cNvPr id="207" name="Freeform 205"/>
          <p:cNvSpPr>
            <a:spLocks/>
          </p:cNvSpPr>
          <p:nvPr/>
        </p:nvSpPr>
        <p:spPr bwMode="auto">
          <a:xfrm>
            <a:off x="5170488" y="3908425"/>
            <a:ext cx="44450" cy="44450"/>
          </a:xfrm>
          <a:custGeom>
            <a:avLst/>
            <a:gdLst>
              <a:gd name="T0" fmla="*/ 2147483647 w 28"/>
              <a:gd name="T1" fmla="*/ 2147483647 h 28"/>
              <a:gd name="T2" fmla="*/ 2147483647 w 28"/>
              <a:gd name="T3" fmla="*/ 0 h 28"/>
              <a:gd name="T4" fmla="*/ 2147483647 w 28"/>
              <a:gd name="T5" fmla="*/ 2147483647 h 28"/>
              <a:gd name="T6" fmla="*/ 2147483647 w 28"/>
              <a:gd name="T7" fmla="*/ 2147483647 h 28"/>
              <a:gd name="T8" fmla="*/ 2147483647 w 28"/>
              <a:gd name="T9" fmla="*/ 2147483647 h 28"/>
              <a:gd name="T10" fmla="*/ 2147483647 w 28"/>
              <a:gd name="T11" fmla="*/ 2147483647 h 28"/>
              <a:gd name="T12" fmla="*/ 2147483647 w 28"/>
              <a:gd name="T13" fmla="*/ 2147483647 h 28"/>
              <a:gd name="T14" fmla="*/ 2147483647 w 28"/>
              <a:gd name="T15" fmla="*/ 2147483647 h 28"/>
              <a:gd name="T16" fmla="*/ 0 w 28"/>
              <a:gd name="T17" fmla="*/ 2147483647 h 28"/>
              <a:gd name="T18" fmla="*/ 2147483647 w 28"/>
              <a:gd name="T19" fmla="*/ 2147483647 h 28"/>
              <a:gd name="T20" fmla="*/ 2147483647 w 28"/>
              <a:gd name="T21" fmla="*/ 2147483647 h 28"/>
              <a:gd name="T22" fmla="*/ 2147483647 w 2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solidFill>
            <a:srgbClr val="6699FF"/>
          </a:solidFill>
          <a:ln w="7938">
            <a:solidFill>
              <a:schemeClr val="tx1"/>
            </a:solidFill>
            <a:prstDash val="solid"/>
            <a:round/>
            <a:headEnd/>
            <a:tailEnd/>
          </a:ln>
        </p:spPr>
        <p:txBody>
          <a:bodyPr/>
          <a:lstStyle/>
          <a:p>
            <a:endParaRPr lang="en-GB"/>
          </a:p>
        </p:txBody>
      </p:sp>
      <p:sp>
        <p:nvSpPr>
          <p:cNvPr id="208" name="Freeform 206"/>
          <p:cNvSpPr>
            <a:spLocks/>
          </p:cNvSpPr>
          <p:nvPr/>
        </p:nvSpPr>
        <p:spPr bwMode="auto">
          <a:xfrm>
            <a:off x="5180013" y="3835400"/>
            <a:ext cx="171450" cy="136525"/>
          </a:xfrm>
          <a:custGeom>
            <a:avLst/>
            <a:gdLst>
              <a:gd name="T0" fmla="*/ 2147483647 w 108"/>
              <a:gd name="T1" fmla="*/ 2147483647 h 86"/>
              <a:gd name="T2" fmla="*/ 2147483647 w 108"/>
              <a:gd name="T3" fmla="*/ 2147483647 h 86"/>
              <a:gd name="T4" fmla="*/ 2147483647 w 108"/>
              <a:gd name="T5" fmla="*/ 2147483647 h 86"/>
              <a:gd name="T6" fmla="*/ 2147483647 w 108"/>
              <a:gd name="T7" fmla="*/ 2147483647 h 86"/>
              <a:gd name="T8" fmla="*/ 2147483647 w 108"/>
              <a:gd name="T9" fmla="*/ 2147483647 h 86"/>
              <a:gd name="T10" fmla="*/ 2147483647 w 108"/>
              <a:gd name="T11" fmla="*/ 2147483647 h 86"/>
              <a:gd name="T12" fmla="*/ 2147483647 w 108"/>
              <a:gd name="T13" fmla="*/ 2147483647 h 86"/>
              <a:gd name="T14" fmla="*/ 2147483647 w 108"/>
              <a:gd name="T15" fmla="*/ 2147483647 h 86"/>
              <a:gd name="T16" fmla="*/ 2147483647 w 108"/>
              <a:gd name="T17" fmla="*/ 2147483647 h 86"/>
              <a:gd name="T18" fmla="*/ 2147483647 w 108"/>
              <a:gd name="T19" fmla="*/ 2147483647 h 86"/>
              <a:gd name="T20" fmla="*/ 2147483647 w 108"/>
              <a:gd name="T21" fmla="*/ 2147483647 h 86"/>
              <a:gd name="T22" fmla="*/ 2147483647 w 108"/>
              <a:gd name="T23" fmla="*/ 2147483647 h 86"/>
              <a:gd name="T24" fmla="*/ 2147483647 w 108"/>
              <a:gd name="T25" fmla="*/ 0 h 86"/>
              <a:gd name="T26" fmla="*/ 2147483647 w 108"/>
              <a:gd name="T27" fmla="*/ 0 h 86"/>
              <a:gd name="T28" fmla="*/ 2147483647 w 108"/>
              <a:gd name="T29" fmla="*/ 2147483647 h 86"/>
              <a:gd name="T30" fmla="*/ 2147483647 w 108"/>
              <a:gd name="T31" fmla="*/ 2147483647 h 86"/>
              <a:gd name="T32" fmla="*/ 2147483647 w 108"/>
              <a:gd name="T33" fmla="*/ 2147483647 h 86"/>
              <a:gd name="T34" fmla="*/ 2147483647 w 108"/>
              <a:gd name="T35" fmla="*/ 2147483647 h 86"/>
              <a:gd name="T36" fmla="*/ 2147483647 w 108"/>
              <a:gd name="T37" fmla="*/ 2147483647 h 86"/>
              <a:gd name="T38" fmla="*/ 2147483647 w 108"/>
              <a:gd name="T39" fmla="*/ 2147483647 h 86"/>
              <a:gd name="T40" fmla="*/ 2147483647 w 108"/>
              <a:gd name="T41" fmla="*/ 2147483647 h 86"/>
              <a:gd name="T42" fmla="*/ 2147483647 w 108"/>
              <a:gd name="T43" fmla="*/ 2147483647 h 86"/>
              <a:gd name="T44" fmla="*/ 2147483647 w 108"/>
              <a:gd name="T45" fmla="*/ 2147483647 h 86"/>
              <a:gd name="T46" fmla="*/ 0 w 108"/>
              <a:gd name="T47" fmla="*/ 2147483647 h 86"/>
              <a:gd name="T48" fmla="*/ 2147483647 w 108"/>
              <a:gd name="T49" fmla="*/ 2147483647 h 86"/>
              <a:gd name="T50" fmla="*/ 2147483647 w 108"/>
              <a:gd name="T51" fmla="*/ 2147483647 h 86"/>
              <a:gd name="T52" fmla="*/ 2147483647 w 108"/>
              <a:gd name="T53" fmla="*/ 2147483647 h 86"/>
              <a:gd name="T54" fmla="*/ 2147483647 w 108"/>
              <a:gd name="T55" fmla="*/ 2147483647 h 86"/>
              <a:gd name="T56" fmla="*/ 2147483647 w 108"/>
              <a:gd name="T57" fmla="*/ 2147483647 h 86"/>
              <a:gd name="T58" fmla="*/ 2147483647 w 108"/>
              <a:gd name="T59" fmla="*/ 2147483647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solidFill>
            <a:srgbClr val="DDDDDD"/>
          </a:solidFill>
          <a:ln w="7938">
            <a:solidFill>
              <a:schemeClr val="tx1"/>
            </a:solidFill>
            <a:prstDash val="solid"/>
            <a:round/>
            <a:headEnd/>
            <a:tailEnd/>
          </a:ln>
        </p:spPr>
        <p:txBody>
          <a:bodyPr/>
          <a:lstStyle/>
          <a:p>
            <a:endParaRPr lang="en-GB"/>
          </a:p>
        </p:txBody>
      </p:sp>
      <p:sp>
        <p:nvSpPr>
          <p:cNvPr id="209" name="Freeform 207"/>
          <p:cNvSpPr>
            <a:spLocks/>
          </p:cNvSpPr>
          <p:nvPr/>
        </p:nvSpPr>
        <p:spPr bwMode="auto">
          <a:xfrm>
            <a:off x="5148263" y="3949700"/>
            <a:ext cx="38100" cy="101600"/>
          </a:xfrm>
          <a:custGeom>
            <a:avLst/>
            <a:gdLst>
              <a:gd name="T0" fmla="*/ 2147483647 w 24"/>
              <a:gd name="T1" fmla="*/ 2147483647 h 64"/>
              <a:gd name="T2" fmla="*/ 2147483647 w 24"/>
              <a:gd name="T3" fmla="*/ 2147483647 h 64"/>
              <a:gd name="T4" fmla="*/ 2147483647 w 24"/>
              <a:gd name="T5" fmla="*/ 2147483647 h 64"/>
              <a:gd name="T6" fmla="*/ 2147483647 w 24"/>
              <a:gd name="T7" fmla="*/ 2147483647 h 64"/>
              <a:gd name="T8" fmla="*/ 2147483647 w 24"/>
              <a:gd name="T9" fmla="*/ 2147483647 h 64"/>
              <a:gd name="T10" fmla="*/ 2147483647 w 24"/>
              <a:gd name="T11" fmla="*/ 0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2147483647 w 24"/>
              <a:gd name="T21" fmla="*/ 2147483647 h 64"/>
              <a:gd name="T22" fmla="*/ 0 w 24"/>
              <a:gd name="T23" fmla="*/ 2147483647 h 64"/>
              <a:gd name="T24" fmla="*/ 2147483647 w 24"/>
              <a:gd name="T25" fmla="*/ 2147483647 h 64"/>
              <a:gd name="T26" fmla="*/ 2147483647 w 24"/>
              <a:gd name="T27" fmla="*/ 2147483647 h 64"/>
              <a:gd name="T28" fmla="*/ 2147483647 w 24"/>
              <a:gd name="T29" fmla="*/ 2147483647 h 64"/>
              <a:gd name="T30" fmla="*/ 2147483647 w 24"/>
              <a:gd name="T31" fmla="*/ 2147483647 h 64"/>
              <a:gd name="T32" fmla="*/ 2147483647 w 24"/>
              <a:gd name="T33" fmla="*/ 2147483647 h 64"/>
              <a:gd name="T34" fmla="*/ 2147483647 w 24"/>
              <a:gd name="T35" fmla="*/ 2147483647 h 64"/>
              <a:gd name="T36" fmla="*/ 2147483647 w 24"/>
              <a:gd name="T37" fmla="*/ 2147483647 h 64"/>
              <a:gd name="T38" fmla="*/ 2147483647 w 24"/>
              <a:gd name="T39" fmla="*/ 2147483647 h 64"/>
              <a:gd name="T40" fmla="*/ 2147483647 w 24"/>
              <a:gd name="T41" fmla="*/ 2147483647 h 64"/>
              <a:gd name="T42" fmla="*/ 2147483647 w 24"/>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solidFill>
            <a:srgbClr val="2929A5"/>
          </a:solidFill>
          <a:ln w="7938">
            <a:solidFill>
              <a:schemeClr val="tx1"/>
            </a:solidFill>
            <a:prstDash val="solid"/>
            <a:round/>
            <a:headEnd/>
            <a:tailEnd/>
          </a:ln>
        </p:spPr>
        <p:txBody>
          <a:bodyPr/>
          <a:lstStyle/>
          <a:p>
            <a:endParaRPr lang="en-GB"/>
          </a:p>
        </p:txBody>
      </p:sp>
      <p:sp>
        <p:nvSpPr>
          <p:cNvPr id="210" name="Freeform 208"/>
          <p:cNvSpPr>
            <a:spLocks/>
          </p:cNvSpPr>
          <p:nvPr/>
        </p:nvSpPr>
        <p:spPr bwMode="auto">
          <a:xfrm>
            <a:off x="5272088" y="3825875"/>
            <a:ext cx="225425" cy="234950"/>
          </a:xfrm>
          <a:custGeom>
            <a:avLst/>
            <a:gdLst>
              <a:gd name="T0" fmla="*/ 2147483647 w 142"/>
              <a:gd name="T1" fmla="*/ 2147483647 h 148"/>
              <a:gd name="T2" fmla="*/ 2147483647 w 142"/>
              <a:gd name="T3" fmla="*/ 2147483647 h 148"/>
              <a:gd name="T4" fmla="*/ 2147483647 w 142"/>
              <a:gd name="T5" fmla="*/ 2147483647 h 148"/>
              <a:gd name="T6" fmla="*/ 2147483647 w 142"/>
              <a:gd name="T7" fmla="*/ 2147483647 h 148"/>
              <a:gd name="T8" fmla="*/ 2147483647 w 142"/>
              <a:gd name="T9" fmla="*/ 2147483647 h 148"/>
              <a:gd name="T10" fmla="*/ 2147483647 w 142"/>
              <a:gd name="T11" fmla="*/ 2147483647 h 148"/>
              <a:gd name="T12" fmla="*/ 2147483647 w 142"/>
              <a:gd name="T13" fmla="*/ 2147483647 h 148"/>
              <a:gd name="T14" fmla="*/ 2147483647 w 142"/>
              <a:gd name="T15" fmla="*/ 2147483647 h 148"/>
              <a:gd name="T16" fmla="*/ 2147483647 w 142"/>
              <a:gd name="T17" fmla="*/ 2147483647 h 148"/>
              <a:gd name="T18" fmla="*/ 2147483647 w 142"/>
              <a:gd name="T19" fmla="*/ 2147483647 h 148"/>
              <a:gd name="T20" fmla="*/ 2147483647 w 142"/>
              <a:gd name="T21" fmla="*/ 2147483647 h 148"/>
              <a:gd name="T22" fmla="*/ 2147483647 w 142"/>
              <a:gd name="T23" fmla="*/ 2147483647 h 148"/>
              <a:gd name="T24" fmla="*/ 2147483647 w 142"/>
              <a:gd name="T25" fmla="*/ 2147483647 h 148"/>
              <a:gd name="T26" fmla="*/ 2147483647 w 142"/>
              <a:gd name="T27" fmla="*/ 2147483647 h 148"/>
              <a:gd name="T28" fmla="*/ 2147483647 w 142"/>
              <a:gd name="T29" fmla="*/ 2147483647 h 148"/>
              <a:gd name="T30" fmla="*/ 2147483647 w 142"/>
              <a:gd name="T31" fmla="*/ 2147483647 h 148"/>
              <a:gd name="T32" fmla="*/ 2147483647 w 142"/>
              <a:gd name="T33" fmla="*/ 2147483647 h 148"/>
              <a:gd name="T34" fmla="*/ 2147483647 w 142"/>
              <a:gd name="T35" fmla="*/ 2147483647 h 148"/>
              <a:gd name="T36" fmla="*/ 2147483647 w 142"/>
              <a:gd name="T37" fmla="*/ 2147483647 h 148"/>
              <a:gd name="T38" fmla="*/ 2147483647 w 142"/>
              <a:gd name="T39" fmla="*/ 2147483647 h 148"/>
              <a:gd name="T40" fmla="*/ 2147483647 w 142"/>
              <a:gd name="T41" fmla="*/ 2147483647 h 148"/>
              <a:gd name="T42" fmla="*/ 2147483647 w 142"/>
              <a:gd name="T43" fmla="*/ 2147483647 h 148"/>
              <a:gd name="T44" fmla="*/ 2147483647 w 142"/>
              <a:gd name="T45" fmla="*/ 2147483647 h 148"/>
              <a:gd name="T46" fmla="*/ 2147483647 w 142"/>
              <a:gd name="T47" fmla="*/ 2147483647 h 148"/>
              <a:gd name="T48" fmla="*/ 0 w 142"/>
              <a:gd name="T49" fmla="*/ 2147483647 h 148"/>
              <a:gd name="T50" fmla="*/ 2147483647 w 142"/>
              <a:gd name="T51" fmla="*/ 2147483647 h 148"/>
              <a:gd name="T52" fmla="*/ 2147483647 w 142"/>
              <a:gd name="T53" fmla="*/ 2147483647 h 148"/>
              <a:gd name="T54" fmla="*/ 2147483647 w 142"/>
              <a:gd name="T55" fmla="*/ 2147483647 h 148"/>
              <a:gd name="T56" fmla="*/ 2147483647 w 142"/>
              <a:gd name="T57" fmla="*/ 2147483647 h 148"/>
              <a:gd name="T58" fmla="*/ 2147483647 w 142"/>
              <a:gd name="T59" fmla="*/ 0 h 148"/>
              <a:gd name="T60" fmla="*/ 2147483647 w 142"/>
              <a:gd name="T61" fmla="*/ 2147483647 h 148"/>
              <a:gd name="T62" fmla="*/ 2147483647 w 142"/>
              <a:gd name="T63" fmla="*/ 2147483647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solidFill>
            <a:srgbClr val="2929A5"/>
          </a:solidFill>
          <a:ln w="7938">
            <a:solidFill>
              <a:schemeClr val="tx1"/>
            </a:solidFill>
            <a:prstDash val="solid"/>
            <a:round/>
            <a:headEnd/>
            <a:tailEnd/>
          </a:ln>
        </p:spPr>
        <p:txBody>
          <a:bodyPr/>
          <a:lstStyle/>
          <a:p>
            <a:endParaRPr lang="en-GB"/>
          </a:p>
        </p:txBody>
      </p:sp>
      <p:sp>
        <p:nvSpPr>
          <p:cNvPr id="211" name="Freeform 209"/>
          <p:cNvSpPr>
            <a:spLocks/>
          </p:cNvSpPr>
          <p:nvPr/>
        </p:nvSpPr>
        <p:spPr bwMode="auto">
          <a:xfrm>
            <a:off x="5465763" y="4032250"/>
            <a:ext cx="44450" cy="44450"/>
          </a:xfrm>
          <a:custGeom>
            <a:avLst/>
            <a:gdLst>
              <a:gd name="T0" fmla="*/ 2147483647 w 28"/>
              <a:gd name="T1" fmla="*/ 2147483647 h 28"/>
              <a:gd name="T2" fmla="*/ 2147483647 w 28"/>
              <a:gd name="T3" fmla="*/ 0 h 28"/>
              <a:gd name="T4" fmla="*/ 2147483647 w 28"/>
              <a:gd name="T5" fmla="*/ 0 h 28"/>
              <a:gd name="T6" fmla="*/ 2147483647 w 28"/>
              <a:gd name="T7" fmla="*/ 2147483647 h 28"/>
              <a:gd name="T8" fmla="*/ 0 w 28"/>
              <a:gd name="T9" fmla="*/ 2147483647 h 28"/>
              <a:gd name="T10" fmla="*/ 0 w 28"/>
              <a:gd name="T11" fmla="*/ 2147483647 h 28"/>
              <a:gd name="T12" fmla="*/ 2147483647 w 28"/>
              <a:gd name="T13" fmla="*/ 2147483647 h 28"/>
              <a:gd name="T14" fmla="*/ 2147483647 w 28"/>
              <a:gd name="T15" fmla="*/ 2147483647 h 28"/>
              <a:gd name="T16" fmla="*/ 2147483647 w 28"/>
              <a:gd name="T17" fmla="*/ 2147483647 h 28"/>
              <a:gd name="T18" fmla="*/ 2147483647 w 28"/>
              <a:gd name="T19" fmla="*/ 2147483647 h 28"/>
              <a:gd name="T20" fmla="*/ 2147483647 w 28"/>
              <a:gd name="T21" fmla="*/ 2147483647 h 28"/>
              <a:gd name="T22" fmla="*/ 2147483647 w 2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solidFill>
            <a:srgbClr val="DDDDDD"/>
          </a:solidFill>
          <a:ln w="7938">
            <a:solidFill>
              <a:schemeClr val="tx1"/>
            </a:solidFill>
            <a:prstDash val="solid"/>
            <a:round/>
            <a:headEnd/>
            <a:tailEnd/>
          </a:ln>
        </p:spPr>
        <p:txBody>
          <a:bodyPr/>
          <a:lstStyle/>
          <a:p>
            <a:endParaRPr lang="en-GB"/>
          </a:p>
        </p:txBody>
      </p:sp>
      <p:sp>
        <p:nvSpPr>
          <p:cNvPr id="212" name="Freeform 210"/>
          <p:cNvSpPr>
            <a:spLocks/>
          </p:cNvSpPr>
          <p:nvPr/>
        </p:nvSpPr>
        <p:spPr bwMode="auto">
          <a:xfrm>
            <a:off x="5576888" y="4149725"/>
            <a:ext cx="133350" cy="88900"/>
          </a:xfrm>
          <a:custGeom>
            <a:avLst/>
            <a:gdLst>
              <a:gd name="T0" fmla="*/ 0 w 84"/>
              <a:gd name="T1" fmla="*/ 2147483647 h 56"/>
              <a:gd name="T2" fmla="*/ 2147483647 w 84"/>
              <a:gd name="T3" fmla="*/ 2147483647 h 56"/>
              <a:gd name="T4" fmla="*/ 2147483647 w 84"/>
              <a:gd name="T5" fmla="*/ 2147483647 h 56"/>
              <a:gd name="T6" fmla="*/ 2147483647 w 84"/>
              <a:gd name="T7" fmla="*/ 2147483647 h 56"/>
              <a:gd name="T8" fmla="*/ 2147483647 w 84"/>
              <a:gd name="T9" fmla="*/ 2147483647 h 56"/>
              <a:gd name="T10" fmla="*/ 2147483647 w 84"/>
              <a:gd name="T11" fmla="*/ 2147483647 h 56"/>
              <a:gd name="T12" fmla="*/ 2147483647 w 84"/>
              <a:gd name="T13" fmla="*/ 2147483647 h 56"/>
              <a:gd name="T14" fmla="*/ 2147483647 w 84"/>
              <a:gd name="T15" fmla="*/ 2147483647 h 56"/>
              <a:gd name="T16" fmla="*/ 2147483647 w 84"/>
              <a:gd name="T17" fmla="*/ 0 h 56"/>
              <a:gd name="T18" fmla="*/ 2147483647 w 84"/>
              <a:gd name="T19" fmla="*/ 2147483647 h 56"/>
              <a:gd name="T20" fmla="*/ 2147483647 w 84"/>
              <a:gd name="T21" fmla="*/ 2147483647 h 56"/>
              <a:gd name="T22" fmla="*/ 2147483647 w 84"/>
              <a:gd name="T23" fmla="*/ 2147483647 h 56"/>
              <a:gd name="T24" fmla="*/ 2147483647 w 84"/>
              <a:gd name="T25" fmla="*/ 2147483647 h 56"/>
              <a:gd name="T26" fmla="*/ 2147483647 w 84"/>
              <a:gd name="T27" fmla="*/ 2147483647 h 56"/>
              <a:gd name="T28" fmla="*/ 2147483647 w 84"/>
              <a:gd name="T29" fmla="*/ 2147483647 h 56"/>
              <a:gd name="T30" fmla="*/ 2147483647 w 84"/>
              <a:gd name="T31" fmla="*/ 2147483647 h 56"/>
              <a:gd name="T32" fmla="*/ 2147483647 w 84"/>
              <a:gd name="T33" fmla="*/ 2147483647 h 56"/>
              <a:gd name="T34" fmla="*/ 2147483647 w 84"/>
              <a:gd name="T35" fmla="*/ 2147483647 h 56"/>
              <a:gd name="T36" fmla="*/ 2147483647 w 84"/>
              <a:gd name="T37" fmla="*/ 2147483647 h 56"/>
              <a:gd name="T38" fmla="*/ 0 w 84"/>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solidFill>
            <a:srgbClr val="2929A5"/>
          </a:solidFill>
          <a:ln w="7938">
            <a:solidFill>
              <a:schemeClr val="tx1"/>
            </a:solidFill>
            <a:prstDash val="solid"/>
            <a:round/>
            <a:headEnd/>
            <a:tailEnd/>
          </a:ln>
        </p:spPr>
        <p:txBody>
          <a:bodyPr/>
          <a:lstStyle/>
          <a:p>
            <a:endParaRPr lang="en-GB"/>
          </a:p>
        </p:txBody>
      </p:sp>
      <p:sp>
        <p:nvSpPr>
          <p:cNvPr id="213" name="Freeform 211"/>
          <p:cNvSpPr>
            <a:spLocks/>
          </p:cNvSpPr>
          <p:nvPr/>
        </p:nvSpPr>
        <p:spPr bwMode="auto">
          <a:xfrm>
            <a:off x="5599113" y="4187825"/>
            <a:ext cx="196850" cy="206375"/>
          </a:xfrm>
          <a:custGeom>
            <a:avLst/>
            <a:gdLst>
              <a:gd name="T0" fmla="*/ 2147483647 w 124"/>
              <a:gd name="T1" fmla="*/ 2147483647 h 130"/>
              <a:gd name="T2" fmla="*/ 2147483647 w 124"/>
              <a:gd name="T3" fmla="*/ 0 h 130"/>
              <a:gd name="T4" fmla="*/ 2147483647 w 124"/>
              <a:gd name="T5" fmla="*/ 2147483647 h 130"/>
              <a:gd name="T6" fmla="*/ 2147483647 w 124"/>
              <a:gd name="T7" fmla="*/ 2147483647 h 130"/>
              <a:gd name="T8" fmla="*/ 2147483647 w 124"/>
              <a:gd name="T9" fmla="*/ 2147483647 h 130"/>
              <a:gd name="T10" fmla="*/ 2147483647 w 124"/>
              <a:gd name="T11" fmla="*/ 2147483647 h 130"/>
              <a:gd name="T12" fmla="*/ 2147483647 w 124"/>
              <a:gd name="T13" fmla="*/ 2147483647 h 130"/>
              <a:gd name="T14" fmla="*/ 2147483647 w 124"/>
              <a:gd name="T15" fmla="*/ 2147483647 h 130"/>
              <a:gd name="T16" fmla="*/ 2147483647 w 124"/>
              <a:gd name="T17" fmla="*/ 2147483647 h 130"/>
              <a:gd name="T18" fmla="*/ 2147483647 w 124"/>
              <a:gd name="T19" fmla="*/ 2147483647 h 130"/>
              <a:gd name="T20" fmla="*/ 2147483647 w 124"/>
              <a:gd name="T21" fmla="*/ 2147483647 h 130"/>
              <a:gd name="T22" fmla="*/ 2147483647 w 124"/>
              <a:gd name="T23" fmla="*/ 2147483647 h 130"/>
              <a:gd name="T24" fmla="*/ 2147483647 w 124"/>
              <a:gd name="T25" fmla="*/ 2147483647 h 130"/>
              <a:gd name="T26" fmla="*/ 2147483647 w 124"/>
              <a:gd name="T27" fmla="*/ 2147483647 h 130"/>
              <a:gd name="T28" fmla="*/ 2147483647 w 124"/>
              <a:gd name="T29" fmla="*/ 2147483647 h 130"/>
              <a:gd name="T30" fmla="*/ 2147483647 w 124"/>
              <a:gd name="T31" fmla="*/ 2147483647 h 130"/>
              <a:gd name="T32" fmla="*/ 2147483647 w 124"/>
              <a:gd name="T33" fmla="*/ 2147483647 h 130"/>
              <a:gd name="T34" fmla="*/ 2147483647 w 124"/>
              <a:gd name="T35" fmla="*/ 2147483647 h 130"/>
              <a:gd name="T36" fmla="*/ 2147483647 w 124"/>
              <a:gd name="T37" fmla="*/ 2147483647 h 130"/>
              <a:gd name="T38" fmla="*/ 2147483647 w 124"/>
              <a:gd name="T39" fmla="*/ 2147483647 h 130"/>
              <a:gd name="T40" fmla="*/ 2147483647 w 124"/>
              <a:gd name="T41" fmla="*/ 2147483647 h 130"/>
              <a:gd name="T42" fmla="*/ 0 w 124"/>
              <a:gd name="T43" fmla="*/ 2147483647 h 130"/>
              <a:gd name="T44" fmla="*/ 2147483647 w 124"/>
              <a:gd name="T45" fmla="*/ 2147483647 h 130"/>
              <a:gd name="T46" fmla="*/ 2147483647 w 124"/>
              <a:gd name="T47" fmla="*/ 2147483647 h 130"/>
              <a:gd name="T48" fmla="*/ 2147483647 w 124"/>
              <a:gd name="T49" fmla="*/ 2147483647 h 130"/>
              <a:gd name="T50" fmla="*/ 2147483647 w 124"/>
              <a:gd name="T51" fmla="*/ 2147483647 h 130"/>
              <a:gd name="T52" fmla="*/ 2147483647 w 124"/>
              <a:gd name="T53" fmla="*/ 2147483647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solidFill>
            <a:srgbClr val="2929A5"/>
          </a:solidFill>
          <a:ln w="7938">
            <a:solidFill>
              <a:schemeClr val="tx1"/>
            </a:solidFill>
            <a:prstDash val="solid"/>
            <a:round/>
            <a:headEnd/>
            <a:tailEnd/>
          </a:ln>
        </p:spPr>
        <p:txBody>
          <a:bodyPr/>
          <a:lstStyle/>
          <a:p>
            <a:endParaRPr lang="en-GB"/>
          </a:p>
        </p:txBody>
      </p:sp>
      <p:sp>
        <p:nvSpPr>
          <p:cNvPr id="214" name="Freeform 212"/>
          <p:cNvSpPr>
            <a:spLocks/>
          </p:cNvSpPr>
          <p:nvPr/>
        </p:nvSpPr>
        <p:spPr bwMode="auto">
          <a:xfrm>
            <a:off x="5367338" y="4337050"/>
            <a:ext cx="257175" cy="158750"/>
          </a:xfrm>
          <a:custGeom>
            <a:avLst/>
            <a:gdLst>
              <a:gd name="T0" fmla="*/ 2147483647 w 162"/>
              <a:gd name="T1" fmla="*/ 2147483647 h 100"/>
              <a:gd name="T2" fmla="*/ 2147483647 w 162"/>
              <a:gd name="T3" fmla="*/ 2147483647 h 100"/>
              <a:gd name="T4" fmla="*/ 2147483647 w 162"/>
              <a:gd name="T5" fmla="*/ 2147483647 h 100"/>
              <a:gd name="T6" fmla="*/ 2147483647 w 162"/>
              <a:gd name="T7" fmla="*/ 2147483647 h 100"/>
              <a:gd name="T8" fmla="*/ 2147483647 w 162"/>
              <a:gd name="T9" fmla="*/ 2147483647 h 100"/>
              <a:gd name="T10" fmla="*/ 0 w 162"/>
              <a:gd name="T11" fmla="*/ 2147483647 h 100"/>
              <a:gd name="T12" fmla="*/ 0 w 162"/>
              <a:gd name="T13" fmla="*/ 2147483647 h 100"/>
              <a:gd name="T14" fmla="*/ 2147483647 w 162"/>
              <a:gd name="T15" fmla="*/ 2147483647 h 100"/>
              <a:gd name="T16" fmla="*/ 2147483647 w 162"/>
              <a:gd name="T17" fmla="*/ 2147483647 h 100"/>
              <a:gd name="T18" fmla="*/ 2147483647 w 162"/>
              <a:gd name="T19" fmla="*/ 2147483647 h 100"/>
              <a:gd name="T20" fmla="*/ 2147483647 w 162"/>
              <a:gd name="T21" fmla="*/ 2147483647 h 100"/>
              <a:gd name="T22" fmla="*/ 2147483647 w 162"/>
              <a:gd name="T23" fmla="*/ 0 h 100"/>
              <a:gd name="T24" fmla="*/ 2147483647 w 162"/>
              <a:gd name="T25" fmla="*/ 0 h 100"/>
              <a:gd name="T26" fmla="*/ 2147483647 w 162"/>
              <a:gd name="T27" fmla="*/ 2147483647 h 100"/>
              <a:gd name="T28" fmla="*/ 2147483647 w 162"/>
              <a:gd name="T29" fmla="*/ 2147483647 h 100"/>
              <a:gd name="T30" fmla="*/ 2147483647 w 162"/>
              <a:gd name="T31" fmla="*/ 2147483647 h 100"/>
              <a:gd name="T32" fmla="*/ 2147483647 w 162"/>
              <a:gd name="T33" fmla="*/ 2147483647 h 100"/>
              <a:gd name="T34" fmla="*/ 2147483647 w 162"/>
              <a:gd name="T35" fmla="*/ 2147483647 h 100"/>
              <a:gd name="T36" fmla="*/ 2147483647 w 162"/>
              <a:gd name="T37" fmla="*/ 2147483647 h 100"/>
              <a:gd name="T38" fmla="*/ 2147483647 w 162"/>
              <a:gd name="T39" fmla="*/ 2147483647 h 100"/>
              <a:gd name="T40" fmla="*/ 2147483647 w 162"/>
              <a:gd name="T41" fmla="*/ 2147483647 h 100"/>
              <a:gd name="T42" fmla="*/ 2147483647 w 162"/>
              <a:gd name="T43" fmla="*/ 2147483647 h 100"/>
              <a:gd name="T44" fmla="*/ 2147483647 w 162"/>
              <a:gd name="T45" fmla="*/ 2147483647 h 100"/>
              <a:gd name="T46" fmla="*/ 2147483647 w 162"/>
              <a:gd name="T47" fmla="*/ 2147483647 h 100"/>
              <a:gd name="T48" fmla="*/ 2147483647 w 162"/>
              <a:gd name="T49" fmla="*/ 2147483647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solidFill>
            <a:srgbClr val="6699FF"/>
          </a:solidFill>
          <a:ln w="7938">
            <a:solidFill>
              <a:schemeClr val="tx1"/>
            </a:solidFill>
            <a:prstDash val="solid"/>
            <a:round/>
            <a:headEnd/>
            <a:tailEnd/>
          </a:ln>
        </p:spPr>
        <p:txBody>
          <a:bodyPr/>
          <a:lstStyle/>
          <a:p>
            <a:endParaRPr lang="en-GB"/>
          </a:p>
        </p:txBody>
      </p:sp>
      <p:sp>
        <p:nvSpPr>
          <p:cNvPr id="215" name="Freeform 213"/>
          <p:cNvSpPr>
            <a:spLocks/>
          </p:cNvSpPr>
          <p:nvPr/>
        </p:nvSpPr>
        <p:spPr bwMode="auto">
          <a:xfrm>
            <a:off x="5399088" y="3759200"/>
            <a:ext cx="485775" cy="409575"/>
          </a:xfrm>
          <a:custGeom>
            <a:avLst/>
            <a:gdLst>
              <a:gd name="T0" fmla="*/ 2147483647 w 306"/>
              <a:gd name="T1" fmla="*/ 2147483647 h 258"/>
              <a:gd name="T2" fmla="*/ 2147483647 w 306"/>
              <a:gd name="T3" fmla="*/ 2147483647 h 258"/>
              <a:gd name="T4" fmla="*/ 2147483647 w 306"/>
              <a:gd name="T5" fmla="*/ 2147483647 h 258"/>
              <a:gd name="T6" fmla="*/ 2147483647 w 306"/>
              <a:gd name="T7" fmla="*/ 2147483647 h 258"/>
              <a:gd name="T8" fmla="*/ 2147483647 w 306"/>
              <a:gd name="T9" fmla="*/ 2147483647 h 258"/>
              <a:gd name="T10" fmla="*/ 2147483647 w 306"/>
              <a:gd name="T11" fmla="*/ 2147483647 h 258"/>
              <a:gd name="T12" fmla="*/ 2147483647 w 306"/>
              <a:gd name="T13" fmla="*/ 2147483647 h 258"/>
              <a:gd name="T14" fmla="*/ 2147483647 w 306"/>
              <a:gd name="T15" fmla="*/ 2147483647 h 258"/>
              <a:gd name="T16" fmla="*/ 2147483647 w 306"/>
              <a:gd name="T17" fmla="*/ 2147483647 h 258"/>
              <a:gd name="T18" fmla="*/ 2147483647 w 306"/>
              <a:gd name="T19" fmla="*/ 2147483647 h 258"/>
              <a:gd name="T20" fmla="*/ 2147483647 w 306"/>
              <a:gd name="T21" fmla="*/ 2147483647 h 258"/>
              <a:gd name="T22" fmla="*/ 2147483647 w 306"/>
              <a:gd name="T23" fmla="*/ 2147483647 h 258"/>
              <a:gd name="T24" fmla="*/ 2147483647 w 306"/>
              <a:gd name="T25" fmla="*/ 2147483647 h 258"/>
              <a:gd name="T26" fmla="*/ 2147483647 w 306"/>
              <a:gd name="T27" fmla="*/ 2147483647 h 258"/>
              <a:gd name="T28" fmla="*/ 2147483647 w 306"/>
              <a:gd name="T29" fmla="*/ 2147483647 h 258"/>
              <a:gd name="T30" fmla="*/ 2147483647 w 306"/>
              <a:gd name="T31" fmla="*/ 2147483647 h 258"/>
              <a:gd name="T32" fmla="*/ 2147483647 w 306"/>
              <a:gd name="T33" fmla="*/ 2147483647 h 258"/>
              <a:gd name="T34" fmla="*/ 2147483647 w 306"/>
              <a:gd name="T35" fmla="*/ 2147483647 h 258"/>
              <a:gd name="T36" fmla="*/ 2147483647 w 306"/>
              <a:gd name="T37" fmla="*/ 2147483647 h 258"/>
              <a:gd name="T38" fmla="*/ 2147483647 w 306"/>
              <a:gd name="T39" fmla="*/ 2147483647 h 258"/>
              <a:gd name="T40" fmla="*/ 2147483647 w 306"/>
              <a:gd name="T41" fmla="*/ 2147483647 h 258"/>
              <a:gd name="T42" fmla="*/ 2147483647 w 306"/>
              <a:gd name="T43" fmla="*/ 2147483647 h 258"/>
              <a:gd name="T44" fmla="*/ 2147483647 w 306"/>
              <a:gd name="T45" fmla="*/ 2147483647 h 258"/>
              <a:gd name="T46" fmla="*/ 2147483647 w 306"/>
              <a:gd name="T47" fmla="*/ 2147483647 h 258"/>
              <a:gd name="T48" fmla="*/ 2147483647 w 306"/>
              <a:gd name="T49" fmla="*/ 2147483647 h 258"/>
              <a:gd name="T50" fmla="*/ 2147483647 w 306"/>
              <a:gd name="T51" fmla="*/ 2147483647 h 258"/>
              <a:gd name="T52" fmla="*/ 2147483647 w 306"/>
              <a:gd name="T53" fmla="*/ 2147483647 h 258"/>
              <a:gd name="T54" fmla="*/ 2147483647 w 306"/>
              <a:gd name="T55" fmla="*/ 2147483647 h 258"/>
              <a:gd name="T56" fmla="*/ 0 w 306"/>
              <a:gd name="T57" fmla="*/ 2147483647 h 258"/>
              <a:gd name="T58" fmla="*/ 2147483647 w 306"/>
              <a:gd name="T59" fmla="*/ 2147483647 h 258"/>
              <a:gd name="T60" fmla="*/ 2147483647 w 306"/>
              <a:gd name="T61" fmla="*/ 2147483647 h 258"/>
              <a:gd name="T62" fmla="*/ 2147483647 w 306"/>
              <a:gd name="T63" fmla="*/ 2147483647 h 258"/>
              <a:gd name="T64" fmla="*/ 2147483647 w 306"/>
              <a:gd name="T65" fmla="*/ 0 h 258"/>
              <a:gd name="T66" fmla="*/ 2147483647 w 306"/>
              <a:gd name="T67" fmla="*/ 2147483647 h 258"/>
              <a:gd name="T68" fmla="*/ 2147483647 w 306"/>
              <a:gd name="T69" fmla="*/ 2147483647 h 258"/>
              <a:gd name="T70" fmla="*/ 2147483647 w 306"/>
              <a:gd name="T71" fmla="*/ 2147483647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solidFill>
            <a:srgbClr val="2929A5"/>
          </a:solidFill>
          <a:ln w="7938">
            <a:solidFill>
              <a:schemeClr val="tx1"/>
            </a:solidFill>
            <a:prstDash val="solid"/>
            <a:round/>
            <a:headEnd/>
            <a:tailEnd/>
          </a:ln>
        </p:spPr>
        <p:txBody>
          <a:bodyPr/>
          <a:lstStyle/>
          <a:p>
            <a:endParaRPr lang="en-GB"/>
          </a:p>
        </p:txBody>
      </p:sp>
      <p:sp>
        <p:nvSpPr>
          <p:cNvPr id="216" name="Freeform 214"/>
          <p:cNvSpPr>
            <a:spLocks/>
          </p:cNvSpPr>
          <p:nvPr/>
        </p:nvSpPr>
        <p:spPr bwMode="auto">
          <a:xfrm>
            <a:off x="5815013" y="3794125"/>
            <a:ext cx="358775" cy="257175"/>
          </a:xfrm>
          <a:custGeom>
            <a:avLst/>
            <a:gdLst>
              <a:gd name="T0" fmla="*/ 2147483647 w 226"/>
              <a:gd name="T1" fmla="*/ 2147483647 h 162"/>
              <a:gd name="T2" fmla="*/ 2147483647 w 226"/>
              <a:gd name="T3" fmla="*/ 2147483647 h 162"/>
              <a:gd name="T4" fmla="*/ 2147483647 w 226"/>
              <a:gd name="T5" fmla="*/ 2147483647 h 162"/>
              <a:gd name="T6" fmla="*/ 2147483647 w 226"/>
              <a:gd name="T7" fmla="*/ 2147483647 h 162"/>
              <a:gd name="T8" fmla="*/ 2147483647 w 226"/>
              <a:gd name="T9" fmla="*/ 2147483647 h 162"/>
              <a:gd name="T10" fmla="*/ 2147483647 w 226"/>
              <a:gd name="T11" fmla="*/ 2147483647 h 162"/>
              <a:gd name="T12" fmla="*/ 2147483647 w 226"/>
              <a:gd name="T13" fmla="*/ 2147483647 h 162"/>
              <a:gd name="T14" fmla="*/ 2147483647 w 226"/>
              <a:gd name="T15" fmla="*/ 2147483647 h 162"/>
              <a:gd name="T16" fmla="*/ 2147483647 w 226"/>
              <a:gd name="T17" fmla="*/ 2147483647 h 162"/>
              <a:gd name="T18" fmla="*/ 2147483647 w 226"/>
              <a:gd name="T19" fmla="*/ 2147483647 h 162"/>
              <a:gd name="T20" fmla="*/ 2147483647 w 226"/>
              <a:gd name="T21" fmla="*/ 2147483647 h 162"/>
              <a:gd name="T22" fmla="*/ 2147483647 w 226"/>
              <a:gd name="T23" fmla="*/ 2147483647 h 162"/>
              <a:gd name="T24" fmla="*/ 2147483647 w 226"/>
              <a:gd name="T25" fmla="*/ 0 h 162"/>
              <a:gd name="T26" fmla="*/ 2147483647 w 226"/>
              <a:gd name="T27" fmla="*/ 2147483647 h 162"/>
              <a:gd name="T28" fmla="*/ 2147483647 w 226"/>
              <a:gd name="T29" fmla="*/ 2147483647 h 162"/>
              <a:gd name="T30" fmla="*/ 2147483647 w 226"/>
              <a:gd name="T31" fmla="*/ 2147483647 h 162"/>
              <a:gd name="T32" fmla="*/ 2147483647 w 226"/>
              <a:gd name="T33" fmla="*/ 2147483647 h 162"/>
              <a:gd name="T34" fmla="*/ 2147483647 w 226"/>
              <a:gd name="T35" fmla="*/ 2147483647 h 162"/>
              <a:gd name="T36" fmla="*/ 2147483647 w 226"/>
              <a:gd name="T37" fmla="*/ 2147483647 h 162"/>
              <a:gd name="T38" fmla="*/ 2147483647 w 226"/>
              <a:gd name="T39" fmla="*/ 2147483647 h 162"/>
              <a:gd name="T40" fmla="*/ 2147483647 w 226"/>
              <a:gd name="T41" fmla="*/ 2147483647 h 162"/>
              <a:gd name="T42" fmla="*/ 2147483647 w 226"/>
              <a:gd name="T43" fmla="*/ 2147483647 h 162"/>
              <a:gd name="T44" fmla="*/ 2147483647 w 226"/>
              <a:gd name="T45" fmla="*/ 2147483647 h 162"/>
              <a:gd name="T46" fmla="*/ 2147483647 w 226"/>
              <a:gd name="T47" fmla="*/ 2147483647 h 162"/>
              <a:gd name="T48" fmla="*/ 2147483647 w 226"/>
              <a:gd name="T49" fmla="*/ 2147483647 h 162"/>
              <a:gd name="T50" fmla="*/ 2147483647 w 226"/>
              <a:gd name="T51" fmla="*/ 2147483647 h 162"/>
              <a:gd name="T52" fmla="*/ 2147483647 w 226"/>
              <a:gd name="T53" fmla="*/ 2147483647 h 162"/>
              <a:gd name="T54" fmla="*/ 2147483647 w 226"/>
              <a:gd name="T55" fmla="*/ 2147483647 h 162"/>
              <a:gd name="T56" fmla="*/ 2147483647 w 226"/>
              <a:gd name="T57" fmla="*/ 2147483647 h 162"/>
              <a:gd name="T58" fmla="*/ 2147483647 w 226"/>
              <a:gd name="T59" fmla="*/ 2147483647 h 162"/>
              <a:gd name="T60" fmla="*/ 2147483647 w 226"/>
              <a:gd name="T61" fmla="*/ 2147483647 h 162"/>
              <a:gd name="T62" fmla="*/ 2147483647 w 226"/>
              <a:gd name="T63" fmla="*/ 2147483647 h 162"/>
              <a:gd name="T64" fmla="*/ 2147483647 w 226"/>
              <a:gd name="T65" fmla="*/ 2147483647 h 162"/>
              <a:gd name="T66" fmla="*/ 2147483647 w 226"/>
              <a:gd name="T67" fmla="*/ 2147483647 h 162"/>
              <a:gd name="T68" fmla="*/ 2147483647 w 226"/>
              <a:gd name="T69" fmla="*/ 2147483647 h 162"/>
              <a:gd name="T70" fmla="*/ 2147483647 w 226"/>
              <a:gd name="T71" fmla="*/ 2147483647 h 162"/>
              <a:gd name="T72" fmla="*/ 2147483647 w 226"/>
              <a:gd name="T73" fmla="*/ 2147483647 h 162"/>
              <a:gd name="T74" fmla="*/ 2147483647 w 226"/>
              <a:gd name="T75" fmla="*/ 2147483647 h 162"/>
              <a:gd name="T76" fmla="*/ 2147483647 w 226"/>
              <a:gd name="T77" fmla="*/ 2147483647 h 162"/>
              <a:gd name="T78" fmla="*/ 2147483647 w 226"/>
              <a:gd name="T79" fmla="*/ 2147483647 h 162"/>
              <a:gd name="T80" fmla="*/ 2147483647 w 226"/>
              <a:gd name="T81" fmla="*/ 2147483647 h 162"/>
              <a:gd name="T82" fmla="*/ 2147483647 w 226"/>
              <a:gd name="T83" fmla="*/ 2147483647 h 162"/>
              <a:gd name="T84" fmla="*/ 2147483647 w 226"/>
              <a:gd name="T85" fmla="*/ 2147483647 h 162"/>
              <a:gd name="T86" fmla="*/ 2147483647 w 226"/>
              <a:gd name="T87" fmla="*/ 2147483647 h 162"/>
              <a:gd name="T88" fmla="*/ 2147483647 w 226"/>
              <a:gd name="T89" fmla="*/ 2147483647 h 162"/>
              <a:gd name="T90" fmla="*/ 2147483647 w 226"/>
              <a:gd name="T91" fmla="*/ 2147483647 h 162"/>
              <a:gd name="T92" fmla="*/ 2147483647 w 226"/>
              <a:gd name="T93" fmla="*/ 2147483647 h 162"/>
              <a:gd name="T94" fmla="*/ 2147483647 w 226"/>
              <a:gd name="T95" fmla="*/ 2147483647 h 162"/>
              <a:gd name="T96" fmla="*/ 2147483647 w 226"/>
              <a:gd name="T97" fmla="*/ 2147483647 h 162"/>
              <a:gd name="T98" fmla="*/ 2147483647 w 226"/>
              <a:gd name="T99" fmla="*/ 2147483647 h 162"/>
              <a:gd name="T100" fmla="*/ 2147483647 w 226"/>
              <a:gd name="T101" fmla="*/ 2147483647 h 162"/>
              <a:gd name="T102" fmla="*/ 2147483647 w 226"/>
              <a:gd name="T103" fmla="*/ 2147483647 h 162"/>
              <a:gd name="T104" fmla="*/ 0 w 226"/>
              <a:gd name="T105" fmla="*/ 2147483647 h 162"/>
              <a:gd name="T106" fmla="*/ 2147483647 w 226"/>
              <a:gd name="T107" fmla="*/ 2147483647 h 162"/>
              <a:gd name="T108" fmla="*/ 2147483647 w 226"/>
              <a:gd name="T109" fmla="*/ 2147483647 h 1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solidFill>
            <a:srgbClr val="6699FF"/>
          </a:solidFill>
          <a:ln w="7938">
            <a:solidFill>
              <a:schemeClr val="tx1"/>
            </a:solidFill>
            <a:prstDash val="solid"/>
            <a:round/>
            <a:headEnd/>
            <a:tailEnd/>
          </a:ln>
        </p:spPr>
        <p:txBody>
          <a:bodyPr/>
          <a:lstStyle/>
          <a:p>
            <a:endParaRPr lang="en-GB"/>
          </a:p>
        </p:txBody>
      </p:sp>
      <p:sp>
        <p:nvSpPr>
          <p:cNvPr id="217" name="Freeform 215"/>
          <p:cNvSpPr>
            <a:spLocks/>
          </p:cNvSpPr>
          <p:nvPr/>
        </p:nvSpPr>
        <p:spPr bwMode="auto">
          <a:xfrm>
            <a:off x="5827713" y="3838575"/>
            <a:ext cx="406400" cy="368300"/>
          </a:xfrm>
          <a:custGeom>
            <a:avLst/>
            <a:gdLst>
              <a:gd name="T0" fmla="*/ 2147483647 w 256"/>
              <a:gd name="T1" fmla="*/ 2147483647 h 232"/>
              <a:gd name="T2" fmla="*/ 2147483647 w 256"/>
              <a:gd name="T3" fmla="*/ 2147483647 h 232"/>
              <a:gd name="T4" fmla="*/ 2147483647 w 256"/>
              <a:gd name="T5" fmla="*/ 2147483647 h 232"/>
              <a:gd name="T6" fmla="*/ 2147483647 w 256"/>
              <a:gd name="T7" fmla="*/ 2147483647 h 232"/>
              <a:gd name="T8" fmla="*/ 2147483647 w 256"/>
              <a:gd name="T9" fmla="*/ 2147483647 h 232"/>
              <a:gd name="T10" fmla="*/ 2147483647 w 256"/>
              <a:gd name="T11" fmla="*/ 2147483647 h 232"/>
              <a:gd name="T12" fmla="*/ 2147483647 w 256"/>
              <a:gd name="T13" fmla="*/ 2147483647 h 232"/>
              <a:gd name="T14" fmla="*/ 2147483647 w 256"/>
              <a:gd name="T15" fmla="*/ 2147483647 h 232"/>
              <a:gd name="T16" fmla="*/ 2147483647 w 256"/>
              <a:gd name="T17" fmla="*/ 2147483647 h 232"/>
              <a:gd name="T18" fmla="*/ 2147483647 w 256"/>
              <a:gd name="T19" fmla="*/ 2147483647 h 232"/>
              <a:gd name="T20" fmla="*/ 2147483647 w 256"/>
              <a:gd name="T21" fmla="*/ 2147483647 h 232"/>
              <a:gd name="T22" fmla="*/ 2147483647 w 256"/>
              <a:gd name="T23" fmla="*/ 2147483647 h 232"/>
              <a:gd name="T24" fmla="*/ 2147483647 w 256"/>
              <a:gd name="T25" fmla="*/ 2147483647 h 232"/>
              <a:gd name="T26" fmla="*/ 2147483647 w 256"/>
              <a:gd name="T27" fmla="*/ 2147483647 h 232"/>
              <a:gd name="T28" fmla="*/ 2147483647 w 256"/>
              <a:gd name="T29" fmla="*/ 2147483647 h 232"/>
              <a:gd name="T30" fmla="*/ 2147483647 w 256"/>
              <a:gd name="T31" fmla="*/ 0 h 232"/>
              <a:gd name="T32" fmla="*/ 2147483647 w 256"/>
              <a:gd name="T33" fmla="*/ 2147483647 h 232"/>
              <a:gd name="T34" fmla="*/ 2147483647 w 256"/>
              <a:gd name="T35" fmla="*/ 2147483647 h 232"/>
              <a:gd name="T36" fmla="*/ 2147483647 w 256"/>
              <a:gd name="T37" fmla="*/ 2147483647 h 232"/>
              <a:gd name="T38" fmla="*/ 2147483647 w 256"/>
              <a:gd name="T39" fmla="*/ 2147483647 h 232"/>
              <a:gd name="T40" fmla="*/ 2147483647 w 256"/>
              <a:gd name="T41" fmla="*/ 2147483647 h 232"/>
              <a:gd name="T42" fmla="*/ 2147483647 w 256"/>
              <a:gd name="T43" fmla="*/ 2147483647 h 232"/>
              <a:gd name="T44" fmla="*/ 2147483647 w 256"/>
              <a:gd name="T45" fmla="*/ 2147483647 h 232"/>
              <a:gd name="T46" fmla="*/ 2147483647 w 256"/>
              <a:gd name="T47" fmla="*/ 2147483647 h 232"/>
              <a:gd name="T48" fmla="*/ 2147483647 w 256"/>
              <a:gd name="T49" fmla="*/ 2147483647 h 232"/>
              <a:gd name="T50" fmla="*/ 2147483647 w 256"/>
              <a:gd name="T51" fmla="*/ 2147483647 h 232"/>
              <a:gd name="T52" fmla="*/ 2147483647 w 256"/>
              <a:gd name="T53" fmla="*/ 2147483647 h 232"/>
              <a:gd name="T54" fmla="*/ 2147483647 w 256"/>
              <a:gd name="T55" fmla="*/ 2147483647 h 232"/>
              <a:gd name="T56" fmla="*/ 2147483647 w 256"/>
              <a:gd name="T57" fmla="*/ 2147483647 h 232"/>
              <a:gd name="T58" fmla="*/ 2147483647 w 256"/>
              <a:gd name="T59" fmla="*/ 2147483647 h 232"/>
              <a:gd name="T60" fmla="*/ 2147483647 w 256"/>
              <a:gd name="T61" fmla="*/ 2147483647 h 232"/>
              <a:gd name="T62" fmla="*/ 2147483647 w 256"/>
              <a:gd name="T63" fmla="*/ 2147483647 h 232"/>
              <a:gd name="T64" fmla="*/ 2147483647 w 256"/>
              <a:gd name="T65" fmla="*/ 2147483647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solidFill>
            <a:srgbClr val="2929A5"/>
          </a:solidFill>
          <a:ln w="7938">
            <a:solidFill>
              <a:schemeClr val="tx1"/>
            </a:solidFill>
            <a:prstDash val="solid"/>
            <a:round/>
            <a:headEnd/>
            <a:tailEnd/>
          </a:ln>
        </p:spPr>
        <p:txBody>
          <a:bodyPr/>
          <a:lstStyle/>
          <a:p>
            <a:endParaRPr lang="en-GB"/>
          </a:p>
        </p:txBody>
      </p:sp>
      <p:sp>
        <p:nvSpPr>
          <p:cNvPr id="218" name="Freeform 216"/>
          <p:cNvSpPr>
            <a:spLocks/>
          </p:cNvSpPr>
          <p:nvPr/>
        </p:nvSpPr>
        <p:spPr bwMode="auto">
          <a:xfrm>
            <a:off x="5167313" y="3940175"/>
            <a:ext cx="107950" cy="120650"/>
          </a:xfrm>
          <a:custGeom>
            <a:avLst/>
            <a:gdLst>
              <a:gd name="T0" fmla="*/ 2147483647 w 68"/>
              <a:gd name="T1" fmla="*/ 0 h 76"/>
              <a:gd name="T2" fmla="*/ 2147483647 w 68"/>
              <a:gd name="T3" fmla="*/ 2147483647 h 76"/>
              <a:gd name="T4" fmla="*/ 2147483647 w 68"/>
              <a:gd name="T5" fmla="*/ 2147483647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0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0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solidFill>
            <a:srgbClr val="2929A5"/>
          </a:solidFill>
          <a:ln w="7938">
            <a:solidFill>
              <a:schemeClr val="tx1"/>
            </a:solidFill>
            <a:prstDash val="solid"/>
            <a:round/>
            <a:headEnd/>
            <a:tailEnd/>
          </a:ln>
        </p:spPr>
        <p:txBody>
          <a:bodyPr/>
          <a:lstStyle/>
          <a:p>
            <a:endParaRPr lang="en-GB"/>
          </a:p>
        </p:txBody>
      </p:sp>
      <p:sp>
        <p:nvSpPr>
          <p:cNvPr id="219" name="Freeform 217"/>
          <p:cNvSpPr>
            <a:spLocks/>
          </p:cNvSpPr>
          <p:nvPr/>
        </p:nvSpPr>
        <p:spPr bwMode="auto">
          <a:xfrm>
            <a:off x="5164138" y="3978275"/>
            <a:ext cx="523875" cy="425450"/>
          </a:xfrm>
          <a:custGeom>
            <a:avLst/>
            <a:gdLst>
              <a:gd name="T0" fmla="*/ 0 w 330"/>
              <a:gd name="T1" fmla="*/ 2147483647 h 268"/>
              <a:gd name="T2" fmla="*/ 2147483647 w 330"/>
              <a:gd name="T3" fmla="*/ 2147483647 h 268"/>
              <a:gd name="T4" fmla="*/ 2147483647 w 330"/>
              <a:gd name="T5" fmla="*/ 2147483647 h 268"/>
              <a:gd name="T6" fmla="*/ 2147483647 w 330"/>
              <a:gd name="T7" fmla="*/ 2147483647 h 268"/>
              <a:gd name="T8" fmla="*/ 2147483647 w 330"/>
              <a:gd name="T9" fmla="*/ 2147483647 h 268"/>
              <a:gd name="T10" fmla="*/ 2147483647 w 330"/>
              <a:gd name="T11" fmla="*/ 2147483647 h 268"/>
              <a:gd name="T12" fmla="*/ 2147483647 w 330"/>
              <a:gd name="T13" fmla="*/ 2147483647 h 268"/>
              <a:gd name="T14" fmla="*/ 2147483647 w 330"/>
              <a:gd name="T15" fmla="*/ 2147483647 h 268"/>
              <a:gd name="T16" fmla="*/ 2147483647 w 330"/>
              <a:gd name="T17" fmla="*/ 2147483647 h 268"/>
              <a:gd name="T18" fmla="*/ 2147483647 w 330"/>
              <a:gd name="T19" fmla="*/ 2147483647 h 268"/>
              <a:gd name="T20" fmla="*/ 2147483647 w 330"/>
              <a:gd name="T21" fmla="*/ 0 h 268"/>
              <a:gd name="T22" fmla="*/ 2147483647 w 330"/>
              <a:gd name="T23" fmla="*/ 2147483647 h 268"/>
              <a:gd name="T24" fmla="*/ 2147483647 w 330"/>
              <a:gd name="T25" fmla="*/ 2147483647 h 268"/>
              <a:gd name="T26" fmla="*/ 2147483647 w 330"/>
              <a:gd name="T27" fmla="*/ 2147483647 h 268"/>
              <a:gd name="T28" fmla="*/ 2147483647 w 330"/>
              <a:gd name="T29" fmla="*/ 2147483647 h 268"/>
              <a:gd name="T30" fmla="*/ 2147483647 w 330"/>
              <a:gd name="T31" fmla="*/ 2147483647 h 268"/>
              <a:gd name="T32" fmla="*/ 2147483647 w 330"/>
              <a:gd name="T33" fmla="*/ 2147483647 h 268"/>
              <a:gd name="T34" fmla="*/ 2147483647 w 330"/>
              <a:gd name="T35" fmla="*/ 2147483647 h 268"/>
              <a:gd name="T36" fmla="*/ 2147483647 w 330"/>
              <a:gd name="T37" fmla="*/ 2147483647 h 268"/>
              <a:gd name="T38" fmla="*/ 2147483647 w 330"/>
              <a:gd name="T39" fmla="*/ 2147483647 h 268"/>
              <a:gd name="T40" fmla="*/ 2147483647 w 330"/>
              <a:gd name="T41" fmla="*/ 2147483647 h 268"/>
              <a:gd name="T42" fmla="*/ 2147483647 w 330"/>
              <a:gd name="T43" fmla="*/ 2147483647 h 268"/>
              <a:gd name="T44" fmla="*/ 2147483647 w 330"/>
              <a:gd name="T45" fmla="*/ 2147483647 h 268"/>
              <a:gd name="T46" fmla="*/ 2147483647 w 330"/>
              <a:gd name="T47" fmla="*/ 2147483647 h 268"/>
              <a:gd name="T48" fmla="*/ 2147483647 w 330"/>
              <a:gd name="T49" fmla="*/ 2147483647 h 268"/>
              <a:gd name="T50" fmla="*/ 2147483647 w 330"/>
              <a:gd name="T51" fmla="*/ 2147483647 h 268"/>
              <a:gd name="T52" fmla="*/ 2147483647 w 330"/>
              <a:gd name="T53" fmla="*/ 2147483647 h 268"/>
              <a:gd name="T54" fmla="*/ 2147483647 w 330"/>
              <a:gd name="T55" fmla="*/ 2147483647 h 268"/>
              <a:gd name="T56" fmla="*/ 2147483647 w 330"/>
              <a:gd name="T57" fmla="*/ 2147483647 h 268"/>
              <a:gd name="T58" fmla="*/ 2147483647 w 330"/>
              <a:gd name="T59" fmla="*/ 2147483647 h 268"/>
              <a:gd name="T60" fmla="*/ 2147483647 w 330"/>
              <a:gd name="T61" fmla="*/ 2147483647 h 268"/>
              <a:gd name="T62" fmla="*/ 2147483647 w 330"/>
              <a:gd name="T63" fmla="*/ 2147483647 h 268"/>
              <a:gd name="T64" fmla="*/ 2147483647 w 330"/>
              <a:gd name="T65" fmla="*/ 2147483647 h 268"/>
              <a:gd name="T66" fmla="*/ 2147483647 w 330"/>
              <a:gd name="T67" fmla="*/ 2147483647 h 268"/>
              <a:gd name="T68" fmla="*/ 2147483647 w 330"/>
              <a:gd name="T69" fmla="*/ 2147483647 h 268"/>
              <a:gd name="T70" fmla="*/ 2147483647 w 330"/>
              <a:gd name="T71" fmla="*/ 2147483647 h 268"/>
              <a:gd name="T72" fmla="*/ 2147483647 w 330"/>
              <a:gd name="T73" fmla="*/ 2147483647 h 268"/>
              <a:gd name="T74" fmla="*/ 2147483647 w 330"/>
              <a:gd name="T75" fmla="*/ 2147483647 h 268"/>
              <a:gd name="T76" fmla="*/ 2147483647 w 330"/>
              <a:gd name="T77" fmla="*/ 2147483647 h 268"/>
              <a:gd name="T78" fmla="*/ 2147483647 w 330"/>
              <a:gd name="T79" fmla="*/ 2147483647 h 268"/>
              <a:gd name="T80" fmla="*/ 2147483647 w 330"/>
              <a:gd name="T81" fmla="*/ 2147483647 h 268"/>
              <a:gd name="T82" fmla="*/ 2147483647 w 330"/>
              <a:gd name="T83" fmla="*/ 2147483647 h 268"/>
              <a:gd name="T84" fmla="*/ 2147483647 w 330"/>
              <a:gd name="T85" fmla="*/ 2147483647 h 268"/>
              <a:gd name="T86" fmla="*/ 2147483647 w 330"/>
              <a:gd name="T87" fmla="*/ 2147483647 h 268"/>
              <a:gd name="T88" fmla="*/ 2147483647 w 330"/>
              <a:gd name="T89" fmla="*/ 2147483647 h 268"/>
              <a:gd name="T90" fmla="*/ 2147483647 w 330"/>
              <a:gd name="T91" fmla="*/ 2147483647 h 268"/>
              <a:gd name="T92" fmla="*/ 2147483647 w 330"/>
              <a:gd name="T93" fmla="*/ 2147483647 h 268"/>
              <a:gd name="T94" fmla="*/ 2147483647 w 330"/>
              <a:gd name="T95" fmla="*/ 2147483647 h 268"/>
              <a:gd name="T96" fmla="*/ 2147483647 w 330"/>
              <a:gd name="T97" fmla="*/ 2147483647 h 268"/>
              <a:gd name="T98" fmla="*/ 2147483647 w 330"/>
              <a:gd name="T99" fmla="*/ 2147483647 h 268"/>
              <a:gd name="T100" fmla="*/ 2147483647 w 330"/>
              <a:gd name="T101" fmla="*/ 2147483647 h 268"/>
              <a:gd name="T102" fmla="*/ 2147483647 w 330"/>
              <a:gd name="T103" fmla="*/ 2147483647 h 268"/>
              <a:gd name="T104" fmla="*/ 2147483647 w 330"/>
              <a:gd name="T105" fmla="*/ 2147483647 h 268"/>
              <a:gd name="T106" fmla="*/ 2147483647 w 330"/>
              <a:gd name="T107" fmla="*/ 2147483647 h 268"/>
              <a:gd name="T108" fmla="*/ 2147483647 w 330"/>
              <a:gd name="T109" fmla="*/ 2147483647 h 268"/>
              <a:gd name="T110" fmla="*/ 2147483647 w 330"/>
              <a:gd name="T111" fmla="*/ 2147483647 h 268"/>
              <a:gd name="T112" fmla="*/ 2147483647 w 330"/>
              <a:gd name="T113" fmla="*/ 2147483647 h 268"/>
              <a:gd name="T114" fmla="*/ 2147483647 w 330"/>
              <a:gd name="T115" fmla="*/ 2147483647 h 268"/>
              <a:gd name="T116" fmla="*/ 2147483647 w 330"/>
              <a:gd name="T117" fmla="*/ 2147483647 h 268"/>
              <a:gd name="T118" fmla="*/ 0 w 330"/>
              <a:gd name="T119" fmla="*/ 2147483647 h 2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solidFill>
            <a:srgbClr val="2929A5"/>
          </a:solidFill>
          <a:ln w="7938">
            <a:solidFill>
              <a:schemeClr val="tx1"/>
            </a:solidFill>
            <a:prstDash val="solid"/>
            <a:round/>
            <a:headEnd/>
            <a:tailEnd/>
          </a:ln>
        </p:spPr>
        <p:txBody>
          <a:bodyPr/>
          <a:lstStyle/>
          <a:p>
            <a:endParaRPr lang="en-GB"/>
          </a:p>
        </p:txBody>
      </p:sp>
      <p:sp>
        <p:nvSpPr>
          <p:cNvPr id="220" name="Freeform 218"/>
          <p:cNvSpPr>
            <a:spLocks/>
          </p:cNvSpPr>
          <p:nvPr/>
        </p:nvSpPr>
        <p:spPr bwMode="auto">
          <a:xfrm>
            <a:off x="5170488" y="3971925"/>
            <a:ext cx="12700" cy="25400"/>
          </a:xfrm>
          <a:custGeom>
            <a:avLst/>
            <a:gdLst>
              <a:gd name="T0" fmla="*/ 2147483647 w 8"/>
              <a:gd name="T1" fmla="*/ 0 h 16"/>
              <a:gd name="T2" fmla="*/ 2147483647 w 8"/>
              <a:gd name="T3" fmla="*/ 0 h 16"/>
              <a:gd name="T4" fmla="*/ 0 w 8"/>
              <a:gd name="T5" fmla="*/ 2147483647 h 16"/>
              <a:gd name="T6" fmla="*/ 0 w 8"/>
              <a:gd name="T7" fmla="*/ 2147483647 h 16"/>
              <a:gd name="T8" fmla="*/ 2147483647 w 8"/>
              <a:gd name="T9" fmla="*/ 2147483647 h 16"/>
              <a:gd name="T10" fmla="*/ 2147483647 w 8"/>
              <a:gd name="T11" fmla="*/ 2147483647 h 16"/>
              <a:gd name="T12" fmla="*/ 2147483647 w 8"/>
              <a:gd name="T13" fmla="*/ 2147483647 h 16"/>
              <a:gd name="T14" fmla="*/ 2147483647 w 8"/>
              <a:gd name="T15" fmla="*/ 2147483647 h 16"/>
              <a:gd name="T16" fmla="*/ 2147483647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solidFill>
            <a:srgbClr val="6699FF"/>
          </a:solidFill>
          <a:ln w="7938">
            <a:solidFill>
              <a:schemeClr val="tx1"/>
            </a:solidFill>
            <a:prstDash val="solid"/>
            <a:round/>
            <a:headEnd/>
            <a:tailEnd/>
          </a:ln>
        </p:spPr>
        <p:txBody>
          <a:bodyPr/>
          <a:lstStyle/>
          <a:p>
            <a:endParaRPr lang="en-GB"/>
          </a:p>
        </p:txBody>
      </p:sp>
      <p:sp>
        <p:nvSpPr>
          <p:cNvPr id="221" name="Freeform 219"/>
          <p:cNvSpPr>
            <a:spLocks/>
          </p:cNvSpPr>
          <p:nvPr/>
        </p:nvSpPr>
        <p:spPr bwMode="auto">
          <a:xfrm>
            <a:off x="5570538" y="4146550"/>
            <a:ext cx="15875" cy="41275"/>
          </a:xfrm>
          <a:custGeom>
            <a:avLst/>
            <a:gdLst>
              <a:gd name="T0" fmla="*/ 0 w 10"/>
              <a:gd name="T1" fmla="*/ 2147483647 h 26"/>
              <a:gd name="T2" fmla="*/ 0 w 10"/>
              <a:gd name="T3" fmla="*/ 2147483647 h 26"/>
              <a:gd name="T4" fmla="*/ 2147483647 w 10"/>
              <a:gd name="T5" fmla="*/ 0 h 26"/>
              <a:gd name="T6" fmla="*/ 2147483647 w 10"/>
              <a:gd name="T7" fmla="*/ 0 h 26"/>
              <a:gd name="T8" fmla="*/ 2147483647 w 10"/>
              <a:gd name="T9" fmla="*/ 2147483647 h 26"/>
              <a:gd name="T10" fmla="*/ 2147483647 w 10"/>
              <a:gd name="T11" fmla="*/ 2147483647 h 26"/>
              <a:gd name="T12" fmla="*/ 2147483647 w 10"/>
              <a:gd name="T13" fmla="*/ 2147483647 h 26"/>
              <a:gd name="T14" fmla="*/ 2147483647 w 10"/>
              <a:gd name="T15" fmla="*/ 2147483647 h 26"/>
              <a:gd name="T16" fmla="*/ 0 w 10"/>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solidFill>
            <a:srgbClr val="2929A5"/>
          </a:solidFill>
          <a:ln w="7938">
            <a:solidFill>
              <a:schemeClr val="tx1"/>
            </a:solidFill>
            <a:prstDash val="solid"/>
            <a:round/>
            <a:headEnd/>
            <a:tailEnd/>
          </a:ln>
        </p:spPr>
        <p:txBody>
          <a:bodyPr/>
          <a:lstStyle/>
          <a:p>
            <a:endParaRPr lang="en-GB"/>
          </a:p>
        </p:txBody>
      </p:sp>
      <p:sp>
        <p:nvSpPr>
          <p:cNvPr id="222" name="Freeform 220"/>
          <p:cNvSpPr>
            <a:spLocks/>
          </p:cNvSpPr>
          <p:nvPr/>
        </p:nvSpPr>
        <p:spPr bwMode="auto">
          <a:xfrm>
            <a:off x="5557838" y="4133850"/>
            <a:ext cx="12700" cy="19050"/>
          </a:xfrm>
          <a:custGeom>
            <a:avLst/>
            <a:gdLst>
              <a:gd name="T0" fmla="*/ 0 w 8"/>
              <a:gd name="T1" fmla="*/ 0 h 12"/>
              <a:gd name="T2" fmla="*/ 2147483647 w 8"/>
              <a:gd name="T3" fmla="*/ 2147483647 h 12"/>
              <a:gd name="T4" fmla="*/ 2147483647 w 8"/>
              <a:gd name="T5" fmla="*/ 2147483647 h 12"/>
              <a:gd name="T6" fmla="*/ 0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0" y="0"/>
                </a:moveTo>
                <a:lnTo>
                  <a:pt x="8" y="2"/>
                </a:lnTo>
                <a:lnTo>
                  <a:pt x="4" y="12"/>
                </a:lnTo>
                <a:lnTo>
                  <a:pt x="0" y="0"/>
                </a:lnTo>
                <a:close/>
              </a:path>
            </a:pathLst>
          </a:custGeom>
          <a:solidFill>
            <a:srgbClr val="2929A5"/>
          </a:solidFill>
          <a:ln w="7938">
            <a:solidFill>
              <a:schemeClr val="tx1"/>
            </a:solidFill>
            <a:prstDash val="solid"/>
            <a:round/>
            <a:headEnd/>
            <a:tailEnd/>
          </a:ln>
        </p:spPr>
        <p:txBody>
          <a:bodyPr/>
          <a:lstStyle/>
          <a:p>
            <a:endParaRPr lang="en-GB"/>
          </a:p>
        </p:txBody>
      </p:sp>
      <p:sp>
        <p:nvSpPr>
          <p:cNvPr id="223" name="Freeform 221"/>
          <p:cNvSpPr>
            <a:spLocks/>
          </p:cNvSpPr>
          <p:nvPr/>
        </p:nvSpPr>
        <p:spPr bwMode="auto">
          <a:xfrm>
            <a:off x="6869113" y="4445000"/>
            <a:ext cx="127000" cy="107950"/>
          </a:xfrm>
          <a:custGeom>
            <a:avLst/>
            <a:gdLst>
              <a:gd name="T0" fmla="*/ 2147483647 w 80"/>
              <a:gd name="T1" fmla="*/ 2147483647 h 68"/>
              <a:gd name="T2" fmla="*/ 2147483647 w 80"/>
              <a:gd name="T3" fmla="*/ 2147483647 h 68"/>
              <a:gd name="T4" fmla="*/ 2147483647 w 80"/>
              <a:gd name="T5" fmla="*/ 2147483647 h 68"/>
              <a:gd name="T6" fmla="*/ 2147483647 w 80"/>
              <a:gd name="T7" fmla="*/ 2147483647 h 68"/>
              <a:gd name="T8" fmla="*/ 2147483647 w 80"/>
              <a:gd name="T9" fmla="*/ 2147483647 h 68"/>
              <a:gd name="T10" fmla="*/ 2147483647 w 80"/>
              <a:gd name="T11" fmla="*/ 2147483647 h 68"/>
              <a:gd name="T12" fmla="*/ 0 w 80"/>
              <a:gd name="T13" fmla="*/ 2147483647 h 68"/>
              <a:gd name="T14" fmla="*/ 0 w 80"/>
              <a:gd name="T15" fmla="*/ 2147483647 h 68"/>
              <a:gd name="T16" fmla="*/ 2147483647 w 80"/>
              <a:gd name="T17" fmla="*/ 2147483647 h 68"/>
              <a:gd name="T18" fmla="*/ 2147483647 w 80"/>
              <a:gd name="T19" fmla="*/ 2147483647 h 68"/>
              <a:gd name="T20" fmla="*/ 2147483647 w 80"/>
              <a:gd name="T21" fmla="*/ 2147483647 h 68"/>
              <a:gd name="T22" fmla="*/ 2147483647 w 80"/>
              <a:gd name="T23" fmla="*/ 2147483647 h 68"/>
              <a:gd name="T24" fmla="*/ 2147483647 w 80"/>
              <a:gd name="T25" fmla="*/ 0 h 68"/>
              <a:gd name="T26" fmla="*/ 2147483647 w 80"/>
              <a:gd name="T27" fmla="*/ 2147483647 h 68"/>
              <a:gd name="T28" fmla="*/ 2147483647 w 80"/>
              <a:gd name="T29" fmla="*/ 2147483647 h 68"/>
              <a:gd name="T30" fmla="*/ 2147483647 w 80"/>
              <a:gd name="T31" fmla="*/ 2147483647 h 68"/>
              <a:gd name="T32" fmla="*/ 2147483647 w 80"/>
              <a:gd name="T33" fmla="*/ 2147483647 h 68"/>
              <a:gd name="T34" fmla="*/ 2147483647 w 80"/>
              <a:gd name="T35" fmla="*/ 2147483647 h 68"/>
              <a:gd name="T36" fmla="*/ 2147483647 w 80"/>
              <a:gd name="T37" fmla="*/ 2147483647 h 68"/>
              <a:gd name="T38" fmla="*/ 2147483647 w 80"/>
              <a:gd name="T39" fmla="*/ 2147483647 h 68"/>
              <a:gd name="T40" fmla="*/ 2147483647 w 80"/>
              <a:gd name="T41" fmla="*/ 2147483647 h 68"/>
              <a:gd name="T42" fmla="*/ 2147483647 w 80"/>
              <a:gd name="T43" fmla="*/ 2147483647 h 68"/>
              <a:gd name="T44" fmla="*/ 2147483647 w 80"/>
              <a:gd name="T45" fmla="*/ 2147483647 h 68"/>
              <a:gd name="T46" fmla="*/ 2147483647 w 80"/>
              <a:gd name="T47" fmla="*/ 2147483647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solidFill>
            <a:srgbClr val="6699FF"/>
          </a:solidFill>
          <a:ln w="7938">
            <a:solidFill>
              <a:schemeClr val="tx1"/>
            </a:solidFill>
            <a:prstDash val="solid"/>
            <a:round/>
            <a:headEnd/>
            <a:tailEnd/>
          </a:ln>
        </p:spPr>
        <p:txBody>
          <a:bodyPr/>
          <a:lstStyle/>
          <a:p>
            <a:endParaRPr lang="en-GB"/>
          </a:p>
        </p:txBody>
      </p:sp>
      <p:sp>
        <p:nvSpPr>
          <p:cNvPr id="224" name="Freeform 222"/>
          <p:cNvSpPr>
            <a:spLocks/>
          </p:cNvSpPr>
          <p:nvPr/>
        </p:nvSpPr>
        <p:spPr bwMode="auto">
          <a:xfrm>
            <a:off x="6865938" y="4225925"/>
            <a:ext cx="177800" cy="371475"/>
          </a:xfrm>
          <a:custGeom>
            <a:avLst/>
            <a:gdLst>
              <a:gd name="T0" fmla="*/ 2147483647 w 112"/>
              <a:gd name="T1" fmla="*/ 2147483647 h 234"/>
              <a:gd name="T2" fmla="*/ 2147483647 w 112"/>
              <a:gd name="T3" fmla="*/ 2147483647 h 234"/>
              <a:gd name="T4" fmla="*/ 2147483647 w 112"/>
              <a:gd name="T5" fmla="*/ 2147483647 h 234"/>
              <a:gd name="T6" fmla="*/ 2147483647 w 112"/>
              <a:gd name="T7" fmla="*/ 2147483647 h 234"/>
              <a:gd name="T8" fmla="*/ 2147483647 w 112"/>
              <a:gd name="T9" fmla="*/ 2147483647 h 234"/>
              <a:gd name="T10" fmla="*/ 2147483647 w 112"/>
              <a:gd name="T11" fmla="*/ 2147483647 h 234"/>
              <a:gd name="T12" fmla="*/ 2147483647 w 112"/>
              <a:gd name="T13" fmla="*/ 2147483647 h 234"/>
              <a:gd name="T14" fmla="*/ 2147483647 w 112"/>
              <a:gd name="T15" fmla="*/ 2147483647 h 234"/>
              <a:gd name="T16" fmla="*/ 2147483647 w 112"/>
              <a:gd name="T17" fmla="*/ 2147483647 h 234"/>
              <a:gd name="T18" fmla="*/ 2147483647 w 112"/>
              <a:gd name="T19" fmla="*/ 2147483647 h 234"/>
              <a:gd name="T20" fmla="*/ 2147483647 w 112"/>
              <a:gd name="T21" fmla="*/ 2147483647 h 234"/>
              <a:gd name="T22" fmla="*/ 2147483647 w 112"/>
              <a:gd name="T23" fmla="*/ 2147483647 h 234"/>
              <a:gd name="T24" fmla="*/ 2147483647 w 112"/>
              <a:gd name="T25" fmla="*/ 2147483647 h 234"/>
              <a:gd name="T26" fmla="*/ 2147483647 w 112"/>
              <a:gd name="T27" fmla="*/ 2147483647 h 234"/>
              <a:gd name="T28" fmla="*/ 2147483647 w 112"/>
              <a:gd name="T29" fmla="*/ 2147483647 h 234"/>
              <a:gd name="T30" fmla="*/ 2147483647 w 112"/>
              <a:gd name="T31" fmla="*/ 2147483647 h 234"/>
              <a:gd name="T32" fmla="*/ 2147483647 w 112"/>
              <a:gd name="T33" fmla="*/ 2147483647 h 234"/>
              <a:gd name="T34" fmla="*/ 2147483647 w 112"/>
              <a:gd name="T35" fmla="*/ 2147483647 h 234"/>
              <a:gd name="T36" fmla="*/ 2147483647 w 112"/>
              <a:gd name="T37" fmla="*/ 2147483647 h 234"/>
              <a:gd name="T38" fmla="*/ 2147483647 w 112"/>
              <a:gd name="T39" fmla="*/ 2147483647 h 234"/>
              <a:gd name="T40" fmla="*/ 2147483647 w 112"/>
              <a:gd name="T41" fmla="*/ 2147483647 h 234"/>
              <a:gd name="T42" fmla="*/ 2147483647 w 112"/>
              <a:gd name="T43" fmla="*/ 2147483647 h 234"/>
              <a:gd name="T44" fmla="*/ 2147483647 w 112"/>
              <a:gd name="T45" fmla="*/ 2147483647 h 234"/>
              <a:gd name="T46" fmla="*/ 2147483647 w 112"/>
              <a:gd name="T47" fmla="*/ 2147483647 h 234"/>
              <a:gd name="T48" fmla="*/ 2147483647 w 112"/>
              <a:gd name="T49" fmla="*/ 2147483647 h 234"/>
              <a:gd name="T50" fmla="*/ 2147483647 w 112"/>
              <a:gd name="T51" fmla="*/ 2147483647 h 234"/>
              <a:gd name="T52" fmla="*/ 2147483647 w 112"/>
              <a:gd name="T53" fmla="*/ 0 h 234"/>
              <a:gd name="T54" fmla="*/ 2147483647 w 112"/>
              <a:gd name="T55" fmla="*/ 0 h 234"/>
              <a:gd name="T56" fmla="*/ 2147483647 w 112"/>
              <a:gd name="T57" fmla="*/ 2147483647 h 234"/>
              <a:gd name="T58" fmla="*/ 2147483647 w 112"/>
              <a:gd name="T59" fmla="*/ 2147483647 h 234"/>
              <a:gd name="T60" fmla="*/ 0 w 112"/>
              <a:gd name="T61" fmla="*/ 2147483647 h 234"/>
              <a:gd name="T62" fmla="*/ 2147483647 w 112"/>
              <a:gd name="T63" fmla="*/ 2147483647 h 234"/>
              <a:gd name="T64" fmla="*/ 2147483647 w 112"/>
              <a:gd name="T65" fmla="*/ 2147483647 h 234"/>
              <a:gd name="T66" fmla="*/ 2147483647 w 112"/>
              <a:gd name="T67" fmla="*/ 2147483647 h 234"/>
              <a:gd name="T68" fmla="*/ 2147483647 w 112"/>
              <a:gd name="T69" fmla="*/ 2147483647 h 234"/>
              <a:gd name="T70" fmla="*/ 2147483647 w 112"/>
              <a:gd name="T71" fmla="*/ 2147483647 h 234"/>
              <a:gd name="T72" fmla="*/ 2147483647 w 112"/>
              <a:gd name="T73" fmla="*/ 2147483647 h 234"/>
              <a:gd name="T74" fmla="*/ 2147483647 w 112"/>
              <a:gd name="T75" fmla="*/ 2147483647 h 234"/>
              <a:gd name="T76" fmla="*/ 2147483647 w 112"/>
              <a:gd name="T77" fmla="*/ 2147483647 h 234"/>
              <a:gd name="T78" fmla="*/ 2147483647 w 112"/>
              <a:gd name="T79" fmla="*/ 2147483647 h 234"/>
              <a:gd name="T80" fmla="*/ 2147483647 w 112"/>
              <a:gd name="T81" fmla="*/ 2147483647 h 234"/>
              <a:gd name="T82" fmla="*/ 2147483647 w 112"/>
              <a:gd name="T83" fmla="*/ 2147483647 h 234"/>
              <a:gd name="T84" fmla="*/ 2147483647 w 112"/>
              <a:gd name="T85" fmla="*/ 2147483647 h 234"/>
              <a:gd name="T86" fmla="*/ 2147483647 w 112"/>
              <a:gd name="T87" fmla="*/ 2147483647 h 234"/>
              <a:gd name="T88" fmla="*/ 2147483647 w 112"/>
              <a:gd name="T89" fmla="*/ 2147483647 h 234"/>
              <a:gd name="T90" fmla="*/ 2147483647 w 112"/>
              <a:gd name="T91" fmla="*/ 2147483647 h 234"/>
              <a:gd name="T92" fmla="*/ 2147483647 w 112"/>
              <a:gd name="T93" fmla="*/ 2147483647 h 234"/>
              <a:gd name="T94" fmla="*/ 2147483647 w 112"/>
              <a:gd name="T95" fmla="*/ 2147483647 h 234"/>
              <a:gd name="T96" fmla="*/ 2147483647 w 112"/>
              <a:gd name="T97" fmla="*/ 2147483647 h 234"/>
              <a:gd name="T98" fmla="*/ 2147483647 w 112"/>
              <a:gd name="T99" fmla="*/ 2147483647 h 234"/>
              <a:gd name="T100" fmla="*/ 2147483647 w 112"/>
              <a:gd name="T101" fmla="*/ 2147483647 h 2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solidFill>
            <a:srgbClr val="2929A5"/>
          </a:solidFill>
          <a:ln w="7938">
            <a:solidFill>
              <a:schemeClr val="tx1"/>
            </a:solidFill>
            <a:prstDash val="solid"/>
            <a:round/>
            <a:headEnd/>
            <a:tailEnd/>
          </a:ln>
        </p:spPr>
        <p:txBody>
          <a:bodyPr/>
          <a:lstStyle/>
          <a:p>
            <a:endParaRPr lang="en-GB"/>
          </a:p>
        </p:txBody>
      </p:sp>
      <p:sp>
        <p:nvSpPr>
          <p:cNvPr id="225" name="Freeform 223"/>
          <p:cNvSpPr>
            <a:spLocks/>
          </p:cNvSpPr>
          <p:nvPr/>
        </p:nvSpPr>
        <p:spPr bwMode="auto">
          <a:xfrm>
            <a:off x="6253163" y="3867150"/>
            <a:ext cx="60325" cy="57150"/>
          </a:xfrm>
          <a:custGeom>
            <a:avLst/>
            <a:gdLst>
              <a:gd name="T0" fmla="*/ 2147483647 w 38"/>
              <a:gd name="T1" fmla="*/ 2147483647 h 36"/>
              <a:gd name="T2" fmla="*/ 2147483647 w 38"/>
              <a:gd name="T3" fmla="*/ 2147483647 h 36"/>
              <a:gd name="T4" fmla="*/ 2147483647 w 38"/>
              <a:gd name="T5" fmla="*/ 2147483647 h 36"/>
              <a:gd name="T6" fmla="*/ 0 w 38"/>
              <a:gd name="T7" fmla="*/ 2147483647 h 36"/>
              <a:gd name="T8" fmla="*/ 2147483647 w 38"/>
              <a:gd name="T9" fmla="*/ 2147483647 h 36"/>
              <a:gd name="T10" fmla="*/ 2147483647 w 38"/>
              <a:gd name="T11" fmla="*/ 0 h 36"/>
              <a:gd name="T12" fmla="*/ 2147483647 w 38"/>
              <a:gd name="T13" fmla="*/ 2147483647 h 36"/>
              <a:gd name="T14" fmla="*/ 2147483647 w 38"/>
              <a:gd name="T15" fmla="*/ 2147483647 h 36"/>
              <a:gd name="T16" fmla="*/ 2147483647 w 38"/>
              <a:gd name="T17" fmla="*/ 2147483647 h 36"/>
              <a:gd name="T18" fmla="*/ 2147483647 w 38"/>
              <a:gd name="T19" fmla="*/ 2147483647 h 36"/>
              <a:gd name="T20" fmla="*/ 2147483647 w 38"/>
              <a:gd name="T21" fmla="*/ 2147483647 h 36"/>
              <a:gd name="T22" fmla="*/ 2147483647 w 38"/>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solidFill>
            <a:srgbClr val="2929A5"/>
          </a:solidFill>
          <a:ln w="7938">
            <a:solidFill>
              <a:schemeClr val="tx1"/>
            </a:solidFill>
            <a:prstDash val="solid"/>
            <a:round/>
            <a:headEnd/>
            <a:tailEnd/>
          </a:ln>
        </p:spPr>
        <p:txBody>
          <a:bodyPr/>
          <a:lstStyle/>
          <a:p>
            <a:endParaRPr lang="en-GB"/>
          </a:p>
        </p:txBody>
      </p:sp>
      <p:sp>
        <p:nvSpPr>
          <p:cNvPr id="226" name="Freeform 224"/>
          <p:cNvSpPr>
            <a:spLocks/>
          </p:cNvSpPr>
          <p:nvPr/>
        </p:nvSpPr>
        <p:spPr bwMode="auto">
          <a:xfrm>
            <a:off x="6303963" y="4022725"/>
            <a:ext cx="206375" cy="114300"/>
          </a:xfrm>
          <a:custGeom>
            <a:avLst/>
            <a:gdLst>
              <a:gd name="T0" fmla="*/ 2147483647 w 130"/>
              <a:gd name="T1" fmla="*/ 2147483647 h 72"/>
              <a:gd name="T2" fmla="*/ 2147483647 w 130"/>
              <a:gd name="T3" fmla="*/ 0 h 72"/>
              <a:gd name="T4" fmla="*/ 2147483647 w 130"/>
              <a:gd name="T5" fmla="*/ 2147483647 h 72"/>
              <a:gd name="T6" fmla="*/ 2147483647 w 130"/>
              <a:gd name="T7" fmla="*/ 2147483647 h 72"/>
              <a:gd name="T8" fmla="*/ 2147483647 w 130"/>
              <a:gd name="T9" fmla="*/ 2147483647 h 72"/>
              <a:gd name="T10" fmla="*/ 2147483647 w 130"/>
              <a:gd name="T11" fmla="*/ 2147483647 h 72"/>
              <a:gd name="T12" fmla="*/ 2147483647 w 130"/>
              <a:gd name="T13" fmla="*/ 2147483647 h 72"/>
              <a:gd name="T14" fmla="*/ 2147483647 w 130"/>
              <a:gd name="T15" fmla="*/ 2147483647 h 72"/>
              <a:gd name="T16" fmla="*/ 2147483647 w 130"/>
              <a:gd name="T17" fmla="*/ 2147483647 h 72"/>
              <a:gd name="T18" fmla="*/ 2147483647 w 130"/>
              <a:gd name="T19" fmla="*/ 2147483647 h 72"/>
              <a:gd name="T20" fmla="*/ 2147483647 w 130"/>
              <a:gd name="T21" fmla="*/ 2147483647 h 72"/>
              <a:gd name="T22" fmla="*/ 2147483647 w 130"/>
              <a:gd name="T23" fmla="*/ 2147483647 h 72"/>
              <a:gd name="T24" fmla="*/ 2147483647 w 130"/>
              <a:gd name="T25" fmla="*/ 2147483647 h 72"/>
              <a:gd name="T26" fmla="*/ 2147483647 w 130"/>
              <a:gd name="T27" fmla="*/ 2147483647 h 72"/>
              <a:gd name="T28" fmla="*/ 2147483647 w 130"/>
              <a:gd name="T29" fmla="*/ 2147483647 h 72"/>
              <a:gd name="T30" fmla="*/ 2147483647 w 130"/>
              <a:gd name="T31" fmla="*/ 2147483647 h 72"/>
              <a:gd name="T32" fmla="*/ 0 w 130"/>
              <a:gd name="T33" fmla="*/ 2147483647 h 72"/>
              <a:gd name="T34" fmla="*/ 2147483647 w 130"/>
              <a:gd name="T35" fmla="*/ 2147483647 h 72"/>
              <a:gd name="T36" fmla="*/ 2147483647 w 130"/>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solidFill>
            <a:srgbClr val="6699FF"/>
          </a:solidFill>
          <a:ln w="7938">
            <a:solidFill>
              <a:schemeClr val="tx1"/>
            </a:solidFill>
            <a:prstDash val="solid"/>
            <a:round/>
            <a:headEnd/>
            <a:tailEnd/>
          </a:ln>
        </p:spPr>
        <p:txBody>
          <a:bodyPr/>
          <a:lstStyle/>
          <a:p>
            <a:endParaRPr lang="en-GB"/>
          </a:p>
        </p:txBody>
      </p:sp>
      <p:sp>
        <p:nvSpPr>
          <p:cNvPr id="227" name="Freeform 225"/>
          <p:cNvSpPr>
            <a:spLocks/>
          </p:cNvSpPr>
          <p:nvPr/>
        </p:nvSpPr>
        <p:spPr bwMode="auto">
          <a:xfrm>
            <a:off x="6532563" y="4086225"/>
            <a:ext cx="79375" cy="41275"/>
          </a:xfrm>
          <a:custGeom>
            <a:avLst/>
            <a:gdLst>
              <a:gd name="T0" fmla="*/ 2147483647 w 50"/>
              <a:gd name="T1" fmla="*/ 0 h 26"/>
              <a:gd name="T2" fmla="*/ 2147483647 w 50"/>
              <a:gd name="T3" fmla="*/ 2147483647 h 26"/>
              <a:gd name="T4" fmla="*/ 2147483647 w 50"/>
              <a:gd name="T5" fmla="*/ 2147483647 h 26"/>
              <a:gd name="T6" fmla="*/ 0 w 50"/>
              <a:gd name="T7" fmla="*/ 2147483647 h 26"/>
              <a:gd name="T8" fmla="*/ 2147483647 w 50"/>
              <a:gd name="T9" fmla="*/ 2147483647 h 26"/>
              <a:gd name="T10" fmla="*/ 2147483647 w 50"/>
              <a:gd name="T11" fmla="*/ 2147483647 h 26"/>
              <a:gd name="T12" fmla="*/ 2147483647 w 50"/>
              <a:gd name="T13" fmla="*/ 2147483647 h 26"/>
              <a:gd name="T14" fmla="*/ 2147483647 w 50"/>
              <a:gd name="T15" fmla="*/ 2147483647 h 26"/>
              <a:gd name="T16" fmla="*/ 2147483647 w 50"/>
              <a:gd name="T17" fmla="*/ 2147483647 h 26"/>
              <a:gd name="T18" fmla="*/ 2147483647 w 50"/>
              <a:gd name="T19" fmla="*/ 2147483647 h 26"/>
              <a:gd name="T20" fmla="*/ 2147483647 w 50"/>
              <a:gd name="T21" fmla="*/ 2147483647 h 26"/>
              <a:gd name="T22" fmla="*/ 2147483647 w 50"/>
              <a:gd name="T23" fmla="*/ 2147483647 h 26"/>
              <a:gd name="T24" fmla="*/ 2147483647 w 50"/>
              <a:gd name="T25" fmla="*/ 0 h 26"/>
              <a:gd name="T26" fmla="*/ 2147483647 w 50"/>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solidFill>
            <a:srgbClr val="6699FF"/>
          </a:solidFill>
          <a:ln w="7938">
            <a:solidFill>
              <a:schemeClr val="tx1"/>
            </a:solidFill>
            <a:prstDash val="solid"/>
            <a:round/>
            <a:headEnd/>
            <a:tailEnd/>
          </a:ln>
        </p:spPr>
        <p:txBody>
          <a:bodyPr/>
          <a:lstStyle/>
          <a:p>
            <a:endParaRPr lang="en-GB"/>
          </a:p>
        </p:txBody>
      </p:sp>
      <p:sp>
        <p:nvSpPr>
          <p:cNvPr id="228" name="Freeform 226"/>
          <p:cNvSpPr>
            <a:spLocks/>
          </p:cNvSpPr>
          <p:nvPr/>
        </p:nvSpPr>
        <p:spPr bwMode="auto">
          <a:xfrm>
            <a:off x="6510338" y="4133850"/>
            <a:ext cx="111125" cy="142875"/>
          </a:xfrm>
          <a:custGeom>
            <a:avLst/>
            <a:gdLst>
              <a:gd name="T0" fmla="*/ 2147483647 w 70"/>
              <a:gd name="T1" fmla="*/ 2147483647 h 90"/>
              <a:gd name="T2" fmla="*/ 2147483647 w 70"/>
              <a:gd name="T3" fmla="*/ 2147483647 h 90"/>
              <a:gd name="T4" fmla="*/ 2147483647 w 70"/>
              <a:gd name="T5" fmla="*/ 2147483647 h 90"/>
              <a:gd name="T6" fmla="*/ 2147483647 w 70"/>
              <a:gd name="T7" fmla="*/ 2147483647 h 90"/>
              <a:gd name="T8" fmla="*/ 0 w 70"/>
              <a:gd name="T9" fmla="*/ 2147483647 h 90"/>
              <a:gd name="T10" fmla="*/ 2147483647 w 70"/>
              <a:gd name="T11" fmla="*/ 2147483647 h 90"/>
              <a:gd name="T12" fmla="*/ 2147483647 w 70"/>
              <a:gd name="T13" fmla="*/ 2147483647 h 90"/>
              <a:gd name="T14" fmla="*/ 2147483647 w 70"/>
              <a:gd name="T15" fmla="*/ 2147483647 h 90"/>
              <a:gd name="T16" fmla="*/ 2147483647 w 70"/>
              <a:gd name="T17" fmla="*/ 0 h 90"/>
              <a:gd name="T18" fmla="*/ 2147483647 w 70"/>
              <a:gd name="T19" fmla="*/ 2147483647 h 90"/>
              <a:gd name="T20" fmla="*/ 2147483647 w 70"/>
              <a:gd name="T21" fmla="*/ 2147483647 h 90"/>
              <a:gd name="T22" fmla="*/ 2147483647 w 70"/>
              <a:gd name="T23" fmla="*/ 2147483647 h 90"/>
              <a:gd name="T24" fmla="*/ 2147483647 w 70"/>
              <a:gd name="T25" fmla="*/ 2147483647 h 90"/>
              <a:gd name="T26" fmla="*/ 2147483647 w 70"/>
              <a:gd name="T27" fmla="*/ 2147483647 h 90"/>
              <a:gd name="T28" fmla="*/ 2147483647 w 70"/>
              <a:gd name="T29" fmla="*/ 2147483647 h 90"/>
              <a:gd name="T30" fmla="*/ 2147483647 w 70"/>
              <a:gd name="T31" fmla="*/ 2147483647 h 90"/>
              <a:gd name="T32" fmla="*/ 2147483647 w 70"/>
              <a:gd name="T33" fmla="*/ 2147483647 h 90"/>
              <a:gd name="T34" fmla="*/ 2147483647 w 70"/>
              <a:gd name="T35" fmla="*/ 2147483647 h 90"/>
              <a:gd name="T36" fmla="*/ 2147483647 w 70"/>
              <a:gd name="T37" fmla="*/ 2147483647 h 90"/>
              <a:gd name="T38" fmla="*/ 2147483647 w 70"/>
              <a:gd name="T39" fmla="*/ 2147483647 h 90"/>
              <a:gd name="T40" fmla="*/ 2147483647 w 70"/>
              <a:gd name="T41" fmla="*/ 2147483647 h 90"/>
              <a:gd name="T42" fmla="*/ 2147483647 w 70"/>
              <a:gd name="T43" fmla="*/ 2147483647 h 90"/>
              <a:gd name="T44" fmla="*/ 2147483647 w 70"/>
              <a:gd name="T45" fmla="*/ 2147483647 h 90"/>
              <a:gd name="T46" fmla="*/ 2147483647 w 70"/>
              <a:gd name="T47" fmla="*/ 2147483647 h 90"/>
              <a:gd name="T48" fmla="*/ 2147483647 w 70"/>
              <a:gd name="T49" fmla="*/ 2147483647 h 90"/>
              <a:gd name="T50" fmla="*/ 2147483647 w 70"/>
              <a:gd name="T51" fmla="*/ 2147483647 h 90"/>
              <a:gd name="T52" fmla="*/ 2147483647 w 70"/>
              <a:gd name="T53" fmla="*/ 2147483647 h 90"/>
              <a:gd name="T54" fmla="*/ 2147483647 w 70"/>
              <a:gd name="T55" fmla="*/ 2147483647 h 90"/>
              <a:gd name="T56" fmla="*/ 2147483647 w 70"/>
              <a:gd name="T57" fmla="*/ 2147483647 h 90"/>
              <a:gd name="T58" fmla="*/ 2147483647 w 70"/>
              <a:gd name="T59" fmla="*/ 2147483647 h 90"/>
              <a:gd name="T60" fmla="*/ 2147483647 w 70"/>
              <a:gd name="T61" fmla="*/ 2147483647 h 90"/>
              <a:gd name="T62" fmla="*/ 2147483647 w 70"/>
              <a:gd name="T63" fmla="*/ 2147483647 h 90"/>
              <a:gd name="T64" fmla="*/ 2147483647 w 70"/>
              <a:gd name="T65" fmla="*/ 2147483647 h 90"/>
              <a:gd name="T66" fmla="*/ 2147483647 w 70"/>
              <a:gd name="T67" fmla="*/ 2147483647 h 90"/>
              <a:gd name="T68" fmla="*/ 2147483647 w 70"/>
              <a:gd name="T69" fmla="*/ 2147483647 h 90"/>
              <a:gd name="T70" fmla="*/ 2147483647 w 70"/>
              <a:gd name="T71" fmla="*/ 2147483647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solidFill>
            <a:srgbClr val="6699FF"/>
          </a:solidFill>
          <a:ln w="7938">
            <a:solidFill>
              <a:schemeClr val="tx1"/>
            </a:solidFill>
            <a:prstDash val="solid"/>
            <a:round/>
            <a:headEnd/>
            <a:tailEnd/>
          </a:ln>
        </p:spPr>
        <p:txBody>
          <a:bodyPr/>
          <a:lstStyle/>
          <a:p>
            <a:endParaRPr lang="en-GB"/>
          </a:p>
        </p:txBody>
      </p:sp>
      <p:sp>
        <p:nvSpPr>
          <p:cNvPr id="229" name="Freeform 227"/>
          <p:cNvSpPr>
            <a:spLocks/>
          </p:cNvSpPr>
          <p:nvPr/>
        </p:nvSpPr>
        <p:spPr bwMode="auto">
          <a:xfrm>
            <a:off x="6300788" y="4568825"/>
            <a:ext cx="50800" cy="92075"/>
          </a:xfrm>
          <a:custGeom>
            <a:avLst/>
            <a:gdLst>
              <a:gd name="T0" fmla="*/ 2147483647 w 32"/>
              <a:gd name="T1" fmla="*/ 0 h 58"/>
              <a:gd name="T2" fmla="*/ 2147483647 w 32"/>
              <a:gd name="T3" fmla="*/ 2147483647 h 58"/>
              <a:gd name="T4" fmla="*/ 2147483647 w 32"/>
              <a:gd name="T5" fmla="*/ 2147483647 h 58"/>
              <a:gd name="T6" fmla="*/ 2147483647 w 32"/>
              <a:gd name="T7" fmla="*/ 2147483647 h 58"/>
              <a:gd name="T8" fmla="*/ 2147483647 w 32"/>
              <a:gd name="T9" fmla="*/ 2147483647 h 58"/>
              <a:gd name="T10" fmla="*/ 2147483647 w 32"/>
              <a:gd name="T11" fmla="*/ 2147483647 h 58"/>
              <a:gd name="T12" fmla="*/ 2147483647 w 32"/>
              <a:gd name="T13" fmla="*/ 2147483647 h 58"/>
              <a:gd name="T14" fmla="*/ 0 w 32"/>
              <a:gd name="T15" fmla="*/ 2147483647 h 58"/>
              <a:gd name="T16" fmla="*/ 0 w 32"/>
              <a:gd name="T17" fmla="*/ 2147483647 h 58"/>
              <a:gd name="T18" fmla="*/ 2147483647 w 32"/>
              <a:gd name="T19" fmla="*/ 2147483647 h 58"/>
              <a:gd name="T20" fmla="*/ 2147483647 w 32"/>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solidFill>
            <a:srgbClr val="2929A5"/>
          </a:solidFill>
          <a:ln w="7938">
            <a:solidFill>
              <a:schemeClr val="tx1"/>
            </a:solidFill>
            <a:prstDash val="solid"/>
            <a:round/>
            <a:headEnd/>
            <a:tailEnd/>
          </a:ln>
        </p:spPr>
        <p:txBody>
          <a:bodyPr/>
          <a:lstStyle/>
          <a:p>
            <a:endParaRPr lang="en-GB"/>
          </a:p>
        </p:txBody>
      </p:sp>
      <p:sp>
        <p:nvSpPr>
          <p:cNvPr id="230" name="Freeform 228"/>
          <p:cNvSpPr>
            <a:spLocks/>
          </p:cNvSpPr>
          <p:nvPr/>
        </p:nvSpPr>
        <p:spPr bwMode="auto">
          <a:xfrm>
            <a:off x="6011863" y="3876675"/>
            <a:ext cx="730250" cy="736600"/>
          </a:xfrm>
          <a:custGeom>
            <a:avLst/>
            <a:gdLst>
              <a:gd name="T0" fmla="*/ 2147483647 w 460"/>
              <a:gd name="T1" fmla="*/ 2147483647 h 464"/>
              <a:gd name="T2" fmla="*/ 2147483647 w 460"/>
              <a:gd name="T3" fmla="*/ 2147483647 h 464"/>
              <a:gd name="T4" fmla="*/ 2147483647 w 460"/>
              <a:gd name="T5" fmla="*/ 2147483647 h 464"/>
              <a:gd name="T6" fmla="*/ 2147483647 w 460"/>
              <a:gd name="T7" fmla="*/ 2147483647 h 464"/>
              <a:gd name="T8" fmla="*/ 2147483647 w 460"/>
              <a:gd name="T9" fmla="*/ 2147483647 h 464"/>
              <a:gd name="T10" fmla="*/ 2147483647 w 460"/>
              <a:gd name="T11" fmla="*/ 2147483647 h 464"/>
              <a:gd name="T12" fmla="*/ 2147483647 w 460"/>
              <a:gd name="T13" fmla="*/ 2147483647 h 464"/>
              <a:gd name="T14" fmla="*/ 2147483647 w 460"/>
              <a:gd name="T15" fmla="*/ 2147483647 h 464"/>
              <a:gd name="T16" fmla="*/ 2147483647 w 460"/>
              <a:gd name="T17" fmla="*/ 2147483647 h 464"/>
              <a:gd name="T18" fmla="*/ 2147483647 w 460"/>
              <a:gd name="T19" fmla="*/ 2147483647 h 464"/>
              <a:gd name="T20" fmla="*/ 2147483647 w 460"/>
              <a:gd name="T21" fmla="*/ 2147483647 h 464"/>
              <a:gd name="T22" fmla="*/ 2147483647 w 460"/>
              <a:gd name="T23" fmla="*/ 2147483647 h 464"/>
              <a:gd name="T24" fmla="*/ 2147483647 w 460"/>
              <a:gd name="T25" fmla="*/ 2147483647 h 464"/>
              <a:gd name="T26" fmla="*/ 2147483647 w 460"/>
              <a:gd name="T27" fmla="*/ 2147483647 h 464"/>
              <a:gd name="T28" fmla="*/ 2147483647 w 460"/>
              <a:gd name="T29" fmla="*/ 2147483647 h 464"/>
              <a:gd name="T30" fmla="*/ 2147483647 w 460"/>
              <a:gd name="T31" fmla="*/ 2147483647 h 464"/>
              <a:gd name="T32" fmla="*/ 2147483647 w 460"/>
              <a:gd name="T33" fmla="*/ 2147483647 h 464"/>
              <a:gd name="T34" fmla="*/ 2147483647 w 460"/>
              <a:gd name="T35" fmla="*/ 2147483647 h 464"/>
              <a:gd name="T36" fmla="*/ 2147483647 w 460"/>
              <a:gd name="T37" fmla="*/ 2147483647 h 464"/>
              <a:gd name="T38" fmla="*/ 2147483647 w 460"/>
              <a:gd name="T39" fmla="*/ 2147483647 h 464"/>
              <a:gd name="T40" fmla="*/ 2147483647 w 460"/>
              <a:gd name="T41" fmla="*/ 2147483647 h 464"/>
              <a:gd name="T42" fmla="*/ 2147483647 w 460"/>
              <a:gd name="T43" fmla="*/ 2147483647 h 464"/>
              <a:gd name="T44" fmla="*/ 2147483647 w 460"/>
              <a:gd name="T45" fmla="*/ 2147483647 h 464"/>
              <a:gd name="T46" fmla="*/ 2147483647 w 460"/>
              <a:gd name="T47" fmla="*/ 2147483647 h 464"/>
              <a:gd name="T48" fmla="*/ 2147483647 w 460"/>
              <a:gd name="T49" fmla="*/ 2147483647 h 464"/>
              <a:gd name="T50" fmla="*/ 2147483647 w 460"/>
              <a:gd name="T51" fmla="*/ 2147483647 h 464"/>
              <a:gd name="T52" fmla="*/ 2147483647 w 460"/>
              <a:gd name="T53" fmla="*/ 2147483647 h 464"/>
              <a:gd name="T54" fmla="*/ 2147483647 w 460"/>
              <a:gd name="T55" fmla="*/ 2147483647 h 464"/>
              <a:gd name="T56" fmla="*/ 2147483647 w 460"/>
              <a:gd name="T57" fmla="*/ 2147483647 h 464"/>
              <a:gd name="T58" fmla="*/ 2147483647 w 460"/>
              <a:gd name="T59" fmla="*/ 2147483647 h 464"/>
              <a:gd name="T60" fmla="*/ 2147483647 w 460"/>
              <a:gd name="T61" fmla="*/ 2147483647 h 464"/>
              <a:gd name="T62" fmla="*/ 2147483647 w 460"/>
              <a:gd name="T63" fmla="*/ 2147483647 h 464"/>
              <a:gd name="T64" fmla="*/ 2147483647 w 460"/>
              <a:gd name="T65" fmla="*/ 2147483647 h 464"/>
              <a:gd name="T66" fmla="*/ 2147483647 w 460"/>
              <a:gd name="T67" fmla="*/ 2147483647 h 464"/>
              <a:gd name="T68" fmla="*/ 2147483647 w 460"/>
              <a:gd name="T69" fmla="*/ 2147483647 h 464"/>
              <a:gd name="T70" fmla="*/ 2147483647 w 460"/>
              <a:gd name="T71" fmla="*/ 2147483647 h 464"/>
              <a:gd name="T72" fmla="*/ 2147483647 w 460"/>
              <a:gd name="T73" fmla="*/ 2147483647 h 464"/>
              <a:gd name="T74" fmla="*/ 2147483647 w 460"/>
              <a:gd name="T75" fmla="*/ 2147483647 h 464"/>
              <a:gd name="T76" fmla="*/ 2147483647 w 460"/>
              <a:gd name="T77" fmla="*/ 2147483647 h 464"/>
              <a:gd name="T78" fmla="*/ 2147483647 w 460"/>
              <a:gd name="T79" fmla="*/ 2147483647 h 464"/>
              <a:gd name="T80" fmla="*/ 2147483647 w 460"/>
              <a:gd name="T81" fmla="*/ 2147483647 h 464"/>
              <a:gd name="T82" fmla="*/ 2147483647 w 460"/>
              <a:gd name="T83" fmla="*/ 2147483647 h 464"/>
              <a:gd name="T84" fmla="*/ 2147483647 w 460"/>
              <a:gd name="T85" fmla="*/ 2147483647 h 464"/>
              <a:gd name="T86" fmla="*/ 2147483647 w 460"/>
              <a:gd name="T87" fmla="*/ 2147483647 h 464"/>
              <a:gd name="T88" fmla="*/ 2147483647 w 460"/>
              <a:gd name="T89" fmla="*/ 2147483647 h 464"/>
              <a:gd name="T90" fmla="*/ 2147483647 w 460"/>
              <a:gd name="T91" fmla="*/ 2147483647 h 464"/>
              <a:gd name="T92" fmla="*/ 0 w 460"/>
              <a:gd name="T93" fmla="*/ 2147483647 h 4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solidFill>
            <a:srgbClr val="2929A5"/>
          </a:solidFill>
          <a:ln w="7938">
            <a:solidFill>
              <a:schemeClr val="tx1"/>
            </a:solidFill>
            <a:prstDash val="solid"/>
            <a:round/>
            <a:headEnd/>
            <a:tailEnd/>
          </a:ln>
        </p:spPr>
        <p:txBody>
          <a:bodyPr/>
          <a:lstStyle/>
          <a:p>
            <a:endParaRPr lang="en-GB"/>
          </a:p>
        </p:txBody>
      </p:sp>
      <p:sp>
        <p:nvSpPr>
          <p:cNvPr id="231" name="Freeform 229"/>
          <p:cNvSpPr>
            <a:spLocks/>
          </p:cNvSpPr>
          <p:nvPr/>
        </p:nvSpPr>
        <p:spPr bwMode="auto">
          <a:xfrm>
            <a:off x="6611938" y="4079875"/>
            <a:ext cx="212725" cy="469900"/>
          </a:xfrm>
          <a:custGeom>
            <a:avLst/>
            <a:gdLst>
              <a:gd name="T0" fmla="*/ 2147483647 w 134"/>
              <a:gd name="T1" fmla="*/ 2147483647 h 296"/>
              <a:gd name="T2" fmla="*/ 2147483647 w 134"/>
              <a:gd name="T3" fmla="*/ 2147483647 h 296"/>
              <a:gd name="T4" fmla="*/ 2147483647 w 134"/>
              <a:gd name="T5" fmla="*/ 2147483647 h 296"/>
              <a:gd name="T6" fmla="*/ 2147483647 w 134"/>
              <a:gd name="T7" fmla="*/ 2147483647 h 296"/>
              <a:gd name="T8" fmla="*/ 2147483647 w 134"/>
              <a:gd name="T9" fmla="*/ 2147483647 h 296"/>
              <a:gd name="T10" fmla="*/ 2147483647 w 134"/>
              <a:gd name="T11" fmla="*/ 2147483647 h 296"/>
              <a:gd name="T12" fmla="*/ 2147483647 w 134"/>
              <a:gd name="T13" fmla="*/ 2147483647 h 296"/>
              <a:gd name="T14" fmla="*/ 2147483647 w 134"/>
              <a:gd name="T15" fmla="*/ 2147483647 h 296"/>
              <a:gd name="T16" fmla="*/ 2147483647 w 134"/>
              <a:gd name="T17" fmla="*/ 2147483647 h 296"/>
              <a:gd name="T18" fmla="*/ 2147483647 w 134"/>
              <a:gd name="T19" fmla="*/ 2147483647 h 296"/>
              <a:gd name="T20" fmla="*/ 2147483647 w 134"/>
              <a:gd name="T21" fmla="*/ 2147483647 h 296"/>
              <a:gd name="T22" fmla="*/ 2147483647 w 134"/>
              <a:gd name="T23" fmla="*/ 2147483647 h 296"/>
              <a:gd name="T24" fmla="*/ 2147483647 w 134"/>
              <a:gd name="T25" fmla="*/ 2147483647 h 296"/>
              <a:gd name="T26" fmla="*/ 2147483647 w 134"/>
              <a:gd name="T27" fmla="*/ 2147483647 h 296"/>
              <a:gd name="T28" fmla="*/ 2147483647 w 134"/>
              <a:gd name="T29" fmla="*/ 2147483647 h 296"/>
              <a:gd name="T30" fmla="*/ 2147483647 w 134"/>
              <a:gd name="T31" fmla="*/ 2147483647 h 296"/>
              <a:gd name="T32" fmla="*/ 2147483647 w 134"/>
              <a:gd name="T33" fmla="*/ 2147483647 h 296"/>
              <a:gd name="T34" fmla="*/ 2147483647 w 134"/>
              <a:gd name="T35" fmla="*/ 2147483647 h 296"/>
              <a:gd name="T36" fmla="*/ 2147483647 w 134"/>
              <a:gd name="T37" fmla="*/ 2147483647 h 296"/>
              <a:gd name="T38" fmla="*/ 2147483647 w 134"/>
              <a:gd name="T39" fmla="*/ 2147483647 h 296"/>
              <a:gd name="T40" fmla="*/ 2147483647 w 134"/>
              <a:gd name="T41" fmla="*/ 2147483647 h 296"/>
              <a:gd name="T42" fmla="*/ 2147483647 w 134"/>
              <a:gd name="T43" fmla="*/ 2147483647 h 296"/>
              <a:gd name="T44" fmla="*/ 2147483647 w 134"/>
              <a:gd name="T45" fmla="*/ 2147483647 h 296"/>
              <a:gd name="T46" fmla="*/ 2147483647 w 134"/>
              <a:gd name="T47" fmla="*/ 2147483647 h 296"/>
              <a:gd name="T48" fmla="*/ 2147483647 w 134"/>
              <a:gd name="T49" fmla="*/ 2147483647 h 296"/>
              <a:gd name="T50" fmla="*/ 2147483647 w 134"/>
              <a:gd name="T51" fmla="*/ 2147483647 h 296"/>
              <a:gd name="T52" fmla="*/ 2147483647 w 134"/>
              <a:gd name="T53" fmla="*/ 2147483647 h 296"/>
              <a:gd name="T54" fmla="*/ 2147483647 w 134"/>
              <a:gd name="T55" fmla="*/ 2147483647 h 296"/>
              <a:gd name="T56" fmla="*/ 2147483647 w 134"/>
              <a:gd name="T57" fmla="*/ 2147483647 h 296"/>
              <a:gd name="T58" fmla="*/ 2147483647 w 134"/>
              <a:gd name="T59" fmla="*/ 2147483647 h 296"/>
              <a:gd name="T60" fmla="*/ 2147483647 w 134"/>
              <a:gd name="T61" fmla="*/ 2147483647 h 296"/>
              <a:gd name="T62" fmla="*/ 2147483647 w 134"/>
              <a:gd name="T63" fmla="*/ 2147483647 h 296"/>
              <a:gd name="T64" fmla="*/ 0 w 134"/>
              <a:gd name="T65" fmla="*/ 2147483647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solidFill>
            <a:srgbClr val="6699FF"/>
          </a:solidFill>
          <a:ln w="7938">
            <a:solidFill>
              <a:schemeClr val="tx1"/>
            </a:solidFill>
            <a:prstDash val="solid"/>
            <a:round/>
            <a:headEnd/>
            <a:tailEnd/>
          </a:ln>
        </p:spPr>
        <p:txBody>
          <a:bodyPr/>
          <a:lstStyle/>
          <a:p>
            <a:endParaRPr lang="en-GB"/>
          </a:p>
        </p:txBody>
      </p:sp>
      <p:sp>
        <p:nvSpPr>
          <p:cNvPr id="232" name="Freeform 230"/>
          <p:cNvSpPr>
            <a:spLocks/>
          </p:cNvSpPr>
          <p:nvPr/>
        </p:nvSpPr>
        <p:spPr bwMode="auto">
          <a:xfrm>
            <a:off x="6745288" y="4292600"/>
            <a:ext cx="206375" cy="381000"/>
          </a:xfrm>
          <a:custGeom>
            <a:avLst/>
            <a:gdLst>
              <a:gd name="T0" fmla="*/ 2147483647 w 130"/>
              <a:gd name="T1" fmla="*/ 2147483647 h 240"/>
              <a:gd name="T2" fmla="*/ 2147483647 w 130"/>
              <a:gd name="T3" fmla="*/ 2147483647 h 240"/>
              <a:gd name="T4" fmla="*/ 2147483647 w 130"/>
              <a:gd name="T5" fmla="*/ 2147483647 h 240"/>
              <a:gd name="T6" fmla="*/ 2147483647 w 130"/>
              <a:gd name="T7" fmla="*/ 2147483647 h 240"/>
              <a:gd name="T8" fmla="*/ 2147483647 w 130"/>
              <a:gd name="T9" fmla="*/ 2147483647 h 240"/>
              <a:gd name="T10" fmla="*/ 2147483647 w 130"/>
              <a:gd name="T11" fmla="*/ 2147483647 h 240"/>
              <a:gd name="T12" fmla="*/ 2147483647 w 130"/>
              <a:gd name="T13" fmla="*/ 2147483647 h 240"/>
              <a:gd name="T14" fmla="*/ 2147483647 w 130"/>
              <a:gd name="T15" fmla="*/ 2147483647 h 240"/>
              <a:gd name="T16" fmla="*/ 2147483647 w 130"/>
              <a:gd name="T17" fmla="*/ 2147483647 h 240"/>
              <a:gd name="T18" fmla="*/ 2147483647 w 130"/>
              <a:gd name="T19" fmla="*/ 2147483647 h 240"/>
              <a:gd name="T20" fmla="*/ 2147483647 w 130"/>
              <a:gd name="T21" fmla="*/ 2147483647 h 240"/>
              <a:gd name="T22" fmla="*/ 2147483647 w 130"/>
              <a:gd name="T23" fmla="*/ 2147483647 h 240"/>
              <a:gd name="T24" fmla="*/ 2147483647 w 130"/>
              <a:gd name="T25" fmla="*/ 2147483647 h 240"/>
              <a:gd name="T26" fmla="*/ 2147483647 w 130"/>
              <a:gd name="T27" fmla="*/ 2147483647 h 240"/>
              <a:gd name="T28" fmla="*/ 2147483647 w 130"/>
              <a:gd name="T29" fmla="*/ 2147483647 h 240"/>
              <a:gd name="T30" fmla="*/ 2147483647 w 130"/>
              <a:gd name="T31" fmla="*/ 2147483647 h 240"/>
              <a:gd name="T32" fmla="*/ 2147483647 w 130"/>
              <a:gd name="T33" fmla="*/ 2147483647 h 240"/>
              <a:gd name="T34" fmla="*/ 2147483647 w 130"/>
              <a:gd name="T35" fmla="*/ 2147483647 h 240"/>
              <a:gd name="T36" fmla="*/ 2147483647 w 130"/>
              <a:gd name="T37" fmla="*/ 2147483647 h 240"/>
              <a:gd name="T38" fmla="*/ 2147483647 w 130"/>
              <a:gd name="T39" fmla="*/ 2147483647 h 240"/>
              <a:gd name="T40" fmla="*/ 2147483647 w 130"/>
              <a:gd name="T41" fmla="*/ 2147483647 h 240"/>
              <a:gd name="T42" fmla="*/ 2147483647 w 130"/>
              <a:gd name="T43" fmla="*/ 2147483647 h 240"/>
              <a:gd name="T44" fmla="*/ 2147483647 w 130"/>
              <a:gd name="T45" fmla="*/ 2147483647 h 240"/>
              <a:gd name="T46" fmla="*/ 2147483647 w 130"/>
              <a:gd name="T47" fmla="*/ 2147483647 h 240"/>
              <a:gd name="T48" fmla="*/ 2147483647 w 130"/>
              <a:gd name="T49" fmla="*/ 2147483647 h 240"/>
              <a:gd name="T50" fmla="*/ 2147483647 w 130"/>
              <a:gd name="T51" fmla="*/ 2147483647 h 240"/>
              <a:gd name="T52" fmla="*/ 2147483647 w 130"/>
              <a:gd name="T53" fmla="*/ 2147483647 h 240"/>
              <a:gd name="T54" fmla="*/ 2147483647 w 130"/>
              <a:gd name="T55" fmla="*/ 2147483647 h 240"/>
              <a:gd name="T56" fmla="*/ 2147483647 w 130"/>
              <a:gd name="T57" fmla="*/ 2147483647 h 240"/>
              <a:gd name="T58" fmla="*/ 2147483647 w 130"/>
              <a:gd name="T59" fmla="*/ 2147483647 h 240"/>
              <a:gd name="T60" fmla="*/ 2147483647 w 130"/>
              <a:gd name="T61" fmla="*/ 2147483647 h 240"/>
              <a:gd name="T62" fmla="*/ 2147483647 w 130"/>
              <a:gd name="T63" fmla="*/ 2147483647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solidFill>
            <a:srgbClr val="2929A5"/>
          </a:solidFill>
          <a:ln w="7938">
            <a:solidFill>
              <a:schemeClr val="tx1"/>
            </a:solidFill>
            <a:prstDash val="solid"/>
            <a:round/>
            <a:headEnd/>
            <a:tailEnd/>
          </a:ln>
        </p:spPr>
        <p:txBody>
          <a:bodyPr/>
          <a:lstStyle/>
          <a:p>
            <a:endParaRPr lang="en-GB"/>
          </a:p>
        </p:txBody>
      </p:sp>
      <p:sp>
        <p:nvSpPr>
          <p:cNvPr id="233" name="Freeform 231"/>
          <p:cNvSpPr>
            <a:spLocks/>
          </p:cNvSpPr>
          <p:nvPr/>
        </p:nvSpPr>
        <p:spPr bwMode="auto">
          <a:xfrm>
            <a:off x="6811963" y="4648200"/>
            <a:ext cx="101600" cy="130175"/>
          </a:xfrm>
          <a:custGeom>
            <a:avLst/>
            <a:gdLst>
              <a:gd name="T0" fmla="*/ 0 w 64"/>
              <a:gd name="T1" fmla="*/ 0 h 82"/>
              <a:gd name="T2" fmla="*/ 2147483647 w 64"/>
              <a:gd name="T3" fmla="*/ 2147483647 h 82"/>
              <a:gd name="T4" fmla="*/ 2147483647 w 64"/>
              <a:gd name="T5" fmla="*/ 2147483647 h 82"/>
              <a:gd name="T6" fmla="*/ 2147483647 w 64"/>
              <a:gd name="T7" fmla="*/ 2147483647 h 82"/>
              <a:gd name="T8" fmla="*/ 2147483647 w 64"/>
              <a:gd name="T9" fmla="*/ 2147483647 h 82"/>
              <a:gd name="T10" fmla="*/ 2147483647 w 64"/>
              <a:gd name="T11" fmla="*/ 2147483647 h 82"/>
              <a:gd name="T12" fmla="*/ 2147483647 w 64"/>
              <a:gd name="T13" fmla="*/ 2147483647 h 82"/>
              <a:gd name="T14" fmla="*/ 2147483647 w 64"/>
              <a:gd name="T15" fmla="*/ 2147483647 h 82"/>
              <a:gd name="T16" fmla="*/ 2147483647 w 64"/>
              <a:gd name="T17" fmla="*/ 2147483647 h 82"/>
              <a:gd name="T18" fmla="*/ 2147483647 w 64"/>
              <a:gd name="T19" fmla="*/ 2147483647 h 82"/>
              <a:gd name="T20" fmla="*/ 2147483647 w 64"/>
              <a:gd name="T21" fmla="*/ 2147483647 h 82"/>
              <a:gd name="T22" fmla="*/ 2147483647 w 64"/>
              <a:gd name="T23" fmla="*/ 2147483647 h 82"/>
              <a:gd name="T24" fmla="*/ 2147483647 w 64"/>
              <a:gd name="T25" fmla="*/ 2147483647 h 82"/>
              <a:gd name="T26" fmla="*/ 2147483647 w 64"/>
              <a:gd name="T27" fmla="*/ 2147483647 h 82"/>
              <a:gd name="T28" fmla="*/ 2147483647 w 64"/>
              <a:gd name="T29" fmla="*/ 2147483647 h 82"/>
              <a:gd name="T30" fmla="*/ 2147483647 w 64"/>
              <a:gd name="T31" fmla="*/ 2147483647 h 82"/>
              <a:gd name="T32" fmla="*/ 2147483647 w 64"/>
              <a:gd name="T33" fmla="*/ 2147483647 h 82"/>
              <a:gd name="T34" fmla="*/ 2147483647 w 64"/>
              <a:gd name="T35" fmla="*/ 2147483647 h 82"/>
              <a:gd name="T36" fmla="*/ 2147483647 w 64"/>
              <a:gd name="T37" fmla="*/ 2147483647 h 82"/>
              <a:gd name="T38" fmla="*/ 2147483647 w 64"/>
              <a:gd name="T39" fmla="*/ 2147483647 h 82"/>
              <a:gd name="T40" fmla="*/ 2147483647 w 64"/>
              <a:gd name="T41" fmla="*/ 2147483647 h 82"/>
              <a:gd name="T42" fmla="*/ 0 w 64"/>
              <a:gd name="T43" fmla="*/ 0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solidFill>
            <a:srgbClr val="2929A5"/>
          </a:solidFill>
          <a:ln w="7938">
            <a:solidFill>
              <a:schemeClr val="tx1"/>
            </a:solidFill>
            <a:prstDash val="solid"/>
            <a:round/>
            <a:headEnd/>
            <a:tailEnd/>
          </a:ln>
        </p:spPr>
        <p:txBody>
          <a:bodyPr/>
          <a:lstStyle/>
          <a:p>
            <a:endParaRPr lang="en-GB"/>
          </a:p>
        </p:txBody>
      </p:sp>
      <p:sp>
        <p:nvSpPr>
          <p:cNvPr id="234" name="Freeform 232"/>
          <p:cNvSpPr>
            <a:spLocks/>
          </p:cNvSpPr>
          <p:nvPr/>
        </p:nvSpPr>
        <p:spPr bwMode="auto">
          <a:xfrm>
            <a:off x="7053263" y="4641850"/>
            <a:ext cx="244475" cy="149225"/>
          </a:xfrm>
          <a:custGeom>
            <a:avLst/>
            <a:gdLst>
              <a:gd name="T0" fmla="*/ 0 w 154"/>
              <a:gd name="T1" fmla="*/ 2147483647 h 94"/>
              <a:gd name="T2" fmla="*/ 2147483647 w 154"/>
              <a:gd name="T3" fmla="*/ 2147483647 h 94"/>
              <a:gd name="T4" fmla="*/ 2147483647 w 154"/>
              <a:gd name="T5" fmla="*/ 2147483647 h 94"/>
              <a:gd name="T6" fmla="*/ 2147483647 w 154"/>
              <a:gd name="T7" fmla="*/ 2147483647 h 94"/>
              <a:gd name="T8" fmla="*/ 2147483647 w 154"/>
              <a:gd name="T9" fmla="*/ 2147483647 h 94"/>
              <a:gd name="T10" fmla="*/ 2147483647 w 154"/>
              <a:gd name="T11" fmla="*/ 2147483647 h 94"/>
              <a:gd name="T12" fmla="*/ 2147483647 w 154"/>
              <a:gd name="T13" fmla="*/ 2147483647 h 94"/>
              <a:gd name="T14" fmla="*/ 2147483647 w 154"/>
              <a:gd name="T15" fmla="*/ 2147483647 h 94"/>
              <a:gd name="T16" fmla="*/ 2147483647 w 154"/>
              <a:gd name="T17" fmla="*/ 2147483647 h 94"/>
              <a:gd name="T18" fmla="*/ 2147483647 w 154"/>
              <a:gd name="T19" fmla="*/ 2147483647 h 94"/>
              <a:gd name="T20" fmla="*/ 2147483647 w 154"/>
              <a:gd name="T21" fmla="*/ 2147483647 h 94"/>
              <a:gd name="T22" fmla="*/ 2147483647 w 154"/>
              <a:gd name="T23" fmla="*/ 2147483647 h 94"/>
              <a:gd name="T24" fmla="*/ 2147483647 w 154"/>
              <a:gd name="T25" fmla="*/ 2147483647 h 94"/>
              <a:gd name="T26" fmla="*/ 2147483647 w 154"/>
              <a:gd name="T27" fmla="*/ 2147483647 h 94"/>
              <a:gd name="T28" fmla="*/ 2147483647 w 154"/>
              <a:gd name="T29" fmla="*/ 2147483647 h 94"/>
              <a:gd name="T30" fmla="*/ 2147483647 w 154"/>
              <a:gd name="T31" fmla="*/ 2147483647 h 94"/>
              <a:gd name="T32" fmla="*/ 2147483647 w 154"/>
              <a:gd name="T33" fmla="*/ 2147483647 h 94"/>
              <a:gd name="T34" fmla="*/ 2147483647 w 154"/>
              <a:gd name="T35" fmla="*/ 2147483647 h 94"/>
              <a:gd name="T36" fmla="*/ 2147483647 w 154"/>
              <a:gd name="T37" fmla="*/ 2147483647 h 94"/>
              <a:gd name="T38" fmla="*/ 2147483647 w 154"/>
              <a:gd name="T39" fmla="*/ 2147483647 h 94"/>
              <a:gd name="T40" fmla="*/ 2147483647 w 154"/>
              <a:gd name="T41" fmla="*/ 2147483647 h 94"/>
              <a:gd name="T42" fmla="*/ 2147483647 w 154"/>
              <a:gd name="T43" fmla="*/ 2147483647 h 94"/>
              <a:gd name="T44" fmla="*/ 2147483647 w 154"/>
              <a:gd name="T45" fmla="*/ 2147483647 h 94"/>
              <a:gd name="T46" fmla="*/ 2147483647 w 154"/>
              <a:gd name="T47" fmla="*/ 2147483647 h 94"/>
              <a:gd name="T48" fmla="*/ 2147483647 w 154"/>
              <a:gd name="T49" fmla="*/ 0 h 94"/>
              <a:gd name="T50" fmla="*/ 2147483647 w 154"/>
              <a:gd name="T51" fmla="*/ 2147483647 h 94"/>
              <a:gd name="T52" fmla="*/ 2147483647 w 154"/>
              <a:gd name="T53" fmla="*/ 2147483647 h 94"/>
              <a:gd name="T54" fmla="*/ 2147483647 w 154"/>
              <a:gd name="T55" fmla="*/ 2147483647 h 94"/>
              <a:gd name="T56" fmla="*/ 2147483647 w 154"/>
              <a:gd name="T57" fmla="*/ 2147483647 h 94"/>
              <a:gd name="T58" fmla="*/ 2147483647 w 154"/>
              <a:gd name="T59" fmla="*/ 2147483647 h 94"/>
              <a:gd name="T60" fmla="*/ 2147483647 w 154"/>
              <a:gd name="T61" fmla="*/ 2147483647 h 94"/>
              <a:gd name="T62" fmla="*/ 2147483647 w 154"/>
              <a:gd name="T63" fmla="*/ 2147483647 h 94"/>
              <a:gd name="T64" fmla="*/ 2147483647 w 154"/>
              <a:gd name="T65" fmla="*/ 2147483647 h 94"/>
              <a:gd name="T66" fmla="*/ 2147483647 w 154"/>
              <a:gd name="T67" fmla="*/ 2147483647 h 94"/>
              <a:gd name="T68" fmla="*/ 2147483647 w 154"/>
              <a:gd name="T69" fmla="*/ 2147483647 h 94"/>
              <a:gd name="T70" fmla="*/ 2147483647 w 154"/>
              <a:gd name="T71" fmla="*/ 2147483647 h 94"/>
              <a:gd name="T72" fmla="*/ 2147483647 w 154"/>
              <a:gd name="T73" fmla="*/ 2147483647 h 94"/>
              <a:gd name="T74" fmla="*/ 2147483647 w 154"/>
              <a:gd name="T75" fmla="*/ 2147483647 h 94"/>
              <a:gd name="T76" fmla="*/ 2147483647 w 154"/>
              <a:gd name="T77" fmla="*/ 2147483647 h 94"/>
              <a:gd name="T78" fmla="*/ 2147483647 w 154"/>
              <a:gd name="T79" fmla="*/ 2147483647 h 94"/>
              <a:gd name="T80" fmla="*/ 2147483647 w 154"/>
              <a:gd name="T81" fmla="*/ 2147483647 h 94"/>
              <a:gd name="T82" fmla="*/ 2147483647 w 154"/>
              <a:gd name="T83" fmla="*/ 2147483647 h 94"/>
              <a:gd name="T84" fmla="*/ 2147483647 w 154"/>
              <a:gd name="T85" fmla="*/ 2147483647 h 94"/>
              <a:gd name="T86" fmla="*/ 2147483647 w 154"/>
              <a:gd name="T87" fmla="*/ 2147483647 h 94"/>
              <a:gd name="T88" fmla="*/ 2147483647 w 154"/>
              <a:gd name="T89" fmla="*/ 2147483647 h 94"/>
              <a:gd name="T90" fmla="*/ 2147483647 w 154"/>
              <a:gd name="T91" fmla="*/ 2147483647 h 94"/>
              <a:gd name="T92" fmla="*/ 0 w 154"/>
              <a:gd name="T93" fmla="*/ 2147483647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solidFill>
            <a:srgbClr val="2929A5"/>
          </a:solidFill>
          <a:ln w="7938">
            <a:solidFill>
              <a:schemeClr val="tx1"/>
            </a:solidFill>
            <a:prstDash val="solid"/>
            <a:round/>
            <a:headEnd/>
            <a:tailEnd/>
          </a:ln>
        </p:spPr>
        <p:txBody>
          <a:bodyPr/>
          <a:lstStyle/>
          <a:p>
            <a:endParaRPr lang="en-GB"/>
          </a:p>
        </p:txBody>
      </p:sp>
      <p:sp>
        <p:nvSpPr>
          <p:cNvPr id="235" name="Freeform 233"/>
          <p:cNvSpPr>
            <a:spLocks/>
          </p:cNvSpPr>
          <p:nvPr/>
        </p:nvSpPr>
        <p:spPr bwMode="auto">
          <a:xfrm>
            <a:off x="7031038" y="4702175"/>
            <a:ext cx="254000" cy="212725"/>
          </a:xfrm>
          <a:custGeom>
            <a:avLst/>
            <a:gdLst>
              <a:gd name="T0" fmla="*/ 2147483647 w 160"/>
              <a:gd name="T1" fmla="*/ 2147483647 h 134"/>
              <a:gd name="T2" fmla="*/ 2147483647 w 160"/>
              <a:gd name="T3" fmla="*/ 2147483647 h 134"/>
              <a:gd name="T4" fmla="*/ 2147483647 w 160"/>
              <a:gd name="T5" fmla="*/ 2147483647 h 134"/>
              <a:gd name="T6" fmla="*/ 2147483647 w 160"/>
              <a:gd name="T7" fmla="*/ 2147483647 h 134"/>
              <a:gd name="T8" fmla="*/ 2147483647 w 160"/>
              <a:gd name="T9" fmla="*/ 2147483647 h 134"/>
              <a:gd name="T10" fmla="*/ 2147483647 w 160"/>
              <a:gd name="T11" fmla="*/ 2147483647 h 134"/>
              <a:gd name="T12" fmla="*/ 2147483647 w 160"/>
              <a:gd name="T13" fmla="*/ 2147483647 h 134"/>
              <a:gd name="T14" fmla="*/ 2147483647 w 160"/>
              <a:gd name="T15" fmla="*/ 2147483647 h 134"/>
              <a:gd name="T16" fmla="*/ 2147483647 w 160"/>
              <a:gd name="T17" fmla="*/ 2147483647 h 134"/>
              <a:gd name="T18" fmla="*/ 2147483647 w 160"/>
              <a:gd name="T19" fmla="*/ 2147483647 h 134"/>
              <a:gd name="T20" fmla="*/ 2147483647 w 160"/>
              <a:gd name="T21" fmla="*/ 2147483647 h 134"/>
              <a:gd name="T22" fmla="*/ 2147483647 w 160"/>
              <a:gd name="T23" fmla="*/ 0 h 134"/>
              <a:gd name="T24" fmla="*/ 2147483647 w 160"/>
              <a:gd name="T25" fmla="*/ 2147483647 h 134"/>
              <a:gd name="T26" fmla="*/ 2147483647 w 160"/>
              <a:gd name="T27" fmla="*/ 2147483647 h 134"/>
              <a:gd name="T28" fmla="*/ 2147483647 w 160"/>
              <a:gd name="T29" fmla="*/ 2147483647 h 134"/>
              <a:gd name="T30" fmla="*/ 2147483647 w 160"/>
              <a:gd name="T31" fmla="*/ 2147483647 h 134"/>
              <a:gd name="T32" fmla="*/ 2147483647 w 160"/>
              <a:gd name="T33" fmla="*/ 2147483647 h 134"/>
              <a:gd name="T34" fmla="*/ 2147483647 w 160"/>
              <a:gd name="T35" fmla="*/ 2147483647 h 134"/>
              <a:gd name="T36" fmla="*/ 2147483647 w 160"/>
              <a:gd name="T37" fmla="*/ 2147483647 h 134"/>
              <a:gd name="T38" fmla="*/ 2147483647 w 160"/>
              <a:gd name="T39" fmla="*/ 2147483647 h 134"/>
              <a:gd name="T40" fmla="*/ 2147483647 w 160"/>
              <a:gd name="T41" fmla="*/ 2147483647 h 134"/>
              <a:gd name="T42" fmla="*/ 2147483647 w 160"/>
              <a:gd name="T43" fmla="*/ 2147483647 h 134"/>
              <a:gd name="T44" fmla="*/ 2147483647 w 160"/>
              <a:gd name="T45" fmla="*/ 2147483647 h 134"/>
              <a:gd name="T46" fmla="*/ 2147483647 w 160"/>
              <a:gd name="T47" fmla="*/ 2147483647 h 134"/>
              <a:gd name="T48" fmla="*/ 2147483647 w 160"/>
              <a:gd name="T49" fmla="*/ 2147483647 h 134"/>
              <a:gd name="T50" fmla="*/ 2147483647 w 160"/>
              <a:gd name="T51" fmla="*/ 2147483647 h 134"/>
              <a:gd name="T52" fmla="*/ 2147483647 w 160"/>
              <a:gd name="T53" fmla="*/ 2147483647 h 134"/>
              <a:gd name="T54" fmla="*/ 2147483647 w 160"/>
              <a:gd name="T55" fmla="*/ 2147483647 h 134"/>
              <a:gd name="T56" fmla="*/ 2147483647 w 160"/>
              <a:gd name="T57" fmla="*/ 2147483647 h 134"/>
              <a:gd name="T58" fmla="*/ 2147483647 w 160"/>
              <a:gd name="T59" fmla="*/ 2147483647 h 134"/>
              <a:gd name="T60" fmla="*/ 2147483647 w 160"/>
              <a:gd name="T61" fmla="*/ 2147483647 h 134"/>
              <a:gd name="T62" fmla="*/ 2147483647 w 160"/>
              <a:gd name="T63" fmla="*/ 2147483647 h 134"/>
              <a:gd name="T64" fmla="*/ 2147483647 w 160"/>
              <a:gd name="T65" fmla="*/ 2147483647 h 134"/>
              <a:gd name="T66" fmla="*/ 2147483647 w 160"/>
              <a:gd name="T67" fmla="*/ 2147483647 h 134"/>
              <a:gd name="T68" fmla="*/ 2147483647 w 160"/>
              <a:gd name="T69" fmla="*/ 2147483647 h 134"/>
              <a:gd name="T70" fmla="*/ 2147483647 w 160"/>
              <a:gd name="T71" fmla="*/ 2147483647 h 134"/>
              <a:gd name="T72" fmla="*/ 2147483647 w 160"/>
              <a:gd name="T73" fmla="*/ 2147483647 h 134"/>
              <a:gd name="T74" fmla="*/ 0 w 160"/>
              <a:gd name="T75" fmla="*/ 2147483647 h 134"/>
              <a:gd name="T76" fmla="*/ 2147483647 w 160"/>
              <a:gd name="T77" fmla="*/ 2147483647 h 134"/>
              <a:gd name="T78" fmla="*/ 2147483647 w 160"/>
              <a:gd name="T79" fmla="*/ 2147483647 h 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solidFill>
            <a:srgbClr val="2929A5"/>
          </a:solidFill>
          <a:ln w="7938">
            <a:solidFill>
              <a:schemeClr val="tx1"/>
            </a:solidFill>
            <a:prstDash val="solid"/>
            <a:round/>
            <a:headEnd/>
            <a:tailEnd/>
          </a:ln>
        </p:spPr>
        <p:txBody>
          <a:bodyPr/>
          <a:lstStyle/>
          <a:p>
            <a:endParaRPr lang="en-GB"/>
          </a:p>
        </p:txBody>
      </p:sp>
      <p:sp>
        <p:nvSpPr>
          <p:cNvPr id="236" name="Freeform 234"/>
          <p:cNvSpPr>
            <a:spLocks/>
          </p:cNvSpPr>
          <p:nvPr/>
        </p:nvSpPr>
        <p:spPr bwMode="auto">
          <a:xfrm>
            <a:off x="6684963" y="4679950"/>
            <a:ext cx="273050" cy="279400"/>
          </a:xfrm>
          <a:custGeom>
            <a:avLst/>
            <a:gdLst>
              <a:gd name="T0" fmla="*/ 0 w 172"/>
              <a:gd name="T1" fmla="*/ 0 h 176"/>
              <a:gd name="T2" fmla="*/ 2147483647 w 172"/>
              <a:gd name="T3" fmla="*/ 2147483647 h 176"/>
              <a:gd name="T4" fmla="*/ 2147483647 w 172"/>
              <a:gd name="T5" fmla="*/ 2147483647 h 176"/>
              <a:gd name="T6" fmla="*/ 2147483647 w 172"/>
              <a:gd name="T7" fmla="*/ 2147483647 h 176"/>
              <a:gd name="T8" fmla="*/ 2147483647 w 172"/>
              <a:gd name="T9" fmla="*/ 2147483647 h 176"/>
              <a:gd name="T10" fmla="*/ 2147483647 w 172"/>
              <a:gd name="T11" fmla="*/ 2147483647 h 176"/>
              <a:gd name="T12" fmla="*/ 2147483647 w 172"/>
              <a:gd name="T13" fmla="*/ 2147483647 h 176"/>
              <a:gd name="T14" fmla="*/ 2147483647 w 172"/>
              <a:gd name="T15" fmla="*/ 2147483647 h 176"/>
              <a:gd name="T16" fmla="*/ 2147483647 w 172"/>
              <a:gd name="T17" fmla="*/ 2147483647 h 176"/>
              <a:gd name="T18" fmla="*/ 2147483647 w 172"/>
              <a:gd name="T19" fmla="*/ 2147483647 h 176"/>
              <a:gd name="T20" fmla="*/ 2147483647 w 172"/>
              <a:gd name="T21" fmla="*/ 2147483647 h 176"/>
              <a:gd name="T22" fmla="*/ 2147483647 w 172"/>
              <a:gd name="T23" fmla="*/ 2147483647 h 176"/>
              <a:gd name="T24" fmla="*/ 2147483647 w 172"/>
              <a:gd name="T25" fmla="*/ 2147483647 h 176"/>
              <a:gd name="T26" fmla="*/ 2147483647 w 172"/>
              <a:gd name="T27" fmla="*/ 2147483647 h 176"/>
              <a:gd name="T28" fmla="*/ 2147483647 w 172"/>
              <a:gd name="T29" fmla="*/ 2147483647 h 176"/>
              <a:gd name="T30" fmla="*/ 2147483647 w 172"/>
              <a:gd name="T31" fmla="*/ 2147483647 h 176"/>
              <a:gd name="T32" fmla="*/ 2147483647 w 172"/>
              <a:gd name="T33" fmla="*/ 2147483647 h 176"/>
              <a:gd name="T34" fmla="*/ 2147483647 w 172"/>
              <a:gd name="T35" fmla="*/ 2147483647 h 176"/>
              <a:gd name="T36" fmla="*/ 2147483647 w 172"/>
              <a:gd name="T37" fmla="*/ 2147483647 h 176"/>
              <a:gd name="T38" fmla="*/ 2147483647 w 172"/>
              <a:gd name="T39" fmla="*/ 2147483647 h 176"/>
              <a:gd name="T40" fmla="*/ 2147483647 w 172"/>
              <a:gd name="T41" fmla="*/ 2147483647 h 176"/>
              <a:gd name="T42" fmla="*/ 2147483647 w 172"/>
              <a:gd name="T43" fmla="*/ 2147483647 h 176"/>
              <a:gd name="T44" fmla="*/ 2147483647 w 172"/>
              <a:gd name="T45" fmla="*/ 2147483647 h 176"/>
              <a:gd name="T46" fmla="*/ 2147483647 w 172"/>
              <a:gd name="T47" fmla="*/ 2147483647 h 176"/>
              <a:gd name="T48" fmla="*/ 2147483647 w 172"/>
              <a:gd name="T49" fmla="*/ 2147483647 h 176"/>
              <a:gd name="T50" fmla="*/ 2147483647 w 172"/>
              <a:gd name="T51" fmla="*/ 2147483647 h 176"/>
              <a:gd name="T52" fmla="*/ 2147483647 w 172"/>
              <a:gd name="T53" fmla="*/ 2147483647 h 176"/>
              <a:gd name="T54" fmla="*/ 2147483647 w 172"/>
              <a:gd name="T55" fmla="*/ 2147483647 h 176"/>
              <a:gd name="T56" fmla="*/ 2147483647 w 172"/>
              <a:gd name="T57" fmla="*/ 2147483647 h 176"/>
              <a:gd name="T58" fmla="*/ 2147483647 w 172"/>
              <a:gd name="T59" fmla="*/ 2147483647 h 176"/>
              <a:gd name="T60" fmla="*/ 2147483647 w 172"/>
              <a:gd name="T61" fmla="*/ 2147483647 h 176"/>
              <a:gd name="T62" fmla="*/ 2147483647 w 172"/>
              <a:gd name="T63" fmla="*/ 2147483647 h 176"/>
              <a:gd name="T64" fmla="*/ 2147483647 w 172"/>
              <a:gd name="T65" fmla="*/ 2147483647 h 176"/>
              <a:gd name="T66" fmla="*/ 2147483647 w 172"/>
              <a:gd name="T67" fmla="*/ 2147483647 h 176"/>
              <a:gd name="T68" fmla="*/ 2147483647 w 172"/>
              <a:gd name="T69" fmla="*/ 2147483647 h 176"/>
              <a:gd name="T70" fmla="*/ 0 w 172"/>
              <a:gd name="T71" fmla="*/ 0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solidFill>
            <a:srgbClr val="2929A5"/>
          </a:solidFill>
          <a:ln w="7938">
            <a:solidFill>
              <a:schemeClr val="tx1"/>
            </a:solidFill>
            <a:prstDash val="solid"/>
            <a:round/>
            <a:headEnd/>
            <a:tailEnd/>
          </a:ln>
        </p:spPr>
        <p:txBody>
          <a:bodyPr/>
          <a:lstStyle/>
          <a:p>
            <a:endParaRPr lang="en-GB"/>
          </a:p>
        </p:txBody>
      </p:sp>
      <p:sp>
        <p:nvSpPr>
          <p:cNvPr id="237" name="Freeform 235"/>
          <p:cNvSpPr>
            <a:spLocks/>
          </p:cNvSpPr>
          <p:nvPr/>
        </p:nvSpPr>
        <p:spPr bwMode="auto">
          <a:xfrm>
            <a:off x="6996113" y="4879975"/>
            <a:ext cx="25400" cy="22225"/>
          </a:xfrm>
          <a:custGeom>
            <a:avLst/>
            <a:gdLst>
              <a:gd name="T0" fmla="*/ 0 w 16"/>
              <a:gd name="T1" fmla="*/ 2147483647 h 14"/>
              <a:gd name="T2" fmla="*/ 2147483647 w 16"/>
              <a:gd name="T3" fmla="*/ 0 h 14"/>
              <a:gd name="T4" fmla="*/ 2147483647 w 16"/>
              <a:gd name="T5" fmla="*/ 2147483647 h 14"/>
              <a:gd name="T6" fmla="*/ 2147483647 w 16"/>
              <a:gd name="T7" fmla="*/ 2147483647 h 14"/>
              <a:gd name="T8" fmla="*/ 2147483647 w 16"/>
              <a:gd name="T9" fmla="*/ 2147483647 h 14"/>
              <a:gd name="T10" fmla="*/ 0 w 16"/>
              <a:gd name="T11" fmla="*/ 214748364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4">
                <a:moveTo>
                  <a:pt x="0" y="6"/>
                </a:moveTo>
                <a:lnTo>
                  <a:pt x="6" y="0"/>
                </a:lnTo>
                <a:lnTo>
                  <a:pt x="16" y="4"/>
                </a:lnTo>
                <a:lnTo>
                  <a:pt x="14" y="12"/>
                </a:lnTo>
                <a:lnTo>
                  <a:pt x="6" y="14"/>
                </a:lnTo>
                <a:lnTo>
                  <a:pt x="0" y="6"/>
                </a:lnTo>
                <a:close/>
              </a:path>
            </a:pathLst>
          </a:custGeom>
          <a:solidFill>
            <a:srgbClr val="2929A5"/>
          </a:solidFill>
          <a:ln w="7938">
            <a:solidFill>
              <a:schemeClr val="tx1"/>
            </a:solidFill>
            <a:prstDash val="solid"/>
            <a:round/>
            <a:headEnd/>
            <a:tailEnd/>
          </a:ln>
        </p:spPr>
        <p:txBody>
          <a:bodyPr/>
          <a:lstStyle/>
          <a:p>
            <a:endParaRPr lang="en-GB"/>
          </a:p>
        </p:txBody>
      </p:sp>
      <p:sp>
        <p:nvSpPr>
          <p:cNvPr id="238" name="Freeform 236"/>
          <p:cNvSpPr>
            <a:spLocks/>
          </p:cNvSpPr>
          <p:nvPr/>
        </p:nvSpPr>
        <p:spPr bwMode="auto">
          <a:xfrm>
            <a:off x="6942138" y="4854575"/>
            <a:ext cx="41275" cy="44450"/>
          </a:xfrm>
          <a:custGeom>
            <a:avLst/>
            <a:gdLst>
              <a:gd name="T0" fmla="*/ 0 w 26"/>
              <a:gd name="T1" fmla="*/ 0 h 28"/>
              <a:gd name="T2" fmla="*/ 2147483647 w 26"/>
              <a:gd name="T3" fmla="*/ 0 h 28"/>
              <a:gd name="T4" fmla="*/ 2147483647 w 26"/>
              <a:gd name="T5" fmla="*/ 2147483647 h 28"/>
              <a:gd name="T6" fmla="*/ 2147483647 w 26"/>
              <a:gd name="T7" fmla="*/ 2147483647 h 28"/>
              <a:gd name="T8" fmla="*/ 2147483647 w 26"/>
              <a:gd name="T9" fmla="*/ 2147483647 h 28"/>
              <a:gd name="T10" fmla="*/ 2147483647 w 26"/>
              <a:gd name="T11" fmla="*/ 2147483647 h 28"/>
              <a:gd name="T12" fmla="*/ 2147483647 w 26"/>
              <a:gd name="T13" fmla="*/ 2147483647 h 28"/>
              <a:gd name="T14" fmla="*/ 2147483647 w 26"/>
              <a:gd name="T15" fmla="*/ 2147483647 h 28"/>
              <a:gd name="T16" fmla="*/ 2147483647 w 26"/>
              <a:gd name="T17" fmla="*/ 2147483647 h 28"/>
              <a:gd name="T18" fmla="*/ 2147483647 w 26"/>
              <a:gd name="T19" fmla="*/ 2147483647 h 28"/>
              <a:gd name="T20" fmla="*/ 0 w 26"/>
              <a:gd name="T21" fmla="*/ 2147483647 h 28"/>
              <a:gd name="T22" fmla="*/ 0 w 26"/>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solidFill>
            <a:srgbClr val="2929A5"/>
          </a:solidFill>
          <a:ln w="7938">
            <a:solidFill>
              <a:schemeClr val="tx1"/>
            </a:solidFill>
            <a:prstDash val="solid"/>
            <a:round/>
            <a:headEnd/>
            <a:tailEnd/>
          </a:ln>
        </p:spPr>
        <p:txBody>
          <a:bodyPr/>
          <a:lstStyle/>
          <a:p>
            <a:endParaRPr lang="en-GB"/>
          </a:p>
        </p:txBody>
      </p:sp>
      <p:sp>
        <p:nvSpPr>
          <p:cNvPr id="239" name="Freeform 237"/>
          <p:cNvSpPr>
            <a:spLocks/>
          </p:cNvSpPr>
          <p:nvPr/>
        </p:nvSpPr>
        <p:spPr bwMode="auto">
          <a:xfrm>
            <a:off x="6948488" y="4968875"/>
            <a:ext cx="250825" cy="69850"/>
          </a:xfrm>
          <a:custGeom>
            <a:avLst/>
            <a:gdLst>
              <a:gd name="T0" fmla="*/ 2147483647 w 158"/>
              <a:gd name="T1" fmla="*/ 2147483647 h 44"/>
              <a:gd name="T2" fmla="*/ 2147483647 w 158"/>
              <a:gd name="T3" fmla="*/ 0 h 44"/>
              <a:gd name="T4" fmla="*/ 2147483647 w 158"/>
              <a:gd name="T5" fmla="*/ 2147483647 h 44"/>
              <a:gd name="T6" fmla="*/ 2147483647 w 158"/>
              <a:gd name="T7" fmla="*/ 2147483647 h 44"/>
              <a:gd name="T8" fmla="*/ 2147483647 w 158"/>
              <a:gd name="T9" fmla="*/ 2147483647 h 44"/>
              <a:gd name="T10" fmla="*/ 2147483647 w 158"/>
              <a:gd name="T11" fmla="*/ 2147483647 h 44"/>
              <a:gd name="T12" fmla="*/ 2147483647 w 158"/>
              <a:gd name="T13" fmla="*/ 2147483647 h 44"/>
              <a:gd name="T14" fmla="*/ 2147483647 w 158"/>
              <a:gd name="T15" fmla="*/ 2147483647 h 44"/>
              <a:gd name="T16" fmla="*/ 2147483647 w 158"/>
              <a:gd name="T17" fmla="*/ 2147483647 h 44"/>
              <a:gd name="T18" fmla="*/ 2147483647 w 158"/>
              <a:gd name="T19" fmla="*/ 2147483647 h 44"/>
              <a:gd name="T20" fmla="*/ 2147483647 w 158"/>
              <a:gd name="T21" fmla="*/ 2147483647 h 44"/>
              <a:gd name="T22" fmla="*/ 2147483647 w 158"/>
              <a:gd name="T23" fmla="*/ 2147483647 h 44"/>
              <a:gd name="T24" fmla="*/ 2147483647 w 158"/>
              <a:gd name="T25" fmla="*/ 2147483647 h 44"/>
              <a:gd name="T26" fmla="*/ 2147483647 w 158"/>
              <a:gd name="T27" fmla="*/ 2147483647 h 44"/>
              <a:gd name="T28" fmla="*/ 2147483647 w 158"/>
              <a:gd name="T29" fmla="*/ 2147483647 h 44"/>
              <a:gd name="T30" fmla="*/ 2147483647 w 158"/>
              <a:gd name="T31" fmla="*/ 2147483647 h 44"/>
              <a:gd name="T32" fmla="*/ 2147483647 w 158"/>
              <a:gd name="T33" fmla="*/ 2147483647 h 44"/>
              <a:gd name="T34" fmla="*/ 2147483647 w 158"/>
              <a:gd name="T35" fmla="*/ 2147483647 h 44"/>
              <a:gd name="T36" fmla="*/ 2147483647 w 158"/>
              <a:gd name="T37" fmla="*/ 2147483647 h 44"/>
              <a:gd name="T38" fmla="*/ 2147483647 w 158"/>
              <a:gd name="T39" fmla="*/ 2147483647 h 44"/>
              <a:gd name="T40" fmla="*/ 2147483647 w 158"/>
              <a:gd name="T41" fmla="*/ 2147483647 h 44"/>
              <a:gd name="T42" fmla="*/ 2147483647 w 158"/>
              <a:gd name="T43" fmla="*/ 2147483647 h 44"/>
              <a:gd name="T44" fmla="*/ 2147483647 w 158"/>
              <a:gd name="T45" fmla="*/ 2147483647 h 44"/>
              <a:gd name="T46" fmla="*/ 2147483647 w 158"/>
              <a:gd name="T47" fmla="*/ 2147483647 h 44"/>
              <a:gd name="T48" fmla="*/ 0 w 158"/>
              <a:gd name="T49" fmla="*/ 2147483647 h 44"/>
              <a:gd name="T50" fmla="*/ 2147483647 w 158"/>
              <a:gd name="T51" fmla="*/ 2147483647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solidFill>
            <a:srgbClr val="2929A5"/>
          </a:solidFill>
          <a:ln w="7938">
            <a:solidFill>
              <a:schemeClr val="tx1"/>
            </a:solidFill>
            <a:prstDash val="solid"/>
            <a:round/>
            <a:headEnd/>
            <a:tailEnd/>
          </a:ln>
        </p:spPr>
        <p:txBody>
          <a:bodyPr/>
          <a:lstStyle/>
          <a:p>
            <a:endParaRPr lang="en-GB"/>
          </a:p>
        </p:txBody>
      </p:sp>
      <p:sp>
        <p:nvSpPr>
          <p:cNvPr id="240" name="Freeform 238"/>
          <p:cNvSpPr>
            <a:spLocks/>
          </p:cNvSpPr>
          <p:nvPr/>
        </p:nvSpPr>
        <p:spPr bwMode="auto">
          <a:xfrm>
            <a:off x="7405688" y="5022850"/>
            <a:ext cx="88900" cy="57150"/>
          </a:xfrm>
          <a:custGeom>
            <a:avLst/>
            <a:gdLst>
              <a:gd name="T0" fmla="*/ 0 w 56"/>
              <a:gd name="T1" fmla="*/ 2147483647 h 36"/>
              <a:gd name="T2" fmla="*/ 2147483647 w 56"/>
              <a:gd name="T3" fmla="*/ 2147483647 h 36"/>
              <a:gd name="T4" fmla="*/ 2147483647 w 56"/>
              <a:gd name="T5" fmla="*/ 2147483647 h 36"/>
              <a:gd name="T6" fmla="*/ 2147483647 w 56"/>
              <a:gd name="T7" fmla="*/ 2147483647 h 36"/>
              <a:gd name="T8" fmla="*/ 2147483647 w 56"/>
              <a:gd name="T9" fmla="*/ 2147483647 h 36"/>
              <a:gd name="T10" fmla="*/ 2147483647 w 56"/>
              <a:gd name="T11" fmla="*/ 0 h 36"/>
              <a:gd name="T12" fmla="*/ 2147483647 w 56"/>
              <a:gd name="T13" fmla="*/ 2147483647 h 36"/>
              <a:gd name="T14" fmla="*/ 2147483647 w 56"/>
              <a:gd name="T15" fmla="*/ 2147483647 h 36"/>
              <a:gd name="T16" fmla="*/ 2147483647 w 56"/>
              <a:gd name="T17" fmla="*/ 2147483647 h 36"/>
              <a:gd name="T18" fmla="*/ 2147483647 w 56"/>
              <a:gd name="T19" fmla="*/ 2147483647 h 36"/>
              <a:gd name="T20" fmla="*/ 0 w 56"/>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solidFill>
            <a:srgbClr val="2929A5"/>
          </a:solidFill>
          <a:ln w="7938">
            <a:solidFill>
              <a:schemeClr val="tx1"/>
            </a:solidFill>
            <a:prstDash val="solid"/>
            <a:round/>
            <a:headEnd/>
            <a:tailEnd/>
          </a:ln>
        </p:spPr>
        <p:txBody>
          <a:bodyPr/>
          <a:lstStyle/>
          <a:p>
            <a:endParaRPr lang="en-GB"/>
          </a:p>
        </p:txBody>
      </p:sp>
      <p:sp>
        <p:nvSpPr>
          <p:cNvPr id="241" name="Freeform 239"/>
          <p:cNvSpPr>
            <a:spLocks/>
          </p:cNvSpPr>
          <p:nvPr/>
        </p:nvSpPr>
        <p:spPr bwMode="auto">
          <a:xfrm>
            <a:off x="7288213" y="5051425"/>
            <a:ext cx="47625" cy="25400"/>
          </a:xfrm>
          <a:custGeom>
            <a:avLst/>
            <a:gdLst>
              <a:gd name="T0" fmla="*/ 2147483647 w 30"/>
              <a:gd name="T1" fmla="*/ 0 h 16"/>
              <a:gd name="T2" fmla="*/ 2147483647 w 30"/>
              <a:gd name="T3" fmla="*/ 0 h 16"/>
              <a:gd name="T4" fmla="*/ 2147483647 w 30"/>
              <a:gd name="T5" fmla="*/ 2147483647 h 16"/>
              <a:gd name="T6" fmla="*/ 2147483647 w 30"/>
              <a:gd name="T7" fmla="*/ 2147483647 h 16"/>
              <a:gd name="T8" fmla="*/ 2147483647 w 30"/>
              <a:gd name="T9" fmla="*/ 2147483647 h 16"/>
              <a:gd name="T10" fmla="*/ 2147483647 w 30"/>
              <a:gd name="T11" fmla="*/ 2147483647 h 16"/>
              <a:gd name="T12" fmla="*/ 2147483647 w 30"/>
              <a:gd name="T13" fmla="*/ 2147483647 h 16"/>
              <a:gd name="T14" fmla="*/ 0 w 30"/>
              <a:gd name="T15" fmla="*/ 2147483647 h 16"/>
              <a:gd name="T16" fmla="*/ 2147483647 w 3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solidFill>
            <a:srgbClr val="2929A5"/>
          </a:solidFill>
          <a:ln w="7938">
            <a:solidFill>
              <a:schemeClr val="tx1"/>
            </a:solidFill>
            <a:prstDash val="solid"/>
            <a:round/>
            <a:headEnd/>
            <a:tailEnd/>
          </a:ln>
        </p:spPr>
        <p:txBody>
          <a:bodyPr/>
          <a:lstStyle/>
          <a:p>
            <a:endParaRPr lang="en-GB"/>
          </a:p>
        </p:txBody>
      </p:sp>
      <p:sp>
        <p:nvSpPr>
          <p:cNvPr id="242" name="Freeform 240"/>
          <p:cNvSpPr>
            <a:spLocks/>
          </p:cNvSpPr>
          <p:nvPr/>
        </p:nvSpPr>
        <p:spPr bwMode="auto">
          <a:xfrm>
            <a:off x="7310438" y="5022850"/>
            <a:ext cx="60325" cy="15875"/>
          </a:xfrm>
          <a:custGeom>
            <a:avLst/>
            <a:gdLst>
              <a:gd name="T0" fmla="*/ 0 w 38"/>
              <a:gd name="T1" fmla="*/ 2147483647 h 10"/>
              <a:gd name="T2" fmla="*/ 2147483647 w 38"/>
              <a:gd name="T3" fmla="*/ 2147483647 h 10"/>
              <a:gd name="T4" fmla="*/ 2147483647 w 38"/>
              <a:gd name="T5" fmla="*/ 2147483647 h 10"/>
              <a:gd name="T6" fmla="*/ 2147483647 w 38"/>
              <a:gd name="T7" fmla="*/ 2147483647 h 10"/>
              <a:gd name="T8" fmla="*/ 2147483647 w 38"/>
              <a:gd name="T9" fmla="*/ 2147483647 h 10"/>
              <a:gd name="T10" fmla="*/ 2147483647 w 38"/>
              <a:gd name="T11" fmla="*/ 2147483647 h 10"/>
              <a:gd name="T12" fmla="*/ 2147483647 w 38"/>
              <a:gd name="T13" fmla="*/ 0 h 10"/>
              <a:gd name="T14" fmla="*/ 2147483647 w 38"/>
              <a:gd name="T15" fmla="*/ 2147483647 h 10"/>
              <a:gd name="T16" fmla="*/ 0 w 3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solidFill>
            <a:srgbClr val="2929A5"/>
          </a:solidFill>
          <a:ln w="7938">
            <a:solidFill>
              <a:schemeClr val="tx1"/>
            </a:solidFill>
            <a:prstDash val="solid"/>
            <a:round/>
            <a:headEnd/>
            <a:tailEnd/>
          </a:ln>
        </p:spPr>
        <p:txBody>
          <a:bodyPr/>
          <a:lstStyle/>
          <a:p>
            <a:endParaRPr lang="en-GB"/>
          </a:p>
        </p:txBody>
      </p:sp>
      <p:sp>
        <p:nvSpPr>
          <p:cNvPr id="243" name="Freeform 241"/>
          <p:cNvSpPr>
            <a:spLocks/>
          </p:cNvSpPr>
          <p:nvPr/>
        </p:nvSpPr>
        <p:spPr bwMode="auto">
          <a:xfrm>
            <a:off x="7262813" y="5022850"/>
            <a:ext cx="31750" cy="15875"/>
          </a:xfrm>
          <a:custGeom>
            <a:avLst/>
            <a:gdLst>
              <a:gd name="T0" fmla="*/ 0 w 20"/>
              <a:gd name="T1" fmla="*/ 2147483647 h 10"/>
              <a:gd name="T2" fmla="*/ 0 w 20"/>
              <a:gd name="T3" fmla="*/ 2147483647 h 10"/>
              <a:gd name="T4" fmla="*/ 2147483647 w 20"/>
              <a:gd name="T5" fmla="*/ 2147483647 h 10"/>
              <a:gd name="T6" fmla="*/ 2147483647 w 20"/>
              <a:gd name="T7" fmla="*/ 2147483647 h 10"/>
              <a:gd name="T8" fmla="*/ 2147483647 w 20"/>
              <a:gd name="T9" fmla="*/ 0 h 10"/>
              <a:gd name="T10" fmla="*/ 0 w 20"/>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0">
                <a:moveTo>
                  <a:pt x="0" y="2"/>
                </a:moveTo>
                <a:lnTo>
                  <a:pt x="0" y="10"/>
                </a:lnTo>
                <a:lnTo>
                  <a:pt x="20" y="10"/>
                </a:lnTo>
                <a:lnTo>
                  <a:pt x="18" y="2"/>
                </a:lnTo>
                <a:lnTo>
                  <a:pt x="8" y="0"/>
                </a:lnTo>
                <a:lnTo>
                  <a:pt x="0" y="2"/>
                </a:lnTo>
                <a:close/>
              </a:path>
            </a:pathLst>
          </a:custGeom>
          <a:solidFill>
            <a:srgbClr val="2929A5"/>
          </a:solidFill>
          <a:ln w="7938">
            <a:solidFill>
              <a:schemeClr val="tx1"/>
            </a:solidFill>
            <a:prstDash val="solid"/>
            <a:round/>
            <a:headEnd/>
            <a:tailEnd/>
          </a:ln>
        </p:spPr>
        <p:txBody>
          <a:bodyPr/>
          <a:lstStyle/>
          <a:p>
            <a:endParaRPr lang="en-GB"/>
          </a:p>
        </p:txBody>
      </p:sp>
      <p:sp>
        <p:nvSpPr>
          <p:cNvPr id="244" name="Freeform 242"/>
          <p:cNvSpPr>
            <a:spLocks/>
          </p:cNvSpPr>
          <p:nvPr/>
        </p:nvSpPr>
        <p:spPr bwMode="auto">
          <a:xfrm>
            <a:off x="7212013" y="5022850"/>
            <a:ext cx="41275" cy="28575"/>
          </a:xfrm>
          <a:custGeom>
            <a:avLst/>
            <a:gdLst>
              <a:gd name="T0" fmla="*/ 2147483647 w 26"/>
              <a:gd name="T1" fmla="*/ 0 h 18"/>
              <a:gd name="T2" fmla="*/ 2147483647 w 26"/>
              <a:gd name="T3" fmla="*/ 2147483647 h 18"/>
              <a:gd name="T4" fmla="*/ 2147483647 w 26"/>
              <a:gd name="T5" fmla="*/ 2147483647 h 18"/>
              <a:gd name="T6" fmla="*/ 2147483647 w 26"/>
              <a:gd name="T7" fmla="*/ 2147483647 h 18"/>
              <a:gd name="T8" fmla="*/ 2147483647 w 26"/>
              <a:gd name="T9" fmla="*/ 2147483647 h 18"/>
              <a:gd name="T10" fmla="*/ 2147483647 w 26"/>
              <a:gd name="T11" fmla="*/ 2147483647 h 18"/>
              <a:gd name="T12" fmla="*/ 0 w 26"/>
              <a:gd name="T13" fmla="*/ 2147483647 h 18"/>
              <a:gd name="T14" fmla="*/ 2147483647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 y="0"/>
                </a:moveTo>
                <a:lnTo>
                  <a:pt x="14" y="2"/>
                </a:lnTo>
                <a:lnTo>
                  <a:pt x="26" y="4"/>
                </a:lnTo>
                <a:lnTo>
                  <a:pt x="26" y="10"/>
                </a:lnTo>
                <a:lnTo>
                  <a:pt x="24" y="18"/>
                </a:lnTo>
                <a:lnTo>
                  <a:pt x="12" y="14"/>
                </a:lnTo>
                <a:lnTo>
                  <a:pt x="0" y="10"/>
                </a:lnTo>
                <a:lnTo>
                  <a:pt x="2" y="0"/>
                </a:lnTo>
                <a:close/>
              </a:path>
            </a:pathLst>
          </a:custGeom>
          <a:solidFill>
            <a:srgbClr val="2929A5"/>
          </a:solidFill>
          <a:ln w="7938">
            <a:solidFill>
              <a:schemeClr val="tx1"/>
            </a:solidFill>
            <a:prstDash val="solid"/>
            <a:round/>
            <a:headEnd/>
            <a:tailEnd/>
          </a:ln>
        </p:spPr>
        <p:txBody>
          <a:bodyPr/>
          <a:lstStyle/>
          <a:p>
            <a:endParaRPr lang="en-GB"/>
          </a:p>
        </p:txBody>
      </p:sp>
      <p:sp>
        <p:nvSpPr>
          <p:cNvPr id="245" name="Freeform 243"/>
          <p:cNvSpPr>
            <a:spLocks/>
          </p:cNvSpPr>
          <p:nvPr/>
        </p:nvSpPr>
        <p:spPr bwMode="auto">
          <a:xfrm>
            <a:off x="7285038" y="4772025"/>
            <a:ext cx="155575" cy="187325"/>
          </a:xfrm>
          <a:custGeom>
            <a:avLst/>
            <a:gdLst>
              <a:gd name="T0" fmla="*/ 2147483647 w 98"/>
              <a:gd name="T1" fmla="*/ 2147483647 h 118"/>
              <a:gd name="T2" fmla="*/ 2147483647 w 98"/>
              <a:gd name="T3" fmla="*/ 2147483647 h 118"/>
              <a:gd name="T4" fmla="*/ 2147483647 w 98"/>
              <a:gd name="T5" fmla="*/ 2147483647 h 118"/>
              <a:gd name="T6" fmla="*/ 2147483647 w 98"/>
              <a:gd name="T7" fmla="*/ 2147483647 h 118"/>
              <a:gd name="T8" fmla="*/ 2147483647 w 98"/>
              <a:gd name="T9" fmla="*/ 2147483647 h 118"/>
              <a:gd name="T10" fmla="*/ 2147483647 w 98"/>
              <a:gd name="T11" fmla="*/ 2147483647 h 118"/>
              <a:gd name="T12" fmla="*/ 2147483647 w 98"/>
              <a:gd name="T13" fmla="*/ 2147483647 h 118"/>
              <a:gd name="T14" fmla="*/ 2147483647 w 98"/>
              <a:gd name="T15" fmla="*/ 2147483647 h 118"/>
              <a:gd name="T16" fmla="*/ 2147483647 w 98"/>
              <a:gd name="T17" fmla="*/ 2147483647 h 118"/>
              <a:gd name="T18" fmla="*/ 2147483647 w 98"/>
              <a:gd name="T19" fmla="*/ 0 h 118"/>
              <a:gd name="T20" fmla="*/ 2147483647 w 98"/>
              <a:gd name="T21" fmla="*/ 2147483647 h 118"/>
              <a:gd name="T22" fmla="*/ 2147483647 w 98"/>
              <a:gd name="T23" fmla="*/ 2147483647 h 118"/>
              <a:gd name="T24" fmla="*/ 2147483647 w 98"/>
              <a:gd name="T25" fmla="*/ 2147483647 h 118"/>
              <a:gd name="T26" fmla="*/ 2147483647 w 98"/>
              <a:gd name="T27" fmla="*/ 2147483647 h 118"/>
              <a:gd name="T28" fmla="*/ 2147483647 w 98"/>
              <a:gd name="T29" fmla="*/ 2147483647 h 118"/>
              <a:gd name="T30" fmla="*/ 2147483647 w 98"/>
              <a:gd name="T31" fmla="*/ 2147483647 h 118"/>
              <a:gd name="T32" fmla="*/ 2147483647 w 98"/>
              <a:gd name="T33" fmla="*/ 2147483647 h 118"/>
              <a:gd name="T34" fmla="*/ 2147483647 w 98"/>
              <a:gd name="T35" fmla="*/ 2147483647 h 118"/>
              <a:gd name="T36" fmla="*/ 2147483647 w 98"/>
              <a:gd name="T37" fmla="*/ 2147483647 h 118"/>
              <a:gd name="T38" fmla="*/ 2147483647 w 98"/>
              <a:gd name="T39" fmla="*/ 2147483647 h 118"/>
              <a:gd name="T40" fmla="*/ 2147483647 w 98"/>
              <a:gd name="T41" fmla="*/ 2147483647 h 118"/>
              <a:gd name="T42" fmla="*/ 2147483647 w 98"/>
              <a:gd name="T43" fmla="*/ 2147483647 h 118"/>
              <a:gd name="T44" fmla="*/ 2147483647 w 98"/>
              <a:gd name="T45" fmla="*/ 2147483647 h 118"/>
              <a:gd name="T46" fmla="*/ 2147483647 w 98"/>
              <a:gd name="T47" fmla="*/ 2147483647 h 118"/>
              <a:gd name="T48" fmla="*/ 2147483647 w 98"/>
              <a:gd name="T49" fmla="*/ 2147483647 h 118"/>
              <a:gd name="T50" fmla="*/ 2147483647 w 98"/>
              <a:gd name="T51" fmla="*/ 2147483647 h 118"/>
              <a:gd name="T52" fmla="*/ 2147483647 w 98"/>
              <a:gd name="T53" fmla="*/ 2147483647 h 118"/>
              <a:gd name="T54" fmla="*/ 2147483647 w 98"/>
              <a:gd name="T55" fmla="*/ 2147483647 h 118"/>
              <a:gd name="T56" fmla="*/ 2147483647 w 98"/>
              <a:gd name="T57" fmla="*/ 2147483647 h 118"/>
              <a:gd name="T58" fmla="*/ 2147483647 w 98"/>
              <a:gd name="T59" fmla="*/ 2147483647 h 118"/>
              <a:gd name="T60" fmla="*/ 2147483647 w 98"/>
              <a:gd name="T61" fmla="*/ 2147483647 h 118"/>
              <a:gd name="T62" fmla="*/ 2147483647 w 98"/>
              <a:gd name="T63" fmla="*/ 2147483647 h 118"/>
              <a:gd name="T64" fmla="*/ 2147483647 w 98"/>
              <a:gd name="T65" fmla="*/ 2147483647 h 118"/>
              <a:gd name="T66" fmla="*/ 2147483647 w 98"/>
              <a:gd name="T67" fmla="*/ 2147483647 h 118"/>
              <a:gd name="T68" fmla="*/ 2147483647 w 98"/>
              <a:gd name="T69" fmla="*/ 2147483647 h 118"/>
              <a:gd name="T70" fmla="*/ 2147483647 w 98"/>
              <a:gd name="T71" fmla="*/ 2147483647 h 118"/>
              <a:gd name="T72" fmla="*/ 2147483647 w 98"/>
              <a:gd name="T73" fmla="*/ 2147483647 h 118"/>
              <a:gd name="T74" fmla="*/ 2147483647 w 98"/>
              <a:gd name="T75" fmla="*/ 2147483647 h 118"/>
              <a:gd name="T76" fmla="*/ 2147483647 w 98"/>
              <a:gd name="T77" fmla="*/ 2147483647 h 118"/>
              <a:gd name="T78" fmla="*/ 2147483647 w 98"/>
              <a:gd name="T79" fmla="*/ 2147483647 h 118"/>
              <a:gd name="T80" fmla="*/ 2147483647 w 98"/>
              <a:gd name="T81" fmla="*/ 2147483647 h 118"/>
              <a:gd name="T82" fmla="*/ 2147483647 w 98"/>
              <a:gd name="T83" fmla="*/ 2147483647 h 118"/>
              <a:gd name="T84" fmla="*/ 2147483647 w 98"/>
              <a:gd name="T85" fmla="*/ 2147483647 h 118"/>
              <a:gd name="T86" fmla="*/ 2147483647 w 98"/>
              <a:gd name="T87" fmla="*/ 2147483647 h 118"/>
              <a:gd name="T88" fmla="*/ 2147483647 w 98"/>
              <a:gd name="T89" fmla="*/ 2147483647 h 118"/>
              <a:gd name="T90" fmla="*/ 2147483647 w 98"/>
              <a:gd name="T91" fmla="*/ 2147483647 h 118"/>
              <a:gd name="T92" fmla="*/ 2147483647 w 98"/>
              <a:gd name="T93" fmla="*/ 2147483647 h 118"/>
              <a:gd name="T94" fmla="*/ 2147483647 w 98"/>
              <a:gd name="T95" fmla="*/ 2147483647 h 118"/>
              <a:gd name="T96" fmla="*/ 2147483647 w 98"/>
              <a:gd name="T97" fmla="*/ 2147483647 h 118"/>
              <a:gd name="T98" fmla="*/ 2147483647 w 98"/>
              <a:gd name="T99" fmla="*/ 2147483647 h 118"/>
              <a:gd name="T100" fmla="*/ 2147483647 w 98"/>
              <a:gd name="T101" fmla="*/ 2147483647 h 118"/>
              <a:gd name="T102" fmla="*/ 2147483647 w 98"/>
              <a:gd name="T103" fmla="*/ 2147483647 h 118"/>
              <a:gd name="T104" fmla="*/ 2147483647 w 98"/>
              <a:gd name="T105" fmla="*/ 2147483647 h 118"/>
              <a:gd name="T106" fmla="*/ 2147483647 w 98"/>
              <a:gd name="T107" fmla="*/ 2147483647 h 118"/>
              <a:gd name="T108" fmla="*/ 0 w 98"/>
              <a:gd name="T109" fmla="*/ 2147483647 h 118"/>
              <a:gd name="T110" fmla="*/ 0 w 98"/>
              <a:gd name="T111" fmla="*/ 2147483647 h 118"/>
              <a:gd name="T112" fmla="*/ 2147483647 w 98"/>
              <a:gd name="T113" fmla="*/ 2147483647 h 118"/>
              <a:gd name="T114" fmla="*/ 2147483647 w 98"/>
              <a:gd name="T115" fmla="*/ 2147483647 h 118"/>
              <a:gd name="T116" fmla="*/ 2147483647 w 98"/>
              <a:gd name="T117" fmla="*/ 2147483647 h 1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solidFill>
            <a:srgbClr val="2929A5"/>
          </a:solidFill>
          <a:ln w="7938">
            <a:solidFill>
              <a:schemeClr val="tx1"/>
            </a:solidFill>
            <a:prstDash val="solid"/>
            <a:round/>
            <a:headEnd/>
            <a:tailEnd/>
          </a:ln>
        </p:spPr>
        <p:txBody>
          <a:bodyPr/>
          <a:lstStyle/>
          <a:p>
            <a:endParaRPr lang="en-GB"/>
          </a:p>
        </p:txBody>
      </p:sp>
      <p:sp>
        <p:nvSpPr>
          <p:cNvPr id="246" name="Freeform 244"/>
          <p:cNvSpPr>
            <a:spLocks/>
          </p:cNvSpPr>
          <p:nvPr/>
        </p:nvSpPr>
        <p:spPr bwMode="auto">
          <a:xfrm>
            <a:off x="7583488" y="4829175"/>
            <a:ext cx="257175" cy="215900"/>
          </a:xfrm>
          <a:custGeom>
            <a:avLst/>
            <a:gdLst>
              <a:gd name="T0" fmla="*/ 2147483647 w 162"/>
              <a:gd name="T1" fmla="*/ 2147483647 h 136"/>
              <a:gd name="T2" fmla="*/ 2147483647 w 162"/>
              <a:gd name="T3" fmla="*/ 2147483647 h 136"/>
              <a:gd name="T4" fmla="*/ 2147483647 w 162"/>
              <a:gd name="T5" fmla="*/ 0 h 136"/>
              <a:gd name="T6" fmla="*/ 2147483647 w 162"/>
              <a:gd name="T7" fmla="*/ 2147483647 h 136"/>
              <a:gd name="T8" fmla="*/ 2147483647 w 162"/>
              <a:gd name="T9" fmla="*/ 2147483647 h 136"/>
              <a:gd name="T10" fmla="*/ 2147483647 w 162"/>
              <a:gd name="T11" fmla="*/ 2147483647 h 136"/>
              <a:gd name="T12" fmla="*/ 2147483647 w 162"/>
              <a:gd name="T13" fmla="*/ 2147483647 h 136"/>
              <a:gd name="T14" fmla="*/ 2147483647 w 162"/>
              <a:gd name="T15" fmla="*/ 2147483647 h 136"/>
              <a:gd name="T16" fmla="*/ 2147483647 w 162"/>
              <a:gd name="T17" fmla="*/ 2147483647 h 136"/>
              <a:gd name="T18" fmla="*/ 2147483647 w 162"/>
              <a:gd name="T19" fmla="*/ 2147483647 h 136"/>
              <a:gd name="T20" fmla="*/ 2147483647 w 162"/>
              <a:gd name="T21" fmla="*/ 2147483647 h 136"/>
              <a:gd name="T22" fmla="*/ 2147483647 w 162"/>
              <a:gd name="T23" fmla="*/ 2147483647 h 136"/>
              <a:gd name="T24" fmla="*/ 2147483647 w 162"/>
              <a:gd name="T25" fmla="*/ 2147483647 h 136"/>
              <a:gd name="T26" fmla="*/ 2147483647 w 162"/>
              <a:gd name="T27" fmla="*/ 2147483647 h 136"/>
              <a:gd name="T28" fmla="*/ 2147483647 w 162"/>
              <a:gd name="T29" fmla="*/ 2147483647 h 136"/>
              <a:gd name="T30" fmla="*/ 2147483647 w 162"/>
              <a:gd name="T31" fmla="*/ 2147483647 h 136"/>
              <a:gd name="T32" fmla="*/ 2147483647 w 162"/>
              <a:gd name="T33" fmla="*/ 2147483647 h 136"/>
              <a:gd name="T34" fmla="*/ 2147483647 w 162"/>
              <a:gd name="T35" fmla="*/ 2147483647 h 136"/>
              <a:gd name="T36" fmla="*/ 2147483647 w 162"/>
              <a:gd name="T37" fmla="*/ 2147483647 h 136"/>
              <a:gd name="T38" fmla="*/ 2147483647 w 162"/>
              <a:gd name="T39" fmla="*/ 2147483647 h 136"/>
              <a:gd name="T40" fmla="*/ 2147483647 w 162"/>
              <a:gd name="T41" fmla="*/ 2147483647 h 136"/>
              <a:gd name="T42" fmla="*/ 2147483647 w 162"/>
              <a:gd name="T43" fmla="*/ 2147483647 h 136"/>
              <a:gd name="T44" fmla="*/ 2147483647 w 162"/>
              <a:gd name="T45" fmla="*/ 2147483647 h 136"/>
              <a:gd name="T46" fmla="*/ 2147483647 w 162"/>
              <a:gd name="T47" fmla="*/ 2147483647 h 136"/>
              <a:gd name="T48" fmla="*/ 2147483647 w 162"/>
              <a:gd name="T49" fmla="*/ 2147483647 h 136"/>
              <a:gd name="T50" fmla="*/ 2147483647 w 162"/>
              <a:gd name="T51" fmla="*/ 2147483647 h 136"/>
              <a:gd name="T52" fmla="*/ 2147483647 w 162"/>
              <a:gd name="T53" fmla="*/ 2147483647 h 136"/>
              <a:gd name="T54" fmla="*/ 2147483647 w 162"/>
              <a:gd name="T55" fmla="*/ 2147483647 h 136"/>
              <a:gd name="T56" fmla="*/ 2147483647 w 162"/>
              <a:gd name="T57" fmla="*/ 2147483647 h 136"/>
              <a:gd name="T58" fmla="*/ 2147483647 w 162"/>
              <a:gd name="T59" fmla="*/ 2147483647 h 136"/>
              <a:gd name="T60" fmla="*/ 2147483647 w 162"/>
              <a:gd name="T61" fmla="*/ 2147483647 h 136"/>
              <a:gd name="T62" fmla="*/ 2147483647 w 162"/>
              <a:gd name="T63" fmla="*/ 2147483647 h 136"/>
              <a:gd name="T64" fmla="*/ 2147483647 w 162"/>
              <a:gd name="T65" fmla="*/ 2147483647 h 136"/>
              <a:gd name="T66" fmla="*/ 2147483647 w 162"/>
              <a:gd name="T67" fmla="*/ 2147483647 h 136"/>
              <a:gd name="T68" fmla="*/ 2147483647 w 162"/>
              <a:gd name="T69" fmla="*/ 2147483647 h 136"/>
              <a:gd name="T70" fmla="*/ 2147483647 w 162"/>
              <a:gd name="T71" fmla="*/ 2147483647 h 136"/>
              <a:gd name="T72" fmla="*/ 2147483647 w 162"/>
              <a:gd name="T73" fmla="*/ 2147483647 h 136"/>
              <a:gd name="T74" fmla="*/ 2147483647 w 162"/>
              <a:gd name="T75" fmla="*/ 2147483647 h 136"/>
              <a:gd name="T76" fmla="*/ 2147483647 w 162"/>
              <a:gd name="T77" fmla="*/ 2147483647 h 136"/>
              <a:gd name="T78" fmla="*/ 2147483647 w 162"/>
              <a:gd name="T79" fmla="*/ 2147483647 h 136"/>
              <a:gd name="T80" fmla="*/ 2147483647 w 162"/>
              <a:gd name="T81" fmla="*/ 2147483647 h 136"/>
              <a:gd name="T82" fmla="*/ 2147483647 w 162"/>
              <a:gd name="T83" fmla="*/ 2147483647 h 136"/>
              <a:gd name="T84" fmla="*/ 2147483647 w 162"/>
              <a:gd name="T85" fmla="*/ 2147483647 h 136"/>
              <a:gd name="T86" fmla="*/ 2147483647 w 162"/>
              <a:gd name="T87" fmla="*/ 2147483647 h 136"/>
              <a:gd name="T88" fmla="*/ 2147483647 w 162"/>
              <a:gd name="T89" fmla="*/ 2147483647 h 136"/>
              <a:gd name="T90" fmla="*/ 2147483647 w 162"/>
              <a:gd name="T91" fmla="*/ 2147483647 h 136"/>
              <a:gd name="T92" fmla="*/ 2147483647 w 162"/>
              <a:gd name="T93" fmla="*/ 2147483647 h 136"/>
              <a:gd name="T94" fmla="*/ 2147483647 w 162"/>
              <a:gd name="T95" fmla="*/ 2147483647 h 136"/>
              <a:gd name="T96" fmla="*/ 2147483647 w 162"/>
              <a:gd name="T97" fmla="*/ 2147483647 h 136"/>
              <a:gd name="T98" fmla="*/ 2147483647 w 162"/>
              <a:gd name="T99" fmla="*/ 2147483647 h 136"/>
              <a:gd name="T100" fmla="*/ 2147483647 w 162"/>
              <a:gd name="T101" fmla="*/ 2147483647 h 136"/>
              <a:gd name="T102" fmla="*/ 2147483647 w 162"/>
              <a:gd name="T103" fmla="*/ 2147483647 h 136"/>
              <a:gd name="T104" fmla="*/ 0 w 162"/>
              <a:gd name="T105" fmla="*/ 2147483647 h 136"/>
              <a:gd name="T106" fmla="*/ 2147483647 w 162"/>
              <a:gd name="T107" fmla="*/ 2147483647 h 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solidFill>
            <a:srgbClr val="2929A5"/>
          </a:solidFill>
          <a:ln w="7938">
            <a:solidFill>
              <a:schemeClr val="tx1"/>
            </a:solidFill>
            <a:prstDash val="solid"/>
            <a:round/>
            <a:headEnd/>
            <a:tailEnd/>
          </a:ln>
        </p:spPr>
        <p:txBody>
          <a:bodyPr/>
          <a:lstStyle/>
          <a:p>
            <a:endParaRPr lang="en-GB"/>
          </a:p>
        </p:txBody>
      </p:sp>
      <p:sp>
        <p:nvSpPr>
          <p:cNvPr id="247" name="Freeform 245"/>
          <p:cNvSpPr>
            <a:spLocks/>
          </p:cNvSpPr>
          <p:nvPr/>
        </p:nvSpPr>
        <p:spPr bwMode="auto">
          <a:xfrm>
            <a:off x="7510463" y="4886325"/>
            <a:ext cx="76200" cy="25400"/>
          </a:xfrm>
          <a:custGeom>
            <a:avLst/>
            <a:gdLst>
              <a:gd name="T0" fmla="*/ 2147483647 w 48"/>
              <a:gd name="T1" fmla="*/ 2147483647 h 16"/>
              <a:gd name="T2" fmla="*/ 2147483647 w 48"/>
              <a:gd name="T3" fmla="*/ 0 h 16"/>
              <a:gd name="T4" fmla="*/ 2147483647 w 48"/>
              <a:gd name="T5" fmla="*/ 2147483647 h 16"/>
              <a:gd name="T6" fmla="*/ 2147483647 w 48"/>
              <a:gd name="T7" fmla="*/ 2147483647 h 16"/>
              <a:gd name="T8" fmla="*/ 2147483647 w 48"/>
              <a:gd name="T9" fmla="*/ 2147483647 h 16"/>
              <a:gd name="T10" fmla="*/ 2147483647 w 48"/>
              <a:gd name="T11" fmla="*/ 2147483647 h 16"/>
              <a:gd name="T12" fmla="*/ 2147483647 w 48"/>
              <a:gd name="T13" fmla="*/ 2147483647 h 16"/>
              <a:gd name="T14" fmla="*/ 2147483647 w 48"/>
              <a:gd name="T15" fmla="*/ 2147483647 h 16"/>
              <a:gd name="T16" fmla="*/ 2147483647 w 48"/>
              <a:gd name="T17" fmla="*/ 2147483647 h 16"/>
              <a:gd name="T18" fmla="*/ 2147483647 w 48"/>
              <a:gd name="T19" fmla="*/ 2147483647 h 16"/>
              <a:gd name="T20" fmla="*/ 0 w 48"/>
              <a:gd name="T21" fmla="*/ 2147483647 h 16"/>
              <a:gd name="T22" fmla="*/ 2147483647 w 4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solidFill>
            <a:srgbClr val="2929A5"/>
          </a:solidFill>
          <a:ln w="7938">
            <a:solidFill>
              <a:schemeClr val="tx1"/>
            </a:solidFill>
            <a:prstDash val="solid"/>
            <a:round/>
            <a:headEnd/>
            <a:tailEnd/>
          </a:ln>
        </p:spPr>
        <p:txBody>
          <a:bodyPr/>
          <a:lstStyle/>
          <a:p>
            <a:endParaRPr lang="en-GB"/>
          </a:p>
        </p:txBody>
      </p:sp>
      <p:sp>
        <p:nvSpPr>
          <p:cNvPr id="248" name="Freeform 246"/>
          <p:cNvSpPr>
            <a:spLocks/>
          </p:cNvSpPr>
          <p:nvPr/>
        </p:nvSpPr>
        <p:spPr bwMode="auto">
          <a:xfrm>
            <a:off x="7469188" y="4895850"/>
            <a:ext cx="28575" cy="15875"/>
          </a:xfrm>
          <a:custGeom>
            <a:avLst/>
            <a:gdLst>
              <a:gd name="T0" fmla="*/ 2147483647 w 18"/>
              <a:gd name="T1" fmla="*/ 0 h 10"/>
              <a:gd name="T2" fmla="*/ 2147483647 w 18"/>
              <a:gd name="T3" fmla="*/ 0 h 10"/>
              <a:gd name="T4" fmla="*/ 2147483647 w 18"/>
              <a:gd name="T5" fmla="*/ 2147483647 h 10"/>
              <a:gd name="T6" fmla="*/ 2147483647 w 18"/>
              <a:gd name="T7" fmla="*/ 2147483647 h 10"/>
              <a:gd name="T8" fmla="*/ 2147483647 w 18"/>
              <a:gd name="T9" fmla="*/ 2147483647 h 10"/>
              <a:gd name="T10" fmla="*/ 0 w 18"/>
              <a:gd name="T11" fmla="*/ 2147483647 h 10"/>
              <a:gd name="T12" fmla="*/ 2147483647 w 18"/>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0">
                <a:moveTo>
                  <a:pt x="2" y="0"/>
                </a:moveTo>
                <a:lnTo>
                  <a:pt x="12" y="0"/>
                </a:lnTo>
                <a:lnTo>
                  <a:pt x="18" y="4"/>
                </a:lnTo>
                <a:lnTo>
                  <a:pt x="14" y="10"/>
                </a:lnTo>
                <a:lnTo>
                  <a:pt x="4" y="10"/>
                </a:lnTo>
                <a:lnTo>
                  <a:pt x="0" y="6"/>
                </a:lnTo>
                <a:lnTo>
                  <a:pt x="2" y="0"/>
                </a:lnTo>
                <a:close/>
              </a:path>
            </a:pathLst>
          </a:custGeom>
          <a:solidFill>
            <a:srgbClr val="2929A5"/>
          </a:solidFill>
          <a:ln w="7938">
            <a:solidFill>
              <a:schemeClr val="tx1"/>
            </a:solidFill>
            <a:prstDash val="solid"/>
            <a:round/>
            <a:headEnd/>
            <a:tailEnd/>
          </a:ln>
        </p:spPr>
        <p:txBody>
          <a:bodyPr/>
          <a:lstStyle/>
          <a:p>
            <a:endParaRPr lang="en-GB"/>
          </a:p>
        </p:txBody>
      </p:sp>
      <p:sp>
        <p:nvSpPr>
          <p:cNvPr id="249" name="Freeform 247"/>
          <p:cNvSpPr>
            <a:spLocks/>
          </p:cNvSpPr>
          <p:nvPr/>
        </p:nvSpPr>
        <p:spPr bwMode="auto">
          <a:xfrm>
            <a:off x="7500938" y="4765675"/>
            <a:ext cx="34925" cy="79375"/>
          </a:xfrm>
          <a:custGeom>
            <a:avLst/>
            <a:gdLst>
              <a:gd name="T0" fmla="*/ 0 w 22"/>
              <a:gd name="T1" fmla="*/ 0 h 50"/>
              <a:gd name="T2" fmla="*/ 2147483647 w 22"/>
              <a:gd name="T3" fmla="*/ 2147483647 h 50"/>
              <a:gd name="T4" fmla="*/ 2147483647 w 22"/>
              <a:gd name="T5" fmla="*/ 2147483647 h 50"/>
              <a:gd name="T6" fmla="*/ 2147483647 w 22"/>
              <a:gd name="T7" fmla="*/ 2147483647 h 50"/>
              <a:gd name="T8" fmla="*/ 2147483647 w 22"/>
              <a:gd name="T9" fmla="*/ 2147483647 h 50"/>
              <a:gd name="T10" fmla="*/ 2147483647 w 22"/>
              <a:gd name="T11" fmla="*/ 2147483647 h 50"/>
              <a:gd name="T12" fmla="*/ 2147483647 w 22"/>
              <a:gd name="T13" fmla="*/ 2147483647 h 50"/>
              <a:gd name="T14" fmla="*/ 2147483647 w 22"/>
              <a:gd name="T15" fmla="*/ 2147483647 h 50"/>
              <a:gd name="T16" fmla="*/ 2147483647 w 22"/>
              <a:gd name="T17" fmla="*/ 2147483647 h 50"/>
              <a:gd name="T18" fmla="*/ 2147483647 w 22"/>
              <a:gd name="T19" fmla="*/ 2147483647 h 50"/>
              <a:gd name="T20" fmla="*/ 2147483647 w 22"/>
              <a:gd name="T21" fmla="*/ 2147483647 h 50"/>
              <a:gd name="T22" fmla="*/ 2147483647 w 22"/>
              <a:gd name="T23" fmla="*/ 2147483647 h 50"/>
              <a:gd name="T24" fmla="*/ 2147483647 w 22"/>
              <a:gd name="T25" fmla="*/ 2147483647 h 50"/>
              <a:gd name="T26" fmla="*/ 2147483647 w 22"/>
              <a:gd name="T27" fmla="*/ 2147483647 h 50"/>
              <a:gd name="T28" fmla="*/ 2147483647 w 22"/>
              <a:gd name="T29" fmla="*/ 2147483647 h 50"/>
              <a:gd name="T30" fmla="*/ 2147483647 w 22"/>
              <a:gd name="T31" fmla="*/ 2147483647 h 50"/>
              <a:gd name="T32" fmla="*/ 2147483647 w 22"/>
              <a:gd name="T33" fmla="*/ 2147483647 h 50"/>
              <a:gd name="T34" fmla="*/ 2147483647 w 22"/>
              <a:gd name="T35" fmla="*/ 2147483647 h 50"/>
              <a:gd name="T36" fmla="*/ 2147483647 w 22"/>
              <a:gd name="T37" fmla="*/ 2147483647 h 50"/>
              <a:gd name="T38" fmla="*/ 2147483647 w 22"/>
              <a:gd name="T39" fmla="*/ 2147483647 h 50"/>
              <a:gd name="T40" fmla="*/ 2147483647 w 22"/>
              <a:gd name="T41" fmla="*/ 2147483647 h 50"/>
              <a:gd name="T42" fmla="*/ 2147483647 w 22"/>
              <a:gd name="T43" fmla="*/ 2147483647 h 50"/>
              <a:gd name="T44" fmla="*/ 0 w 22"/>
              <a:gd name="T45" fmla="*/ 2147483647 h 50"/>
              <a:gd name="T46" fmla="*/ 2147483647 w 22"/>
              <a:gd name="T47" fmla="*/ 2147483647 h 50"/>
              <a:gd name="T48" fmla="*/ 0 w 22"/>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solidFill>
            <a:srgbClr val="2929A5"/>
          </a:solidFill>
          <a:ln w="7938">
            <a:solidFill>
              <a:schemeClr val="tx1"/>
            </a:solidFill>
            <a:prstDash val="solid"/>
            <a:round/>
            <a:headEnd/>
            <a:tailEnd/>
          </a:ln>
        </p:spPr>
        <p:txBody>
          <a:bodyPr/>
          <a:lstStyle/>
          <a:p>
            <a:endParaRPr lang="en-GB"/>
          </a:p>
        </p:txBody>
      </p:sp>
      <p:sp>
        <p:nvSpPr>
          <p:cNvPr id="250" name="Freeform 248"/>
          <p:cNvSpPr>
            <a:spLocks/>
          </p:cNvSpPr>
          <p:nvPr/>
        </p:nvSpPr>
        <p:spPr bwMode="auto">
          <a:xfrm>
            <a:off x="7840663" y="4883150"/>
            <a:ext cx="244475" cy="206375"/>
          </a:xfrm>
          <a:custGeom>
            <a:avLst/>
            <a:gdLst>
              <a:gd name="T0" fmla="*/ 0 w 154"/>
              <a:gd name="T1" fmla="*/ 0 h 130"/>
              <a:gd name="T2" fmla="*/ 2147483647 w 154"/>
              <a:gd name="T3" fmla="*/ 2147483647 h 130"/>
              <a:gd name="T4" fmla="*/ 2147483647 w 154"/>
              <a:gd name="T5" fmla="*/ 2147483647 h 130"/>
              <a:gd name="T6" fmla="*/ 2147483647 w 154"/>
              <a:gd name="T7" fmla="*/ 2147483647 h 130"/>
              <a:gd name="T8" fmla="*/ 2147483647 w 154"/>
              <a:gd name="T9" fmla="*/ 2147483647 h 130"/>
              <a:gd name="T10" fmla="*/ 2147483647 w 154"/>
              <a:gd name="T11" fmla="*/ 2147483647 h 130"/>
              <a:gd name="T12" fmla="*/ 2147483647 w 154"/>
              <a:gd name="T13" fmla="*/ 2147483647 h 130"/>
              <a:gd name="T14" fmla="*/ 2147483647 w 154"/>
              <a:gd name="T15" fmla="*/ 2147483647 h 130"/>
              <a:gd name="T16" fmla="*/ 2147483647 w 154"/>
              <a:gd name="T17" fmla="*/ 2147483647 h 130"/>
              <a:gd name="T18" fmla="*/ 2147483647 w 154"/>
              <a:gd name="T19" fmla="*/ 2147483647 h 130"/>
              <a:gd name="T20" fmla="*/ 2147483647 w 154"/>
              <a:gd name="T21" fmla="*/ 2147483647 h 130"/>
              <a:gd name="T22" fmla="*/ 2147483647 w 154"/>
              <a:gd name="T23" fmla="*/ 2147483647 h 130"/>
              <a:gd name="T24" fmla="*/ 2147483647 w 154"/>
              <a:gd name="T25" fmla="*/ 2147483647 h 130"/>
              <a:gd name="T26" fmla="*/ 2147483647 w 154"/>
              <a:gd name="T27" fmla="*/ 2147483647 h 130"/>
              <a:gd name="T28" fmla="*/ 2147483647 w 154"/>
              <a:gd name="T29" fmla="*/ 2147483647 h 130"/>
              <a:gd name="T30" fmla="*/ 2147483647 w 154"/>
              <a:gd name="T31" fmla="*/ 2147483647 h 130"/>
              <a:gd name="T32" fmla="*/ 2147483647 w 154"/>
              <a:gd name="T33" fmla="*/ 2147483647 h 130"/>
              <a:gd name="T34" fmla="*/ 2147483647 w 154"/>
              <a:gd name="T35" fmla="*/ 2147483647 h 130"/>
              <a:gd name="T36" fmla="*/ 2147483647 w 154"/>
              <a:gd name="T37" fmla="*/ 2147483647 h 130"/>
              <a:gd name="T38" fmla="*/ 2147483647 w 154"/>
              <a:gd name="T39" fmla="*/ 2147483647 h 130"/>
              <a:gd name="T40" fmla="*/ 2147483647 w 154"/>
              <a:gd name="T41" fmla="*/ 2147483647 h 130"/>
              <a:gd name="T42" fmla="*/ 2147483647 w 154"/>
              <a:gd name="T43" fmla="*/ 2147483647 h 130"/>
              <a:gd name="T44" fmla="*/ 2147483647 w 154"/>
              <a:gd name="T45" fmla="*/ 2147483647 h 130"/>
              <a:gd name="T46" fmla="*/ 2147483647 w 154"/>
              <a:gd name="T47" fmla="*/ 2147483647 h 130"/>
              <a:gd name="T48" fmla="*/ 2147483647 w 154"/>
              <a:gd name="T49" fmla="*/ 2147483647 h 130"/>
              <a:gd name="T50" fmla="*/ 2147483647 w 154"/>
              <a:gd name="T51" fmla="*/ 2147483647 h 130"/>
              <a:gd name="T52" fmla="*/ 2147483647 w 154"/>
              <a:gd name="T53" fmla="*/ 2147483647 h 130"/>
              <a:gd name="T54" fmla="*/ 2147483647 w 154"/>
              <a:gd name="T55" fmla="*/ 2147483647 h 130"/>
              <a:gd name="T56" fmla="*/ 2147483647 w 154"/>
              <a:gd name="T57" fmla="*/ 2147483647 h 130"/>
              <a:gd name="T58" fmla="*/ 2147483647 w 154"/>
              <a:gd name="T59" fmla="*/ 2147483647 h 130"/>
              <a:gd name="T60" fmla="*/ 2147483647 w 154"/>
              <a:gd name="T61" fmla="*/ 2147483647 h 130"/>
              <a:gd name="T62" fmla="*/ 2147483647 w 154"/>
              <a:gd name="T63" fmla="*/ 2147483647 h 130"/>
              <a:gd name="T64" fmla="*/ 2147483647 w 154"/>
              <a:gd name="T65" fmla="*/ 2147483647 h 130"/>
              <a:gd name="T66" fmla="*/ 2147483647 w 154"/>
              <a:gd name="T67" fmla="*/ 2147483647 h 130"/>
              <a:gd name="T68" fmla="*/ 2147483647 w 154"/>
              <a:gd name="T69" fmla="*/ 2147483647 h 130"/>
              <a:gd name="T70" fmla="*/ 2147483647 w 154"/>
              <a:gd name="T71" fmla="*/ 2147483647 h 130"/>
              <a:gd name="T72" fmla="*/ 0 w 154"/>
              <a:gd name="T73" fmla="*/ 2147483647 h 130"/>
              <a:gd name="T74" fmla="*/ 0 w 154"/>
              <a:gd name="T75" fmla="*/ 0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solidFill>
            <a:srgbClr val="6699FF"/>
          </a:solidFill>
          <a:ln w="7938">
            <a:solidFill>
              <a:schemeClr val="tx1"/>
            </a:solidFill>
            <a:prstDash val="solid"/>
            <a:round/>
            <a:headEnd/>
            <a:tailEnd/>
          </a:ln>
        </p:spPr>
        <p:txBody>
          <a:bodyPr/>
          <a:lstStyle/>
          <a:p>
            <a:endParaRPr lang="en-GB"/>
          </a:p>
        </p:txBody>
      </p:sp>
      <p:sp>
        <p:nvSpPr>
          <p:cNvPr id="251" name="Freeform 249"/>
          <p:cNvSpPr>
            <a:spLocks/>
          </p:cNvSpPr>
          <p:nvPr/>
        </p:nvSpPr>
        <p:spPr bwMode="auto">
          <a:xfrm>
            <a:off x="8037513" y="4921250"/>
            <a:ext cx="92075" cy="57150"/>
          </a:xfrm>
          <a:custGeom>
            <a:avLst/>
            <a:gdLst>
              <a:gd name="T0" fmla="*/ 0 w 58"/>
              <a:gd name="T1" fmla="*/ 2147483647 h 36"/>
              <a:gd name="T2" fmla="*/ 2147483647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0 w 58"/>
              <a:gd name="T27" fmla="*/ 2147483647 h 36"/>
              <a:gd name="T28" fmla="*/ 0 w 58"/>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solidFill>
            <a:srgbClr val="6699FF"/>
          </a:solidFill>
          <a:ln w="7938">
            <a:solidFill>
              <a:schemeClr val="tx1"/>
            </a:solidFill>
            <a:prstDash val="solid"/>
            <a:round/>
            <a:headEnd/>
            <a:tailEnd/>
          </a:ln>
        </p:spPr>
        <p:txBody>
          <a:bodyPr/>
          <a:lstStyle/>
          <a:p>
            <a:endParaRPr lang="en-GB"/>
          </a:p>
        </p:txBody>
      </p:sp>
      <p:sp>
        <p:nvSpPr>
          <p:cNvPr id="252" name="Freeform 250"/>
          <p:cNvSpPr>
            <a:spLocks/>
          </p:cNvSpPr>
          <p:nvPr/>
        </p:nvSpPr>
        <p:spPr bwMode="auto">
          <a:xfrm>
            <a:off x="8183563" y="4949825"/>
            <a:ext cx="34925" cy="44450"/>
          </a:xfrm>
          <a:custGeom>
            <a:avLst/>
            <a:gdLst>
              <a:gd name="T0" fmla="*/ 0 w 22"/>
              <a:gd name="T1" fmla="*/ 0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0 w 22"/>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8">
                <a:moveTo>
                  <a:pt x="0" y="0"/>
                </a:moveTo>
                <a:lnTo>
                  <a:pt x="10" y="6"/>
                </a:lnTo>
                <a:lnTo>
                  <a:pt x="20" y="16"/>
                </a:lnTo>
                <a:lnTo>
                  <a:pt x="22" y="28"/>
                </a:lnTo>
                <a:lnTo>
                  <a:pt x="12" y="22"/>
                </a:lnTo>
                <a:lnTo>
                  <a:pt x="8" y="14"/>
                </a:lnTo>
                <a:lnTo>
                  <a:pt x="2" y="8"/>
                </a:lnTo>
                <a:lnTo>
                  <a:pt x="0" y="0"/>
                </a:lnTo>
                <a:close/>
              </a:path>
            </a:pathLst>
          </a:custGeom>
          <a:solidFill>
            <a:srgbClr val="6699FF"/>
          </a:solidFill>
          <a:ln w="7938">
            <a:solidFill>
              <a:schemeClr val="tx1"/>
            </a:solidFill>
            <a:prstDash val="solid"/>
            <a:round/>
            <a:headEnd/>
            <a:tailEnd/>
          </a:ln>
        </p:spPr>
        <p:txBody>
          <a:bodyPr/>
          <a:lstStyle/>
          <a:p>
            <a:endParaRPr lang="en-GB"/>
          </a:p>
        </p:txBody>
      </p:sp>
      <p:sp>
        <p:nvSpPr>
          <p:cNvPr id="253" name="Freeform 251"/>
          <p:cNvSpPr>
            <a:spLocks/>
          </p:cNvSpPr>
          <p:nvPr/>
        </p:nvSpPr>
        <p:spPr bwMode="auto">
          <a:xfrm>
            <a:off x="8307388" y="5051425"/>
            <a:ext cx="31750" cy="19050"/>
          </a:xfrm>
          <a:custGeom>
            <a:avLst/>
            <a:gdLst>
              <a:gd name="T0" fmla="*/ 2147483647 w 20"/>
              <a:gd name="T1" fmla="*/ 0 h 12"/>
              <a:gd name="T2" fmla="*/ 2147483647 w 20"/>
              <a:gd name="T3" fmla="*/ 0 h 12"/>
              <a:gd name="T4" fmla="*/ 2147483647 w 20"/>
              <a:gd name="T5" fmla="*/ 2147483647 h 12"/>
              <a:gd name="T6" fmla="*/ 2147483647 w 20"/>
              <a:gd name="T7" fmla="*/ 2147483647 h 12"/>
              <a:gd name="T8" fmla="*/ 2147483647 w 20"/>
              <a:gd name="T9" fmla="*/ 2147483647 h 12"/>
              <a:gd name="T10" fmla="*/ 2147483647 w 20"/>
              <a:gd name="T11" fmla="*/ 2147483647 h 12"/>
              <a:gd name="T12" fmla="*/ 2147483647 w 20"/>
              <a:gd name="T13" fmla="*/ 2147483647 h 12"/>
              <a:gd name="T14" fmla="*/ 0 w 20"/>
              <a:gd name="T15" fmla="*/ 2147483647 h 12"/>
              <a:gd name="T16" fmla="*/ 2147483647 w 2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solidFill>
            <a:srgbClr val="DDDDDD"/>
          </a:solidFill>
          <a:ln w="7938">
            <a:solidFill>
              <a:schemeClr val="tx1"/>
            </a:solidFill>
            <a:prstDash val="solid"/>
            <a:round/>
            <a:headEnd/>
            <a:tailEnd/>
          </a:ln>
        </p:spPr>
        <p:txBody>
          <a:bodyPr/>
          <a:lstStyle/>
          <a:p>
            <a:endParaRPr lang="en-GB"/>
          </a:p>
        </p:txBody>
      </p:sp>
      <p:sp>
        <p:nvSpPr>
          <p:cNvPr id="254" name="Freeform 252"/>
          <p:cNvSpPr>
            <a:spLocks/>
          </p:cNvSpPr>
          <p:nvPr/>
        </p:nvSpPr>
        <p:spPr bwMode="auto">
          <a:xfrm>
            <a:off x="8332788" y="5026025"/>
            <a:ext cx="25400" cy="31750"/>
          </a:xfrm>
          <a:custGeom>
            <a:avLst/>
            <a:gdLst>
              <a:gd name="T0" fmla="*/ 0 w 16"/>
              <a:gd name="T1" fmla="*/ 0 h 20"/>
              <a:gd name="T2" fmla="*/ 2147483647 w 16"/>
              <a:gd name="T3" fmla="*/ 2147483647 h 20"/>
              <a:gd name="T4" fmla="*/ 2147483647 w 16"/>
              <a:gd name="T5" fmla="*/ 2147483647 h 20"/>
              <a:gd name="T6" fmla="*/ 2147483647 w 16"/>
              <a:gd name="T7" fmla="*/ 2147483647 h 20"/>
              <a:gd name="T8" fmla="*/ 2147483647 w 16"/>
              <a:gd name="T9" fmla="*/ 2147483647 h 20"/>
              <a:gd name="T10" fmla="*/ 2147483647 w 16"/>
              <a:gd name="T11" fmla="*/ 2147483647 h 20"/>
              <a:gd name="T12" fmla="*/ 0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2" y="8"/>
                </a:lnTo>
                <a:lnTo>
                  <a:pt x="6" y="18"/>
                </a:lnTo>
                <a:lnTo>
                  <a:pt x="16" y="20"/>
                </a:lnTo>
                <a:lnTo>
                  <a:pt x="14" y="8"/>
                </a:lnTo>
                <a:lnTo>
                  <a:pt x="8" y="4"/>
                </a:lnTo>
                <a:lnTo>
                  <a:pt x="0" y="0"/>
                </a:lnTo>
                <a:close/>
              </a:path>
            </a:pathLst>
          </a:custGeom>
          <a:solidFill>
            <a:srgbClr val="DDDDDD"/>
          </a:solidFill>
          <a:ln w="7938">
            <a:solidFill>
              <a:schemeClr val="tx1"/>
            </a:solidFill>
            <a:prstDash val="solid"/>
            <a:round/>
            <a:headEnd/>
            <a:tailEnd/>
          </a:ln>
        </p:spPr>
        <p:txBody>
          <a:bodyPr/>
          <a:lstStyle/>
          <a:p>
            <a:endParaRPr lang="en-GB"/>
          </a:p>
        </p:txBody>
      </p:sp>
      <p:sp>
        <p:nvSpPr>
          <p:cNvPr id="255" name="Freeform 253"/>
          <p:cNvSpPr>
            <a:spLocks/>
          </p:cNvSpPr>
          <p:nvPr/>
        </p:nvSpPr>
        <p:spPr bwMode="auto">
          <a:xfrm>
            <a:off x="8355013" y="5076825"/>
            <a:ext cx="22225" cy="15875"/>
          </a:xfrm>
          <a:custGeom>
            <a:avLst/>
            <a:gdLst>
              <a:gd name="T0" fmla="*/ 0 w 14"/>
              <a:gd name="T1" fmla="*/ 2147483647 h 10"/>
              <a:gd name="T2" fmla="*/ 2147483647 w 14"/>
              <a:gd name="T3" fmla="*/ 0 h 10"/>
              <a:gd name="T4" fmla="*/ 2147483647 w 14"/>
              <a:gd name="T5" fmla="*/ 2147483647 h 10"/>
              <a:gd name="T6" fmla="*/ 2147483647 w 14"/>
              <a:gd name="T7" fmla="*/ 2147483647 h 10"/>
              <a:gd name="T8" fmla="*/ 2147483647 w 14"/>
              <a:gd name="T9" fmla="*/ 2147483647 h 10"/>
              <a:gd name="T10" fmla="*/ 0 w 14"/>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0">
                <a:moveTo>
                  <a:pt x="0" y="2"/>
                </a:moveTo>
                <a:lnTo>
                  <a:pt x="6" y="0"/>
                </a:lnTo>
                <a:lnTo>
                  <a:pt x="14" y="4"/>
                </a:lnTo>
                <a:lnTo>
                  <a:pt x="14" y="10"/>
                </a:lnTo>
                <a:lnTo>
                  <a:pt x="6" y="8"/>
                </a:lnTo>
                <a:lnTo>
                  <a:pt x="0" y="2"/>
                </a:lnTo>
                <a:close/>
              </a:path>
            </a:pathLst>
          </a:custGeom>
          <a:solidFill>
            <a:srgbClr val="DDDDDD"/>
          </a:solidFill>
          <a:ln w="7938">
            <a:solidFill>
              <a:schemeClr val="tx1"/>
            </a:solidFill>
            <a:prstDash val="solid"/>
            <a:round/>
            <a:headEnd/>
            <a:tailEnd/>
          </a:ln>
        </p:spPr>
        <p:txBody>
          <a:bodyPr/>
          <a:lstStyle/>
          <a:p>
            <a:endParaRPr lang="en-GB"/>
          </a:p>
        </p:txBody>
      </p:sp>
      <p:sp>
        <p:nvSpPr>
          <p:cNvPr id="256" name="Freeform 254"/>
          <p:cNvSpPr>
            <a:spLocks/>
          </p:cNvSpPr>
          <p:nvPr/>
        </p:nvSpPr>
        <p:spPr bwMode="auto">
          <a:xfrm>
            <a:off x="8424863" y="5334000"/>
            <a:ext cx="69850" cy="57150"/>
          </a:xfrm>
          <a:custGeom>
            <a:avLst/>
            <a:gdLst>
              <a:gd name="T0" fmla="*/ 0 w 44"/>
              <a:gd name="T1" fmla="*/ 0 h 36"/>
              <a:gd name="T2" fmla="*/ 2147483647 w 44"/>
              <a:gd name="T3" fmla="*/ 2147483647 h 36"/>
              <a:gd name="T4" fmla="*/ 2147483647 w 44"/>
              <a:gd name="T5" fmla="*/ 2147483647 h 36"/>
              <a:gd name="T6" fmla="*/ 2147483647 w 44"/>
              <a:gd name="T7" fmla="*/ 2147483647 h 36"/>
              <a:gd name="T8" fmla="*/ 2147483647 w 44"/>
              <a:gd name="T9" fmla="*/ 2147483647 h 36"/>
              <a:gd name="T10" fmla="*/ 2147483647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0 w 44"/>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solidFill>
            <a:srgbClr val="2929A5"/>
          </a:solidFill>
          <a:ln w="7938">
            <a:solidFill>
              <a:schemeClr val="tx1"/>
            </a:solidFill>
            <a:prstDash val="solid"/>
            <a:round/>
            <a:headEnd/>
            <a:tailEnd/>
          </a:ln>
        </p:spPr>
        <p:txBody>
          <a:bodyPr/>
          <a:lstStyle/>
          <a:p>
            <a:endParaRPr lang="en-GB"/>
          </a:p>
        </p:txBody>
      </p:sp>
      <p:sp>
        <p:nvSpPr>
          <p:cNvPr id="257" name="Freeform 255"/>
          <p:cNvSpPr>
            <a:spLocks/>
          </p:cNvSpPr>
          <p:nvPr/>
        </p:nvSpPr>
        <p:spPr bwMode="auto">
          <a:xfrm>
            <a:off x="8643938" y="5715000"/>
            <a:ext cx="139700" cy="215900"/>
          </a:xfrm>
          <a:custGeom>
            <a:avLst/>
            <a:gdLst>
              <a:gd name="T0" fmla="*/ 2147483647 w 88"/>
              <a:gd name="T1" fmla="*/ 2147483647 h 136"/>
              <a:gd name="T2" fmla="*/ 2147483647 w 88"/>
              <a:gd name="T3" fmla="*/ 2147483647 h 136"/>
              <a:gd name="T4" fmla="*/ 2147483647 w 88"/>
              <a:gd name="T5" fmla="*/ 2147483647 h 136"/>
              <a:gd name="T6" fmla="*/ 2147483647 w 88"/>
              <a:gd name="T7" fmla="*/ 2147483647 h 136"/>
              <a:gd name="T8" fmla="*/ 2147483647 w 88"/>
              <a:gd name="T9" fmla="*/ 2147483647 h 136"/>
              <a:gd name="T10" fmla="*/ 2147483647 w 88"/>
              <a:gd name="T11" fmla="*/ 2147483647 h 136"/>
              <a:gd name="T12" fmla="*/ 2147483647 w 88"/>
              <a:gd name="T13" fmla="*/ 2147483647 h 136"/>
              <a:gd name="T14" fmla="*/ 2147483647 w 88"/>
              <a:gd name="T15" fmla="*/ 2147483647 h 136"/>
              <a:gd name="T16" fmla="*/ 2147483647 w 88"/>
              <a:gd name="T17" fmla="*/ 2147483647 h 136"/>
              <a:gd name="T18" fmla="*/ 0 w 88"/>
              <a:gd name="T19" fmla="*/ 0 h 136"/>
              <a:gd name="T20" fmla="*/ 2147483647 w 88"/>
              <a:gd name="T21" fmla="*/ 2147483647 h 136"/>
              <a:gd name="T22" fmla="*/ 2147483647 w 88"/>
              <a:gd name="T23" fmla="*/ 2147483647 h 136"/>
              <a:gd name="T24" fmla="*/ 2147483647 w 88"/>
              <a:gd name="T25" fmla="*/ 2147483647 h 136"/>
              <a:gd name="T26" fmla="*/ 2147483647 w 88"/>
              <a:gd name="T27" fmla="*/ 2147483647 h 136"/>
              <a:gd name="T28" fmla="*/ 2147483647 w 88"/>
              <a:gd name="T29" fmla="*/ 2147483647 h 136"/>
              <a:gd name="T30" fmla="*/ 2147483647 w 88"/>
              <a:gd name="T31" fmla="*/ 2147483647 h 136"/>
              <a:gd name="T32" fmla="*/ 2147483647 w 88"/>
              <a:gd name="T33" fmla="*/ 2147483647 h 136"/>
              <a:gd name="T34" fmla="*/ 2147483647 w 88"/>
              <a:gd name="T35" fmla="*/ 2147483647 h 136"/>
              <a:gd name="T36" fmla="*/ 2147483647 w 88"/>
              <a:gd name="T37" fmla="*/ 2147483647 h 136"/>
              <a:gd name="T38" fmla="*/ 2147483647 w 88"/>
              <a:gd name="T39" fmla="*/ 2147483647 h 136"/>
              <a:gd name="T40" fmla="*/ 2147483647 w 88"/>
              <a:gd name="T41" fmla="*/ 2147483647 h 136"/>
              <a:gd name="T42" fmla="*/ 2147483647 w 88"/>
              <a:gd name="T43" fmla="*/ 2147483647 h 136"/>
              <a:gd name="T44" fmla="*/ 2147483647 w 88"/>
              <a:gd name="T45" fmla="*/ 2147483647 h 136"/>
              <a:gd name="T46" fmla="*/ 2147483647 w 88"/>
              <a:gd name="T47" fmla="*/ 2147483647 h 136"/>
              <a:gd name="T48" fmla="*/ 2147483647 w 88"/>
              <a:gd name="T49" fmla="*/ 2147483647 h 136"/>
              <a:gd name="T50" fmla="*/ 2147483647 w 88"/>
              <a:gd name="T51" fmla="*/ 2147483647 h 136"/>
              <a:gd name="T52" fmla="*/ 2147483647 w 88"/>
              <a:gd name="T53" fmla="*/ 2147483647 h 136"/>
              <a:gd name="T54" fmla="*/ 2147483647 w 88"/>
              <a:gd name="T55" fmla="*/ 2147483647 h 136"/>
              <a:gd name="T56" fmla="*/ 2147483647 w 88"/>
              <a:gd name="T57" fmla="*/ 2147483647 h 136"/>
              <a:gd name="T58" fmla="*/ 2147483647 w 88"/>
              <a:gd name="T59" fmla="*/ 2147483647 h 136"/>
              <a:gd name="T60" fmla="*/ 2147483647 w 88"/>
              <a:gd name="T61" fmla="*/ 2147483647 h 136"/>
              <a:gd name="T62" fmla="*/ 2147483647 w 88"/>
              <a:gd name="T63" fmla="*/ 2147483647 h 136"/>
              <a:gd name="T64" fmla="*/ 2147483647 w 88"/>
              <a:gd name="T65" fmla="*/ 2147483647 h 136"/>
              <a:gd name="T66" fmla="*/ 2147483647 w 88"/>
              <a:gd name="T67" fmla="*/ 2147483647 h 136"/>
              <a:gd name="T68" fmla="*/ 2147483647 w 88"/>
              <a:gd name="T69" fmla="*/ 2147483647 h 136"/>
              <a:gd name="T70" fmla="*/ 2147483647 w 88"/>
              <a:gd name="T71" fmla="*/ 2147483647 h 136"/>
              <a:gd name="T72" fmla="*/ 2147483647 w 88"/>
              <a:gd name="T73" fmla="*/ 2147483647 h 136"/>
              <a:gd name="T74" fmla="*/ 2147483647 w 88"/>
              <a:gd name="T75" fmla="*/ 2147483647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solidFill>
            <a:srgbClr val="2929A5"/>
          </a:solidFill>
          <a:ln w="7938">
            <a:solidFill>
              <a:schemeClr val="tx1"/>
            </a:solidFill>
            <a:prstDash val="solid"/>
            <a:round/>
            <a:headEnd/>
            <a:tailEnd/>
          </a:ln>
        </p:spPr>
        <p:txBody>
          <a:bodyPr/>
          <a:lstStyle/>
          <a:p>
            <a:endParaRPr lang="en-GB"/>
          </a:p>
        </p:txBody>
      </p:sp>
      <p:sp>
        <p:nvSpPr>
          <p:cNvPr id="258" name="Freeform 256"/>
          <p:cNvSpPr>
            <a:spLocks/>
          </p:cNvSpPr>
          <p:nvPr/>
        </p:nvSpPr>
        <p:spPr bwMode="auto">
          <a:xfrm>
            <a:off x="8485188" y="5899150"/>
            <a:ext cx="193675" cy="184150"/>
          </a:xfrm>
          <a:custGeom>
            <a:avLst/>
            <a:gdLst>
              <a:gd name="T0" fmla="*/ 2147483647 w 122"/>
              <a:gd name="T1" fmla="*/ 0 h 116"/>
              <a:gd name="T2" fmla="*/ 2147483647 w 122"/>
              <a:gd name="T3" fmla="*/ 2147483647 h 116"/>
              <a:gd name="T4" fmla="*/ 2147483647 w 122"/>
              <a:gd name="T5" fmla="*/ 2147483647 h 116"/>
              <a:gd name="T6" fmla="*/ 2147483647 w 122"/>
              <a:gd name="T7" fmla="*/ 2147483647 h 116"/>
              <a:gd name="T8" fmla="*/ 2147483647 w 122"/>
              <a:gd name="T9" fmla="*/ 2147483647 h 116"/>
              <a:gd name="T10" fmla="*/ 2147483647 w 122"/>
              <a:gd name="T11" fmla="*/ 2147483647 h 116"/>
              <a:gd name="T12" fmla="*/ 2147483647 w 122"/>
              <a:gd name="T13" fmla="*/ 2147483647 h 116"/>
              <a:gd name="T14" fmla="*/ 2147483647 w 122"/>
              <a:gd name="T15" fmla="*/ 2147483647 h 116"/>
              <a:gd name="T16" fmla="*/ 2147483647 w 122"/>
              <a:gd name="T17" fmla="*/ 2147483647 h 116"/>
              <a:gd name="T18" fmla="*/ 2147483647 w 122"/>
              <a:gd name="T19" fmla="*/ 2147483647 h 116"/>
              <a:gd name="T20" fmla="*/ 2147483647 w 122"/>
              <a:gd name="T21" fmla="*/ 2147483647 h 116"/>
              <a:gd name="T22" fmla="*/ 2147483647 w 122"/>
              <a:gd name="T23" fmla="*/ 2147483647 h 116"/>
              <a:gd name="T24" fmla="*/ 2147483647 w 122"/>
              <a:gd name="T25" fmla="*/ 2147483647 h 116"/>
              <a:gd name="T26" fmla="*/ 2147483647 w 122"/>
              <a:gd name="T27" fmla="*/ 2147483647 h 116"/>
              <a:gd name="T28" fmla="*/ 2147483647 w 122"/>
              <a:gd name="T29" fmla="*/ 2147483647 h 116"/>
              <a:gd name="T30" fmla="*/ 2147483647 w 122"/>
              <a:gd name="T31" fmla="*/ 2147483647 h 116"/>
              <a:gd name="T32" fmla="*/ 2147483647 w 122"/>
              <a:gd name="T33" fmla="*/ 2147483647 h 116"/>
              <a:gd name="T34" fmla="*/ 2147483647 w 122"/>
              <a:gd name="T35" fmla="*/ 2147483647 h 116"/>
              <a:gd name="T36" fmla="*/ 2147483647 w 122"/>
              <a:gd name="T37" fmla="*/ 2147483647 h 116"/>
              <a:gd name="T38" fmla="*/ 0 w 122"/>
              <a:gd name="T39" fmla="*/ 2147483647 h 116"/>
              <a:gd name="T40" fmla="*/ 2147483647 w 122"/>
              <a:gd name="T41" fmla="*/ 2147483647 h 116"/>
              <a:gd name="T42" fmla="*/ 2147483647 w 122"/>
              <a:gd name="T43" fmla="*/ 2147483647 h 116"/>
              <a:gd name="T44" fmla="*/ 2147483647 w 122"/>
              <a:gd name="T45" fmla="*/ 2147483647 h 116"/>
              <a:gd name="T46" fmla="*/ 2147483647 w 122"/>
              <a:gd name="T47" fmla="*/ 2147483647 h 116"/>
              <a:gd name="T48" fmla="*/ 2147483647 w 122"/>
              <a:gd name="T49" fmla="*/ 2147483647 h 116"/>
              <a:gd name="T50" fmla="*/ 2147483647 w 122"/>
              <a:gd name="T51" fmla="*/ 2147483647 h 116"/>
              <a:gd name="T52" fmla="*/ 2147483647 w 122"/>
              <a:gd name="T53" fmla="*/ 2147483647 h 116"/>
              <a:gd name="T54" fmla="*/ 2147483647 w 122"/>
              <a:gd name="T55" fmla="*/ 2147483647 h 116"/>
              <a:gd name="T56" fmla="*/ 2147483647 w 122"/>
              <a:gd name="T57" fmla="*/ 2147483647 h 116"/>
              <a:gd name="T58" fmla="*/ 2147483647 w 122"/>
              <a:gd name="T59" fmla="*/ 2147483647 h 116"/>
              <a:gd name="T60" fmla="*/ 2147483647 w 122"/>
              <a:gd name="T61" fmla="*/ 0 h 1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solidFill>
            <a:srgbClr val="2929A5"/>
          </a:solidFill>
          <a:ln w="7938">
            <a:solidFill>
              <a:schemeClr val="tx1"/>
            </a:solidFill>
            <a:prstDash val="solid"/>
            <a:round/>
            <a:headEnd/>
            <a:tailEnd/>
          </a:ln>
        </p:spPr>
        <p:txBody>
          <a:bodyPr/>
          <a:lstStyle/>
          <a:p>
            <a:endParaRPr lang="en-GB"/>
          </a:p>
        </p:txBody>
      </p:sp>
      <p:sp>
        <p:nvSpPr>
          <p:cNvPr id="259" name="Freeform 257"/>
          <p:cNvSpPr>
            <a:spLocks/>
          </p:cNvSpPr>
          <p:nvPr/>
        </p:nvSpPr>
        <p:spPr bwMode="auto">
          <a:xfrm>
            <a:off x="7932738" y="5899150"/>
            <a:ext cx="92075" cy="92075"/>
          </a:xfrm>
          <a:custGeom>
            <a:avLst/>
            <a:gdLst>
              <a:gd name="T0" fmla="*/ 2147483647 w 58"/>
              <a:gd name="T1" fmla="*/ 0 h 58"/>
              <a:gd name="T2" fmla="*/ 2147483647 w 58"/>
              <a:gd name="T3" fmla="*/ 2147483647 h 58"/>
              <a:gd name="T4" fmla="*/ 2147483647 w 58"/>
              <a:gd name="T5" fmla="*/ 2147483647 h 58"/>
              <a:gd name="T6" fmla="*/ 2147483647 w 58"/>
              <a:gd name="T7" fmla="*/ 2147483647 h 58"/>
              <a:gd name="T8" fmla="*/ 2147483647 w 58"/>
              <a:gd name="T9" fmla="*/ 2147483647 h 58"/>
              <a:gd name="T10" fmla="*/ 2147483647 w 58"/>
              <a:gd name="T11" fmla="*/ 2147483647 h 58"/>
              <a:gd name="T12" fmla="*/ 2147483647 w 58"/>
              <a:gd name="T13" fmla="*/ 2147483647 h 58"/>
              <a:gd name="T14" fmla="*/ 2147483647 w 58"/>
              <a:gd name="T15" fmla="*/ 2147483647 h 58"/>
              <a:gd name="T16" fmla="*/ 2147483647 w 58"/>
              <a:gd name="T17" fmla="*/ 2147483647 h 58"/>
              <a:gd name="T18" fmla="*/ 2147483647 w 58"/>
              <a:gd name="T19" fmla="*/ 2147483647 h 58"/>
              <a:gd name="T20" fmla="*/ 2147483647 w 58"/>
              <a:gd name="T21" fmla="*/ 2147483647 h 58"/>
              <a:gd name="T22" fmla="*/ 2147483647 w 58"/>
              <a:gd name="T23" fmla="*/ 2147483647 h 58"/>
              <a:gd name="T24" fmla="*/ 2147483647 w 58"/>
              <a:gd name="T25" fmla="*/ 2147483647 h 58"/>
              <a:gd name="T26" fmla="*/ 2147483647 w 58"/>
              <a:gd name="T27" fmla="*/ 2147483647 h 58"/>
              <a:gd name="T28" fmla="*/ 2147483647 w 58"/>
              <a:gd name="T29" fmla="*/ 2147483647 h 58"/>
              <a:gd name="T30" fmla="*/ 2147483647 w 58"/>
              <a:gd name="T31" fmla="*/ 2147483647 h 58"/>
              <a:gd name="T32" fmla="*/ 2147483647 w 58"/>
              <a:gd name="T33" fmla="*/ 2147483647 h 58"/>
              <a:gd name="T34" fmla="*/ 2147483647 w 58"/>
              <a:gd name="T35" fmla="*/ 2147483647 h 58"/>
              <a:gd name="T36" fmla="*/ 0 w 58"/>
              <a:gd name="T37" fmla="*/ 2147483647 h 58"/>
              <a:gd name="T38" fmla="*/ 2147483647 w 58"/>
              <a:gd name="T39" fmla="*/ 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solidFill>
            <a:srgbClr val="2929A5"/>
          </a:solidFill>
          <a:ln w="7938">
            <a:solidFill>
              <a:schemeClr val="tx1"/>
            </a:solidFill>
            <a:prstDash val="solid"/>
            <a:round/>
            <a:headEnd/>
            <a:tailEnd/>
          </a:ln>
        </p:spPr>
        <p:txBody>
          <a:bodyPr/>
          <a:lstStyle/>
          <a:p>
            <a:endParaRPr lang="en-GB"/>
          </a:p>
        </p:txBody>
      </p:sp>
      <p:sp>
        <p:nvSpPr>
          <p:cNvPr id="260" name="Freeform 258"/>
          <p:cNvSpPr>
            <a:spLocks/>
          </p:cNvSpPr>
          <p:nvPr/>
        </p:nvSpPr>
        <p:spPr bwMode="auto">
          <a:xfrm>
            <a:off x="7138988" y="5092700"/>
            <a:ext cx="1016000" cy="755650"/>
          </a:xfrm>
          <a:custGeom>
            <a:avLst/>
            <a:gdLst>
              <a:gd name="T0" fmla="*/ 2147483647 w 640"/>
              <a:gd name="T1" fmla="*/ 2147483647 h 476"/>
              <a:gd name="T2" fmla="*/ 2147483647 w 640"/>
              <a:gd name="T3" fmla="*/ 2147483647 h 476"/>
              <a:gd name="T4" fmla="*/ 2147483647 w 640"/>
              <a:gd name="T5" fmla="*/ 2147483647 h 476"/>
              <a:gd name="T6" fmla="*/ 2147483647 w 640"/>
              <a:gd name="T7" fmla="*/ 2147483647 h 476"/>
              <a:gd name="T8" fmla="*/ 2147483647 w 640"/>
              <a:gd name="T9" fmla="*/ 2147483647 h 476"/>
              <a:gd name="T10" fmla="*/ 2147483647 w 640"/>
              <a:gd name="T11" fmla="*/ 2147483647 h 476"/>
              <a:gd name="T12" fmla="*/ 2147483647 w 640"/>
              <a:gd name="T13" fmla="*/ 2147483647 h 476"/>
              <a:gd name="T14" fmla="*/ 2147483647 w 640"/>
              <a:gd name="T15" fmla="*/ 2147483647 h 476"/>
              <a:gd name="T16" fmla="*/ 2147483647 w 640"/>
              <a:gd name="T17" fmla="*/ 2147483647 h 476"/>
              <a:gd name="T18" fmla="*/ 2147483647 w 640"/>
              <a:gd name="T19" fmla="*/ 2147483647 h 476"/>
              <a:gd name="T20" fmla="*/ 2147483647 w 640"/>
              <a:gd name="T21" fmla="*/ 2147483647 h 476"/>
              <a:gd name="T22" fmla="*/ 2147483647 w 640"/>
              <a:gd name="T23" fmla="*/ 2147483647 h 476"/>
              <a:gd name="T24" fmla="*/ 2147483647 w 640"/>
              <a:gd name="T25" fmla="*/ 2147483647 h 476"/>
              <a:gd name="T26" fmla="*/ 2147483647 w 640"/>
              <a:gd name="T27" fmla="*/ 2147483647 h 476"/>
              <a:gd name="T28" fmla="*/ 2147483647 w 640"/>
              <a:gd name="T29" fmla="*/ 2147483647 h 476"/>
              <a:gd name="T30" fmla="*/ 2147483647 w 640"/>
              <a:gd name="T31" fmla="*/ 2147483647 h 476"/>
              <a:gd name="T32" fmla="*/ 2147483647 w 640"/>
              <a:gd name="T33" fmla="*/ 2147483647 h 476"/>
              <a:gd name="T34" fmla="*/ 2147483647 w 640"/>
              <a:gd name="T35" fmla="*/ 2147483647 h 476"/>
              <a:gd name="T36" fmla="*/ 2147483647 w 640"/>
              <a:gd name="T37" fmla="*/ 2147483647 h 476"/>
              <a:gd name="T38" fmla="*/ 2147483647 w 640"/>
              <a:gd name="T39" fmla="*/ 2147483647 h 476"/>
              <a:gd name="T40" fmla="*/ 2147483647 w 640"/>
              <a:gd name="T41" fmla="*/ 2147483647 h 476"/>
              <a:gd name="T42" fmla="*/ 2147483647 w 640"/>
              <a:gd name="T43" fmla="*/ 2147483647 h 476"/>
              <a:gd name="T44" fmla="*/ 2147483647 w 640"/>
              <a:gd name="T45" fmla="*/ 2147483647 h 476"/>
              <a:gd name="T46" fmla="*/ 2147483647 w 640"/>
              <a:gd name="T47" fmla="*/ 2147483647 h 476"/>
              <a:gd name="T48" fmla="*/ 2147483647 w 640"/>
              <a:gd name="T49" fmla="*/ 2147483647 h 476"/>
              <a:gd name="T50" fmla="*/ 2147483647 w 640"/>
              <a:gd name="T51" fmla="*/ 2147483647 h 476"/>
              <a:gd name="T52" fmla="*/ 2147483647 w 640"/>
              <a:gd name="T53" fmla="*/ 2147483647 h 476"/>
              <a:gd name="T54" fmla="*/ 2147483647 w 640"/>
              <a:gd name="T55" fmla="*/ 2147483647 h 476"/>
              <a:gd name="T56" fmla="*/ 2147483647 w 640"/>
              <a:gd name="T57" fmla="*/ 2147483647 h 476"/>
              <a:gd name="T58" fmla="*/ 2147483647 w 640"/>
              <a:gd name="T59" fmla="*/ 2147483647 h 476"/>
              <a:gd name="T60" fmla="*/ 2147483647 w 640"/>
              <a:gd name="T61" fmla="*/ 2147483647 h 476"/>
              <a:gd name="T62" fmla="*/ 2147483647 w 640"/>
              <a:gd name="T63" fmla="*/ 2147483647 h 476"/>
              <a:gd name="T64" fmla="*/ 2147483647 w 640"/>
              <a:gd name="T65" fmla="*/ 2147483647 h 476"/>
              <a:gd name="T66" fmla="*/ 2147483647 w 640"/>
              <a:gd name="T67" fmla="*/ 2147483647 h 476"/>
              <a:gd name="T68" fmla="*/ 2147483647 w 640"/>
              <a:gd name="T69" fmla="*/ 2147483647 h 476"/>
              <a:gd name="T70" fmla="*/ 2147483647 w 640"/>
              <a:gd name="T71" fmla="*/ 2147483647 h 476"/>
              <a:gd name="T72" fmla="*/ 2147483647 w 640"/>
              <a:gd name="T73" fmla="*/ 2147483647 h 476"/>
              <a:gd name="T74" fmla="*/ 2147483647 w 640"/>
              <a:gd name="T75" fmla="*/ 2147483647 h 476"/>
              <a:gd name="T76" fmla="*/ 2147483647 w 640"/>
              <a:gd name="T77" fmla="*/ 2147483647 h 476"/>
              <a:gd name="T78" fmla="*/ 2147483647 w 640"/>
              <a:gd name="T79" fmla="*/ 2147483647 h 476"/>
              <a:gd name="T80" fmla="*/ 2147483647 w 640"/>
              <a:gd name="T81" fmla="*/ 2147483647 h 476"/>
              <a:gd name="T82" fmla="*/ 2147483647 w 640"/>
              <a:gd name="T83" fmla="*/ 2147483647 h 476"/>
              <a:gd name="T84" fmla="*/ 2147483647 w 640"/>
              <a:gd name="T85" fmla="*/ 2147483647 h 476"/>
              <a:gd name="T86" fmla="*/ 2147483647 w 640"/>
              <a:gd name="T87" fmla="*/ 2147483647 h 476"/>
              <a:gd name="T88" fmla="*/ 2147483647 w 640"/>
              <a:gd name="T89" fmla="*/ 2147483647 h 476"/>
              <a:gd name="T90" fmla="*/ 2147483647 w 640"/>
              <a:gd name="T91" fmla="*/ 2147483647 h 476"/>
              <a:gd name="T92" fmla="*/ 2147483647 w 640"/>
              <a:gd name="T93" fmla="*/ 2147483647 h 476"/>
              <a:gd name="T94" fmla="*/ 2147483647 w 640"/>
              <a:gd name="T95" fmla="*/ 2147483647 h 476"/>
              <a:gd name="T96" fmla="*/ 2147483647 w 640"/>
              <a:gd name="T97" fmla="*/ 2147483647 h 476"/>
              <a:gd name="T98" fmla="*/ 2147483647 w 640"/>
              <a:gd name="T99" fmla="*/ 2147483647 h 476"/>
              <a:gd name="T100" fmla="*/ 2147483647 w 640"/>
              <a:gd name="T101" fmla="*/ 2147483647 h 476"/>
              <a:gd name="T102" fmla="*/ 2147483647 w 640"/>
              <a:gd name="T103" fmla="*/ 2147483647 h 476"/>
              <a:gd name="T104" fmla="*/ 2147483647 w 640"/>
              <a:gd name="T105" fmla="*/ 2147483647 h 476"/>
              <a:gd name="T106" fmla="*/ 2147483647 w 640"/>
              <a:gd name="T107" fmla="*/ 2147483647 h 476"/>
              <a:gd name="T108" fmla="*/ 2147483647 w 640"/>
              <a:gd name="T109" fmla="*/ 2147483647 h 476"/>
              <a:gd name="T110" fmla="*/ 2147483647 w 640"/>
              <a:gd name="T111" fmla="*/ 2147483647 h 476"/>
              <a:gd name="T112" fmla="*/ 2147483647 w 640"/>
              <a:gd name="T113" fmla="*/ 2147483647 h 476"/>
              <a:gd name="T114" fmla="*/ 2147483647 w 640"/>
              <a:gd name="T115" fmla="*/ 2147483647 h 476"/>
              <a:gd name="T116" fmla="*/ 2147483647 w 640"/>
              <a:gd name="T117" fmla="*/ 2147483647 h 4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solidFill>
            <a:srgbClr val="2929A5"/>
          </a:solidFill>
          <a:ln w="7938">
            <a:solidFill>
              <a:schemeClr val="tx1"/>
            </a:solidFill>
            <a:prstDash val="solid"/>
            <a:round/>
            <a:headEnd/>
            <a:tailEnd/>
          </a:ln>
        </p:spPr>
        <p:txBody>
          <a:bodyPr/>
          <a:lstStyle/>
          <a:p>
            <a:endParaRPr lang="en-GB"/>
          </a:p>
        </p:txBody>
      </p:sp>
      <p:sp>
        <p:nvSpPr>
          <p:cNvPr id="261" name="Freeform 259"/>
          <p:cNvSpPr>
            <a:spLocks/>
          </p:cNvSpPr>
          <p:nvPr/>
        </p:nvSpPr>
        <p:spPr bwMode="auto">
          <a:xfrm>
            <a:off x="7307263" y="4346575"/>
            <a:ext cx="111125" cy="152400"/>
          </a:xfrm>
          <a:custGeom>
            <a:avLst/>
            <a:gdLst>
              <a:gd name="T0" fmla="*/ 2147483647 w 70"/>
              <a:gd name="T1" fmla="*/ 2147483647 h 96"/>
              <a:gd name="T2" fmla="*/ 2147483647 w 70"/>
              <a:gd name="T3" fmla="*/ 2147483647 h 96"/>
              <a:gd name="T4" fmla="*/ 2147483647 w 70"/>
              <a:gd name="T5" fmla="*/ 2147483647 h 96"/>
              <a:gd name="T6" fmla="*/ 2147483647 w 70"/>
              <a:gd name="T7" fmla="*/ 2147483647 h 96"/>
              <a:gd name="T8" fmla="*/ 2147483647 w 70"/>
              <a:gd name="T9" fmla="*/ 2147483647 h 96"/>
              <a:gd name="T10" fmla="*/ 2147483647 w 70"/>
              <a:gd name="T11" fmla="*/ 2147483647 h 96"/>
              <a:gd name="T12" fmla="*/ 2147483647 w 70"/>
              <a:gd name="T13" fmla="*/ 2147483647 h 96"/>
              <a:gd name="T14" fmla="*/ 2147483647 w 70"/>
              <a:gd name="T15" fmla="*/ 2147483647 h 96"/>
              <a:gd name="T16" fmla="*/ 2147483647 w 70"/>
              <a:gd name="T17" fmla="*/ 2147483647 h 96"/>
              <a:gd name="T18" fmla="*/ 2147483647 w 70"/>
              <a:gd name="T19" fmla="*/ 2147483647 h 96"/>
              <a:gd name="T20" fmla="*/ 2147483647 w 70"/>
              <a:gd name="T21" fmla="*/ 2147483647 h 96"/>
              <a:gd name="T22" fmla="*/ 2147483647 w 70"/>
              <a:gd name="T23" fmla="*/ 2147483647 h 96"/>
              <a:gd name="T24" fmla="*/ 2147483647 w 70"/>
              <a:gd name="T25" fmla="*/ 2147483647 h 96"/>
              <a:gd name="T26" fmla="*/ 2147483647 w 70"/>
              <a:gd name="T27" fmla="*/ 2147483647 h 96"/>
              <a:gd name="T28" fmla="*/ 2147483647 w 70"/>
              <a:gd name="T29" fmla="*/ 2147483647 h 96"/>
              <a:gd name="T30" fmla="*/ 2147483647 w 70"/>
              <a:gd name="T31" fmla="*/ 2147483647 h 96"/>
              <a:gd name="T32" fmla="*/ 2147483647 w 70"/>
              <a:gd name="T33" fmla="*/ 2147483647 h 96"/>
              <a:gd name="T34" fmla="*/ 2147483647 w 70"/>
              <a:gd name="T35" fmla="*/ 2147483647 h 96"/>
              <a:gd name="T36" fmla="*/ 2147483647 w 70"/>
              <a:gd name="T37" fmla="*/ 2147483647 h 96"/>
              <a:gd name="T38" fmla="*/ 2147483647 w 70"/>
              <a:gd name="T39" fmla="*/ 2147483647 h 96"/>
              <a:gd name="T40" fmla="*/ 2147483647 w 70"/>
              <a:gd name="T41" fmla="*/ 2147483647 h 96"/>
              <a:gd name="T42" fmla="*/ 2147483647 w 70"/>
              <a:gd name="T43" fmla="*/ 2147483647 h 96"/>
              <a:gd name="T44" fmla="*/ 2147483647 w 70"/>
              <a:gd name="T45" fmla="*/ 2147483647 h 96"/>
              <a:gd name="T46" fmla="*/ 2147483647 w 70"/>
              <a:gd name="T47" fmla="*/ 2147483647 h 96"/>
              <a:gd name="T48" fmla="*/ 2147483647 w 70"/>
              <a:gd name="T49" fmla="*/ 2147483647 h 96"/>
              <a:gd name="T50" fmla="*/ 2147483647 w 70"/>
              <a:gd name="T51" fmla="*/ 2147483647 h 96"/>
              <a:gd name="T52" fmla="*/ 2147483647 w 70"/>
              <a:gd name="T53" fmla="*/ 2147483647 h 96"/>
              <a:gd name="T54" fmla="*/ 2147483647 w 70"/>
              <a:gd name="T55" fmla="*/ 0 h 96"/>
              <a:gd name="T56" fmla="*/ 2147483647 w 70"/>
              <a:gd name="T57" fmla="*/ 2147483647 h 96"/>
              <a:gd name="T58" fmla="*/ 2147483647 w 70"/>
              <a:gd name="T59" fmla="*/ 2147483647 h 96"/>
              <a:gd name="T60" fmla="*/ 2147483647 w 70"/>
              <a:gd name="T61" fmla="*/ 2147483647 h 96"/>
              <a:gd name="T62" fmla="*/ 0 w 70"/>
              <a:gd name="T63" fmla="*/ 2147483647 h 96"/>
              <a:gd name="T64" fmla="*/ 2147483647 w 70"/>
              <a:gd name="T65" fmla="*/ 2147483647 h 96"/>
              <a:gd name="T66" fmla="*/ 2147483647 w 70"/>
              <a:gd name="T67" fmla="*/ 2147483647 h 96"/>
              <a:gd name="T68" fmla="*/ 2147483647 w 70"/>
              <a:gd name="T69" fmla="*/ 2147483647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solidFill>
            <a:srgbClr val="2929A5"/>
          </a:solidFill>
          <a:ln w="7938">
            <a:solidFill>
              <a:schemeClr val="tx1"/>
            </a:solidFill>
            <a:prstDash val="solid"/>
            <a:round/>
            <a:headEnd/>
            <a:tailEnd/>
          </a:ln>
        </p:spPr>
        <p:txBody>
          <a:bodyPr/>
          <a:lstStyle/>
          <a:p>
            <a:endParaRPr lang="en-GB"/>
          </a:p>
        </p:txBody>
      </p:sp>
      <p:sp>
        <p:nvSpPr>
          <p:cNvPr id="262" name="Freeform 260"/>
          <p:cNvSpPr>
            <a:spLocks/>
          </p:cNvSpPr>
          <p:nvPr/>
        </p:nvSpPr>
        <p:spPr bwMode="auto">
          <a:xfrm>
            <a:off x="7240588" y="4533900"/>
            <a:ext cx="66675" cy="73025"/>
          </a:xfrm>
          <a:custGeom>
            <a:avLst/>
            <a:gdLst>
              <a:gd name="T0" fmla="*/ 0 w 42"/>
              <a:gd name="T1" fmla="*/ 2147483647 h 46"/>
              <a:gd name="T2" fmla="*/ 2147483647 w 42"/>
              <a:gd name="T3" fmla="*/ 2147483647 h 46"/>
              <a:gd name="T4" fmla="*/ 2147483647 w 42"/>
              <a:gd name="T5" fmla="*/ 2147483647 h 46"/>
              <a:gd name="T6" fmla="*/ 2147483647 w 42"/>
              <a:gd name="T7" fmla="*/ 2147483647 h 46"/>
              <a:gd name="T8" fmla="*/ 2147483647 w 42"/>
              <a:gd name="T9" fmla="*/ 0 h 46"/>
              <a:gd name="T10" fmla="*/ 2147483647 w 42"/>
              <a:gd name="T11" fmla="*/ 2147483647 h 46"/>
              <a:gd name="T12" fmla="*/ 2147483647 w 42"/>
              <a:gd name="T13" fmla="*/ 2147483647 h 46"/>
              <a:gd name="T14" fmla="*/ 2147483647 w 42"/>
              <a:gd name="T15" fmla="*/ 2147483647 h 46"/>
              <a:gd name="T16" fmla="*/ 2147483647 w 42"/>
              <a:gd name="T17" fmla="*/ 2147483647 h 46"/>
              <a:gd name="T18" fmla="*/ 2147483647 w 42"/>
              <a:gd name="T19" fmla="*/ 2147483647 h 46"/>
              <a:gd name="T20" fmla="*/ 0 w 42"/>
              <a:gd name="T21" fmla="*/ 2147483647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solidFill>
            <a:srgbClr val="2929A5"/>
          </a:solidFill>
          <a:ln w="7938">
            <a:solidFill>
              <a:schemeClr val="tx1"/>
            </a:solidFill>
            <a:prstDash val="solid"/>
            <a:round/>
            <a:headEnd/>
            <a:tailEnd/>
          </a:ln>
        </p:spPr>
        <p:txBody>
          <a:bodyPr/>
          <a:lstStyle/>
          <a:p>
            <a:endParaRPr lang="en-GB"/>
          </a:p>
        </p:txBody>
      </p:sp>
      <p:sp>
        <p:nvSpPr>
          <p:cNvPr id="263" name="Freeform 261"/>
          <p:cNvSpPr>
            <a:spLocks/>
          </p:cNvSpPr>
          <p:nvPr/>
        </p:nvSpPr>
        <p:spPr bwMode="auto">
          <a:xfrm>
            <a:off x="7358063" y="4572000"/>
            <a:ext cx="117475" cy="95250"/>
          </a:xfrm>
          <a:custGeom>
            <a:avLst/>
            <a:gdLst>
              <a:gd name="T0" fmla="*/ 2147483647 w 74"/>
              <a:gd name="T1" fmla="*/ 2147483647 h 60"/>
              <a:gd name="T2" fmla="*/ 2147483647 w 74"/>
              <a:gd name="T3" fmla="*/ 2147483647 h 60"/>
              <a:gd name="T4" fmla="*/ 2147483647 w 74"/>
              <a:gd name="T5" fmla="*/ 2147483647 h 60"/>
              <a:gd name="T6" fmla="*/ 2147483647 w 74"/>
              <a:gd name="T7" fmla="*/ 2147483647 h 60"/>
              <a:gd name="T8" fmla="*/ 2147483647 w 74"/>
              <a:gd name="T9" fmla="*/ 2147483647 h 60"/>
              <a:gd name="T10" fmla="*/ 2147483647 w 74"/>
              <a:gd name="T11" fmla="*/ 2147483647 h 60"/>
              <a:gd name="T12" fmla="*/ 2147483647 w 74"/>
              <a:gd name="T13" fmla="*/ 2147483647 h 60"/>
              <a:gd name="T14" fmla="*/ 2147483647 w 74"/>
              <a:gd name="T15" fmla="*/ 2147483647 h 60"/>
              <a:gd name="T16" fmla="*/ 2147483647 w 74"/>
              <a:gd name="T17" fmla="*/ 2147483647 h 60"/>
              <a:gd name="T18" fmla="*/ 2147483647 w 74"/>
              <a:gd name="T19" fmla="*/ 2147483647 h 60"/>
              <a:gd name="T20" fmla="*/ 2147483647 w 74"/>
              <a:gd name="T21" fmla="*/ 2147483647 h 60"/>
              <a:gd name="T22" fmla="*/ 0 w 74"/>
              <a:gd name="T23" fmla="*/ 2147483647 h 60"/>
              <a:gd name="T24" fmla="*/ 2147483647 w 74"/>
              <a:gd name="T25" fmla="*/ 2147483647 h 60"/>
              <a:gd name="T26" fmla="*/ 2147483647 w 74"/>
              <a:gd name="T27" fmla="*/ 2147483647 h 60"/>
              <a:gd name="T28" fmla="*/ 2147483647 w 74"/>
              <a:gd name="T29" fmla="*/ 2147483647 h 60"/>
              <a:gd name="T30" fmla="*/ 2147483647 w 74"/>
              <a:gd name="T31" fmla="*/ 2147483647 h 60"/>
              <a:gd name="T32" fmla="*/ 2147483647 w 74"/>
              <a:gd name="T33" fmla="*/ 2147483647 h 60"/>
              <a:gd name="T34" fmla="*/ 2147483647 w 74"/>
              <a:gd name="T35" fmla="*/ 2147483647 h 60"/>
              <a:gd name="T36" fmla="*/ 2147483647 w 74"/>
              <a:gd name="T37" fmla="*/ 2147483647 h 60"/>
              <a:gd name="T38" fmla="*/ 2147483647 w 74"/>
              <a:gd name="T39" fmla="*/ 2147483647 h 60"/>
              <a:gd name="T40" fmla="*/ 2147483647 w 74"/>
              <a:gd name="T41" fmla="*/ 2147483647 h 60"/>
              <a:gd name="T42" fmla="*/ 2147483647 w 74"/>
              <a:gd name="T43" fmla="*/ 2147483647 h 60"/>
              <a:gd name="T44" fmla="*/ 2147483647 w 74"/>
              <a:gd name="T45" fmla="*/ 2147483647 h 60"/>
              <a:gd name="T46" fmla="*/ 2147483647 w 74"/>
              <a:gd name="T47" fmla="*/ 0 h 60"/>
              <a:gd name="T48" fmla="*/ 2147483647 w 74"/>
              <a:gd name="T49" fmla="*/ 2147483647 h 60"/>
              <a:gd name="T50" fmla="*/ 2147483647 w 74"/>
              <a:gd name="T51" fmla="*/ 2147483647 h 60"/>
              <a:gd name="T52" fmla="*/ 2147483647 w 74"/>
              <a:gd name="T53" fmla="*/ 2147483647 h 60"/>
              <a:gd name="T54" fmla="*/ 2147483647 w 74"/>
              <a:gd name="T55" fmla="*/ 2147483647 h 60"/>
              <a:gd name="T56" fmla="*/ 2147483647 w 74"/>
              <a:gd name="T57" fmla="*/ 2147483647 h 60"/>
              <a:gd name="T58" fmla="*/ 2147483647 w 74"/>
              <a:gd name="T59" fmla="*/ 2147483647 h 60"/>
              <a:gd name="T60" fmla="*/ 2147483647 w 74"/>
              <a:gd name="T61" fmla="*/ 2147483647 h 60"/>
              <a:gd name="T62" fmla="*/ 2147483647 w 74"/>
              <a:gd name="T63" fmla="*/ 2147483647 h 60"/>
              <a:gd name="T64" fmla="*/ 2147483647 w 74"/>
              <a:gd name="T65" fmla="*/ 2147483647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solidFill>
            <a:srgbClr val="2929A5"/>
          </a:solidFill>
          <a:ln w="7938">
            <a:solidFill>
              <a:schemeClr val="tx1"/>
            </a:solidFill>
            <a:prstDash val="solid"/>
            <a:round/>
            <a:headEnd/>
            <a:tailEnd/>
          </a:ln>
        </p:spPr>
        <p:txBody>
          <a:bodyPr/>
          <a:lstStyle/>
          <a:p>
            <a:endParaRPr lang="en-GB"/>
          </a:p>
        </p:txBody>
      </p:sp>
      <p:sp>
        <p:nvSpPr>
          <p:cNvPr id="264" name="Freeform 262"/>
          <p:cNvSpPr>
            <a:spLocks/>
          </p:cNvSpPr>
          <p:nvPr/>
        </p:nvSpPr>
        <p:spPr bwMode="auto">
          <a:xfrm>
            <a:off x="7421563" y="4498975"/>
            <a:ext cx="28575" cy="34925"/>
          </a:xfrm>
          <a:custGeom>
            <a:avLst/>
            <a:gdLst>
              <a:gd name="T0" fmla="*/ 0 w 18"/>
              <a:gd name="T1" fmla="*/ 2147483647 h 22"/>
              <a:gd name="T2" fmla="*/ 2147483647 w 18"/>
              <a:gd name="T3" fmla="*/ 0 h 22"/>
              <a:gd name="T4" fmla="*/ 2147483647 w 18"/>
              <a:gd name="T5" fmla="*/ 2147483647 h 22"/>
              <a:gd name="T6" fmla="*/ 2147483647 w 18"/>
              <a:gd name="T7" fmla="*/ 2147483647 h 22"/>
              <a:gd name="T8" fmla="*/ 2147483647 w 18"/>
              <a:gd name="T9" fmla="*/ 2147483647 h 22"/>
              <a:gd name="T10" fmla="*/ 2147483647 w 18"/>
              <a:gd name="T11" fmla="*/ 2147483647 h 22"/>
              <a:gd name="T12" fmla="*/ 2147483647 w 18"/>
              <a:gd name="T13" fmla="*/ 2147483647 h 22"/>
              <a:gd name="T14" fmla="*/ 0 w 18"/>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22">
                <a:moveTo>
                  <a:pt x="0" y="4"/>
                </a:moveTo>
                <a:lnTo>
                  <a:pt x="12" y="0"/>
                </a:lnTo>
                <a:lnTo>
                  <a:pt x="18" y="2"/>
                </a:lnTo>
                <a:lnTo>
                  <a:pt x="18" y="16"/>
                </a:lnTo>
                <a:lnTo>
                  <a:pt x="18" y="22"/>
                </a:lnTo>
                <a:lnTo>
                  <a:pt x="10" y="18"/>
                </a:lnTo>
                <a:lnTo>
                  <a:pt x="4" y="12"/>
                </a:lnTo>
                <a:lnTo>
                  <a:pt x="0" y="4"/>
                </a:lnTo>
                <a:close/>
              </a:path>
            </a:pathLst>
          </a:custGeom>
          <a:solidFill>
            <a:srgbClr val="2929A5"/>
          </a:solidFill>
          <a:ln w="7938">
            <a:solidFill>
              <a:schemeClr val="tx1"/>
            </a:solidFill>
            <a:prstDash val="solid"/>
            <a:round/>
            <a:headEnd/>
            <a:tailEnd/>
          </a:ln>
        </p:spPr>
        <p:txBody>
          <a:bodyPr/>
          <a:lstStyle/>
          <a:p>
            <a:endParaRPr lang="en-GB"/>
          </a:p>
        </p:txBody>
      </p:sp>
      <p:sp>
        <p:nvSpPr>
          <p:cNvPr id="265" name="Freeform 263"/>
          <p:cNvSpPr>
            <a:spLocks/>
          </p:cNvSpPr>
          <p:nvPr/>
        </p:nvSpPr>
        <p:spPr bwMode="auto">
          <a:xfrm>
            <a:off x="7319963" y="4473575"/>
            <a:ext cx="31750" cy="38100"/>
          </a:xfrm>
          <a:custGeom>
            <a:avLst/>
            <a:gdLst>
              <a:gd name="T0" fmla="*/ 0 w 20"/>
              <a:gd name="T1" fmla="*/ 0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0 w 20"/>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24">
                <a:moveTo>
                  <a:pt x="0" y="0"/>
                </a:moveTo>
                <a:lnTo>
                  <a:pt x="10" y="2"/>
                </a:lnTo>
                <a:lnTo>
                  <a:pt x="20" y="10"/>
                </a:lnTo>
                <a:lnTo>
                  <a:pt x="18" y="22"/>
                </a:lnTo>
                <a:lnTo>
                  <a:pt x="12" y="24"/>
                </a:lnTo>
                <a:lnTo>
                  <a:pt x="6" y="10"/>
                </a:lnTo>
                <a:lnTo>
                  <a:pt x="2" y="6"/>
                </a:lnTo>
                <a:lnTo>
                  <a:pt x="0" y="0"/>
                </a:lnTo>
                <a:close/>
              </a:path>
            </a:pathLst>
          </a:custGeom>
          <a:solidFill>
            <a:srgbClr val="2929A5"/>
          </a:solidFill>
          <a:ln w="7938">
            <a:solidFill>
              <a:schemeClr val="tx1"/>
            </a:solidFill>
            <a:prstDash val="solid"/>
            <a:round/>
            <a:headEnd/>
            <a:tailEnd/>
          </a:ln>
        </p:spPr>
        <p:txBody>
          <a:bodyPr/>
          <a:lstStyle/>
          <a:p>
            <a:endParaRPr lang="en-GB"/>
          </a:p>
        </p:txBody>
      </p:sp>
      <p:sp>
        <p:nvSpPr>
          <p:cNvPr id="266" name="Freeform 264"/>
          <p:cNvSpPr>
            <a:spLocks/>
          </p:cNvSpPr>
          <p:nvPr/>
        </p:nvSpPr>
        <p:spPr bwMode="auto">
          <a:xfrm>
            <a:off x="7361238" y="4521200"/>
            <a:ext cx="34925" cy="31750"/>
          </a:xfrm>
          <a:custGeom>
            <a:avLst/>
            <a:gdLst>
              <a:gd name="T0" fmla="*/ 0 w 22"/>
              <a:gd name="T1" fmla="*/ 0 h 20"/>
              <a:gd name="T2" fmla="*/ 0 w 22"/>
              <a:gd name="T3" fmla="*/ 2147483647 h 20"/>
              <a:gd name="T4" fmla="*/ 0 w 22"/>
              <a:gd name="T5" fmla="*/ 2147483647 h 20"/>
              <a:gd name="T6" fmla="*/ 2147483647 w 22"/>
              <a:gd name="T7" fmla="*/ 2147483647 h 20"/>
              <a:gd name="T8" fmla="*/ 2147483647 w 22"/>
              <a:gd name="T9" fmla="*/ 2147483647 h 20"/>
              <a:gd name="T10" fmla="*/ 2147483647 w 22"/>
              <a:gd name="T11" fmla="*/ 2147483647 h 20"/>
              <a:gd name="T12" fmla="*/ 2147483647 w 22"/>
              <a:gd name="T13" fmla="*/ 0 h 20"/>
              <a:gd name="T14" fmla="*/ 2147483647 w 22"/>
              <a:gd name="T15" fmla="*/ 2147483647 h 20"/>
              <a:gd name="T16" fmla="*/ 0 w 2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solidFill>
            <a:srgbClr val="2929A5"/>
          </a:solidFill>
          <a:ln w="7938">
            <a:solidFill>
              <a:schemeClr val="tx1"/>
            </a:solidFill>
            <a:prstDash val="solid"/>
            <a:round/>
            <a:headEnd/>
            <a:tailEnd/>
          </a:ln>
        </p:spPr>
        <p:txBody>
          <a:bodyPr/>
          <a:lstStyle/>
          <a:p>
            <a:endParaRPr lang="en-GB"/>
          </a:p>
        </p:txBody>
      </p:sp>
      <p:sp>
        <p:nvSpPr>
          <p:cNvPr id="267" name="Freeform 265"/>
          <p:cNvSpPr>
            <a:spLocks/>
          </p:cNvSpPr>
          <p:nvPr/>
        </p:nvSpPr>
        <p:spPr bwMode="auto">
          <a:xfrm>
            <a:off x="7370763" y="4540250"/>
            <a:ext cx="38100" cy="44450"/>
          </a:xfrm>
          <a:custGeom>
            <a:avLst/>
            <a:gdLst>
              <a:gd name="T0" fmla="*/ 0 w 24"/>
              <a:gd name="T1" fmla="*/ 2147483647 h 28"/>
              <a:gd name="T2" fmla="*/ 2147483647 w 24"/>
              <a:gd name="T3" fmla="*/ 2147483647 h 28"/>
              <a:gd name="T4" fmla="*/ 2147483647 w 24"/>
              <a:gd name="T5" fmla="*/ 2147483647 h 28"/>
              <a:gd name="T6" fmla="*/ 2147483647 w 24"/>
              <a:gd name="T7" fmla="*/ 2147483647 h 28"/>
              <a:gd name="T8" fmla="*/ 2147483647 w 24"/>
              <a:gd name="T9" fmla="*/ 2147483647 h 28"/>
              <a:gd name="T10" fmla="*/ 2147483647 w 24"/>
              <a:gd name="T11" fmla="*/ 2147483647 h 28"/>
              <a:gd name="T12" fmla="*/ 2147483647 w 24"/>
              <a:gd name="T13" fmla="*/ 2147483647 h 28"/>
              <a:gd name="T14" fmla="*/ 2147483647 w 24"/>
              <a:gd name="T15" fmla="*/ 0 h 28"/>
              <a:gd name="T16" fmla="*/ 2147483647 w 24"/>
              <a:gd name="T17" fmla="*/ 2147483647 h 28"/>
              <a:gd name="T18" fmla="*/ 2147483647 w 24"/>
              <a:gd name="T19" fmla="*/ 2147483647 h 28"/>
              <a:gd name="T20" fmla="*/ 2147483647 w 24"/>
              <a:gd name="T21" fmla="*/ 2147483647 h 28"/>
              <a:gd name="T22" fmla="*/ 0 w 24"/>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solidFill>
            <a:srgbClr val="2929A5"/>
          </a:solidFill>
          <a:ln w="7938">
            <a:solidFill>
              <a:schemeClr val="tx1"/>
            </a:solidFill>
            <a:prstDash val="solid"/>
            <a:round/>
            <a:headEnd/>
            <a:tailEnd/>
          </a:ln>
        </p:spPr>
        <p:txBody>
          <a:bodyPr/>
          <a:lstStyle/>
          <a:p>
            <a:endParaRPr lang="en-GB"/>
          </a:p>
        </p:txBody>
      </p:sp>
      <p:sp>
        <p:nvSpPr>
          <p:cNvPr id="268" name="Freeform 266"/>
          <p:cNvSpPr>
            <a:spLocks/>
          </p:cNvSpPr>
          <p:nvPr/>
        </p:nvSpPr>
        <p:spPr bwMode="auto">
          <a:xfrm>
            <a:off x="7313613" y="4168775"/>
            <a:ext cx="47625" cy="85725"/>
          </a:xfrm>
          <a:custGeom>
            <a:avLst/>
            <a:gdLst>
              <a:gd name="T0" fmla="*/ 2147483647 w 30"/>
              <a:gd name="T1" fmla="*/ 2147483647 h 54"/>
              <a:gd name="T2" fmla="*/ 2147483647 w 30"/>
              <a:gd name="T3" fmla="*/ 2147483647 h 54"/>
              <a:gd name="T4" fmla="*/ 2147483647 w 30"/>
              <a:gd name="T5" fmla="*/ 2147483647 h 54"/>
              <a:gd name="T6" fmla="*/ 2147483647 w 30"/>
              <a:gd name="T7" fmla="*/ 2147483647 h 54"/>
              <a:gd name="T8" fmla="*/ 2147483647 w 30"/>
              <a:gd name="T9" fmla="*/ 2147483647 h 54"/>
              <a:gd name="T10" fmla="*/ 2147483647 w 30"/>
              <a:gd name="T11" fmla="*/ 2147483647 h 54"/>
              <a:gd name="T12" fmla="*/ 2147483647 w 30"/>
              <a:gd name="T13" fmla="*/ 2147483647 h 54"/>
              <a:gd name="T14" fmla="*/ 0 w 30"/>
              <a:gd name="T15" fmla="*/ 2147483647 h 54"/>
              <a:gd name="T16" fmla="*/ 2147483647 w 30"/>
              <a:gd name="T17" fmla="*/ 2147483647 h 54"/>
              <a:gd name="T18" fmla="*/ 2147483647 w 30"/>
              <a:gd name="T19" fmla="*/ 2147483647 h 54"/>
              <a:gd name="T20" fmla="*/ 2147483647 w 30"/>
              <a:gd name="T21" fmla="*/ 0 h 54"/>
              <a:gd name="T22" fmla="*/ 2147483647 w 30"/>
              <a:gd name="T23" fmla="*/ 2147483647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solidFill>
            <a:srgbClr val="2929A5"/>
          </a:solidFill>
          <a:ln w="7938">
            <a:solidFill>
              <a:schemeClr val="tx1"/>
            </a:solidFill>
            <a:prstDash val="solid"/>
            <a:round/>
            <a:headEnd/>
            <a:tailEnd/>
          </a:ln>
        </p:spPr>
        <p:txBody>
          <a:bodyPr/>
          <a:lstStyle/>
          <a:p>
            <a:endParaRPr lang="en-GB"/>
          </a:p>
        </p:txBody>
      </p:sp>
      <p:sp>
        <p:nvSpPr>
          <p:cNvPr id="269" name="Freeform 267"/>
          <p:cNvSpPr>
            <a:spLocks/>
          </p:cNvSpPr>
          <p:nvPr/>
        </p:nvSpPr>
        <p:spPr bwMode="auto">
          <a:xfrm>
            <a:off x="7024688" y="4305300"/>
            <a:ext cx="60325" cy="47625"/>
          </a:xfrm>
          <a:custGeom>
            <a:avLst/>
            <a:gdLst>
              <a:gd name="T0" fmla="*/ 2147483647 w 38"/>
              <a:gd name="T1" fmla="*/ 2147483647 h 30"/>
              <a:gd name="T2" fmla="*/ 2147483647 w 38"/>
              <a:gd name="T3" fmla="*/ 0 h 30"/>
              <a:gd name="T4" fmla="*/ 2147483647 w 38"/>
              <a:gd name="T5" fmla="*/ 0 h 30"/>
              <a:gd name="T6" fmla="*/ 2147483647 w 38"/>
              <a:gd name="T7" fmla="*/ 2147483647 h 30"/>
              <a:gd name="T8" fmla="*/ 2147483647 w 38"/>
              <a:gd name="T9" fmla="*/ 2147483647 h 30"/>
              <a:gd name="T10" fmla="*/ 2147483647 w 38"/>
              <a:gd name="T11" fmla="*/ 2147483647 h 30"/>
              <a:gd name="T12" fmla="*/ 2147483647 w 38"/>
              <a:gd name="T13" fmla="*/ 2147483647 h 30"/>
              <a:gd name="T14" fmla="*/ 2147483647 w 38"/>
              <a:gd name="T15" fmla="*/ 2147483647 h 30"/>
              <a:gd name="T16" fmla="*/ 2147483647 w 38"/>
              <a:gd name="T17" fmla="*/ 2147483647 h 30"/>
              <a:gd name="T18" fmla="*/ 2147483647 w 38"/>
              <a:gd name="T19" fmla="*/ 2147483647 h 30"/>
              <a:gd name="T20" fmla="*/ 0 w 38"/>
              <a:gd name="T21" fmla="*/ 2147483647 h 30"/>
              <a:gd name="T22" fmla="*/ 0 w 38"/>
              <a:gd name="T23" fmla="*/ 2147483647 h 30"/>
              <a:gd name="T24" fmla="*/ 2147483647 w 38"/>
              <a:gd name="T25" fmla="*/ 214748364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solidFill>
            <a:srgbClr val="2929A5"/>
          </a:solidFill>
          <a:ln w="7938">
            <a:solidFill>
              <a:schemeClr val="tx1"/>
            </a:solidFill>
            <a:prstDash val="solid"/>
            <a:round/>
            <a:headEnd/>
            <a:tailEnd/>
          </a:ln>
        </p:spPr>
        <p:txBody>
          <a:bodyPr/>
          <a:lstStyle/>
          <a:p>
            <a:endParaRPr lang="en-GB"/>
          </a:p>
        </p:txBody>
      </p:sp>
      <p:sp>
        <p:nvSpPr>
          <p:cNvPr id="270" name="Freeform 268"/>
          <p:cNvSpPr>
            <a:spLocks/>
          </p:cNvSpPr>
          <p:nvPr/>
        </p:nvSpPr>
        <p:spPr bwMode="auto">
          <a:xfrm>
            <a:off x="7812088" y="3587750"/>
            <a:ext cx="146050" cy="123825"/>
          </a:xfrm>
          <a:custGeom>
            <a:avLst/>
            <a:gdLst>
              <a:gd name="T0" fmla="*/ 2147483647 w 92"/>
              <a:gd name="T1" fmla="*/ 0 h 78"/>
              <a:gd name="T2" fmla="*/ 2147483647 w 92"/>
              <a:gd name="T3" fmla="*/ 2147483647 h 78"/>
              <a:gd name="T4" fmla="*/ 2147483647 w 92"/>
              <a:gd name="T5" fmla="*/ 2147483647 h 78"/>
              <a:gd name="T6" fmla="*/ 2147483647 w 92"/>
              <a:gd name="T7" fmla="*/ 2147483647 h 78"/>
              <a:gd name="T8" fmla="*/ 2147483647 w 92"/>
              <a:gd name="T9" fmla="*/ 2147483647 h 78"/>
              <a:gd name="T10" fmla="*/ 2147483647 w 92"/>
              <a:gd name="T11" fmla="*/ 2147483647 h 78"/>
              <a:gd name="T12" fmla="*/ 2147483647 w 92"/>
              <a:gd name="T13" fmla="*/ 2147483647 h 78"/>
              <a:gd name="T14" fmla="*/ 2147483647 w 92"/>
              <a:gd name="T15" fmla="*/ 2147483647 h 78"/>
              <a:gd name="T16" fmla="*/ 2147483647 w 92"/>
              <a:gd name="T17" fmla="*/ 2147483647 h 78"/>
              <a:gd name="T18" fmla="*/ 2147483647 w 92"/>
              <a:gd name="T19" fmla="*/ 2147483647 h 78"/>
              <a:gd name="T20" fmla="*/ 2147483647 w 92"/>
              <a:gd name="T21" fmla="*/ 2147483647 h 78"/>
              <a:gd name="T22" fmla="*/ 2147483647 w 92"/>
              <a:gd name="T23" fmla="*/ 2147483647 h 78"/>
              <a:gd name="T24" fmla="*/ 2147483647 w 92"/>
              <a:gd name="T25" fmla="*/ 2147483647 h 78"/>
              <a:gd name="T26" fmla="*/ 2147483647 w 92"/>
              <a:gd name="T27" fmla="*/ 2147483647 h 78"/>
              <a:gd name="T28" fmla="*/ 2147483647 w 92"/>
              <a:gd name="T29" fmla="*/ 2147483647 h 78"/>
              <a:gd name="T30" fmla="*/ 2147483647 w 92"/>
              <a:gd name="T31" fmla="*/ 2147483647 h 78"/>
              <a:gd name="T32" fmla="*/ 2147483647 w 92"/>
              <a:gd name="T33" fmla="*/ 2147483647 h 78"/>
              <a:gd name="T34" fmla="*/ 2147483647 w 92"/>
              <a:gd name="T35" fmla="*/ 2147483647 h 78"/>
              <a:gd name="T36" fmla="*/ 2147483647 w 92"/>
              <a:gd name="T37" fmla="*/ 2147483647 h 78"/>
              <a:gd name="T38" fmla="*/ 2147483647 w 92"/>
              <a:gd name="T39" fmla="*/ 2147483647 h 78"/>
              <a:gd name="T40" fmla="*/ 2147483647 w 92"/>
              <a:gd name="T41" fmla="*/ 2147483647 h 78"/>
              <a:gd name="T42" fmla="*/ 2147483647 w 92"/>
              <a:gd name="T43" fmla="*/ 2147483647 h 78"/>
              <a:gd name="T44" fmla="*/ 2147483647 w 92"/>
              <a:gd name="T45" fmla="*/ 2147483647 h 78"/>
              <a:gd name="T46" fmla="*/ 2147483647 w 92"/>
              <a:gd name="T47" fmla="*/ 2147483647 h 78"/>
              <a:gd name="T48" fmla="*/ 2147483647 w 92"/>
              <a:gd name="T49" fmla="*/ 2147483647 h 78"/>
              <a:gd name="T50" fmla="*/ 2147483647 w 92"/>
              <a:gd name="T51" fmla="*/ 2147483647 h 78"/>
              <a:gd name="T52" fmla="*/ 2147483647 w 92"/>
              <a:gd name="T53" fmla="*/ 2147483647 h 78"/>
              <a:gd name="T54" fmla="*/ 2147483647 w 92"/>
              <a:gd name="T55" fmla="*/ 2147483647 h 78"/>
              <a:gd name="T56" fmla="*/ 2147483647 w 92"/>
              <a:gd name="T57" fmla="*/ 2147483647 h 78"/>
              <a:gd name="T58" fmla="*/ 2147483647 w 92"/>
              <a:gd name="T59" fmla="*/ 2147483647 h 78"/>
              <a:gd name="T60" fmla="*/ 2147483647 w 92"/>
              <a:gd name="T61" fmla="*/ 2147483647 h 78"/>
              <a:gd name="T62" fmla="*/ 0 w 92"/>
              <a:gd name="T63" fmla="*/ 2147483647 h 78"/>
              <a:gd name="T64" fmla="*/ 0 w 92"/>
              <a:gd name="T65" fmla="*/ 2147483647 h 78"/>
              <a:gd name="T66" fmla="*/ 2147483647 w 92"/>
              <a:gd name="T67" fmla="*/ 2147483647 h 78"/>
              <a:gd name="T68" fmla="*/ 2147483647 w 92"/>
              <a:gd name="T69" fmla="*/ 2147483647 h 78"/>
              <a:gd name="T70" fmla="*/ 2147483647 w 92"/>
              <a:gd name="T71" fmla="*/ 2147483647 h 78"/>
              <a:gd name="T72" fmla="*/ 2147483647 w 92"/>
              <a:gd name="T73" fmla="*/ 2147483647 h 78"/>
              <a:gd name="T74" fmla="*/ 2147483647 w 92"/>
              <a:gd name="T75" fmla="*/ 2147483647 h 78"/>
              <a:gd name="T76" fmla="*/ 2147483647 w 92"/>
              <a:gd name="T77" fmla="*/ 2147483647 h 78"/>
              <a:gd name="T78" fmla="*/ 2147483647 w 92"/>
              <a:gd name="T79" fmla="*/ 2147483647 h 78"/>
              <a:gd name="T80" fmla="*/ 2147483647 w 92"/>
              <a:gd name="T81" fmla="*/ 0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solidFill>
            <a:srgbClr val="2929A5"/>
          </a:solidFill>
          <a:ln w="7938">
            <a:solidFill>
              <a:schemeClr val="tx1"/>
            </a:solidFill>
            <a:prstDash val="solid"/>
            <a:round/>
            <a:headEnd/>
            <a:tailEnd/>
          </a:ln>
        </p:spPr>
        <p:txBody>
          <a:bodyPr/>
          <a:lstStyle/>
          <a:p>
            <a:endParaRPr lang="en-GB"/>
          </a:p>
        </p:txBody>
      </p:sp>
      <p:sp>
        <p:nvSpPr>
          <p:cNvPr id="271" name="Freeform 269"/>
          <p:cNvSpPr>
            <a:spLocks/>
          </p:cNvSpPr>
          <p:nvPr/>
        </p:nvSpPr>
        <p:spPr bwMode="auto">
          <a:xfrm>
            <a:off x="7618413" y="3917950"/>
            <a:ext cx="63500" cy="41275"/>
          </a:xfrm>
          <a:custGeom>
            <a:avLst/>
            <a:gdLst>
              <a:gd name="T0" fmla="*/ 2147483647 w 40"/>
              <a:gd name="T1" fmla="*/ 2147483647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0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0 h 26"/>
              <a:gd name="T22" fmla="*/ 2147483647 w 40"/>
              <a:gd name="T23" fmla="*/ 0 h 26"/>
              <a:gd name="T24" fmla="*/ 2147483647 w 40"/>
              <a:gd name="T25" fmla="*/ 2147483647 h 26"/>
              <a:gd name="T26" fmla="*/ 2147483647 w 40"/>
              <a:gd name="T27" fmla="*/ 2147483647 h 26"/>
              <a:gd name="T28" fmla="*/ 2147483647 w 40"/>
              <a:gd name="T29" fmla="*/ 2147483647 h 26"/>
              <a:gd name="T30" fmla="*/ 2147483647 w 40"/>
              <a:gd name="T31" fmla="*/ 2147483647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solidFill>
            <a:srgbClr val="2929A5"/>
          </a:solidFill>
          <a:ln w="7938">
            <a:solidFill>
              <a:schemeClr val="tx1"/>
            </a:solidFill>
            <a:prstDash val="solid"/>
            <a:round/>
            <a:headEnd/>
            <a:tailEnd/>
          </a:ln>
        </p:spPr>
        <p:txBody>
          <a:bodyPr/>
          <a:lstStyle/>
          <a:p>
            <a:endParaRPr lang="en-GB"/>
          </a:p>
        </p:txBody>
      </p:sp>
      <p:sp>
        <p:nvSpPr>
          <p:cNvPr id="272" name="Freeform 270"/>
          <p:cNvSpPr>
            <a:spLocks/>
          </p:cNvSpPr>
          <p:nvPr/>
        </p:nvSpPr>
        <p:spPr bwMode="auto">
          <a:xfrm>
            <a:off x="7551738" y="3927475"/>
            <a:ext cx="60325" cy="79375"/>
          </a:xfrm>
          <a:custGeom>
            <a:avLst/>
            <a:gdLst>
              <a:gd name="T0" fmla="*/ 2147483647 w 38"/>
              <a:gd name="T1" fmla="*/ 2147483647 h 50"/>
              <a:gd name="T2" fmla="*/ 2147483647 w 38"/>
              <a:gd name="T3" fmla="*/ 2147483647 h 50"/>
              <a:gd name="T4" fmla="*/ 2147483647 w 38"/>
              <a:gd name="T5" fmla="*/ 0 h 50"/>
              <a:gd name="T6" fmla="*/ 2147483647 w 38"/>
              <a:gd name="T7" fmla="*/ 0 h 50"/>
              <a:gd name="T8" fmla="*/ 2147483647 w 38"/>
              <a:gd name="T9" fmla="*/ 2147483647 h 50"/>
              <a:gd name="T10" fmla="*/ 2147483647 w 38"/>
              <a:gd name="T11" fmla="*/ 2147483647 h 50"/>
              <a:gd name="T12" fmla="*/ 2147483647 w 38"/>
              <a:gd name="T13" fmla="*/ 2147483647 h 50"/>
              <a:gd name="T14" fmla="*/ 2147483647 w 38"/>
              <a:gd name="T15" fmla="*/ 2147483647 h 50"/>
              <a:gd name="T16" fmla="*/ 2147483647 w 38"/>
              <a:gd name="T17" fmla="*/ 2147483647 h 50"/>
              <a:gd name="T18" fmla="*/ 2147483647 w 38"/>
              <a:gd name="T19" fmla="*/ 2147483647 h 50"/>
              <a:gd name="T20" fmla="*/ 2147483647 w 38"/>
              <a:gd name="T21" fmla="*/ 2147483647 h 50"/>
              <a:gd name="T22" fmla="*/ 2147483647 w 38"/>
              <a:gd name="T23" fmla="*/ 2147483647 h 50"/>
              <a:gd name="T24" fmla="*/ 2147483647 w 38"/>
              <a:gd name="T25" fmla="*/ 2147483647 h 50"/>
              <a:gd name="T26" fmla="*/ 2147483647 w 38"/>
              <a:gd name="T27" fmla="*/ 2147483647 h 50"/>
              <a:gd name="T28" fmla="*/ 2147483647 w 38"/>
              <a:gd name="T29" fmla="*/ 2147483647 h 50"/>
              <a:gd name="T30" fmla="*/ 2147483647 w 38"/>
              <a:gd name="T31" fmla="*/ 2147483647 h 50"/>
              <a:gd name="T32" fmla="*/ 2147483647 w 38"/>
              <a:gd name="T33" fmla="*/ 2147483647 h 50"/>
              <a:gd name="T34" fmla="*/ 2147483647 w 38"/>
              <a:gd name="T35" fmla="*/ 2147483647 h 50"/>
              <a:gd name="T36" fmla="*/ 2147483647 w 38"/>
              <a:gd name="T37" fmla="*/ 2147483647 h 50"/>
              <a:gd name="T38" fmla="*/ 2147483647 w 38"/>
              <a:gd name="T39" fmla="*/ 2147483647 h 50"/>
              <a:gd name="T40" fmla="*/ 2147483647 w 38"/>
              <a:gd name="T41" fmla="*/ 2147483647 h 50"/>
              <a:gd name="T42" fmla="*/ 0 w 38"/>
              <a:gd name="T43" fmla="*/ 2147483647 h 50"/>
              <a:gd name="T44" fmla="*/ 2147483647 w 38"/>
              <a:gd name="T45" fmla="*/ 2147483647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solidFill>
            <a:srgbClr val="2929A5"/>
          </a:solidFill>
          <a:ln w="7938">
            <a:solidFill>
              <a:schemeClr val="tx1"/>
            </a:solidFill>
            <a:prstDash val="solid"/>
            <a:round/>
            <a:headEnd/>
            <a:tailEnd/>
          </a:ln>
        </p:spPr>
        <p:txBody>
          <a:bodyPr/>
          <a:lstStyle/>
          <a:p>
            <a:endParaRPr lang="en-GB"/>
          </a:p>
        </p:txBody>
      </p:sp>
      <p:sp>
        <p:nvSpPr>
          <p:cNvPr id="273" name="Freeform 271"/>
          <p:cNvSpPr>
            <a:spLocks/>
          </p:cNvSpPr>
          <p:nvPr/>
        </p:nvSpPr>
        <p:spPr bwMode="auto">
          <a:xfrm>
            <a:off x="7589838" y="3705225"/>
            <a:ext cx="276225" cy="234950"/>
          </a:xfrm>
          <a:custGeom>
            <a:avLst/>
            <a:gdLst>
              <a:gd name="T0" fmla="*/ 2147483647 w 174"/>
              <a:gd name="T1" fmla="*/ 2147483647 h 148"/>
              <a:gd name="T2" fmla="*/ 2147483647 w 174"/>
              <a:gd name="T3" fmla="*/ 2147483647 h 148"/>
              <a:gd name="T4" fmla="*/ 2147483647 w 174"/>
              <a:gd name="T5" fmla="*/ 2147483647 h 148"/>
              <a:gd name="T6" fmla="*/ 2147483647 w 174"/>
              <a:gd name="T7" fmla="*/ 2147483647 h 148"/>
              <a:gd name="T8" fmla="*/ 2147483647 w 174"/>
              <a:gd name="T9" fmla="*/ 2147483647 h 148"/>
              <a:gd name="T10" fmla="*/ 2147483647 w 174"/>
              <a:gd name="T11" fmla="*/ 2147483647 h 148"/>
              <a:gd name="T12" fmla="*/ 2147483647 w 174"/>
              <a:gd name="T13" fmla="*/ 2147483647 h 148"/>
              <a:gd name="T14" fmla="*/ 2147483647 w 174"/>
              <a:gd name="T15" fmla="*/ 2147483647 h 148"/>
              <a:gd name="T16" fmla="*/ 2147483647 w 174"/>
              <a:gd name="T17" fmla="*/ 2147483647 h 148"/>
              <a:gd name="T18" fmla="*/ 2147483647 w 174"/>
              <a:gd name="T19" fmla="*/ 2147483647 h 148"/>
              <a:gd name="T20" fmla="*/ 2147483647 w 174"/>
              <a:gd name="T21" fmla="*/ 2147483647 h 148"/>
              <a:gd name="T22" fmla="*/ 2147483647 w 174"/>
              <a:gd name="T23" fmla="*/ 2147483647 h 148"/>
              <a:gd name="T24" fmla="*/ 2147483647 w 174"/>
              <a:gd name="T25" fmla="*/ 2147483647 h 148"/>
              <a:gd name="T26" fmla="*/ 2147483647 w 174"/>
              <a:gd name="T27" fmla="*/ 2147483647 h 148"/>
              <a:gd name="T28" fmla="*/ 2147483647 w 174"/>
              <a:gd name="T29" fmla="*/ 2147483647 h 148"/>
              <a:gd name="T30" fmla="*/ 2147483647 w 174"/>
              <a:gd name="T31" fmla="*/ 2147483647 h 148"/>
              <a:gd name="T32" fmla="*/ 2147483647 w 174"/>
              <a:gd name="T33" fmla="*/ 2147483647 h 148"/>
              <a:gd name="T34" fmla="*/ 2147483647 w 174"/>
              <a:gd name="T35" fmla="*/ 2147483647 h 148"/>
              <a:gd name="T36" fmla="*/ 2147483647 w 174"/>
              <a:gd name="T37" fmla="*/ 2147483647 h 148"/>
              <a:gd name="T38" fmla="*/ 2147483647 w 174"/>
              <a:gd name="T39" fmla="*/ 2147483647 h 148"/>
              <a:gd name="T40" fmla="*/ 2147483647 w 174"/>
              <a:gd name="T41" fmla="*/ 2147483647 h 148"/>
              <a:gd name="T42" fmla="*/ 2147483647 w 174"/>
              <a:gd name="T43" fmla="*/ 2147483647 h 148"/>
              <a:gd name="T44" fmla="*/ 2147483647 w 174"/>
              <a:gd name="T45" fmla="*/ 2147483647 h 148"/>
              <a:gd name="T46" fmla="*/ 2147483647 w 174"/>
              <a:gd name="T47" fmla="*/ 2147483647 h 148"/>
              <a:gd name="T48" fmla="*/ 2147483647 w 174"/>
              <a:gd name="T49" fmla="*/ 2147483647 h 148"/>
              <a:gd name="T50" fmla="*/ 2147483647 w 174"/>
              <a:gd name="T51" fmla="*/ 2147483647 h 148"/>
              <a:gd name="T52" fmla="*/ 2147483647 w 174"/>
              <a:gd name="T53" fmla="*/ 2147483647 h 148"/>
              <a:gd name="T54" fmla="*/ 2147483647 w 174"/>
              <a:gd name="T55" fmla="*/ 2147483647 h 148"/>
              <a:gd name="T56" fmla="*/ 2147483647 w 174"/>
              <a:gd name="T57" fmla="*/ 2147483647 h 148"/>
              <a:gd name="T58" fmla="*/ 2147483647 w 174"/>
              <a:gd name="T59" fmla="*/ 2147483647 h 148"/>
              <a:gd name="T60" fmla="*/ 2147483647 w 174"/>
              <a:gd name="T61" fmla="*/ 2147483647 h 148"/>
              <a:gd name="T62" fmla="*/ 2147483647 w 174"/>
              <a:gd name="T63" fmla="*/ 2147483647 h 148"/>
              <a:gd name="T64" fmla="*/ 2147483647 w 174"/>
              <a:gd name="T65" fmla="*/ 2147483647 h 148"/>
              <a:gd name="T66" fmla="*/ 2147483647 w 174"/>
              <a:gd name="T67" fmla="*/ 2147483647 h 1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solidFill>
            <a:srgbClr val="2929A5"/>
          </a:solidFill>
          <a:ln w="7938">
            <a:solidFill>
              <a:schemeClr val="tx1"/>
            </a:solidFill>
            <a:prstDash val="solid"/>
            <a:round/>
            <a:headEnd/>
            <a:tailEnd/>
          </a:ln>
        </p:spPr>
        <p:txBody>
          <a:bodyPr/>
          <a:lstStyle/>
          <a:p>
            <a:endParaRPr lang="en-GB"/>
          </a:p>
        </p:txBody>
      </p:sp>
      <p:sp>
        <p:nvSpPr>
          <p:cNvPr id="274" name="Freeform 272"/>
          <p:cNvSpPr>
            <a:spLocks/>
          </p:cNvSpPr>
          <p:nvPr/>
        </p:nvSpPr>
        <p:spPr bwMode="auto">
          <a:xfrm>
            <a:off x="7472363" y="3797300"/>
            <a:ext cx="79375" cy="114300"/>
          </a:xfrm>
          <a:custGeom>
            <a:avLst/>
            <a:gdLst>
              <a:gd name="T0" fmla="*/ 2147483647 w 50"/>
              <a:gd name="T1" fmla="*/ 2147483647 h 72"/>
              <a:gd name="T2" fmla="*/ 2147483647 w 50"/>
              <a:gd name="T3" fmla="*/ 2147483647 h 72"/>
              <a:gd name="T4" fmla="*/ 2147483647 w 50"/>
              <a:gd name="T5" fmla="*/ 2147483647 h 72"/>
              <a:gd name="T6" fmla="*/ 2147483647 w 50"/>
              <a:gd name="T7" fmla="*/ 2147483647 h 72"/>
              <a:gd name="T8" fmla="*/ 2147483647 w 50"/>
              <a:gd name="T9" fmla="*/ 2147483647 h 72"/>
              <a:gd name="T10" fmla="*/ 2147483647 w 50"/>
              <a:gd name="T11" fmla="*/ 2147483647 h 72"/>
              <a:gd name="T12" fmla="*/ 2147483647 w 50"/>
              <a:gd name="T13" fmla="*/ 2147483647 h 72"/>
              <a:gd name="T14" fmla="*/ 2147483647 w 50"/>
              <a:gd name="T15" fmla="*/ 2147483647 h 72"/>
              <a:gd name="T16" fmla="*/ 2147483647 w 50"/>
              <a:gd name="T17" fmla="*/ 0 h 72"/>
              <a:gd name="T18" fmla="*/ 2147483647 w 50"/>
              <a:gd name="T19" fmla="*/ 2147483647 h 72"/>
              <a:gd name="T20" fmla="*/ 2147483647 w 50"/>
              <a:gd name="T21" fmla="*/ 2147483647 h 72"/>
              <a:gd name="T22" fmla="*/ 2147483647 w 50"/>
              <a:gd name="T23" fmla="*/ 2147483647 h 72"/>
              <a:gd name="T24" fmla="*/ 2147483647 w 50"/>
              <a:gd name="T25" fmla="*/ 2147483647 h 72"/>
              <a:gd name="T26" fmla="*/ 2147483647 w 50"/>
              <a:gd name="T27" fmla="*/ 2147483647 h 72"/>
              <a:gd name="T28" fmla="*/ 2147483647 w 50"/>
              <a:gd name="T29" fmla="*/ 2147483647 h 72"/>
              <a:gd name="T30" fmla="*/ 2147483647 w 50"/>
              <a:gd name="T31" fmla="*/ 2147483647 h 72"/>
              <a:gd name="T32" fmla="*/ 2147483647 w 50"/>
              <a:gd name="T33" fmla="*/ 2147483647 h 72"/>
              <a:gd name="T34" fmla="*/ 2147483647 w 50"/>
              <a:gd name="T35" fmla="*/ 2147483647 h 72"/>
              <a:gd name="T36" fmla="*/ 2147483647 w 50"/>
              <a:gd name="T37" fmla="*/ 2147483647 h 72"/>
              <a:gd name="T38" fmla="*/ 2147483647 w 50"/>
              <a:gd name="T39" fmla="*/ 2147483647 h 72"/>
              <a:gd name="T40" fmla="*/ 2147483647 w 50"/>
              <a:gd name="T41" fmla="*/ 2147483647 h 72"/>
              <a:gd name="T42" fmla="*/ 2147483647 w 50"/>
              <a:gd name="T43" fmla="*/ 2147483647 h 72"/>
              <a:gd name="T44" fmla="*/ 2147483647 w 50"/>
              <a:gd name="T45" fmla="*/ 2147483647 h 72"/>
              <a:gd name="T46" fmla="*/ 2147483647 w 50"/>
              <a:gd name="T47" fmla="*/ 2147483647 h 72"/>
              <a:gd name="T48" fmla="*/ 0 w 50"/>
              <a:gd name="T49" fmla="*/ 2147483647 h 72"/>
              <a:gd name="T50" fmla="*/ 2147483647 w 50"/>
              <a:gd name="T51" fmla="*/ 2147483647 h 72"/>
              <a:gd name="T52" fmla="*/ 2147483647 w 50"/>
              <a:gd name="T53" fmla="*/ 2147483647 h 72"/>
              <a:gd name="T54" fmla="*/ 2147483647 w 50"/>
              <a:gd name="T55" fmla="*/ 2147483647 h 72"/>
              <a:gd name="T56" fmla="*/ 2147483647 w 50"/>
              <a:gd name="T57" fmla="*/ 2147483647 h 72"/>
              <a:gd name="T58" fmla="*/ 2147483647 w 50"/>
              <a:gd name="T59" fmla="*/ 2147483647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solidFill>
            <a:srgbClr val="2929A5"/>
          </a:solidFill>
          <a:ln w="7938">
            <a:solidFill>
              <a:schemeClr val="tx1"/>
            </a:solidFill>
            <a:prstDash val="solid"/>
            <a:round/>
            <a:headEnd/>
            <a:tailEnd/>
          </a:ln>
        </p:spPr>
        <p:txBody>
          <a:bodyPr/>
          <a:lstStyle/>
          <a:p>
            <a:endParaRPr lang="en-GB"/>
          </a:p>
        </p:txBody>
      </p:sp>
      <p:sp>
        <p:nvSpPr>
          <p:cNvPr id="275" name="Freeform 273"/>
          <p:cNvSpPr>
            <a:spLocks/>
          </p:cNvSpPr>
          <p:nvPr/>
        </p:nvSpPr>
        <p:spPr bwMode="auto">
          <a:xfrm>
            <a:off x="7424738" y="3663950"/>
            <a:ext cx="155575" cy="152400"/>
          </a:xfrm>
          <a:custGeom>
            <a:avLst/>
            <a:gdLst>
              <a:gd name="T0" fmla="*/ 2147483647 w 98"/>
              <a:gd name="T1" fmla="*/ 2147483647 h 96"/>
              <a:gd name="T2" fmla="*/ 2147483647 w 98"/>
              <a:gd name="T3" fmla="*/ 2147483647 h 96"/>
              <a:gd name="T4" fmla="*/ 2147483647 w 98"/>
              <a:gd name="T5" fmla="*/ 2147483647 h 96"/>
              <a:gd name="T6" fmla="*/ 2147483647 w 98"/>
              <a:gd name="T7" fmla="*/ 2147483647 h 96"/>
              <a:gd name="T8" fmla="*/ 2147483647 w 98"/>
              <a:gd name="T9" fmla="*/ 2147483647 h 96"/>
              <a:gd name="T10" fmla="*/ 2147483647 w 98"/>
              <a:gd name="T11" fmla="*/ 2147483647 h 96"/>
              <a:gd name="T12" fmla="*/ 2147483647 w 98"/>
              <a:gd name="T13" fmla="*/ 2147483647 h 96"/>
              <a:gd name="T14" fmla="*/ 0 w 98"/>
              <a:gd name="T15" fmla="*/ 2147483647 h 96"/>
              <a:gd name="T16" fmla="*/ 2147483647 w 98"/>
              <a:gd name="T17" fmla="*/ 2147483647 h 96"/>
              <a:gd name="T18" fmla="*/ 2147483647 w 98"/>
              <a:gd name="T19" fmla="*/ 2147483647 h 96"/>
              <a:gd name="T20" fmla="*/ 2147483647 w 98"/>
              <a:gd name="T21" fmla="*/ 2147483647 h 96"/>
              <a:gd name="T22" fmla="*/ 2147483647 w 98"/>
              <a:gd name="T23" fmla="*/ 2147483647 h 96"/>
              <a:gd name="T24" fmla="*/ 2147483647 w 98"/>
              <a:gd name="T25" fmla="*/ 2147483647 h 96"/>
              <a:gd name="T26" fmla="*/ 2147483647 w 98"/>
              <a:gd name="T27" fmla="*/ 2147483647 h 96"/>
              <a:gd name="T28" fmla="*/ 2147483647 w 98"/>
              <a:gd name="T29" fmla="*/ 2147483647 h 96"/>
              <a:gd name="T30" fmla="*/ 2147483647 w 98"/>
              <a:gd name="T31" fmla="*/ 2147483647 h 96"/>
              <a:gd name="T32" fmla="*/ 2147483647 w 98"/>
              <a:gd name="T33" fmla="*/ 2147483647 h 96"/>
              <a:gd name="T34" fmla="*/ 2147483647 w 98"/>
              <a:gd name="T35" fmla="*/ 2147483647 h 96"/>
              <a:gd name="T36" fmla="*/ 2147483647 w 98"/>
              <a:gd name="T37" fmla="*/ 2147483647 h 96"/>
              <a:gd name="T38" fmla="*/ 2147483647 w 98"/>
              <a:gd name="T39" fmla="*/ 0 h 96"/>
              <a:gd name="T40" fmla="*/ 2147483647 w 98"/>
              <a:gd name="T41" fmla="*/ 2147483647 h 96"/>
              <a:gd name="T42" fmla="*/ 2147483647 w 98"/>
              <a:gd name="T43" fmla="*/ 2147483647 h 96"/>
              <a:gd name="T44" fmla="*/ 2147483647 w 98"/>
              <a:gd name="T45" fmla="*/ 2147483647 h 96"/>
              <a:gd name="T46" fmla="*/ 2147483647 w 98"/>
              <a:gd name="T47" fmla="*/ 2147483647 h 96"/>
              <a:gd name="T48" fmla="*/ 2147483647 w 98"/>
              <a:gd name="T49" fmla="*/ 2147483647 h 96"/>
              <a:gd name="T50" fmla="*/ 2147483647 w 98"/>
              <a:gd name="T51" fmla="*/ 2147483647 h 96"/>
              <a:gd name="T52" fmla="*/ 2147483647 w 98"/>
              <a:gd name="T53" fmla="*/ 2147483647 h 96"/>
              <a:gd name="T54" fmla="*/ 2147483647 w 98"/>
              <a:gd name="T55" fmla="*/ 2147483647 h 96"/>
              <a:gd name="T56" fmla="*/ 2147483647 w 98"/>
              <a:gd name="T57" fmla="*/ 2147483647 h 96"/>
              <a:gd name="T58" fmla="*/ 2147483647 w 98"/>
              <a:gd name="T59" fmla="*/ 2147483647 h 96"/>
              <a:gd name="T60" fmla="*/ 2147483647 w 98"/>
              <a:gd name="T61" fmla="*/ 2147483647 h 96"/>
              <a:gd name="T62" fmla="*/ 2147483647 w 98"/>
              <a:gd name="T63" fmla="*/ 2147483647 h 96"/>
              <a:gd name="T64" fmla="*/ 2147483647 w 98"/>
              <a:gd name="T65" fmla="*/ 2147483647 h 96"/>
              <a:gd name="T66" fmla="*/ 2147483647 w 98"/>
              <a:gd name="T67" fmla="*/ 2147483647 h 96"/>
              <a:gd name="T68" fmla="*/ 2147483647 w 98"/>
              <a:gd name="T69" fmla="*/ 2147483647 h 96"/>
              <a:gd name="T70" fmla="*/ 2147483647 w 98"/>
              <a:gd name="T71" fmla="*/ 2147483647 h 96"/>
              <a:gd name="T72" fmla="*/ 2147483647 w 98"/>
              <a:gd name="T73" fmla="*/ 2147483647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solidFill>
            <a:srgbClr val="DDDDDD"/>
          </a:solidFill>
          <a:ln w="7938">
            <a:solidFill>
              <a:schemeClr val="tx1"/>
            </a:solidFill>
            <a:prstDash val="solid"/>
            <a:round/>
            <a:headEnd/>
            <a:tailEnd/>
          </a:ln>
        </p:spPr>
        <p:txBody>
          <a:bodyPr/>
          <a:lstStyle/>
          <a:p>
            <a:endParaRPr lang="en-GB"/>
          </a:p>
        </p:txBody>
      </p:sp>
      <p:sp>
        <p:nvSpPr>
          <p:cNvPr id="276" name="Freeform 274"/>
          <p:cNvSpPr>
            <a:spLocks/>
          </p:cNvSpPr>
          <p:nvPr/>
        </p:nvSpPr>
        <p:spPr bwMode="auto">
          <a:xfrm>
            <a:off x="6142038" y="3321050"/>
            <a:ext cx="1543050" cy="971550"/>
          </a:xfrm>
          <a:custGeom>
            <a:avLst/>
            <a:gdLst>
              <a:gd name="T0" fmla="*/ 2147483647 w 972"/>
              <a:gd name="T1" fmla="*/ 2147483647 h 612"/>
              <a:gd name="T2" fmla="*/ 2147483647 w 972"/>
              <a:gd name="T3" fmla="*/ 2147483647 h 612"/>
              <a:gd name="T4" fmla="*/ 2147483647 w 972"/>
              <a:gd name="T5" fmla="*/ 2147483647 h 612"/>
              <a:gd name="T6" fmla="*/ 2147483647 w 972"/>
              <a:gd name="T7" fmla="*/ 2147483647 h 612"/>
              <a:gd name="T8" fmla="*/ 2147483647 w 972"/>
              <a:gd name="T9" fmla="*/ 2147483647 h 612"/>
              <a:gd name="T10" fmla="*/ 2147483647 w 972"/>
              <a:gd name="T11" fmla="*/ 2147483647 h 612"/>
              <a:gd name="T12" fmla="*/ 2147483647 w 972"/>
              <a:gd name="T13" fmla="*/ 2147483647 h 612"/>
              <a:gd name="T14" fmla="*/ 2147483647 w 972"/>
              <a:gd name="T15" fmla="*/ 2147483647 h 612"/>
              <a:gd name="T16" fmla="*/ 2147483647 w 972"/>
              <a:gd name="T17" fmla="*/ 2147483647 h 612"/>
              <a:gd name="T18" fmla="*/ 2147483647 w 972"/>
              <a:gd name="T19" fmla="*/ 2147483647 h 612"/>
              <a:gd name="T20" fmla="*/ 2147483647 w 972"/>
              <a:gd name="T21" fmla="*/ 2147483647 h 612"/>
              <a:gd name="T22" fmla="*/ 2147483647 w 972"/>
              <a:gd name="T23" fmla="*/ 2147483647 h 612"/>
              <a:gd name="T24" fmla="*/ 2147483647 w 972"/>
              <a:gd name="T25" fmla="*/ 2147483647 h 612"/>
              <a:gd name="T26" fmla="*/ 2147483647 w 972"/>
              <a:gd name="T27" fmla="*/ 0 h 612"/>
              <a:gd name="T28" fmla="*/ 2147483647 w 972"/>
              <a:gd name="T29" fmla="*/ 2147483647 h 612"/>
              <a:gd name="T30" fmla="*/ 2147483647 w 972"/>
              <a:gd name="T31" fmla="*/ 2147483647 h 612"/>
              <a:gd name="T32" fmla="*/ 2147483647 w 972"/>
              <a:gd name="T33" fmla="*/ 2147483647 h 612"/>
              <a:gd name="T34" fmla="*/ 2147483647 w 972"/>
              <a:gd name="T35" fmla="*/ 2147483647 h 612"/>
              <a:gd name="T36" fmla="*/ 2147483647 w 972"/>
              <a:gd name="T37" fmla="*/ 2147483647 h 612"/>
              <a:gd name="T38" fmla="*/ 2147483647 w 972"/>
              <a:gd name="T39" fmla="*/ 2147483647 h 612"/>
              <a:gd name="T40" fmla="*/ 2147483647 w 972"/>
              <a:gd name="T41" fmla="*/ 2147483647 h 612"/>
              <a:gd name="T42" fmla="*/ 2147483647 w 972"/>
              <a:gd name="T43" fmla="*/ 2147483647 h 612"/>
              <a:gd name="T44" fmla="*/ 2147483647 w 972"/>
              <a:gd name="T45" fmla="*/ 2147483647 h 612"/>
              <a:gd name="T46" fmla="*/ 2147483647 w 972"/>
              <a:gd name="T47" fmla="*/ 2147483647 h 612"/>
              <a:gd name="T48" fmla="*/ 2147483647 w 972"/>
              <a:gd name="T49" fmla="*/ 2147483647 h 612"/>
              <a:gd name="T50" fmla="*/ 2147483647 w 972"/>
              <a:gd name="T51" fmla="*/ 2147483647 h 612"/>
              <a:gd name="T52" fmla="*/ 2147483647 w 972"/>
              <a:gd name="T53" fmla="*/ 2147483647 h 612"/>
              <a:gd name="T54" fmla="*/ 2147483647 w 972"/>
              <a:gd name="T55" fmla="*/ 2147483647 h 612"/>
              <a:gd name="T56" fmla="*/ 2147483647 w 972"/>
              <a:gd name="T57" fmla="*/ 2147483647 h 612"/>
              <a:gd name="T58" fmla="*/ 2147483647 w 972"/>
              <a:gd name="T59" fmla="*/ 2147483647 h 612"/>
              <a:gd name="T60" fmla="*/ 2147483647 w 972"/>
              <a:gd name="T61" fmla="*/ 2147483647 h 612"/>
              <a:gd name="T62" fmla="*/ 2147483647 w 972"/>
              <a:gd name="T63" fmla="*/ 2147483647 h 612"/>
              <a:gd name="T64" fmla="*/ 2147483647 w 972"/>
              <a:gd name="T65" fmla="*/ 2147483647 h 612"/>
              <a:gd name="T66" fmla="*/ 2147483647 w 972"/>
              <a:gd name="T67" fmla="*/ 2147483647 h 612"/>
              <a:gd name="T68" fmla="*/ 2147483647 w 972"/>
              <a:gd name="T69" fmla="*/ 2147483647 h 612"/>
              <a:gd name="T70" fmla="*/ 2147483647 w 972"/>
              <a:gd name="T71" fmla="*/ 2147483647 h 612"/>
              <a:gd name="T72" fmla="*/ 2147483647 w 972"/>
              <a:gd name="T73" fmla="*/ 2147483647 h 612"/>
              <a:gd name="T74" fmla="*/ 2147483647 w 972"/>
              <a:gd name="T75" fmla="*/ 2147483647 h 612"/>
              <a:gd name="T76" fmla="*/ 2147483647 w 972"/>
              <a:gd name="T77" fmla="*/ 2147483647 h 612"/>
              <a:gd name="T78" fmla="*/ 2147483647 w 972"/>
              <a:gd name="T79" fmla="*/ 2147483647 h 612"/>
              <a:gd name="T80" fmla="*/ 2147483647 w 972"/>
              <a:gd name="T81" fmla="*/ 2147483647 h 612"/>
              <a:gd name="T82" fmla="*/ 2147483647 w 972"/>
              <a:gd name="T83" fmla="*/ 2147483647 h 612"/>
              <a:gd name="T84" fmla="*/ 2147483647 w 972"/>
              <a:gd name="T85" fmla="*/ 2147483647 h 612"/>
              <a:gd name="T86" fmla="*/ 2147483647 w 972"/>
              <a:gd name="T87" fmla="*/ 2147483647 h 612"/>
              <a:gd name="T88" fmla="*/ 2147483647 w 972"/>
              <a:gd name="T89" fmla="*/ 2147483647 h 612"/>
              <a:gd name="T90" fmla="*/ 2147483647 w 972"/>
              <a:gd name="T91" fmla="*/ 2147483647 h 612"/>
              <a:gd name="T92" fmla="*/ 2147483647 w 972"/>
              <a:gd name="T93" fmla="*/ 2147483647 h 612"/>
              <a:gd name="T94" fmla="*/ 2147483647 w 972"/>
              <a:gd name="T95" fmla="*/ 2147483647 h 612"/>
              <a:gd name="T96" fmla="*/ 2147483647 w 972"/>
              <a:gd name="T97" fmla="*/ 2147483647 h 612"/>
              <a:gd name="T98" fmla="*/ 2147483647 w 972"/>
              <a:gd name="T99" fmla="*/ 2147483647 h 612"/>
              <a:gd name="T100" fmla="*/ 2147483647 w 972"/>
              <a:gd name="T101" fmla="*/ 2147483647 h 6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solidFill>
            <a:srgbClr val="2929A5"/>
          </a:solidFill>
          <a:ln w="7938">
            <a:solidFill>
              <a:schemeClr val="tx1"/>
            </a:solidFill>
            <a:prstDash val="solid"/>
            <a:round/>
            <a:headEnd/>
            <a:tailEnd/>
          </a:ln>
        </p:spPr>
        <p:txBody>
          <a:bodyPr/>
          <a:lstStyle/>
          <a:p>
            <a:endParaRPr lang="en-GB"/>
          </a:p>
        </p:txBody>
      </p:sp>
      <p:sp>
        <p:nvSpPr>
          <p:cNvPr id="277" name="Freeform 275"/>
          <p:cNvSpPr>
            <a:spLocks/>
          </p:cNvSpPr>
          <p:nvPr/>
        </p:nvSpPr>
        <p:spPr bwMode="auto">
          <a:xfrm>
            <a:off x="6802438" y="4241800"/>
            <a:ext cx="196850" cy="215900"/>
          </a:xfrm>
          <a:custGeom>
            <a:avLst/>
            <a:gdLst>
              <a:gd name="T0" fmla="*/ 2147483647 w 124"/>
              <a:gd name="T1" fmla="*/ 2147483647 h 136"/>
              <a:gd name="T2" fmla="*/ 2147483647 w 124"/>
              <a:gd name="T3" fmla="*/ 2147483647 h 136"/>
              <a:gd name="T4" fmla="*/ 2147483647 w 124"/>
              <a:gd name="T5" fmla="*/ 2147483647 h 136"/>
              <a:gd name="T6" fmla="*/ 2147483647 w 124"/>
              <a:gd name="T7" fmla="*/ 2147483647 h 136"/>
              <a:gd name="T8" fmla="*/ 2147483647 w 124"/>
              <a:gd name="T9" fmla="*/ 2147483647 h 136"/>
              <a:gd name="T10" fmla="*/ 2147483647 w 124"/>
              <a:gd name="T11" fmla="*/ 2147483647 h 136"/>
              <a:gd name="T12" fmla="*/ 2147483647 w 124"/>
              <a:gd name="T13" fmla="*/ 0 h 136"/>
              <a:gd name="T14" fmla="*/ 2147483647 w 124"/>
              <a:gd name="T15" fmla="*/ 0 h 136"/>
              <a:gd name="T16" fmla="*/ 2147483647 w 124"/>
              <a:gd name="T17" fmla="*/ 2147483647 h 136"/>
              <a:gd name="T18" fmla="*/ 2147483647 w 124"/>
              <a:gd name="T19" fmla="*/ 2147483647 h 136"/>
              <a:gd name="T20" fmla="*/ 2147483647 w 124"/>
              <a:gd name="T21" fmla="*/ 2147483647 h 136"/>
              <a:gd name="T22" fmla="*/ 2147483647 w 124"/>
              <a:gd name="T23" fmla="*/ 2147483647 h 136"/>
              <a:gd name="T24" fmla="*/ 2147483647 w 124"/>
              <a:gd name="T25" fmla="*/ 2147483647 h 136"/>
              <a:gd name="T26" fmla="*/ 2147483647 w 124"/>
              <a:gd name="T27" fmla="*/ 2147483647 h 136"/>
              <a:gd name="T28" fmla="*/ 2147483647 w 124"/>
              <a:gd name="T29" fmla="*/ 2147483647 h 136"/>
              <a:gd name="T30" fmla="*/ 2147483647 w 124"/>
              <a:gd name="T31" fmla="*/ 2147483647 h 136"/>
              <a:gd name="T32" fmla="*/ 2147483647 w 124"/>
              <a:gd name="T33" fmla="*/ 2147483647 h 136"/>
              <a:gd name="T34" fmla="*/ 2147483647 w 124"/>
              <a:gd name="T35" fmla="*/ 2147483647 h 136"/>
              <a:gd name="T36" fmla="*/ 2147483647 w 124"/>
              <a:gd name="T37" fmla="*/ 2147483647 h 136"/>
              <a:gd name="T38" fmla="*/ 2147483647 w 124"/>
              <a:gd name="T39" fmla="*/ 2147483647 h 136"/>
              <a:gd name="T40" fmla="*/ 2147483647 w 124"/>
              <a:gd name="T41" fmla="*/ 2147483647 h 136"/>
              <a:gd name="T42" fmla="*/ 2147483647 w 124"/>
              <a:gd name="T43" fmla="*/ 2147483647 h 136"/>
              <a:gd name="T44" fmla="*/ 2147483647 w 124"/>
              <a:gd name="T45" fmla="*/ 2147483647 h 136"/>
              <a:gd name="T46" fmla="*/ 2147483647 w 124"/>
              <a:gd name="T47" fmla="*/ 2147483647 h 136"/>
              <a:gd name="T48" fmla="*/ 2147483647 w 124"/>
              <a:gd name="T49" fmla="*/ 2147483647 h 136"/>
              <a:gd name="T50" fmla="*/ 2147483647 w 124"/>
              <a:gd name="T51" fmla="*/ 2147483647 h 136"/>
              <a:gd name="T52" fmla="*/ 2147483647 w 124"/>
              <a:gd name="T53" fmla="*/ 2147483647 h 136"/>
              <a:gd name="T54" fmla="*/ 2147483647 w 124"/>
              <a:gd name="T55" fmla="*/ 2147483647 h 136"/>
              <a:gd name="T56" fmla="*/ 2147483647 w 124"/>
              <a:gd name="T57" fmla="*/ 2147483647 h 136"/>
              <a:gd name="T58" fmla="*/ 2147483647 w 124"/>
              <a:gd name="T59" fmla="*/ 2147483647 h 136"/>
              <a:gd name="T60" fmla="*/ 2147483647 w 124"/>
              <a:gd name="T61" fmla="*/ 2147483647 h 136"/>
              <a:gd name="T62" fmla="*/ 2147483647 w 124"/>
              <a:gd name="T63" fmla="*/ 2147483647 h 136"/>
              <a:gd name="T64" fmla="*/ 2147483647 w 124"/>
              <a:gd name="T65" fmla="*/ 2147483647 h 136"/>
              <a:gd name="T66" fmla="*/ 2147483647 w 124"/>
              <a:gd name="T67" fmla="*/ 2147483647 h 136"/>
              <a:gd name="T68" fmla="*/ 2147483647 w 124"/>
              <a:gd name="T69" fmla="*/ 2147483647 h 136"/>
              <a:gd name="T70" fmla="*/ 2147483647 w 124"/>
              <a:gd name="T71" fmla="*/ 2147483647 h 136"/>
              <a:gd name="T72" fmla="*/ 2147483647 w 124"/>
              <a:gd name="T73" fmla="*/ 2147483647 h 136"/>
              <a:gd name="T74" fmla="*/ 2147483647 w 124"/>
              <a:gd name="T75" fmla="*/ 2147483647 h 136"/>
              <a:gd name="T76" fmla="*/ 2147483647 w 124"/>
              <a:gd name="T77" fmla="*/ 2147483647 h 136"/>
              <a:gd name="T78" fmla="*/ 2147483647 w 124"/>
              <a:gd name="T79" fmla="*/ 2147483647 h 136"/>
              <a:gd name="T80" fmla="*/ 2147483647 w 124"/>
              <a:gd name="T81" fmla="*/ 2147483647 h 136"/>
              <a:gd name="T82" fmla="*/ 0 w 124"/>
              <a:gd name="T83" fmla="*/ 2147483647 h 136"/>
              <a:gd name="T84" fmla="*/ 2147483647 w 124"/>
              <a:gd name="T85" fmla="*/ 2147483647 h 136"/>
              <a:gd name="T86" fmla="*/ 2147483647 w 124"/>
              <a:gd name="T87" fmla="*/ 2147483647 h 1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solidFill>
            <a:srgbClr val="6699FF"/>
          </a:solidFill>
          <a:ln w="7938">
            <a:solidFill>
              <a:schemeClr val="tx1"/>
            </a:solidFill>
            <a:prstDash val="solid"/>
            <a:round/>
            <a:headEnd/>
            <a:tailEnd/>
          </a:ln>
        </p:spPr>
        <p:txBody>
          <a:bodyPr/>
          <a:lstStyle/>
          <a:p>
            <a:endParaRPr lang="en-GB"/>
          </a:p>
        </p:txBody>
      </p:sp>
      <p:sp>
        <p:nvSpPr>
          <p:cNvPr id="278" name="Freeform 276"/>
          <p:cNvSpPr>
            <a:spLocks/>
          </p:cNvSpPr>
          <p:nvPr/>
        </p:nvSpPr>
        <p:spPr bwMode="auto">
          <a:xfrm>
            <a:off x="6503988" y="3371850"/>
            <a:ext cx="806450" cy="330200"/>
          </a:xfrm>
          <a:custGeom>
            <a:avLst/>
            <a:gdLst>
              <a:gd name="T0" fmla="*/ 2147483647 w 508"/>
              <a:gd name="T1" fmla="*/ 2147483647 h 208"/>
              <a:gd name="T2" fmla="*/ 2147483647 w 508"/>
              <a:gd name="T3" fmla="*/ 2147483647 h 208"/>
              <a:gd name="T4" fmla="*/ 2147483647 w 508"/>
              <a:gd name="T5" fmla="*/ 2147483647 h 208"/>
              <a:gd name="T6" fmla="*/ 2147483647 w 508"/>
              <a:gd name="T7" fmla="*/ 2147483647 h 208"/>
              <a:gd name="T8" fmla="*/ 2147483647 w 508"/>
              <a:gd name="T9" fmla="*/ 2147483647 h 208"/>
              <a:gd name="T10" fmla="*/ 2147483647 w 508"/>
              <a:gd name="T11" fmla="*/ 2147483647 h 208"/>
              <a:gd name="T12" fmla="*/ 2147483647 w 508"/>
              <a:gd name="T13" fmla="*/ 2147483647 h 208"/>
              <a:gd name="T14" fmla="*/ 2147483647 w 508"/>
              <a:gd name="T15" fmla="*/ 2147483647 h 208"/>
              <a:gd name="T16" fmla="*/ 2147483647 w 508"/>
              <a:gd name="T17" fmla="*/ 2147483647 h 208"/>
              <a:gd name="T18" fmla="*/ 2147483647 w 508"/>
              <a:gd name="T19" fmla="*/ 2147483647 h 208"/>
              <a:gd name="T20" fmla="*/ 2147483647 w 508"/>
              <a:gd name="T21" fmla="*/ 2147483647 h 208"/>
              <a:gd name="T22" fmla="*/ 2147483647 w 508"/>
              <a:gd name="T23" fmla="*/ 2147483647 h 208"/>
              <a:gd name="T24" fmla="*/ 2147483647 w 508"/>
              <a:gd name="T25" fmla="*/ 2147483647 h 208"/>
              <a:gd name="T26" fmla="*/ 2147483647 w 508"/>
              <a:gd name="T27" fmla="*/ 2147483647 h 208"/>
              <a:gd name="T28" fmla="*/ 2147483647 w 508"/>
              <a:gd name="T29" fmla="*/ 2147483647 h 208"/>
              <a:gd name="T30" fmla="*/ 2147483647 w 508"/>
              <a:gd name="T31" fmla="*/ 2147483647 h 208"/>
              <a:gd name="T32" fmla="*/ 2147483647 w 508"/>
              <a:gd name="T33" fmla="*/ 2147483647 h 208"/>
              <a:gd name="T34" fmla="*/ 2147483647 w 508"/>
              <a:gd name="T35" fmla="*/ 2147483647 h 208"/>
              <a:gd name="T36" fmla="*/ 2147483647 w 508"/>
              <a:gd name="T37" fmla="*/ 2147483647 h 208"/>
              <a:gd name="T38" fmla="*/ 2147483647 w 508"/>
              <a:gd name="T39" fmla="*/ 2147483647 h 208"/>
              <a:gd name="T40" fmla="*/ 2147483647 w 508"/>
              <a:gd name="T41" fmla="*/ 2147483647 h 208"/>
              <a:gd name="T42" fmla="*/ 2147483647 w 508"/>
              <a:gd name="T43" fmla="*/ 2147483647 h 208"/>
              <a:gd name="T44" fmla="*/ 2147483647 w 508"/>
              <a:gd name="T45" fmla="*/ 2147483647 h 208"/>
              <a:gd name="T46" fmla="*/ 2147483647 w 508"/>
              <a:gd name="T47" fmla="*/ 2147483647 h 208"/>
              <a:gd name="T48" fmla="*/ 2147483647 w 508"/>
              <a:gd name="T49" fmla="*/ 2147483647 h 208"/>
              <a:gd name="T50" fmla="*/ 2147483647 w 508"/>
              <a:gd name="T51" fmla="*/ 2147483647 h 208"/>
              <a:gd name="T52" fmla="*/ 2147483647 w 508"/>
              <a:gd name="T53" fmla="*/ 2147483647 h 208"/>
              <a:gd name="T54" fmla="*/ 2147483647 w 508"/>
              <a:gd name="T55" fmla="*/ 2147483647 h 208"/>
              <a:gd name="T56" fmla="*/ 2147483647 w 508"/>
              <a:gd name="T57" fmla="*/ 2147483647 h 208"/>
              <a:gd name="T58" fmla="*/ 2147483647 w 508"/>
              <a:gd name="T59" fmla="*/ 2147483647 h 208"/>
              <a:gd name="T60" fmla="*/ 2147483647 w 508"/>
              <a:gd name="T61" fmla="*/ 2147483647 h 208"/>
              <a:gd name="T62" fmla="*/ 2147483647 w 508"/>
              <a:gd name="T63" fmla="*/ 2147483647 h 208"/>
              <a:gd name="T64" fmla="*/ 2147483647 w 508"/>
              <a:gd name="T65" fmla="*/ 2147483647 h 208"/>
              <a:gd name="T66" fmla="*/ 2147483647 w 508"/>
              <a:gd name="T67" fmla="*/ 2147483647 h 208"/>
              <a:gd name="T68" fmla="*/ 2147483647 w 508"/>
              <a:gd name="T69" fmla="*/ 2147483647 h 208"/>
              <a:gd name="T70" fmla="*/ 2147483647 w 508"/>
              <a:gd name="T71" fmla="*/ 2147483647 h 208"/>
              <a:gd name="T72" fmla="*/ 2147483647 w 508"/>
              <a:gd name="T73" fmla="*/ 2147483647 h 208"/>
              <a:gd name="T74" fmla="*/ 2147483647 w 508"/>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solidFill>
            <a:srgbClr val="6699FF"/>
          </a:solidFill>
          <a:ln w="7938">
            <a:solidFill>
              <a:schemeClr val="tx1"/>
            </a:solidFill>
            <a:prstDash val="solid"/>
            <a:round/>
            <a:headEnd/>
            <a:tailEnd/>
          </a:ln>
        </p:spPr>
        <p:txBody>
          <a:bodyPr/>
          <a:lstStyle/>
          <a:p>
            <a:endParaRPr lang="en-GB"/>
          </a:p>
        </p:txBody>
      </p:sp>
      <p:sp>
        <p:nvSpPr>
          <p:cNvPr id="279" name="Freeform 277"/>
          <p:cNvSpPr>
            <a:spLocks/>
          </p:cNvSpPr>
          <p:nvPr/>
        </p:nvSpPr>
        <p:spPr bwMode="auto">
          <a:xfrm>
            <a:off x="7254875" y="4672013"/>
            <a:ext cx="53975" cy="34925"/>
          </a:xfrm>
          <a:custGeom>
            <a:avLst/>
            <a:gdLst>
              <a:gd name="T0" fmla="*/ 0 w 34"/>
              <a:gd name="T1" fmla="*/ 0 h 22"/>
              <a:gd name="T2" fmla="*/ 2147483647 w 34"/>
              <a:gd name="T3" fmla="*/ 2147483647 h 22"/>
              <a:gd name="T4" fmla="*/ 2147483647 w 34"/>
              <a:gd name="T5" fmla="*/ 2147483647 h 22"/>
              <a:gd name="T6" fmla="*/ 2147483647 w 34"/>
              <a:gd name="T7" fmla="*/ 2147483647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2">
                <a:moveTo>
                  <a:pt x="0" y="0"/>
                </a:moveTo>
                <a:lnTo>
                  <a:pt x="14" y="4"/>
                </a:lnTo>
                <a:cubicBezTo>
                  <a:pt x="14" y="4"/>
                  <a:pt x="15" y="3"/>
                  <a:pt x="15" y="3"/>
                </a:cubicBezTo>
                <a:lnTo>
                  <a:pt x="34" y="22"/>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GB"/>
          </a:p>
        </p:txBody>
      </p:sp>
      <p:sp>
        <p:nvSpPr>
          <p:cNvPr id="280" name="Oval 278"/>
          <p:cNvSpPr>
            <a:spLocks noChangeArrowheads="1"/>
          </p:cNvSpPr>
          <p:nvPr/>
        </p:nvSpPr>
        <p:spPr bwMode="auto">
          <a:xfrm>
            <a:off x="7164388" y="474345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sp>
        <p:nvSpPr>
          <p:cNvPr id="282" name="Freeform 281"/>
          <p:cNvSpPr>
            <a:spLocks/>
          </p:cNvSpPr>
          <p:nvPr/>
        </p:nvSpPr>
        <p:spPr bwMode="auto">
          <a:xfrm>
            <a:off x="5003800" y="5514975"/>
            <a:ext cx="53975" cy="74613"/>
          </a:xfrm>
          <a:custGeom>
            <a:avLst/>
            <a:gdLst>
              <a:gd name="T0" fmla="*/ 0 w 48"/>
              <a:gd name="T1" fmla="*/ 2147483647 h 66"/>
              <a:gd name="T2" fmla="*/ 2147483647 w 48"/>
              <a:gd name="T3" fmla="*/ 2147483647 h 66"/>
              <a:gd name="T4" fmla="*/ 2147483647 w 48"/>
              <a:gd name="T5" fmla="*/ 2147483647 h 66"/>
              <a:gd name="T6" fmla="*/ 0 w 48"/>
              <a:gd name="T7" fmla="*/ 2147483647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66">
                <a:moveTo>
                  <a:pt x="0" y="13"/>
                </a:moveTo>
                <a:cubicBezTo>
                  <a:pt x="20" y="0"/>
                  <a:pt x="23" y="1"/>
                  <a:pt x="48" y="5"/>
                </a:cubicBezTo>
                <a:cubicBezTo>
                  <a:pt x="43" y="42"/>
                  <a:pt x="42" y="35"/>
                  <a:pt x="8" y="41"/>
                </a:cubicBezTo>
                <a:cubicBezTo>
                  <a:pt x="0" y="66"/>
                  <a:pt x="4" y="57"/>
                  <a:pt x="0" y="13"/>
                </a:cubicBezTo>
                <a:close/>
              </a:path>
            </a:pathLst>
          </a:custGeom>
          <a:solidFill>
            <a:srgbClr val="6699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000" tIns="64008" rIns="130000" bIns="65000"/>
          <a:lstStyle/>
          <a:p>
            <a:endParaRPr lang="en-GB"/>
          </a:p>
        </p:txBody>
      </p:sp>
      <p:sp>
        <p:nvSpPr>
          <p:cNvPr id="283" name="Freeform 282"/>
          <p:cNvSpPr>
            <a:spLocks/>
          </p:cNvSpPr>
          <p:nvPr/>
        </p:nvSpPr>
        <p:spPr bwMode="auto">
          <a:xfrm>
            <a:off x="5076825" y="5445125"/>
            <a:ext cx="69850" cy="69850"/>
          </a:xfrm>
          <a:custGeom>
            <a:avLst/>
            <a:gdLst>
              <a:gd name="T0" fmla="*/ 0 w 48"/>
              <a:gd name="T1" fmla="*/ 2147483647 h 66"/>
              <a:gd name="T2" fmla="*/ 2147483647 w 48"/>
              <a:gd name="T3" fmla="*/ 2147483647 h 66"/>
              <a:gd name="T4" fmla="*/ 2147483647 w 48"/>
              <a:gd name="T5" fmla="*/ 2147483647 h 66"/>
              <a:gd name="T6" fmla="*/ 0 w 48"/>
              <a:gd name="T7" fmla="*/ 2147483647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66">
                <a:moveTo>
                  <a:pt x="0" y="13"/>
                </a:moveTo>
                <a:cubicBezTo>
                  <a:pt x="20" y="0"/>
                  <a:pt x="23" y="1"/>
                  <a:pt x="48" y="5"/>
                </a:cubicBezTo>
                <a:cubicBezTo>
                  <a:pt x="43" y="42"/>
                  <a:pt x="42" y="35"/>
                  <a:pt x="8" y="41"/>
                </a:cubicBezTo>
                <a:cubicBezTo>
                  <a:pt x="0" y="66"/>
                  <a:pt x="4" y="57"/>
                  <a:pt x="0" y="13"/>
                </a:cubicBezTo>
                <a:close/>
              </a:path>
            </a:pathLst>
          </a:custGeom>
          <a:solidFill>
            <a:srgbClr val="6699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00" tIns="64008" rIns="130000" bIns="65000"/>
          <a:lstStyle/>
          <a:p>
            <a:endParaRPr lang="en-GB"/>
          </a:p>
        </p:txBody>
      </p:sp>
      <p:sp>
        <p:nvSpPr>
          <p:cNvPr id="284" name="AutoShape 285"/>
          <p:cNvSpPr>
            <a:spLocks noChangeArrowheads="1"/>
          </p:cNvSpPr>
          <p:nvPr/>
        </p:nvSpPr>
        <p:spPr bwMode="auto">
          <a:xfrm>
            <a:off x="5424488" y="4983163"/>
            <a:ext cx="1440000" cy="533400"/>
          </a:xfrm>
          <a:prstGeom prst="wedgeRectCallout">
            <a:avLst>
              <a:gd name="adj1" fmla="val 42917"/>
              <a:gd name="adj2" fmla="val -81546"/>
            </a:avLst>
          </a:prstGeom>
          <a:gradFill rotWithShape="1">
            <a:gsLst>
              <a:gs pos="0">
                <a:schemeClr val="bg1">
                  <a:lumMod val="65000"/>
                </a:schemeClr>
              </a:gs>
              <a:gs pos="50000">
                <a:schemeClr val="bg1">
                  <a:lumMod val="95000"/>
                </a:schemeClr>
              </a:gs>
              <a:gs pos="100000">
                <a:srgbClr val="B6B6B6"/>
              </a:gs>
            </a:gsLst>
            <a:lin ang="5400000" scaled="1"/>
          </a:gradFill>
          <a:ln w="57150">
            <a:solidFill>
              <a:srgbClr val="CECECE"/>
            </a:solidFill>
            <a:miter lim="800000"/>
            <a:headEnd/>
            <a:tailEnd/>
          </a:ln>
          <a:effectLst/>
          <a:extLst/>
        </p:spPr>
        <p:txBody>
          <a:bodyPr anchor="ctr"/>
          <a:lstStyle/>
          <a:p>
            <a:pPr algn="ctr" eaLnBrk="0" hangingPunct="0"/>
            <a:r>
              <a:rPr lang="en-US" sz="1200" dirty="0">
                <a:solidFill>
                  <a:schemeClr val="tx1">
                    <a:lumMod val="85000"/>
                    <a:lumOff val="15000"/>
                  </a:schemeClr>
                </a:solidFill>
                <a:latin typeface="Arial Black" pitchFamily="34" charset="0"/>
              </a:rPr>
              <a:t>APRC</a:t>
            </a:r>
          </a:p>
          <a:p>
            <a:pPr algn="ctr" eaLnBrk="0" hangingPunct="0"/>
            <a:r>
              <a:rPr lang="en-US" sz="1200" dirty="0">
                <a:solidFill>
                  <a:schemeClr val="tx1">
                    <a:lumMod val="85000"/>
                    <a:lumOff val="15000"/>
                  </a:schemeClr>
                </a:solidFill>
                <a:latin typeface="Arial Black" pitchFamily="34" charset="0"/>
              </a:rPr>
              <a:t>Singapore</a:t>
            </a:r>
          </a:p>
        </p:txBody>
      </p:sp>
      <p:sp>
        <p:nvSpPr>
          <p:cNvPr id="285" name="AutoShape 286"/>
          <p:cNvSpPr>
            <a:spLocks noChangeArrowheads="1"/>
          </p:cNvSpPr>
          <p:nvPr/>
        </p:nvSpPr>
        <p:spPr bwMode="auto">
          <a:xfrm>
            <a:off x="212724" y="3933825"/>
            <a:ext cx="1440000" cy="533400"/>
          </a:xfrm>
          <a:prstGeom prst="wedgeRectCallout">
            <a:avLst>
              <a:gd name="adj1" fmla="val 86231"/>
              <a:gd name="adj2" fmla="val -63394"/>
            </a:avLst>
          </a:prstGeom>
          <a:gradFill rotWithShape="1">
            <a:gsLst>
              <a:gs pos="0">
                <a:schemeClr val="bg1">
                  <a:lumMod val="65000"/>
                </a:schemeClr>
              </a:gs>
              <a:gs pos="50000">
                <a:schemeClr val="bg1">
                  <a:lumMod val="95000"/>
                </a:schemeClr>
              </a:gs>
              <a:gs pos="100000">
                <a:srgbClr val="B6B6B6"/>
              </a:gs>
            </a:gsLst>
            <a:lin ang="5400000" scaled="1"/>
          </a:gradFill>
          <a:ln w="57150">
            <a:solidFill>
              <a:srgbClr val="CECECE"/>
            </a:solidFill>
            <a:miter lim="800000"/>
            <a:headEnd/>
            <a:tailEnd/>
          </a:ln>
          <a:effectLst/>
          <a:extLst/>
        </p:spPr>
        <p:txBody>
          <a:bodyPr anchor="ctr"/>
          <a:lstStyle/>
          <a:p>
            <a:pPr algn="ctr" eaLnBrk="0" hangingPunct="0"/>
            <a:r>
              <a:rPr lang="en-US" sz="1200" b="0" dirty="0" err="1" smtClean="0">
                <a:solidFill>
                  <a:schemeClr val="tx1">
                    <a:lumMod val="85000"/>
                    <a:lumOff val="15000"/>
                  </a:schemeClr>
                </a:solidFill>
                <a:latin typeface="Arial Black" pitchFamily="34" charset="0"/>
              </a:rPr>
              <a:t>ReCNA</a:t>
            </a:r>
            <a:endParaRPr lang="en-US" sz="1200" dirty="0">
              <a:solidFill>
                <a:schemeClr val="bg1"/>
              </a:solidFill>
              <a:latin typeface="Arial Black" pitchFamily="34" charset="0"/>
            </a:endParaRPr>
          </a:p>
          <a:p>
            <a:pPr algn="ctr" eaLnBrk="0" hangingPunct="0"/>
            <a:r>
              <a:rPr lang="en-US" sz="1200" dirty="0" smtClean="0">
                <a:solidFill>
                  <a:schemeClr val="tx1">
                    <a:lumMod val="85000"/>
                    <a:lumOff val="15000"/>
                  </a:schemeClr>
                </a:solidFill>
                <a:latin typeface="Arial Black" pitchFamily="34" charset="0"/>
              </a:rPr>
              <a:t>Boston</a:t>
            </a:r>
            <a:endParaRPr lang="en-US" sz="1200" dirty="0">
              <a:solidFill>
                <a:schemeClr val="tx1">
                  <a:lumMod val="85000"/>
                  <a:lumOff val="15000"/>
                </a:schemeClr>
              </a:solidFill>
              <a:latin typeface="Arial Black" pitchFamily="34" charset="0"/>
            </a:endParaRPr>
          </a:p>
        </p:txBody>
      </p:sp>
      <p:sp>
        <p:nvSpPr>
          <p:cNvPr id="286" name="AutoShape 287"/>
          <p:cNvSpPr>
            <a:spLocks noChangeArrowheads="1"/>
          </p:cNvSpPr>
          <p:nvPr/>
        </p:nvSpPr>
        <p:spPr bwMode="auto">
          <a:xfrm>
            <a:off x="853937" y="5411787"/>
            <a:ext cx="1440000" cy="533400"/>
          </a:xfrm>
          <a:prstGeom prst="wedgeRectCallout">
            <a:avLst>
              <a:gd name="adj1" fmla="val 87421"/>
              <a:gd name="adj2" fmla="val -40475"/>
            </a:avLst>
          </a:prstGeom>
          <a:gradFill rotWithShape="1">
            <a:gsLst>
              <a:gs pos="0">
                <a:schemeClr val="bg1">
                  <a:lumMod val="65000"/>
                </a:schemeClr>
              </a:gs>
              <a:gs pos="50000">
                <a:schemeClr val="bg1">
                  <a:lumMod val="95000"/>
                </a:schemeClr>
              </a:gs>
              <a:gs pos="100000">
                <a:srgbClr val="B6B6B6"/>
              </a:gs>
            </a:gsLst>
            <a:lin ang="5400000" scaled="1"/>
          </a:gradFill>
          <a:ln w="57150">
            <a:solidFill>
              <a:srgbClr val="CECECE"/>
            </a:solidFill>
            <a:miter lim="800000"/>
            <a:headEnd/>
            <a:tailEnd/>
          </a:ln>
          <a:effectLst/>
          <a:extLst/>
        </p:spPr>
        <p:txBody>
          <a:bodyPr anchor="ctr"/>
          <a:lstStyle/>
          <a:p>
            <a:pPr algn="ctr" eaLnBrk="0" hangingPunct="0"/>
            <a:r>
              <a:rPr lang="en-US" sz="1200" dirty="0">
                <a:solidFill>
                  <a:schemeClr val="tx1">
                    <a:lumMod val="85000"/>
                    <a:lumOff val="15000"/>
                  </a:schemeClr>
                </a:solidFill>
                <a:latin typeface="Arial Black" pitchFamily="34" charset="0"/>
              </a:rPr>
              <a:t>LARC</a:t>
            </a:r>
          </a:p>
          <a:p>
            <a:pPr algn="ctr" eaLnBrk="0" hangingPunct="0"/>
            <a:r>
              <a:rPr lang="en-US" sz="1200" dirty="0">
                <a:solidFill>
                  <a:schemeClr val="tx1">
                    <a:lumMod val="85000"/>
                    <a:lumOff val="15000"/>
                  </a:schemeClr>
                </a:solidFill>
                <a:latin typeface="Arial Black" pitchFamily="34" charset="0"/>
              </a:rPr>
              <a:t>São Paulo</a:t>
            </a:r>
          </a:p>
        </p:txBody>
      </p:sp>
      <p:sp>
        <p:nvSpPr>
          <p:cNvPr id="287" name="AutoShape 288"/>
          <p:cNvSpPr>
            <a:spLocks noChangeArrowheads="1"/>
          </p:cNvSpPr>
          <p:nvPr/>
        </p:nvSpPr>
        <p:spPr bwMode="auto">
          <a:xfrm>
            <a:off x="3772625" y="2416175"/>
            <a:ext cx="1440000" cy="533400"/>
          </a:xfrm>
          <a:prstGeom prst="wedgeRectCallout">
            <a:avLst>
              <a:gd name="adj1" fmla="val 3482"/>
              <a:gd name="adj2" fmla="val 132737"/>
            </a:avLst>
          </a:prstGeom>
          <a:gradFill rotWithShape="1">
            <a:gsLst>
              <a:gs pos="0">
                <a:schemeClr val="bg1">
                  <a:lumMod val="65000"/>
                </a:schemeClr>
              </a:gs>
              <a:gs pos="50000">
                <a:schemeClr val="bg1">
                  <a:lumMod val="95000"/>
                </a:schemeClr>
              </a:gs>
              <a:gs pos="100000">
                <a:srgbClr val="B6B6B6"/>
              </a:gs>
            </a:gsLst>
            <a:lin ang="5400000" scaled="1"/>
          </a:gradFill>
          <a:ln w="57150">
            <a:solidFill>
              <a:srgbClr val="CECECE"/>
            </a:solidFill>
            <a:miter lim="800000"/>
            <a:headEnd/>
            <a:tailEnd/>
          </a:ln>
          <a:effectLst/>
          <a:extLst/>
        </p:spPr>
        <p:txBody>
          <a:bodyPr anchor="ctr"/>
          <a:lstStyle/>
          <a:p>
            <a:pPr algn="ctr" eaLnBrk="0" hangingPunct="0"/>
            <a:r>
              <a:rPr lang="en-US" sz="1200" dirty="0">
                <a:solidFill>
                  <a:schemeClr val="tx1">
                    <a:lumMod val="85000"/>
                    <a:lumOff val="15000"/>
                  </a:schemeClr>
                </a:solidFill>
                <a:latin typeface="Arial Black" pitchFamily="34" charset="0"/>
              </a:rPr>
              <a:t>IEC CO</a:t>
            </a:r>
          </a:p>
          <a:p>
            <a:pPr algn="ctr" eaLnBrk="0" hangingPunct="0"/>
            <a:r>
              <a:rPr lang="en-US" sz="1200" dirty="0">
                <a:solidFill>
                  <a:schemeClr val="tx1">
                    <a:lumMod val="85000"/>
                    <a:lumOff val="15000"/>
                  </a:schemeClr>
                </a:solidFill>
                <a:latin typeface="Arial Black" pitchFamily="34" charset="0"/>
              </a:rPr>
              <a:t>Geneva</a:t>
            </a:r>
          </a:p>
        </p:txBody>
      </p:sp>
      <p:sp>
        <p:nvSpPr>
          <p:cNvPr id="288" name="AutoShape 289"/>
          <p:cNvSpPr>
            <a:spLocks noChangeArrowheads="1"/>
          </p:cNvSpPr>
          <p:nvPr/>
        </p:nvSpPr>
        <p:spPr bwMode="auto">
          <a:xfrm>
            <a:off x="6334850" y="6051550"/>
            <a:ext cx="1440000" cy="533400"/>
          </a:xfrm>
          <a:prstGeom prst="wedgeRectCallout">
            <a:avLst>
              <a:gd name="adj1" fmla="val 60742"/>
              <a:gd name="adj2" fmla="val -98212"/>
            </a:avLst>
          </a:prstGeom>
          <a:gradFill rotWithShape="1">
            <a:gsLst>
              <a:gs pos="0">
                <a:schemeClr val="bg1">
                  <a:lumMod val="65000"/>
                </a:schemeClr>
              </a:gs>
              <a:gs pos="50000">
                <a:schemeClr val="bg1">
                  <a:lumMod val="95000"/>
                </a:schemeClr>
              </a:gs>
              <a:gs pos="100000">
                <a:srgbClr val="B6B6B6"/>
              </a:gs>
            </a:gsLst>
            <a:lin ang="5400000" scaled="1"/>
          </a:gradFill>
          <a:ln w="57150">
            <a:solidFill>
              <a:srgbClr val="CECECE"/>
            </a:solidFill>
            <a:miter lim="800000"/>
            <a:headEnd/>
            <a:tailEnd/>
          </a:ln>
          <a:effectLst/>
          <a:extLst/>
        </p:spPr>
        <p:txBody>
          <a:bodyPr anchor="ctr"/>
          <a:lstStyle/>
          <a:p>
            <a:pPr algn="ctr" eaLnBrk="0" hangingPunct="0"/>
            <a:r>
              <a:rPr lang="en-US" sz="1200" dirty="0">
                <a:solidFill>
                  <a:schemeClr val="tx1">
                    <a:lumMod val="85000"/>
                    <a:lumOff val="15000"/>
                  </a:schemeClr>
                </a:solidFill>
                <a:latin typeface="Arial Black" pitchFamily="34" charset="0"/>
              </a:rPr>
              <a:t>IECEx/IECQ</a:t>
            </a:r>
          </a:p>
          <a:p>
            <a:pPr algn="ctr" eaLnBrk="0" hangingPunct="0"/>
            <a:r>
              <a:rPr lang="en-US" sz="1200" dirty="0">
                <a:solidFill>
                  <a:schemeClr val="tx1">
                    <a:lumMod val="85000"/>
                    <a:lumOff val="15000"/>
                  </a:schemeClr>
                </a:solidFill>
                <a:latin typeface="Arial Black" pitchFamily="34" charset="0"/>
              </a:rPr>
              <a:t>Sydney</a:t>
            </a:r>
          </a:p>
        </p:txBody>
      </p:sp>
      <p:sp>
        <p:nvSpPr>
          <p:cNvPr id="3" name="Title 2"/>
          <p:cNvSpPr>
            <a:spLocks noGrp="1"/>
          </p:cNvSpPr>
          <p:nvPr>
            <p:ph type="title"/>
          </p:nvPr>
        </p:nvSpPr>
        <p:spPr>
          <a:xfrm>
            <a:off x="0" y="116632"/>
            <a:ext cx="9144000" cy="1325563"/>
          </a:xfrm>
        </p:spPr>
        <p:txBody>
          <a:bodyPr>
            <a:noAutofit/>
          </a:bodyPr>
          <a:lstStyle/>
          <a:p>
            <a:r>
              <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IEC – close </a:t>
            </a:r>
            <a:r>
              <a:rPr lang="en-GB"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t>
            </a:r>
            <a:r>
              <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family members</a:t>
            </a:r>
          </a:p>
        </p:txBody>
      </p:sp>
      <p:sp>
        <p:nvSpPr>
          <p:cNvPr id="289" name="AutoShape 286"/>
          <p:cNvSpPr>
            <a:spLocks noChangeArrowheads="1"/>
          </p:cNvSpPr>
          <p:nvPr/>
        </p:nvSpPr>
        <p:spPr bwMode="auto">
          <a:xfrm>
            <a:off x="3044687" y="4886325"/>
            <a:ext cx="1440000" cy="533400"/>
          </a:xfrm>
          <a:prstGeom prst="wedgeRectCallout">
            <a:avLst>
              <a:gd name="adj1" fmla="val 88877"/>
              <a:gd name="adj2" fmla="val -52680"/>
            </a:avLst>
          </a:prstGeom>
          <a:gradFill rotWithShape="1">
            <a:gsLst>
              <a:gs pos="0">
                <a:schemeClr val="bg1">
                  <a:lumMod val="65000"/>
                </a:schemeClr>
              </a:gs>
              <a:gs pos="50000">
                <a:schemeClr val="bg1">
                  <a:lumMod val="95000"/>
                </a:schemeClr>
              </a:gs>
              <a:gs pos="100000">
                <a:srgbClr val="B6B6B6"/>
              </a:gs>
            </a:gsLst>
            <a:lin ang="5400000" scaled="1"/>
          </a:gradFill>
          <a:ln w="57150">
            <a:solidFill>
              <a:srgbClr val="CECECE"/>
            </a:solidFill>
            <a:miter lim="800000"/>
            <a:headEnd/>
            <a:tailEnd/>
          </a:ln>
          <a:effectLst/>
          <a:extLst/>
        </p:spPr>
        <p:txBody>
          <a:bodyPr anchor="ctr"/>
          <a:lstStyle/>
          <a:p>
            <a:pPr algn="ctr" eaLnBrk="0" hangingPunct="0"/>
            <a:r>
              <a:rPr lang="en-US" sz="1200" dirty="0">
                <a:solidFill>
                  <a:srgbClr val="C00000"/>
                </a:solidFill>
                <a:latin typeface="Arial Black" pitchFamily="34" charset="0"/>
              </a:rPr>
              <a:t>AFRC</a:t>
            </a:r>
          </a:p>
          <a:p>
            <a:pPr algn="ctr" eaLnBrk="0" hangingPunct="0"/>
            <a:r>
              <a:rPr lang="en-US" sz="1200" dirty="0">
                <a:solidFill>
                  <a:srgbClr val="C00000"/>
                </a:solidFill>
                <a:latin typeface="Arial Black" pitchFamily="34" charset="0"/>
              </a:rPr>
              <a:t>Nairobi</a:t>
            </a:r>
          </a:p>
        </p:txBody>
      </p:sp>
    </p:spTree>
    <p:extLst>
      <p:ext uri="{BB962C8B-B14F-4D97-AF65-F5344CB8AC3E}">
        <p14:creationId xmlns:p14="http://schemas.microsoft.com/office/powerpoint/2010/main" val="1603662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12"/>
          <p:cNvGrpSpPr>
            <a:grpSpLocks/>
          </p:cNvGrpSpPr>
          <p:nvPr/>
        </p:nvGrpSpPr>
        <p:grpSpPr bwMode="auto">
          <a:xfrm>
            <a:off x="2" y="1700808"/>
            <a:ext cx="8827606" cy="5157192"/>
            <a:chOff x="0" y="934"/>
            <a:chExt cx="5481" cy="3386"/>
          </a:xfrm>
        </p:grpSpPr>
        <p:sp>
          <p:nvSpPr>
            <p:cNvPr id="5124" name="AutoShape 4"/>
            <p:cNvSpPr>
              <a:spLocks noChangeArrowheads="1"/>
            </p:cNvSpPr>
            <p:nvPr/>
          </p:nvSpPr>
          <p:spPr bwMode="auto">
            <a:xfrm flipV="1">
              <a:off x="0" y="3414"/>
              <a:ext cx="5481" cy="90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491 w 21600"/>
                <a:gd name="T13" fmla="*/ 2479 h 21600"/>
                <a:gd name="T14" fmla="*/ 19109 w 21600"/>
                <a:gd name="T15" fmla="*/ 19121 h 21600"/>
              </a:gdLst>
              <a:ahLst/>
              <a:cxnLst>
                <a:cxn ang="T8">
                  <a:pos x="T0" y="T1"/>
                </a:cxn>
                <a:cxn ang="T9">
                  <a:pos x="T2" y="T3"/>
                </a:cxn>
                <a:cxn ang="T10">
                  <a:pos x="T4" y="T5"/>
                </a:cxn>
                <a:cxn ang="T11">
                  <a:pos x="T6" y="T7"/>
                </a:cxn>
              </a:cxnLst>
              <a:rect l="T12" t="T13" r="T14" b="T15"/>
              <a:pathLst>
                <a:path w="21600" h="21600">
                  <a:moveTo>
                    <a:pt x="0" y="0"/>
                  </a:moveTo>
                  <a:lnTo>
                    <a:pt x="1379" y="21600"/>
                  </a:lnTo>
                  <a:lnTo>
                    <a:pt x="20221" y="21600"/>
                  </a:lnTo>
                  <a:lnTo>
                    <a:pt x="21600" y="0"/>
                  </a:lnTo>
                  <a:lnTo>
                    <a:pt x="0" y="0"/>
                  </a:lnTo>
                  <a:close/>
                </a:path>
              </a:pathLst>
            </a:custGeom>
            <a:solidFill>
              <a:srgbClr val="000080"/>
            </a:solidFill>
            <a:ln w="9525">
              <a:round/>
              <a:headEnd/>
              <a:tailEnd/>
            </a:ln>
            <a:effectLst/>
            <a:scene3d>
              <a:camera prst="legacyObliqueTopRight"/>
              <a:lightRig rig="legacyFlat3" dir="b"/>
            </a:scene3d>
            <a:sp3d extrusionH="887400" prstMaterial="legacyMatte">
              <a:bevelT w="13500" h="13500" prst="angle"/>
              <a:bevelB w="13500" h="13500" prst="angle"/>
              <a:extrusionClr>
                <a:srgbClr val="0000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243" tIns="22621" rIns="45243" bIns="22621">
              <a:spAutoFit/>
              <a:flatTx/>
            </a:bodyPr>
            <a:lstStyle/>
            <a:p>
              <a:endParaRPr lang="en-GB"/>
            </a:p>
          </p:txBody>
        </p:sp>
        <p:sp>
          <p:nvSpPr>
            <p:cNvPr id="5125" name="AutoShape 5"/>
            <p:cNvSpPr>
              <a:spLocks noChangeArrowheads="1"/>
            </p:cNvSpPr>
            <p:nvPr/>
          </p:nvSpPr>
          <p:spPr bwMode="auto">
            <a:xfrm flipV="1">
              <a:off x="351" y="1734"/>
              <a:ext cx="4781" cy="16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0 w 21600"/>
                <a:gd name="T13" fmla="*/ 3282 h 21600"/>
                <a:gd name="T14" fmla="*/ 18320 w 21600"/>
                <a:gd name="T15" fmla="*/ 18318 h 21600"/>
              </a:gdLst>
              <a:ahLst/>
              <a:cxnLst>
                <a:cxn ang="T8">
                  <a:pos x="T0" y="T1"/>
                </a:cxn>
                <a:cxn ang="T9">
                  <a:pos x="T2" y="T3"/>
                </a:cxn>
                <a:cxn ang="T10">
                  <a:pos x="T4" y="T5"/>
                </a:cxn>
                <a:cxn ang="T11">
                  <a:pos x="T6" y="T7"/>
                </a:cxn>
              </a:cxnLst>
              <a:rect l="T12" t="T13" r="T14" b="T15"/>
              <a:pathLst>
                <a:path w="21600" h="21600">
                  <a:moveTo>
                    <a:pt x="0" y="0"/>
                  </a:moveTo>
                  <a:lnTo>
                    <a:pt x="2961" y="21600"/>
                  </a:lnTo>
                  <a:lnTo>
                    <a:pt x="18639" y="21600"/>
                  </a:lnTo>
                  <a:lnTo>
                    <a:pt x="21600" y="0"/>
                  </a:lnTo>
                  <a:lnTo>
                    <a:pt x="0" y="0"/>
                  </a:lnTo>
                  <a:close/>
                </a:path>
              </a:pathLst>
            </a:custGeom>
            <a:solidFill>
              <a:srgbClr val="3366FF"/>
            </a:solidFill>
            <a:ln w="9525">
              <a:round/>
              <a:headEnd/>
              <a:tailEnd/>
            </a:ln>
            <a:effectLst/>
            <a:scene3d>
              <a:camera prst="legacyObliqueTopRight"/>
              <a:lightRig rig="legacyFlat3" dir="b"/>
            </a:scene3d>
            <a:sp3d extrusionH="887400" prstMaterial="legacyMatte">
              <a:bevelT w="13500" h="13500" prst="angle"/>
              <a:bevelB w="13500" h="13500" prst="angle"/>
              <a:extrusionClr>
                <a:srgbClr val="3366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243" tIns="22621" rIns="45243" bIns="22621">
              <a:spAutoFit/>
              <a:flatTx/>
            </a:bodyPr>
            <a:lstStyle/>
            <a:p>
              <a:endParaRPr lang="en-GB"/>
            </a:p>
          </p:txBody>
        </p:sp>
        <p:sp>
          <p:nvSpPr>
            <p:cNvPr id="5126" name="AutoShape 6"/>
            <p:cNvSpPr>
              <a:spLocks noChangeArrowheads="1"/>
            </p:cNvSpPr>
            <p:nvPr/>
          </p:nvSpPr>
          <p:spPr bwMode="auto">
            <a:xfrm flipV="1">
              <a:off x="860" y="934"/>
              <a:ext cx="3766" cy="121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42 w 21600"/>
                <a:gd name="T13" fmla="*/ 2949 h 21600"/>
                <a:gd name="T14" fmla="*/ 18658 w 21600"/>
                <a:gd name="T15" fmla="*/ 18651 h 21600"/>
              </a:gdLst>
              <a:ahLst/>
              <a:cxnLst>
                <a:cxn ang="T8">
                  <a:pos x="T0" y="T1"/>
                </a:cxn>
                <a:cxn ang="T9">
                  <a:pos x="T2" y="T3"/>
                </a:cxn>
                <a:cxn ang="T10">
                  <a:pos x="T4" y="T5"/>
                </a:cxn>
                <a:cxn ang="T11">
                  <a:pos x="T6" y="T7"/>
                </a:cxn>
              </a:cxnLst>
              <a:rect l="T12" t="T13" r="T14" b="T15"/>
              <a:pathLst>
                <a:path w="21600" h="21600">
                  <a:moveTo>
                    <a:pt x="0" y="0"/>
                  </a:moveTo>
                  <a:lnTo>
                    <a:pt x="2288" y="21600"/>
                  </a:lnTo>
                  <a:lnTo>
                    <a:pt x="19312" y="21600"/>
                  </a:lnTo>
                  <a:lnTo>
                    <a:pt x="21600" y="0"/>
                  </a:lnTo>
                  <a:lnTo>
                    <a:pt x="0" y="0"/>
                  </a:lnTo>
                  <a:close/>
                </a:path>
              </a:pathLst>
            </a:custGeom>
            <a:solidFill>
              <a:srgbClr val="63B1FF"/>
            </a:solidFill>
            <a:ln w="9525">
              <a:round/>
              <a:headEnd/>
              <a:tailEnd/>
            </a:ln>
            <a:effectLst/>
            <a:scene3d>
              <a:camera prst="legacyObliqueTopRight"/>
              <a:lightRig rig="legacyFlat3" dir="b"/>
            </a:scene3d>
            <a:sp3d extrusionH="887400" prstMaterial="legacyMatte">
              <a:bevelT w="13500" h="13500" prst="angle"/>
              <a:bevelB w="13500" h="13500" prst="angle"/>
              <a:extrusionClr>
                <a:srgbClr val="63B1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243" tIns="22621" rIns="45243" bIns="22621">
              <a:spAutoFit/>
              <a:flatTx/>
            </a:bodyPr>
            <a:lstStyle/>
            <a:p>
              <a:endParaRPr lang="en-GB"/>
            </a:p>
          </p:txBody>
        </p:sp>
        <p:sp>
          <p:nvSpPr>
            <p:cNvPr id="5127" name="Text Box 7"/>
            <p:cNvSpPr txBox="1">
              <a:spLocks noChangeArrowheads="1"/>
            </p:cNvSpPr>
            <p:nvPr/>
          </p:nvSpPr>
          <p:spPr bwMode="auto">
            <a:xfrm>
              <a:off x="2023" y="1134"/>
              <a:ext cx="1541"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228" tIns="22613" rIns="45228" bIns="22613">
              <a:spAutoFit/>
            </a:bodyPr>
            <a:lstStyle>
              <a:lvl1pPr defTabSz="762000" eaLnBrk="0" hangingPunct="0">
                <a:defRPr sz="3800" b="1">
                  <a:solidFill>
                    <a:srgbClr val="58585A"/>
                  </a:solidFill>
                  <a:latin typeface="Arial" charset="0"/>
                  <a:ea typeface="Osaka" pitchFamily="-92" charset="-128"/>
                </a:defRPr>
              </a:lvl1pPr>
              <a:lvl2pPr marL="742950" indent="-285750" defTabSz="762000" eaLnBrk="0" hangingPunct="0">
                <a:defRPr sz="3800" b="1">
                  <a:solidFill>
                    <a:srgbClr val="58585A"/>
                  </a:solidFill>
                  <a:latin typeface="Arial" charset="0"/>
                  <a:ea typeface="Osaka" pitchFamily="-92" charset="-128"/>
                </a:defRPr>
              </a:lvl2pPr>
              <a:lvl3pPr marL="1143000" indent="-228600" defTabSz="762000" eaLnBrk="0" hangingPunct="0">
                <a:defRPr sz="3800" b="1">
                  <a:solidFill>
                    <a:srgbClr val="58585A"/>
                  </a:solidFill>
                  <a:latin typeface="Arial" charset="0"/>
                  <a:ea typeface="Osaka" pitchFamily="-92" charset="-128"/>
                </a:defRPr>
              </a:lvl3pPr>
              <a:lvl4pPr marL="1600200" indent="-228600" defTabSz="762000" eaLnBrk="0" hangingPunct="0">
                <a:defRPr sz="3800" b="1">
                  <a:solidFill>
                    <a:srgbClr val="58585A"/>
                  </a:solidFill>
                  <a:latin typeface="Arial" charset="0"/>
                  <a:ea typeface="Osaka" pitchFamily="-92" charset="-128"/>
                </a:defRPr>
              </a:lvl4pPr>
              <a:lvl5pPr marL="2057400" indent="-228600" defTabSz="762000" eaLnBrk="0" hangingPunct="0">
                <a:defRPr sz="3800" b="1">
                  <a:solidFill>
                    <a:srgbClr val="58585A"/>
                  </a:solidFill>
                  <a:latin typeface="Arial" charset="0"/>
                  <a:ea typeface="Osaka" pitchFamily="-92" charset="-128"/>
                </a:defRPr>
              </a:lvl5pPr>
              <a:lvl6pPr marL="2514600" indent="-228600" defTabSz="7620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defTabSz="7620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defTabSz="7620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defTabSz="762000" eaLnBrk="0" fontAlgn="base" hangingPunct="0">
                <a:spcBef>
                  <a:spcPct val="0"/>
                </a:spcBef>
                <a:spcAft>
                  <a:spcPct val="0"/>
                </a:spcAft>
                <a:defRPr sz="3800" b="1">
                  <a:solidFill>
                    <a:srgbClr val="58585A"/>
                  </a:solidFill>
                  <a:latin typeface="Arial" charset="0"/>
                  <a:ea typeface="Osaka" pitchFamily="-92" charset="-128"/>
                </a:defRPr>
              </a:lvl9pPr>
            </a:lstStyle>
            <a:p>
              <a:pPr algn="ctr"/>
              <a:r>
                <a:rPr lang="fr-FR" sz="2400" b="0" dirty="0">
                  <a:solidFill>
                    <a:schemeClr val="bg1"/>
                  </a:solidFill>
                  <a:latin typeface="Arial Black" pitchFamily="34" charset="0"/>
                </a:rPr>
                <a:t>International:</a:t>
              </a:r>
            </a:p>
            <a:p>
              <a:pPr algn="ctr"/>
              <a:endParaRPr lang="fr-FR" sz="1600" b="0" dirty="0">
                <a:solidFill>
                  <a:schemeClr val="bg1"/>
                </a:solidFill>
                <a:latin typeface="Arial Black" pitchFamily="34" charset="0"/>
              </a:endParaRPr>
            </a:p>
            <a:p>
              <a:pPr algn="ctr"/>
              <a:r>
                <a:rPr lang="fr-FR" sz="2400" b="0" dirty="0">
                  <a:solidFill>
                    <a:schemeClr val="bg1"/>
                  </a:solidFill>
                  <a:latin typeface="Arial Black" pitchFamily="34" charset="0"/>
                </a:rPr>
                <a:t>IEC, ISO, </a:t>
              </a:r>
              <a:r>
                <a:rPr lang="fr-FR" sz="2400" b="0" dirty="0" smtClean="0">
                  <a:solidFill>
                    <a:schemeClr val="bg1"/>
                  </a:solidFill>
                  <a:latin typeface="Arial Black" pitchFamily="34" charset="0"/>
                </a:rPr>
                <a:t>ITU </a:t>
              </a:r>
              <a:endParaRPr lang="en-US" sz="1600" b="0" dirty="0">
                <a:solidFill>
                  <a:schemeClr val="bg1"/>
                </a:solidFill>
                <a:latin typeface="Arial Black" pitchFamily="34" charset="0"/>
              </a:endParaRPr>
            </a:p>
          </p:txBody>
        </p:sp>
        <p:sp>
          <p:nvSpPr>
            <p:cNvPr id="5128" name="Text Box 8"/>
            <p:cNvSpPr txBox="1">
              <a:spLocks noChangeArrowheads="1"/>
            </p:cNvSpPr>
            <p:nvPr/>
          </p:nvSpPr>
          <p:spPr bwMode="auto">
            <a:xfrm>
              <a:off x="543" y="2335"/>
              <a:ext cx="4400" cy="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228" tIns="22613" rIns="45228" bIns="22613">
              <a:spAutoFit/>
            </a:bodyPr>
            <a:lstStyle>
              <a:lvl1pPr defTabSz="762000" eaLnBrk="0" hangingPunct="0">
                <a:defRPr sz="3800" b="1">
                  <a:solidFill>
                    <a:srgbClr val="58585A"/>
                  </a:solidFill>
                  <a:latin typeface="Arial" charset="0"/>
                  <a:ea typeface="Osaka" pitchFamily="-92" charset="-128"/>
                </a:defRPr>
              </a:lvl1pPr>
              <a:lvl2pPr marL="742950" indent="-285750" defTabSz="762000" eaLnBrk="0" hangingPunct="0">
                <a:defRPr sz="3800" b="1">
                  <a:solidFill>
                    <a:srgbClr val="58585A"/>
                  </a:solidFill>
                  <a:latin typeface="Arial" charset="0"/>
                  <a:ea typeface="Osaka" pitchFamily="-92" charset="-128"/>
                </a:defRPr>
              </a:lvl2pPr>
              <a:lvl3pPr marL="1143000" indent="-228600" defTabSz="762000" eaLnBrk="0" hangingPunct="0">
                <a:defRPr sz="3800" b="1">
                  <a:solidFill>
                    <a:srgbClr val="58585A"/>
                  </a:solidFill>
                  <a:latin typeface="Arial" charset="0"/>
                  <a:ea typeface="Osaka" pitchFamily="-92" charset="-128"/>
                </a:defRPr>
              </a:lvl3pPr>
              <a:lvl4pPr marL="1600200" indent="-228600" defTabSz="762000" eaLnBrk="0" hangingPunct="0">
                <a:defRPr sz="3800" b="1">
                  <a:solidFill>
                    <a:srgbClr val="58585A"/>
                  </a:solidFill>
                  <a:latin typeface="Arial" charset="0"/>
                  <a:ea typeface="Osaka" pitchFamily="-92" charset="-128"/>
                </a:defRPr>
              </a:lvl4pPr>
              <a:lvl5pPr marL="2057400" indent="-228600" defTabSz="762000" eaLnBrk="0" hangingPunct="0">
                <a:defRPr sz="3800" b="1">
                  <a:solidFill>
                    <a:srgbClr val="58585A"/>
                  </a:solidFill>
                  <a:latin typeface="Arial" charset="0"/>
                  <a:ea typeface="Osaka" pitchFamily="-92" charset="-128"/>
                </a:defRPr>
              </a:lvl5pPr>
              <a:lvl6pPr marL="2514600" indent="-228600" defTabSz="7620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defTabSz="7620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defTabSz="7620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defTabSz="762000" eaLnBrk="0" fontAlgn="base" hangingPunct="0">
                <a:spcBef>
                  <a:spcPct val="0"/>
                </a:spcBef>
                <a:spcAft>
                  <a:spcPct val="0"/>
                </a:spcAft>
                <a:defRPr sz="3800" b="1">
                  <a:solidFill>
                    <a:srgbClr val="58585A"/>
                  </a:solidFill>
                  <a:latin typeface="Arial" charset="0"/>
                  <a:ea typeface="Osaka" pitchFamily="-92" charset="-128"/>
                </a:defRPr>
              </a:lvl9pPr>
            </a:lstStyle>
            <a:p>
              <a:pPr algn="ctr"/>
              <a:r>
                <a:rPr lang="fr-CH" sz="2400" b="0" dirty="0" err="1">
                  <a:solidFill>
                    <a:schemeClr val="bg1"/>
                  </a:solidFill>
                  <a:latin typeface="Arial Black" pitchFamily="34" charset="0"/>
                </a:rPr>
                <a:t>Regional</a:t>
              </a:r>
              <a:r>
                <a:rPr lang="fr-CH" sz="2400" b="0" dirty="0">
                  <a:solidFill>
                    <a:schemeClr val="bg1"/>
                  </a:solidFill>
                  <a:latin typeface="Arial Black" pitchFamily="34" charset="0"/>
                </a:rPr>
                <a:t>: </a:t>
              </a:r>
              <a:r>
                <a:rPr lang="fr-CH" sz="2000" b="0" dirty="0" err="1" smtClean="0">
                  <a:solidFill>
                    <a:schemeClr val="bg1"/>
                  </a:solidFill>
                  <a:latin typeface="Arial Black" pitchFamily="34" charset="0"/>
                </a:rPr>
                <a:t>Africa</a:t>
              </a:r>
              <a:r>
                <a:rPr lang="fr-CH" sz="2000" b="0" dirty="0" smtClean="0">
                  <a:solidFill>
                    <a:schemeClr val="bg1"/>
                  </a:solidFill>
                  <a:latin typeface="Arial Black" pitchFamily="34" charset="0"/>
                </a:rPr>
                <a:t> </a:t>
              </a:r>
              <a:r>
                <a:rPr lang="fr-CH" sz="2000" b="0" dirty="0">
                  <a:solidFill>
                    <a:schemeClr val="bg1"/>
                  </a:solidFill>
                  <a:latin typeface="Arial Black" pitchFamily="34" charset="0"/>
                </a:rPr>
                <a:t>(ex. </a:t>
              </a:r>
              <a:r>
                <a:rPr lang="fr-CH" sz="2000" b="0" dirty="0" smtClean="0">
                  <a:solidFill>
                    <a:schemeClr val="bg1"/>
                  </a:solidFill>
                  <a:latin typeface="Arial Black" pitchFamily="34" charset="0"/>
                </a:rPr>
                <a:t>AFSEC)</a:t>
              </a:r>
              <a:endParaRPr lang="fr-CH" sz="2000" b="0" dirty="0">
                <a:solidFill>
                  <a:schemeClr val="bg1"/>
                </a:solidFill>
                <a:latin typeface="Arial Black" pitchFamily="34" charset="0"/>
              </a:endParaRPr>
            </a:p>
            <a:p>
              <a:pPr algn="ctr"/>
              <a:r>
                <a:rPr lang="fr-CH" sz="2000" b="0" dirty="0" err="1">
                  <a:solidFill>
                    <a:schemeClr val="bg1"/>
                  </a:solidFill>
                  <a:latin typeface="Arial Black" pitchFamily="34" charset="0"/>
                </a:rPr>
                <a:t>Americas</a:t>
              </a:r>
              <a:r>
                <a:rPr lang="fr-CH" sz="2000" b="0" dirty="0">
                  <a:solidFill>
                    <a:schemeClr val="bg1"/>
                  </a:solidFill>
                  <a:latin typeface="Arial Black" pitchFamily="34" charset="0"/>
                </a:rPr>
                <a:t> (ex. COPANT, CANENA, MERCOSUR) </a:t>
              </a:r>
            </a:p>
            <a:p>
              <a:pPr algn="ctr"/>
              <a:r>
                <a:rPr lang="fr-CH" sz="2000" b="0" dirty="0" err="1">
                  <a:solidFill>
                    <a:schemeClr val="bg1"/>
                  </a:solidFill>
                  <a:latin typeface="Arial Black" pitchFamily="34" charset="0"/>
                </a:rPr>
                <a:t>Asia</a:t>
              </a:r>
              <a:r>
                <a:rPr lang="fr-CH" sz="2000" b="0" dirty="0">
                  <a:solidFill>
                    <a:schemeClr val="bg1"/>
                  </a:solidFill>
                  <a:latin typeface="Arial Black" pitchFamily="34" charset="0"/>
                </a:rPr>
                <a:t>-Pacific (ex. ASEAN, PASC) </a:t>
              </a:r>
            </a:p>
            <a:p>
              <a:pPr algn="ctr"/>
              <a:r>
                <a:rPr lang="fr-CH" sz="2000" b="0" dirty="0">
                  <a:solidFill>
                    <a:schemeClr val="bg1"/>
                  </a:solidFill>
                  <a:latin typeface="Arial Black" pitchFamily="34" charset="0"/>
                </a:rPr>
                <a:t>Europe (ex. CENELEC, ETSI, EASC</a:t>
              </a:r>
              <a:r>
                <a:rPr lang="fr-CH" sz="2000" b="0" dirty="0" smtClean="0">
                  <a:solidFill>
                    <a:schemeClr val="bg1"/>
                  </a:solidFill>
                  <a:latin typeface="Arial Black" pitchFamily="34" charset="0"/>
                </a:rPr>
                <a:t>)</a:t>
              </a:r>
              <a:br>
                <a:rPr lang="fr-CH" sz="2000" b="0" dirty="0" smtClean="0">
                  <a:solidFill>
                    <a:schemeClr val="bg1"/>
                  </a:solidFill>
                  <a:latin typeface="Arial Black" pitchFamily="34" charset="0"/>
                </a:rPr>
              </a:br>
              <a:r>
                <a:rPr lang="fr-CH" sz="2000" b="0" dirty="0" smtClean="0">
                  <a:solidFill>
                    <a:schemeClr val="bg1"/>
                  </a:solidFill>
                  <a:latin typeface="Arial Black" pitchFamily="34" charset="0"/>
                </a:rPr>
                <a:t>Gulf countries: GSO, </a:t>
              </a:r>
              <a:r>
                <a:rPr lang="fr-CH" sz="2000" b="0" dirty="0" err="1" smtClean="0">
                  <a:solidFill>
                    <a:schemeClr val="bg1"/>
                  </a:solidFill>
                  <a:latin typeface="Arial Black" pitchFamily="34" charset="0"/>
                </a:rPr>
                <a:t>Islamic</a:t>
              </a:r>
              <a:r>
                <a:rPr lang="fr-CH" sz="2000" b="0" dirty="0" smtClean="0">
                  <a:solidFill>
                    <a:schemeClr val="bg1"/>
                  </a:solidFill>
                  <a:latin typeface="Arial Black" pitchFamily="34" charset="0"/>
                </a:rPr>
                <a:t> countries: SMIIC</a:t>
              </a:r>
            </a:p>
            <a:p>
              <a:pPr algn="ctr"/>
              <a:endParaRPr lang="fr-CH" sz="2000" b="0" dirty="0">
                <a:solidFill>
                  <a:schemeClr val="tx1"/>
                </a:solidFill>
                <a:latin typeface="Arial Black" pitchFamily="34" charset="0"/>
              </a:endParaRPr>
            </a:p>
          </p:txBody>
        </p:sp>
        <p:sp>
          <p:nvSpPr>
            <p:cNvPr id="5129" name="Text Box 9"/>
            <p:cNvSpPr txBox="1">
              <a:spLocks noChangeArrowheads="1"/>
            </p:cNvSpPr>
            <p:nvPr/>
          </p:nvSpPr>
          <p:spPr bwMode="auto">
            <a:xfrm>
              <a:off x="97" y="3657"/>
              <a:ext cx="5368"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228" tIns="22613" rIns="45228" bIns="22613">
              <a:spAutoFit/>
            </a:bodyPr>
            <a:lstStyle>
              <a:lvl1pPr defTabSz="762000" eaLnBrk="0" hangingPunct="0">
                <a:defRPr sz="3800" b="1">
                  <a:solidFill>
                    <a:srgbClr val="58585A"/>
                  </a:solidFill>
                  <a:latin typeface="Arial" charset="0"/>
                  <a:ea typeface="Osaka" pitchFamily="-92" charset="-128"/>
                </a:defRPr>
              </a:lvl1pPr>
              <a:lvl2pPr marL="742950" indent="-285750" defTabSz="762000" eaLnBrk="0" hangingPunct="0">
                <a:defRPr sz="3800" b="1">
                  <a:solidFill>
                    <a:srgbClr val="58585A"/>
                  </a:solidFill>
                  <a:latin typeface="Arial" charset="0"/>
                  <a:ea typeface="Osaka" pitchFamily="-92" charset="-128"/>
                </a:defRPr>
              </a:lvl2pPr>
              <a:lvl3pPr marL="1143000" indent="-228600" defTabSz="762000" eaLnBrk="0" hangingPunct="0">
                <a:defRPr sz="3800" b="1">
                  <a:solidFill>
                    <a:srgbClr val="58585A"/>
                  </a:solidFill>
                  <a:latin typeface="Arial" charset="0"/>
                  <a:ea typeface="Osaka" pitchFamily="-92" charset="-128"/>
                </a:defRPr>
              </a:lvl3pPr>
              <a:lvl4pPr marL="1600200" indent="-228600" defTabSz="762000" eaLnBrk="0" hangingPunct="0">
                <a:defRPr sz="3800" b="1">
                  <a:solidFill>
                    <a:srgbClr val="58585A"/>
                  </a:solidFill>
                  <a:latin typeface="Arial" charset="0"/>
                  <a:ea typeface="Osaka" pitchFamily="-92" charset="-128"/>
                </a:defRPr>
              </a:lvl4pPr>
              <a:lvl5pPr marL="2057400" indent="-228600" defTabSz="762000" eaLnBrk="0" hangingPunct="0">
                <a:defRPr sz="3800" b="1">
                  <a:solidFill>
                    <a:srgbClr val="58585A"/>
                  </a:solidFill>
                  <a:latin typeface="Arial" charset="0"/>
                  <a:ea typeface="Osaka" pitchFamily="-92" charset="-128"/>
                </a:defRPr>
              </a:lvl5pPr>
              <a:lvl6pPr marL="2514600" indent="-228600" defTabSz="7620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defTabSz="7620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defTabSz="7620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defTabSz="762000" eaLnBrk="0" fontAlgn="base" hangingPunct="0">
                <a:spcBef>
                  <a:spcPct val="0"/>
                </a:spcBef>
                <a:spcAft>
                  <a:spcPct val="0"/>
                </a:spcAft>
                <a:defRPr sz="3800" b="1">
                  <a:solidFill>
                    <a:srgbClr val="58585A"/>
                  </a:solidFill>
                  <a:latin typeface="Arial" charset="0"/>
                  <a:ea typeface="Osaka" pitchFamily="-92" charset="-128"/>
                </a:defRPr>
              </a:lvl9pPr>
            </a:lstStyle>
            <a:p>
              <a:pPr algn="ctr"/>
              <a:r>
                <a:rPr lang="fr-CH" sz="2400" b="0" dirty="0">
                  <a:solidFill>
                    <a:schemeClr val="bg1"/>
                  </a:solidFill>
                  <a:latin typeface="Arial Black" pitchFamily="34" charset="0"/>
                </a:rPr>
                <a:t>National </a:t>
              </a:r>
              <a:r>
                <a:rPr lang="fr-CH" sz="2400" b="0" dirty="0" err="1">
                  <a:solidFill>
                    <a:schemeClr val="bg1"/>
                  </a:solidFill>
                  <a:latin typeface="Arial Black" pitchFamily="34" charset="0"/>
                </a:rPr>
                <a:t>Committees</a:t>
              </a:r>
              <a:r>
                <a:rPr lang="fr-CH" sz="1700" b="0" dirty="0">
                  <a:solidFill>
                    <a:schemeClr val="bg1"/>
                  </a:solidFill>
                  <a:latin typeface="Arial Black" pitchFamily="34" charset="0"/>
                </a:rPr>
                <a:t> </a:t>
              </a:r>
            </a:p>
            <a:p>
              <a:pPr algn="ctr"/>
              <a:r>
                <a:rPr lang="en-GB" sz="2000" b="0" dirty="0">
                  <a:solidFill>
                    <a:schemeClr val="bg1"/>
                  </a:solidFill>
                  <a:latin typeface="Arial Black" pitchFamily="34" charset="0"/>
                </a:rPr>
                <a:t>(ex</a:t>
              </a:r>
              <a:r>
                <a:rPr lang="en-GB" sz="2000" b="0" dirty="0" smtClean="0">
                  <a:solidFill>
                    <a:schemeClr val="bg1"/>
                  </a:solidFill>
                  <a:latin typeface="Arial Black" pitchFamily="34" charset="0"/>
                </a:rPr>
                <a:t>. Albania, Moldova…)</a:t>
              </a:r>
              <a:endParaRPr lang="en-GB" sz="2000" b="0" dirty="0">
                <a:solidFill>
                  <a:schemeClr val="tx1"/>
                </a:solidFill>
                <a:latin typeface="Arial Black" pitchFamily="34" charset="0"/>
              </a:endParaRPr>
            </a:p>
          </p:txBody>
        </p:sp>
      </p:grpSp>
      <p:sp>
        <p:nvSpPr>
          <p:cNvPr id="3" name="Title 2"/>
          <p:cNvSpPr>
            <a:spLocks noGrp="1"/>
          </p:cNvSpPr>
          <p:nvPr>
            <p:ph type="title"/>
          </p:nvPr>
        </p:nvSpPr>
        <p:spPr/>
        <p:txBody>
          <a:bodyPr>
            <a:normAutofit/>
          </a:bodyPr>
          <a:lstStyle/>
          <a:p>
            <a:r>
              <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world of standards</a:t>
            </a:r>
          </a:p>
        </p:txBody>
      </p:sp>
      <p:pic>
        <p:nvPicPr>
          <p:cNvPr id="10" name="Picture 25" descr="IEC logo RV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404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285" t="12710" r="1149" b="18401"/>
          <a:stretch/>
        </p:blipFill>
        <p:spPr>
          <a:xfrm>
            <a:off x="0" y="0"/>
            <a:ext cx="9143999" cy="6858000"/>
          </a:xfrm>
          <a:prstGeom prst="rect">
            <a:avLst/>
          </a:prstGeom>
        </p:spPr>
      </p:pic>
      <p:sp>
        <p:nvSpPr>
          <p:cNvPr id="2" name="Title 1"/>
          <p:cNvSpPr>
            <a:spLocks noGrp="1"/>
          </p:cNvSpPr>
          <p:nvPr>
            <p:ph type="title"/>
          </p:nvPr>
        </p:nvSpPr>
        <p:spPr>
          <a:xfrm>
            <a:off x="0" y="1031646"/>
            <a:ext cx="9144000" cy="4708981"/>
          </a:xfrm>
        </p:spPr>
        <p:txBody>
          <a:bodyPr/>
          <a:lstStyle/>
          <a:p>
            <a:pPr algn="ctr"/>
            <a:r>
              <a:rPr lang="en-US" sz="5000" b="1" dirty="0" smtClean="0"/>
              <a:t>partnering with others:</a:t>
            </a:r>
            <a:br>
              <a:rPr lang="en-US" sz="5000" b="1" dirty="0" smtClean="0"/>
            </a:br>
            <a:r>
              <a:rPr lang="en-US" sz="5000" b="1" dirty="0" smtClean="0"/>
              <a:t>25 Agreements and </a:t>
            </a:r>
            <a:r>
              <a:rPr lang="en-US" sz="5000" b="1" dirty="0" err="1" smtClean="0"/>
              <a:t>MoU</a:t>
            </a:r>
            <a:r>
              <a:rPr lang="en-US" sz="5000" b="1" dirty="0" smtClean="0"/>
              <a:t/>
            </a:r>
            <a:br>
              <a:rPr lang="en-US" sz="5000" b="1" dirty="0" smtClean="0"/>
            </a:br>
            <a:r>
              <a:rPr lang="en-US" sz="5000" b="1" dirty="0" smtClean="0"/>
              <a:t>Liaisons with 156 organizations</a:t>
            </a:r>
            <a:r>
              <a:rPr lang="en-US" sz="5000" b="1" dirty="0"/>
              <a:t/>
            </a:r>
            <a:br>
              <a:rPr lang="en-US" sz="5000" b="1" dirty="0"/>
            </a:br>
            <a:r>
              <a:rPr lang="en-US" sz="5000" b="1" dirty="0"/>
              <a:t>http://www.iec.ch/dyn/www/f?p=103:218:0</a:t>
            </a:r>
          </a:p>
        </p:txBody>
      </p:sp>
      <p:pic>
        <p:nvPicPr>
          <p:cNvPr id="4" name="Picture 25" descr="IEC logo RVB"/>
          <p:cNvPicPr>
            <a:picLocks noChangeAspect="1" noChangeArrowheads="1"/>
          </p:cNvPicPr>
          <p:nvPr/>
        </p:nvPicPr>
        <p:blipFill>
          <a:blip r:embed="rId4"/>
          <a:srcRect/>
          <a:stretch>
            <a:fillRect/>
          </a:stretch>
        </p:blipFill>
        <p:spPr>
          <a:xfrm>
            <a:off x="8243192" y="6000087"/>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399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401" t="1428" r="5012"/>
          <a:stretch/>
        </p:blipFill>
        <p:spPr>
          <a:xfrm>
            <a:off x="0" y="0"/>
            <a:ext cx="9144000" cy="6858000"/>
          </a:xfrm>
          <a:prstGeom prst="rect">
            <a:avLst/>
          </a:prstGeom>
        </p:spPr>
      </p:pic>
      <p:sp>
        <p:nvSpPr>
          <p:cNvPr id="6" name="Rectangle 5"/>
          <p:cNvSpPr/>
          <p:nvPr/>
        </p:nvSpPr>
        <p:spPr>
          <a:xfrm>
            <a:off x="-468560" y="260648"/>
            <a:ext cx="9720064"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500" b="1" dirty="0" smtClean="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rPr>
              <a:t>CENELEC Dresden agreement: </a:t>
            </a:r>
            <a:r>
              <a:rPr lang="en-US" sz="4800" b="1" dirty="0" smtClean="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rPr>
              <a:t> </a:t>
            </a:r>
          </a:p>
          <a:p>
            <a:pPr algn="ctr"/>
            <a:r>
              <a:rPr lang="en-US" sz="4800" b="1" dirty="0" smtClean="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rPr>
              <a:t>~ </a:t>
            </a:r>
            <a:r>
              <a:rPr lang="en-US" sz="4000" b="1" dirty="0" smtClean="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rPr>
              <a:t>80</a:t>
            </a:r>
            <a:r>
              <a:rPr lang="en-US" sz="4000" b="1" dirty="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rPr>
              <a:t>+% aligned standards</a:t>
            </a:r>
          </a:p>
        </p:txBody>
      </p:sp>
      <p:pic>
        <p:nvPicPr>
          <p:cNvPr id="4" name="Picture 25" descr="IEC logo R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1703" y="6000087"/>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209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ww.elisanet.fi/arigrafix/images/roman_coi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43174" y="1988840"/>
            <a:ext cx="3417888" cy="330471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96000" y="1051200"/>
            <a:ext cx="8748000" cy="553998"/>
          </a:xfrm>
          <a:prstGeom prst="rect">
            <a:avLst/>
          </a:prstGeom>
          <a:noFill/>
        </p:spPr>
        <p:txBody>
          <a:bodyPr wrap="square" rtlCol="0">
            <a:spAutoFit/>
          </a:bodyPr>
          <a:lstStyle/>
          <a:p>
            <a:pPr marL="457200" indent="-457200">
              <a:buFont typeface="Arial" panose="020B0604020202020204" pitchFamily="34" charset="0"/>
              <a:buChar char="•"/>
            </a:pPr>
            <a:r>
              <a:rPr lang="en-US" sz="3000" b="1" dirty="0" smtClean="0">
                <a:solidFill>
                  <a:schemeClr val="tx1">
                    <a:lumMod val="65000"/>
                    <a:lumOff val="35000"/>
                  </a:schemeClr>
                </a:solidFill>
              </a:rPr>
              <a:t>Using standards = CA</a:t>
            </a:r>
            <a:endParaRPr lang="en-US" sz="2400" b="1" dirty="0" smtClean="0">
              <a:solidFill>
                <a:schemeClr val="tx1">
                  <a:lumMod val="65000"/>
                  <a:lumOff val="35000"/>
                </a:schemeClr>
              </a:solidFill>
              <a:sym typeface="Wingdings" panose="05000000000000000000" pitchFamily="2" charset="2"/>
            </a:endParaRPr>
          </a:p>
        </p:txBody>
      </p:sp>
      <p:sp>
        <p:nvSpPr>
          <p:cNvPr id="16" name="TextBox 15"/>
          <p:cNvSpPr txBox="1"/>
          <p:nvPr/>
        </p:nvSpPr>
        <p:spPr>
          <a:xfrm>
            <a:off x="349775" y="2132856"/>
            <a:ext cx="8748000" cy="1015663"/>
          </a:xfrm>
          <a:prstGeom prst="rect">
            <a:avLst/>
          </a:prstGeom>
          <a:noFill/>
        </p:spPr>
        <p:txBody>
          <a:bodyPr wrap="square" rtlCol="0">
            <a:spAutoFit/>
          </a:bodyPr>
          <a:lstStyle/>
          <a:p>
            <a:pPr marL="457200" indent="-457200">
              <a:buFont typeface="Arial" panose="020B0604020202020204" pitchFamily="34" charset="0"/>
              <a:buChar char="•"/>
            </a:pPr>
            <a:r>
              <a:rPr lang="en-US" sz="3000" b="1" dirty="0" smtClean="0">
                <a:solidFill>
                  <a:schemeClr val="tx1">
                    <a:lumMod val="65000"/>
                    <a:lumOff val="35000"/>
                  </a:schemeClr>
                </a:solidFill>
              </a:rPr>
              <a:t>Standards and CA</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are like two sides of a coin…</a:t>
            </a:r>
            <a:endParaRPr lang="en-US" sz="2400" b="1" dirty="0" smtClean="0">
              <a:solidFill>
                <a:schemeClr val="tx1">
                  <a:lumMod val="65000"/>
                  <a:lumOff val="35000"/>
                </a:schemeClr>
              </a:solidFill>
              <a:sym typeface="Wingdings" panose="05000000000000000000" pitchFamily="2" charset="2"/>
            </a:endParaRPr>
          </a:p>
        </p:txBody>
      </p:sp>
      <p:sp>
        <p:nvSpPr>
          <p:cNvPr id="17" name="TextBox 16"/>
          <p:cNvSpPr txBox="1"/>
          <p:nvPr/>
        </p:nvSpPr>
        <p:spPr>
          <a:xfrm>
            <a:off x="396000" y="3429000"/>
            <a:ext cx="8748000" cy="1015663"/>
          </a:xfrm>
          <a:prstGeom prst="rect">
            <a:avLst/>
          </a:prstGeom>
          <a:noFill/>
        </p:spPr>
        <p:txBody>
          <a:bodyPr wrap="square" rtlCol="0">
            <a:spAutoFit/>
          </a:bodyPr>
          <a:lstStyle/>
          <a:p>
            <a:r>
              <a:rPr lang="en-US" sz="3000" b="1" dirty="0">
                <a:solidFill>
                  <a:schemeClr val="tx1">
                    <a:lumMod val="65000"/>
                    <a:lumOff val="35000"/>
                  </a:schemeClr>
                </a:solidFill>
              </a:rPr>
              <a:t> </a:t>
            </a:r>
            <a:r>
              <a:rPr lang="en-US" sz="3000" b="1" dirty="0" smtClean="0">
                <a:solidFill>
                  <a:schemeClr val="tx1">
                    <a:lumMod val="65000"/>
                    <a:lumOff val="35000"/>
                  </a:schemeClr>
                </a:solidFill>
              </a:rPr>
              <a:t>   …neither side has value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    without the other</a:t>
            </a:r>
            <a:endParaRPr lang="en-US" sz="2400" b="1" dirty="0" smtClean="0">
              <a:solidFill>
                <a:schemeClr val="tx1">
                  <a:lumMod val="65000"/>
                  <a:lumOff val="35000"/>
                </a:schemeClr>
              </a:solidFill>
              <a:sym typeface="Wingdings" panose="05000000000000000000" pitchFamily="2" charset="2"/>
            </a:endParaRPr>
          </a:p>
        </p:txBody>
      </p:sp>
      <p:sp>
        <p:nvSpPr>
          <p:cNvPr id="18" name="TextBox 17"/>
          <p:cNvSpPr txBox="1"/>
          <p:nvPr/>
        </p:nvSpPr>
        <p:spPr>
          <a:xfrm>
            <a:off x="396000" y="5013176"/>
            <a:ext cx="8748000" cy="553998"/>
          </a:xfrm>
          <a:prstGeom prst="rect">
            <a:avLst/>
          </a:prstGeom>
          <a:noFill/>
        </p:spPr>
        <p:txBody>
          <a:bodyPr wrap="square" rtlCol="0">
            <a:spAutoFit/>
          </a:bodyPr>
          <a:lstStyle/>
          <a:p>
            <a:pPr marL="457200" indent="-457200">
              <a:buFont typeface="Arial" panose="020B0604020202020204" pitchFamily="34" charset="0"/>
              <a:buChar char="•"/>
            </a:pPr>
            <a:r>
              <a:rPr lang="en-US" sz="3000" b="1" dirty="0" smtClean="0">
                <a:solidFill>
                  <a:schemeClr val="tx1">
                    <a:lumMod val="65000"/>
                    <a:lumOff val="35000"/>
                  </a:schemeClr>
                </a:solidFill>
              </a:rPr>
              <a:t>Standards  +  CA   =   Value</a:t>
            </a:r>
            <a:endParaRPr lang="en-US" sz="2400" b="1" dirty="0" smtClean="0">
              <a:solidFill>
                <a:schemeClr val="tx1">
                  <a:lumMod val="65000"/>
                  <a:lumOff val="35000"/>
                </a:schemeClr>
              </a:solidFill>
              <a:sym typeface="Wingdings" panose="05000000000000000000" pitchFamily="2" charset="2"/>
            </a:endParaRPr>
          </a:p>
        </p:txBody>
      </p:sp>
      <p:grpSp>
        <p:nvGrpSpPr>
          <p:cNvPr id="2" name="Group 1"/>
          <p:cNvGrpSpPr/>
          <p:nvPr/>
        </p:nvGrpSpPr>
        <p:grpSpPr>
          <a:xfrm>
            <a:off x="457200" y="180000"/>
            <a:ext cx="8686800" cy="694200"/>
            <a:chOff x="457200" y="180000"/>
            <a:chExt cx="8686800" cy="694200"/>
          </a:xfrm>
        </p:grpSpPr>
        <p:sp>
          <p:nvSpPr>
            <p:cNvPr id="19" name="Rectangle 18"/>
            <p:cNvSpPr/>
            <p:nvPr/>
          </p:nvSpPr>
          <p:spPr bwMode="auto">
            <a:xfrm>
              <a:off x="514350" y="838200"/>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
          <p:nvSpPr>
            <p:cNvPr id="20" name="タイトル 1"/>
            <p:cNvSpPr txBox="1">
              <a:spLocks/>
            </p:cNvSpPr>
            <p:nvPr/>
          </p:nvSpPr>
          <p:spPr>
            <a:xfrm>
              <a:off x="457200" y="180000"/>
              <a:ext cx="8686800" cy="647700"/>
            </a:xfrm>
            <a:prstGeom prst="rect">
              <a:avLst/>
            </a:prstGeom>
          </p:spPr>
          <p:txBody>
            <a:bodyPr anchor="t"/>
            <a:lstStyle>
              <a:defPPr>
                <a:defRPr lang="fr-FR"/>
              </a:defPPr>
              <a:lvl1pPr>
                <a:spcBef>
                  <a:spcPct val="0"/>
                </a:spcBef>
                <a:buNone/>
                <a:defRPr sz="4400" b="1">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IEC value creation</a:t>
              </a:r>
              <a:endParaRPr lang="en-GB" dirty="0"/>
            </a:p>
          </p:txBody>
        </p:sp>
      </p:grpSp>
      <p:pic>
        <p:nvPicPr>
          <p:cNvPr id="11" name="Picture 25" descr="IEC logo R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54612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xmlns:p14="http://schemas.microsoft.com/office/powerpoint/2010/mai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619672" y="115888"/>
            <a:ext cx="7524328" cy="1325562"/>
          </a:xfrm>
        </p:spPr>
        <p:txBody>
          <a:bodyPr anchor="t">
            <a:normAutofit fontScale="90000"/>
          </a:bodyPr>
          <a:lstStyle/>
          <a:p>
            <a:pPr algn="l"/>
            <a:r>
              <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test…one certification…</a:t>
            </a:r>
            <a:br>
              <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many </a:t>
            </a:r>
            <a:r>
              <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countries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2274277"/>
            <a:ext cx="4036839" cy="2580345"/>
          </a:xfrm>
          <a:prstGeom prst="rect">
            <a:avLst/>
          </a:prstGeom>
        </p:spPr>
      </p:pic>
      <p:sp>
        <p:nvSpPr>
          <p:cNvPr id="6" name="TextBox 5"/>
          <p:cNvSpPr txBox="1"/>
          <p:nvPr/>
        </p:nvSpPr>
        <p:spPr>
          <a:xfrm>
            <a:off x="1634132" y="5794013"/>
            <a:ext cx="7272808" cy="553998"/>
          </a:xfrm>
          <a:prstGeom prst="rect">
            <a:avLst/>
          </a:prstGeom>
          <a:noFill/>
        </p:spPr>
        <p:txBody>
          <a:bodyPr wrap="square" rtlCol="0">
            <a:spAutoFit/>
          </a:bodyPr>
          <a:lstStyle/>
          <a:p>
            <a:r>
              <a:rPr lang="en-GB" dirty="0" smtClean="0"/>
              <a:t>*</a:t>
            </a:r>
            <a:r>
              <a:rPr lang="en-GB" sz="1200" dirty="0" err="1" smtClean="0"/>
              <a:t>Ch</a:t>
            </a:r>
            <a:r>
              <a:rPr lang="en-GB" sz="1200" dirty="0" smtClean="0"/>
              <a:t> Johnson, Technical Barriers to Trade: Reducing the Impact of Conformity Assessment Measures, </a:t>
            </a:r>
          </a:p>
          <a:p>
            <a:r>
              <a:rPr lang="en-GB" sz="1200" dirty="0"/>
              <a:t> </a:t>
            </a:r>
            <a:r>
              <a:rPr lang="en-GB" sz="1200" dirty="0" smtClean="0"/>
              <a:t>  U.S. International Trade Commission, September 2008</a:t>
            </a:r>
            <a:endParaRPr lang="fr-CH" dirty="0"/>
          </a:p>
        </p:txBody>
      </p:sp>
      <p:sp>
        <p:nvSpPr>
          <p:cNvPr id="7" name="Rectangle 6"/>
          <p:cNvSpPr/>
          <p:nvPr/>
        </p:nvSpPr>
        <p:spPr>
          <a:xfrm>
            <a:off x="4025172" y="2051555"/>
            <a:ext cx="5134708" cy="1384995"/>
          </a:xfrm>
          <a:prstGeom prst="rect">
            <a:avLst/>
          </a:prstGeom>
        </p:spPr>
        <p:txBody>
          <a:bodyPr wrap="square" rIns="0">
            <a:spAutoFit/>
          </a:bodyPr>
          <a:lstStyle/>
          <a:p>
            <a:pPr marL="457200" indent="-457200">
              <a:buFont typeface="Arial" panose="020B0604020202020204" pitchFamily="34" charset="0"/>
              <a:buChar char="•"/>
            </a:pPr>
            <a:r>
              <a:rPr lang="en-GB" sz="2800" b="1" dirty="0" smtClean="0">
                <a:solidFill>
                  <a:schemeClr val="tx1">
                    <a:lumMod val="65000"/>
                    <a:lumOff val="35000"/>
                  </a:schemeClr>
                </a:solidFill>
              </a:rPr>
              <a:t>Only </a:t>
            </a:r>
            <a:r>
              <a:rPr lang="en-GB" sz="2800" b="1" dirty="0">
                <a:solidFill>
                  <a:schemeClr val="tx1">
                    <a:lumMod val="65000"/>
                    <a:lumOff val="35000"/>
                  </a:schemeClr>
                </a:solidFill>
              </a:rPr>
              <a:t>international standardized form of </a:t>
            </a:r>
            <a:r>
              <a:rPr lang="en-GB" sz="2800" b="1" dirty="0" smtClean="0">
                <a:solidFill>
                  <a:schemeClr val="tx1">
                    <a:lumMod val="65000"/>
                    <a:lumOff val="35000"/>
                  </a:schemeClr>
                </a:solidFill>
              </a:rPr>
              <a:t>certification</a:t>
            </a:r>
            <a:endParaRPr lang="en-GB" sz="2800" b="1" dirty="0">
              <a:solidFill>
                <a:schemeClr val="tx1">
                  <a:lumMod val="65000"/>
                  <a:lumOff val="35000"/>
                </a:schemeClr>
              </a:solidFill>
            </a:endParaRPr>
          </a:p>
        </p:txBody>
      </p:sp>
      <p:sp>
        <p:nvSpPr>
          <p:cNvPr id="9" name="Rectangle 8"/>
          <p:cNvSpPr/>
          <p:nvPr/>
        </p:nvSpPr>
        <p:spPr>
          <a:xfrm>
            <a:off x="4003572" y="4653136"/>
            <a:ext cx="5134708" cy="954107"/>
          </a:xfrm>
          <a:prstGeom prst="rect">
            <a:avLst/>
          </a:prstGeom>
        </p:spPr>
        <p:txBody>
          <a:bodyPr wrap="square" rIns="0">
            <a:spAutoFit/>
          </a:bodyPr>
          <a:lstStyle/>
          <a:p>
            <a:pPr marL="457200" indent="-457200">
              <a:buFont typeface="Arial" panose="020B0604020202020204" pitchFamily="34" charset="0"/>
              <a:buChar char="•"/>
            </a:pPr>
            <a:r>
              <a:rPr lang="en-GB" sz="2800" b="1" dirty="0" smtClean="0">
                <a:solidFill>
                  <a:schemeClr val="tx1">
                    <a:lumMod val="65000"/>
                    <a:lumOff val="35000"/>
                  </a:schemeClr>
                </a:solidFill>
              </a:rPr>
              <a:t>Good </a:t>
            </a:r>
            <a:r>
              <a:rPr lang="en-GB" sz="2800" b="1" dirty="0">
                <a:solidFill>
                  <a:schemeClr val="tx1">
                    <a:lumMod val="65000"/>
                    <a:lumOff val="35000"/>
                  </a:schemeClr>
                </a:solidFill>
              </a:rPr>
              <a:t>way to reduce technical barriers to </a:t>
            </a:r>
            <a:r>
              <a:rPr lang="en-GB" sz="2800" b="1" dirty="0" smtClean="0">
                <a:solidFill>
                  <a:schemeClr val="tx1">
                    <a:lumMod val="65000"/>
                    <a:lumOff val="35000"/>
                  </a:schemeClr>
                </a:solidFill>
              </a:rPr>
              <a:t>trade</a:t>
            </a:r>
            <a:r>
              <a:rPr lang="en-GB" sz="2800" b="1" dirty="0">
                <a:solidFill>
                  <a:schemeClr val="tx1">
                    <a:lumMod val="65000"/>
                    <a:lumOff val="35000"/>
                  </a:schemeClr>
                </a:solidFill>
              </a:rPr>
              <a:t>*</a:t>
            </a:r>
          </a:p>
        </p:txBody>
      </p:sp>
      <p:pic>
        <p:nvPicPr>
          <p:cNvPr id="11" name="Picture 25" descr="IEC logo R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035972" y="3567790"/>
            <a:ext cx="5134708" cy="954107"/>
          </a:xfrm>
          <a:prstGeom prst="rect">
            <a:avLst/>
          </a:prstGeom>
        </p:spPr>
        <p:txBody>
          <a:bodyPr wrap="square" rIns="0">
            <a:spAutoFit/>
          </a:bodyPr>
          <a:lstStyle/>
          <a:p>
            <a:pPr marL="457200" indent="-457200">
              <a:buFont typeface="Arial" panose="020B0604020202020204" pitchFamily="34" charset="0"/>
              <a:buChar char="•"/>
            </a:pPr>
            <a:r>
              <a:rPr lang="en-GB" sz="2800" b="1" dirty="0">
                <a:solidFill>
                  <a:schemeClr val="tx1">
                    <a:lumMod val="65000"/>
                    <a:lumOff val="35000"/>
                  </a:schemeClr>
                </a:solidFill>
              </a:rPr>
              <a:t>Biggest working multilateral recognition </a:t>
            </a:r>
            <a:r>
              <a:rPr lang="en-GB" sz="2800" b="1" dirty="0" smtClean="0">
                <a:solidFill>
                  <a:schemeClr val="tx1">
                    <a:lumMod val="65000"/>
                    <a:lumOff val="35000"/>
                  </a:schemeClr>
                </a:solidFill>
              </a:rPr>
              <a:t>agreement</a:t>
            </a:r>
            <a:endParaRPr lang="en-GB" sz="2800" b="1" dirty="0">
              <a:solidFill>
                <a:schemeClr val="tx1">
                  <a:lumMod val="65000"/>
                  <a:lumOff val="35000"/>
                </a:schemeClr>
              </a:solidFill>
            </a:endParaRPr>
          </a:p>
        </p:txBody>
      </p:sp>
      <p:sp>
        <p:nvSpPr>
          <p:cNvPr id="13" name="Rectangle 12"/>
          <p:cNvSpPr/>
          <p:nvPr/>
        </p:nvSpPr>
        <p:spPr>
          <a:xfrm>
            <a:off x="4014372" y="1556792"/>
            <a:ext cx="5134708" cy="584775"/>
          </a:xfrm>
          <a:prstGeom prst="rect">
            <a:avLst/>
          </a:prstGeom>
        </p:spPr>
        <p:txBody>
          <a:bodyPr wrap="square" rIns="0">
            <a:spAutoFit/>
          </a:bodyPr>
          <a:lstStyle/>
          <a:p>
            <a:r>
              <a:rPr lang="en-GB" sz="3200" b="1" dirty="0" smtClean="0">
                <a:solidFill>
                  <a:schemeClr val="tx1">
                    <a:lumMod val="65000"/>
                    <a:lumOff val="35000"/>
                  </a:schemeClr>
                </a:solidFill>
              </a:rPr>
              <a:t>IEC CA Systems</a:t>
            </a:r>
            <a:endParaRPr lang="en-GB" sz="3200" b="1" dirty="0">
              <a:solidFill>
                <a:schemeClr val="tx1">
                  <a:lumMod val="65000"/>
                  <a:lumOff val="35000"/>
                </a:schemeClr>
              </a:solidFill>
            </a:endParaRPr>
          </a:p>
        </p:txBody>
      </p:sp>
    </p:spTree>
    <p:extLst>
      <p:ext uri="{BB962C8B-B14F-4D97-AF65-F5344CB8AC3E}">
        <p14:creationId xmlns:p14="http://schemas.microsoft.com/office/powerpoint/2010/main" val="54573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par>
                          <p:cTn id="28" fill="hold">
                            <p:stCondLst>
                              <p:cond delay="6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09486" y="188641"/>
            <a:ext cx="7634513" cy="769302"/>
          </a:xfrm>
          <a:prstGeom prst="rect">
            <a:avLst/>
          </a:prstGeom>
        </p:spPr>
        <p:txBody>
          <a:bodyPr anchor="t"/>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IEC CA Systems</a:t>
            </a:r>
            <a:endPar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itle 1"/>
          <p:cNvSpPr txBox="1">
            <a:spLocks/>
          </p:cNvSpPr>
          <p:nvPr/>
        </p:nvSpPr>
        <p:spPr>
          <a:xfrm>
            <a:off x="4067944" y="1988840"/>
            <a:ext cx="5076056" cy="769302"/>
          </a:xfrm>
          <a:prstGeom prst="rect">
            <a:avLst/>
          </a:prstGeom>
        </p:spPr>
        <p:txBody>
          <a:bodyPr anchor="t"/>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l">
              <a:buFont typeface="Arial" panose="020B0604020202020204" pitchFamily="34" charset="0"/>
              <a:buChar char="•"/>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IECEE</a:t>
            </a:r>
            <a:endParaRPr lang="en-GB"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Title 1"/>
          <p:cNvSpPr txBox="1">
            <a:spLocks/>
          </p:cNvSpPr>
          <p:nvPr/>
        </p:nvSpPr>
        <p:spPr>
          <a:xfrm>
            <a:off x="4067944" y="2900941"/>
            <a:ext cx="5076056" cy="769302"/>
          </a:xfrm>
          <a:prstGeom prst="rect">
            <a:avLst/>
          </a:prstGeom>
        </p:spPr>
        <p:txBody>
          <a:bodyPr anchor="t"/>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l">
              <a:buFont typeface="Arial" panose="020B0604020202020204" pitchFamily="34" charset="0"/>
              <a:buChar char="•"/>
            </a:pPr>
            <a:r>
              <a:rPr lang="en-GB" sz="3600" b="1" dirty="0" err="1" smtClean="0">
                <a:solidFill>
                  <a:schemeClr val="tx1">
                    <a:lumMod val="65000"/>
                    <a:lumOff val="35000"/>
                  </a:schemeClr>
                </a:solidFill>
                <a:latin typeface="Arial" panose="020B0604020202020204" pitchFamily="34" charset="0"/>
                <a:cs typeface="Arial" panose="020B0604020202020204" pitchFamily="34" charset="0"/>
              </a:rPr>
              <a:t>IECEx</a:t>
            </a:r>
            <a:endParaRPr lang="en-GB"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itle 1"/>
          <p:cNvSpPr txBox="1">
            <a:spLocks/>
          </p:cNvSpPr>
          <p:nvPr/>
        </p:nvSpPr>
        <p:spPr>
          <a:xfrm>
            <a:off x="4067944" y="3813042"/>
            <a:ext cx="5076056" cy="769302"/>
          </a:xfrm>
          <a:prstGeom prst="rect">
            <a:avLst/>
          </a:prstGeom>
        </p:spPr>
        <p:txBody>
          <a:bodyPr anchor="t"/>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l">
              <a:buFont typeface="Arial" panose="020B0604020202020204" pitchFamily="34" charset="0"/>
              <a:buChar char="•"/>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IECQ</a:t>
            </a:r>
            <a:endParaRPr lang="en-GB"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4067944" y="4725144"/>
            <a:ext cx="5076056" cy="769302"/>
          </a:xfrm>
          <a:prstGeom prst="rect">
            <a:avLst/>
          </a:prstGeom>
        </p:spPr>
        <p:txBody>
          <a:bodyPr anchor="t"/>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l">
              <a:buFont typeface="Arial" panose="020B0604020202020204" pitchFamily="34" charset="0"/>
              <a:buChar char="•"/>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IECRE</a:t>
            </a:r>
            <a:endParaRPr lang="en-GB" sz="36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Picture 3" descr="T:\MARKETING\Images and Photos\Thematic_photos\General concepts\Fotolia_24517595_M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60"/>
          <a:stretch/>
        </p:blipFill>
        <p:spPr bwMode="auto">
          <a:xfrm>
            <a:off x="0" y="1988840"/>
            <a:ext cx="3851920" cy="35067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47664" y="1124745"/>
            <a:ext cx="7596336" cy="461665"/>
          </a:xfrm>
          <a:prstGeom prst="rect">
            <a:avLst/>
          </a:prstGeom>
          <a:noFill/>
        </p:spPr>
        <p:txBody>
          <a:bodyPr wrap="square" rtlCol="0">
            <a:spAutoFit/>
          </a:bodyPr>
          <a:lstStyle/>
          <a:p>
            <a:r>
              <a:rPr lang="en-US" sz="2400" dirty="0" smtClean="0">
                <a:solidFill>
                  <a:srgbClr val="005AA1"/>
                </a:solidFill>
                <a:latin typeface="Arial Black" panose="020B0A04020102020204" pitchFamily="34" charset="0"/>
              </a:rPr>
              <a:t>Global conformity assessment Systems</a:t>
            </a:r>
            <a:endParaRPr lang="en-GB" sz="2400" dirty="0">
              <a:solidFill>
                <a:srgbClr val="005AA1"/>
              </a:solidFill>
              <a:latin typeface="Arial Black" panose="020B0A04020102020204" pitchFamily="34" charset="0"/>
            </a:endParaRPr>
          </a:p>
        </p:txBody>
      </p:sp>
      <p:pic>
        <p:nvPicPr>
          <p:cNvPr id="13" name="Picture 25" descr="IEC logo R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33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childTnLst>
                          </p:cTn>
                        </p:par>
                        <p:par>
                          <p:cTn id="29" fill="hold">
                            <p:stCondLst>
                              <p:cond delay="6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921" y="1916832"/>
            <a:ext cx="9022079" cy="4196093"/>
            <a:chOff x="121920" y="1981200"/>
            <a:chExt cx="9022079" cy="4196093"/>
          </a:xfrm>
        </p:grpSpPr>
        <p:grpSp>
          <p:nvGrpSpPr>
            <p:cNvPr id="3" name="Group 28"/>
            <p:cNvGrpSpPr>
              <a:grpSpLocks/>
            </p:cNvGrpSpPr>
            <p:nvPr/>
          </p:nvGrpSpPr>
          <p:grpSpPr bwMode="auto">
            <a:xfrm>
              <a:off x="121920" y="1981200"/>
              <a:ext cx="9022079" cy="4030564"/>
              <a:chOff x="521" y="1117"/>
              <a:chExt cx="4718" cy="2812"/>
            </a:xfrm>
          </p:grpSpPr>
          <p:sp>
            <p:nvSpPr>
              <p:cNvPr id="10" name="Rectangle 27"/>
              <p:cNvSpPr>
                <a:spLocks noChangeArrowheads="1"/>
              </p:cNvSpPr>
              <p:nvPr/>
            </p:nvSpPr>
            <p:spPr bwMode="auto">
              <a:xfrm>
                <a:off x="521" y="1117"/>
                <a:ext cx="4718" cy="2812"/>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805" tIns="44382" rIns="65805" bIns="44382" anchor="ctr"/>
              <a:lstStyle/>
              <a:p>
                <a:endParaRPr lang="en-US"/>
              </a:p>
            </p:txBody>
          </p:sp>
          <p:grpSp>
            <p:nvGrpSpPr>
              <p:cNvPr id="11" name="Group 2"/>
              <p:cNvGrpSpPr>
                <a:grpSpLocks/>
              </p:cNvGrpSpPr>
              <p:nvPr/>
            </p:nvGrpSpPr>
            <p:grpSpPr bwMode="auto">
              <a:xfrm>
                <a:off x="657" y="1253"/>
                <a:ext cx="4514" cy="2660"/>
                <a:chOff x="1031" y="2712"/>
                <a:chExt cx="6770" cy="3186"/>
              </a:xfrm>
            </p:grpSpPr>
            <p:sp>
              <p:nvSpPr>
                <p:cNvPr id="12" name="Line 3"/>
                <p:cNvSpPr>
                  <a:spLocks noChangeShapeType="1"/>
                </p:cNvSpPr>
                <p:nvPr/>
              </p:nvSpPr>
              <p:spPr bwMode="auto">
                <a:xfrm>
                  <a:off x="1039" y="3455"/>
                  <a:ext cx="663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 name="Picture 4" descr="Circuit-bre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 y="2907"/>
                  <a:ext cx="607"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Ipo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 y="2712"/>
                  <a:ext cx="884"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Relay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2" y="2870"/>
                  <a:ext cx="611"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11"/>
                <p:cNvSpPr>
                  <a:spLocks noChangeShapeType="1"/>
                </p:cNvSpPr>
                <p:nvPr/>
              </p:nvSpPr>
              <p:spPr bwMode="auto">
                <a:xfrm>
                  <a:off x="1040" y="4397"/>
                  <a:ext cx="663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2"/>
                <p:cNvSpPr>
                  <a:spLocks noChangeShapeType="1"/>
                </p:cNvSpPr>
                <p:nvPr/>
              </p:nvSpPr>
              <p:spPr bwMode="auto">
                <a:xfrm>
                  <a:off x="1031" y="5419"/>
                  <a:ext cx="663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 name="Group 13"/>
                <p:cNvGrpSpPr>
                  <a:grpSpLocks/>
                </p:cNvGrpSpPr>
                <p:nvPr/>
              </p:nvGrpSpPr>
              <p:grpSpPr bwMode="auto">
                <a:xfrm>
                  <a:off x="4584" y="3892"/>
                  <a:ext cx="2548" cy="867"/>
                  <a:chOff x="4584" y="3875"/>
                  <a:chExt cx="2548" cy="867"/>
                </a:xfrm>
              </p:grpSpPr>
              <p:pic>
                <p:nvPicPr>
                  <p:cNvPr id="24" name="Picture 17" descr="Lightning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4" y="3893"/>
                    <a:ext cx="726"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8" descr="Tomograph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6" y="3875"/>
                    <a:ext cx="1266"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9"/>
                <p:cNvGrpSpPr>
                  <a:grpSpLocks/>
                </p:cNvGrpSpPr>
                <p:nvPr/>
              </p:nvGrpSpPr>
              <p:grpSpPr bwMode="auto">
                <a:xfrm>
                  <a:off x="2258" y="4921"/>
                  <a:ext cx="5543" cy="977"/>
                  <a:chOff x="2258" y="4921"/>
                  <a:chExt cx="5543" cy="977"/>
                </a:xfrm>
              </p:grpSpPr>
              <p:pic>
                <p:nvPicPr>
                  <p:cNvPr id="20" name="Picture 21" descr="Laptop-computer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8" y="4921"/>
                    <a:ext cx="933"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descr="Semiconductor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4" y="5064"/>
                    <a:ext cx="785"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descr="Substatio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8" y="5004"/>
                    <a:ext cx="1242"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descr="Wind-turbine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5" y="5020"/>
                    <a:ext cx="599"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4" name="Picture 2" descr="N:\MARKETING\Images and Photos\Thematic_photos\Appliances\Washing machines\Bosch\bosch-waa24160-washing-machine.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4584" t="8668" r="12083" b="7999"/>
            <a:stretch/>
          </p:blipFill>
          <p:spPr bwMode="auto">
            <a:xfrm>
              <a:off x="3707903" y="2341240"/>
              <a:ext cx="788415" cy="1047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N:\MARKETING\Images and Photos\Thematic_photos\General concepts\Depositphotos_37740735_original.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210" t="2762" r="7735" b="11603"/>
            <a:stretch/>
          </p:blipFill>
          <p:spPr bwMode="auto">
            <a:xfrm>
              <a:off x="2499360" y="3555081"/>
              <a:ext cx="1577340" cy="1199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MARKETING\Images and Photos\Thematic_photos\Energy\Energy brochure 2013\10 Components, connectors etc\switch1.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0580" t="3104" r="8782" b="3390"/>
            <a:stretch/>
          </p:blipFill>
          <p:spPr bwMode="auto">
            <a:xfrm>
              <a:off x="452438" y="4881562"/>
              <a:ext cx="89535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N:\MARKETING\Images and Photos\Thematic_photos\Energy\Energy brochure 2013\Energy brochure xtra photos\page 10 barrage_hydroelectrique_vanne_yate1.t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1453" y="2480498"/>
              <a:ext cx="1398773" cy="10848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N:\MARKETING\Images and Photos\Thematic_photos\IECEE\capacitor.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251" t="23834" r="3876" b="24025"/>
            <a:stretch/>
          </p:blipFill>
          <p:spPr bwMode="auto">
            <a:xfrm rot="3688960">
              <a:off x="6363426" y="5314742"/>
              <a:ext cx="1320800" cy="4043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N:\MARKETING\Images and Photos\Thematic_photos\Appliances\plug-s.jpg"/>
            <p:cNvPicPr>
              <a:picLocks noChangeAspect="1" noChangeArrowheads="1"/>
            </p:cNvPicPr>
            <p:nvPr/>
          </p:nvPicPr>
          <p:blipFill rotWithShape="1">
            <a:blip r:embed="rId17">
              <a:extLst>
                <a:ext uri="{28A0092B-C50C-407E-A947-70E740481C1C}">
                  <a14:useLocalDpi xmlns:a14="http://schemas.microsoft.com/office/drawing/2010/main" val="0"/>
                </a:ext>
              </a:extLst>
            </a:blip>
            <a:srcRect l="15204" r="12837"/>
            <a:stretch/>
          </p:blipFill>
          <p:spPr bwMode="auto">
            <a:xfrm rot="1532930">
              <a:off x="2221657" y="2572345"/>
              <a:ext cx="966123" cy="1007106"/>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3172498" y="908720"/>
            <a:ext cx="5979886" cy="646331"/>
          </a:xfrm>
          <a:prstGeom prst="rect">
            <a:avLst/>
          </a:prstGeom>
          <a:noFill/>
        </p:spPr>
        <p:txBody>
          <a:bodyPr wrap="square" rtlCol="0">
            <a:spAutoFit/>
          </a:bodyPr>
          <a:lstStyle/>
          <a:p>
            <a:r>
              <a:rPr lang="en-US" sz="3600" dirty="0" smtClean="0">
                <a:solidFill>
                  <a:schemeClr val="accent1">
                    <a:lumMod val="75000"/>
                  </a:schemeClr>
                </a:solidFill>
                <a:latin typeface="Arial Black" panose="020B0A04020102020204" pitchFamily="34" charset="0"/>
              </a:rPr>
              <a:t>CB-Scheme</a:t>
            </a:r>
            <a:endParaRPr lang="en-GB" sz="3600" dirty="0">
              <a:solidFill>
                <a:schemeClr val="accent1">
                  <a:lumMod val="75000"/>
                </a:schemeClr>
              </a:solidFill>
              <a:latin typeface="Arial Black" panose="020B0A04020102020204" pitchFamily="34" charset="0"/>
            </a:endParaRPr>
          </a:p>
        </p:txBody>
      </p:sp>
      <p:sp>
        <p:nvSpPr>
          <p:cNvPr id="27" name="TextBox 26"/>
          <p:cNvSpPr txBox="1"/>
          <p:nvPr/>
        </p:nvSpPr>
        <p:spPr>
          <a:xfrm>
            <a:off x="3164114" y="1556792"/>
            <a:ext cx="5979886" cy="646331"/>
          </a:xfrm>
          <a:prstGeom prst="rect">
            <a:avLst/>
          </a:prstGeom>
          <a:noFill/>
        </p:spPr>
        <p:txBody>
          <a:bodyPr wrap="square" rtlCol="0">
            <a:spAutoFit/>
          </a:bodyPr>
          <a:lstStyle/>
          <a:p>
            <a:r>
              <a:rPr lang="en-US" sz="3600" dirty="0" smtClean="0">
                <a:solidFill>
                  <a:schemeClr val="accent1">
                    <a:lumMod val="75000"/>
                  </a:schemeClr>
                </a:solidFill>
                <a:latin typeface="Arial Black" panose="020B0A04020102020204" pitchFamily="34" charset="0"/>
              </a:rPr>
              <a:t>CB-FCS</a:t>
            </a:r>
            <a:endParaRPr lang="en-GB" sz="3600" dirty="0">
              <a:solidFill>
                <a:schemeClr val="accent1">
                  <a:lumMod val="75000"/>
                </a:schemeClr>
              </a:solidFill>
              <a:latin typeface="Arial Black" panose="020B0A04020102020204" pitchFamily="34" charset="0"/>
            </a:endParaRPr>
          </a:p>
        </p:txBody>
      </p:sp>
      <p:sp>
        <p:nvSpPr>
          <p:cNvPr id="37" name="Title 1"/>
          <p:cNvSpPr txBox="1">
            <a:spLocks/>
          </p:cNvSpPr>
          <p:nvPr/>
        </p:nvSpPr>
        <p:spPr>
          <a:xfrm>
            <a:off x="0" y="188641"/>
            <a:ext cx="9143999" cy="769302"/>
          </a:xfrm>
          <a:prstGeom prst="rect">
            <a:avLst/>
          </a:prstGeom>
        </p:spPr>
        <p:txBody>
          <a:bodyPr anchor="t"/>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IECEE  CA Schemes</a:t>
            </a:r>
            <a:endPar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9" name="Picture 25" descr="IEC logo RVB"/>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65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0-#ppt_w/2"/>
                                          </p:val>
                                        </p:tav>
                                        <p:tav tm="100000">
                                          <p:val>
                                            <p:strVal val="#ppt_x"/>
                                          </p:val>
                                        </p:tav>
                                      </p:tavLst>
                                    </p:anim>
                                    <p:anim calcmode="lin" valueType="num">
                                      <p:cBhvr additive="base">
                                        <p:cTn id="16" dur="1000" fill="hold"/>
                                        <p:tgtEl>
                                          <p:spTgt spid="26"/>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000" fill="hold"/>
                                        <p:tgtEl>
                                          <p:spTgt spid="27"/>
                                        </p:tgtEl>
                                        <p:attrNameLst>
                                          <p:attrName>ppt_x</p:attrName>
                                        </p:attrNameLst>
                                      </p:cBhvr>
                                      <p:tavLst>
                                        <p:tav tm="0">
                                          <p:val>
                                            <p:strVal val="0-#ppt_w/2"/>
                                          </p:val>
                                        </p:tav>
                                        <p:tav tm="100000">
                                          <p:val>
                                            <p:strVal val="#ppt_x"/>
                                          </p:val>
                                        </p:tav>
                                      </p:tavLst>
                                    </p:anim>
                                    <p:anim calcmode="lin" valueType="num">
                                      <p:cBhvr additive="base">
                                        <p:cTn id="21"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5536" y="3573016"/>
            <a:ext cx="8352928" cy="2345911"/>
            <a:chOff x="503548" y="4869160"/>
            <a:chExt cx="7468039" cy="1841855"/>
          </a:xfrm>
        </p:grpSpPr>
        <p:pic>
          <p:nvPicPr>
            <p:cNvPr id="8" name="Picture 8" descr="iecex-mark-of-conformity-2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5558" r="10906" b="13074"/>
            <a:stretch/>
          </p:blipFill>
          <p:spPr bwMode="auto">
            <a:xfrm>
              <a:off x="503548" y="5383687"/>
              <a:ext cx="1732186" cy="812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oyot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70276" y="4875506"/>
              <a:ext cx="2623267" cy="1829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ShellO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28084" y="4869160"/>
              <a:ext cx="2643503" cy="184185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722040" y="1196752"/>
            <a:ext cx="8421960" cy="480131"/>
          </a:xfrm>
          <a:prstGeom prst="rect">
            <a:avLst/>
          </a:prstGeom>
          <a:noFill/>
        </p:spPr>
        <p:txBody>
          <a:bodyPr wrap="square" rtlCol="0">
            <a:spAutoFit/>
          </a:bodyPr>
          <a:lstStyle/>
          <a:p>
            <a:pPr marL="285750" indent="-285750">
              <a:lnSpc>
                <a:spcPct val="90000"/>
              </a:lnSpc>
              <a:buFont typeface="Courier New" panose="02070309020205020404" pitchFamily="49" charset="0"/>
              <a:buChar char="o"/>
            </a:pPr>
            <a:r>
              <a:rPr lang="en-GB" altLang="ja-JP" sz="2800" dirty="0" smtClean="0">
                <a:solidFill>
                  <a:schemeClr val="accent1">
                    <a:lumMod val="75000"/>
                  </a:schemeClr>
                </a:solidFill>
              </a:rPr>
              <a:t>Equipment Scheme	 </a:t>
            </a:r>
            <a:r>
              <a:rPr lang="en-GB" altLang="ja-JP" sz="2800" dirty="0" smtClean="0">
                <a:solidFill>
                  <a:schemeClr val="accent1">
                    <a:lumMod val="75000"/>
                  </a:schemeClr>
                </a:solidFill>
                <a:sym typeface="Wingdings" panose="05000000000000000000" pitchFamily="2" charset="2"/>
              </a:rPr>
              <a:t>  unit certification</a:t>
            </a:r>
            <a:endParaRPr lang="en-GB" altLang="ja-JP" sz="2800" dirty="0">
              <a:solidFill>
                <a:schemeClr val="accent1">
                  <a:lumMod val="75000"/>
                </a:schemeClr>
              </a:solidFill>
            </a:endParaRPr>
          </a:p>
        </p:txBody>
      </p:sp>
      <p:sp>
        <p:nvSpPr>
          <p:cNvPr id="9" name="Title 1"/>
          <p:cNvSpPr txBox="1">
            <a:spLocks/>
          </p:cNvSpPr>
          <p:nvPr/>
        </p:nvSpPr>
        <p:spPr>
          <a:xfrm>
            <a:off x="0" y="188641"/>
            <a:ext cx="9143999" cy="769302"/>
          </a:xfrm>
          <a:prstGeom prst="rect">
            <a:avLst/>
          </a:prstGeom>
        </p:spPr>
        <p:txBody>
          <a:bodyPr anchor="t"/>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err="1"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IECEx</a:t>
            </a:r>
            <a:r>
              <a:rPr lang="en-GB"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explosive atmospheres</a:t>
            </a:r>
            <a:endPar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extBox 12"/>
          <p:cNvSpPr txBox="1"/>
          <p:nvPr/>
        </p:nvSpPr>
        <p:spPr>
          <a:xfrm>
            <a:off x="722040" y="1724811"/>
            <a:ext cx="8392760" cy="480131"/>
          </a:xfrm>
          <a:prstGeom prst="rect">
            <a:avLst/>
          </a:prstGeom>
          <a:noFill/>
        </p:spPr>
        <p:txBody>
          <a:bodyPr wrap="square" rtlCol="0">
            <a:spAutoFit/>
          </a:bodyPr>
          <a:lstStyle/>
          <a:p>
            <a:pPr marL="285750" indent="-285750">
              <a:lnSpc>
                <a:spcPct val="90000"/>
              </a:lnSpc>
              <a:buFont typeface="Courier New" panose="02070309020205020404" pitchFamily="49" charset="0"/>
              <a:buChar char="o"/>
            </a:pPr>
            <a:r>
              <a:rPr lang="en-GB" altLang="ja-JP" sz="2800" dirty="0" smtClean="0">
                <a:solidFill>
                  <a:schemeClr val="accent1">
                    <a:lumMod val="75000"/>
                  </a:schemeClr>
                </a:solidFill>
              </a:rPr>
              <a:t>Service Scheme	 </a:t>
            </a:r>
            <a:r>
              <a:rPr lang="en-GB" altLang="ja-JP" sz="2800" dirty="0" smtClean="0">
                <a:solidFill>
                  <a:schemeClr val="accent1">
                    <a:lumMod val="75000"/>
                  </a:schemeClr>
                </a:solidFill>
                <a:sym typeface="Wingdings" panose="05000000000000000000" pitchFamily="2" charset="2"/>
              </a:rPr>
              <a:t>  process certification</a:t>
            </a:r>
            <a:endParaRPr lang="en-GB" altLang="ja-JP" sz="2800" dirty="0">
              <a:solidFill>
                <a:schemeClr val="accent1">
                  <a:lumMod val="75000"/>
                </a:schemeClr>
              </a:solidFill>
            </a:endParaRPr>
          </a:p>
        </p:txBody>
      </p:sp>
      <p:sp>
        <p:nvSpPr>
          <p:cNvPr id="14" name="TextBox 13"/>
          <p:cNvSpPr txBox="1"/>
          <p:nvPr/>
        </p:nvSpPr>
        <p:spPr>
          <a:xfrm>
            <a:off x="722040" y="2252870"/>
            <a:ext cx="8392760" cy="480131"/>
          </a:xfrm>
          <a:prstGeom prst="rect">
            <a:avLst/>
          </a:prstGeom>
          <a:noFill/>
        </p:spPr>
        <p:txBody>
          <a:bodyPr wrap="square" rtlCol="0">
            <a:spAutoFit/>
          </a:bodyPr>
          <a:lstStyle/>
          <a:p>
            <a:pPr marL="285750" indent="-285750">
              <a:lnSpc>
                <a:spcPct val="90000"/>
              </a:lnSpc>
              <a:buFont typeface="Courier New" panose="02070309020205020404" pitchFamily="49" charset="0"/>
              <a:buChar char="o"/>
            </a:pPr>
            <a:r>
              <a:rPr lang="en-GB" altLang="ja-JP" sz="2800" dirty="0" smtClean="0">
                <a:solidFill>
                  <a:schemeClr val="accent1">
                    <a:lumMod val="75000"/>
                  </a:schemeClr>
                </a:solidFill>
              </a:rPr>
              <a:t>Certified </a:t>
            </a:r>
            <a:r>
              <a:rPr lang="en-GB" altLang="ja-JP" sz="2800" dirty="0">
                <a:solidFill>
                  <a:schemeClr val="accent1">
                    <a:lumMod val="75000"/>
                  </a:schemeClr>
                </a:solidFill>
              </a:rPr>
              <a:t>Persons </a:t>
            </a:r>
            <a:r>
              <a:rPr lang="en-GB" altLang="ja-JP" sz="2800" dirty="0" smtClean="0">
                <a:solidFill>
                  <a:schemeClr val="accent1">
                    <a:lumMod val="75000"/>
                  </a:schemeClr>
                </a:solidFill>
              </a:rPr>
              <a:t>Scheme </a:t>
            </a:r>
            <a:r>
              <a:rPr lang="en-GB" altLang="ja-JP" sz="2800" dirty="0" smtClean="0">
                <a:solidFill>
                  <a:schemeClr val="accent1">
                    <a:lumMod val="75000"/>
                  </a:schemeClr>
                </a:solidFill>
                <a:sym typeface="Wingdings" panose="05000000000000000000" pitchFamily="2" charset="2"/>
              </a:rPr>
              <a:t>  people certification</a:t>
            </a:r>
            <a:endParaRPr lang="en-GB" sz="2800" dirty="0">
              <a:solidFill>
                <a:schemeClr val="accent1">
                  <a:lumMod val="75000"/>
                </a:schemeClr>
              </a:solidFill>
            </a:endParaRPr>
          </a:p>
        </p:txBody>
      </p:sp>
      <p:sp>
        <p:nvSpPr>
          <p:cNvPr id="15" name="TextBox 14"/>
          <p:cNvSpPr txBox="1"/>
          <p:nvPr/>
        </p:nvSpPr>
        <p:spPr>
          <a:xfrm>
            <a:off x="722040" y="2780928"/>
            <a:ext cx="8392760" cy="480131"/>
          </a:xfrm>
          <a:prstGeom prst="rect">
            <a:avLst/>
          </a:prstGeom>
          <a:noFill/>
        </p:spPr>
        <p:txBody>
          <a:bodyPr wrap="square" rtlCol="0">
            <a:spAutoFit/>
          </a:bodyPr>
          <a:lstStyle/>
          <a:p>
            <a:pPr marL="285750" indent="-285750">
              <a:lnSpc>
                <a:spcPct val="90000"/>
              </a:lnSpc>
              <a:buFont typeface="Courier New" panose="02070309020205020404" pitchFamily="49" charset="0"/>
              <a:buChar char="o"/>
            </a:pPr>
            <a:r>
              <a:rPr lang="en-GB" altLang="ja-JP" sz="2800" dirty="0" smtClean="0">
                <a:solidFill>
                  <a:schemeClr val="accent1">
                    <a:lumMod val="75000"/>
                  </a:schemeClr>
                </a:solidFill>
              </a:rPr>
              <a:t>Mark </a:t>
            </a:r>
            <a:r>
              <a:rPr lang="en-GB" altLang="ja-JP" sz="2800" dirty="0">
                <a:solidFill>
                  <a:schemeClr val="accent1">
                    <a:lumMod val="75000"/>
                  </a:schemeClr>
                </a:solidFill>
              </a:rPr>
              <a:t>Licensing </a:t>
            </a:r>
            <a:r>
              <a:rPr lang="en-GB" altLang="ja-JP" sz="2800" dirty="0" smtClean="0">
                <a:solidFill>
                  <a:schemeClr val="accent1">
                    <a:lumMod val="75000"/>
                  </a:schemeClr>
                </a:solidFill>
              </a:rPr>
              <a:t>Scheme    </a:t>
            </a:r>
            <a:r>
              <a:rPr lang="en-GB" altLang="ja-JP" sz="2800" dirty="0" smtClean="0">
                <a:solidFill>
                  <a:schemeClr val="accent1">
                    <a:lumMod val="75000"/>
                  </a:schemeClr>
                </a:solidFill>
                <a:sym typeface="Wingdings" panose="05000000000000000000" pitchFamily="2" charset="2"/>
              </a:rPr>
              <a:t>  licencing</a:t>
            </a:r>
            <a:endParaRPr lang="en-GB" altLang="ja-JP" sz="2800" dirty="0">
              <a:solidFill>
                <a:schemeClr val="accent1">
                  <a:lumMod val="75000"/>
                </a:schemeClr>
              </a:solidFill>
            </a:endParaRPr>
          </a:p>
        </p:txBody>
      </p:sp>
      <p:pic>
        <p:nvPicPr>
          <p:cNvPr id="12" name="Picture 25" descr="IEC logo RV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0867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1000"/>
                                        <p:tgtEl>
                                          <p:spTgt spid="14"/>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002" y="5430714"/>
            <a:ext cx="1047750" cy="128905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737" y="5434683"/>
            <a:ext cx="1101725"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lum bright="28000" contrast="48000"/>
            <a:extLst>
              <a:ext uri="{28A0092B-C50C-407E-A947-70E740481C1C}">
                <a14:useLocalDpi xmlns:a14="http://schemas.microsoft.com/office/drawing/2010/main" val="0"/>
              </a:ext>
            </a:extLst>
          </a:blip>
          <a:srcRect/>
          <a:stretch>
            <a:fillRect/>
          </a:stretch>
        </p:blipFill>
        <p:spPr bwMode="auto">
          <a:xfrm>
            <a:off x="6996782" y="4088185"/>
            <a:ext cx="2016745" cy="115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4077072"/>
            <a:ext cx="797006" cy="116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4525" y="4088185"/>
            <a:ext cx="138747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775" y="5443414"/>
            <a:ext cx="7540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0232" y="5587083"/>
            <a:ext cx="6731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0352" y="5573167"/>
            <a:ext cx="12731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7849" y="4088185"/>
            <a:ext cx="1406359" cy="115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7"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55976" y="5450930"/>
            <a:ext cx="846137"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57863" y="5439445"/>
            <a:ext cx="373062"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4775" y="4088185"/>
            <a:ext cx="1189038"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395536" y="1556792"/>
            <a:ext cx="8280920" cy="2880320"/>
          </a:xfrm>
        </p:spPr>
        <p:txBody>
          <a:bodyPr>
            <a:normAutofit/>
          </a:bodyPr>
          <a:lstStyle/>
          <a:p>
            <a:r>
              <a:rPr lang="en-US" sz="2800" dirty="0">
                <a:latin typeface="Arial" panose="020B0604020202020204" pitchFamily="34" charset="0"/>
                <a:cs typeface="Arial" panose="020B0604020202020204" pitchFamily="34" charset="0"/>
              </a:rPr>
              <a:t>Founded in 1906 </a:t>
            </a:r>
          </a:p>
          <a:p>
            <a:r>
              <a:rPr lang="en-US" sz="2800" dirty="0">
                <a:latin typeface="Arial" panose="020B0604020202020204" pitchFamily="34" charset="0"/>
                <a:cs typeface="Arial" panose="020B0604020202020204" pitchFamily="34" charset="0"/>
              </a:rPr>
              <a:t>To promote international co-operation on all questions of standardization and conformity assessment</a:t>
            </a:r>
          </a:p>
          <a:p>
            <a:r>
              <a:rPr lang="en-US" sz="2800" dirty="0">
                <a:latin typeface="Arial" panose="020B0604020202020204" pitchFamily="34" charset="0"/>
                <a:cs typeface="Arial" panose="020B0604020202020204" pitchFamily="34" charset="0"/>
              </a:rPr>
              <a:t>Preparation of International </a:t>
            </a:r>
            <a:r>
              <a:rPr lang="en-US" sz="2800" dirty="0" smtClean="0">
                <a:latin typeface="Arial" panose="020B0604020202020204" pitchFamily="34" charset="0"/>
                <a:cs typeface="Arial" panose="020B0604020202020204" pitchFamily="34" charset="0"/>
              </a:rPr>
              <a:t>Standards</a:t>
            </a:r>
            <a:endParaRPr 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IEC – 100 years of experience</a:t>
            </a:r>
            <a:endPar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046062"/>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2040" y="1251992"/>
            <a:ext cx="8421960" cy="480131"/>
          </a:xfrm>
          <a:prstGeom prst="rect">
            <a:avLst/>
          </a:prstGeom>
          <a:noFill/>
        </p:spPr>
        <p:txBody>
          <a:bodyPr wrap="square" rtlCol="0">
            <a:spAutoFit/>
          </a:bodyPr>
          <a:lstStyle/>
          <a:p>
            <a:pPr marL="285750" indent="-285750">
              <a:lnSpc>
                <a:spcPct val="90000"/>
              </a:lnSpc>
              <a:buFont typeface="Courier New" panose="02070309020205020404" pitchFamily="49" charset="0"/>
              <a:buChar char="o"/>
            </a:pPr>
            <a:r>
              <a:rPr lang="en-GB" altLang="ja-JP" sz="2800" dirty="0" smtClean="0">
                <a:solidFill>
                  <a:schemeClr val="accent1">
                    <a:lumMod val="75000"/>
                  </a:schemeClr>
                </a:solidFill>
              </a:rPr>
              <a:t>HSPM – Hazardous Substances	 </a:t>
            </a:r>
            <a:r>
              <a:rPr lang="en-GB" altLang="ja-JP" sz="2800" dirty="0" smtClean="0">
                <a:solidFill>
                  <a:schemeClr val="accent1">
                    <a:lumMod val="75000"/>
                  </a:schemeClr>
                </a:solidFill>
                <a:sym typeface="Wingdings" panose="05000000000000000000" pitchFamily="2" charset="2"/>
              </a:rPr>
              <a:t>  process</a:t>
            </a:r>
            <a:endParaRPr lang="en-GB" altLang="ja-JP" sz="2800" dirty="0">
              <a:solidFill>
                <a:schemeClr val="accent1">
                  <a:lumMod val="75000"/>
                </a:schemeClr>
              </a:solidFill>
            </a:endParaRPr>
          </a:p>
        </p:txBody>
      </p:sp>
      <p:sp>
        <p:nvSpPr>
          <p:cNvPr id="9" name="TextBox 8"/>
          <p:cNvSpPr txBox="1"/>
          <p:nvPr/>
        </p:nvSpPr>
        <p:spPr>
          <a:xfrm>
            <a:off x="722040" y="1834758"/>
            <a:ext cx="8421960" cy="480131"/>
          </a:xfrm>
          <a:prstGeom prst="rect">
            <a:avLst/>
          </a:prstGeom>
          <a:noFill/>
        </p:spPr>
        <p:txBody>
          <a:bodyPr wrap="square" rtlCol="0">
            <a:spAutoFit/>
          </a:bodyPr>
          <a:lstStyle/>
          <a:p>
            <a:pPr marL="285750" indent="-285750">
              <a:lnSpc>
                <a:spcPct val="90000"/>
              </a:lnSpc>
              <a:buFont typeface="Courier New" panose="02070309020205020404" pitchFamily="49" charset="0"/>
              <a:buChar char="o"/>
            </a:pPr>
            <a:r>
              <a:rPr lang="en-GB" altLang="ja-JP" sz="2800" dirty="0" smtClean="0">
                <a:solidFill>
                  <a:schemeClr val="accent1">
                    <a:lumMod val="75000"/>
                  </a:schemeClr>
                </a:solidFill>
              </a:rPr>
              <a:t>ECMP for avionics </a:t>
            </a:r>
            <a:r>
              <a:rPr lang="en-GB" altLang="ja-JP" sz="2800" dirty="0">
                <a:solidFill>
                  <a:schemeClr val="accent1">
                    <a:lumMod val="75000"/>
                  </a:schemeClr>
                </a:solidFill>
              </a:rPr>
              <a:t> </a:t>
            </a:r>
            <a:r>
              <a:rPr lang="en-GB" altLang="ja-JP" sz="2800" dirty="0" smtClean="0">
                <a:solidFill>
                  <a:schemeClr val="accent1">
                    <a:lumMod val="75000"/>
                  </a:schemeClr>
                </a:solidFill>
                <a:sym typeface="Wingdings" panose="05000000000000000000" pitchFamily="2" charset="2"/>
              </a:rPr>
              <a:t>  supply chain</a:t>
            </a:r>
            <a:endParaRPr lang="en-GB" altLang="ja-JP" sz="2800" dirty="0">
              <a:solidFill>
                <a:schemeClr val="accent1">
                  <a:lumMod val="75000"/>
                </a:schemeClr>
              </a:solidFill>
            </a:endParaRPr>
          </a:p>
        </p:txBody>
      </p:sp>
      <p:sp>
        <p:nvSpPr>
          <p:cNvPr id="10" name="TextBox 9"/>
          <p:cNvSpPr txBox="1"/>
          <p:nvPr/>
        </p:nvSpPr>
        <p:spPr>
          <a:xfrm>
            <a:off x="722040" y="2417524"/>
            <a:ext cx="8421960" cy="480131"/>
          </a:xfrm>
          <a:prstGeom prst="rect">
            <a:avLst/>
          </a:prstGeom>
          <a:noFill/>
        </p:spPr>
        <p:txBody>
          <a:bodyPr wrap="square" rtlCol="0">
            <a:spAutoFit/>
          </a:bodyPr>
          <a:lstStyle/>
          <a:p>
            <a:pPr marL="285750" indent="-285750">
              <a:lnSpc>
                <a:spcPct val="90000"/>
              </a:lnSpc>
              <a:buFont typeface="Courier New" panose="02070309020205020404" pitchFamily="49" charset="0"/>
              <a:buChar char="o"/>
            </a:pPr>
            <a:r>
              <a:rPr lang="en-GB" altLang="ja-JP" sz="2800" dirty="0" smtClean="0">
                <a:solidFill>
                  <a:schemeClr val="accent1">
                    <a:lumMod val="75000"/>
                  </a:schemeClr>
                </a:solidFill>
              </a:rPr>
              <a:t>Counterfeit Avoidance Process Scheme</a:t>
            </a:r>
            <a:endParaRPr lang="en-GB" altLang="ja-JP" sz="2800" dirty="0">
              <a:solidFill>
                <a:schemeClr val="accent1">
                  <a:lumMod val="75000"/>
                </a:schemeClr>
              </a:solidFill>
            </a:endParaRPr>
          </a:p>
        </p:txBody>
      </p:sp>
      <p:grpSp>
        <p:nvGrpSpPr>
          <p:cNvPr id="2" name="Group 1"/>
          <p:cNvGrpSpPr/>
          <p:nvPr/>
        </p:nvGrpSpPr>
        <p:grpSpPr>
          <a:xfrm>
            <a:off x="-23664" y="3861048"/>
            <a:ext cx="9167664" cy="2132856"/>
            <a:chOff x="-23664" y="3861048"/>
            <a:chExt cx="9167664" cy="2132856"/>
          </a:xfrm>
        </p:grpSpPr>
        <p:pic>
          <p:nvPicPr>
            <p:cNvPr id="5" name="Picture 6" descr="ECMP_Boei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743" t="13340" r="3076" b="43153"/>
            <a:stretch/>
          </p:blipFill>
          <p:spPr bwMode="auto">
            <a:xfrm>
              <a:off x="5687616" y="3933056"/>
              <a:ext cx="3456384" cy="1820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Sh_3m30njVWk5S404csdtN6O9ccr_PcpVruwmVHHo1TC_tQUJ8CA">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187" b="16775"/>
            <a:stretch/>
          </p:blipFill>
          <p:spPr bwMode="auto">
            <a:xfrm>
              <a:off x="2915816" y="4077072"/>
              <a:ext cx="2629863" cy="16315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ED-Strips.jpg"/>
            <p:cNvPicPr>
              <a:picLocks noChangeAspect="1"/>
            </p:cNvPicPr>
            <p:nvPr/>
          </p:nvPicPr>
          <p:blipFill rotWithShape="1">
            <a:blip r:embed="rId6">
              <a:extLst>
                <a:ext uri="{28A0092B-C50C-407E-A947-70E740481C1C}">
                  <a14:useLocalDpi xmlns:a14="http://schemas.microsoft.com/office/drawing/2010/main"/>
                </a:ext>
              </a:extLst>
            </a:blip>
            <a:srcRect t="2693" r="3465" b="1049"/>
            <a:stretch/>
          </p:blipFill>
          <p:spPr>
            <a:xfrm>
              <a:off x="-23664" y="3861048"/>
              <a:ext cx="2843808" cy="2132856"/>
            </a:xfrm>
            <a:prstGeom prst="rect">
              <a:avLst/>
            </a:prstGeom>
          </p:spPr>
        </p:pic>
      </p:grpSp>
      <p:sp>
        <p:nvSpPr>
          <p:cNvPr id="13" name="TextBox 12"/>
          <p:cNvSpPr txBox="1"/>
          <p:nvPr/>
        </p:nvSpPr>
        <p:spPr>
          <a:xfrm>
            <a:off x="722040" y="3000291"/>
            <a:ext cx="8421960" cy="480131"/>
          </a:xfrm>
          <a:prstGeom prst="rect">
            <a:avLst/>
          </a:prstGeom>
          <a:noFill/>
        </p:spPr>
        <p:txBody>
          <a:bodyPr wrap="square" rtlCol="0">
            <a:spAutoFit/>
          </a:bodyPr>
          <a:lstStyle/>
          <a:p>
            <a:pPr marL="285750" indent="-285750">
              <a:lnSpc>
                <a:spcPct val="90000"/>
              </a:lnSpc>
              <a:buFont typeface="Courier New" panose="02070309020205020404" pitchFamily="49" charset="0"/>
              <a:buChar char="o"/>
            </a:pPr>
            <a:r>
              <a:rPr lang="en-GB" altLang="ja-JP" sz="2800" dirty="0" smtClean="0">
                <a:solidFill>
                  <a:schemeClr val="accent1">
                    <a:lumMod val="75000"/>
                  </a:schemeClr>
                </a:solidFill>
              </a:rPr>
              <a:t>LED lighting Scheme</a:t>
            </a:r>
            <a:endParaRPr lang="en-GB" altLang="ja-JP" sz="2800" dirty="0">
              <a:solidFill>
                <a:schemeClr val="accent1">
                  <a:lumMod val="75000"/>
                </a:schemeClr>
              </a:solidFill>
            </a:endParaRPr>
          </a:p>
        </p:txBody>
      </p:sp>
      <p:sp>
        <p:nvSpPr>
          <p:cNvPr id="15" name="Title 1"/>
          <p:cNvSpPr txBox="1">
            <a:spLocks/>
          </p:cNvSpPr>
          <p:nvPr/>
        </p:nvSpPr>
        <p:spPr>
          <a:xfrm>
            <a:off x="0" y="188641"/>
            <a:ext cx="9143999" cy="769302"/>
          </a:xfrm>
          <a:prstGeom prst="rect">
            <a:avLst/>
          </a:prstGeom>
        </p:spPr>
        <p:txBody>
          <a:bodyPr anchor="t"/>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IECQ – Quality</a:t>
            </a:r>
            <a:endPar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Picture 25" descr="IEC logo RV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76841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000"/>
                                        <p:tgtEl>
                                          <p:spTgt spid="10"/>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825" y="3717032"/>
            <a:ext cx="9142175" cy="2319088"/>
            <a:chOff x="1825" y="4522913"/>
            <a:chExt cx="9142175" cy="2319088"/>
          </a:xfrm>
        </p:grpSpPr>
        <p:pic>
          <p:nvPicPr>
            <p:cNvPr id="6" name="図 4" descr="tc-1_wt_lrg.jpg"/>
            <p:cNvPicPr>
              <a:picLocks noChangeAspect="1"/>
            </p:cNvPicPr>
            <p:nvPr/>
          </p:nvPicPr>
          <p:blipFill rotWithShape="1">
            <a:blip r:embed="rId3">
              <a:extLst>
                <a:ext uri="{28A0092B-C50C-407E-A947-70E740481C1C}">
                  <a14:useLocalDpi xmlns:a14="http://schemas.microsoft.com/office/drawing/2010/main" val="0"/>
                </a:ext>
              </a:extLst>
            </a:blip>
            <a:srcRect r="16607"/>
            <a:stretch/>
          </p:blipFill>
          <p:spPr>
            <a:xfrm>
              <a:off x="1825" y="4522914"/>
              <a:ext cx="2886518" cy="2319087"/>
            </a:xfrm>
            <a:prstGeom prst="rect">
              <a:avLst/>
            </a:prstGeom>
          </p:spPr>
        </p:pic>
        <p:pic>
          <p:nvPicPr>
            <p:cNvPr id="7" name="図 3" descr="tc-1_underwater_turbine_lr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631" y="4522913"/>
              <a:ext cx="3207276" cy="2319087"/>
            </a:xfrm>
            <a:prstGeom prst="rect">
              <a:avLst/>
            </a:prstGeom>
          </p:spPr>
        </p:pic>
        <p:pic>
          <p:nvPicPr>
            <p:cNvPr id="9" name="図 6" descr="wld-1_solar_lrg.jpg"/>
            <p:cNvPicPr>
              <a:picLocks noChangeAspect="1"/>
            </p:cNvPicPr>
            <p:nvPr/>
          </p:nvPicPr>
          <p:blipFill rotWithShape="1">
            <a:blip r:embed="rId5">
              <a:extLst>
                <a:ext uri="{28A0092B-C50C-407E-A947-70E740481C1C}">
                  <a14:useLocalDpi xmlns:a14="http://schemas.microsoft.com/office/drawing/2010/main" val="0"/>
                </a:ext>
              </a:extLst>
            </a:blip>
            <a:srcRect l="34479"/>
            <a:stretch/>
          </p:blipFill>
          <p:spPr>
            <a:xfrm>
              <a:off x="6336196" y="4522913"/>
              <a:ext cx="2807804" cy="2319087"/>
            </a:xfrm>
            <a:prstGeom prst="rect">
              <a:avLst/>
            </a:prstGeom>
          </p:spPr>
        </p:pic>
      </p:grpSp>
      <p:sp>
        <p:nvSpPr>
          <p:cNvPr id="10" name="Title 1"/>
          <p:cNvSpPr txBox="1">
            <a:spLocks/>
          </p:cNvSpPr>
          <p:nvPr/>
        </p:nvSpPr>
        <p:spPr>
          <a:xfrm>
            <a:off x="0" y="188641"/>
            <a:ext cx="9143999" cy="769302"/>
          </a:xfrm>
          <a:prstGeom prst="rect">
            <a:avLst/>
          </a:prstGeom>
        </p:spPr>
        <p:txBody>
          <a:bodyPr anchor="t"/>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IECRE – Renewable Energy</a:t>
            </a:r>
            <a:endPar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extBox 12"/>
          <p:cNvSpPr txBox="1"/>
          <p:nvPr/>
        </p:nvSpPr>
        <p:spPr>
          <a:xfrm>
            <a:off x="2406040" y="1340768"/>
            <a:ext cx="6757104" cy="590931"/>
          </a:xfrm>
          <a:prstGeom prst="rect">
            <a:avLst/>
          </a:prstGeom>
          <a:noFill/>
        </p:spPr>
        <p:txBody>
          <a:bodyPr wrap="square" rtlCol="0">
            <a:spAutoFit/>
          </a:bodyPr>
          <a:lstStyle/>
          <a:p>
            <a:pPr>
              <a:lnSpc>
                <a:spcPct val="90000"/>
              </a:lnSpc>
            </a:pPr>
            <a:r>
              <a:rPr lang="en-GB" altLang="ja-JP" sz="3600" dirty="0" smtClean="0">
                <a:solidFill>
                  <a:schemeClr val="accent1">
                    <a:lumMod val="75000"/>
                  </a:schemeClr>
                </a:solidFill>
              </a:rPr>
              <a:t>Wind Energy</a:t>
            </a:r>
            <a:endParaRPr lang="en-GB" altLang="ja-JP" sz="3600" dirty="0">
              <a:solidFill>
                <a:schemeClr val="accent1">
                  <a:lumMod val="75000"/>
                </a:schemeClr>
              </a:solidFill>
            </a:endParaRPr>
          </a:p>
        </p:txBody>
      </p:sp>
      <p:sp>
        <p:nvSpPr>
          <p:cNvPr id="17" name="TextBox 16"/>
          <p:cNvSpPr txBox="1"/>
          <p:nvPr/>
        </p:nvSpPr>
        <p:spPr>
          <a:xfrm>
            <a:off x="2411760" y="1988840"/>
            <a:ext cx="6757104" cy="590931"/>
          </a:xfrm>
          <a:prstGeom prst="rect">
            <a:avLst/>
          </a:prstGeom>
          <a:noFill/>
        </p:spPr>
        <p:txBody>
          <a:bodyPr wrap="square" rtlCol="0">
            <a:spAutoFit/>
          </a:bodyPr>
          <a:lstStyle/>
          <a:p>
            <a:pPr>
              <a:lnSpc>
                <a:spcPct val="90000"/>
              </a:lnSpc>
            </a:pPr>
            <a:r>
              <a:rPr lang="en-GB" altLang="ja-JP" sz="3600" dirty="0" smtClean="0">
                <a:solidFill>
                  <a:schemeClr val="accent1">
                    <a:lumMod val="75000"/>
                  </a:schemeClr>
                </a:solidFill>
              </a:rPr>
              <a:t>Marine Energy</a:t>
            </a:r>
            <a:endParaRPr lang="en-GB" altLang="ja-JP" sz="3600" dirty="0">
              <a:solidFill>
                <a:schemeClr val="accent1">
                  <a:lumMod val="75000"/>
                </a:schemeClr>
              </a:solidFill>
            </a:endParaRPr>
          </a:p>
        </p:txBody>
      </p:sp>
      <p:sp>
        <p:nvSpPr>
          <p:cNvPr id="18" name="TextBox 17"/>
          <p:cNvSpPr txBox="1"/>
          <p:nvPr/>
        </p:nvSpPr>
        <p:spPr>
          <a:xfrm>
            <a:off x="2406040" y="2636912"/>
            <a:ext cx="6757104" cy="590931"/>
          </a:xfrm>
          <a:prstGeom prst="rect">
            <a:avLst/>
          </a:prstGeom>
          <a:noFill/>
        </p:spPr>
        <p:txBody>
          <a:bodyPr wrap="square" rtlCol="0">
            <a:spAutoFit/>
          </a:bodyPr>
          <a:lstStyle/>
          <a:p>
            <a:pPr>
              <a:lnSpc>
                <a:spcPct val="90000"/>
              </a:lnSpc>
            </a:pPr>
            <a:r>
              <a:rPr lang="en-GB" altLang="ja-JP" sz="3600" dirty="0" smtClean="0">
                <a:solidFill>
                  <a:schemeClr val="accent1">
                    <a:lumMod val="75000"/>
                  </a:schemeClr>
                </a:solidFill>
              </a:rPr>
              <a:t>Solar PV Energy</a:t>
            </a:r>
            <a:endParaRPr lang="en-GB" altLang="ja-JP" sz="3600" dirty="0">
              <a:solidFill>
                <a:schemeClr val="accent1">
                  <a:lumMod val="75000"/>
                </a:schemeClr>
              </a:solidFill>
            </a:endParaRPr>
          </a:p>
        </p:txBody>
      </p:sp>
      <p:pic>
        <p:nvPicPr>
          <p:cNvPr id="11" name="Picture 25" descr="IEC logo RV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3490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1000"/>
                                        <p:tgtEl>
                                          <p:spTgt spid="17"/>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480" y="1772816"/>
            <a:ext cx="5973556" cy="42154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0"/>
            <a:ext cx="9143999" cy="769302"/>
          </a:xfrm>
          <a:prstGeom prst="rect">
            <a:avLst/>
          </a:prstGeom>
        </p:spPr>
        <p:txBody>
          <a:bodyPr anchor="t"/>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IEC e-learning modules</a:t>
            </a:r>
            <a:endParaRPr lang="en-GB" sz="48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ounded Rectangle 1"/>
          <p:cNvSpPr/>
          <p:nvPr/>
        </p:nvSpPr>
        <p:spPr>
          <a:xfrm>
            <a:off x="2983631" y="4064372"/>
            <a:ext cx="4536505" cy="1333128"/>
          </a:xfrm>
          <a:prstGeom prst="roundRect">
            <a:avLst>
              <a:gd name="adj" fmla="val 11097"/>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0" y="999066"/>
            <a:ext cx="9144000" cy="523220"/>
          </a:xfrm>
          <a:prstGeom prst="rect">
            <a:avLst/>
          </a:prstGeom>
          <a:noFill/>
        </p:spPr>
        <p:txBody>
          <a:bodyPr wrap="square" rtlCol="0">
            <a:spAutoFit/>
          </a:bodyPr>
          <a:lstStyle/>
          <a:p>
            <a:pPr algn="ctr"/>
            <a:r>
              <a:rPr lang="en-GB" sz="2800" b="1" dirty="0">
                <a:solidFill>
                  <a:schemeClr val="accent1">
                    <a:lumMod val="75000"/>
                  </a:schemeClr>
                </a:solidFill>
              </a:rPr>
              <a:t>http://www.iec.ch/affiliates/acas/e-learning/</a:t>
            </a:r>
          </a:p>
        </p:txBody>
      </p:sp>
      <p:pic>
        <p:nvPicPr>
          <p:cNvPr id="6" name="Picture 25" descr="IEC logo R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0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 presetClass="entr" presetSubtype="9"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0-#ppt_w/2"/>
                                          </p:val>
                                        </p:tav>
                                        <p:tav tm="100000">
                                          <p:val>
                                            <p:strVal val="#ppt_x"/>
                                          </p:val>
                                        </p:tav>
                                      </p:tavLst>
                                    </p:anim>
                                    <p:anim calcmode="lin" valueType="num">
                                      <p:cBhvr additive="base">
                                        <p:cTn id="21"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chor="t"/>
          <a:lstStyle/>
          <a:p>
            <a:r>
              <a:rPr lang="en-US" sz="48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e-Learning modules</a:t>
            </a:r>
          </a:p>
        </p:txBody>
      </p:sp>
      <p:sp>
        <p:nvSpPr>
          <p:cNvPr id="4" name="AutoShape 2" descr="data:image/png;base64,iVBORw0KGgoAAAANSUhEUgAAAMQAAAJwCAYAAADWYs4hAAAgAElEQVR4Xux9CZQdZ3XmV3u9/fXerW6ptViWZMsbdmxjbIMdAhiMWZKck0BghmyQTDIJyTCBQCBOmEAyCTsYCGZzwhYzAcxmArYhYHmVLEvW1lKr9+3tW+3LnHurnrrbmBhZkt3Cr3z6WP36vXpVf9373+273xUKhUKIztFZgc4K8AoIKxXi3nvvxS233IK9e/difn7+F2aJJAnwA7pb+hGBIABCQIYAEQIc0B87x7NlBbLZLHbs2IG//Mu/xFVXXbXqtk8oxAc/+EG8+93v/oVcE9IDMoOiKCMgZQAgixL/W0AIv6MQv5DP/cluSpIkvO1tb8Of/MmfnHgrKwRZhle/+tXwff/JznGW/l1jwZfEEGHgkmrwfx4CVhR0FOIsfa6n57K//vWvn7AUrBA33ngj7r///tNz9jV4FlFMIwgsSPCgSEAYSHDCEKEQQFCA0FmDF925pKdtBV7ykpfgtttuW44htmzZgnq9/rRdwNP/RTIEwYu+lk2CCFGS4Icu/ROI//T0X1fnG9fCCgwNDeHRRx9dVoi+vr61cF1n7BokERAkwPOB7r51aDR9uK0WIDY7CnHGVv3sOnGhUHj2KIQKwBEAKZXCr7/mTQDyePDeezE/+yiM+izwixo6nV0y+Yxe7bNPIcg3EhN4+W/9MbZvvwqhY2Fh8kH86O6vYGpi8hl9GJ0vf+ZX4FmmEBp82PB1YHD0Qrz29W9HtSFDTaswnRLuveNfceTgQ4BdgRRSuUKEJCTghDZCwYMsKPCDKB8lUbo2DBGEFHgEEOOyxjP/SDtXcCor8CxTCBW+6LBnJKZ68OIb/zsuvfIGzBXL0JMKetQWfnTXD3D/j++CVVuCAPtEKjbk0l27cCfGaVqqaVB9r1PQOxUhXEuffVYpBC28IAAhb/IKMv0b8frf/TMIiT40rBB93QISchLHDh7E3Xf+G+YnH4YoueAklCDDhwdJFBCSZXicDkTFvk6aai0J91O5lmeXQkjRhi9BhiiKcIMAl1z9Yrz4Fb+NQOhFoVpALpNDUhNRL0zg7v/4Eh578G4g9CCEQEil7vggxRIFAb7Pte/4p6MQT0UI19Jnnl0KoYAzSVIgQxQCuKwdGl7w0jfgmhe8GjVHQwATqhoglZAhOCYe/PH38B/f/hI8owRRURD4blTQFiJIFPlOYUjuFLlRHYVYS8L9VK7lWaUQogIQYkMSZAihB18EQlFCMjuCm175emy54FdguDUEkgdJ0qCLOtKahLH9P8btX/44GoWlSKNI8NvAKAIHigrCUIDfKXU/FRlcU595VilE2+OhDJEX+CzUoiQg8CV09Qzgpt/8E5x/8WWYKVSQyPZBlFQ4rRo2DHRh7MAj+Oq/fBjzs1OA34Kohghcn61FdF65YyHWlGg/tYt5VimEDBGqqsBwbJZiSVXhOw4IFk7xcH7oHPzG6/8nRrZejplSHalMEroqwG+aGB0chVF4CF/44ufw0K67Ac5ARYcYEmSQfjrZpqcmhmvnU88qhXiyZacQo3vdKF7/h+/AwOglmCnWkUwmoYoB4FvQsv0Q3Rru/PqtuOvrt0EWXYR+u8dCgSyF8HyP/LDYbAgQCFnrByDYCPdidI41vQIdhVjxeCgJJaoppPo34Q1v+t8Y3rwDC0sldHV1QRAESArlp1ykVeAn378DX/3y59AqL0BRQriez5koRZXhOB5EWUJAMHp6TVHgugQ37xxrfQU6CrHiCSX1BAzLhqAm0Tu8Bf/t9/4Yo+deiLnFOlLZHvhuBfl8Nwgwm1BkHN73ID73yX9CYeYAFCWA4ANu0C7WRUUPSu9Sf4mi6nAda63Lw7P++joKsUoEZM4gybIIzw8wvHUn3vg/34FM32aUmx7W9WaxVKyip3eA3aCutIq543txy/v/BscP7YaqSFHRzot8I6pbREiPTp3ibNG0jkI8TiFk8vmpmZTarSUR67ZcjN/+w79A/7otMBoektk0AkWCoooInBb6sjoaC3O47dZP4kc/+HcuTIjwoasybIcrHZAUDR5hzhn31DnW8gp0FGLF0xEECYLgI4yD3wjhkWK36Y//9C1IZ8+FLwYwAxuJrA6KOTRRQFrRIbg+PvXP78F3v/l1wGpCpkA8oC5tQkAJECUq6i1nptayUDybr62jECuevqJIcF2fg2CP/6/DiYPhHTt34g/e8n5oqTR8ig0UFclMmoPtVr2B/r4eyGji37/yBXzpc/8Ms7zIbaqUdSJliCAeHQux1pWtoxArnxDVJkTCJ9HeTz/k/QeQRQ9BEGLDc67Hm9/8VmS71sH2JAiyCkkVkcxosFwTOU1CPqXh+3fcjlve9x5UCnPQZAW257Mj1VGIta4OQEchTuIZSQJwwXOuxBv/7D1I9o4wFkqUfOiygoSsI9ADiGGI/p5u7HnoXvz1W9+C4vEjEAUXUhjApfpE+xCjiFsQRUiUifK8TmHvJJ7FmXprRyFOYmUZviSI2HnF9fiTt9yMbN8ITMuBqojQdAmWb6M7l4dttdCbz+DQ3t245QP/gId/8kMossCZKT8M2M0KVgUqJ3ERnbee0RXoKMRJLK8savBCm/wqbLv4eXjHOz/E1WtBDSEoHnRdh+d5SOk6hNDFQD6D+alj+Pu/eRd+8J1vQg59hLEyCAykivoqOHbhLNRJXEznrWdkBToKcVLLGtUpuEsulHHh5dfjbTf/I5RsDiFXsX1kMhnUalUkExpUMURvLsUAwZvf9XZ868tf5NZTgRSD6hUCtaC2qTU7PGkn9SjO0Js7CnEyC8ubOnP/RRAN38XOy6/GzX//MSTzw/D9Jgt6OpOBIouwrSYSioSeXBrVShEfec/f4rbPfJYTsapExT8PgiTAI60gf6yDdTqZp3FG3ttRiJNYVlkBhECFxylUlzF8lDy6/AUvx1v/8h/QPdiLhtFiuEYipTOgj1KvihBEFkPw8f5/+EfcduutaFYrkAgjywpBAXWbPO0kLqjz1tO+Ah2FOIklpa44Tg6BqtkhJBkgcCv1Z7/kpl/Dm/7X2zE0PIyWaUGgIDoMocoCJDGA79hI5dJQAgEfe9/78JmP3QLLbLBZINg4gwEpjugcz+gKdBTiJJZfQAIhTLYKxKZP0G9BIAJln+lornjxb+Dv3vseyKrOOKZMJgU/8LhCnVAVuLKApKwiLcr45Ac+iA/+37+HYTQQdMiWT+IpnNm3dhTidK6voOGFN74cf/1/3gM1mQHkCOzn2i3kc1kYTQvJpI6EpkIVBXz0Ix/Ae2n0gOdwhkkIA0hSm7gAq/4tCiKnbDvHmV2BjkKc1vWVAVHGb/3uG/Gnf/FWkE8lyjIUFnKXq9aB6yGZSiB0HYS+hy/86+fxV299G6dgBc+NKXKii6I4W1M12NTh1wkxTuuT+lkn6yjEaVzmiHeAqDIl/N6fvgV/9Kd/hlqzgWQ6C9u2oVOALUpkCqApMvLpFJqNGj7zmU/j3X99M9AG/4VkHaQTczqI0yOKWjrHmV6BjkKcxhVWxahBiKrZRDP+7vd/BL/+m69lLJMgSVApnmBcObk+AVzbxEBfPxaX5vGRD30Yn/zwB/lqRKLJjIfWCEwIRUNeYmKE03i9nVP99Ap0FOI0SkUEB4yIagRFReiL+KePfxI3vPwVqNWb6M6mEIRRqykJuiQIUNWINM13Pdz8V+/Apz/5CT6HrGnwLDNuP7UhdWKI0/ikfvapOgpxGpeZXCZFEeC6IdPb+IGAZL4Pt372Njz3mmvQaNahaRps04og5p7DblF3Ps8910azgb96+zvw71/5UmxFiHeT1CuImWU7TtNpfFxPeKqOQpzGFZYUIkAL4MctpJQxCiBjcGQDPv+FL2N061YG9sV9pZDlyDqQYtDroe+jVFjCO/7y7bjzjq9DoCyVG835Il7A9iS803jJnVM9bgU6CnE6RYJiB97NOW7mg6KFEDIuufxyfOpfvsQWglKxpACkDHSwklBGSZEYIPjI7ofx3nf/LTORc5hOytKuZp/O6+2c66dWoKMQT6NQXH/TTfjUpz8Dxw0BUUEikUBpcRE9uSzsVh2OTn0RIjQ1jft+9AA+/pGP4L4ffg+ACQkBfJqoLXhc9BOJhTxQIUGFH7QgCQG8jkd1yk+zoxCnvIQncQJJxBve9D/wrr/5O9SbLaiKBl1T0axXkUroaHkmkuk8XCeAZwf44d334PYv/AvuuvObHKoTpJzdJ25JjWILdsv8ELKkwvU7Y1RP4ml0YohTXaxT/jy7VCLe/rf/B3/4R3+MQqmCbDYNy7LgejZURWccVK6ri1k6isUifvKjn+CuO3+A7339GxCEKkTICEKFW1t9wWYICWWgPE9jS9I5Tm0FOhbi1NbvpD4tScQSHkLSdHzoYx/Db/7W6zA9O49UJg038CF7IvdIOKELVdPQNEwUFirYde9DuPfH9+POf/swJEmH7xGTbMRCTu4TNxsJKsKgw+pxUg/kCd7cUYhTXcGT+DyFzlGBLUQql8enP/95XHHV81Cs1iBICmRXgJpS0bRbkFUJopqAbQJjR6Zw5MAY7r/7O/jud78GODUosgSPYhGuYvuQVQGe00HLnsTj6LhMp7pYp/r5NgSDzkOiPDiyHrd//VvYeM42GFSbCAXYgQtRFlCu1yApKhQ1DQoN7vrBjxB4Gr7znS/gnm9/CXAdKFKSXStR8qLh8x3s36k+og7rximv4MmcIJ46RIQDVLyTZBlbtu/E5/71K+ju72dqfjWho9aoQ6Eg2zCRSmUQeCGaTQPfumc/ckkZ3/5/n8cPv3E7RNGDQGRoYdxgdDLX0nlvx0I84zJAuD9Kl3oh92UzPb6k46prfxm3fPJTUDWBMU+m7TAZmiQqaDQaUbedJGPXsSbG9h/ASC6L7/y/z+DOO6gdNe4+DaN+785xaivQiSFObf2e0qfbSFaqVBNLB8E4rr/+enzwU5+FkkjD9kJYXsgzsbkoRz5T4INChl0PPIZ6M4V8dgC3fuKd2Peft4HmWkiuDJsIEKiLL6AwOwrg29CP9gSwp3TBz6IPdRTiGXjYVKEm1GtbIegSSCle/ZrX4X/9xVshaCmEogLL8WNoh4vAcyArKRoMjG9/90foH9iIhBziUx/6azzy4+9Aob67kHrv2mw2MSmaQMoRs5FH84g7x3+xAh2FeBrFo60IjFuKhbP9Gl+GLOGmV/wq/uEDH4QrKHADAaZNxTiB4R2VcguJbBJziwvYs/cANg/vhOgK+PA/vg0HHrkDOgS4Xgg5HtpC4h8Na/GZIZDgH53jv16BjkI8QxKysgGILAUd5D6puoaXvOwVePvN74aezcNyAMt1o+q058B2AmhpHfc/8ABsI4WB/FY06lP40Ef+HFO7H4ytAVWwgXiAUcw83iFb/nkedUchfp5VOgPvIYWgI4JgRIciAy5N/JVEXHHV8/F/P/hhJHI9NOcL03Nz6B3Io7BgIJHOwHJaePTRo+jtOofhG7XmND7yrj/F9LEjPBCSmD6oFykC10YNS4ihH2fgdn5hTtlRiKf5Ua6MG+iryRVq//DorZiSnwT4iuddg3f+7XsxsGEUqpbCTGkOqUQ/Sot15LtS2PPoXrTMANncEJKpLKYP/ASf+Mg/YWniACBYzPtEnhnxoImS1plP8XM8645C/ByLdLrf8nilaJ9fEOXH+fkiNm7dhr/6m/fgwuc8BxU/Acc0oIgKjKbBu//9jzyIdSM74Hgp9GUl/Pie7+DWj74XfmseukRtqgEUVeMAvZOWffIn2VGIJ1+j0/YO7pazV+ONVgXVAsUSUapUJhRrSD8i9GwX3vaOd+G6V/0BqrVJiL4N15CgqiomlyYxPVPGhs2/BMtuoi8r45u334ov/fM/gUrcKU2CZdEko6jFqHN0gupfGBl47R+/DW/88zej7gILswZSYg5wHBw69iDUrI9c6pcQijY8v4BPf/Rm7LvrW9F8bI/iFRUIIjQsWZbHZ2Cj10gho8Ajalmi16IYh34XuZE1SuISfooboWhcGL8WwKOP01cRCp2YQ+LP8XniXvO1/jA6FmKtP6FV16fh6he/EL/35j/Hhs0XYHaqBF3SUa8u4uj4Y9h03rVwPQFKGOL4vp/g/Tf/EeA04mp2CsbPgIe3xT+gucKxkMfaEAs9QcwF2O02QB6wRDgUAaB2WfoYlzgocI+Jm5nzMzofkayFwdnRANtRiLNIIZJKGoZrYdtFF+D1v/cmXPhL18I0BQR2iJmJKdRkG8ND56Er0Yf60jG8+Y0vg9mY5zv0fWJqXlGYI2HmFNSyGyWvmJLqk8Vom4Y2PoR+jyt/y6ciV4yCdgkZPwELLgRRghXYEFUZgUsu4ol015pf7Y5CrPlHtPICNZ6F7boWRD2B3/jdP8CLbnoNNK0bRsPH/v33YPPoeRB9EYcfux8f/eg74ZnVaEy2D2i+xNXsJ6I8kwQJNpPVrvi+tiLwa0RmS7ItQA0FamblZiVfUBDoGtRMEn5PDju2bkN3MoF777oLrVIhKoYIEQ/V2cC01lGIs0khREAWRYgxq4cDGTufey1e9Zrfxzk7LoHQbOLee76Hb37tXzEzcQgCPCS1CC9FcumtEHYmayYBX4nm4KAgigzEUGQWEPKOKHagw4OOnoFBZNf1IznUj/ToMNIbBpEc6IOWSyM9mINcs7Dw8KP41sc/C392gbs1WBnIm2I049o+Ogqxtp/Pqqsjt51J0Ag1G8sZ/a519+O1v/tG7LzuJkyOPYz7774Dk0cPojBXZmvhVOuggfQefzo+WO7phMsaoQUyi69LYkxfoslI9Q9gePMo+gfXofvii5Ae7IW6rgduSkUgi5AlCZLjI7AcLO7ahT13/RhLu/cDlQaS3OjqwaLvjQhJ1vzRUYg1/4iWL5CSOOq6IfSdfxFSyQxm9u9D/fhRbNy+DRf80mUwNm7EQC6DsGVAFiXYfgBFUzF57CiWZmYhzhZQr9f5h6wGhwhxYZDSvz0DA8j29aBndD0yw4PQ+nug9nZB7clBTacxrXrQ1IjOPyhWUTk8jur+cZQfG0Px+BTMhWl4rg26zra3ZSOEJ5GdiIPvNb7eHYVY4w9o5eWlEr3IXnYFspdfiYGR9ZCWljB17w9x7vpBtBwT2lAKeW0QVkOELUiQexOQu2VoiQRkSPDtFprNJhzHYf6nbDbLPFEn+KGG0hE5miTDE0TOnjpBACeISNLSRxdRPD6N4qEjWDw4hsL4cfieHYUXnJ71oKgiXCK4bR8Uu8eB+NmAtX1ChWi7mpHnSFnm6PDOBpt3Fgn4T1/qijnW8VqvRMYmd16JHtNEdiAP+YqLIawbxXXbL8XXPvCP6O9WMbh5BNPHZ+GYwEDXMHQxi4TahdAVoUg6mmEJptmE7TUhJiQkB3PIj/ZDHehGqMko0WuqAr/aQMK2IFXqWNh3ALP7HsPc2DG0CktMkfPERxx0n/hj9D5279rNUGedy9TfF90OmVFW5xUPiIcNduDDZ1LfZFllWHj0E00qbR8E99j83BfDaZYRSgGKsozt174QV1x2Be796pdgTR6Bq6vIpHNIZ7qZxKxZd5HL9iGZyDEWSvJDHtQSejaMZg0tqwUHAQRdYSaQTF8aff29aFRLGD9yEMf270VtcoL7t4Ug4BFibdpNJh3k61zO3tIoAFLgNpI3uv6YOyqI3rvWj1UWon+wDyHxmjzRlfOEwbNAxdf6iv+X17fSQkQThKiRqK0Y2y97IZLrsqhVipg8PAN9YATbr7kSx3ffB2FsDMhnIBLruCAzp6ySyKBvcBhaMgM1kURgJ3gmRVrRocaW37Y8Hj7PQbS7yP0TtmtBUhUkCANlmGg1GqhXaxg7sot/d+wmEHqcxWKmqVg0ZEWFRXDdmF2EAIo0aZUjCi6Fr30itdUK0RdbiHY2bmVOmu7yLNDws1kflkF/y5yvK61Epm8jBraPoloswV1swRZkDF28HQvHD0GYnEZqoJ8xS1QQozl3oqoyvWXLdhj31NU1iqSuM8tfJpVFT+8AZD0Fk2SW4oamye/zuGU1QOC78ByLR4Alk0losNBs1bAwP4356eOYm5uAXS/FoIyAU7TMExXX+yJxESGICleqKX+11o9VCjHUPxqZajKjnHyL0wWxInQcpjP/ONtZn+UCcoQf4v1ITSHd0wXPdpAQdeh6GoImwWiWALsB2w6ZL5ZcFppc5BCQMJ5LJygKqCmb/uZ5AStLT/8I+teNoG9wA/qHhuEJm6BIImzHgO+ZUGSiuPHhuiZMy0AopCIkU+Agl9YgSwFKSzMYO3IQx48eAqzyMmJJIAsX1eWWYR1rnzdqlUKcv/OlsJ0Wj4t1rRpC2BBhx8CuCLPVOc7cCqwMoGlnJWpLTdPZLyfXyVVULsqZho3hTZuhEaOAaWBmdhyOYAGBwrghSRTYVaEqQKRMPv+fyGrivqRIUPlQoEgJjj16tlyAvr4B9PYPIZXqgi9qsAOR+7iJBQSex2BBy6K0bghNFhB4FseWNPOiPP0o5sh6zE0ATutEhZwUgtyqFSiRM7eIp3jmVQpx7cv+GpbZRLNZhN0owDbLCJ0a7xZhSOFXRyVOcb1/ro9TKjSbzbNCuK4H07R5oAqlR7OZPORkCrnBPtQWloB6HQvlWXhyACnQ4Ac+TyeiOFCWxNiHj2WTKnttv3dFlZrerooqbCV6vplcH4ZHtmFgZAeSuSEIiTwENQXRdqBpCnPRxqPy4MQDIW3HxEAmCddtYOr4ARzYfz+axQXOTRJbIXUpnQ1TVFcpxPWv+TwC30Lg1OFbZTitAoz6AlqNRbYavlv8uR5o501PbQXau2iUqaEJQ+R3C7x79/f3oz+TRcV2EOg6pqenoSGE26jC8S24BMwLotiDCND8NhN4u0IWAkqgc+WYuTmEgP39yBeL/scQ7xisSiokK0n0Da/H0Ogouvr6IGjnIpXNcdsrt8CGRLjmctxBu7/vhOxmhX4Nzeo0FmaOYmb8MCrFYky4ufad7lUK8Sv/7VMnptsIVIzxfVhGVMyxDANK9VE0mgWYdhEhoo6tNuqReIAo+mCu0TglR1kpStYSHJlesnjZ25mUKDURuQlr37d8aiJ+qp8S2SrwoEY+AihyAi6RESg6MpkMms0au7mn42jHL+3Ub/ucFFCTQg5uPB+anoWW7IGayEPWcxBVjYt2Xugxg6AQJiEICSgSza6wYdYmMXV8D2anjqBWmIZITIOuywE4aSCpCN+doEAWXVBSihWV07k053tlZufMK9QqhXjZG249keYTIEVlffJAvTDyYUsVtFoFNBtzMIwZ2OYiPKcGKa5PRDcW31B7Ndk0R/npGIkT/6WtGMtpxdPxUH+xzrGcbaIdOSIeE5FOZ5DPd6PZrKNUJqt9+gVlObiPlJEzYJCwfuNWnLv9IuS6h9E0AzRNj4fUd3X1IIAGSfbgiwZc14bgStClNHSRRo2FmF/Yi4WZSUxNjKFZW0LoUcMSWSs6P+C7RLlGzOZR/WLlKOKVLCVn8hmvUoiXvu4W6uaIeqAkAvgqCAUJQVy6h9cNzzPgmkVYjVn+MRozMJuL8OwmQsFAEFB+ehnM0k69RfV9Uv+fdTudOkd7ZZaD68hCrN6xRXR39bB1WFpa4uyPJIWr2DueqsCsDuopEF5pnQBJoc2R1QNDo+dg4+bzkckPQRCT5AfAFmrQ9C7oei/3RwSwuUlIEVNQxRQg27AdC2argjK1vo4fwMLMEQRWJfY0dO7Eowwn+xJU5aa2Wp/SA/QX98T4sZXp6Kd6v0/0uVUK8eLfeB/7rqKsQlQ0CBJ5qRL8kPgbRNghZbkliH4IwXMQ2E3YjRJqlQU06yU49jE4Zh2+U4UEk50jsni8hqQlbcv/ON912Y3qFP54qeKZc6vdBaLSV9h3J5+d/HjTilwlKuCtpLN5qgKy/L3Lu1b7NVaWgFxcMF1m1O+tIJXrx3nnXYrt2y6E5Q+h1ppD016CpGnIZAagqnn2LrzAhCSkqZ2CmUUkOURgN2CW5zBzbB+OHzmAVnMxQp+T+JPhiC9DRoLrKz6i+3284j7V+31ShXjZaz7IFUuyCrwdSAkI5AvKOkRZhuVTcKRBDDQgVCAQXDiglFsLJqVqq+NoNYqwqjNwW/MIPMpLRzcR0WRR1xYJ/XIjSpQmjybrnAnTfzoX60yfq+0WtOEPUVAduSv5fB66lmRrYZhNJkEmGMVPW5BTv8qfdU6JcazLiLa2ey8IKmQ1gc3nX4YLz78SIyPnolirYHrxOAf7eqoLkpRHPqXB9kg5oh1flRWkaNq900K1VEB5cT+OHjuM4txxQHChyhIcO5rr/XQNrl9lIW583Ud5EyemhyCUEIgKKwRx+hB5liw7ECWVKkTwAglhIEUulkDmzIfYsuFZTViNBRiVGRjlCXapXKeMEBY80NgnCqDJJHqcuiNNiWLGjsv0+N1PFGWuEBOcghSBYBaWZVJu6aeknt5L7uqpHE+08660GuRCt7c23uTi4htzP9EzpAYmTcWmzRfiwp3XY3DofFgBUGhMoWEvAm4CqpJAIpOHoiY4NvV9InSmIfYiEqIH22liYXYcBw8+jMLMYSAwItF4AuLBJ7Jop3L/9NlVCnHD62/hu6T4gayEIKrULMs+I3+5IEEihBfFFWRJYmRXSA3l3EyucvBEs5Vtowa7XkCrMoVmeRZWq4TAWITnm/BCshpRr+0yA0RHISK/edlvJ7AfWQZyhyqVChRZh8tWIWrJJAKy5Zjs1Nfvifii2uODI5/98fEMXW/Abg7/mefMU9ZQYC7ZTVvPxSWXPx/rN14GVevH1NIE6tUyapUqBDHkmkoilebpSSRToqAxXadMc/NCF8XCcYwdfgjTk/vhGTXINF+PICUrKnyn231abSF++1N8M+SvUcqLL5IUgtoJCSUpUr45MuPkz9ID47lpVM0MAzhc2KGLJuiYBInScFYDRmUWzeoiwqWHYFo1NI0CTKsS7XQdnvYn3NSi3S8SwBoOrKAAACAASURBVOWMT7RYJITUG83uFBXf2LU6vfMhnjCrcyIxSN8Vc0jFs+7oOYoh0S2TDETXxsl0MYWRLTuwZdsObL/0lchnE5B8C6XCDAoL86i2Gtx/kUxl4KspJPUsFCEByQN0RYQQGlicO4bJiUMY2/d9bmxqNzedqjV40hji5b/9iVgRxDiQJtQkuUUSKA3L1UlOxUoIKciiPDFlo2SFFUaOIiJWDg666PlJ9FCj1/xKEVZpHl5xEk7pGMzKBGyvBBcmAu6JjHe8FUG3wBM3IzJgX7RWM0fEdlsg142JGztDB8+EkJyucw6t347zn/M8bLv4+Ujk1sMl19w1YNTm0SjPolSZ4nEW6WQGupKErGQgJzLwBI3nZiyUJ3B03wOYOngf/PochHgwt6AwqiTigpIktqhty9ZONvwstsTH39vjXKaPgnxRkdwicpeIUYGFn2wipWLbrYGRQlC6gRRCJJZeRWHrccKExValHaD5PgHKBIS2i7BpwCwuobUwDrMyDrsxDctYgoeoEk4qR+chJTrRlsFljJhIi98UZ6S4Ctg2NJ0s1ekS3jN2HklD9/pzcckVv4wLn/M89HSPwPcEuLYLP7BQqxdRrcyiWlliSyDJKYTUnS1oGMgHSCQ0FJdmcejQoxg/8hjDQyhNS0nex0dQbaVYCaF/svt6EoUgwSfliLgXuK5PikHCzgU4mWcakIUghfC4OyrKnVNmgNyuCFYT8s2JhLiUNQiiDt92YFcL8MrTcJfGYZRn0Cg9BtMgUOFyjMH8QBFRNmRPiqvhEQKUlaVNcSKG0bCczrFmV4AfI4H86JkqCfQNb8XFl16PnRdfh6GhLXDDOojgBiINtE/Dd00sFY6jtHSc8XWFiQUuRvb0dmHDhnWYnzmOXT+6C6XFGQ73AypZxNZhZZzx+HrKf7VAqxRipctEcQRZiFAkV4mCalKO+FSkEKHACEiyEGwlZAmuLHBBhuMKCrTph5pEyIUKAiSskJXGJ99QkSEKAUTLhFurwalXESzOoVqcQLNyFJ4xg8Cl7FQ0FYcCSGUVYpJSd2Qlo0pnm3tozUpD58KgiAl4RGBGz4zkgHY0Rcem8y/HJZdehW3nvgDpfI6jEELm0j6sKzJySR2B58INTOx54Mf43je+gNLsUeTSMgyCFdkBQJuyt5x9e3zq+OdVilUKcdPvfCp6bAJdMm33FD+onHIVSbApeohjCM4yETpepPRslH5tK0RAhSKCGigSBJ2KfCpop0+ZNpP90kQbqkCqihLFJJwuCSA2XZiVRRjFGVhLR9FcHIPdmAW8GgdrjuyxFSBDxY6SEAXzrKgrC38d4VubK0CeA8QI9UYtpXHgzV6vCGw+5wW47sU34LxLfglKugsty+eaRUpPIfAC+IqDbEJAeW4MP77z3/Gj738TrVr1xAiBn6qsr5jB8fNmo1Zjmf77JyJ3hwU8cpW4SEdBtRBZBBJkiQJtAsYLxNxGLo2MgL6chFsS4Uhg5RB0HWImATmV4DjDDw2EBNuvB0ATEJwQQUi1DR+KJsGlco0TQiKPqd6AtTQBo/AYGqWDaNWmYXvVeBcgAq2ADRB5SScih05H39pUhPZVqXFN1o+IkNu1J+4hir0PWUtgw5ZLcc0vvwoXXXotlFSSNz1FU6BQMZhYQYQAkhhi/Mhe3PGFT2PffXcjGjkZt6/GgTV/wxPM8/u5XaYb3/BJtgQk1JxBIisQuz3cpEIgLco2kdJQLYIUhrA2FIRLlGiNXCifLAQ1j6gyhGQCUkJjl8rrlqHLOiRHgFe14BkWPMeBS5DmgIRcQOBLkAS6eQmSawGNAhqLx1FamIBbGIfZLMFpLQA++ZsWO1RRLEGBfyeoXtMaEQs9i1TsdkdPjzbhaAYeD4wh10cUcOHl1+KFL/l1bNp6KVS9O+oJUVS4BHKSRaQTCkS7jvvu+S6+8vlPw6qNwzQjhvN2VqltGZ6ShXjV73+GVZWBVMSyQbs/WQfKPJGmkUJwJS1SCJ8VZlkhBC+AQEogK2w5iIXd5xhD4GBYHRlAV3cCaiqAH5js+gSuikbFR6vmIFUJ4MKGIzlw4UARZCSFJGRThVd3oc48hEphAqXF/bAak3DtAhyvFRGzd0ZGrWldoItTkGGIng8iNaDZYe30IG1mEiC7bPKjnowo9Q85gW0XXYoXvezl2HnFTdB0CSL5EjFhgUy4rkBEpV7H3bfejLvuuothLU8VHbs6hvgft8WLGgk8AfoiFo5oaiZ7gJRFkpUodqDAmnfnKIawNJEvhBGK8RFh2gkvH6DmWtiwZQibtlMXloeq3YQbqhD1PErlJiqlMmQ/BaPiQjB9KIKDgAi4ZA0JNY1KaEJrWvAnZxFOT8CcP4RG5TDscB4tp4iwjQzx4z5kqprHARzvGgGxlFKPxnI98MRcnY6FWfMKddE1L8ELrrsBz7ns+Uim+3mDtnwHgeQjldWQEtJ48N678NUvfAz77vsB7bZxJV+GJOgIBCsCKJ7oyonHGEe5HwZjr1KIV7/5S7woJxSBtTRSBi7NUy2BMbkywzs4so/dKvqMQ8E3xyBRbYAD79hMMuIxlKHoIboGUig3F3DeJedH7hVVxGUdSyUgkxaRkANUC2UsTFXhWTJnrWzbRFaWoCgaxxFevQpjcRLGzCGYC8dglucRNidghRY8wUO4otAn0E5DkduJ1/xVVDud0GPN60J0gRS3amnsuOByvOSlv4bnXv3LyPX0wrQtmLYB25PQ25VBYNZx5zdux79+9uOoLkxBVgN4bntWRcRgHiftOV72aI5FjJhYpRCvfMtXYphAJEBcaeY+hljAY44gKsqRG0UKQS4VJYmoX1ZVktFnyK2iOIT+FjcM0WdER4VhVtHVl4blN7F+0wCGhvvRMOpQdQWPjhnIdYfYNJpFLp9CccnG+JEyFguk2TLSvgGHOEtVKhpK0EIfer0Jb2YKXrEEHNuFYm0WtcYs7KAMCF7U1UeWLiDXrt2PsXxPFHdQq7EkhEzZ2DnW8AqspK3SUtiy7UJcd90NuOa6F2LL5m2oAjCbNmRBRiaZwtTR/fjC5z6Ku/7jdgSOsTzGKG6Tpa5Dx3XYANAcPtdprbYQr3zbV6PGoJgAl5QhClPbHW9RkY1dJa5Uc66HDAe7RDTNhvucaMdXo6JdhIGKAvHQIhY3anx3YBh1Voxzzl3PUN98VxoHjszCcSx096Swdds6SAkBU9MVzMw6KJXJVbNhOQEcT2C0bVpLIS3JcJtNBMQfND+H6tw4GtMHYBeOwmlMwgnKzHrNk2mpSMgu3gpFD8mEcpJ5JTf2GpaKZ++lyW2yctrkqCeDU5wqNmw5H8+7+gW4/EXXY9uOi5DO9qFcrkGVZaiSh7u++zV89taPYe74QZ57LMlE9U89FxFEV46H21P1Y5WF+NWbvxXt7vFBgfDKJhUqurFLFdcpuDDH9YjImgjMbxWwElCaVVDUE3gmylypmoRWo8XM1Y4Z0ZfIUoiBwW5Mz0xi68h6zhL4vouh0T70rstBz6TQtEQceGwK8w2bM1A0zMwyfZ7YFNLN0Q6vSpBpJke1AXFpCf7McTQm96G+cBBWawaOV4UmuEzcFXW1RsnvdkUzSiV0jrW8AjI0yAzpIdmJ/H5uVQgkyHICWj6F9Zs24yWveDWuvv5F6OoehCInmTCwuFTEv3zib/Gdb98Bq1aGJEWIYT8IoakKbCeKN1YpxCtu/macUo2Uoi0ibYsRSrGliC0DxQgcosR1CiLCYpozQmjGkA62EMTkRuKn+Ugn02g1bW5C11WVKRKJ2oQY4voSGXR1J+EFDWRzOfQPjsAMXNSMMtygheKSwmm3WstC03LgeAFc32Pqd1kRYcghBF+C7snQDBfBwgKsyTHUxg+gvjAF29jH03eiFkVqVYzmcjLbHPUT+GufWW4tC+yZvjYVOc5QUS4yyltGW9hym/IyaiHVP4TLnvsCXHvNS3H+ziuxbmgTepMtfPWrX8TnPn0Ljh7cB0UlSNEKztnHK8SN7/w6Z4mYYiTucaDmH65UczAdKQBdCs9UPtEbEQXeRH/S7nVlIZOVKF1LbhbRqocuN7v4rsc4/3q1Ck3ROUah9/mWh3y3Bl0PkE4kkevqx1KxhKXiPDaesx6hTWk4BQulKkzfQyjEHEGhCMey4ShUuab2RB2KpED1QkjVBlpTM6jOzqJ5/AEY1SVY1WmENnX/NRkSxoE/V/k6NuJMC/WpnT9qUBIlimFDliN2frkuRjWsOHAm91gkWHzE5tG1bgM2bj4XV1zxXFz2nJ04dGAPPvah98FoxAMpiQuXY4PHuUwvf9c3VikE0cOwdWgrhBxBa2lvFan3WiWWBTVCxPs+RIVkO6pTcFKAlStSEubykYnIykQypcNo1bk3OKklYVsOY/otwYNjuRga6IUkOdCUAKqaxPx8C0GQRCgtoSvfDctykErmoGhJNAwTviii0TIh2Un4YgBf9Fn56HsVUlofsAwb2SPzqC4cQ3XyYRiFg7AIZWvXQFOcO9CPUxPVp+XT7Tm/7fqrSEVcAf6J4S9UOAZEYiqP40LSCR4lJlPdNs2AOE2TYDcqkKlY7FDHnsauF7U7r3aZ3nEHQIW1tE5UbjAdGylZRWCY7J8HqgKVJkvGVO3UZ80tpIqCRCIFM/SYY0lVos4myuxQAE5EuszCECMR2y7YiSxoTAHf1nRihiNlYQbqRILxTyTc9SZZKwGqHrlI+VwadquOkf5+FObnUfDScD0LiSTVUDwEXgjHIgXV4LkSzLwFt9RCMFmBfWwC1vhB2IUD8BpHYXkLsChSYyMRBdrtg2upoggpIEAiBSHuieD8BK9QJyp/WnTiTH/J6qD6vd+DJ4TQMino6RQrBAIPge0il86gYlscDGuqzFTplLah6ZVcY/A8rkjrOhHiEkJWQ0CzjR0HskZBN/EvRbEJu1f0LiriteHi9F7b5Ik2vLOTa8VcpBJTJ9JhewqbQkkhRSOB92C3mkgoMs7ZtBF1ig0kGcVCGablQktkIiChLKHVNCATFoaAwqECt2nAXpyBNXUEjfF9qE2NwW8chesbCKhhKW5vjTKxVGikmku70LNMHMYX1gEXnmk5fdrOv7ow91dfQ73VhKTIyObz6O3vQ1dPNyq1WrRLJ4lrNNodGVdCLj3TJkbUhgp1xXmUhiVyAo3JBySFWKhIGSj1GZNtcY0lihvaViFyBqk9knw/j88rSJQ9kHkEFL1meiIrCgfScgT9pb6KcrGEbVu3orIwCS2hY9uO85jVcalc4TQtfa/n+fCaIRxZgUl4GKqguz60pgFnfha1yWmEh+9DrTiJZukYQr8AhRK2AuBwSoN6yb0I9BjNkIryuEw1F9WMzoIhm0+bYJ2tX7RKIX73Q/+J+dlZ6KrGrgpVAEVV4WmTLu3qPnHxhJATGiRNRborh2w+A9M0UG/VoVG8EFB6NcG1BscxoWsaPMuHpiRhi/6JNGcEAYkC+DbwSqREMw8Zj1sAFfkE4wS95jAgLES1WufULQExEmoC8/PzaNZb2OAmMDaxH5desQOXXXUBpKSCpVIThZIJwwxQV11KQ8PwyNqE8AOZ+8KFQGD2aowvojp5BM2jj8CbPwS/RnWMIuMoqdhNvUirmBW524UMRABFlOBQHrhznNUrsEohfufLD6NRriL0iG2NInrAoywRIRADH92ujGq9Bu5pFwUOWHu7c8ilEwg8G2YuifUjowgEB6ZVZaYNq2HDqAK5xABs2WPLQjs8N8/HLhNDy8m6ULVbVdltYurMWMDoNbYUxApIRUDCxhMOjLJIpIQE/rVt9FVkFEoz2D/2AIY3duGGl78Iwxs3MJXOwUNHMOsQES+XYuB7Eizbg0HnI8g61VScJJxyGcHCPIzxI6iO7YEx/xiC1gzgNyCsrGO0K/AxhQ5Xw88ApeRZLV1n4cWvUoi/e7jEOf177/5P2C0LV199NUrlKo6MH0c6m0F/fy/z6BQWC7AaJrxmC42leSQDD12pBAo5DVe/4DqIioiRTT3o7tVRmCtgaqyE0pwFMaMvj4iKLQQV9FhJXJdjDrIYNCGTLAJlrEhZyFpFViRiXMilsqhVm5wqqzdMLg4ODAwgbFr82sMP70HLrOOii7djw6ZujJ7TCz0JTB/2UG8YMBwfvkijp6Soyu55cB0HzQRly0RWFrdqwpiYgHPsMJxjB2HNTMIIjjCxcDQzI8pMUaY2onKmFEinjnEW6sCqS16lEL/96Xvwspe+FPf8x9247z/vxVVXPo+Rpgtz8zAMCwMXjCLf1YNymdwjFbLvYezRPZg7ehj10iJy+QwGhs+FI+m4+KpLcNEV56J/oAtz00U8sucwWlZUSmE6Rl1jUiv63XLJvXIQCEQB7/HfyUIQtJdcK557ZtvIZhTuJSVX3rU9Jv2ttQxUG02eoWaGFtKpHqhCCvMzROFfRW+PhJH1KWTSwIC+CUuVGhbrJoyAYOoyNIl6L2jwuIWWZMMMJDgSNaWo8FouxEodxtQMyscn0Ri7H63yDENCBL9IcMYoSSAp8EPCEkRY/M5x9q7Aam7Xf/giLjj/QrQaTYReiJSawNzEDEInQGFxCaNbhxmZWrdd5Hv7IMohMikVGwa7MTM5DuHRg9h/uIiipWNg6xZsuWQYL7zxarTMJh58cA8EoSvi1aEYgRqK1ChrRK4R79LxfANymdhCcOYpopYxDAPdOR0b1g1zddt3fGYIodiG+rNbpoU6iajpcHo0pSRY0BNqiHM2D0ISXVQbU8xQbYUamrYAwyboiICERvlrD6qb4mHnDgQYLtAi80EAsCBEqV5Fz4OTKEzvR2XqPljlg0zX6RHyljNNlL3qWIizVxWiK19dh3jblyGQEFBzdz6Dcy86D3PTM5g9fBRZUYXV1Ytzt2zA0YN7UF6cxfDIEFKZLpRbBhQtjcsu2oHNW9P49h3fgBgM4oYbbkQiZ2HPvsewNCvAirNMhtViot7zzz8f+e4cB+Vzc3Ps21u2C2gaDyijWIWxUhHsFoZQQy7dBcEJkJBFyNQv4dvcW07DPWyX5qH5aFZbUJQEHM9DOpfCxq2jeOzgY8BcBZu2jmLD1vWYWZpDnSbhyBT/KDBNFwPdSQSuBz9wGfbesB20XJpUpSOQVKS1JGbGF1E4MsluVDC1G87SXrSaMyC1CBWi+YynLPmAzKhKBUQb5QsuxBh13p7dTCndKEzquFxrRZFWKcRvvP+7MCt1NMtV9uO7+7vZlSnNLUL2Q6TWD2Hbpo1YmBjHvofuh1EnRKHGo1h7enpx0cteiN/7/VfiyKHDeGDXGEaGN0BOtGBYHiolBXXXOpFGLZYL6O7uZp6dXFeeg2lKo1KwXms0ub9aT6TgOMRnavH3EFsHVRUd02e6w2QSSKhRhkhTk3Cosk4VjkCEZXpwKCUqhkhkk6jWq5CqJvoHutHT1wVP8OF4LiqNFsJQRSbXjcBu8f0mNAWpbAa256NQa8G0fbaMgRQgoWUAV0F5ZhFz+x9Dc2wPvJlH4SweR82dYusk0xgBQt1IzonQQqXaRzz3gN2sFYW/qFBJbuKpcbOuFaE6m69jlUK8/4CByswC9t/3EBSy/rQz+0Cr2eSMki87yCSScJpNFAgbVK/Dti0eAL5uZBjXvPa1eMF1F6FWr+DhXWPQ1AQa7nxUpPO74YsOB8/R8I8IEjJPyibL6O3txfBwF9dAqPYxPUtQcAe5TIbrDKlEEqU6fRdlpKIqtir7SCaJPdrhQmHTI6RsiEwiA8tyIRF5mhCgYRqMjEyGKiHSMTs5jnO2bsK6detQqFRh+SHK9QYSksIbASkEIW7dgHAz1A4rwnE9HmdFwTSRQMuJHhimhPLRKZiH96E+tg/KkQdQsJfQ9JaAoMlrpzI/VcRCQv3i3GwVTxUlcKFAtJQdRVgzOrRKIf7wO3tx5XMux9z4NIpT86gslmCU6ghMD1JA1JTNaAemSZeKhkQmgZZvY740DzWlId89jO07hrF580YszjZQYWGrwuce7Bw8n1wZmnEgw7QjoB8F6+QmcVAdGDy66YKLdmJsbAzTkxO49KKLsW6wn7NfS9U5FMoeCnWfg1jTbaI7l0SOSAyoUq5LaDZa0BSVBxVSnYNQt9SrwXB0qJDJR3FMqDS7LZNCtqcL85UKfCGEZxJS14PGoMT4GQkRMJHIF1p+CopCg87rCGUFnpKFFyTQajiYG59Cc+9B1KZ3w57chaAyAbjU7x0zgwhxjaLNudJWCq7gL3dsrRnJeJZeyGqisg98FTe8/CY0HQdLC0uozZdwfO8hJF0ROSUJT/J5B7Ycl3uqlYQCM3SRzKexcfMonJYNiCay6Qyy6W4UikWYToN3WknKIAxMpncnDBSNlmXlUDVWMgqeFSlkN4d2VMJMHTpwgDFKO7Zu4w6o59+wFQGyODC2iIWqyfMRurMpZPUEKoUiUr25CBJCgbpL1IgBHD+ArGvROBqyVLYFNQxh1upcXR7ZvBGVVgMuMXYEIl8HfT8V2ggnr4hCNO8ZAZqWhEQ6BUH0IYU21x1CNQFL68Z808NCzYJzeAre3n1wDz2AxvweNMwpmL4VcVy1oR9t1u4V4NpOpXttaOAqhXjVzV9Gz+gwglyCp06mJB1HH9qP2tQ89FCEn0zw7slQWy+qJhutaCBKSk9AHchi86b1sC2TawfFYpH9dC2VQrNlQxKjeXJR8S0RUf4TU0dcf2CMk6pwpE/w8O5cnt2l0uICpien8GuvuxRbt12Kw2PzKJTrSKQT6OnKIqFoKBfKGJ+YZiStyl1/gJZMcPGNXB6e2CzJ0BQZrmFBV1Set0yV50xXHqbnRHNc4qanVqvFBGopjRQ2gK6S6+ShZlN0oCKr0ibhQlcCBKQUgopW0IVS08HiUgWLh4+ivPdBmGMPwiocgWUsICRSKm5OX8FyEANtaVMIOj17z7hWrJ5C+jsfhdKdQXJdH/RsGn35HHrSORw9dJh3zsCnbEwTikqQWxc9+S505XrgNF0UFkuoigb6enqZ5n6wvwd+GKJWbyHf3QNZk1ErUbVXYDeGSs5sCfSoZ4ILc4ELLZnirj3TtJBKZRgu1Kq30NPVDTVdx4b1WzE9Ncfzkbt7k8jl0gwPMVo2Wo2Ap6Zms2nQ3GQ6v+MLqNZbnK0i2C9BxwlawspHo2/DCJhIMQaBBA3LgazTJE2Ju/eMRh2C72NkaBBqUuW0LHHathp1iIGLvnwaSerWI3iLI4DGmVQCAbMGMDPXQPXwGKxHdsE+shfl0nE4RiWaqkTWImYbjEZHUcW9E1Q/0xqxSiF+/U2fha/LULpTqLWaSKoKrrzquXj08AGo2RRkU8D07ATOPW8TBob7GQg4OTGHZsNFNt3D1OaSIKMrl2E/m2oJthtwMU/RZHiuyLECeS8kXBFVeQBJiUB8iaQIg0CElIiUtKjO4HrwHB9JPYFESoNjOagWSxhe142RkRwS6QhWUq+1sDhloFqt4LlXXsbAwpZpcLPQUrnKc/NsowFV02CTkpk29GSKr4FGO5FSKJLPGTFBodl6ERcVYT0C20Z3Notjx4vIaB62jPYhVAQUTBemLzELyEA+h3OHTBQbPkotEa6fAAQd9WaAI0cLOHBkGoO7bsdiYQLF4hG4TvFE3YKJoaGCKiCd45ldgdUxxB/9M1KpFI9tIv9c0xV0d+cxOzuL7u4udI9sx/0P/CfOOW8Ur37tr6LhO7j/wUdQIrqYhgeackEpUtqZd5x/Hrs/lEEhmg8qrKmuwNXnmtVicCBllGgXJhalrmwOoRy5UzQXW457IejvXNlO6OzCkKtGU2aKxSXs3L6N05e0ezfqdTzwyDizK7zyxl+GY9QwvzCDnt5+VA0TthtCFwHbdaBoOuf/m7YZ1QFoXBi5UB5Tni2PJhYEDuaZnA1Aw2pyNkvXkwwulGQB9WqFO7gMo4nB7m6+J8pUuT4pZNT7SzWVhYUF3DkxCG/PLmD/3WjN3o9W/Rh8O57Bx6zYKkNmY7Lz5W4+7noREYHIOseZXIHV8O8/uy1uyDG5CYj6EyqVEgs5+eZKuheKKmLdyAC2X7oTC7Uy++jNpQaGugZ5Phi1kQ4PD+PB3bt5h10qFHDeeeehUqujVijhsiuvgB14mJ6fY/gGuS4kdCRokk68S9FuzUExMWJQgBvPnsjnMlG/hO/BbBE7m8iKMNDbw8F6oWyiUl5Cf28OG0eHUa2VMTk5id6+IWzauAX1Wgmtlsnfm0ynYyxUC02yJNQ2G0NG2lN7iJmBM0wizdeTGVoeWTgZtVqNIS20YVxw4U6maXdbLTRaTVbqwXUjnFZuNA3+PCk0GiU8WHRx+GgDjV17Yez7IerF3TAbc9A86haOB760WXJ4JgYgBQpUJGGidiZloXPux1eqX/WWL8aLEkBRJRa+er0WQ7B9lCplrBsc4nRmbrAPlhSyP16aXaDZpJCVgAX5DW/4HTy0+xEcPXYcNCiFyABoRlqlWsI1116LnsF+lKsVmLbNloNqEDSbznIjgSDha/dhk0DSrk5C1duTY2EzjSaSBCsnGIgb0auzohB9P6NoI8AeKRK5Q5bR5MwXBeoULBtkAYMAmUyOhbxlmqz01EbI/R4cX0T7NMcXnPUil4YUVOQ+cFKMer3O0I/R0RHu8Q0dj6+T7o1HAPhANp9jBeRmKKkB2Q1QDhN4eD7A0V0L8H78MJoT/4FisBup2Tk0qHWeSIHpcKmOQSD3iMp3ZTGvI71nZgVWd8y9/fYTAmnZ8c5GLaPxLpnQRPhugGq1AT2bRWagF45nIyGDi3W5PuLuFLF+/ShM20OF+xaymF9cYleMrH61WuV6H1WnSfAmJiawceNGZLNZ+JRyjXskSOD0RIKvh5QpQsAaPLCcAmqyKCSE1LtBQkuFNCbxl1UYngdVS7KSkFj7hgFNllBrNdDT08MKV64SrRWQSCU5jqBsF9VWOHkQBHG9JJqJwTSezCJNQS9t39QZMr9oMwAAIABJREFUqCOZSKBSodHDVMFWkEwQ2ZXPVqKri+jcI7AfKRSxiGhuCFuxoSkSRDeNGUPCowsFHNn1IMq7HoYydQSlyiH49hRNB+dei4Cq3iK5o2EHTHtmdGDVWVe7TO/8KrsebaEglymdTvPuyR1sgs3QBBqt6gQCmr4F2zVwzqYRbBpZh6JdZYGgugP1B6haiuksS8Uy5+Fz5DbE3XYkJHRuEp5cLscEtfS9JPD0XaQEyUwafX19HGcoHFsUOb1LBylMu0+C+quJQbwrl0Kt0YIdhkimshEDiO8jRQE7p02JRE1ggadz0jXQd3EqWFdABopqF+3RYMxoHjOQROliyi41ucouy1SjIHoH6uGgWKjFwX93Tz6KeTSN74E2AlJYsoSUis6KWeiyAldvIlQNOL6KY/Ma9h73MXXfA2g8eh9w7AEIzTE0/SJcatAjBhMvYjbpHGd2BVZTWd58OwtnuVzG0NAQP8Soghzz95Fb4PpQiTiWAlQxRHdvDs1GGX35LLLr+vmzsqYx4XHTMBmP1GbeIJIpo9HkIJo4meggd2Vw3RDXDBamZ6OYQVPZR6edm5SCDnJ/uvNJFuR2DzdZFRKSdkMREX6QS5TJpdn1oXNR1ZpoKj0iopLjbFYiSruSFWwX4ui+zYYd0eFQ4tj3ovuO+zboGlRqlHJ8qKrOTVQMUVdEZNLkQkW9GG0CBRL+er3KCkebDClJo9HiGItI1ZLEZmg7TJzmpzMwNQ0HjxcwvmcG0/ceQfPQw3BmdsFzDjMriH/qU3fPrCT9gpx9dZbpb77CD48e9OjoKO/aS0tF3snpgdaMJvu0BIIgV8IVfGR78pFPT9OAJBnZrjxKpRJ6eqmZyGduJtolqbZgmE2YLQOqKHHxjDJGlIEiAjSbUpfd/Zxhah8UVJNCkvCS5dCICYTaWologHq4KQB3o/iBFMq1XEa/9vVkkc0koCdUjI+P8xB6GiOsxKOZyLJwMVCmhiQhUnqX0q5JuO2Anik5l4ex0L9TWtSfQUG1Y3tc6SYrqmok9Dq/TvdM60dWw3eoZdVhy0AulqA4aBkuIUeQklMcdFuhAUXwIZF1HO7GRFnB3rEWjj10FJWH7oV9bBeM6iHYDuGjOnWKM613qy3Ee7/KSkAKQJgiYkxu++9cOJMTkGh4ok8DFEVIKQ0tx8CGkfXUaoZGsRYFpQJ4J6fU6eC6dSx4JOg96wYZEkF1BKvRYmtE7ynXa2wJ+nM9aLRabB3aLhVVuhnkl8vBtqhLjrbhKODnTJQfUe2T0E0cn4Umhbj8OTtQLc7j/J3bkc7ksP/IGALI0JMJPheRGzPHIFsXhdO5PnX9Zfv4uynopvZWCobZWsQwEF0mlhDq89aYJIuukdLTdH/UDk4wEbouOogIR9PViIyB53sQjaeJ3u4Mt07UDAtNM0BKTSOXSXCGLt0KofboKEoids/VsPuxRRR3HwJ23w9t4jFMNx460/LwrD//KoX4tY/cA6dRhx56sO0W5KTOJGDZTBfD/P1AQEiNO4EDCD50XYVBNDOUm09nkCIGbcdjQSJlYvclTz60w6QDPmRWNNOIXBUS8lq5wspCgbVFn1VVJJIawz6Iy4l2+XZtgvrryP0iQSTXhQXTj+IV2pkPHZrD6Oh6VGtFhLDwvGsuRU9fEotLU0imZJiNLPzAQCJJBT+XCREEgQbQE4V/FEiTQNOm0IaYREpHfRY01SaqqrfrEm0anSgo96DGWS66N7pmsoy0MdDfKMguGxZSFHjbFkLfRjqTgusY/L5cJo2wsYgCUfj4AnK+hLqawvfn69j70DiMB8ehP/o1FEuzsJoLgEQBuxMP24tbKhxqUorm9fF4M/o/z/WIiuId+/Lk+r5KIV73nju57jAw1A9fAdR0AoVCERpNlfclNLrTcG0T3V0ZiIEHs1GHLCpIqUlGtkoZlXdqEtZkMgWPinKew9kgck0QyhELR5zK5AKWZfPv5BIRe8bmreewhZqbm2HhtBybBZZ6J6TQR7lcZQGiCjYBBIk1g3x6incoC0RxBe3ydGzaNMruDMFN0pkkNDWNicnDrBCRBQxRqTS4J0NWItIEun4mOHDdE/WQdhsrEeNyqje+flIgThEHQZSpokmpxCcVUyq2Oabod3o9ERJKN4BJcZimMVCQiqAU47ASZocxonnI6CIKDYslOKXomKir+ObBIgq7H4N9eA+cQ/fAKxxEEFY4q+eJCmgQp44oq0VZPK55t3mrKbiSFMDuVMKfTCVWKcRvvvWL7IuXiHj4nFEICYJLB2hMz0MxbFRTCjZu2cTUM3pSQ61SRnFuCd2pPLtBTcFBMpFG07RYAOggahmaG8buiRAJSxvMxzPpqG4QV4K7unJsVQQa7ytGxAGe7zLZGX2uK5/l3D8dhElKpzL8b6KlISHt6U5yrBAEhFCl4p7PCkIwbwr2ybXJ5XVWCG5RDajuQKRoEuqNCtIKxQGEeSLYSIT/ZvobxzlRIDwR3xClZxwvtGOaZhj1g0cp2qioSArTHu+UDHw0TAelpglZT2FgoA9JTUBaAYx6FbfcWcBm2cFvvuhCjJ7bi2OTU6iWXWT6BlHwmrhvVsGx/WOYfWAP/AOPQBzfDds8BgMGD55ZHmxPKMWIL4pvgyz7CWrgJxOJZ/ffVynEWz7xA1iehwf3PYadVz0XrgRcfNF5KE1O4t9vuw15OY+h0fW4/uU3INmXw9GJ47yrK9QfEYgcNFMRjnZtyjKR60B+O3PEkpUQlmdPtGkseSOLm2gc32QBpoC+1qzzrk/WgKrBRH+jSJGgkatE9QzqpWizcsiSAqtlcT2BdvmoCNeA61EqN4lGswZVSWF04yA0XWQFaTZMiKIKUsRypYCBXDcrZNstagfubYUgC9S2FlH8EFXU25VsagLiGCXmmjoBJY8r7b6owxMUlJsWStUa96PnNWCkS8NIXw5zSwL+7Xt7sViu46XP34JX/sq5cIwm5idLED0VpWwGYw0XByYbmN89hfLuPTCOPwyr+Ajs6nFATUX4KAq+SSHDiHMwMhREidCBfjyZuj+uDnELhnrX4fCBMXT392Pdlo089ioILfzoru9j5r5xDGwYwY7LLkHvhmEUKiWGRuRSGc6t9w/2Y/zYcVQqNehJykxRM5AE17UhqxI8miJELBrUGxAfFGy2d2OieKGsEwfbssR+NzFykNtFgkYCtmHDBnapSHDphywGWSOqDZgEkxDkE0pBfrwf2OjqyqOnpwulQgWKGvA8Ctq5Z2bm2Y2juOP/t/f9UXGVaZqPRYoUFhYJkq5IBIMgdJBoDAaDYNKgCB1MJnTojslOTE+Pprc1e8Z4Zh13tvXs0d7ZbneO6dkx9rb2TnfamcQ4pHGCpEEUJFaaSCSiIdBEkAhCwCKVQKoCKQLZ8926t37culW3qqiCW1Xv/UdDffe77/u873O/n/d7vjGeR2K8jltzEbo9womEwnhiZsr2xR833cq/+YWDnG1/sw2i2W/MJ4EQQrfKGquB+eo0LNdj8M1FM25KSMBNmhuwYMqMby2OR5LuChYgCaf7ruLjs19hdeYiVKxeisQbgGHTDHonxxA/dR3jiMEn5uv45Mw3GG3pxtXTn+DKN50wj7QAbHzHb33iuk/c0gU7uZ3pavBbQ+SyIop/dyHE1v/5W6gs12A6d547bEC9KB6rC+/DLekpmJq24vSpLlydugYtGwyz1erYWFivTMJ0/jz0SUtQtnUT90noJ598yh35yDbBcesBnIT1DVBpbDtchW4FixZLFuE4TE6SlTufyTaIZS2FWr0Al69YuD62Zfwyt0+KDcIZSW699VZ+ldnWr4+7kX2rwdYKrsNinsQk27l6g21Vmfs6z3IRsQuvI+32W7kxy/CwERNXpnDLLXpcmbiM61dtn7ey8s6DZ26/FdvLtFDNEVNYmxGIzPKHWzSbspVjf+c+FeVXuNnvzD7gCizsKGptIr6+eAWXJpgWngqahbHcAuSU+RzSFmiQor8V7cPj6Pp6FN9OisO6lfFYfPNlWMcTMDBxDZcuzUA1ocboDQvwudmMM21f4sKxXqC7ESbj17g6PsC2IrKzQ7ihtE3/wqaaQ5d3BFwI8d+rO7Fg4iqGu3twrrcHJssYbkxKxE03L0Z2zkrc//D96O35CucHhjE6MgoLOyxsygqd9kZObES7lPXXE3B+6Btcvx7DnVzBLa7dqLGNG5j4Nt99YMER+trs7cq2YLDAsbcq6/JMX7/G/deW6AuhYV/asSPzJydtMz5sWnMh23mq4VoMNj2sS1yEy5fN3HH8rOvELrYewKZYWaKy1Ww2+7RosZa798qVqzBdGOfGGIk3J+DaBBuk286SdR5L2NYe2Bd3jhkmZrOwpUXoIs1M2Z7DbBZaEWGAzsosmJnANUaUhfG4bL2O8avXuG+52WFnbBfwLTExmLACS5MWY4HqKi5NXsWweQaJi9S4K12H1HgV4qcWY/zyDfhibBDT02NYFHMjBsZvwLHz45ioPYmhr7ox2NMGi+lLqKYuwfaFhm2Fm4bU8q8DF0KwTXZ0EQLRjACb7ufGtUaj8ToRIppTgXxnCBAhKA8IAScEiBCUDoQAEYJygBCQRoBaCMoMQoBaCMoBQoBaCMoBQkAWAeoyyUJEBaIJASJENEWbfJVFgAghCxEViCYEiBDRFG3yVRYBIoQsRFQgmhAgQkRTtMlXWQSIELIQUYFoQoAIEU3RJl9lESBCyEJEBaIJASJENEWbfJVFgAghCxEViCYEiBDRFG3yVRYBIoQsRFQgmhAgQkRTtMlXWQSIELIQUYFoQoAIEU3RJl9lESBCyEJEBaIJASJENEWbfJVFgAghCxEViCYEiBDRFG3yVRYBIoQsRFQgmhAgQkRTtMlXWQSIELIQUYFoQoAIEU3RJl9lEfCJEB1Nf0T7RaGuBKz63v3IEf5pbEfVR+cxKfso1wKaW/NQmXez9F3WcZzr+gJnzpswduWaQxlNFQtd4s24Y8WdWLHEJuo422uiw4DDZy87VaOCftVDKLndIfvl+RnTGPvqDFq6zmP0iqDOo4L6Ri2W31WI+5KZaqMZvZ9+js+/HoPFXmQBtDfdgnsfzMGYF2xHWj9Aw9eCzEksbnvgQTywxGaNt99miwm7f/ry1/j4k34g537czz8zGPUqvQ6FEWIaYz2n0PD5qCzBNPoVKFm7HAm+5K3HKFzFpx804oxNxddxJdyOLQ9mIU4mehM9f0L152MSUoZC8l5FV9OHaLsoIWW18BaUlK+CUWmEsF5AV9sZfH7egim4klDpyRwM+xREiGkMfXocH/ZZfNbKVC3OxKaidMQHisRkJ44c/Qo2oV/n6ybcuaEQ92i8VXwVn7zXiD+bpcrwrajH+gEszsRfFqXDW+s7Hy1EqFueQEM1V/cphhDTA22oOvkNmHqcP5cufT023X2jP7fYy5o+/RBH+2xi5+JLm1qAint1Xuq9gI9qW/GVIOypSkBu2X1YoYmBdfIqYjQLESPqTqoWr0DFuuWIi5nCxKQKcRrvzdt8JOd8PDOg4IXopqATwuvYwKMT4/hT3XF8yUQz7dcCJKXfiXsylkCvVQPTV2H8qgstZ85j3Jk16m9h/cZcpPgNkOiZNyYgaWoMo0LdfJdG77FeESGkyosI4S8285Gc8/FMv0MXwhuUQYiBNhxyaR1icdv938EDSyXeoJZe1DWcxai9W74At64pwXf8ZcSlz1HdOAgLDy5rEdbjFI72Cy3GAty6tgTfYQNj0eXazXH/PenOTODMWdjk+6Qux8RE6LpMUxjpOYNPe4wwuUxMqKDW3ISUFXfhvtviYUdYbnJETHg21mjvxp+HLsMywweDTXosuQX33JWFlJukWr9pjA1149OubzByeQJTTkMrlToW8QnBnTAJhDeKIMRQ6wdotM+mAHLdlYnPDKjun8ESfRJuu3U5liffiFg/vXd9E8bh9uLv4H64kkSVdCe2r0sNQ0JcQUfTcbRfZNrYni/NrfeiIm+JjRR+EGLa1Im641/hosf+7QLoVxWg5Hbnruw0hj75CI32F44nuxYg6c4ClGUF1g32Mw3cigedED4Z5PK2EQ9OWevwIB5Y6lNNARYawYc1p/C1ENAbl2FD2V1IxDg+rjuOL4SumyoReRvvQ6boZaf0FmKi+0+oPsPPfqm0uKMgH/ctUcN6qR9/On4GXwvjHsThjuLv4L5FfhBiuh8NNWcwIqsBL2rlh9pw6ISvY0RfJjUCDL3MbQoghKgvDtE6Ryj8FgXHuUUSr0sszixGec5CCSuCM4YIfpfJldTiccvEZ8dwuFfoKAJJd34XZVkO9+TGEK6/A+ok2/R3YsxVDHW14aOzY46JEafpa5f7VHG4PTcP96bYWnZG1I9PdGMAcdAnLkF6xnKkJC50dOdCkQMe6oxKQpw9Vo9W+yCE7y6xtyS7JrtRe/RL2Nch42/DloezJdYklEoImezp/hP+1WnhxT9CiHy2t6yeCKXFtzesw70a0ULiwltQXL4KEsOzOUx96UcpkBA3YdVfFCJnVgtuXnAVN/luQZ1GR9N7TivzIsLYqw4XQkxj4vIljIyMYGBoFEMmi8tg1i9CiNZV2BikMk+0jO0yQcJW/UtRcjsw/eXHONRucqwxqbXQ6/W4I20Z9InxiAtVvP2kWNAJ4e/UIsT9drY6GsIxhDgwUgN4cRn1LauxNV88AatsQliN3fjT5+cxNDbhdaHTL0LIDbwlkm/xnQ+jPItl+xWcPXYcraPSA32VKg4J+m/hzhV3YPmi4GzL8ZMLXHEFEAI419IAw3kHUNIJ6HCPJWzV5xOI1yfhjtuWI0Xv6xtG/Pb3ETLJtQ7lEmLks2P4oNd5xV8FdfwiJCen4Nv4EvVOe7dCTQjXF6Rt2vWTjkGMmJ32qInCoNHfibKC1MB3IPgYVqliiiAEvvwYB5ybU66V8LAOMW3ER3WfOFaIwQaGD6OMewvJXOLxgVx5++9SG/4USgixjwtvwfqSVUgR5qVnM4a41IHqxgH72o3/vQFnwKdgNhox8PV5fG26DOPlCQjLGayULr0Am+72tlPA5+D5VVAZhIBoGpRzIRb69BVYlaXHErbFwXoFI1+fxcfilWoPU6NSKLjvbPUdK7YmsXVdqtPMh0IJIZPw090GHDzj2N3rVwuBIXxY85nEdLXvOHosOd2L2v8465jM4Pd6BaFmv6oIOiF8frpo5dNt0OVjRZrUPFTe62EbuUsd4vUOpzl4yWeJgg/x3Hh4EMLRh2dOXkVH04dod9p9650QKiy+8wGUZ6lhvjyDuJsWYqilAc3O3dvFt+OB/Awksz1c3DpHF4ZitEjW34rlt91inz61Wi5gqG8AXwxdgPHqQqSvysFdyYtsg2nrFQx0ncJHvZft4x1Pi6I+pkXAxRRDCMDXlUwnX29chpKyu+B5v5FTWVFzD4kpQzGKA6Lga9MKUHGP0IwrlBBiPxcmIX/daqQvtOBs2ym0nnfdzOjqEwBRC2PHRHiBuW2d8ZJ79tZbtOApm67+fJMiW5lfBRRECGa3799DqBNuQ/F3srHEh6EDq9n0yYdO+5Tkt4dwKIpXV11IpFBCsBdL64cuW2FcM0IFFWZc3sQuXUFP4yyW3JvvQyaL0vDnOPInxz4wyYxTa3HHmgLcJ+xHs/Tjgw/P4Lx9ldxTnqqgS1uN8nv4LSV+pfPsCyuMELxD9i/mRjF2xSl4qljEsy/mMlcgc6k/K5ni3bSe1hbEgIpX0Z03/CmVEMyHKYx0tOPjPhPGhR10Thvv0NHo1O1x3ybBpmyb285hRPgKUKWCNmE57i/KcrTGwua+kcuw2HfpqaBaGIcl+uXIvSsViW4bzGwbDj//8gJMV6yum/uE2Abxa8hA6OETIQKpmO4hBMIRASJEOEaNbA4ZAkSIkEFLFYcjAkSIcIwa2RwyBIgQIYOWKg5HBIgQ4Rg1sjlkCBAhQgYtVRyOCBAhwjFqZHPIECBChAxaqjgcESBChGPUyOaQIUCECBm0VHE4IiBPiOEjeHLbXnRt3IumZ1YBaMcrRXtQI+Xtij04+NomCCfImHuO4JWf/w6G3ouYghralFXYtPsZ7MqTOmNGql41Ft9diRd+tgurAj7ANRzD4rvN5s7X8eyzVeiyTEG7ZR/e3Z3t+81U0g2BwAkhSn5xzeb2V/DYHgOy/+6XeKEsFbEwofPAT/H0Gz1Y9fxbeLk4UXQLTwineq39VXj68X3oynAlGsVRQMCEI09uwd6uAjxf8zMU00tj1qkRIkJ04tVHnsLhVc+j5mfFPn4b604IwArDi6V4vmkNnq95mQLuFu5hHHlyG/Z2bcTepmfA2m+6ZodAaAjR+SoeeeowUvccxGubfD2CzxdC8GXSS7ExthE1XXm2NyPaceDFV3CgfQCWKTVSinbjhWc2IYN/Yzq6FUBK0SZk9x9Gfa+QRNJ1rup8FT998QjXFYFaixWVL+PlXdmIb38FRXtqkL5tD/LaX0dVl4VVit0/XIX2372KpoEpqNO34Ze/3IVs9nx/ywPgupov8nUtvhuVL/wMu9z6jAIZHAmwcW8TnsnwhoUH/KhlsYMYOCEkiLiCJ4C58VlsfOkkuAD5/Nry0GXauQ89a57HWy8XI9E+flmBpw6+hkqOa5149XtP4XD8Fux9bTdWoR2vPrkHh81bsO8Pu5FtNeDFR55HU8ZT2P9aJRJbX8Fjf1eDixARAk51murw9JZfwPrUQbxWuRQ9rz+KJw6asWXfu9httRECKVuw77XdSG1/Ed97vglT2lL84q3nkNfzCh5hvwv9eZ4QPpc3NeLZR19CZ/Ev8NZzeTBVPYmd+8x4av/vUel2zKy4hZDBQhK/2b1RI+3uwAnhZQwxK0I4I6zWIqVwl9PbnieN/gnsf2s7WH5YDS+i9PkmFL1UjxcKbV+kuPwt/lUugVfsOYzXNrFxSz8OPLoTb4yICOFUp62SYXQ2NqKutRUGw2fcwb4cwWEjhHrjXrzH2C6edBD/myeEr+XdsOPrMz2xH29tFzPClRDZclgUdtomRMS+RlpWz8KfkBCCdRMe3lODjFl3mcSeubciw0eexLa9Xa6tEZ+ErMV6AS+Kfhe/VSW6aiwJH9uLntRS7N69Hdk9P8cT+/hn8IQQWkNfCeFrecEft5jaZ/mcf3H1ZakMFq9tGrYRQmZCZBb5FPa3hoYQrBsTlEG1PCE8txAGFL30Ll7wtYVwShIxyYarHse2fb0uLYSvCS6MIXwtbzryJLaICe4xzXxtIXgshBaCCOER0RARAvA27Zqx5/cSg22pQbU8IWBtxyuP7kHNbMcQTkkidFvu3nMYvyzuxyuP7UHNRdcuk68J7i8hIBpDmKuexLZ9/di49w94ZpX4I2VRayeHhTCGIEKEgBCSVbpO/9lmS16HYYApWvq4MOc1WB5IY3aaWYF43AHYZ5mssVix6YfIaN+HGvEsk8tzh9H406fx8+MjgDYFhWUZ6DncBOu2N/BW3hF+TMLPoPk4hvCZQOJZJvb83T/j1nLcL4lpV69Y+PLSCftez6wckG8hZlW9Em/mk8j6FA7+ptK+qq5ES8mmuUcg8glhOoInt+xFl3Yj9r77DFaZG/HTjS+hVZglmnvM6YkKRiDyCQFguPFFPPuKAQNskQ3uC3cKjg+ZNscIRAUh5hhTelwYIxAAIeZi/0ywB3/Bri/cIh7t/vseLyKE71gptqR1uBWv/86EyufKPEwSECF8DV6UEMJXOMKxHCV7MKPmEyGcd4umb9uNvNa9OGifx/e0OzMWhhcfwfNNhXip/gVw24yEjXbZf4fDvyxDrMddnRJBdp5fd9vR6tjFuSW1E0eaBgDtGuz65Quo5La8iusTym/EU6t68LsjXbDGrkDlyy9jF7dF1WntgtvMKt4hKxECUyte/emLONJlwRS3B+sZvPxCse2N7Yvt9nUQD1tL0qVsNfPbvwV7VmDPwV3o2bYHNS47givRvtF1y4a3HbXOkxBqtg7yzMt4odjXXcvBTM+5r0ueEHK7Rb3tzjTZ9jSter4GLxfHc5vuHnm+CYVsI162wcuuTnEC+7qLMwVb9r2G3dkmVD25E/t6ivDSu4yMHgjBdrjufw2Vibap2OMr9uDwa5uQKOezOE78CnHd0qfwm9cqkdrzOh574iDMW/bhD7vhfTeuG1k9EMKTrZ7I7rx7V1zGW8zibdPUw9vewB92ZaD9lUewpybRw27buU/YUD9RnhD8Rrk1fFKLd4tmiLd6u+zONNv2NGWwFqEYnazFMBRySbrKINoi7nKfyWUTWqKvuzjTHYttrnuCPBDC01vZvjnQ0w5ZUVj4zYwC8Z1/ld2N67a/SG7zodzv7juCxS1kvLeYFbfbPhlm34AU78KuH5Zh1VK3c+1DnZfzVr8sIdx3k0rvsHTzgN+d2X/gUex8Yyn+7mAlWrc9j1b+OwHvuzrhQggEsovTacer+y5PMUHkdo16n1mT3HHLAyK3G9fdNrmEl/tdakzh+jcBT+mYZaDz9afx9MFesFUbdrl88DRvqTo3D5YlhGNzmvTbMlVud2Z/FR7buQ/xK1agq6vf9pFNNuB9V6drAD23EKJdnPPcQmTYv7lwBE92N65bC+Hhew25MYb9d3lCxMrFjDPfhJ72VjT+7nUc/Oxi1BxgIE8Iuf607O5ME+qe3oJffAbA+cMUr/fxH7IIQfZ1FycWY+Mvfo9n8vgxRP9G7P3DM1jlaQzhKcnkfHZ7WfFjnKW2r/JSzY148XsvwVD4Et59Lh6vetuNK3ywZOa/uBu2jT8GxF/0eSTEMKoe34Z95m14461dyJDc0SoiiTfsY1/H9546jKVP7cdr7BO9ntfx6BMHkejXty1z8zYPxVPkCcHtvqzCi0+/jpPWWKRs2oXCzr046PRhu8uMhcTuTGE7dcpT+/F7p+8gPd8nM8vktqNVmDXahj15rXj1YC+gL8Dunz2HTd5mmTwmmdw8LkhBAAAgAElEQVQOWV9mmZy+9PNhN+7TTx9EL9i327uxqv0XTvh6796xL3SHjzyLx189CcuUHk+88RyGnxB/BOSOp7eYDRt+jp+/0ojP2GeC6sW4e9NzeGF3HsTnpIQiIee7Tp8IMd9Gyj8/1HPxtENWPgaRUYIIIRVH2iEbGdkdgBdECA+g0Q7ZALIpAm6JEEJEQCTIBUUgQIRQRBjICKUgQIRQSiTIDkUgQIRQRBjICKUgQIRQSiTIDkUgQIRQRBjICKUgQIRQSiTIDkUgQIRQRBjICKUgQIRQSiTIDkUgQIRQRBjICKUgQIRQSiTIDkUgQIRQRBjICKUgQIRQSiTIDkUgQIRQRBjICKUgQIRQSiTIDkUgQIRQRBjICKUgQIRQSiTIDkUgQIRQRBjICKUgQIRQSiTIDkUgQIRQRBjICKUgQIRQSiTIDkUgQIRQRBjICKUgQIRQSiTIDkUgQIRQRBjICKUgQIRQSiTIDkUg4DMhpqamMDExgWvXrmFmZkYRxpMRhICvCNxwww2IiYmBVquFWq32eJtPhGBEsFgsvj6byhECikaAkSIuLk7SRllCsJZhbGxM0Q6ScYSAvwgkJCRIthSyhLh06RLXTaKLEIgkBGJjY6HT6dxckiXEhQsXcP369UjCgnwhBKBSqZCY6C4BI0sIoQBhSAhEGgJJSUn+txBEiEhLA/JHQIAIQblACDghQISgdCAEiBCUA4SANAIhayGGDYdQ3zsJQIWUoh0oTnU1YKKvGbWGc7CwBW5VMgq2l2BZv/hvaej51+MYgR4FO8uQgR7U7ff2b/kwT5v70dp8GrH55cidhabstKkbBkM7+i9OglujV+mgz85FYW4q4uXNCHqJYPnlaphy8A46YB4qDBEhhmE4UI/eKdtTVSnrsKM4zckEKzprD+LkqAbppVtRuJT9JPU3sdXiAPkLkwktVTU4a9Eic2Ml8gMlhLEFVUfPQmqdXq0vQEVZBqTXPP2119fyQfLL7XEKwdtXGIJQLjSE6G/Em00DmNGnINk4gCGkYN2OYtgoIQTPyXr93cg0f4azzhmmL8DOMsi0CO4BM/c1o8FwDuP81iqVLhl5xSXISnB/rjZzIyoZK8x9aG4w4Bx3kwZJmYUozl/mIamHYThUD9b4adOLUJafivgYK4ynG9BwahRTcCb5GLqbm9F+7iK4tlKThIz89chPFdoQiYTrqcP+4yOw2+bUKmbmTKO/cxSTM4BGvwZlZdlIkMDTdq+Jx24x9MlmjAxNQR0LTFmdXwYCJjrkbKlArlvTJt9CuOKtgiYpA4XF+VgW5wXvICRuqKoICSH6Gt/EsYEZ6Av+Eln9B/j/34myjBATYqwN1e90YFyMVtIabCtfijaudXD8aEscMxoPNGGAb82EX7WZG1CZv8Qd92EDDtT3YkqXg80VuUiwl7Cis+4IBpcVIn/lUsRjAj111Tg+IqoYaiSvq0RJWizg1gVkf/JECHdTktZsQ3m2mW/1xH4JhHD8PWmZDqOD49DlbEEFy35zG6oPd2Bcl4MtFbkSXT0ZQphP48jhU7joF96BNsuhooBrvSEgBA+iim8V+hrx5rEBzHBJmQ2WBo5WQupt5fw3uTeUTJM+2IwD75/DlDYTGyvzkWh/mzqeYe2sxcGTo1AnF2BTSQbircMwHKlH70QKinYUQzT0sSesOr0U2219Pelr2IBD9b2YVCdhdVkZViYCptN1qD01ihm7Pf60ECro11SgJDsGPXVVODEy49SKSHWZhLpV0K+tRFnGNMxj3Wio6cA4HwtrWzUOdzCCbEZFroPaDodk8De1oKrmLCxuLwehhlB15UJHjqATQkgwx7ihH41vNmFgJglrtpUjm2OEFFDegurHoHrajMG+bvT1DGLQeJHrXsALIUwtVahx6avZ2wjpcQb/BlelFGGHeKbAKU5mPtk0mRuw1d7SCGMrT/54ayGEewB012H/CedulXfs1u4sQxZn2xjaqt9BxziLRQnQwMZx3sZTci8kI1qqjvKtrgpqTQKWpGYjNy8DiTGe4hy6ZA5GzUEmhDAwljbN3lSHihCmNlTXdMCsS0deXjZSY7pRW38WloAIoUHmhq1w6zV57DIBPQ1V6EnM42aaYvmWx19CCESSGkPYZtqkSOPLy8QWk7G2arzTMQ792rXAiRMYsWMjFTM5QrB7rDD2n0b36X70m8YxxQ3D0lG6tRBLJeMcjLQNXR3BJYTQJ/Vkr71pDU0Lkci/7W39/0SYWmtR03VRooVwJLvQomlS1qG8OM2HKVO5QbUayx/ajvUxXrpMdhyEhNMivbQChUuMaKmu5964gRHCmcQeupP8OMus0QCTk4hNL8VWj10/XwjhFOzpfjQfasK5KaHVEeLs4eUSurwOuOagEkJ4+7hPs/ah8c1jGJjRIWdzBXLtMz7BHUMs5bspbmjY34JmtFUfRgc/6ua6PYXTaKg6hiHx2Nf+lpPAdtCAQ+/3cjNH4ssx7TqBztq3cXLUrYTToNrVHueS/hFCwq9iq2iGTqhd6Daxf6uRXrqdn/YOoIXob8SBpgGIoXO0EFJ2uY3KAk7eUNwYREIIQKuQsm4HXJYdAAgzT7ZAQ2I9wJdmX+6NZURbbSM6RicBlRbLC4uR2FmDU6MCEQFuQfDYOW4NQZP+ELYWLgPYYLOxFUP8XK1mcTryiguR5mWFzbeFOX7atd82lnGfdgVgbENtYwdsJicjL3UaJ7qkp109d5mk/JrwQAhHtwnqdJRuZ10bT5cc3gy6BjS2DWOc6yux9UlhmttWpyTeocjkINUZREIEySKqJuQICOMU2ZmykFuivAcQIZQXkxBbJMwMOS8ghviRYVQ9ESKMgjVrU/kpY241PqcY5bkSC4+zfkh4V0CECO/4kfVBRoAIEWRAqbrwRiAgQphMJjqYLLzjTtZLIMAOLrv55pvdfpE9ZGB8fBxWq5VAJQQiCoEFCxZg0aJF/hOCDiqLqDwgZ3gEAj6ojN1PR1lSHkUSArM6ylIAgrUU7HzX6elpOrgskrIjSnxhB5OxbhI703XWhx1HCWbkJiEA2UE1YUQIRBMCRIhoijb5KosAEUIWIioQTQgQIaIp2uSrLAI+E4IktWSxpAIKRoAktRQcHDJtfhGY1ToErVTPb/Do6aFBIOCVapLUCk1AqNb5RYAkteYXf3q6whAgSS2FBYTMmX8EAvoegiS15j9wZEFoECBChAZXqjVMESBChGngyOzQIECECA2uVGuYIhAyQpCk1txmRGgktebWByU8LUSEIEmtyJDUUkKKzq0NoSEESWrxBwiHu6TW3CajEp4WEkKQpFakSGopIUXn1oYQEIIktbgQRoSk1twmoxKeFnRCkKSWLayRIamlhBSdWxuCTAiS1IosSa25TUYlPC24hCBJLUwhkiS1lJCic2tDUAlBklpAZElqzW0yKuFpQSQESWrps3M5BVKHEle4S2opIUXn1oYgEmJuDaenBY4ASWp5xo4IEXhehemdJKnlLXBEiDBN64DMJkktWdiIELIQUYFoQoAIEU3RJl9lESBCyEJEBaIJASJENEWbfJVFgAghCxEViCYEgkwIfqerGEGVBkkZhSjOX4a5/XAmmkJJvgYDgbkhBG+pLmczKnITgmE31UEIhASBEBFCj4KdZcjgTLbCeLoBdadGMaMvwM4yoG7/cYxgMfTJZowMTUG7YgMq82LR3dyM9nMXMQlApUlCRv565Kc6NkJgrBsNDa0YssxAvTgHJVlGHD0xAm3mRlTmJwIQWijXusuWdKLBcA7jMzYMVbpk5BWXIItx09SCqpqzsGiSkZk4hp4hC2ZUOqwoq8BKqwF1jb0Yn1FBu7wQ5evTEOdvefZAcx+aGww4xxmgQVImtZYhyeYgVDo3hGitw9Gui4ALIRzW6wt+gIyeahwfmRK5pEbyukqUpMWyL25gOFSPXsYW/tJoNJicnJQghFPd9+Rg4tMOjIvBSlqDbeXZiBUSXPy7RgPN5CRHTuHSF+xEWSJPIF/LZ/Sj8UATBkSuaTM3oDJ/SRBCSFUEE4EQEULaxKQ121Ce3c+3ECro11aiLGMa5qF21Db2YlKdhNVlZViZCJhO16GWtSraTGyszEei8J22Wo+1m8qQFTeMlup6nLVAghBOdU/HI57xSbgGm3Hg/XOYEuq1E0KLzNIK5C/pR8OBYxiaAbTppagoXIL+hgM4NjRje05Wt61FgW/lNyW04ODJUaiTC7CpJAPx1mEYjtSjdyIFRTuKkRrMaFJds0ZgTgihUuuwNLcYJVwfRejW6LF2ZxmyfPy6bGlbNQ53jEOTuQFbhTdrdx32S3aZHHVzCE2bMdjXjb6eQQwaL2KS9VzEhBD+DRNaqmpw1qJF5sZKsJ6YqaUKNWctroTwsXwxGrl73S9H/bOOIlUQNARCRAjnMYTYVgchhHGG8NmpS7KzLtKBevRO2erylxD2MYypDdU1HTDr0pGXl43UmG7U1p+FZd4JoUHmhq2gXlPQcjkoFSmCEF4/yNflYHNFLhL86jI5COl4u7M+eyJMrbWoYeOZOSKE0GXSpKxDeXGa07cSQYkfVRJkBJRBCEygs/ZtnBwVe+d9UM1kkCwWvivjMsvkIISw998NtzkiRGXuGBqqjmFIPF+gSUfp1kIsDXJAqbrZIaAQQjAnfPi6bKwTdXUnMTIJaNggNa0Hbx+XmnZ17rIZ0VbbiI7RSUClxfLCYiR21uDUqA45myuQO83PGvk4JrAPqn0tz4jKposbWzHEz/tqFqcjr7gQaU4zyrMLI90dLASCTIhgmSVRj302SIcVmyuQl2BFf3MVms6xdYzNqMyjBb8Qoh81VYcPISA9n88WutJLt/JHR0ZN3MjRECEQRoQAYOxEnaENI44lZyTnCdO5IUKIqo0qBMKLEFEVGnJ2PhAgQswH6vRMxSIQECFMJhNmZvidcop1jQwjBPxD4IYbbsDNN9/sdpMgMnqD0Wi8LsWY8fFxWK1W/55GpQkBhSOwYMECLFq0yH9CTE1NYWxsTOHukXmEgH8IJCQkQK1W+08IdsfExAS3SkwXIRAJCLBdD3Fx0t9zynaZBABYS8FIMT09jevXr0cCLuRDFCGgUqnAukmMCFItgwCFz4SIIuzI1ShGgAgRxcEn190RIEJQVhACTggQISgdCAEiBOUAISCNgM8tBJtlYtOv165do5VryqawQ4CtTMfExIBNuc56lonWIcIu/mSwFwRmtQ5BK9WUW5GIQMAr1ZcuXeK6SXQRApGEQGxsLHQ6nZtLsmOICxcu0Mp0JGUC+cIhwFauExPZkaiulywhhAKEIyEQaQgE9D0EESLS0oD8ERAgQlAuEAJOCBAhKB0IASIE5QAhII1AEFsIK/oaqnBsaAoqfQG2lmVAOIXe2lOHQ8dHMKNOxrrKEnByD2F+TZv70dp8GrH55cjlJibcD3H27qK/5X0DbPZ2+facSC0VREKwz+i6UVd1AiMzaqQUbUcxJ34gCJ3wmg1ZkaAy535kvjISRKl2KQMdX6wILiEYJzpr8TY7tZg/+zSmrRrvdIxDpV+LyrIsXnSRP8fVo3yWxNuzpw77Jc9xFUtzOavyOCS2lmfGYPjsKCZhk8cqW+84idvc1+xZcktCpmuBGrjmdHixTdLLxAvBOJ0rOzGIlkYDekYnwYlpJWWisDgfy7h3gtjH2doqkMERdo92Cefo+oB/Zs40+jtHOU0NjX4NysqyEcmHhgadEOzQ4rbqd9AxDiTlrEZM5ymMzCRhzQ/Kkc0lwgR66uTks/whhCMBOMkrm7Adf3lQReX0UnhdurE2VL/jRXLLnriOWuMWAhNX5RLPhNaqGnSJPzsXjvf3SAj395hvti5FGyf0ImeXP/i722JTgYqAPq+H5iIEhGBChq2oqumCEBsX9dFhAw7Vy8hnSfXHPbYQXuSz7PWooV+7CSVZ8ZjorsOREyOYUqejdLvEcfRiyS17Hc7PseL0EVeVIbc3vqBnoV2OorL1SI0bhqG6Hr12ZSJPLcRsbJXqMome4xf+KujXVKAkOwY9dVU4McLLinHSA5F5hYYQ7BjWlioctQnA2TTiePwEvQZvakEZfhFCJJ/lEic+GVyS31WZiGtQvEluSUiAQUJ2S0wIScUjKdsgdLGCYas8IaTtEmMi0UK7yZcRIewI+LRSzb/Rbcqjjn6ML/JZUoQQiOQuweuDfJfKWeBQFHw5yS3J2aNAE0+qOycixKxslbcrtbOWE4Gc/QuJCBEUQvgkn2VPQi3SSytQuMToRXHUB0JAhaTV5ShbmejWZYq1Cyp6kNzySghnnTjRW9VNAsyM03WHcWqUqROzsY6nLtNsbBUI4cUub10mj+MbNgcgntQgQgSHED7JZ5nRVn2YG5iLr4BaCInYaVdsRGVeImQltyQJ4WqfKqUIO4qtolkmD4Nqu5SWJ0JI+Oyzrb7Y5Yt8mS+TGkSIIBGCVeODfJaxDbWNHbApYSUjL3UaJ7rk5LPEQRICm4T0HGCwwzHtWr4+jZ8ClpHcSpBeQJvoa0btsXPcxIEm/SFsLZyQnXZV6ZajsGQ9L6XliRCzsRXwyS5Z/IkQzpkUQdu/Q7MaHJp3YzjZGhoElFBryGaZlOCc/9sp5tNqIsR8oi88mwihhChwNhAhlBCKCCeEEiAmG8IJASJEOEWLbA05AgERgiS1Qh4XesA8IECSWvMAOj1SuQiQpJZyY0OWzQMCAR9UxmyloyznIWL0yJAhMKujLAWrSFIrZPGhiucAAZLUmgOQ6RGRh4Ds1o3Ic5k8IgQ8I0CEoOwgBJwQIEJQOhACRAjKAUJAGgGfWwijcQzdZwdw8eJlTExaCU9CIKwQUC+IQUJCPFbmpGHJEs+H6/hEiK4/9+Pz01+GFQBkLCEghcANNwArc27Him9zJ+u5XbKE+MZ4CY1Np3D9OgFMCEQOAg8Wr8a3lizynxDvvf8JjMZLkYMEeUIIALh12RKsX3e3/4R46+1GTE2RxhxlUWQhEBe3EJXfW+8/Ifa/+V5kIUHeEAI8Ajt3POw/IX73+3oCkBCISAR++Fip/4T47f66iASDnCIE/mpnmf+E+H+/PUrIEQIRicBf/9UG/wnxm3+pjUgwyClC4PEflftPiF+/ccQDcqvwgydSsRjA5d4WHGg08uVux8bHcpC8cApDLX9ETYc88DffcRfuz/0Wpjvex1GuvFD3ZXS/0YQP5asIUokQPHd9EX6ceROuDnXgd7XBXdxUDm5Bgn+Oq/nxE5v8J8Svfv2OBzNX49Ef2wiBa5fx56MfoOk8+0c6Nv1wJZYtnMLgn2px5LScl/6Wl6tvNr8LPl3Gn3/9AZpmU5Vw73cexE+yGCFO419qeoNRI1+HknALoltzWNVPfrzZf0Ls+9UfPJiYi+0/uc1GCMaJ0R4c+PfPcRnp2Pyju7FsoRWDhnfxzukbkbFuLb6TtQgLF/Blr15G34njeK/zFr6s4xFXBz/Db44s4uu+jK5fNaCR/XxTGh4uW4G0JA24aq5aMNh9Bh8c/xqXudsFeywY7AeSUrVYyOy6OARD7Qmc4Qp5s+WKUx1Oz3XxXu5+4KbsNdi4NgWLuYdfxpdDKtyeqoXNL54QPvsyCePgNBYv03I+Xx39Eh/WtaPnsoDx/OF2ddyIPx/7CIaBOczgID/qqZ98z39C/NNrVR7MuBc7nlxuF0cBpnH+VD3ePpGMLX+9CrcutOJrwxEcvlqIxx9cCq24lvFBVP2rEWu5ss6Bbcf//Y9FfN3j6HztPTRAj5Jt9yN7cYyolmmY/mzAm1x3TWyPo+j4F834bYMRyPJmSwsG7XUIzxU9Tu7+m3Lwg23fxi088Z3vvjrI/OoBZumLrR7wGM8Rbhn5ePzhZRIxHEDVv36MwSAn6lxV9zdPVvpPiF/u+3cP9q3BY08xQoyj98sYpN+uBa5+g+ZDQ0jfyhPio/9A1eeut+sKS/DY3YuwgJX9TTM+xR2ofFxc3lF35756vLe6GLvzb8aCaxb0Go6j5gyw8rsFeFB4JlePcA8w/kUrat6bxL071iFLB7Ak+tU7X7j54W6L6LkykXG7v7AET9+9CLg2ju4PPsIfLy3F5kdysZxBI9jgly/TMH3Rhj++Z8Tihx/Aw3fosODaBZz8dSOOzyVud63HTx74FhZahvHe4Y/QaWuSw/56+qnv+0+IV/75kAfH8/DD/5LGEeLMP3fhxh/dhzQtYPmqB6alGUhZaMXAsWr8+2cAkpajcFUqUvSLsFgXBw3X/n+Dpteb8Cky8f1d97iWh3Pdf8S5TZtQflscJr/+FK9Vn+XtuQvbfrICtyxgz/8j6kX3sOVEXekjeDxT63qfV1tcnyu5JOnl/isSdoptyPLHl2ujaP3VBzBwHov9nUPcbsrE97exGNmgv3Z1AuPGYZz6qBWfj4YvL575L1v9J8Q//tNBDx7fh7/6m9txM8bR8U+1qFtVjN3r9dBgGteuxWDBAisGmg/jENbjJ+uTobWM4s+dffgzUlG2Rg/N1RE0/t9GnEImtv7nXBshWPl29jjXus88shFb0+Mx+XUbXj0sEOJubH8qG8kL+OeL7uGWE0vK8bfZOsd9q+RsEfkk9lzmfstfbMbG5Yy4Djt1ZRuxK8the4pfvlxE2z/V8YN7sb9ziBvD4aZvYfW9K/Dt5Un41o2xWMBeatdGcWxfA1rDlBN/+zfb/CfEy3v/zYO7a/HXe9JxM8Zweu+7+CO0yK3cgAdTBBlXK/o//Hd8kf597m+TA5/gd1XfIK2iCKXL44DJEXzwq/fRhiw8+pN7kaqxlT/aq8X4+ErXuu8txTMPJGHBNTO++PAYqk8Dd29ch9KMeMAyhKOvN6EDYnsAPPwInr0zgXv2/6nqRm6lnC0SdTh5L3v/+u/i2dWJwLUxdNU3oebibXi08h6kamC3AX75Aoz1fIzqmvNI3FCEDVkJWHBtFCf+uR7H5hA3twRYkoudj34b+gW2mL31aXgy4tk9/8l/Qvyvf/y9B2/vx66/zeAI8fk//ge45TvdPXjsRyuxjBtUWvFV41v4NO372JzGiVa7XpPDaHj1PXyC5fjBT9YhXRh1f9OJ//X7WFHdydjyxEPIdPvQaRoXOt7H63UjACTsKfsL/LccRoiT2HuoCyu2yNkiUYeT1fL35+Cxp1fz/ovc5W0A/PFFAjZ7PXOHW0LRI9iVm2ib3XO+rhnR9Ms/4kR48gH/7W8f858Q//C/93twtwC7/msGkhgh/vc7eJcvlVC0ET++l4HHCHEQ//bFCmx9NBfpCWyGyIqR9jZcSstHVsIEeo++jUNngNtLNmLzqkRoWCs81ImX/y3WvW5dJjZXrMLt34rjymHSjK862vBu0zmMcc+WsOe7m/H3jBD9rXjlUBegk7NF2ic7ALL3Awl3r8PWdWlIYkZOmtH7DZCeGu+wgXtx+OqLGYN9gD4tnkvGyW+68c7+ExCW9+YMN2hxzyMlKLojwTb+Y3GaHMPZYw145zOxWn34sOPv/+tO/wnxP1/+Xfh4GDGWFuLHz9peNp+9XG1/2USMewpx5L8/+0P/CfHiz4kQcx+/Qjz5nI0Q7T+vhqfNM3NvV2Q98YXnAiDE//iHf4ksFMLCmwew++/vQBIuof0f/gBPm2fCwhUFG/k//v5H/rcQL/zsNwp2iUwjBAJH4MWfPu4/IZ5/6Y3An0h3EgIKRuCl55/wnxC/eOVNjF9mG9/oIgQiB4GFC2PxwnN/5T8h9h/8I7q6z0UOEuQJIQBgeepS/OcfVfhPiC/PDeHXv6VhHWVR5CDABBd3/fAvcPvyZP8Jwe5oPNaGuvdP4Dod3xc5WRHFnny3JB/F63IlEZA9ylK4q7dvCHUNJ3B++AImr9Jhx1GcT2Hpuk6nxa3JS7C+8B6kp7m3DIJTPhMiLFEgowkBPxEgQvgJGBWPbASIEJEdX/LOTwSIEH4CRsUjGwEiRGTHl7zzEwGfCcGE2ycmJnDt2jXMzMz4+RgqTgjMLwJs7SEmJgZarRZqtdqjMT4RghHBYgnfD0HmNxT0dKUhwEgRFyfxFScAWUKwlmFszPZNGl2EQKQgkJCQINlSyBLi0qVLXDeJLkIgkhCIjY2FTqdzc0mWEBcuXKAtG5GUCeQLh4BKpUJiYqL/hBAYQzgSApGGQFJSEhEi0oJK/gSOABEicOzozghEgAgRgUEllwJHgAgROHZ0ZwQiEDJCDBsOob53ko3dkVK0A8Wp7uhNm7phMLSj/+IkuHVulQ767FwU5qYiXlTcl/ow0QdDQyt6L7LnsuqSkVdcgiy34y4jMJLkUlAQCBEhhmE4UI/eKZuNqpR12FGc5mqwsQVVR89Caq1brS9ARVkGHOuGPtSHMbRVv4OOcREu6hQUbS+GBB+DAiBVElkIhIYQ/Y14s2kAM/oUJBsHMIQUrNtRDAclhmE4VA/WgGjTi1CWn4r4GCuMpxvQcGoUU9AgvXQrCpfyYMvWB8DchurDHRhXL0fR1vVIxTAM1fXotXhuoSIrlORNMBAICSH6Gt/EsYEZ6Av+Eln9B/j/34myDN7kYQMO1PdiSpeDzRW5cPRorOisO4LBZYXIX7nU3m2SrY9Va+1E7cGTGIUai9PzkJ+bhiVxYrmtYEBGdUQyAiEgRA/q9h/HiIpvFfoa8eaxAcwkrcG28mxwShE9ddh/fATq9FJstzcDnmD2oT7uViv6GqpwbIjvp7GumlaP7LxC5KaKRySRHFLybTYIBJ0Q1s5aHDw56jRu6Efjm00YmEnCmm3lyGaM4AmhSinCDqnRtpNHPtVnL29Gf0szWs6OwjasZpcaKUXbJQf1swGO7o1MBIJMCCs6aw/ipAeNMV3OFlTkxgMeu0xAT0MVehLz+JkmH+tzi800zIM9aG9rQ+/FKSB5HXaWiAb1kRlP8mqWCASXEMLA1pNR9jGD3KBajeUPbcf6BH6gLFsfG0LwLVPSapSXrURizDRMrUdQ0zVOhJhlkpWVpl4AABbSSURBVETT7UElxFhbNd7pGJeYZu1D45vHMDCjQ87mCuSyUfSgAYfe73Xq2jhgF6Zdrf7UZ+1B3aHjGHH7cE+N5HWVKEkTdO6iKbzkq78IBJEQwjqACinrdkC87CDMFGkzN6Iy37bF1vvCnP/1YawbDY2tGBrnWaHSITmvGCW0MudvXkRt+SASImoxJMcjCAEiRAQFk1yZPQJEiNljSDVEEAJEiAgKJrkyewSIELPHkGqIIAQCIoTJZKKDySIoCcgVGwLs4LKbb77ZDQ7ZUzfGx8dhtZIeBCVSZCGwYMECLFq0yH9C0EFlkZUI5I0NgYAPKmM301GWlEaRhMCsjrIUgGAtBTvfdXp6mg4ui6TsiBJf2MFkrJvEznSd9WHHUYIZuUkIyB92TBgRAtGEgOwsUzSBQb4SAkQIygFCwAkBIgSlAyEQCCFIUovyJpwRIEmtcI4e2R5SBGa1DkEr1SGNDVU+TwgEvFJNklrzFDF6bEgRIEmtkMJLlYcbAiSpFW4RI3tDjkBA30OQxlzI40IPmCcEiBDzBDw9VpkIECGUGReyap4QIELME/D0WGUiEBpCmPvRZmhD58i4TSoLKqh1S5G7vhhZiUrXbOCP34ceBTvLIEha2MNnakFVjaB8pEPOlgqw85vZJZwvy/1Dm4mNlflwlwH3PxGmzf1obT6N2Pxy5HIVytjo/yPoDh6B4BPC2Irqo10QK1vZnqdF5oZK5C9RMv7+EAJIWrMN5dwZ/+yU//04PsL7FjRCmNBSVYOzFi0yN1aCPwVUyQCGtW1BJoQQPECtX42S9dmcis+0uQfNtccxwEQbnIVTzH1objDgHHcWqwZJmYUozl/Ga8s5EjMzZxr9naOYnAE0+jUoK8t2qA75VMdi6JPNGBmagnbFBpQt6USD4RwcR8A6izP6SAiVCqqZGczoC7CTk0bidTDA/92ZEF5tZHJgnnBw4Clkme1sXJNNlMbeivmIFTv7tqEVQ5YZqBfnoCTLiKMnRuB83q65r9kJGxU0SRkoLM7HMofgX1gnvJzxwSWE0J2QejsOGlDdBqwszEcG123qR+OBJgw4BH/4nsYGVHJNiBBkdxccb2X/69Dfk4OJTzvcWzA7UX0khFYPPUYwMpGCoh3FSOU1L2L1emBkBBY7BnI2evs9hm8dHBh4J4Q3rBwSBEIpjUaDyclJByHMp3Hk8ClcFFfj/BKTy6gw/z24hPBDKkvob6uTC7CpJAPx1mEYjtSjV0gwOyFU0K+pQEl2DHrqqnBiZMYeQL/qWFuJsoxpmKfjEe98Mv5gMw68fw5T9gT2lRCZWLO0Dyd7gfTS7cjuq0LNWSvS16Rh+ORZOyHied0KT34ulfk9FVJdJrGNwr89YwVBuFKtx9pNZciKG0ZLdT3OWthwhz+RXXihuWn/hXmW+2F+SAjhIpXFk8Rhk22wmtjCEkhKlFfoK0skZncd9js18SY/6li7swxZghHTZgz2daOvZxCDxotcV8wxCPadEBvzJlDbNIC4zCKkDTehw5yCovI4tLJBN08wyNiY1S2Hgz+EcJoIEGFlbqvG4Y5xaDI3YKswiBOVAYxoqTrKkYSbCNEkYElqNnLzMqD4uRA/kt5b0eASQnjDaNJRurUQnKqu34TQIHPDVuQvkUhMvi7hjeaZEF7qMLWhuqYDZl068vKykRrTjdp6RwInys3gOHcLNyWghSmfarXQWiyw6NdiZ57JNgslSwibjVk9nggh+BAgIURY+UYIFjArjP2n0X26H/2mcUxxwzuneAYp8ZRaTXAJ4SSerk5ajZJi26CagTxhbEcdN/tke4ul8l0FTco6lBen2SV4HUDJE0LoMvlTh0AibSYbqyTC1FqLmq6LgbUQlSvRV33YLhbPaeilnXYhhNBl8mSjvA8CIQSCcG8Zj4Nq+1SxiBA+dZnEWTrdj+ZDTTg3FT0zXEEmBACv064AS4xNxWmIs/ahoeoYnFR0beGwv43kCYEA6hDelG5vqADGEGydwdEl4pMG/DqFUJ+cjXK/w4w2J9LZuqNW/wnBhOwP1aPXIc8K9lEMO1fLPobob8SBpgGI5jmohRi1qYjeYDQar3tjjMdmj1+Y6zbyTS5U0CxORXZeLlYuddKMFklgaRanI6+4EGlcER8IwYr5WweMaKttRMfoJBOyxvLCYiR21uDUqKB/58cYgi28CYqq6nSUbi/EUqmZNq82yvkATPQ1o/bYObCuvSb9IWwtnAiAEOw5nairO4mRSUDDJjPSevD2cddp17HuBjS2DWOc6ysBKp3zlLRSOzrBsyv4LUTwbKOagomAfYVdhxWbK5CXYEV/cxWazrG1mc2ozGNKmHQRIaImB6TXO9iCaHrpVhRyMyB0ESGiKQeMnagztGGEVFo9Rp0IEU2EIF9lESBCyEJEBaIJgYAIQZJa0ZQi0eMrSWpFT6zJUx8QIEktH0CiItGDQMAHlTGISFIrehIlGjyd1VGWAkAkqRUNqRK5PpKkVuTGljwLIQKkDxFCcKnq8EOACBF+MSOLQ4gAESKE4FLV4YcAESL8YkYWhxABnwlBklohjAJVHXIESFIr5BDTA8IVgVmtQ5CkVriGnez2hkDAK9UkqUWJFYkIkKRWJEaVfAoYAZLUChg6ujFSEQjoewiS1IrUdCC/iBCUA4SAEwJECEoHQoAIQTlACEgjEOQWwrOmQzAlpkIdTGNnHZrbRmBhh9epNEjKLkZ5rifZo2EYDtSjd8r57FVnNSFnaS4jWg4dxdlJ17L++TNbOa3Z3u+fteFWmgghjtiwAYfqezG5eDW2bFqJ6dZqvNNl9XqYV1/DfhwbcpbX4tWEuNMgVUgp2oHiVE6EDrXstHAVL7ISULbMNqFne39ARofNTSEihAfBQjssY+hubkb7uYtgZ++qNEnIyF+P/FTh3FchaM5SWHchvutzJxkpx1H7boIfmmRkJo6hZ8iCGZUOK8oqsNJqQF1jL8ZnVNAuL0T5+jReuksUK0FYhD90OaalCkfPWqAv2AlOOUvisostJq/DzpI0QDjvlS+rTi/FdnY0nlC3XZEnCDgYW1B1lIlAOvT7vMtiOQix+qF49HjExHfblmfGYPjsKCZhw7ZsveM093CT6JoHQkygp64ax0fEZ0yrkbyuEiVpTN7HveulLygAjjvrqnkhhDhpNRpoJic58gmX5wQ3obWqBl0WQK1Wg21TYd29DZX58KgVadfFyMSGrflgJGJiMEk5OUBHB0Z1OdhSkYuJlkM4enaSP0s1dvY4/CADPdXHMTKlhr6gAmUZcYCsLJYvUmWBxUjA1v6CkrVFeQ1HiAjh7qg9AYUuiToJq8vKsDIRMJ2uQ+2pUcy4HUmvgt4uhTUMw0FfCaFFZmkF8pf0o+HAMQzNANr0UlQULkF/wwEcG3LIcrlbOobuujqcYEdks0uXiQ2b8rHEq5qw0EVKwppt6zFRyzQjmGTveljrmIIo+3sJ0HAQJ0fVnARXIfiuWcA4aKHVWmDhJLEEXT4AsrJYTvJbaytQlhWH/uZDtkOPBWktv2Kkhn7tJpRkxWOiuw5HToxgSnwSehhJdM05ISSVbJh2ATcwFbpajmbdIYXlw/H4bkfRu6vvOARTeF01F0Y4JKXUOh1ixscxyXVFKpDab0B/bBqyV6Y6FFCd7rVJ8qqQsi4P1mMnMMKT22o4gPreKegL1iG25RgGZmw+LpWSuPILB+HhaqQUbbeNUbhLThZLHke/YiQkP/dscRzlbImaFsLzGMKumOOsdeYlERzi6e6BFALnNoawtzR+EkKQ/+K7SEwMhY0fIHS5vAyG7Umk08E6Po4Y0bgBOh1iGcH48QMEBaWAcQDspHVTffUmiyVPCL9i5IKJmBAs4cNLoitELYSXQbW35tjetErNhAh/0yK9tAKFS4yeVTQDJIQbweDal9akl2Krp3PjjS04dPQsP05xmlkSjYd86pb4hIMea3cWI6buECcWry/YirIMZ3lV/u3rJoslTwg2KcDNtEl159xsUyFpdTnKVia6d5nEDUAYSHTNPSEwgc7at3HSplLkdEkNqp2J5Sot5Xxn0FqIiU7Uvs1EFNNRWsFEI03obmhwGk+ko6ikEPbJMBf7nadane22orOWjR1YYWeiBIqDKKHH2lD9TgfGBSkyWVksHwjhV4zcuz3aFRtRmZfIzaqFm0TXPBCCAchP6fXbJHE9T7uKWhpjG2obO2BTw0pGXuo0TnQ5SULNegwBTJu60djciiG7hoIGi1MzsAyD6Ok3IyG3HGXZUmo7TokvEjp36Nqxt7qTPHBAOLgn9LDhEOp7J5G05gcoz46Dd1ksXwjhT4ySkJ4DDHY4pl2dp7TDTaIryIRQ3iCJLAoVApG5wEeECFW+RHy9RAh7iOl7iIjPdh8cJEIQIXxIEyoS3ghQlym840fWBxmBgAhBklpBjgJVpwgESFJLEWEgI5SCAElqKSUSZIciEAj4oDJmPUlqKSKGZESQEJjVUZaCDSSpFaRoUDXzggBJas0L7PTQcEfA5+Pww91Rsp8Q8AUBIoQvKFGZqEGACBE1oSZHfUGACOELSlQmahDwmRAkqRU1ORGRjpKkVkSGlZwKBgKzWocgSa1ghIDqUBoCAa9Uk6SW0kJJ9gQDAZLUCgaKVEfEIECSWhETSnIkWAgE9D0EfUIaLPipHqUhQIRQWkTInnlFgAgxr/DTw5WGABFCaREhe+YVgSATYm4ktabN/WhtPo3Y/HLkJgaOn3/SWew5vvgXmcezBI5yeN0ZhoRwP9E7IMgDkM7yjRABWUM3KQSBEBHCu6SWq8wSoNIlI6+4BFnCkakTg2hpNKBndBJMpk2TlInC4nwsixPI4EBPOOjYb+mmAKSzHITw5p9ECzHWjYaGVgxZZqBenIOSLCOOnnA6k9be8jjVyx/Nbz/I2V7GWWZsAyqzzWhuMOAcdxatBkmZhSjOX2aXC/MbF4Uk5nyZMfeEEE6rFntsPyDYIWnlUoQ7hj0NnVVMkUdEiJWDOHL4FC56rFMK3gCks6QS161qMSGGYThUj14nPS+NRoPJyUmHYo9fhHA8UF9QhNjWJgyI1MnsikJhKGk1X0QQnhsiQri75VHTbbAZB94/hylB00F4c2uXo6hsPVLjhmGorkevRYvMjZXIT5ToMsnKSEnBHIh0lucxhMM/ESEEf9R6rN1Uhqy4YXddC78I4ZAZM3U2o+bUKNTJBdhUkoF46zAMR+rRO8GrnAaEy3yn5Pw+f34IMW3GYF83+noGMWi0HYkv6FjHSkpNOYMkNYbwV7opUOks/wkhKZ3VXYf9AXeZHEfqC/Jg7ikkvDz8xWV+k1EJTw8RIbz0sU1tqK7pgFmXjry8bKTGdKO2/iwsfAsRGCEYlH5INwUsneXLDJJrmUAJ4a5m5P5sz4RwFob3AxclZOQ82zDnhHCIHjLlzESYWmtR03XR3kIkunUxzDhddxinRplsFNOKFloI56CLUJSRbgpcOst/QmT41WXyIhcm0a2ya8GlrEN5sUMb2mNOhYGk1TzzAXNOCIeajsh1J104QSfapYQgGQVXaS1VShF2ZPT4J90UsHRWAIRggpKiQTX7GMVisTgNqn2QC5MaZ1j70FB1DENiyW+f5bXmO/2U9/w5JwSTjW2rbUSHTRcLywuLkdhZg1OjOuRsrkAum3oVTbuqdMtRWLIeafE2ACf6mlF77BzYZJMm/SFsLVwmIyPlDnxg0lmBEIIpiHWiru4kmPS1hg2A03rw9nHnaVempisjF+ZphotN6TY6JMA0i9ORV1xoxyrcJK3mmyJBJsR8u6PA5wszPdBhxeYK5CVY0d9cZRNKX7EZlXlSenUK9CNKTCJChDzQ/Wg84L5WwBbR0ku3wpPKb8jNogdIIkCEmIvEMHaiztCGEbuyqQ7JecUosS/Nz4UR9AxfECBC+IISlYkaBIgQURNqctQXBAIiBElq+QItlQk3BEhSK9wiRvaGFAGS1AopvFR5uCEQ8EFl3OLYxAS32koXIRAJCMzqKEsBAJLUioRUiF4fSFIremNPns8CAZ+Pw5/FM+hWQiBsECBChE2oyNC5QIAIMRco0zPCBgEiRNiEigydCwR8JgRJas1FOOgZoUKAJLVChSzVG/YIzGodgiS1wj7+5IAEAgGvVJOkFuVTJCJAklqRGFXyKWAESFIrYOjoxkhFIKDvIUhSK1LTgfwiQlAOEAJOCBAhKB0IASIE5QAhII1ASFoIdiqewdCO/os2wROodNBn56IwNxX84XtBi0ew5LWcDQpFnUFzmCoKKQLBJ4SxBVVHz3LHTIovtb4AFWUZdnWb2XsWJHktF0NCUefsPaUa5gaBIBPCcbCvNr0IZfmpiI+xwni6AQ2nRjHlclrdGLqbm9F+7iKYuI5Kk4SM/PXITxXaEMc5qpk50+jvHOV0JDT6NSgry0YCfJXXCo5k19yEg54y3wgElxDDBhyo78UUJ3+VC8eppVZ01h3B4LJC5K9cinhMoKeuGsdHxMdWq5G8rhIlabFeFT+T1mxDebYZLVLyWtl9qH6nA+NiZGcj2ZU/C6nT+Y4wPd8vBIJLCF6IRJ1eiu3eDi0VFEDVSVhdVoaViYDpdB1qT41ixn4svtBCqKBfU4GS7Bj01FXhxMiM0zHyPnRvgiHZ5RekVDicEQgJITjNhuJUj7gIGhGazA3Ymr+ELzcMw4F69E4J6kMSR8+7SVF5IETQJbvCOcRkuz8IBJcQHrtMQE9DFXoS87iZptjOWhw8OQq/CeEmVSslwBgqyS5/YKWy4YpAcAnhpJYjPahWY/lD27E+xoBD9b2YlOoy2ccfEi2ER0I45LXmRLIrXKNNdssiEGRCABg04ND7vdzMkedp1wl01r6Nk6NuJSQG1d7EzN3ltSoS2nC4w21I7dCwgwcdbG+SXV66f7IIU4GwQiD4hADg28IcP+3ab5Pl9TbtWrCzDBkMVrcWQkpeKzYkkl1hFVUyNmAEQkKIgK2hGwmBeUaACDHPAaDHKwsBIoSy4kHWzDMCRIh5DgA9XlkIECGUFQ+yZp4RCIgQJKk1z1Gjx4cEAZLUCgmsVGm4IkCSWuEaObI7JAgEfFAZs4YktUISE6p0nhCY1VGWgs0kqTVP0aPHBgUBktQKCoxUSbQh4PNx+NEGDPkbnQgQIaIz7uS1BwSIEJQahIATAkQISgdCgAhBOUAISCNALQRlBiFALQTlACFALQTlACEgiwB1mWQhogLRhAARIpqiTb7KIkCEkIWICkQTAkSIaIo2+SqLABFCFiIqEE0IECGiKdrkqywCRAhZiKhANCFAhIimaJOvsggQIWQhogLRhAARIpqiTb7KIkCEkIWICkQTAkSIaIo2+SqLABFCFiIqEE0IECGiKdrkqywCRAhZiKhANCFAhIimaJOvsggQIWQhogLRhAARIpqiTb7KIkCEkIWICkQTAkSIaIo2+SqLABFCFiIqEE0IECGiKdrkqywCRAhZiKhANCFAhIimaJOvsggQIWQhogLRhAARIpqiTb7KIkCEkIWICkQTAkSIaIo2+SqLABFCFiIqEE0IECGiKdrkqywCRAhZiKhANCFAhIimaJOvsggQIWQhogLRhAARIpqiTb7KIkCEkIWICkQTAkSIaIo2+SqLABFCFiIqEE0IECGiKdrkqywCRAhZiKhANCFAhIimaJOvsggQIWQhogLRhIALIRITE6FSqaLJf/KVELAjcP36dVy4cIH79w1Go/G6TqdDbGwsQUQIRCUCU1NTGBsbcxBCrVYjISEhKsEgpwkBRgZGCnsLwf4nLi4OWq2W0CEEogoBi8WCiYkJu8//H/vjFvKGvRhk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1623334" cy="515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51720" y="1268760"/>
            <a:ext cx="7092280" cy="5262979"/>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Level 0</a:t>
            </a:r>
          </a:p>
          <a:p>
            <a:pPr lvl="1"/>
            <a:r>
              <a:rPr lang="en-GB" dirty="0">
                <a:latin typeface="Arial" panose="020B0604020202020204" pitchFamily="34" charset="0"/>
                <a:cs typeface="Arial" panose="020B0604020202020204" pitchFamily="34" charset="0"/>
              </a:rPr>
              <a:t>Introductory e-Learning modules</a:t>
            </a:r>
          </a:p>
          <a:p>
            <a:pPr lvl="1"/>
            <a:r>
              <a:rPr lang="en-GB" dirty="0">
                <a:latin typeface="Arial" panose="020B0604020202020204" pitchFamily="34" charset="0"/>
                <a:cs typeface="Arial" panose="020B0604020202020204" pitchFamily="34" charset="0"/>
              </a:rPr>
              <a:t>Available for all Affiliate participants with IEC login</a:t>
            </a:r>
          </a:p>
          <a:p>
            <a:pPr marL="361950" lvl="1" indent="0">
              <a:buNone/>
            </a:pPr>
            <a:endParaRPr lang="en-US" sz="12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Level 1</a:t>
            </a:r>
          </a:p>
          <a:p>
            <a:pPr lvl="1"/>
            <a:r>
              <a:rPr lang="en-GB" dirty="0">
                <a:latin typeface="Arial" panose="020B0604020202020204" pitchFamily="34" charset="0"/>
                <a:cs typeface="Arial" panose="020B0604020202020204" pitchFamily="34" charset="0"/>
              </a:rPr>
              <a:t>Intermediate e-Learning modules</a:t>
            </a:r>
          </a:p>
          <a:p>
            <a:pPr lvl="1"/>
            <a:r>
              <a:rPr lang="en-GB" dirty="0">
                <a:latin typeface="Arial" panose="020B0604020202020204" pitchFamily="34" charset="0"/>
                <a:cs typeface="Arial" panose="020B0604020202020204" pitchFamily="34" charset="0"/>
              </a:rPr>
              <a:t>Available only for Affiliate participants nominated through the ACAS Pledge signed by their country</a:t>
            </a:r>
          </a:p>
          <a:p>
            <a:pPr lvl="1"/>
            <a:r>
              <a:rPr lang="en-GB" dirty="0">
                <a:latin typeface="Arial" panose="020B0604020202020204" pitchFamily="34" charset="0"/>
                <a:cs typeface="Arial" panose="020B0604020202020204" pitchFamily="34" charset="0"/>
              </a:rPr>
              <a:t>Short test at end of Level 1 for access to Level 2</a:t>
            </a:r>
          </a:p>
          <a:p>
            <a:pPr marL="361950" lvl="1" indent="0">
              <a:buNone/>
            </a:pPr>
            <a:endParaRPr lang="en-GB" sz="12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Level 2</a:t>
            </a:r>
            <a:endParaRPr lang="en-US" b="1"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Advanced e-Learning modules</a:t>
            </a:r>
          </a:p>
          <a:p>
            <a:pPr lvl="1"/>
            <a:r>
              <a:rPr lang="en-GB" dirty="0">
                <a:latin typeface="Arial" panose="020B0604020202020204" pitchFamily="34" charset="0"/>
                <a:cs typeface="Arial" panose="020B0604020202020204" pitchFamily="34" charset="0"/>
              </a:rPr>
              <a:t>Available for Affiliate participants who have passed the test for the previous levels, and whose country has signed the ACAS Declaration</a:t>
            </a:r>
          </a:p>
          <a:p>
            <a:pPr lvl="1"/>
            <a:r>
              <a:rPr lang="en-GB" dirty="0">
                <a:latin typeface="Arial" panose="020B0604020202020204" pitchFamily="34" charset="0"/>
                <a:cs typeface="Arial" panose="020B0604020202020204" pitchFamily="34" charset="0"/>
              </a:rPr>
              <a:t>At the end, participants will receive a "Recognition of Achievement" attesting that they have successfully completed an ACAS e-Learning course</a:t>
            </a:r>
            <a:endParaRPr lang="en-US"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24641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ww.elisanet.fi/arigrafix/images/roman_coi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43174" y="1988840"/>
            <a:ext cx="3417888" cy="330471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96000" y="2636912"/>
            <a:ext cx="8748000" cy="553998"/>
          </a:xfrm>
          <a:prstGeom prst="rect">
            <a:avLst/>
          </a:prstGeom>
          <a:noFill/>
        </p:spPr>
        <p:txBody>
          <a:bodyPr wrap="square" rtlCol="0">
            <a:spAutoFit/>
          </a:bodyPr>
          <a:lstStyle/>
          <a:p>
            <a:r>
              <a:rPr lang="en-US" sz="3000" b="1" dirty="0" smtClean="0">
                <a:solidFill>
                  <a:schemeClr val="tx1">
                    <a:lumMod val="65000"/>
                    <a:lumOff val="35000"/>
                  </a:schemeClr>
                </a:solidFill>
                <a:latin typeface="Arial" panose="020B0604020202020204" pitchFamily="34" charset="0"/>
                <a:cs typeface="Arial" panose="020B0604020202020204" pitchFamily="34" charset="0"/>
              </a:rPr>
              <a:t>Standards       </a:t>
            </a:r>
            <a:r>
              <a:rPr lang="en-US" sz="3000" b="1" dirty="0">
                <a:solidFill>
                  <a:schemeClr val="tx1">
                    <a:lumMod val="65000"/>
                    <a:lumOff val="35000"/>
                  </a:schemeClr>
                </a:solidFill>
                <a:latin typeface="Arial" panose="020B0604020202020204" pitchFamily="34" charset="0"/>
                <a:cs typeface="Arial" panose="020B0604020202020204" pitchFamily="34" charset="0"/>
              </a:rPr>
              <a:t> </a:t>
            </a:r>
            <a:r>
              <a:rPr lang="en-US" sz="3000" b="1" dirty="0" smtClean="0">
                <a:solidFill>
                  <a:schemeClr val="tx1">
                    <a:lumMod val="65000"/>
                    <a:lumOff val="35000"/>
                  </a:schemeClr>
                </a:solidFill>
                <a:latin typeface="Arial" panose="020B0604020202020204" pitchFamily="34" charset="0"/>
                <a:cs typeface="Arial" panose="020B0604020202020204" pitchFamily="34" charset="0"/>
              </a:rPr>
              <a:t>=</a:t>
            </a:r>
            <a:r>
              <a:rPr lang="en-US" sz="3000" b="1" dirty="0">
                <a:solidFill>
                  <a:schemeClr val="tx1">
                    <a:lumMod val="65000"/>
                    <a:lumOff val="35000"/>
                  </a:schemeClr>
                </a:solidFill>
                <a:latin typeface="Arial" panose="020B0604020202020204" pitchFamily="34" charset="0"/>
                <a:cs typeface="Arial" panose="020B0604020202020204" pitchFamily="34" charset="0"/>
              </a:rPr>
              <a:t>	</a:t>
            </a:r>
            <a:r>
              <a:rPr lang="en-US" sz="3000" b="1" dirty="0" smtClean="0">
                <a:solidFill>
                  <a:schemeClr val="tx1">
                    <a:lumMod val="65000"/>
                    <a:lumOff val="35000"/>
                  </a:schemeClr>
                </a:solidFill>
                <a:latin typeface="Arial" panose="020B0604020202020204" pitchFamily="34" charset="0"/>
                <a:cs typeface="Arial" panose="020B0604020202020204" pitchFamily="34" charset="0"/>
              </a:rPr>
              <a:t>Quality</a:t>
            </a:r>
            <a:endParaRPr lang="en-US" sz="2400" b="1" dirty="0" smtClean="0">
              <a:solidFill>
                <a:schemeClr val="tx1">
                  <a:lumMod val="65000"/>
                  <a:lumOff val="35000"/>
                </a:schemeClr>
              </a:solidFill>
              <a:latin typeface="Arial" panose="020B0604020202020204" pitchFamily="34" charset="0"/>
              <a:cs typeface="Arial" panose="020B0604020202020204" pitchFamily="34" charset="0"/>
              <a:sym typeface="Wingdings" panose="05000000000000000000" pitchFamily="2" charset="2"/>
            </a:endParaRPr>
          </a:p>
        </p:txBody>
      </p:sp>
      <p:grpSp>
        <p:nvGrpSpPr>
          <p:cNvPr id="3" name="Group 2"/>
          <p:cNvGrpSpPr/>
          <p:nvPr/>
        </p:nvGrpSpPr>
        <p:grpSpPr>
          <a:xfrm>
            <a:off x="457200" y="180000"/>
            <a:ext cx="8686800" cy="694200"/>
            <a:chOff x="457200" y="180000"/>
            <a:chExt cx="8686800" cy="694200"/>
          </a:xfrm>
        </p:grpSpPr>
        <p:sp>
          <p:nvSpPr>
            <p:cNvPr id="19" name="Rectangle 18"/>
            <p:cNvSpPr/>
            <p:nvPr/>
          </p:nvSpPr>
          <p:spPr bwMode="auto">
            <a:xfrm>
              <a:off x="514350" y="838200"/>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
          <p:nvSpPr>
            <p:cNvPr id="20" name="タイトル 1"/>
            <p:cNvSpPr txBox="1">
              <a:spLocks/>
            </p:cNvSpPr>
            <p:nvPr/>
          </p:nvSpPr>
          <p:spPr>
            <a:xfrm>
              <a:off x="457200" y="180000"/>
              <a:ext cx="8686800" cy="647700"/>
            </a:xfrm>
            <a:prstGeom prst="rect">
              <a:avLst/>
            </a:prstGeom>
          </p:spPr>
          <p:txBody>
            <a:bodyPr anchor="t"/>
            <a:lstStyle>
              <a:defPPr>
                <a:defRPr lang="fr-FR"/>
              </a:defPPr>
              <a:lvl1pPr>
                <a:spcBef>
                  <a:spcPct val="0"/>
                </a:spcBef>
                <a:buNone/>
                <a:defRPr sz="4400" b="1">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IEC value creation</a:t>
              </a:r>
              <a:endParaRPr lang="en-GB" dirty="0"/>
            </a:p>
          </p:txBody>
        </p:sp>
      </p:grpSp>
      <p:grpSp>
        <p:nvGrpSpPr>
          <p:cNvPr id="2" name="Group 1"/>
          <p:cNvGrpSpPr/>
          <p:nvPr/>
        </p:nvGrpSpPr>
        <p:grpSpPr>
          <a:xfrm>
            <a:off x="396000" y="3576917"/>
            <a:ext cx="8748000" cy="1015663"/>
            <a:chOff x="396000" y="3576917"/>
            <a:chExt cx="8748000" cy="1015663"/>
          </a:xfrm>
        </p:grpSpPr>
        <p:sp>
          <p:nvSpPr>
            <p:cNvPr id="17" name="TextBox 16"/>
            <p:cNvSpPr txBox="1"/>
            <p:nvPr/>
          </p:nvSpPr>
          <p:spPr>
            <a:xfrm>
              <a:off x="396000" y="3576917"/>
              <a:ext cx="8748000" cy="1015663"/>
            </a:xfrm>
            <a:prstGeom prst="rect">
              <a:avLst/>
            </a:prstGeom>
            <a:noFill/>
          </p:spPr>
          <p:txBody>
            <a:bodyPr wrap="square" rtlCol="0">
              <a:spAutoFit/>
            </a:bodyPr>
            <a:lstStyle/>
            <a:p>
              <a:r>
                <a:rPr lang="en-US" sz="3000" b="1" dirty="0" smtClean="0">
                  <a:solidFill>
                    <a:schemeClr val="tx1">
                      <a:lumMod val="65000"/>
                      <a:lumOff val="35000"/>
                    </a:schemeClr>
                  </a:solidFill>
                  <a:latin typeface="Arial" panose="020B0604020202020204" pitchFamily="34" charset="0"/>
                  <a:cs typeface="Arial" panose="020B0604020202020204" pitchFamily="34" charset="0"/>
                </a:rPr>
                <a:t>Conformity		Proven </a:t>
              </a:r>
            </a:p>
            <a:p>
              <a:r>
                <a:rPr lang="en-US" sz="3000" b="1" dirty="0" smtClean="0">
                  <a:solidFill>
                    <a:schemeClr val="tx1">
                      <a:lumMod val="65000"/>
                      <a:lumOff val="35000"/>
                    </a:schemeClr>
                  </a:solidFill>
                  <a:latin typeface="Arial" panose="020B0604020202020204" pitchFamily="34" charset="0"/>
                  <a:cs typeface="Arial" panose="020B0604020202020204" pitchFamily="34" charset="0"/>
                </a:rPr>
                <a:t>Assessment		Quality</a:t>
              </a:r>
            </a:p>
          </p:txBody>
        </p:sp>
        <p:sp>
          <p:nvSpPr>
            <p:cNvPr id="11" name="TextBox 10"/>
            <p:cNvSpPr txBox="1"/>
            <p:nvPr/>
          </p:nvSpPr>
          <p:spPr>
            <a:xfrm>
              <a:off x="3131840" y="3807749"/>
              <a:ext cx="6012160" cy="553998"/>
            </a:xfrm>
            <a:prstGeom prst="rect">
              <a:avLst/>
            </a:prstGeom>
            <a:noFill/>
          </p:spPr>
          <p:txBody>
            <a:bodyPr wrap="square" rtlCol="0">
              <a:spAutoFit/>
            </a:bodyPr>
            <a:lstStyle/>
            <a:p>
              <a:r>
                <a:rPr lang="en-US" sz="3000" b="1" dirty="0" smtClean="0">
                  <a:solidFill>
                    <a:schemeClr val="tx1">
                      <a:lumMod val="65000"/>
                      <a:lumOff val="35000"/>
                    </a:schemeClr>
                  </a:solidFill>
                  <a:latin typeface="Arial" panose="020B0604020202020204" pitchFamily="34" charset="0"/>
                  <a:cs typeface="Arial" panose="020B0604020202020204" pitchFamily="34" charset="0"/>
                </a:rPr>
                <a:t>=</a:t>
              </a:r>
            </a:p>
          </p:txBody>
        </p:sp>
      </p:grpSp>
      <p:pic>
        <p:nvPicPr>
          <p:cNvPr id="12" name="Picture 25" descr="IEC logo R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34019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xmlns:p14="http://schemas.microsoft.com/office/powerpoint/2010/mai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27584" y="764704"/>
            <a:ext cx="7561460" cy="647700"/>
          </a:xfrm>
        </p:spPr>
        <p:txBody>
          <a:bodyPr>
            <a:normAutofit fontScale="90000"/>
          </a:bodyPr>
          <a:lstStyle/>
          <a:p>
            <a:r>
              <a:rPr lang="en-GB" dirty="0" smtClean="0"/>
              <a:t>IEC National Committee of Albania – </a:t>
            </a:r>
            <a:r>
              <a:rPr lang="en-GB" sz="3200" dirty="0" smtClean="0"/>
              <a:t>IEC member since 2009</a:t>
            </a:r>
            <a:r>
              <a:rPr lang="en-GB" sz="1400" dirty="0"/>
              <a:t/>
            </a:r>
            <a:br>
              <a:rPr lang="en-GB" sz="1400" dirty="0"/>
            </a:br>
            <a:r>
              <a:rPr lang="en-GB" sz="1400" dirty="0"/>
              <a:t>http://www.iec.ch/dyn/www/f?p=103:16:10846585156611</a:t>
            </a:r>
            <a:endParaRPr lang="en-GB" sz="1400"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2506506"/>
              </p:ext>
            </p:extLst>
          </p:nvPr>
        </p:nvGraphicFramePr>
        <p:xfrm>
          <a:off x="755650" y="2325598"/>
          <a:ext cx="7561263" cy="4093934"/>
        </p:xfrm>
        <a:graphic>
          <a:graphicData uri="http://schemas.openxmlformats.org/drawingml/2006/table">
            <a:tbl>
              <a:tblPr/>
              <a:tblGrid>
                <a:gridCol w="1591845"/>
                <a:gridCol w="3448641"/>
                <a:gridCol w="2520777"/>
              </a:tblGrid>
              <a:tr h="13069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p>
                    <a:p>
                      <a:pPr algn="ctr"/>
                      <a:endParaRPr lang="en-GB" dirty="0">
                        <a:effectLst/>
                      </a:endParaRPr>
                    </a:p>
                  </a:txBody>
                  <a:tcPr marL="0" marR="0" marT="0" marB="0" anchor="ctr">
                    <a:lnL>
                      <a:noFill/>
                    </a:lnL>
                    <a:lnR>
                      <a:noFill/>
                    </a:lnR>
                    <a:lnT>
                      <a:noFill/>
                    </a:lnT>
                    <a:lnB>
                      <a:noFill/>
                    </a:lnB>
                  </a:tcPr>
                </a:tc>
                <a:tc gridSpan="2">
                  <a:txBody>
                    <a:bodyPr/>
                    <a:lstStyle/>
                    <a:p>
                      <a:r>
                        <a:rPr lang="en-GB" dirty="0" smtClean="0"/>
                        <a:t>IEC National Committee of Albania</a:t>
                      </a:r>
                    </a:p>
                    <a:p>
                      <a:r>
                        <a:rPr lang="en-GB" dirty="0" smtClean="0"/>
                        <a:t>Albanian General Directorate of Standardization (DPS)</a:t>
                      </a:r>
                    </a:p>
                    <a:p>
                      <a:r>
                        <a:rPr lang="en-GB" dirty="0" err="1" smtClean="0"/>
                        <a:t>Rr</a:t>
                      </a:r>
                      <a:r>
                        <a:rPr lang="en-GB" dirty="0" smtClean="0"/>
                        <a:t>: 'Mine </a:t>
                      </a:r>
                      <a:r>
                        <a:rPr lang="en-GB" dirty="0" err="1" smtClean="0"/>
                        <a:t>Peza</a:t>
                      </a:r>
                      <a:r>
                        <a:rPr lang="en-GB" dirty="0" smtClean="0"/>
                        <a:t>', Nr 143/3</a:t>
                      </a:r>
                    </a:p>
                    <a:p>
                      <a:r>
                        <a:rPr lang="en-GB" dirty="0" smtClean="0"/>
                        <a:t>P.O. Box/ </a:t>
                      </a:r>
                      <a:r>
                        <a:rPr lang="en-GB" dirty="0" err="1" smtClean="0"/>
                        <a:t>Kutia</a:t>
                      </a:r>
                      <a:r>
                        <a:rPr lang="en-GB" dirty="0" smtClean="0"/>
                        <a:t> </a:t>
                      </a:r>
                      <a:r>
                        <a:rPr lang="en-GB" dirty="0" err="1" smtClean="0"/>
                        <a:t>Postare</a:t>
                      </a:r>
                      <a:r>
                        <a:rPr lang="en-GB" dirty="0" smtClean="0"/>
                        <a:t> 98</a:t>
                      </a:r>
                    </a:p>
                    <a:p>
                      <a:r>
                        <a:rPr lang="en-GB" dirty="0" smtClean="0"/>
                        <a:t>AL-1014 TIRANA</a:t>
                      </a:r>
                    </a:p>
                    <a:p>
                      <a:r>
                        <a:rPr lang="en-GB" dirty="0" smtClean="0"/>
                        <a:t>Albania</a:t>
                      </a:r>
                      <a:endParaRPr lang="fr-FR" dirty="0"/>
                    </a:p>
                  </a:txBody>
                  <a:tcPr marL="0" marR="0" marT="0" marB="0" anchor="ctr">
                    <a:lnL>
                      <a:noFill/>
                    </a:lnL>
                    <a:lnR>
                      <a:noFill/>
                    </a:lnR>
                    <a:lnT>
                      <a:noFill/>
                    </a:lnT>
                    <a:lnB>
                      <a:noFill/>
                    </a:lnB>
                  </a:tcPr>
                </a:tc>
                <a:tc hMerge="1">
                  <a:txBody>
                    <a:bodyPr/>
                    <a:lstStyle/>
                    <a:p>
                      <a:endParaRPr lang="en-GB"/>
                    </a:p>
                  </a:txBody>
                  <a:tcPr>
                    <a:lnL>
                      <a:noFill/>
                    </a:lnL>
                    <a:lnR>
                      <a:noFill/>
                    </a:lnR>
                    <a:lnT>
                      <a:noFill/>
                    </a:lnT>
                    <a:lnB>
                      <a:noFill/>
                    </a:lnB>
                  </a:tcPr>
                </a:tc>
              </a:tr>
              <a:tr h="1224007">
                <a:tc>
                  <a:txBody>
                    <a:bodyPr/>
                    <a:lstStyle/>
                    <a:p>
                      <a:r>
                        <a:rPr lang="en-GB" dirty="0"/>
                        <a:t>President</a:t>
                      </a:r>
                    </a:p>
                  </a:txBody>
                  <a:tcPr marL="0" marR="0" marT="0" marB="0" anchor="ctr">
                    <a:lnL>
                      <a:noFill/>
                    </a:lnL>
                    <a:lnR>
                      <a:noFill/>
                    </a:lnR>
                    <a:lnT>
                      <a:noFill/>
                    </a:lnT>
                    <a:lnB>
                      <a:noFill/>
                    </a:lnB>
                  </a:tcPr>
                </a:tc>
                <a:tc>
                  <a:txBody>
                    <a:bodyPr/>
                    <a:lstStyle/>
                    <a:p>
                      <a:r>
                        <a:rPr lang="en-GB" b="1" dirty="0" smtClean="0"/>
                        <a:t>Mr </a:t>
                      </a:r>
                      <a:r>
                        <a:rPr lang="en-GB" b="1" dirty="0" err="1" smtClean="0"/>
                        <a:t>Riza</a:t>
                      </a:r>
                      <a:r>
                        <a:rPr lang="en-GB" b="1" dirty="0" smtClean="0"/>
                        <a:t> </a:t>
                      </a:r>
                      <a:r>
                        <a:rPr lang="en-GB" b="1" dirty="0" err="1" smtClean="0"/>
                        <a:t>Hasanaj</a:t>
                      </a:r>
                      <a:endParaRPr lang="en-GB" dirty="0"/>
                    </a:p>
                  </a:txBody>
                  <a:tcPr marL="0" marR="0" marT="0" marB="0" anchor="ctr">
                    <a:lnL>
                      <a:noFill/>
                    </a:lnL>
                    <a:lnR>
                      <a:noFill/>
                    </a:lnR>
                    <a:lnT>
                      <a:noFill/>
                    </a:lnT>
                    <a:lnB>
                      <a:noFill/>
                    </a:lnB>
                  </a:tcPr>
                </a:tc>
                <a:tc>
                  <a:txBody>
                    <a:bodyPr/>
                    <a:lstStyle/>
                    <a:p>
                      <a:r>
                        <a:rPr lang="en-GB" dirty="0"/>
                        <a:t> </a:t>
                      </a:r>
                    </a:p>
                  </a:txBody>
                  <a:tcPr marL="0" marR="0" marT="0" marB="0" anchor="ctr">
                    <a:lnL>
                      <a:noFill/>
                    </a:lnL>
                    <a:lnR>
                      <a:noFill/>
                    </a:lnR>
                    <a:lnT>
                      <a:noFill/>
                    </a:lnT>
                    <a:lnB>
                      <a:noFill/>
                    </a:lnB>
                  </a:tcPr>
                </a:tc>
              </a:tr>
              <a:tr h="1224007">
                <a:tc>
                  <a:txBody>
                    <a:bodyPr/>
                    <a:lstStyle/>
                    <a:p>
                      <a:r>
                        <a:rPr lang="en-GB"/>
                        <a:t>Secretary</a:t>
                      </a:r>
                    </a:p>
                  </a:txBody>
                  <a:tcPr marL="0" marR="0" marT="0" marB="0" anchor="ctr">
                    <a:lnL>
                      <a:noFill/>
                    </a:lnL>
                    <a:lnR>
                      <a:noFill/>
                    </a:lnR>
                    <a:lnT>
                      <a:noFill/>
                    </a:lnT>
                    <a:lnB>
                      <a:noFill/>
                    </a:lnB>
                  </a:tcPr>
                </a:tc>
                <a:tc>
                  <a:txBody>
                    <a:bodyPr/>
                    <a:lstStyle/>
                    <a:p>
                      <a:r>
                        <a:rPr lang="en-GB" b="1" dirty="0" smtClean="0"/>
                        <a:t>Mrs Anita </a:t>
                      </a:r>
                      <a:r>
                        <a:rPr lang="en-GB" b="1" dirty="0" err="1" smtClean="0"/>
                        <a:t>Reçi</a:t>
                      </a:r>
                      <a:endParaRPr lang="en-GB" dirty="0"/>
                    </a:p>
                  </a:txBody>
                  <a:tcPr marL="0" marR="0" marT="0" marB="0" anchor="ctr">
                    <a:lnL>
                      <a:noFill/>
                    </a:lnL>
                    <a:lnR>
                      <a:noFill/>
                    </a:lnR>
                    <a:lnT>
                      <a:noFill/>
                    </a:lnT>
                    <a:lnB>
                      <a:noFill/>
                    </a:lnB>
                  </a:tcPr>
                </a:tc>
                <a:tc>
                  <a:txBody>
                    <a:bodyPr/>
                    <a:lstStyle/>
                    <a:p>
                      <a:endParaRPr lang="en-GB" dirty="0"/>
                    </a:p>
                  </a:txBody>
                  <a:tcPr>
                    <a:lnL>
                      <a:noFill/>
                    </a:lnL>
                    <a:lnR>
                      <a:noFill/>
                    </a:lnR>
                    <a:lnT>
                      <a:noFill/>
                    </a:lnT>
                    <a:lnB>
                      <a:noFill/>
                    </a:lnB>
                  </a:tcPr>
                </a:tc>
              </a:tr>
            </a:tbl>
          </a:graphicData>
        </a:graphic>
      </p:graphicFrame>
      <p:sp>
        <p:nvSpPr>
          <p:cNvPr id="22538" name="Slide Number Placeholder 3"/>
          <p:cNvSpPr>
            <a:spLocks noGrp="1"/>
          </p:cNvSpPr>
          <p:nvPr>
            <p:ph type="sldNum" sz="quarter" idx="12"/>
          </p:nvPr>
        </p:nvSpPr>
        <p:spPr>
          <a:noFill/>
        </p:spPr>
        <p:txBody>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fld id="{A5EE82C1-1875-4550-A53A-9B32AAAADEEC}" type="slidenum">
              <a:rPr lang="fr-FR" sz="1600" smtClean="0">
                <a:solidFill>
                  <a:srgbClr val="9C9D9F"/>
                </a:solidFill>
              </a:rPr>
              <a:pPr/>
              <a:t>25</a:t>
            </a:fld>
            <a:endParaRPr lang="fr-FR" sz="1600" smtClean="0">
              <a:solidFill>
                <a:srgbClr val="9C9D9F"/>
              </a:solidFill>
            </a:endParaRPr>
          </a:p>
        </p:txBody>
      </p:sp>
      <p:pic>
        <p:nvPicPr>
          <p:cNvPr id="7" name="Picture 6" descr="flag: Albania (AL)"/>
          <p:cNvPicPr/>
          <p:nvPr/>
        </p:nvPicPr>
        <p:blipFill>
          <a:blip r:embed="rId3">
            <a:extLst>
              <a:ext uri="{28A0092B-C50C-407E-A947-70E740481C1C}">
                <a14:useLocalDpi xmlns:a14="http://schemas.microsoft.com/office/drawing/2010/main" val="0"/>
              </a:ext>
            </a:extLst>
          </a:blip>
          <a:srcRect/>
          <a:stretch>
            <a:fillRect/>
          </a:stretch>
        </p:blipFill>
        <p:spPr bwMode="auto">
          <a:xfrm>
            <a:off x="622084" y="2276872"/>
            <a:ext cx="1479600" cy="910800"/>
          </a:xfrm>
          <a:prstGeom prst="rect">
            <a:avLst/>
          </a:prstGeom>
          <a:noFill/>
          <a:ln>
            <a:noFill/>
          </a:ln>
        </p:spPr>
      </p:pic>
      <p:pic>
        <p:nvPicPr>
          <p:cNvPr id="6" name="Picture 25" descr="IEC logo R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409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412776"/>
            <a:ext cx="8280920" cy="4608512"/>
          </a:xfrm>
        </p:spPr>
        <p:txBody>
          <a:bodyPr>
            <a:normAutofit fontScale="47500" lnSpcReduction="20000"/>
          </a:bodyPr>
          <a:lstStyle/>
          <a:p>
            <a:pPr marL="0" indent="0" defTabSz="179388" fontAlgn="ctr">
              <a:lnSpc>
                <a:spcPct val="80000"/>
              </a:lnSpc>
              <a:buClr>
                <a:srgbClr val="58585A"/>
              </a:buClr>
              <a:buSzPct val="100000"/>
              <a:buNone/>
              <a:defRPr/>
            </a:pPr>
            <a:endParaRPr lang="en-ZA" sz="6300" b="1" u="sng" dirty="0" smtClean="0">
              <a:solidFill>
                <a:schemeClr val="tx1">
                  <a:lumMod val="65000"/>
                  <a:lumOff val="35000"/>
                </a:schemeClr>
              </a:solidFill>
              <a:latin typeface="Arial" panose="020B0604020202020204" pitchFamily="34" charset="0"/>
              <a:cs typeface="Arial" panose="020B0604020202020204" pitchFamily="34" charset="0"/>
            </a:endParaRPr>
          </a:p>
          <a:p>
            <a:pPr marL="0" indent="0" defTabSz="179388" fontAlgn="ctr">
              <a:lnSpc>
                <a:spcPct val="80000"/>
              </a:lnSpc>
              <a:buClr>
                <a:srgbClr val="58585A"/>
              </a:buClr>
              <a:buSzPct val="100000"/>
              <a:buNone/>
              <a:defRPr/>
            </a:pPr>
            <a:r>
              <a:rPr lang="en-ZA" sz="6300" b="1" u="sng" dirty="0" smtClean="0">
                <a:solidFill>
                  <a:schemeClr val="tx1">
                    <a:lumMod val="65000"/>
                    <a:lumOff val="35000"/>
                  </a:schemeClr>
                </a:solidFill>
                <a:latin typeface="Arial" panose="020B0604020202020204" pitchFamily="34" charset="0"/>
                <a:cs typeface="Arial" panose="020B0604020202020204" pitchFamily="34" charset="0"/>
              </a:rPr>
              <a:t>1</a:t>
            </a:r>
            <a:r>
              <a:rPr lang="en-ZA" sz="6300" b="1" u="sng" dirty="0">
                <a:solidFill>
                  <a:schemeClr val="tx1">
                    <a:lumMod val="65000"/>
                    <a:lumOff val="35000"/>
                  </a:schemeClr>
                </a:solidFill>
                <a:latin typeface="Arial" panose="020B0604020202020204" pitchFamily="34" charset="0"/>
                <a:cs typeface="Arial" panose="020B0604020202020204" pitchFamily="34" charset="0"/>
              </a:rPr>
              <a:t>. Use International Standards</a:t>
            </a:r>
          </a:p>
          <a:p>
            <a:pPr defTabSz="179388" fontAlgn="ctr">
              <a:lnSpc>
                <a:spcPct val="80000"/>
              </a:lnSpc>
              <a:buClr>
                <a:srgbClr val="58585A"/>
              </a:buClr>
              <a:buSzPct val="100000"/>
              <a:defRPr/>
            </a:pPr>
            <a:endParaRPr lang="en-ZA" sz="2800" dirty="0">
              <a:solidFill>
                <a:srgbClr val="58585A"/>
              </a:solidFill>
            </a:endParaRP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Already exists</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Will be updated automatically</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Reflects state of the art, international consensus</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Cheap, quick, easy to use</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Avoids lengthy process of drafting a new standard that is unrecognized and could just be “reinventing the wheel”</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Is transparent</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Allows capacity building by sharing experience with other countries</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85% of the IEC IS are adopted as European standards</a:t>
            </a:r>
          </a:p>
          <a:p>
            <a:pPr defTabSz="179388" fontAlgn="ctr">
              <a:lnSpc>
                <a:spcPct val="80000"/>
              </a:lnSpc>
              <a:buClr>
                <a:srgbClr val="58585A"/>
              </a:buClr>
              <a:buSzPct val="100000"/>
              <a:defRPr/>
            </a:pPr>
            <a:endParaRPr lang="en-GB" sz="2800" dirty="0">
              <a:solidFill>
                <a:srgbClr val="58585A"/>
              </a:solidFill>
            </a:endParaRPr>
          </a:p>
          <a:p>
            <a:pPr marL="0" indent="0">
              <a:buNone/>
            </a:pPr>
            <a:endParaRPr 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GB" dirty="0" smtClean="0"/>
              <a:t>	   Ways forward for Albania</a:t>
            </a:r>
            <a:endParaRPr lang="en-GB" dirty="0"/>
          </a:p>
        </p:txBody>
      </p:sp>
      <p:pic>
        <p:nvPicPr>
          <p:cNvPr id="4" name="Picture 3" descr="flag: Albania (AL)"/>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1479600" cy="910800"/>
          </a:xfrm>
          <a:prstGeom prst="rect">
            <a:avLst/>
          </a:prstGeom>
          <a:noFill/>
          <a:ln>
            <a:noFill/>
          </a:ln>
        </p:spPr>
      </p:pic>
    </p:spTree>
    <p:extLst>
      <p:ext uri="{BB962C8B-B14F-4D97-AF65-F5344CB8AC3E}">
        <p14:creationId xmlns:p14="http://schemas.microsoft.com/office/powerpoint/2010/main" val="2069809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3657" y="1628800"/>
            <a:ext cx="8280920" cy="4608512"/>
          </a:xfrm>
        </p:spPr>
        <p:txBody>
          <a:bodyPr>
            <a:normAutofit fontScale="77500" lnSpcReduction="20000"/>
          </a:bodyPr>
          <a:lstStyle/>
          <a:p>
            <a:pPr marL="0" indent="0" defTabSz="179388" fontAlgn="ctr">
              <a:lnSpc>
                <a:spcPct val="80000"/>
              </a:lnSpc>
              <a:buClr>
                <a:srgbClr val="58585A"/>
              </a:buClr>
              <a:buSzPct val="100000"/>
              <a:buNone/>
              <a:defRPr/>
            </a:pPr>
            <a:r>
              <a:rPr lang="en-ZA" sz="3500" b="1" u="sng" dirty="0">
                <a:solidFill>
                  <a:schemeClr val="tx1">
                    <a:lumMod val="65000"/>
                    <a:lumOff val="35000"/>
                  </a:schemeClr>
                </a:solidFill>
                <a:latin typeface="Arial" panose="020B0604020202020204" pitchFamily="34" charset="0"/>
                <a:cs typeface="Arial" panose="020B0604020202020204" pitchFamily="34" charset="0"/>
              </a:rPr>
              <a:t>2. Adopt  more IEC International Standards</a:t>
            </a:r>
          </a:p>
          <a:p>
            <a:pPr marL="0" indent="0" defTabSz="179388" fontAlgn="ctr">
              <a:lnSpc>
                <a:spcPct val="80000"/>
              </a:lnSpc>
              <a:buClr>
                <a:srgbClr val="58585A"/>
              </a:buClr>
              <a:buSzPct val="100000"/>
              <a:buNone/>
              <a:defRPr/>
            </a:pPr>
            <a:endParaRPr lang="en-ZA" sz="2800" u="sng" dirty="0">
              <a:solidFill>
                <a:srgbClr val="58585A"/>
              </a:solidFill>
            </a:endParaRPr>
          </a:p>
          <a:p>
            <a:pPr lvl="1">
              <a:buFont typeface="Wingdings" pitchFamily="2" charset="2"/>
              <a:buChar char="Ø"/>
              <a:defRPr/>
            </a:pPr>
            <a:r>
              <a:rPr lang="en-GB" sz="3200" dirty="0">
                <a:latin typeface="Arial" panose="020B0604020202020204" pitchFamily="34" charset="0"/>
                <a:cs typeface="Arial" panose="020B0604020202020204" pitchFamily="34" charset="0"/>
              </a:rPr>
              <a:t>Licence agreement to use IEC Publications in electronic format with electronic watermark for internal use only by the National Committee was signed in 2010 by Albania </a:t>
            </a:r>
          </a:p>
          <a:p>
            <a:pPr lvl="1">
              <a:buFont typeface="Wingdings" pitchFamily="2" charset="2"/>
              <a:buChar char="Ø"/>
              <a:defRPr/>
            </a:pPr>
            <a:endParaRPr lang="en-GB" sz="3200" dirty="0">
              <a:latin typeface="Arial" panose="020B0604020202020204" pitchFamily="34" charset="0"/>
              <a:cs typeface="Arial" panose="020B0604020202020204" pitchFamily="34" charset="0"/>
            </a:endParaRPr>
          </a:p>
          <a:p>
            <a:pPr lvl="1">
              <a:buFont typeface="Wingdings" pitchFamily="2" charset="2"/>
              <a:buChar char="Ø"/>
              <a:defRPr/>
            </a:pPr>
            <a:r>
              <a:rPr lang="en-GB" sz="3200" dirty="0">
                <a:latin typeface="Arial" panose="020B0604020202020204" pitchFamily="34" charset="0"/>
                <a:cs typeface="Arial" panose="020B0604020202020204" pitchFamily="34" charset="0"/>
              </a:rPr>
              <a:t>Albania has adopted 396 IEC </a:t>
            </a:r>
            <a:r>
              <a:rPr lang="en-GB" sz="3200" dirty="0" smtClean="0">
                <a:latin typeface="Arial" panose="020B0604020202020204" pitchFamily="34" charset="0"/>
                <a:cs typeface="Arial" panose="020B0604020202020204" pitchFamily="34" charset="0"/>
              </a:rPr>
              <a:t>International Standards</a:t>
            </a:r>
            <a:br>
              <a:rPr lang="en-GB" sz="3200" dirty="0" smtClean="0">
                <a:latin typeface="Arial" panose="020B0604020202020204" pitchFamily="34" charset="0"/>
                <a:cs typeface="Arial" panose="020B0604020202020204" pitchFamily="34" charset="0"/>
              </a:rPr>
            </a:br>
            <a:endParaRPr lang="en-GB" sz="3200" dirty="0" smtClean="0">
              <a:latin typeface="Arial" panose="020B0604020202020204" pitchFamily="34" charset="0"/>
              <a:cs typeface="Arial" panose="020B0604020202020204" pitchFamily="34" charset="0"/>
            </a:endParaRPr>
          </a:p>
          <a:p>
            <a:pPr lvl="1">
              <a:buFont typeface="Wingdings" pitchFamily="2" charset="2"/>
              <a:buChar char="Ø"/>
              <a:defRPr/>
            </a:pPr>
            <a:r>
              <a:rPr lang="en-GB" sz="3200" dirty="0" smtClean="0">
                <a:latin typeface="Arial" panose="020B0604020202020204" pitchFamily="34" charset="0"/>
                <a:cs typeface="Arial" panose="020B0604020202020204" pitchFamily="34" charset="0"/>
              </a:rPr>
              <a:t>Articles 15-17 of the </a:t>
            </a:r>
            <a:r>
              <a:rPr lang="en-GB" sz="3200" dirty="0">
                <a:latin typeface="Arial" panose="020B0604020202020204" pitchFamily="34" charset="0"/>
                <a:cs typeface="Arial" panose="020B0604020202020204" pitchFamily="34" charset="0"/>
              </a:rPr>
              <a:t>A</a:t>
            </a:r>
            <a:r>
              <a:rPr lang="en-GB" sz="3200" dirty="0" smtClean="0">
                <a:latin typeface="Arial" panose="020B0604020202020204" pitchFamily="34" charset="0"/>
                <a:cs typeface="Arial" panose="020B0604020202020204" pitchFamily="34" charset="0"/>
              </a:rPr>
              <a:t>lbanian law on standardization provides guidance for the adoption of international standards </a:t>
            </a:r>
            <a:endParaRPr lang="en-GB" sz="3200" dirty="0">
              <a:latin typeface="Arial" panose="020B0604020202020204" pitchFamily="34" charset="0"/>
              <a:cs typeface="Arial" panose="020B0604020202020204" pitchFamily="34" charset="0"/>
            </a:endParaRPr>
          </a:p>
          <a:p>
            <a:pPr marL="0" indent="0" defTabSz="179388" fontAlgn="ctr">
              <a:lnSpc>
                <a:spcPct val="80000"/>
              </a:lnSpc>
              <a:buClr>
                <a:srgbClr val="58585A"/>
              </a:buClr>
              <a:buSzPct val="100000"/>
              <a:buNone/>
              <a:defRPr/>
            </a:pPr>
            <a:endParaRPr lang="en-ZA" sz="3200" dirty="0">
              <a:solidFill>
                <a:srgbClr val="58585A"/>
              </a:solidFill>
            </a:endParaRPr>
          </a:p>
        </p:txBody>
      </p:sp>
      <p:sp>
        <p:nvSpPr>
          <p:cNvPr id="2" name="Title 1"/>
          <p:cNvSpPr>
            <a:spLocks noGrp="1"/>
          </p:cNvSpPr>
          <p:nvPr>
            <p:ph type="title"/>
          </p:nvPr>
        </p:nvSpPr>
        <p:spPr/>
        <p:txBody>
          <a:bodyPr>
            <a:normAutofit/>
          </a:bodyPr>
          <a:lstStyle/>
          <a:p>
            <a:r>
              <a:rPr lang="en-GB" dirty="0" smtClean="0"/>
              <a:t>	   Ways forward for Albania</a:t>
            </a:r>
            <a:endParaRPr lang="en-GB" dirty="0"/>
          </a:p>
        </p:txBody>
      </p:sp>
      <p:pic>
        <p:nvPicPr>
          <p:cNvPr id="4" name="Picture 3" descr="flag: Albania (AL)"/>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1479600" cy="910800"/>
          </a:xfrm>
          <a:prstGeom prst="rect">
            <a:avLst/>
          </a:prstGeom>
          <a:noFill/>
          <a:ln>
            <a:noFill/>
          </a:ln>
        </p:spPr>
      </p:pic>
    </p:spTree>
    <p:extLst>
      <p:ext uri="{BB962C8B-B14F-4D97-AF65-F5344CB8AC3E}">
        <p14:creationId xmlns:p14="http://schemas.microsoft.com/office/powerpoint/2010/main" val="3080627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484784"/>
            <a:ext cx="8280920" cy="4608512"/>
          </a:xfrm>
        </p:spPr>
        <p:txBody>
          <a:bodyPr>
            <a:normAutofit/>
          </a:bodyPr>
          <a:lstStyle/>
          <a:p>
            <a:pPr marL="0" indent="0" defTabSz="179388" fontAlgn="ctr">
              <a:lnSpc>
                <a:spcPct val="80000"/>
              </a:lnSpc>
              <a:buClr>
                <a:srgbClr val="58585A"/>
              </a:buClr>
              <a:buSzPct val="100000"/>
              <a:buNone/>
              <a:defRPr/>
            </a:pPr>
            <a:endParaRPr lang="en-ZA" sz="3000" b="1" u="sng" dirty="0" smtClean="0">
              <a:solidFill>
                <a:schemeClr val="tx1">
                  <a:lumMod val="65000"/>
                  <a:lumOff val="35000"/>
                </a:schemeClr>
              </a:solidFill>
              <a:latin typeface="Arial" panose="020B0604020202020204" pitchFamily="34" charset="0"/>
              <a:cs typeface="Arial" panose="020B0604020202020204" pitchFamily="34" charset="0"/>
            </a:endParaRPr>
          </a:p>
          <a:p>
            <a:pPr marL="0" indent="0" defTabSz="179388" fontAlgn="ctr">
              <a:lnSpc>
                <a:spcPct val="80000"/>
              </a:lnSpc>
              <a:buClr>
                <a:srgbClr val="58585A"/>
              </a:buClr>
              <a:buSzPct val="100000"/>
              <a:buNone/>
              <a:defRPr/>
            </a:pPr>
            <a:r>
              <a:rPr lang="en-ZA" sz="3000" b="1" u="sng" dirty="0" smtClean="0">
                <a:solidFill>
                  <a:schemeClr val="tx1">
                    <a:lumMod val="65000"/>
                    <a:lumOff val="35000"/>
                  </a:schemeClr>
                </a:solidFill>
                <a:latin typeface="Arial" panose="020B0604020202020204" pitchFamily="34" charset="0"/>
                <a:cs typeface="Arial" panose="020B0604020202020204" pitchFamily="34" charset="0"/>
              </a:rPr>
              <a:t>3</a:t>
            </a:r>
            <a:r>
              <a:rPr lang="en-ZA" sz="3000" b="1" u="sng" dirty="0">
                <a:solidFill>
                  <a:schemeClr val="tx1">
                    <a:lumMod val="65000"/>
                    <a:lumOff val="35000"/>
                  </a:schemeClr>
                </a:solidFill>
                <a:latin typeface="Arial" panose="020B0604020202020204" pitchFamily="34" charset="0"/>
                <a:cs typeface="Arial" panose="020B0604020202020204" pitchFamily="34" charset="0"/>
              </a:rPr>
              <a:t>. Participate in the standardization process</a:t>
            </a:r>
            <a:r>
              <a:rPr lang="en-ZA" sz="2800" u="sng" dirty="0" smtClean="0">
                <a:solidFill>
                  <a:srgbClr val="58585A"/>
                </a:solidFill>
              </a:rPr>
              <a:t/>
            </a:r>
            <a:br>
              <a:rPr lang="en-ZA" sz="2800" u="sng" dirty="0" smtClean="0">
                <a:solidFill>
                  <a:srgbClr val="58585A"/>
                </a:solidFill>
              </a:rPr>
            </a:br>
            <a:endParaRPr lang="en-ZA" sz="2800" dirty="0">
              <a:solidFill>
                <a:srgbClr val="58585A"/>
              </a:solidFill>
            </a:endParaRPr>
          </a:p>
          <a:p>
            <a:pPr defTabSz="179388" fontAlgn="ctr">
              <a:lnSpc>
                <a:spcPct val="80000"/>
              </a:lnSpc>
              <a:buClr>
                <a:srgbClr val="58585A"/>
              </a:buClr>
              <a:buSzPct val="100000"/>
              <a:defRPr/>
            </a:pPr>
            <a:r>
              <a:rPr lang="en-GB" sz="2800" dirty="0" smtClean="0">
                <a:solidFill>
                  <a:srgbClr val="58585A"/>
                </a:solidFill>
              </a:rPr>
              <a:t>Nominate more experts in IEC/TC 13 Electrical energy measurement where Albania is IEC P-member (participating member)</a:t>
            </a:r>
            <a:endParaRPr lang="en-GB" sz="2800" dirty="0">
              <a:solidFill>
                <a:srgbClr val="58585A"/>
              </a:solidFill>
            </a:endParaRPr>
          </a:p>
          <a:p>
            <a:pPr marL="0" indent="0">
              <a:buNone/>
            </a:pPr>
            <a:endParaRPr 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GB" dirty="0" smtClean="0"/>
              <a:t>	   Ways forward for Albania</a:t>
            </a:r>
            <a:endParaRPr lang="en-GB" dirty="0"/>
          </a:p>
        </p:txBody>
      </p:sp>
      <p:pic>
        <p:nvPicPr>
          <p:cNvPr id="4" name="Picture 3" descr="flag: Albania (AL)"/>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1479600" cy="910800"/>
          </a:xfrm>
          <a:prstGeom prst="rect">
            <a:avLst/>
          </a:prstGeom>
          <a:noFill/>
          <a:ln>
            <a:noFill/>
          </a:ln>
        </p:spPr>
      </p:pic>
    </p:spTree>
    <p:extLst>
      <p:ext uri="{BB962C8B-B14F-4D97-AF65-F5344CB8AC3E}">
        <p14:creationId xmlns:p14="http://schemas.microsoft.com/office/powerpoint/2010/main" val="152346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484784"/>
            <a:ext cx="8280920" cy="4608512"/>
          </a:xfrm>
        </p:spPr>
        <p:txBody>
          <a:bodyPr>
            <a:normAutofit fontScale="25000" lnSpcReduction="20000"/>
          </a:bodyPr>
          <a:lstStyle/>
          <a:p>
            <a:pPr marL="0" indent="0" defTabSz="179388" fontAlgn="ctr">
              <a:lnSpc>
                <a:spcPct val="80000"/>
              </a:lnSpc>
              <a:buClr>
                <a:srgbClr val="58585A"/>
              </a:buClr>
              <a:buSzPct val="100000"/>
              <a:buNone/>
              <a:defRPr/>
            </a:pPr>
            <a:r>
              <a:rPr lang="en-ZA" sz="12000" b="1" u="sng" dirty="0">
                <a:solidFill>
                  <a:schemeClr val="tx1">
                    <a:lumMod val="65000"/>
                    <a:lumOff val="35000"/>
                  </a:schemeClr>
                </a:solidFill>
                <a:latin typeface="Arial" panose="020B0604020202020204" pitchFamily="34" charset="0"/>
                <a:cs typeface="Arial" panose="020B0604020202020204" pitchFamily="34" charset="0"/>
              </a:rPr>
              <a:t>4. Participate in the standardization process </a:t>
            </a:r>
            <a:endParaRPr lang="en-ZA" sz="12000" b="1" u="sng" dirty="0" smtClean="0">
              <a:solidFill>
                <a:schemeClr val="tx1">
                  <a:lumMod val="65000"/>
                  <a:lumOff val="35000"/>
                </a:schemeClr>
              </a:solidFill>
              <a:latin typeface="Arial" panose="020B0604020202020204" pitchFamily="34" charset="0"/>
              <a:cs typeface="Arial" panose="020B0604020202020204" pitchFamily="34" charset="0"/>
            </a:endParaRPr>
          </a:p>
          <a:p>
            <a:pPr marL="0" indent="0" defTabSz="179388" fontAlgn="ctr">
              <a:lnSpc>
                <a:spcPct val="80000"/>
              </a:lnSpc>
              <a:buClr>
                <a:srgbClr val="58585A"/>
              </a:buClr>
              <a:buSzPct val="100000"/>
              <a:buNone/>
              <a:defRPr/>
            </a:pPr>
            <a:r>
              <a:rPr lang="en-ZA" sz="12000" b="1" u="sng" dirty="0" smtClean="0">
                <a:solidFill>
                  <a:schemeClr val="tx1">
                    <a:lumMod val="65000"/>
                    <a:lumOff val="35000"/>
                  </a:schemeClr>
                </a:solidFill>
                <a:latin typeface="Arial" panose="020B0604020202020204" pitchFamily="34" charset="0"/>
                <a:cs typeface="Arial" panose="020B0604020202020204" pitchFamily="34" charset="0"/>
              </a:rPr>
              <a:t>by </a:t>
            </a:r>
            <a:r>
              <a:rPr lang="en-ZA" sz="12000" b="1" u="sng" dirty="0">
                <a:solidFill>
                  <a:schemeClr val="tx1">
                    <a:lumMod val="65000"/>
                    <a:lumOff val="35000"/>
                  </a:schemeClr>
                </a:solidFill>
                <a:latin typeface="Arial" panose="020B0604020202020204" pitchFamily="34" charset="0"/>
                <a:cs typeface="Arial" panose="020B0604020202020204" pitchFamily="34" charset="0"/>
              </a:rPr>
              <a:t>becoming </a:t>
            </a:r>
            <a:r>
              <a:rPr lang="en-ZA" sz="12000" b="1" u="sng" dirty="0" smtClean="0">
                <a:solidFill>
                  <a:schemeClr val="tx1">
                    <a:lumMod val="65000"/>
                    <a:lumOff val="35000"/>
                  </a:schemeClr>
                </a:solidFill>
                <a:latin typeface="Arial" panose="020B0604020202020204" pitchFamily="34" charset="0"/>
                <a:cs typeface="Arial" panose="020B0604020202020204" pitchFamily="34" charset="0"/>
              </a:rPr>
              <a:t>P-member </a:t>
            </a:r>
            <a:r>
              <a:rPr lang="en-ZA" sz="12000" b="1" u="sng" dirty="0">
                <a:solidFill>
                  <a:schemeClr val="tx1">
                    <a:lumMod val="65000"/>
                    <a:lumOff val="35000"/>
                  </a:schemeClr>
                </a:solidFill>
                <a:latin typeface="Arial" panose="020B0604020202020204" pitchFamily="34" charset="0"/>
                <a:cs typeface="Arial" panose="020B0604020202020204" pitchFamily="34" charset="0"/>
              </a:rPr>
              <a:t>in  international TCs </a:t>
            </a:r>
            <a:endParaRPr lang="en-ZA" sz="12000" b="1" u="sng" dirty="0" smtClean="0">
              <a:solidFill>
                <a:schemeClr val="tx1">
                  <a:lumMod val="65000"/>
                  <a:lumOff val="35000"/>
                </a:schemeClr>
              </a:solidFill>
              <a:latin typeface="Arial" panose="020B0604020202020204" pitchFamily="34" charset="0"/>
              <a:cs typeface="Arial" panose="020B0604020202020204" pitchFamily="34" charset="0"/>
            </a:endParaRPr>
          </a:p>
          <a:p>
            <a:pPr marL="0" indent="0" defTabSz="179388" fontAlgn="ctr">
              <a:lnSpc>
                <a:spcPct val="80000"/>
              </a:lnSpc>
              <a:buClr>
                <a:srgbClr val="58585A"/>
              </a:buClr>
              <a:buSzPct val="100000"/>
              <a:buNone/>
              <a:defRPr/>
            </a:pPr>
            <a:r>
              <a:rPr lang="en-GB" sz="12000" b="1" u="sng" dirty="0" smtClean="0">
                <a:solidFill>
                  <a:schemeClr val="tx1">
                    <a:lumMod val="65000"/>
                    <a:lumOff val="35000"/>
                  </a:schemeClr>
                </a:solidFill>
                <a:latin typeface="Arial" panose="020B0604020202020204" pitchFamily="34" charset="0"/>
                <a:cs typeface="Arial" panose="020B0604020202020204" pitchFamily="34" charset="0"/>
              </a:rPr>
              <a:t>in </a:t>
            </a:r>
            <a:r>
              <a:rPr lang="en-GB" sz="12000" b="1" u="sng" dirty="0">
                <a:solidFill>
                  <a:schemeClr val="tx1">
                    <a:lumMod val="65000"/>
                    <a:lumOff val="35000"/>
                  </a:schemeClr>
                </a:solidFill>
                <a:latin typeface="Arial" panose="020B0604020202020204" pitchFamily="34" charset="0"/>
                <a:cs typeface="Arial" panose="020B0604020202020204" pitchFamily="34" charset="0"/>
              </a:rPr>
              <a:t>the </a:t>
            </a:r>
            <a:r>
              <a:rPr lang="en-GB" sz="12000" b="1" u="sng" dirty="0" err="1">
                <a:solidFill>
                  <a:schemeClr val="tx1">
                    <a:lumMod val="65000"/>
                    <a:lumOff val="35000"/>
                  </a:schemeClr>
                </a:solidFill>
                <a:latin typeface="Arial" panose="020B0604020202020204" pitchFamily="34" charset="0"/>
                <a:cs typeface="Arial" panose="020B0604020202020204" pitchFamily="34" charset="0"/>
              </a:rPr>
              <a:t>electrotechnical</a:t>
            </a:r>
            <a:r>
              <a:rPr lang="en-GB" sz="12000" b="1" u="sng" dirty="0">
                <a:solidFill>
                  <a:schemeClr val="tx1">
                    <a:lumMod val="65000"/>
                    <a:lumOff val="35000"/>
                  </a:schemeClr>
                </a:solidFill>
                <a:latin typeface="Arial" panose="020B0604020202020204" pitchFamily="34" charset="0"/>
                <a:cs typeface="Arial" panose="020B0604020202020204" pitchFamily="34" charset="0"/>
              </a:rPr>
              <a:t> </a:t>
            </a:r>
            <a:r>
              <a:rPr lang="en-GB" sz="12000" b="1" u="sng" dirty="0" smtClean="0">
                <a:solidFill>
                  <a:schemeClr val="tx1">
                    <a:lumMod val="65000"/>
                    <a:lumOff val="35000"/>
                  </a:schemeClr>
                </a:solidFill>
                <a:latin typeface="Arial" panose="020B0604020202020204" pitchFamily="34" charset="0"/>
                <a:cs typeface="Arial" panose="020B0604020202020204" pitchFamily="34" charset="0"/>
              </a:rPr>
              <a:t>field</a:t>
            </a:r>
            <a:br>
              <a:rPr lang="en-GB" sz="12000" b="1" u="sng" dirty="0" smtClean="0">
                <a:solidFill>
                  <a:schemeClr val="tx1">
                    <a:lumMod val="65000"/>
                    <a:lumOff val="35000"/>
                  </a:schemeClr>
                </a:solidFill>
                <a:latin typeface="Arial" panose="020B0604020202020204" pitchFamily="34" charset="0"/>
                <a:cs typeface="Arial" panose="020B0604020202020204" pitchFamily="34" charset="0"/>
              </a:rPr>
            </a:br>
            <a:endParaRPr lang="en-GB" sz="12000" b="1" u="sng" dirty="0">
              <a:solidFill>
                <a:schemeClr val="tx1">
                  <a:lumMod val="65000"/>
                  <a:lumOff val="35000"/>
                </a:schemeClr>
              </a:solidFill>
              <a:latin typeface="Arial" panose="020B0604020202020204" pitchFamily="34" charset="0"/>
              <a:cs typeface="Arial" panose="020B0604020202020204" pitchFamily="34" charset="0"/>
            </a:endParaRPr>
          </a:p>
          <a:p>
            <a:pPr lvl="0"/>
            <a:r>
              <a:rPr lang="en-GB" sz="6400" b="0" dirty="0" smtClean="0"/>
              <a:t>DPS/KT </a:t>
            </a:r>
            <a:r>
              <a:rPr lang="en-GB" sz="6400" b="0" dirty="0"/>
              <a:t>3 – Electrical and electronic material (IEC TC 32 – Fuses)</a:t>
            </a:r>
          </a:p>
          <a:p>
            <a:pPr lvl="0"/>
            <a:r>
              <a:rPr lang="en-GB" sz="6400" b="0" dirty="0"/>
              <a:t>DPS/KT 4 – Electrical and electronic devices (IEC TC 96 - Transformers, reactors, power supply units and similar products for low voltage up to 1100 V)</a:t>
            </a:r>
          </a:p>
          <a:p>
            <a:pPr lvl="0"/>
            <a:r>
              <a:rPr lang="en-GB" sz="6400" b="0" dirty="0"/>
              <a:t>DPS/KT 6 – Technical safety and environment (IEC TC 44 - Safety of machinery – </a:t>
            </a:r>
            <a:r>
              <a:rPr lang="en-GB" sz="6400" b="0" dirty="0" err="1"/>
              <a:t>Electrotechnical</a:t>
            </a:r>
            <a:r>
              <a:rPr lang="en-GB" sz="6400" b="0" dirty="0"/>
              <a:t> aspects; IEC TC 59 - Performance of household and similar electrical appliances; IEC TC 61 - Safety of household and similar electrical appliances; IEC TC 31 - Equipment for explosive atmospheres; IEC TC 111 – Environmental standardization for electrical and electronic products and systems)</a:t>
            </a:r>
          </a:p>
          <a:p>
            <a:pPr lvl="0"/>
            <a:r>
              <a:rPr lang="en-GB" sz="6400" b="0" dirty="0"/>
              <a:t>DPS/KT 7 – Semiconductor materials and devices. Electromechanical components and</a:t>
            </a:r>
          </a:p>
          <a:p>
            <a:r>
              <a:rPr lang="en-GB" sz="6400" b="0" dirty="0"/>
              <a:t>mechanical structures for electronic equipment (IEC TC 39 - Electronic tubes; IEC TC 40 - Capacitors and resistors for electronic equipment; IEC TC 47 – Semiconductor devices; IEC TC 48 –Electromechanical components and mechanical structures for electronic equipment; IEC TC 49 - Piezoelectric and dielectric devices for frequency, control and selection)</a:t>
            </a:r>
          </a:p>
          <a:p>
            <a:pPr lvl="0"/>
            <a:r>
              <a:rPr lang="en-GB" sz="6400" b="0" dirty="0"/>
              <a:t>DPS/KT 8 – Measuring equipment. Testing techniques. (IEC TC 13 - Electrical energy</a:t>
            </a:r>
          </a:p>
          <a:p>
            <a:r>
              <a:rPr lang="en-GB" sz="6400" b="0" dirty="0"/>
              <a:t>measurement, tariff and load control; IEC TC 85 – Measuring equipment for electrical and electromagnetic quantities)</a:t>
            </a:r>
          </a:p>
          <a:p>
            <a:pPr defTabSz="179388" fontAlgn="ctr">
              <a:lnSpc>
                <a:spcPct val="80000"/>
              </a:lnSpc>
              <a:buClr>
                <a:srgbClr val="58585A"/>
              </a:buClr>
              <a:buSzPct val="100000"/>
              <a:defRPr/>
            </a:pPr>
            <a:endParaRPr lang="en-GB" sz="2800" b="0" dirty="0">
              <a:solidFill>
                <a:srgbClr val="58585A"/>
              </a:solidFill>
            </a:endParaRPr>
          </a:p>
          <a:p>
            <a:pPr marL="0" indent="0">
              <a:buNone/>
            </a:pPr>
            <a:endParaRPr 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GB" dirty="0" smtClean="0"/>
              <a:t>	   Ways forward for Albania</a:t>
            </a:r>
            <a:endParaRPr lang="en-GB" dirty="0"/>
          </a:p>
        </p:txBody>
      </p:sp>
      <p:pic>
        <p:nvPicPr>
          <p:cNvPr id="4" name="Picture 3" descr="flag: Albania (AL)"/>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1479600" cy="910800"/>
          </a:xfrm>
          <a:prstGeom prst="rect">
            <a:avLst/>
          </a:prstGeom>
          <a:noFill/>
          <a:ln>
            <a:noFill/>
          </a:ln>
        </p:spPr>
      </p:pic>
    </p:spTree>
    <p:extLst>
      <p:ext uri="{BB962C8B-B14F-4D97-AF65-F5344CB8AC3E}">
        <p14:creationId xmlns:p14="http://schemas.microsoft.com/office/powerpoint/2010/main" val="39894807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Scope of the IEC</a:t>
            </a:r>
          </a:p>
        </p:txBody>
      </p:sp>
      <p:grpSp>
        <p:nvGrpSpPr>
          <p:cNvPr id="3" name="Group 2"/>
          <p:cNvGrpSpPr/>
          <p:nvPr/>
        </p:nvGrpSpPr>
        <p:grpSpPr>
          <a:xfrm>
            <a:off x="4644008" y="1124744"/>
            <a:ext cx="4499992" cy="4863871"/>
            <a:chOff x="4644008" y="1124744"/>
            <a:chExt cx="4499992" cy="4863871"/>
          </a:xfrm>
        </p:grpSpPr>
        <p:pic>
          <p:nvPicPr>
            <p:cNvPr id="5" name="Picture 2" descr="https://encrypted-tbn2.google.com/images?q=tbn:ANd9GcTUcbLDl7FiKGBcxuq-VcI825LMtw1qXEhklutMbcx8jSqoErJz"/>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7105431" y="3659213"/>
              <a:ext cx="1122385" cy="1122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7" descr="iStock_000004428087Medium"/>
            <p:cNvPicPr preferRelativeResize="0">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7524328" y="4725144"/>
              <a:ext cx="1170043" cy="87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42" descr="Power drill"/>
            <p:cNvPicPr preferRelativeResize="0">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6228184" y="5013176"/>
              <a:ext cx="1301247" cy="97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48" descr="fuse1"/>
            <p:cNvPicPr preferRelativeResize="0">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a:xfrm>
              <a:off x="4969923" y="2366264"/>
              <a:ext cx="76041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51" descr="SE-High-Speed-Train-03-for-"/>
            <p:cNvPicPr preferRelativeResize="0">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a:xfrm>
              <a:off x="5771600" y="3933057"/>
              <a:ext cx="1096622" cy="64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818578" y="4621802"/>
              <a:ext cx="1561491" cy="816335"/>
            </a:xfrm>
            <a:prstGeom prst="rect">
              <a:avLst/>
            </a:prstGeom>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flipH="1">
              <a:off x="6444208" y="1124744"/>
              <a:ext cx="1558865" cy="1074560"/>
            </a:xfrm>
            <a:prstGeom prst="rect">
              <a:avLst/>
            </a:prstGeom>
          </p:spPr>
        </p:pic>
        <p:pic>
          <p:nvPicPr>
            <p:cNvPr id="15"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a:xfrm>
              <a:off x="8203161" y="3703676"/>
              <a:ext cx="874452" cy="87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a:xfrm>
              <a:off x="5796273" y="2348199"/>
              <a:ext cx="1238883" cy="130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a:xfrm>
              <a:off x="7236296" y="2366264"/>
              <a:ext cx="1740152" cy="118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2" descr="Semiconductor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43099" y="1196752"/>
              <a:ext cx="1000901" cy="99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N:\MARKETING\Images and Photos\Thematic_photos\Energy\Energy brochure 2013\10 Components, connectors etc\switch1.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0580" t="3104" r="8782" b="3390"/>
            <a:stretch/>
          </p:blipFill>
          <p:spPr bwMode="auto">
            <a:xfrm>
              <a:off x="4644008" y="3356992"/>
              <a:ext cx="89535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Tomograph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4008" y="1268760"/>
              <a:ext cx="1614192" cy="103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p:cNvSpPr txBox="1"/>
          <p:nvPr/>
        </p:nvSpPr>
        <p:spPr>
          <a:xfrm>
            <a:off x="351692" y="1594338"/>
            <a:ext cx="3938954" cy="2246769"/>
          </a:xfrm>
          <a:prstGeom prst="rect">
            <a:avLst/>
          </a:prstGeom>
          <a:noFill/>
        </p:spPr>
        <p:txBody>
          <a:bodyPr wrap="square" rtlCol="0">
            <a:spAutoFit/>
          </a:bodyPr>
          <a:lstStyle/>
          <a:p>
            <a:r>
              <a:rPr lang="en-US" sz="2800" b="1" dirty="0" smtClean="0">
                <a:solidFill>
                  <a:schemeClr val="tx1">
                    <a:lumMod val="65000"/>
                    <a:lumOff val="35000"/>
                  </a:schemeClr>
                </a:solidFill>
                <a:latin typeface="Arial" pitchFamily="34" charset="0"/>
                <a:cs typeface="Arial" pitchFamily="34" charset="0"/>
              </a:rPr>
              <a:t>Millions of devices and systems that use or produce electricity and contain electronics.</a:t>
            </a:r>
            <a:endParaRPr lang="en-US" sz="2800" b="1" dirty="0">
              <a:solidFill>
                <a:schemeClr val="tx1">
                  <a:lumMod val="65000"/>
                  <a:lumOff val="35000"/>
                </a:schemeClr>
              </a:solidFill>
              <a:latin typeface="Arial" pitchFamily="34" charset="0"/>
              <a:cs typeface="Arial" pitchFamily="34" charset="0"/>
            </a:endParaRPr>
          </a:p>
        </p:txBody>
      </p:sp>
      <p:sp>
        <p:nvSpPr>
          <p:cNvPr id="25" name="Rectangle 24"/>
          <p:cNvSpPr/>
          <p:nvPr/>
        </p:nvSpPr>
        <p:spPr>
          <a:xfrm>
            <a:off x="351692" y="3977696"/>
            <a:ext cx="4126522" cy="1815882"/>
          </a:xfrm>
          <a:prstGeom prst="rect">
            <a:avLst/>
          </a:prstGeom>
        </p:spPr>
        <p:txBody>
          <a:bodyPr wrap="square">
            <a:spAutoFit/>
          </a:bodyPr>
          <a:lstStyle/>
          <a:p>
            <a:r>
              <a:rPr lang="en-US" sz="2800" b="1" dirty="0" smtClean="0">
                <a:solidFill>
                  <a:schemeClr val="tx1">
                    <a:lumMod val="65000"/>
                    <a:lumOff val="35000"/>
                  </a:schemeClr>
                </a:solidFill>
                <a:latin typeface="Arial" pitchFamily="34" charset="0"/>
                <a:cs typeface="Arial" pitchFamily="34" charset="0"/>
              </a:rPr>
              <a:t>Interoperability</a:t>
            </a:r>
            <a:r>
              <a:rPr lang="en-US" sz="2800" b="1" dirty="0">
                <a:solidFill>
                  <a:schemeClr val="tx1">
                    <a:lumMod val="65000"/>
                    <a:lumOff val="35000"/>
                  </a:schemeClr>
                </a:solidFill>
                <a:latin typeface="Arial" pitchFamily="34" charset="0"/>
                <a:cs typeface="Arial" pitchFamily="34" charset="0"/>
              </a:rPr>
              <a:t>, safety, performance, EMC, waste management and environment</a:t>
            </a:r>
          </a:p>
        </p:txBody>
      </p:sp>
      <p:pic>
        <p:nvPicPr>
          <p:cNvPr id="23" name="Picture 25" descr="IEC logo RV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19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484784"/>
            <a:ext cx="8280920" cy="4608512"/>
          </a:xfrm>
        </p:spPr>
        <p:txBody>
          <a:bodyPr>
            <a:normAutofit/>
          </a:bodyPr>
          <a:lstStyle/>
          <a:p>
            <a:pPr marL="0" indent="0" defTabSz="179388" fontAlgn="ctr">
              <a:lnSpc>
                <a:spcPct val="80000"/>
              </a:lnSpc>
              <a:buClr>
                <a:srgbClr val="58585A"/>
              </a:buClr>
              <a:buSzPct val="100000"/>
              <a:buNone/>
              <a:defRPr/>
            </a:pPr>
            <a:r>
              <a:rPr lang="en-ZA" sz="3000" b="1" u="sng" dirty="0">
                <a:solidFill>
                  <a:schemeClr val="tx1">
                    <a:lumMod val="65000"/>
                    <a:lumOff val="35000"/>
                  </a:schemeClr>
                </a:solidFill>
                <a:latin typeface="Arial" panose="020B0604020202020204" pitchFamily="34" charset="0"/>
                <a:cs typeface="Arial" panose="020B0604020202020204" pitchFamily="34" charset="0"/>
              </a:rPr>
              <a:t>5. Training </a:t>
            </a:r>
            <a:r>
              <a:rPr lang="en-ZA" sz="3000" b="1" u="sng" dirty="0" smtClean="0">
                <a:solidFill>
                  <a:schemeClr val="tx1">
                    <a:lumMod val="65000"/>
                    <a:lumOff val="35000"/>
                  </a:schemeClr>
                </a:solidFill>
                <a:latin typeface="Arial" panose="020B0604020202020204" pitchFamily="34" charset="0"/>
                <a:cs typeface="Arial" panose="020B0604020202020204" pitchFamily="34" charset="0"/>
              </a:rPr>
              <a:t>courses </a:t>
            </a:r>
            <a:r>
              <a:rPr lang="en-ZA" sz="3000" b="1" u="sng" dirty="0">
                <a:solidFill>
                  <a:schemeClr val="tx1">
                    <a:lumMod val="65000"/>
                    <a:lumOff val="35000"/>
                  </a:schemeClr>
                </a:solidFill>
                <a:latin typeface="Arial" panose="020B0604020202020204" pitchFamily="34" charset="0"/>
                <a:cs typeface="Arial" panose="020B0604020202020204" pitchFamily="34" charset="0"/>
              </a:rPr>
              <a:t>– workshops</a:t>
            </a:r>
            <a:r>
              <a:rPr lang="en-ZA" sz="2800" u="sng" dirty="0" smtClean="0">
                <a:solidFill>
                  <a:srgbClr val="58585A"/>
                </a:solidFill>
              </a:rPr>
              <a:t/>
            </a:r>
            <a:br>
              <a:rPr lang="en-ZA" sz="2800" u="sng" dirty="0" smtClean="0">
                <a:solidFill>
                  <a:srgbClr val="58585A"/>
                </a:solidFill>
              </a:rPr>
            </a:br>
            <a:endParaRPr lang="en-ZA" sz="2800" dirty="0">
              <a:solidFill>
                <a:srgbClr val="58585A"/>
              </a:solidFill>
            </a:endParaRPr>
          </a:p>
          <a:p>
            <a:r>
              <a:rPr lang="en-US" sz="2800" dirty="0" smtClean="0">
                <a:latin typeface="Arial" panose="020B0604020202020204" pitchFamily="34" charset="0"/>
                <a:cs typeface="Arial" panose="020B0604020202020204" pitchFamily="34" charset="0"/>
              </a:rPr>
              <a:t>Free of charge</a:t>
            </a:r>
          </a:p>
          <a:p>
            <a:r>
              <a:rPr lang="en-US" sz="2800" dirty="0" smtClean="0">
                <a:latin typeface="Arial" panose="020B0604020202020204" pitchFamily="34" charset="0"/>
                <a:cs typeface="Arial" panose="020B0604020202020204" pitchFamily="34" charset="0"/>
              </a:rPr>
              <a:t>Either in Geneva or in Albania</a:t>
            </a:r>
          </a:p>
          <a:p>
            <a:pPr marL="0" indent="0">
              <a:buNone/>
            </a:pPr>
            <a:endParaRPr 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GB" dirty="0" smtClean="0"/>
              <a:t>	   Ways forward for Albania</a:t>
            </a:r>
            <a:endParaRPr lang="en-GB" dirty="0"/>
          </a:p>
        </p:txBody>
      </p:sp>
      <p:pic>
        <p:nvPicPr>
          <p:cNvPr id="4" name="Picture 3" descr="flag: Albania (AL)"/>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1479600" cy="910800"/>
          </a:xfrm>
          <a:prstGeom prst="rect">
            <a:avLst/>
          </a:prstGeom>
          <a:noFill/>
          <a:ln>
            <a:noFill/>
          </a:ln>
        </p:spPr>
      </p:pic>
    </p:spTree>
    <p:extLst>
      <p:ext uri="{BB962C8B-B14F-4D97-AF65-F5344CB8AC3E}">
        <p14:creationId xmlns:p14="http://schemas.microsoft.com/office/powerpoint/2010/main" val="1355668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484784"/>
            <a:ext cx="8280920" cy="4608512"/>
          </a:xfrm>
        </p:spPr>
        <p:txBody>
          <a:bodyPr>
            <a:normAutofit/>
          </a:bodyPr>
          <a:lstStyle/>
          <a:p>
            <a:pPr marL="0" indent="0" defTabSz="179388" fontAlgn="ctr">
              <a:lnSpc>
                <a:spcPct val="80000"/>
              </a:lnSpc>
              <a:buClr>
                <a:srgbClr val="58585A"/>
              </a:buClr>
              <a:buSzPct val="100000"/>
              <a:buNone/>
              <a:defRPr/>
            </a:pPr>
            <a:r>
              <a:rPr lang="en-ZA" sz="3000" b="1" u="sng" dirty="0">
                <a:solidFill>
                  <a:schemeClr val="tx1">
                    <a:lumMod val="65000"/>
                    <a:lumOff val="35000"/>
                  </a:schemeClr>
                </a:solidFill>
                <a:latin typeface="Arial" panose="020B0604020202020204" pitchFamily="34" charset="0"/>
                <a:cs typeface="Arial" panose="020B0604020202020204" pitchFamily="34" charset="0"/>
              </a:rPr>
              <a:t>6. Recognize CB certificates (free of charge)</a:t>
            </a:r>
          </a:p>
          <a:p>
            <a:pPr marL="0" indent="0">
              <a:spcBef>
                <a:spcPts val="0"/>
              </a:spcBef>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CB certificate is proof of conformity to standard</a:t>
            </a:r>
          </a:p>
          <a:p>
            <a:r>
              <a:rPr lang="en-US" sz="2800" dirty="0" smtClean="0">
                <a:latin typeface="Arial" panose="020B0604020202020204" pitchFamily="34" charset="0"/>
                <a:cs typeface="Arial" panose="020B0604020202020204" pitchFamily="34" charset="0"/>
              </a:rPr>
              <a:t>Recognizing the certificate costs nothing</a:t>
            </a:r>
          </a:p>
          <a:p>
            <a:r>
              <a:rPr lang="en-US" sz="2800" dirty="0" smtClean="0">
                <a:latin typeface="Arial" panose="020B0604020202020204" pitchFamily="34" charset="0"/>
                <a:cs typeface="Arial" panose="020B0604020202020204" pitchFamily="34" charset="0"/>
              </a:rPr>
              <a:t>Build QI according to national priorities</a:t>
            </a:r>
          </a:p>
          <a:p>
            <a:r>
              <a:rPr lang="en-US" sz="2800" dirty="0" smtClean="0">
                <a:latin typeface="Arial" panose="020B0604020202020204" pitchFamily="34" charset="0"/>
                <a:cs typeface="Arial" panose="020B0604020202020204" pitchFamily="34" charset="0"/>
              </a:rPr>
              <a:t>Save resources </a:t>
            </a:r>
            <a:r>
              <a:rPr lang="en-US" sz="2800" dirty="0" smtClean="0">
                <a:latin typeface="Arial" panose="020B0604020202020204" pitchFamily="34" charset="0"/>
                <a:cs typeface="Arial" panose="020B0604020202020204" pitchFamily="34" charset="0"/>
                <a:sym typeface="Wingdings" panose="05000000000000000000" pitchFamily="2" charset="2"/>
              </a:rPr>
              <a:t> use existing QI</a:t>
            </a:r>
          </a:p>
          <a:p>
            <a:r>
              <a:rPr lang="en-US" sz="2800" dirty="0" smtClean="0">
                <a:latin typeface="Arial" panose="020B0604020202020204" pitchFamily="34" charset="0"/>
                <a:cs typeface="Arial" panose="020B0604020202020204" pitchFamily="34" charset="0"/>
                <a:sym typeface="Wingdings" panose="05000000000000000000" pitchFamily="2" charset="2"/>
              </a:rPr>
              <a:t>IEC CA Systems are existing QI (free of charge)</a:t>
            </a:r>
            <a:endParaRPr 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GB" dirty="0" smtClean="0"/>
              <a:t>	   Ways forward for Albania</a:t>
            </a:r>
            <a:endParaRPr lang="en-GB" dirty="0"/>
          </a:p>
        </p:txBody>
      </p:sp>
      <p:pic>
        <p:nvPicPr>
          <p:cNvPr id="4" name="Picture 3" descr="flag: Albania (AL)"/>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1479600" cy="910800"/>
          </a:xfrm>
          <a:prstGeom prst="rect">
            <a:avLst/>
          </a:prstGeom>
          <a:noFill/>
          <a:ln>
            <a:noFill/>
          </a:ln>
        </p:spPr>
      </p:pic>
    </p:spTree>
    <p:extLst>
      <p:ext uri="{BB962C8B-B14F-4D97-AF65-F5344CB8AC3E}">
        <p14:creationId xmlns:p14="http://schemas.microsoft.com/office/powerpoint/2010/main" val="4058661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484784"/>
            <a:ext cx="8280920" cy="4608512"/>
          </a:xfrm>
        </p:spPr>
        <p:txBody>
          <a:bodyPr>
            <a:normAutofit/>
          </a:bodyPr>
          <a:lstStyle/>
          <a:p>
            <a:pPr marL="0" indent="0" defTabSz="179388" fontAlgn="ctr">
              <a:lnSpc>
                <a:spcPct val="80000"/>
              </a:lnSpc>
              <a:buClr>
                <a:srgbClr val="58585A"/>
              </a:buClr>
              <a:buSzPct val="100000"/>
              <a:buNone/>
              <a:defRPr/>
            </a:pPr>
            <a:r>
              <a:rPr lang="en-ZA" sz="3000" b="1" u="sng" dirty="0">
                <a:solidFill>
                  <a:schemeClr val="tx1">
                    <a:lumMod val="65000"/>
                    <a:lumOff val="35000"/>
                  </a:schemeClr>
                </a:solidFill>
                <a:latin typeface="Arial" panose="020B0604020202020204" pitchFamily="34" charset="0"/>
                <a:cs typeface="Arial" panose="020B0604020202020204" pitchFamily="34" charset="0"/>
              </a:rPr>
              <a:t>7. ACAS e-learning</a:t>
            </a:r>
          </a:p>
          <a:p>
            <a:pPr marL="0" indent="0">
              <a:spcBef>
                <a:spcPts val="0"/>
              </a:spcBef>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Learn about IEC CA Systems</a:t>
            </a:r>
          </a:p>
          <a:p>
            <a:r>
              <a:rPr lang="en-US" sz="2800" dirty="0" smtClean="0">
                <a:latin typeface="Arial" panose="020B0604020202020204" pitchFamily="34" charset="0"/>
                <a:cs typeface="Arial" panose="020B0604020202020204" pitchFamily="34" charset="0"/>
              </a:rPr>
              <a:t>IEC CA Systems can be used as free QI</a:t>
            </a:r>
          </a:p>
          <a:p>
            <a:r>
              <a:rPr lang="en-US" sz="2800" dirty="0" smtClean="0">
                <a:latin typeface="Arial" panose="020B0604020202020204" pitchFamily="34" charset="0"/>
                <a:cs typeface="Arial" panose="020B0604020202020204" pitchFamily="34" charset="0"/>
              </a:rPr>
              <a:t>Ensure safety and quality of imported goods</a:t>
            </a:r>
            <a:endParaRPr 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GB" dirty="0" smtClean="0"/>
              <a:t>	   Ways forward for Albania</a:t>
            </a:r>
            <a:endParaRPr lang="en-GB" dirty="0"/>
          </a:p>
        </p:txBody>
      </p:sp>
      <p:pic>
        <p:nvPicPr>
          <p:cNvPr id="4" name="Picture 3" descr="flag: Albania (AL)"/>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1479600" cy="910800"/>
          </a:xfrm>
          <a:prstGeom prst="rect">
            <a:avLst/>
          </a:prstGeom>
          <a:noFill/>
          <a:ln>
            <a:noFill/>
          </a:ln>
        </p:spPr>
      </p:pic>
    </p:spTree>
    <p:extLst>
      <p:ext uri="{BB962C8B-B14F-4D97-AF65-F5344CB8AC3E}">
        <p14:creationId xmlns:p14="http://schemas.microsoft.com/office/powerpoint/2010/main" val="3883400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99592" y="908720"/>
            <a:ext cx="7561460" cy="647700"/>
          </a:xfrm>
        </p:spPr>
        <p:txBody>
          <a:bodyPr>
            <a:normAutofit fontScale="90000"/>
          </a:bodyPr>
          <a:lstStyle/>
          <a:p>
            <a:r>
              <a:rPr lang="en-GB" dirty="0"/>
              <a:t>IEC National Committee </a:t>
            </a:r>
            <a:r>
              <a:rPr lang="en-GB" dirty="0" smtClean="0"/>
              <a:t>of Moldova – </a:t>
            </a:r>
            <a:r>
              <a:rPr lang="en-GB" sz="2800" dirty="0" smtClean="0"/>
              <a:t>IEC member since 2012</a:t>
            </a:r>
            <a:r>
              <a:rPr lang="en-GB" sz="1400" dirty="0"/>
              <a:t/>
            </a:r>
            <a:br>
              <a:rPr lang="en-GB" sz="1400" dirty="0"/>
            </a:br>
            <a:r>
              <a:rPr lang="en-GB" sz="1400" dirty="0"/>
              <a:t>http://www.iec.ch/dyn/www/f?p=103:16:0::::FSP_ORG_ID:1093</a:t>
            </a:r>
            <a:endParaRPr lang="en-GB" sz="1400"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3735288"/>
              </p:ext>
            </p:extLst>
          </p:nvPr>
        </p:nvGraphicFramePr>
        <p:xfrm>
          <a:off x="755650" y="2290904"/>
          <a:ext cx="7561263" cy="4128628"/>
        </p:xfrm>
        <a:graphic>
          <a:graphicData uri="http://schemas.openxmlformats.org/drawingml/2006/table">
            <a:tbl>
              <a:tblPr/>
              <a:tblGrid>
                <a:gridCol w="1591845"/>
                <a:gridCol w="3448641"/>
                <a:gridCol w="2520777"/>
              </a:tblGrid>
              <a:tr h="15614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p>
                    <a:p>
                      <a:pPr algn="ctr"/>
                      <a:endParaRPr lang="en-GB" dirty="0">
                        <a:effectLst/>
                      </a:endParaRPr>
                    </a:p>
                  </a:txBody>
                  <a:tcPr marL="0" marR="0" marT="0" marB="0" anchor="ctr">
                    <a:lnL>
                      <a:noFill/>
                    </a:lnL>
                    <a:lnR>
                      <a:noFill/>
                    </a:lnR>
                    <a:lnT>
                      <a:noFill/>
                    </a:lnT>
                    <a:lnB>
                      <a:noFill/>
                    </a:lnB>
                  </a:tcPr>
                </a:tc>
                <a:tc gridSpan="2">
                  <a:txBody>
                    <a:bodyPr/>
                    <a:lstStyle/>
                    <a:p>
                      <a:r>
                        <a:rPr lang="en-GB" dirty="0" smtClean="0"/>
                        <a:t>IEC National Committee of Moldova</a:t>
                      </a:r>
                    </a:p>
                    <a:p>
                      <a:r>
                        <a:rPr lang="en-GB" dirty="0" smtClean="0"/>
                        <a:t>Moldovan Electrotechnical Committee</a:t>
                      </a:r>
                    </a:p>
                    <a:p>
                      <a:r>
                        <a:rPr lang="en-GB" dirty="0" smtClean="0"/>
                        <a:t>Secretariat held at the National Standardization Institute (INS)</a:t>
                      </a:r>
                    </a:p>
                    <a:p>
                      <a:r>
                        <a:rPr lang="en-GB" dirty="0" smtClean="0"/>
                        <a:t>Str. Coca 28</a:t>
                      </a:r>
                    </a:p>
                    <a:p>
                      <a:r>
                        <a:rPr lang="en-GB" dirty="0" smtClean="0"/>
                        <a:t>MD-2064 CHISINAU</a:t>
                      </a:r>
                    </a:p>
                    <a:p>
                      <a:r>
                        <a:rPr lang="en-GB" dirty="0" smtClean="0"/>
                        <a:t>Moldova, Republic of</a:t>
                      </a:r>
                      <a:r>
                        <a:rPr lang="fr-FR" dirty="0" smtClean="0"/>
                        <a:t>o</a:t>
                      </a:r>
                      <a:endParaRPr lang="fr-FR" dirty="0"/>
                    </a:p>
                  </a:txBody>
                  <a:tcPr marL="0" marR="0" marT="0" marB="0" anchor="ctr">
                    <a:lnL>
                      <a:noFill/>
                    </a:lnL>
                    <a:lnR>
                      <a:noFill/>
                    </a:lnR>
                    <a:lnT>
                      <a:noFill/>
                    </a:lnT>
                    <a:lnB>
                      <a:noFill/>
                    </a:lnB>
                  </a:tcPr>
                </a:tc>
                <a:tc hMerge="1">
                  <a:txBody>
                    <a:bodyPr/>
                    <a:lstStyle/>
                    <a:p>
                      <a:endParaRPr lang="en-GB"/>
                    </a:p>
                  </a:txBody>
                  <a:tcPr>
                    <a:lnL>
                      <a:noFill/>
                    </a:lnL>
                    <a:lnR>
                      <a:noFill/>
                    </a:lnR>
                    <a:lnT>
                      <a:noFill/>
                    </a:lnT>
                    <a:lnB>
                      <a:noFill/>
                    </a:lnB>
                  </a:tcPr>
                </a:tc>
              </a:tr>
              <a:tr h="1241354">
                <a:tc>
                  <a:txBody>
                    <a:bodyPr/>
                    <a:lstStyle/>
                    <a:p>
                      <a:r>
                        <a:rPr lang="en-GB" dirty="0"/>
                        <a:t>President</a:t>
                      </a:r>
                    </a:p>
                  </a:txBody>
                  <a:tcPr marL="0" marR="0" marT="0" marB="0" anchor="ctr">
                    <a:lnL>
                      <a:noFill/>
                    </a:lnL>
                    <a:lnR>
                      <a:noFill/>
                    </a:lnR>
                    <a:lnT>
                      <a:noFill/>
                    </a:lnT>
                    <a:lnB>
                      <a:noFill/>
                    </a:lnB>
                  </a:tcPr>
                </a:tc>
                <a:tc>
                  <a:txBody>
                    <a:bodyPr/>
                    <a:lstStyle/>
                    <a:p>
                      <a:r>
                        <a:rPr lang="en-GB" b="1" dirty="0" smtClean="0"/>
                        <a:t>Mr </a:t>
                      </a:r>
                      <a:r>
                        <a:rPr lang="en-GB" b="1" dirty="0" err="1" smtClean="0"/>
                        <a:t>Iurii</a:t>
                      </a:r>
                      <a:r>
                        <a:rPr lang="en-GB" b="1" dirty="0" smtClean="0"/>
                        <a:t> </a:t>
                      </a:r>
                      <a:r>
                        <a:rPr lang="en-GB" b="1" dirty="0" err="1" smtClean="0"/>
                        <a:t>Socol</a:t>
                      </a:r>
                      <a:endParaRPr lang="en-GB" dirty="0"/>
                    </a:p>
                  </a:txBody>
                  <a:tcPr marL="0" marR="0" marT="0" marB="0" anchor="ctr">
                    <a:lnL>
                      <a:noFill/>
                    </a:lnL>
                    <a:lnR>
                      <a:noFill/>
                    </a:lnR>
                    <a:lnT>
                      <a:noFill/>
                    </a:lnT>
                    <a:lnB>
                      <a:noFill/>
                    </a:lnB>
                  </a:tcPr>
                </a:tc>
                <a:tc>
                  <a:txBody>
                    <a:bodyPr/>
                    <a:lstStyle/>
                    <a:p>
                      <a:r>
                        <a:rPr lang="en-GB" dirty="0"/>
                        <a:t> </a:t>
                      </a:r>
                    </a:p>
                  </a:txBody>
                  <a:tcPr marL="0" marR="0" marT="0" marB="0" anchor="ctr">
                    <a:lnL>
                      <a:noFill/>
                    </a:lnL>
                    <a:lnR>
                      <a:noFill/>
                    </a:lnR>
                    <a:lnT>
                      <a:noFill/>
                    </a:lnT>
                    <a:lnB>
                      <a:noFill/>
                    </a:lnB>
                  </a:tcPr>
                </a:tc>
              </a:tr>
              <a:tr h="1241354">
                <a:tc>
                  <a:txBody>
                    <a:bodyPr/>
                    <a:lstStyle/>
                    <a:p>
                      <a:r>
                        <a:rPr lang="en-GB"/>
                        <a:t>Secretary</a:t>
                      </a:r>
                    </a:p>
                  </a:txBody>
                  <a:tcPr marL="0" marR="0" marT="0" marB="0" anchor="ctr">
                    <a:lnL>
                      <a:noFill/>
                    </a:lnL>
                    <a:lnR>
                      <a:noFill/>
                    </a:lnR>
                    <a:lnT>
                      <a:noFill/>
                    </a:lnT>
                    <a:lnB>
                      <a:noFill/>
                    </a:lnB>
                  </a:tcPr>
                </a:tc>
                <a:tc>
                  <a:txBody>
                    <a:bodyPr/>
                    <a:lstStyle/>
                    <a:p>
                      <a:r>
                        <a:rPr lang="en-GB" b="1" dirty="0" smtClean="0"/>
                        <a:t>Ms Lucia </a:t>
                      </a:r>
                      <a:r>
                        <a:rPr lang="en-GB" b="1" dirty="0" err="1" smtClean="0"/>
                        <a:t>Mursa</a:t>
                      </a:r>
                      <a:endParaRPr lang="en-GB" dirty="0"/>
                    </a:p>
                  </a:txBody>
                  <a:tcPr marL="0" marR="0" marT="0" marB="0" anchor="ctr">
                    <a:lnL>
                      <a:noFill/>
                    </a:lnL>
                    <a:lnR>
                      <a:noFill/>
                    </a:lnR>
                    <a:lnT>
                      <a:noFill/>
                    </a:lnT>
                    <a:lnB>
                      <a:noFill/>
                    </a:lnB>
                  </a:tcPr>
                </a:tc>
                <a:tc>
                  <a:txBody>
                    <a:bodyPr/>
                    <a:lstStyle/>
                    <a:p>
                      <a:endParaRPr lang="en-GB" dirty="0"/>
                    </a:p>
                  </a:txBody>
                  <a:tcPr>
                    <a:lnL>
                      <a:noFill/>
                    </a:lnL>
                    <a:lnR>
                      <a:noFill/>
                    </a:lnR>
                    <a:lnT>
                      <a:noFill/>
                    </a:lnT>
                    <a:lnB>
                      <a:noFill/>
                    </a:lnB>
                  </a:tcPr>
                </a:tc>
              </a:tr>
            </a:tbl>
          </a:graphicData>
        </a:graphic>
      </p:graphicFrame>
      <p:sp>
        <p:nvSpPr>
          <p:cNvPr id="22538" name="Slide Number Placeholder 3"/>
          <p:cNvSpPr>
            <a:spLocks noGrp="1"/>
          </p:cNvSpPr>
          <p:nvPr>
            <p:ph type="sldNum" sz="quarter" idx="12"/>
          </p:nvPr>
        </p:nvSpPr>
        <p:spPr>
          <a:noFill/>
        </p:spPr>
        <p:txBody>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fld id="{A5EE82C1-1875-4550-A53A-9B32AAAADEEC}" type="slidenum">
              <a:rPr lang="fr-FR" sz="1600" smtClean="0">
                <a:solidFill>
                  <a:srgbClr val="9C9D9F"/>
                </a:solidFill>
              </a:rPr>
              <a:pPr/>
              <a:t>33</a:t>
            </a:fld>
            <a:endParaRPr lang="fr-FR" sz="1600" smtClean="0">
              <a:solidFill>
                <a:srgbClr val="9C9D9F"/>
              </a:solidFill>
            </a:endParaRPr>
          </a:p>
        </p:txBody>
      </p:sp>
      <p:pic>
        <p:nvPicPr>
          <p:cNvPr id="6" name="Picture 5" descr="flag: Moldova (MD)"/>
          <p:cNvPicPr/>
          <p:nvPr/>
        </p:nvPicPr>
        <p:blipFill>
          <a:blip r:embed="rId3">
            <a:extLst>
              <a:ext uri="{28A0092B-C50C-407E-A947-70E740481C1C}">
                <a14:useLocalDpi xmlns:a14="http://schemas.microsoft.com/office/drawing/2010/main" val="0"/>
              </a:ext>
            </a:extLst>
          </a:blip>
          <a:srcRect/>
          <a:stretch>
            <a:fillRect/>
          </a:stretch>
        </p:blipFill>
        <p:spPr bwMode="auto">
          <a:xfrm>
            <a:off x="609580" y="2348880"/>
            <a:ext cx="1479600" cy="910800"/>
          </a:xfrm>
          <a:prstGeom prst="rect">
            <a:avLst/>
          </a:prstGeom>
          <a:noFill/>
          <a:ln>
            <a:noFill/>
          </a:ln>
        </p:spPr>
      </p:pic>
      <p:pic>
        <p:nvPicPr>
          <p:cNvPr id="7" name="Picture 25" descr="IEC logo R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596342"/>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484784"/>
            <a:ext cx="8280920" cy="4608512"/>
          </a:xfrm>
        </p:spPr>
        <p:txBody>
          <a:bodyPr>
            <a:normAutofit fontScale="47500" lnSpcReduction="20000"/>
          </a:bodyPr>
          <a:lstStyle/>
          <a:p>
            <a:pPr marL="0" indent="0" defTabSz="179388" fontAlgn="ctr">
              <a:buClr>
                <a:srgbClr val="58585A"/>
              </a:buClr>
              <a:buSzPct val="100000"/>
              <a:buNone/>
              <a:defRPr/>
            </a:pPr>
            <a:r>
              <a:rPr lang="en-ZA" sz="6300" b="1" u="sng" dirty="0">
                <a:solidFill>
                  <a:schemeClr val="tx1">
                    <a:lumMod val="65000"/>
                    <a:lumOff val="35000"/>
                  </a:schemeClr>
                </a:solidFill>
                <a:latin typeface="Arial" panose="020B0604020202020204" pitchFamily="34" charset="0"/>
                <a:cs typeface="Arial" panose="020B0604020202020204" pitchFamily="34" charset="0"/>
              </a:rPr>
              <a:t>1. Use International Standards</a:t>
            </a:r>
          </a:p>
          <a:p>
            <a:pPr defTabSz="179388" fontAlgn="ctr">
              <a:lnSpc>
                <a:spcPct val="80000"/>
              </a:lnSpc>
              <a:buClr>
                <a:srgbClr val="58585A"/>
              </a:buClr>
              <a:buSzPct val="100000"/>
              <a:defRPr/>
            </a:pPr>
            <a:endParaRPr lang="en-ZA" sz="2800" dirty="0">
              <a:solidFill>
                <a:srgbClr val="58585A"/>
              </a:solidFill>
            </a:endParaRP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Already exists</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Will be updated automatically</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Reflects state of the art, international consensus</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Cheap, quick, easy to use</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Avoids lengthy process of drafting a new standard that is unrecognized and could just be “reinventing the wheel”</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Is transparent</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Allows capacity building by sharing experience with other countries</a:t>
            </a:r>
          </a:p>
          <a:p>
            <a:pPr lvl="1" fontAlgn="ctr">
              <a:buClr>
                <a:srgbClr val="58585A"/>
              </a:buClr>
              <a:buSzPct val="100000"/>
              <a:buFont typeface="Wingdings" pitchFamily="2" charset="2"/>
              <a:buChar char="Ø"/>
              <a:defRPr/>
            </a:pPr>
            <a:r>
              <a:rPr lang="en-ZA" sz="4500" dirty="0">
                <a:latin typeface="Arial" panose="020B0604020202020204" pitchFamily="34" charset="0"/>
                <a:cs typeface="Arial" panose="020B0604020202020204" pitchFamily="34" charset="0"/>
              </a:rPr>
              <a:t>85% of the IEC IS are adopted as European standards</a:t>
            </a:r>
          </a:p>
          <a:p>
            <a:pPr defTabSz="179388" fontAlgn="ctr">
              <a:lnSpc>
                <a:spcPct val="80000"/>
              </a:lnSpc>
              <a:buClr>
                <a:srgbClr val="58585A"/>
              </a:buClr>
              <a:buSzPct val="100000"/>
              <a:defRPr/>
            </a:pPr>
            <a:endParaRPr lang="en-GB" sz="2800" dirty="0">
              <a:solidFill>
                <a:srgbClr val="58585A"/>
              </a:solidFill>
            </a:endParaRPr>
          </a:p>
          <a:p>
            <a:pPr lvl="1" indent="0">
              <a:buNone/>
              <a:defRPr/>
            </a:pPr>
            <a:endParaRPr lang="en-GB" dirty="0"/>
          </a:p>
          <a:p>
            <a:pPr marL="0" indent="0">
              <a:buNone/>
            </a:pPr>
            <a:endParaRPr 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GB" dirty="0" smtClean="0"/>
              <a:t>	   Ways forward for Moldova</a:t>
            </a:r>
            <a:endParaRPr lang="en-GB" dirty="0"/>
          </a:p>
        </p:txBody>
      </p:sp>
      <p:pic>
        <p:nvPicPr>
          <p:cNvPr id="5" name="Picture 4" descr="flag: Moldova (MD)"/>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1479600" cy="910800"/>
          </a:xfrm>
          <a:prstGeom prst="rect">
            <a:avLst/>
          </a:prstGeom>
          <a:noFill/>
          <a:ln>
            <a:noFill/>
          </a:ln>
        </p:spPr>
      </p:pic>
    </p:spTree>
    <p:extLst>
      <p:ext uri="{BB962C8B-B14F-4D97-AF65-F5344CB8AC3E}">
        <p14:creationId xmlns:p14="http://schemas.microsoft.com/office/powerpoint/2010/main" val="2724871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484784"/>
            <a:ext cx="8280920" cy="4608512"/>
          </a:xfrm>
        </p:spPr>
        <p:txBody>
          <a:bodyPr>
            <a:normAutofit/>
          </a:bodyPr>
          <a:lstStyle/>
          <a:p>
            <a:pPr marL="0" indent="0" defTabSz="179388" fontAlgn="ctr">
              <a:lnSpc>
                <a:spcPct val="80000"/>
              </a:lnSpc>
              <a:buClr>
                <a:srgbClr val="58585A"/>
              </a:buClr>
              <a:buSzPct val="100000"/>
              <a:buNone/>
              <a:defRPr/>
            </a:pPr>
            <a:r>
              <a:rPr lang="en-ZA" sz="3000" b="1" u="sng" dirty="0">
                <a:solidFill>
                  <a:schemeClr val="tx1">
                    <a:lumMod val="65000"/>
                    <a:lumOff val="35000"/>
                  </a:schemeClr>
                </a:solidFill>
                <a:latin typeface="Arial" panose="020B0604020202020204" pitchFamily="34" charset="0"/>
                <a:cs typeface="Arial" panose="020B0604020202020204" pitchFamily="34" charset="0"/>
              </a:rPr>
              <a:t>2. Adopt  more IEC International Standards</a:t>
            </a:r>
          </a:p>
          <a:p>
            <a:pPr marL="0" indent="0" defTabSz="179388" fontAlgn="ctr">
              <a:lnSpc>
                <a:spcPct val="80000"/>
              </a:lnSpc>
              <a:buClr>
                <a:srgbClr val="58585A"/>
              </a:buClr>
              <a:buSzPct val="100000"/>
              <a:buNone/>
              <a:defRPr/>
            </a:pPr>
            <a:endParaRPr lang="en-ZA" sz="2800" u="sng" dirty="0">
              <a:solidFill>
                <a:srgbClr val="58585A"/>
              </a:solidFill>
            </a:endParaRPr>
          </a:p>
          <a:p>
            <a:pPr lvl="1">
              <a:buFont typeface="Wingdings" pitchFamily="2" charset="2"/>
              <a:buChar char="Ø"/>
              <a:defRPr/>
            </a:pPr>
            <a:r>
              <a:rPr lang="en-GB" sz="3200" dirty="0">
                <a:latin typeface="Arial" panose="020B0604020202020204" pitchFamily="34" charset="0"/>
                <a:cs typeface="Arial" panose="020B0604020202020204" pitchFamily="34" charset="0"/>
              </a:rPr>
              <a:t>Licence agreement to use IEC Publications in electronic format with electronic watermark for internal use only by the National Committee was signed in </a:t>
            </a:r>
            <a:r>
              <a:rPr lang="en-GB" sz="3200" dirty="0" smtClean="0">
                <a:latin typeface="Arial" panose="020B0604020202020204" pitchFamily="34" charset="0"/>
                <a:cs typeface="Arial" panose="020B0604020202020204" pitchFamily="34" charset="0"/>
              </a:rPr>
              <a:t>2012 </a:t>
            </a:r>
            <a:r>
              <a:rPr lang="en-GB" sz="3200" dirty="0">
                <a:latin typeface="Arial" panose="020B0604020202020204" pitchFamily="34" charset="0"/>
                <a:cs typeface="Arial" panose="020B0604020202020204" pitchFamily="34" charset="0"/>
              </a:rPr>
              <a:t>by Albania </a:t>
            </a:r>
          </a:p>
          <a:p>
            <a:pPr lvl="1">
              <a:buFont typeface="Wingdings" pitchFamily="2" charset="2"/>
              <a:buChar char="Ø"/>
              <a:defRPr/>
            </a:pPr>
            <a:endParaRPr lang="en-GB" sz="3200" dirty="0">
              <a:latin typeface="Arial" panose="020B0604020202020204" pitchFamily="34" charset="0"/>
              <a:cs typeface="Arial" panose="020B0604020202020204" pitchFamily="34" charset="0"/>
            </a:endParaRPr>
          </a:p>
          <a:p>
            <a:pPr lvl="1">
              <a:buFont typeface="Wingdings" pitchFamily="2" charset="2"/>
              <a:buChar char="Ø"/>
              <a:defRPr/>
            </a:pPr>
            <a:r>
              <a:rPr lang="en-GB" sz="3200" dirty="0" smtClean="0">
                <a:latin typeface="Arial" panose="020B0604020202020204" pitchFamily="34" charset="0"/>
                <a:cs typeface="Arial" panose="020B0604020202020204" pitchFamily="34" charset="0"/>
              </a:rPr>
              <a:t>Moldova has </a:t>
            </a:r>
            <a:r>
              <a:rPr lang="en-GB" sz="3200" dirty="0">
                <a:latin typeface="Arial" panose="020B0604020202020204" pitchFamily="34" charset="0"/>
                <a:cs typeface="Arial" panose="020B0604020202020204" pitchFamily="34" charset="0"/>
              </a:rPr>
              <a:t>adopted </a:t>
            </a:r>
            <a:r>
              <a:rPr lang="en-GB" sz="3200" dirty="0" smtClean="0">
                <a:latin typeface="Arial" panose="020B0604020202020204" pitchFamily="34" charset="0"/>
                <a:cs typeface="Arial" panose="020B0604020202020204" pitchFamily="34" charset="0"/>
              </a:rPr>
              <a:t>369 </a:t>
            </a:r>
            <a:r>
              <a:rPr lang="en-GB" sz="3200" dirty="0">
                <a:latin typeface="Arial" panose="020B0604020202020204" pitchFamily="34" charset="0"/>
                <a:cs typeface="Arial" panose="020B0604020202020204" pitchFamily="34" charset="0"/>
              </a:rPr>
              <a:t>IEC </a:t>
            </a:r>
            <a:r>
              <a:rPr lang="en-GB" sz="3200" dirty="0" smtClean="0">
                <a:latin typeface="Arial" panose="020B0604020202020204" pitchFamily="34" charset="0"/>
                <a:cs typeface="Arial" panose="020B0604020202020204" pitchFamily="34" charset="0"/>
              </a:rPr>
              <a:t>IS so far</a:t>
            </a:r>
            <a:endParaRPr lang="en-GB" sz="32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GB" dirty="0" smtClean="0"/>
              <a:t>	   Ways forward for Moldova</a:t>
            </a:r>
            <a:endParaRPr lang="en-GB" dirty="0"/>
          </a:p>
        </p:txBody>
      </p:sp>
      <p:pic>
        <p:nvPicPr>
          <p:cNvPr id="5" name="Picture 4" descr="flag: Moldova (MD)"/>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1479600" cy="910800"/>
          </a:xfrm>
          <a:prstGeom prst="rect">
            <a:avLst/>
          </a:prstGeom>
          <a:noFill/>
          <a:ln>
            <a:noFill/>
          </a:ln>
        </p:spPr>
      </p:pic>
    </p:spTree>
    <p:extLst>
      <p:ext uri="{BB962C8B-B14F-4D97-AF65-F5344CB8AC3E}">
        <p14:creationId xmlns:p14="http://schemas.microsoft.com/office/powerpoint/2010/main" val="1997446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484784"/>
            <a:ext cx="8280920" cy="4608512"/>
          </a:xfrm>
        </p:spPr>
        <p:txBody>
          <a:bodyPr>
            <a:normAutofit/>
          </a:bodyPr>
          <a:lstStyle/>
          <a:p>
            <a:pPr marL="0" lvl="1" indent="0" defTabSz="179388" fontAlgn="ctr">
              <a:lnSpc>
                <a:spcPct val="80000"/>
              </a:lnSpc>
              <a:buClr>
                <a:srgbClr val="58585A"/>
              </a:buClr>
              <a:buSzPct val="100000"/>
              <a:buNone/>
              <a:defRPr/>
            </a:pPr>
            <a:endParaRPr lang="en-ZA" sz="2500" b="1" u="sng" dirty="0" smtClean="0">
              <a:latin typeface="Arial" panose="020B0604020202020204" pitchFamily="34" charset="0"/>
              <a:cs typeface="Arial" panose="020B0604020202020204" pitchFamily="34" charset="0"/>
            </a:endParaRPr>
          </a:p>
          <a:p>
            <a:pPr marL="0" lvl="1" indent="0" defTabSz="179388" fontAlgn="ctr">
              <a:lnSpc>
                <a:spcPct val="80000"/>
              </a:lnSpc>
              <a:buClr>
                <a:srgbClr val="58585A"/>
              </a:buClr>
              <a:buSzPct val="100000"/>
              <a:buNone/>
              <a:defRPr/>
            </a:pPr>
            <a:r>
              <a:rPr lang="en-ZA" sz="2500" b="1" u="sng" dirty="0" smtClean="0">
                <a:latin typeface="Arial" panose="020B0604020202020204" pitchFamily="34" charset="0"/>
                <a:cs typeface="Arial" panose="020B0604020202020204" pitchFamily="34" charset="0"/>
              </a:rPr>
              <a:t>3</a:t>
            </a:r>
            <a:r>
              <a:rPr lang="en-ZA" sz="3000" b="1" u="sng" dirty="0" smtClean="0">
                <a:solidFill>
                  <a:schemeClr val="tx1">
                    <a:lumMod val="65000"/>
                    <a:lumOff val="35000"/>
                  </a:schemeClr>
                </a:solidFill>
                <a:latin typeface="Arial" panose="020B0604020202020204" pitchFamily="34" charset="0"/>
                <a:cs typeface="Arial" panose="020B0604020202020204" pitchFamily="34" charset="0"/>
              </a:rPr>
              <a:t>. </a:t>
            </a:r>
            <a:r>
              <a:rPr lang="en-ZA" sz="3000" b="1" u="sng" dirty="0">
                <a:solidFill>
                  <a:schemeClr val="tx1">
                    <a:lumMod val="65000"/>
                    <a:lumOff val="35000"/>
                  </a:schemeClr>
                </a:solidFill>
                <a:latin typeface="Arial" panose="020B0604020202020204" pitchFamily="34" charset="0"/>
                <a:cs typeface="Arial" panose="020B0604020202020204" pitchFamily="34" charset="0"/>
              </a:rPr>
              <a:t>Participate in the standardization process by becoming P- member in  international TCs </a:t>
            </a:r>
            <a:r>
              <a:rPr lang="en-GB" sz="3000" b="1" u="sng" dirty="0">
                <a:solidFill>
                  <a:schemeClr val="tx1">
                    <a:lumMod val="65000"/>
                    <a:lumOff val="35000"/>
                  </a:schemeClr>
                </a:solidFill>
                <a:latin typeface="Arial" panose="020B0604020202020204" pitchFamily="34" charset="0"/>
                <a:cs typeface="Arial" panose="020B0604020202020204" pitchFamily="34" charset="0"/>
              </a:rPr>
              <a:t>in the </a:t>
            </a:r>
            <a:r>
              <a:rPr lang="en-GB" sz="3000" b="1" u="sng" dirty="0" err="1">
                <a:solidFill>
                  <a:schemeClr val="tx1">
                    <a:lumMod val="65000"/>
                    <a:lumOff val="35000"/>
                  </a:schemeClr>
                </a:solidFill>
                <a:latin typeface="Arial" panose="020B0604020202020204" pitchFamily="34" charset="0"/>
                <a:cs typeface="Arial" panose="020B0604020202020204" pitchFamily="34" charset="0"/>
              </a:rPr>
              <a:t>electrotechnical</a:t>
            </a:r>
            <a:r>
              <a:rPr lang="en-GB" sz="3000" b="1" u="sng" dirty="0">
                <a:solidFill>
                  <a:schemeClr val="tx1">
                    <a:lumMod val="65000"/>
                    <a:lumOff val="35000"/>
                  </a:schemeClr>
                </a:solidFill>
                <a:latin typeface="Arial" panose="020B0604020202020204" pitchFamily="34" charset="0"/>
                <a:cs typeface="Arial" panose="020B0604020202020204" pitchFamily="34" charset="0"/>
              </a:rPr>
              <a:t> field</a:t>
            </a:r>
          </a:p>
          <a:p>
            <a:pPr lvl="1" fontAlgn="ctr">
              <a:lnSpc>
                <a:spcPct val="80000"/>
              </a:lnSpc>
              <a:buClr>
                <a:srgbClr val="58585A"/>
              </a:buClr>
              <a:buSzPct val="100000"/>
              <a:buFont typeface="Wingdings" pitchFamily="2" charset="2"/>
              <a:buChar char="Ø"/>
              <a:defRPr/>
            </a:pPr>
            <a:endParaRPr lang="en-GB" sz="2500" dirty="0">
              <a:latin typeface="Arial" panose="020B0604020202020204" pitchFamily="34" charset="0"/>
              <a:cs typeface="Arial" panose="020B0604020202020204" pitchFamily="34" charset="0"/>
            </a:endParaRPr>
          </a:p>
          <a:p>
            <a:pPr lvl="1" fontAlgn="ctr">
              <a:lnSpc>
                <a:spcPct val="80000"/>
              </a:lnSpc>
              <a:buClr>
                <a:srgbClr val="58585A"/>
              </a:buClr>
              <a:buSzPct val="100000"/>
              <a:buFont typeface="Wingdings" pitchFamily="2" charset="2"/>
              <a:buChar char="Ø"/>
              <a:defRPr/>
            </a:pPr>
            <a:r>
              <a:rPr lang="en-GB" sz="2500" dirty="0">
                <a:latin typeface="Arial" panose="020B0604020202020204" pitchFamily="34" charset="0"/>
                <a:cs typeface="Arial" panose="020B0604020202020204" pitchFamily="34" charset="0"/>
              </a:rPr>
              <a:t>Moldova as IEC Associate Member can choose to participate in 4 Technical Committee and Sub-Committees</a:t>
            </a:r>
          </a:p>
          <a:p>
            <a:pPr defTabSz="179388" fontAlgn="ctr">
              <a:lnSpc>
                <a:spcPct val="80000"/>
              </a:lnSpc>
              <a:buClr>
                <a:srgbClr val="58585A"/>
              </a:buClr>
              <a:buSzPct val="100000"/>
              <a:defRPr/>
            </a:pPr>
            <a:endParaRPr lang="en-GB" sz="2800" b="0" dirty="0">
              <a:solidFill>
                <a:srgbClr val="58585A"/>
              </a:solidFill>
            </a:endParaRPr>
          </a:p>
          <a:p>
            <a:pPr marL="0" indent="0">
              <a:buNone/>
            </a:pPr>
            <a:endParaRPr 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GB" dirty="0" smtClean="0"/>
              <a:t>	   Ways forward for Moldova</a:t>
            </a:r>
            <a:endParaRPr lang="en-GB" dirty="0"/>
          </a:p>
        </p:txBody>
      </p:sp>
      <p:pic>
        <p:nvPicPr>
          <p:cNvPr id="5" name="Picture 4" descr="flag: Moldova (MD)"/>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1479600" cy="910800"/>
          </a:xfrm>
          <a:prstGeom prst="rect">
            <a:avLst/>
          </a:prstGeom>
          <a:noFill/>
          <a:ln>
            <a:noFill/>
          </a:ln>
        </p:spPr>
      </p:pic>
    </p:spTree>
    <p:extLst>
      <p:ext uri="{BB962C8B-B14F-4D97-AF65-F5344CB8AC3E}">
        <p14:creationId xmlns:p14="http://schemas.microsoft.com/office/powerpoint/2010/main" val="1885346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484784"/>
            <a:ext cx="8280920" cy="4608512"/>
          </a:xfrm>
        </p:spPr>
        <p:txBody>
          <a:bodyPr>
            <a:normAutofit/>
          </a:bodyPr>
          <a:lstStyle/>
          <a:p>
            <a:pPr marL="0" indent="0" defTabSz="179388" fontAlgn="ctr">
              <a:lnSpc>
                <a:spcPct val="80000"/>
              </a:lnSpc>
              <a:buClr>
                <a:srgbClr val="58585A"/>
              </a:buClr>
              <a:buSzPct val="100000"/>
              <a:buNone/>
              <a:defRPr/>
            </a:pPr>
            <a:endParaRPr lang="en-ZA" sz="3000" b="1" u="sng" dirty="0" smtClean="0">
              <a:solidFill>
                <a:schemeClr val="tx1">
                  <a:lumMod val="65000"/>
                  <a:lumOff val="35000"/>
                </a:schemeClr>
              </a:solidFill>
              <a:latin typeface="Arial" panose="020B0604020202020204" pitchFamily="34" charset="0"/>
              <a:cs typeface="Arial" panose="020B0604020202020204" pitchFamily="34" charset="0"/>
            </a:endParaRPr>
          </a:p>
          <a:p>
            <a:pPr marL="0" indent="0" defTabSz="179388" fontAlgn="ctr">
              <a:lnSpc>
                <a:spcPct val="80000"/>
              </a:lnSpc>
              <a:buClr>
                <a:srgbClr val="58585A"/>
              </a:buClr>
              <a:buSzPct val="100000"/>
              <a:buNone/>
              <a:defRPr/>
            </a:pPr>
            <a:r>
              <a:rPr lang="en-ZA" sz="3000" b="1" u="sng" dirty="0" smtClean="0">
                <a:solidFill>
                  <a:schemeClr val="tx1">
                    <a:lumMod val="65000"/>
                    <a:lumOff val="35000"/>
                  </a:schemeClr>
                </a:solidFill>
                <a:latin typeface="Arial" panose="020B0604020202020204" pitchFamily="34" charset="0"/>
                <a:cs typeface="Arial" panose="020B0604020202020204" pitchFamily="34" charset="0"/>
              </a:rPr>
              <a:t>4. </a:t>
            </a:r>
            <a:r>
              <a:rPr lang="en-ZA" sz="3000" b="1" u="sng" dirty="0">
                <a:solidFill>
                  <a:schemeClr val="tx1">
                    <a:lumMod val="65000"/>
                    <a:lumOff val="35000"/>
                  </a:schemeClr>
                </a:solidFill>
                <a:latin typeface="Arial" panose="020B0604020202020204" pitchFamily="34" charset="0"/>
                <a:cs typeface="Arial" panose="020B0604020202020204" pitchFamily="34" charset="0"/>
              </a:rPr>
              <a:t>Training </a:t>
            </a:r>
            <a:r>
              <a:rPr lang="en-ZA" sz="3000" b="1" u="sng" dirty="0" smtClean="0">
                <a:solidFill>
                  <a:schemeClr val="tx1">
                    <a:lumMod val="65000"/>
                    <a:lumOff val="35000"/>
                  </a:schemeClr>
                </a:solidFill>
                <a:latin typeface="Arial" panose="020B0604020202020204" pitchFamily="34" charset="0"/>
                <a:cs typeface="Arial" panose="020B0604020202020204" pitchFamily="34" charset="0"/>
              </a:rPr>
              <a:t>courses </a:t>
            </a:r>
            <a:r>
              <a:rPr lang="en-ZA" sz="3000" b="1" u="sng" dirty="0">
                <a:solidFill>
                  <a:schemeClr val="tx1">
                    <a:lumMod val="65000"/>
                    <a:lumOff val="35000"/>
                  </a:schemeClr>
                </a:solidFill>
                <a:latin typeface="Arial" panose="020B0604020202020204" pitchFamily="34" charset="0"/>
                <a:cs typeface="Arial" panose="020B0604020202020204" pitchFamily="34" charset="0"/>
              </a:rPr>
              <a:t>– workshops</a:t>
            </a:r>
            <a:r>
              <a:rPr lang="en-ZA" sz="2800" u="sng" dirty="0" smtClean="0">
                <a:solidFill>
                  <a:srgbClr val="58585A"/>
                </a:solidFill>
              </a:rPr>
              <a:t/>
            </a:r>
            <a:br>
              <a:rPr lang="en-ZA" sz="2800" u="sng" dirty="0" smtClean="0">
                <a:solidFill>
                  <a:srgbClr val="58585A"/>
                </a:solidFill>
              </a:rPr>
            </a:br>
            <a:endParaRPr lang="en-ZA" sz="2800" dirty="0">
              <a:solidFill>
                <a:srgbClr val="58585A"/>
              </a:solidFill>
            </a:endParaRPr>
          </a:p>
          <a:p>
            <a:r>
              <a:rPr lang="en-US" sz="2800" dirty="0" smtClean="0">
                <a:latin typeface="Arial" panose="020B0604020202020204" pitchFamily="34" charset="0"/>
                <a:cs typeface="Arial" panose="020B0604020202020204" pitchFamily="34" charset="0"/>
              </a:rPr>
              <a:t>Free of charge</a:t>
            </a:r>
          </a:p>
          <a:p>
            <a:r>
              <a:rPr lang="en-US" sz="2800" dirty="0" smtClean="0">
                <a:latin typeface="Arial" panose="020B0604020202020204" pitchFamily="34" charset="0"/>
                <a:cs typeface="Arial" panose="020B0604020202020204" pitchFamily="34" charset="0"/>
              </a:rPr>
              <a:t>Either in Geneva or in Albania</a:t>
            </a:r>
          </a:p>
          <a:p>
            <a:pPr marL="0" indent="0">
              <a:buNone/>
            </a:pPr>
            <a:endParaRPr 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GB" dirty="0" smtClean="0"/>
              <a:t>	   Ways forward for Moldova</a:t>
            </a:r>
            <a:endParaRPr lang="en-GB" dirty="0"/>
          </a:p>
        </p:txBody>
      </p:sp>
      <p:pic>
        <p:nvPicPr>
          <p:cNvPr id="5" name="Picture 4" descr="flag: Moldova (MD)"/>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1479600" cy="910800"/>
          </a:xfrm>
          <a:prstGeom prst="rect">
            <a:avLst/>
          </a:prstGeom>
          <a:noFill/>
          <a:ln>
            <a:noFill/>
          </a:ln>
        </p:spPr>
      </p:pic>
    </p:spTree>
    <p:extLst>
      <p:ext uri="{BB962C8B-B14F-4D97-AF65-F5344CB8AC3E}">
        <p14:creationId xmlns:p14="http://schemas.microsoft.com/office/powerpoint/2010/main" val="333010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Ways forward for Moldova</a:t>
            </a:r>
            <a:endParaRPr lang="en-GB" dirty="0"/>
          </a:p>
        </p:txBody>
      </p:sp>
      <p:pic>
        <p:nvPicPr>
          <p:cNvPr id="5" name="Picture 4" descr="flag: Moldova (MD)"/>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1479600" cy="910800"/>
          </a:xfrm>
          <a:prstGeom prst="rect">
            <a:avLst/>
          </a:prstGeom>
          <a:noFill/>
          <a:ln>
            <a:noFill/>
          </a:ln>
        </p:spPr>
      </p:pic>
      <p:sp>
        <p:nvSpPr>
          <p:cNvPr id="6" name="Text Placeholder 2"/>
          <p:cNvSpPr>
            <a:spLocks noGrp="1"/>
          </p:cNvSpPr>
          <p:nvPr>
            <p:ph type="body" sz="quarter" idx="13"/>
          </p:nvPr>
        </p:nvSpPr>
        <p:spPr>
          <a:xfrm>
            <a:off x="395536" y="1484784"/>
            <a:ext cx="8280920" cy="4608512"/>
          </a:xfrm>
        </p:spPr>
        <p:txBody>
          <a:bodyPr>
            <a:normAutofit/>
          </a:bodyPr>
          <a:lstStyle/>
          <a:p>
            <a:pPr marL="0" indent="0" defTabSz="179388" fontAlgn="ctr">
              <a:lnSpc>
                <a:spcPct val="80000"/>
              </a:lnSpc>
              <a:buClr>
                <a:srgbClr val="58585A"/>
              </a:buClr>
              <a:buSzPct val="100000"/>
              <a:buNone/>
              <a:defRPr/>
            </a:pPr>
            <a:r>
              <a:rPr lang="en-ZA" sz="3000" b="1" u="sng" dirty="0" smtClean="0">
                <a:solidFill>
                  <a:schemeClr val="tx1">
                    <a:lumMod val="65000"/>
                    <a:lumOff val="35000"/>
                  </a:schemeClr>
                </a:solidFill>
                <a:latin typeface="Arial" panose="020B0604020202020204" pitchFamily="34" charset="0"/>
                <a:cs typeface="Arial" panose="020B0604020202020204" pitchFamily="34" charset="0"/>
              </a:rPr>
              <a:t>5. </a:t>
            </a:r>
            <a:r>
              <a:rPr lang="en-ZA" sz="3000" b="1" u="sng" dirty="0">
                <a:solidFill>
                  <a:schemeClr val="tx1">
                    <a:lumMod val="65000"/>
                    <a:lumOff val="35000"/>
                  </a:schemeClr>
                </a:solidFill>
                <a:latin typeface="Arial" panose="020B0604020202020204" pitchFamily="34" charset="0"/>
                <a:cs typeface="Arial" panose="020B0604020202020204" pitchFamily="34" charset="0"/>
              </a:rPr>
              <a:t>Recognize CB certificates (free of charge)</a:t>
            </a:r>
          </a:p>
          <a:p>
            <a:pPr marL="0" indent="0">
              <a:spcBef>
                <a:spcPts val="0"/>
              </a:spcBef>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CB certificate is proof of conformity to standard</a:t>
            </a:r>
          </a:p>
          <a:p>
            <a:r>
              <a:rPr lang="en-US" sz="2800" dirty="0" smtClean="0">
                <a:latin typeface="Arial" panose="020B0604020202020204" pitchFamily="34" charset="0"/>
                <a:cs typeface="Arial" panose="020B0604020202020204" pitchFamily="34" charset="0"/>
              </a:rPr>
              <a:t>Recognizing the certificate costs nothing</a:t>
            </a:r>
          </a:p>
          <a:p>
            <a:r>
              <a:rPr lang="en-US" sz="2800" dirty="0" smtClean="0">
                <a:latin typeface="Arial" panose="020B0604020202020204" pitchFamily="34" charset="0"/>
                <a:cs typeface="Arial" panose="020B0604020202020204" pitchFamily="34" charset="0"/>
              </a:rPr>
              <a:t>Build QI according to national priorities</a:t>
            </a:r>
          </a:p>
          <a:p>
            <a:r>
              <a:rPr lang="en-US" sz="2800" dirty="0" smtClean="0">
                <a:latin typeface="Arial" panose="020B0604020202020204" pitchFamily="34" charset="0"/>
                <a:cs typeface="Arial" panose="020B0604020202020204" pitchFamily="34" charset="0"/>
              </a:rPr>
              <a:t>Save resources </a:t>
            </a:r>
            <a:r>
              <a:rPr lang="en-US" sz="2800" dirty="0" smtClean="0">
                <a:latin typeface="Arial" panose="020B0604020202020204" pitchFamily="34" charset="0"/>
                <a:cs typeface="Arial" panose="020B0604020202020204" pitchFamily="34" charset="0"/>
                <a:sym typeface="Wingdings" panose="05000000000000000000" pitchFamily="2" charset="2"/>
              </a:rPr>
              <a:t> use existing QI</a:t>
            </a:r>
          </a:p>
          <a:p>
            <a:r>
              <a:rPr lang="en-US" sz="2800" dirty="0" smtClean="0">
                <a:latin typeface="Arial" panose="020B0604020202020204" pitchFamily="34" charset="0"/>
                <a:cs typeface="Arial" panose="020B0604020202020204" pitchFamily="34" charset="0"/>
                <a:sym typeface="Wingdings" panose="05000000000000000000" pitchFamily="2" charset="2"/>
              </a:rPr>
              <a:t>IEC CA Systems are existing QI (free of charge)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225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Ways forward for Moldova</a:t>
            </a:r>
            <a:endParaRPr lang="en-GB" dirty="0"/>
          </a:p>
        </p:txBody>
      </p:sp>
      <p:pic>
        <p:nvPicPr>
          <p:cNvPr id="5" name="Picture 4" descr="flag: Moldova (MD)"/>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1479600" cy="910800"/>
          </a:xfrm>
          <a:prstGeom prst="rect">
            <a:avLst/>
          </a:prstGeom>
          <a:noFill/>
          <a:ln>
            <a:noFill/>
          </a:ln>
        </p:spPr>
      </p:pic>
      <p:sp>
        <p:nvSpPr>
          <p:cNvPr id="6" name="Text Placeholder 2"/>
          <p:cNvSpPr>
            <a:spLocks noGrp="1"/>
          </p:cNvSpPr>
          <p:nvPr>
            <p:ph type="body" sz="quarter" idx="13"/>
          </p:nvPr>
        </p:nvSpPr>
        <p:spPr>
          <a:xfrm>
            <a:off x="395536" y="1484784"/>
            <a:ext cx="8280920" cy="4608512"/>
          </a:xfrm>
        </p:spPr>
        <p:txBody>
          <a:bodyPr>
            <a:normAutofit/>
          </a:bodyPr>
          <a:lstStyle/>
          <a:p>
            <a:pPr marL="0" indent="0" defTabSz="179388" fontAlgn="ctr">
              <a:lnSpc>
                <a:spcPct val="80000"/>
              </a:lnSpc>
              <a:buClr>
                <a:srgbClr val="58585A"/>
              </a:buClr>
              <a:buSzPct val="100000"/>
              <a:buNone/>
              <a:defRPr/>
            </a:pPr>
            <a:r>
              <a:rPr lang="en-ZA" sz="3000" b="1" u="sng" dirty="0">
                <a:solidFill>
                  <a:schemeClr val="tx1">
                    <a:lumMod val="65000"/>
                    <a:lumOff val="35000"/>
                  </a:schemeClr>
                </a:solidFill>
                <a:latin typeface="Arial" panose="020B0604020202020204" pitchFamily="34" charset="0"/>
                <a:cs typeface="Arial" panose="020B0604020202020204" pitchFamily="34" charset="0"/>
              </a:rPr>
              <a:t>6</a:t>
            </a:r>
            <a:r>
              <a:rPr lang="en-ZA" sz="3000" b="1" u="sng" dirty="0" smtClean="0">
                <a:solidFill>
                  <a:schemeClr val="tx1">
                    <a:lumMod val="65000"/>
                    <a:lumOff val="35000"/>
                  </a:schemeClr>
                </a:solidFill>
                <a:latin typeface="Arial" panose="020B0604020202020204" pitchFamily="34" charset="0"/>
                <a:cs typeface="Arial" panose="020B0604020202020204" pitchFamily="34" charset="0"/>
              </a:rPr>
              <a:t>. </a:t>
            </a:r>
            <a:r>
              <a:rPr lang="en-ZA" sz="3000" b="1" u="sng" dirty="0">
                <a:solidFill>
                  <a:schemeClr val="tx1">
                    <a:lumMod val="65000"/>
                    <a:lumOff val="35000"/>
                  </a:schemeClr>
                </a:solidFill>
                <a:latin typeface="Arial" panose="020B0604020202020204" pitchFamily="34" charset="0"/>
                <a:cs typeface="Arial" panose="020B0604020202020204" pitchFamily="34" charset="0"/>
              </a:rPr>
              <a:t>ACAS e-learning</a:t>
            </a:r>
          </a:p>
          <a:p>
            <a:pPr marL="0" indent="0">
              <a:spcBef>
                <a:spcPts val="0"/>
              </a:spcBef>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Learn about IEC CA Systems</a:t>
            </a:r>
          </a:p>
          <a:p>
            <a:r>
              <a:rPr lang="en-US" sz="2800" dirty="0" smtClean="0">
                <a:latin typeface="Arial" panose="020B0604020202020204" pitchFamily="34" charset="0"/>
                <a:cs typeface="Arial" panose="020B0604020202020204" pitchFamily="34" charset="0"/>
              </a:rPr>
              <a:t>IEC CA Systems can be used as free QI</a:t>
            </a:r>
          </a:p>
          <a:p>
            <a:r>
              <a:rPr lang="en-US" sz="2800" dirty="0" smtClean="0">
                <a:latin typeface="Arial" panose="020B0604020202020204" pitchFamily="34" charset="0"/>
                <a:cs typeface="Arial" panose="020B0604020202020204" pitchFamily="34" charset="0"/>
              </a:rPr>
              <a:t>Ensure safety and quality of imported goods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0666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Biggest after raw energy</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962525" y="1605955"/>
            <a:ext cx="4181476" cy="3695253"/>
          </a:xfrm>
          <a:prstGeom prst="rect">
            <a:avLst/>
          </a:prstGeom>
        </p:spPr>
      </p:pic>
      <p:sp>
        <p:nvSpPr>
          <p:cNvPr id="5" name="Rectangle 4"/>
          <p:cNvSpPr/>
          <p:nvPr/>
        </p:nvSpPr>
        <p:spPr>
          <a:xfrm>
            <a:off x="187569" y="1466925"/>
            <a:ext cx="4829908" cy="707886"/>
          </a:xfrm>
          <a:prstGeom prst="rect">
            <a:avLst/>
          </a:prstGeom>
        </p:spPr>
        <p:txBody>
          <a:bodyPr wrap="square">
            <a:spAutoFit/>
          </a:bodyPr>
          <a:lstStyle/>
          <a:p>
            <a:pPr>
              <a:spcBef>
                <a:spcPts val="1800"/>
              </a:spcBef>
            </a:pPr>
            <a:r>
              <a:rPr lang="en-US" sz="2000" b="1" dirty="0">
                <a:solidFill>
                  <a:schemeClr val="tx1">
                    <a:lumMod val="65000"/>
                    <a:lumOff val="35000"/>
                  </a:schemeClr>
                </a:solidFill>
                <a:latin typeface="Arial" pitchFamily="34" charset="0"/>
                <a:cs typeface="Arial" pitchFamily="34" charset="0"/>
              </a:rPr>
              <a:t>Raw energy: 16% </a:t>
            </a:r>
            <a:br>
              <a:rPr lang="en-US" sz="2000" b="1" dirty="0">
                <a:solidFill>
                  <a:schemeClr val="tx1">
                    <a:lumMod val="65000"/>
                    <a:lumOff val="35000"/>
                  </a:schemeClr>
                </a:solidFill>
                <a:latin typeface="Arial" pitchFamily="34" charset="0"/>
                <a:cs typeface="Arial" pitchFamily="34" charset="0"/>
              </a:rPr>
            </a:br>
            <a:r>
              <a:rPr lang="en-US" sz="2000" b="1" dirty="0">
                <a:solidFill>
                  <a:schemeClr val="tx1">
                    <a:lumMod val="65000"/>
                    <a:lumOff val="35000"/>
                  </a:schemeClr>
                </a:solidFill>
                <a:latin typeface="Arial" pitchFamily="34" charset="0"/>
                <a:cs typeface="Arial" pitchFamily="34" charset="0"/>
              </a:rPr>
              <a:t>(3,209 trillion</a:t>
            </a:r>
            <a:r>
              <a:rPr lang="en-US" sz="2000" b="1" dirty="0" smtClean="0">
                <a:solidFill>
                  <a:schemeClr val="tx1">
                    <a:lumMod val="65000"/>
                    <a:lumOff val="35000"/>
                  </a:schemeClr>
                </a:solidFill>
                <a:latin typeface="Arial" pitchFamily="34" charset="0"/>
                <a:cs typeface="Arial" pitchFamily="34" charset="0"/>
              </a:rPr>
              <a:t>)</a:t>
            </a:r>
            <a:endParaRPr lang="en-US" b="1" dirty="0">
              <a:solidFill>
                <a:schemeClr val="tx1">
                  <a:lumMod val="65000"/>
                  <a:lumOff val="35000"/>
                </a:schemeClr>
              </a:solidFill>
              <a:latin typeface="Arial" pitchFamily="34" charset="0"/>
              <a:cs typeface="Arial" pitchFamily="34" charset="0"/>
            </a:endParaRPr>
          </a:p>
        </p:txBody>
      </p:sp>
      <p:sp>
        <p:nvSpPr>
          <p:cNvPr id="8" name="Rectangle 7"/>
          <p:cNvSpPr/>
          <p:nvPr/>
        </p:nvSpPr>
        <p:spPr>
          <a:xfrm>
            <a:off x="187569" y="2306433"/>
            <a:ext cx="4829908" cy="1261884"/>
          </a:xfrm>
          <a:prstGeom prst="rect">
            <a:avLst/>
          </a:prstGeom>
        </p:spPr>
        <p:txBody>
          <a:bodyPr wrap="square">
            <a:spAutoFit/>
          </a:bodyPr>
          <a:lstStyle/>
          <a:p>
            <a:pPr>
              <a:spcBef>
                <a:spcPts val="1800"/>
              </a:spcBef>
            </a:pPr>
            <a:r>
              <a:rPr lang="en-US" sz="2800" b="1" dirty="0" smtClean="0">
                <a:solidFill>
                  <a:schemeClr val="tx1">
                    <a:lumMod val="65000"/>
                    <a:lumOff val="35000"/>
                  </a:schemeClr>
                </a:solidFill>
                <a:latin typeface="Arial" pitchFamily="34" charset="0"/>
                <a:cs typeface="Arial" pitchFamily="34" charset="0"/>
              </a:rPr>
              <a:t>World </a:t>
            </a:r>
            <a:r>
              <a:rPr lang="en-US" sz="2800" b="1" dirty="0">
                <a:solidFill>
                  <a:schemeClr val="tx1">
                    <a:lumMod val="65000"/>
                    <a:lumOff val="35000"/>
                  </a:schemeClr>
                </a:solidFill>
                <a:latin typeface="Arial" pitchFamily="34" charset="0"/>
                <a:cs typeface="Arial" pitchFamily="34" charset="0"/>
              </a:rPr>
              <a:t>trade in electronics and electrical devices: 12% </a:t>
            </a:r>
            <a:br>
              <a:rPr lang="en-US" sz="2800" b="1" dirty="0">
                <a:solidFill>
                  <a:schemeClr val="tx1">
                    <a:lumMod val="65000"/>
                    <a:lumOff val="35000"/>
                  </a:schemeClr>
                </a:solidFill>
                <a:latin typeface="Arial" pitchFamily="34" charset="0"/>
                <a:cs typeface="Arial" pitchFamily="34" charset="0"/>
              </a:rPr>
            </a:br>
            <a:r>
              <a:rPr lang="en-US" sz="2000" b="1" dirty="0">
                <a:solidFill>
                  <a:schemeClr val="tx1">
                    <a:lumMod val="65000"/>
                    <a:lumOff val="35000"/>
                  </a:schemeClr>
                </a:solidFill>
                <a:latin typeface="Arial" pitchFamily="34" charset="0"/>
                <a:cs typeface="Arial" pitchFamily="34" charset="0"/>
              </a:rPr>
              <a:t>(USD *2,382 trillion) </a:t>
            </a:r>
            <a:endParaRPr lang="en-US" sz="1400" b="1" dirty="0">
              <a:solidFill>
                <a:schemeClr val="tx1">
                  <a:lumMod val="65000"/>
                  <a:lumOff val="35000"/>
                </a:schemeClr>
              </a:solidFill>
              <a:latin typeface="Arial" pitchFamily="34" charset="0"/>
              <a:cs typeface="Arial" pitchFamily="34" charset="0"/>
            </a:endParaRPr>
          </a:p>
        </p:txBody>
      </p:sp>
      <p:sp>
        <p:nvSpPr>
          <p:cNvPr id="9" name="Rectangle 8"/>
          <p:cNvSpPr/>
          <p:nvPr/>
        </p:nvSpPr>
        <p:spPr>
          <a:xfrm>
            <a:off x="187569" y="3722827"/>
            <a:ext cx="4829908" cy="2185214"/>
          </a:xfrm>
          <a:prstGeom prst="rect">
            <a:avLst/>
          </a:prstGeom>
        </p:spPr>
        <p:txBody>
          <a:bodyPr wrap="square">
            <a:spAutoFit/>
          </a:bodyPr>
          <a:lstStyle/>
          <a:p>
            <a:r>
              <a:rPr lang="en-US" sz="2000" b="1" dirty="0" smtClean="0">
                <a:solidFill>
                  <a:schemeClr val="tx1">
                    <a:lumMod val="65000"/>
                    <a:lumOff val="35000"/>
                  </a:schemeClr>
                </a:solidFill>
                <a:latin typeface="Arial" pitchFamily="34" charset="0"/>
                <a:cs typeface="Arial" pitchFamily="34" charset="0"/>
              </a:rPr>
              <a:t>Vehicles</a:t>
            </a:r>
            <a:r>
              <a:rPr lang="en-US" sz="2000" b="1" dirty="0">
                <a:solidFill>
                  <a:schemeClr val="tx1">
                    <a:lumMod val="65000"/>
                    <a:lumOff val="35000"/>
                  </a:schemeClr>
                </a:solidFill>
                <a:latin typeface="Arial" pitchFamily="34" charset="0"/>
                <a:cs typeface="Arial" pitchFamily="34" charset="0"/>
              </a:rPr>
              <a:t>: 7.2% </a:t>
            </a:r>
            <a:br>
              <a:rPr lang="en-US" sz="2000" b="1" dirty="0">
                <a:solidFill>
                  <a:schemeClr val="tx1">
                    <a:lumMod val="65000"/>
                    <a:lumOff val="35000"/>
                  </a:schemeClr>
                </a:solidFill>
                <a:latin typeface="Arial" pitchFamily="34" charset="0"/>
                <a:cs typeface="Arial" pitchFamily="34" charset="0"/>
              </a:rPr>
            </a:br>
            <a:r>
              <a:rPr lang="en-US" sz="2000" b="1" dirty="0">
                <a:solidFill>
                  <a:schemeClr val="tx1">
                    <a:lumMod val="65000"/>
                    <a:lumOff val="35000"/>
                  </a:schemeClr>
                </a:solidFill>
                <a:latin typeface="Arial" pitchFamily="34" charset="0"/>
                <a:cs typeface="Arial" pitchFamily="34" charset="0"/>
              </a:rPr>
              <a:t>(USD 1,390 trillion)</a:t>
            </a:r>
          </a:p>
          <a:p>
            <a:r>
              <a:rPr lang="en-US" sz="2000" b="1" dirty="0">
                <a:solidFill>
                  <a:schemeClr val="tx1">
                    <a:lumMod val="65000"/>
                    <a:lumOff val="35000"/>
                  </a:schemeClr>
                </a:solidFill>
                <a:latin typeface="Arial" pitchFamily="34" charset="0"/>
                <a:cs typeface="Arial" pitchFamily="34" charset="0"/>
              </a:rPr>
              <a:t>Fashion: 2.5%</a:t>
            </a:r>
            <a:br>
              <a:rPr lang="en-US" sz="2000" b="1" dirty="0">
                <a:solidFill>
                  <a:schemeClr val="tx1">
                    <a:lumMod val="65000"/>
                    <a:lumOff val="35000"/>
                  </a:schemeClr>
                </a:solidFill>
                <a:latin typeface="Arial" pitchFamily="34" charset="0"/>
                <a:cs typeface="Arial" pitchFamily="34" charset="0"/>
              </a:rPr>
            </a:br>
            <a:r>
              <a:rPr lang="en-US" sz="2000" b="1" dirty="0">
                <a:solidFill>
                  <a:schemeClr val="tx1">
                    <a:lumMod val="65000"/>
                    <a:lumOff val="35000"/>
                  </a:schemeClr>
                </a:solidFill>
                <a:latin typeface="Arial" pitchFamily="34" charset="0"/>
                <a:cs typeface="Arial" pitchFamily="34" charset="0"/>
              </a:rPr>
              <a:t>(USD 0,473 trillion)</a:t>
            </a:r>
          </a:p>
          <a:p>
            <a:endParaRPr lang="en-US" sz="1400" b="1" dirty="0">
              <a:solidFill>
                <a:schemeClr val="tx1">
                  <a:lumMod val="65000"/>
                  <a:lumOff val="35000"/>
                </a:schemeClr>
              </a:solidFill>
              <a:latin typeface="Arial" pitchFamily="34" charset="0"/>
              <a:cs typeface="Arial" pitchFamily="34" charset="0"/>
            </a:endParaRPr>
          </a:p>
          <a:p>
            <a:endParaRPr lang="en-US" sz="1400" b="1" dirty="0">
              <a:solidFill>
                <a:schemeClr val="tx1">
                  <a:lumMod val="65000"/>
                  <a:lumOff val="35000"/>
                </a:schemeClr>
              </a:solidFill>
              <a:latin typeface="Arial" pitchFamily="34" charset="0"/>
              <a:cs typeface="Arial" pitchFamily="34" charset="0"/>
            </a:endParaRPr>
          </a:p>
          <a:p>
            <a:r>
              <a:rPr lang="en-US" sz="1400" b="1" dirty="0">
                <a:solidFill>
                  <a:schemeClr val="tx1">
                    <a:lumMod val="65000"/>
                    <a:lumOff val="35000"/>
                  </a:schemeClr>
                </a:solidFill>
                <a:latin typeface="Arial" pitchFamily="34" charset="0"/>
                <a:cs typeface="Arial" pitchFamily="34" charset="0"/>
              </a:rPr>
              <a:t>*not including lighting, optical electronic and photo devices, medical devices, aircraft</a:t>
            </a:r>
          </a:p>
        </p:txBody>
      </p:sp>
      <p:pic>
        <p:nvPicPr>
          <p:cNvPr id="7" name="Picture 25" descr="IEC logo R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58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ellfiresecurity.com/images/learnmor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772816"/>
            <a:ext cx="6134100" cy="27336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5" descr="IEC logo RV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60749"/>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18"/>
            <a:ext cx="9355948" cy="6858000"/>
          </a:xfrm>
          <a:prstGeom prst="rect">
            <a:avLst/>
          </a:prstGeom>
        </p:spPr>
      </p:pic>
      <p:sp>
        <p:nvSpPr>
          <p:cNvPr id="6146" name="Title 1"/>
          <p:cNvSpPr>
            <a:spLocks noGrp="1"/>
          </p:cNvSpPr>
          <p:nvPr>
            <p:ph type="title" idx="4294967295"/>
          </p:nvPr>
        </p:nvSpPr>
        <p:spPr>
          <a:xfrm>
            <a:off x="683567" y="252413"/>
            <a:ext cx="7560841" cy="944339"/>
          </a:xfrm>
        </p:spPr>
        <p:txBody>
          <a:bodyPr lIns="0" anchor="t" anchorCtr="0">
            <a:normAutofit fontScale="90000"/>
            <a:scene3d>
              <a:camera prst="orthographicFront"/>
              <a:lightRig rig="threePt" dir="tl"/>
            </a:scene3d>
            <a:sp3d>
              <a:bevelT w="0" h="0"/>
              <a:contourClr>
                <a:schemeClr val="tx1">
                  <a:lumMod val="95000"/>
                  <a:lumOff val="5000"/>
                </a:schemeClr>
              </a:contourClr>
            </a:sp3d>
          </a:bodyPr>
          <a:lstStyle/>
          <a:p>
            <a:pPr algn="l"/>
            <a:r>
              <a:rPr lang="en-US" sz="5000" b="1" cap="none" dirty="0">
                <a:ln w="11430"/>
                <a:solidFill>
                  <a:schemeClr val="tx1">
                    <a:lumMod val="65000"/>
                    <a:lumOff val="35000"/>
                  </a:schemeClr>
                </a:solidFill>
                <a:effectLst>
                  <a:outerShdw blurRad="80000" dist="40000" dir="5040000" algn="tl">
                    <a:srgbClr val="000000">
                      <a:alpha val="30000"/>
                    </a:srgbClr>
                  </a:outerShdw>
                </a:effectLst>
                <a:latin typeface="Arial" pitchFamily="34" charset="0"/>
                <a:ea typeface="+mn-ea"/>
                <a:cs typeface="Arial" pitchFamily="34" charset="0"/>
              </a:rPr>
              <a:t>What is </a:t>
            </a:r>
            <a:r>
              <a:rPr lang="en-US" sz="5000" b="1" cap="none" dirty="0" smtClean="0">
                <a:ln w="11430"/>
                <a:solidFill>
                  <a:schemeClr val="tx1">
                    <a:lumMod val="65000"/>
                    <a:lumOff val="35000"/>
                  </a:schemeClr>
                </a:solidFill>
                <a:effectLst>
                  <a:outerShdw blurRad="80000" dist="40000" dir="5040000" algn="tl">
                    <a:srgbClr val="000000">
                      <a:alpha val="30000"/>
                    </a:srgbClr>
                  </a:outerShdw>
                </a:effectLst>
                <a:latin typeface="Arial" pitchFamily="34" charset="0"/>
                <a:ea typeface="+mn-ea"/>
                <a:cs typeface="Arial" pitchFamily="34" charset="0"/>
              </a:rPr>
              <a:t>an IEC International Standard</a:t>
            </a:r>
            <a:r>
              <a:rPr lang="en-US" sz="5000" b="1" cap="none" dirty="0">
                <a:ln w="11430"/>
                <a:solidFill>
                  <a:schemeClr val="tx1">
                    <a:lumMod val="65000"/>
                    <a:lumOff val="35000"/>
                  </a:schemeClr>
                </a:solidFill>
                <a:effectLst>
                  <a:outerShdw blurRad="80000" dist="40000" dir="5040000" algn="tl">
                    <a:srgbClr val="000000">
                      <a:alpha val="30000"/>
                    </a:srgbClr>
                  </a:outerShdw>
                </a:effectLst>
                <a:latin typeface="Arial" pitchFamily="34" charset="0"/>
                <a:ea typeface="+mn-ea"/>
                <a:cs typeface="Arial" pitchFamily="34" charset="0"/>
              </a:rPr>
              <a:t>?</a:t>
            </a:r>
          </a:p>
        </p:txBody>
      </p:sp>
      <p:pic>
        <p:nvPicPr>
          <p:cNvPr id="6" name="Picture 5" descr="iec62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0391" y="2492896"/>
            <a:ext cx="3105556" cy="436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Placeholder 2"/>
          <p:cNvSpPr>
            <a:spLocks noGrp="1"/>
          </p:cNvSpPr>
          <p:nvPr>
            <p:ph type="body" idx="4294967295"/>
          </p:nvPr>
        </p:nvSpPr>
        <p:spPr>
          <a:xfrm>
            <a:off x="611560" y="1916832"/>
            <a:ext cx="8136904" cy="4536504"/>
          </a:xfrm>
        </p:spPr>
        <p:txBody>
          <a:bodyPr>
            <a:normAutofit/>
            <a:scene3d>
              <a:camera prst="orthographicFront"/>
              <a:lightRig rig="threePt" dir="t"/>
            </a:scene3d>
            <a:sp3d contourW="12700">
              <a:contourClr>
                <a:schemeClr val="tx1">
                  <a:lumMod val="95000"/>
                  <a:lumOff val="5000"/>
                </a:schemeClr>
              </a:contourClr>
            </a:sp3d>
          </a:bodyPr>
          <a:lstStyle/>
          <a:p>
            <a:pPr defTabSz="1300163"/>
            <a:r>
              <a:rPr lang="en-GB" sz="3500" b="1" dirty="0" smtClean="0">
                <a:solidFill>
                  <a:srgbClr val="58585A"/>
                </a:solidFill>
                <a:latin typeface="Arial" pitchFamily="34" charset="0"/>
                <a:cs typeface="Arial" pitchFamily="34" charset="0"/>
              </a:rPr>
              <a:t>technical guidelines or characteristics developed </a:t>
            </a:r>
            <a:br>
              <a:rPr lang="en-GB" sz="3500" b="1" dirty="0" smtClean="0">
                <a:solidFill>
                  <a:srgbClr val="58585A"/>
                </a:solidFill>
                <a:latin typeface="Arial" pitchFamily="34" charset="0"/>
                <a:cs typeface="Arial" pitchFamily="34" charset="0"/>
              </a:rPr>
            </a:br>
            <a:r>
              <a:rPr lang="en-GB" sz="3500" b="1" dirty="0" smtClean="0">
                <a:solidFill>
                  <a:srgbClr val="58585A"/>
                </a:solidFill>
                <a:latin typeface="Arial" pitchFamily="34" charset="0"/>
                <a:cs typeface="Arial" pitchFamily="34" charset="0"/>
              </a:rPr>
              <a:t>by experts representing </a:t>
            </a:r>
            <a:br>
              <a:rPr lang="en-GB" sz="3500" b="1" dirty="0" smtClean="0">
                <a:solidFill>
                  <a:srgbClr val="58585A"/>
                </a:solidFill>
                <a:latin typeface="Arial" pitchFamily="34" charset="0"/>
                <a:cs typeface="Arial" pitchFamily="34" charset="0"/>
              </a:rPr>
            </a:br>
            <a:r>
              <a:rPr lang="en-GB" sz="3500" b="1" dirty="0" smtClean="0">
                <a:solidFill>
                  <a:srgbClr val="58585A"/>
                </a:solidFill>
                <a:latin typeface="Arial" pitchFamily="34" charset="0"/>
                <a:cs typeface="Arial" pitchFamily="34" charset="0"/>
              </a:rPr>
              <a:t>all stakeholders</a:t>
            </a:r>
            <a:endParaRPr lang="en-GB" sz="3300" b="1" i="1" dirty="0">
              <a:solidFill>
                <a:srgbClr val="58585A"/>
              </a:solidFill>
              <a:latin typeface="Arial" pitchFamily="34" charset="0"/>
              <a:cs typeface="Arial" pitchFamily="34" charset="0"/>
            </a:endParaRPr>
          </a:p>
          <a:p>
            <a:pPr defTabSz="1300163"/>
            <a:r>
              <a:rPr lang="en-GB" sz="3500" b="1" dirty="0">
                <a:solidFill>
                  <a:srgbClr val="58585A"/>
                </a:solidFill>
                <a:latin typeface="Arial" pitchFamily="34" charset="0"/>
                <a:cs typeface="Arial" pitchFamily="34" charset="0"/>
              </a:rPr>
              <a:t>based on international </a:t>
            </a:r>
            <a:r>
              <a:rPr lang="en-GB" sz="3500" dirty="0">
                <a:solidFill>
                  <a:srgbClr val="58585A"/>
                </a:solidFill>
                <a:latin typeface="Arial" pitchFamily="34" charset="0"/>
                <a:cs typeface="Arial" pitchFamily="34" charset="0"/>
              </a:rPr>
              <a:t/>
            </a:r>
            <a:br>
              <a:rPr lang="en-GB" sz="3500" dirty="0">
                <a:solidFill>
                  <a:srgbClr val="58585A"/>
                </a:solidFill>
                <a:latin typeface="Arial" pitchFamily="34" charset="0"/>
                <a:cs typeface="Arial" pitchFamily="34" charset="0"/>
              </a:rPr>
            </a:br>
            <a:r>
              <a:rPr lang="en-GB" sz="3500" b="1" dirty="0" smtClean="0">
                <a:solidFill>
                  <a:srgbClr val="58585A"/>
                </a:solidFill>
                <a:latin typeface="Arial" pitchFamily="34" charset="0"/>
                <a:cs typeface="Arial" pitchFamily="34" charset="0"/>
              </a:rPr>
              <a:t>consensus</a:t>
            </a:r>
            <a:endParaRPr lang="en-US" sz="3500" b="1" dirty="0">
              <a:solidFill>
                <a:srgbClr val="58585A"/>
              </a:solidFill>
              <a:latin typeface="Arial" pitchFamily="34" charset="0"/>
              <a:cs typeface="Arial" pitchFamily="34" charset="0"/>
            </a:endParaRPr>
          </a:p>
          <a:p>
            <a:pPr defTabSz="1300163"/>
            <a:r>
              <a:rPr lang="en-US" sz="3500" dirty="0" smtClean="0">
                <a:solidFill>
                  <a:srgbClr val="58585A"/>
                </a:solidFill>
                <a:latin typeface="Arial" pitchFamily="34" charset="0"/>
                <a:cs typeface="Arial" pitchFamily="34" charset="0"/>
              </a:rPr>
              <a:t>always </a:t>
            </a:r>
            <a:r>
              <a:rPr lang="en-US" sz="3500" b="1" dirty="0" smtClean="0">
                <a:solidFill>
                  <a:srgbClr val="58585A"/>
                </a:solidFill>
                <a:latin typeface="Arial" pitchFamily="34" charset="0"/>
                <a:cs typeface="Arial" pitchFamily="34" charset="0"/>
              </a:rPr>
              <a:t>voluntary</a:t>
            </a:r>
            <a:endParaRPr lang="en-US" sz="3500" b="1" i="1" dirty="0" smtClean="0">
              <a:solidFill>
                <a:srgbClr val="58585A"/>
              </a:solidFill>
              <a:latin typeface="Arial" pitchFamily="34" charset="0"/>
              <a:cs typeface="Arial" pitchFamily="34" charset="0"/>
            </a:endParaRPr>
          </a:p>
          <a:p>
            <a:pPr defTabSz="1300163"/>
            <a:endParaRPr lang="en-US" sz="3300" b="1" i="1" dirty="0">
              <a:solidFill>
                <a:srgbClr val="58585A"/>
              </a:solidFill>
              <a:latin typeface="Arial" pitchFamily="34" charset="0"/>
              <a:cs typeface="Arial" pitchFamily="34" charset="0"/>
            </a:endParaRPr>
          </a:p>
          <a:p>
            <a:pPr marL="0" indent="0">
              <a:buNone/>
            </a:pPr>
            <a:endParaRPr lang="en-US" dirty="0" smtClean="0"/>
          </a:p>
          <a:p>
            <a:endParaRPr lang="en-US" dirty="0" smtClean="0"/>
          </a:p>
          <a:p>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90019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type="body" sz="quarter" idx="13"/>
          </p:nvPr>
        </p:nvSpPr>
        <p:spPr/>
        <p:txBody>
          <a:bodyPr/>
          <a:lstStyle/>
          <a:p>
            <a:pPr defTabSz="179388" eaLnBrk="1" fontAlgn="ctr" hangingPunct="1">
              <a:lnSpc>
                <a:spcPct val="80000"/>
              </a:lnSpc>
              <a:buClr>
                <a:srgbClr val="58585A"/>
              </a:buClr>
              <a:buSzPct val="100000"/>
              <a:defRPr/>
            </a:pPr>
            <a:r>
              <a:rPr lang="en-ZA" sz="2800" kern="1200" dirty="0">
                <a:solidFill>
                  <a:srgbClr val="58585A"/>
                </a:solidFill>
              </a:rPr>
              <a:t>Already </a:t>
            </a:r>
            <a:r>
              <a:rPr lang="en-ZA" sz="2800" kern="1200" dirty="0" smtClean="0">
                <a:solidFill>
                  <a:srgbClr val="58585A"/>
                </a:solidFill>
              </a:rPr>
              <a:t>exists</a:t>
            </a:r>
          </a:p>
          <a:p>
            <a:pPr defTabSz="179388" eaLnBrk="1" fontAlgn="ctr" hangingPunct="1">
              <a:lnSpc>
                <a:spcPct val="80000"/>
              </a:lnSpc>
              <a:buClr>
                <a:srgbClr val="58585A"/>
              </a:buClr>
              <a:buSzPct val="100000"/>
              <a:defRPr/>
            </a:pPr>
            <a:r>
              <a:rPr lang="en-ZA" sz="2800" kern="1200" dirty="0" smtClean="0">
                <a:solidFill>
                  <a:srgbClr val="58585A"/>
                </a:solidFill>
              </a:rPr>
              <a:t>Will </a:t>
            </a:r>
            <a:r>
              <a:rPr lang="en-ZA" sz="2800" kern="1200" dirty="0">
                <a:solidFill>
                  <a:srgbClr val="58585A"/>
                </a:solidFill>
              </a:rPr>
              <a:t>be updated </a:t>
            </a:r>
            <a:r>
              <a:rPr lang="en-ZA" sz="2800" kern="1200" dirty="0" smtClean="0">
                <a:solidFill>
                  <a:srgbClr val="58585A"/>
                </a:solidFill>
              </a:rPr>
              <a:t>automatically</a:t>
            </a:r>
          </a:p>
          <a:p>
            <a:pPr defTabSz="179388" eaLnBrk="1" fontAlgn="ctr" hangingPunct="1">
              <a:lnSpc>
                <a:spcPct val="80000"/>
              </a:lnSpc>
              <a:buClr>
                <a:srgbClr val="58585A"/>
              </a:buClr>
              <a:buSzPct val="100000"/>
              <a:defRPr/>
            </a:pPr>
            <a:r>
              <a:rPr lang="en-ZA" sz="2800" kern="1200" dirty="0" smtClean="0">
                <a:solidFill>
                  <a:srgbClr val="58585A"/>
                </a:solidFill>
              </a:rPr>
              <a:t>Reflects </a:t>
            </a:r>
            <a:r>
              <a:rPr lang="en-ZA" sz="2800" kern="1200" dirty="0">
                <a:solidFill>
                  <a:srgbClr val="58585A"/>
                </a:solidFill>
              </a:rPr>
              <a:t>state of the art, international </a:t>
            </a:r>
            <a:r>
              <a:rPr lang="en-ZA" sz="2800" kern="1200" dirty="0" smtClean="0">
                <a:solidFill>
                  <a:srgbClr val="58585A"/>
                </a:solidFill>
              </a:rPr>
              <a:t>consensus</a:t>
            </a:r>
          </a:p>
          <a:p>
            <a:pPr defTabSz="179388" eaLnBrk="1" fontAlgn="ctr" hangingPunct="1">
              <a:lnSpc>
                <a:spcPct val="80000"/>
              </a:lnSpc>
              <a:buClr>
                <a:srgbClr val="58585A"/>
              </a:buClr>
              <a:buSzPct val="100000"/>
              <a:defRPr/>
            </a:pPr>
            <a:r>
              <a:rPr lang="en-ZA" sz="2800" kern="1200" dirty="0" smtClean="0">
                <a:solidFill>
                  <a:srgbClr val="58585A"/>
                </a:solidFill>
              </a:rPr>
              <a:t>Cheap</a:t>
            </a:r>
            <a:r>
              <a:rPr lang="en-ZA" sz="2800" kern="1200" dirty="0">
                <a:solidFill>
                  <a:srgbClr val="58585A"/>
                </a:solidFill>
              </a:rPr>
              <a:t>, quick, easy to </a:t>
            </a:r>
            <a:r>
              <a:rPr lang="en-ZA" sz="2800" kern="1200" dirty="0" smtClean="0">
                <a:solidFill>
                  <a:srgbClr val="58585A"/>
                </a:solidFill>
              </a:rPr>
              <a:t>use</a:t>
            </a:r>
          </a:p>
          <a:p>
            <a:pPr defTabSz="179388" eaLnBrk="1" fontAlgn="ctr" hangingPunct="1">
              <a:lnSpc>
                <a:spcPct val="80000"/>
              </a:lnSpc>
              <a:buClr>
                <a:srgbClr val="58585A"/>
              </a:buClr>
              <a:buSzPct val="100000"/>
              <a:defRPr/>
            </a:pPr>
            <a:r>
              <a:rPr lang="en-ZA" sz="2800" kern="1200" dirty="0" smtClean="0">
                <a:solidFill>
                  <a:srgbClr val="58585A"/>
                </a:solidFill>
              </a:rPr>
              <a:t>Avoids </a:t>
            </a:r>
            <a:r>
              <a:rPr lang="en-ZA" sz="2800" kern="1200" dirty="0">
                <a:solidFill>
                  <a:srgbClr val="58585A"/>
                </a:solidFill>
              </a:rPr>
              <a:t>lengthy process of drafting a new standard that is unrecognized and could just be “reinventing the wheel”</a:t>
            </a:r>
            <a:endParaRPr lang="en-GB" sz="2800" kern="1200" dirty="0">
              <a:solidFill>
                <a:srgbClr val="58585A"/>
              </a:solidFill>
            </a:endParaRPr>
          </a:p>
        </p:txBody>
      </p:sp>
      <p:sp>
        <p:nvSpPr>
          <p:cNvPr id="2" name="Title 1"/>
          <p:cNvSpPr>
            <a:spLocks noGrp="1"/>
          </p:cNvSpPr>
          <p:nvPr>
            <p:ph type="title"/>
          </p:nvPr>
        </p:nvSpPr>
        <p:spPr/>
        <p:txBody>
          <a:bodyPr anchor="t"/>
          <a:lstStyle/>
          <a:p>
            <a:pPr algn="l"/>
            <a:r>
              <a:rPr lang="en-US"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Advantages of using an IS</a:t>
            </a:r>
            <a:endPar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5"/>
          <p:cNvSpPr txBox="1">
            <a:spLocks/>
          </p:cNvSpPr>
          <p:nvPr/>
        </p:nvSpPr>
        <p:spPr bwMode="auto">
          <a:xfrm>
            <a:off x="7990640" y="6507663"/>
            <a:ext cx="1873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fr-FR"/>
            </a:defPPr>
            <a:lvl1pPr algn="r" defTabSz="457200" rtl="0" eaLnBrk="0" fontAlgn="base" hangingPunct="0">
              <a:spcBef>
                <a:spcPct val="0"/>
              </a:spcBef>
              <a:spcAft>
                <a:spcPct val="0"/>
              </a:spcAft>
              <a:defRPr sz="1200" kern="1200">
                <a:solidFill>
                  <a:schemeClr val="tx1"/>
                </a:solidFill>
                <a:latin typeface="Arial" pitchFamily="34"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9pPr>
          </a:lstStyle>
          <a:p>
            <a:fld id="{2C3F5D08-04AE-41F7-B038-959F6EDF7427}" type="slidenum">
              <a:rPr lang="en-GB" smtClean="0">
                <a:solidFill>
                  <a:schemeClr val="bg2"/>
                </a:solidFill>
              </a:rPr>
              <a:pPr/>
              <a:t>42</a:t>
            </a:fld>
            <a:endParaRPr lang="en-GB" dirty="0" smtClean="0">
              <a:solidFill>
                <a:schemeClr val="bg2"/>
              </a:solidFill>
            </a:endParaRPr>
          </a:p>
        </p:txBody>
      </p:sp>
    </p:spTree>
    <p:extLst>
      <p:ext uri="{BB962C8B-B14F-4D97-AF65-F5344CB8AC3E}">
        <p14:creationId xmlns:p14="http://schemas.microsoft.com/office/powerpoint/2010/main" val="2234082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quarter" idx="13"/>
          </p:nvPr>
        </p:nvSpPr>
        <p:spPr>
          <a:xfrm>
            <a:off x="395536" y="1556792"/>
            <a:ext cx="8496944" cy="5042946"/>
          </a:xfrm>
        </p:spPr>
        <p:txBody>
          <a:bodyPr>
            <a:noAutofit/>
          </a:bodyPr>
          <a:lstStyle/>
          <a:p>
            <a:pPr marL="355600" indent="-355600" defTabSz="179388" eaLnBrk="1" fontAlgn="ctr" hangingPunct="1">
              <a:buClr>
                <a:srgbClr val="58585A"/>
              </a:buClr>
              <a:buSzPct val="100000"/>
            </a:pPr>
            <a:r>
              <a:rPr lang="en-ZA" sz="2800" kern="1200" dirty="0" smtClean="0">
                <a:solidFill>
                  <a:srgbClr val="58585A"/>
                </a:solidFill>
              </a:rPr>
              <a:t>IS </a:t>
            </a:r>
            <a:r>
              <a:rPr lang="en-ZA" sz="2800" kern="1200" dirty="0">
                <a:solidFill>
                  <a:srgbClr val="58585A"/>
                </a:solidFill>
              </a:rPr>
              <a:t>can be </a:t>
            </a:r>
            <a:r>
              <a:rPr lang="en-ZA" sz="2800" kern="1200" dirty="0" smtClean="0">
                <a:solidFill>
                  <a:srgbClr val="58585A"/>
                </a:solidFill>
              </a:rPr>
              <a:t>adopted</a:t>
            </a:r>
          </a:p>
          <a:p>
            <a:pPr marL="822325" lvl="1" indent="-355600" defTabSz="179388" fontAlgn="ctr">
              <a:buClr>
                <a:srgbClr val="58585A"/>
              </a:buClr>
              <a:buSzPct val="100000"/>
            </a:pPr>
            <a:r>
              <a:rPr lang="en-ZA" sz="2200" kern="1200" dirty="0" smtClean="0">
                <a:solidFill>
                  <a:srgbClr val="58585A"/>
                </a:solidFill>
              </a:rPr>
              <a:t>By </a:t>
            </a:r>
            <a:r>
              <a:rPr lang="en-ZA" sz="2200" kern="1200" dirty="0">
                <a:solidFill>
                  <a:srgbClr val="58585A"/>
                </a:solidFill>
              </a:rPr>
              <a:t>companies, consortia </a:t>
            </a:r>
            <a:r>
              <a:rPr lang="en-ZA" sz="2200" kern="1200" dirty="0" smtClean="0">
                <a:solidFill>
                  <a:srgbClr val="58585A"/>
                </a:solidFill>
              </a:rPr>
              <a:t>…</a:t>
            </a:r>
          </a:p>
          <a:p>
            <a:pPr marL="822325" lvl="1" indent="-355600" defTabSz="179388" fontAlgn="ctr">
              <a:buClr>
                <a:srgbClr val="58585A"/>
              </a:buClr>
              <a:buSzPct val="100000"/>
            </a:pPr>
            <a:r>
              <a:rPr lang="en-ZA" sz="2400" kern="1200" dirty="0" smtClean="0">
                <a:solidFill>
                  <a:srgbClr val="58585A"/>
                </a:solidFill>
              </a:rPr>
              <a:t>Nationally</a:t>
            </a:r>
            <a:endParaRPr lang="en-ZA" sz="2400" dirty="0">
              <a:solidFill>
                <a:srgbClr val="58585A"/>
              </a:solidFill>
            </a:endParaRPr>
          </a:p>
          <a:p>
            <a:pPr marL="822325" lvl="1" indent="-355600" defTabSz="179388" fontAlgn="ctr">
              <a:buClr>
                <a:srgbClr val="58585A"/>
              </a:buClr>
              <a:buSzPct val="100000"/>
            </a:pPr>
            <a:r>
              <a:rPr lang="en-ZA" sz="2400" kern="1200" dirty="0" smtClean="0">
                <a:solidFill>
                  <a:srgbClr val="58585A"/>
                </a:solidFill>
              </a:rPr>
              <a:t>Regionally</a:t>
            </a:r>
            <a:endParaRPr lang="en-ZA" sz="2400" kern="1200" dirty="0">
              <a:solidFill>
                <a:srgbClr val="58585A"/>
              </a:solidFill>
            </a:endParaRPr>
          </a:p>
          <a:p>
            <a:pPr marL="355600" indent="-355600" defTabSz="179388" eaLnBrk="1" fontAlgn="ctr" hangingPunct="1">
              <a:buClr>
                <a:srgbClr val="58585A"/>
              </a:buClr>
              <a:buSzPct val="100000"/>
            </a:pPr>
            <a:r>
              <a:rPr lang="en-ZA" sz="2800" kern="1200" dirty="0">
                <a:solidFill>
                  <a:srgbClr val="58585A"/>
                </a:solidFill>
              </a:rPr>
              <a:t>IS can be referred </a:t>
            </a:r>
            <a:r>
              <a:rPr lang="en-ZA" sz="2800" kern="1200" dirty="0" smtClean="0">
                <a:solidFill>
                  <a:srgbClr val="58585A"/>
                </a:solidFill>
              </a:rPr>
              <a:t>to</a:t>
            </a:r>
          </a:p>
          <a:p>
            <a:pPr marL="822325" lvl="1" indent="-355600" defTabSz="179388" fontAlgn="ctr">
              <a:buClr>
                <a:srgbClr val="58585A"/>
              </a:buClr>
              <a:buSzPct val="100000"/>
            </a:pPr>
            <a:r>
              <a:rPr lang="en-ZA" sz="2400" kern="1200" dirty="0" smtClean="0">
                <a:solidFill>
                  <a:srgbClr val="58585A"/>
                </a:solidFill>
              </a:rPr>
              <a:t>In </a:t>
            </a:r>
            <a:r>
              <a:rPr lang="en-ZA" sz="2400" kern="1200" dirty="0">
                <a:solidFill>
                  <a:srgbClr val="58585A"/>
                </a:solidFill>
              </a:rPr>
              <a:t>company procedures, marketing literature </a:t>
            </a:r>
            <a:r>
              <a:rPr lang="en-ZA" sz="2400" kern="1200" dirty="0" smtClean="0">
                <a:solidFill>
                  <a:srgbClr val="58585A"/>
                </a:solidFill>
              </a:rPr>
              <a:t>…</a:t>
            </a:r>
          </a:p>
          <a:p>
            <a:pPr marL="822325" lvl="1" indent="-355600" defTabSz="179388" fontAlgn="ctr">
              <a:buClr>
                <a:srgbClr val="58585A"/>
              </a:buClr>
              <a:buSzPct val="100000"/>
            </a:pPr>
            <a:r>
              <a:rPr lang="en-ZA" sz="2400" kern="1200" dirty="0" smtClean="0">
                <a:solidFill>
                  <a:srgbClr val="58585A"/>
                </a:solidFill>
              </a:rPr>
              <a:t>In </a:t>
            </a:r>
            <a:r>
              <a:rPr lang="en-ZA" sz="2400" kern="1200" dirty="0">
                <a:solidFill>
                  <a:srgbClr val="58585A"/>
                </a:solidFill>
              </a:rPr>
              <a:t>other standards (national, regional, </a:t>
            </a:r>
            <a:r>
              <a:rPr lang="en-ZA" sz="2400" kern="1200" dirty="0" smtClean="0">
                <a:solidFill>
                  <a:srgbClr val="58585A"/>
                </a:solidFill>
              </a:rPr>
              <a:t>international)</a:t>
            </a:r>
          </a:p>
          <a:p>
            <a:pPr marL="822325" lvl="1" indent="-355600" defTabSz="179388" fontAlgn="ctr">
              <a:buClr>
                <a:srgbClr val="58585A"/>
              </a:buClr>
              <a:buSzPct val="100000"/>
            </a:pPr>
            <a:r>
              <a:rPr lang="en-ZA" sz="2400" kern="1200" dirty="0" smtClean="0">
                <a:solidFill>
                  <a:srgbClr val="58585A"/>
                </a:solidFill>
              </a:rPr>
              <a:t>In </a:t>
            </a:r>
            <a:r>
              <a:rPr lang="en-ZA" sz="2400" kern="1200" dirty="0">
                <a:solidFill>
                  <a:srgbClr val="58585A"/>
                </a:solidFill>
              </a:rPr>
              <a:t>technical regulations </a:t>
            </a:r>
          </a:p>
          <a:p>
            <a:pPr defTabSz="179388" eaLnBrk="1" fontAlgn="ctr" hangingPunct="1">
              <a:buClr>
                <a:srgbClr val="58585A"/>
              </a:buClr>
              <a:buSzPct val="100000"/>
            </a:pPr>
            <a:r>
              <a:rPr lang="en-ZA" sz="2800" kern="1200" dirty="0">
                <a:solidFill>
                  <a:srgbClr val="58585A"/>
                </a:solidFill>
              </a:rPr>
              <a:t>In some countries IS can be used </a:t>
            </a:r>
            <a:r>
              <a:rPr lang="en-ZA" sz="2800" kern="1200" dirty="0" smtClean="0">
                <a:solidFill>
                  <a:srgbClr val="58585A"/>
                </a:solidFill>
              </a:rPr>
              <a:t>directly</a:t>
            </a:r>
            <a:endParaRPr lang="en-ZA" sz="2800" kern="1200" dirty="0">
              <a:solidFill>
                <a:srgbClr val="58585A"/>
              </a:solidFill>
            </a:endParaRPr>
          </a:p>
          <a:p>
            <a:pPr defTabSz="179388" eaLnBrk="1" fontAlgn="ctr" hangingPunct="1">
              <a:buClr>
                <a:srgbClr val="58585A"/>
              </a:buClr>
              <a:buSzPct val="100000"/>
            </a:pPr>
            <a:r>
              <a:rPr lang="en-ZA" sz="2800" kern="1200" dirty="0">
                <a:solidFill>
                  <a:srgbClr val="58585A"/>
                </a:solidFill>
              </a:rPr>
              <a:t>In </a:t>
            </a:r>
            <a:r>
              <a:rPr lang="en-ZA" sz="2800" kern="1200" dirty="0" smtClean="0">
                <a:solidFill>
                  <a:srgbClr val="58585A"/>
                </a:solidFill>
              </a:rPr>
              <a:t>others, </a:t>
            </a:r>
            <a:r>
              <a:rPr lang="en-ZA" sz="2800" kern="1200" dirty="0">
                <a:solidFill>
                  <a:srgbClr val="58585A"/>
                </a:solidFill>
              </a:rPr>
              <a:t>they may not be used unless first adopted as </a:t>
            </a:r>
            <a:r>
              <a:rPr lang="en-ZA" sz="2800" kern="1200" dirty="0" smtClean="0">
                <a:solidFill>
                  <a:srgbClr val="58585A"/>
                </a:solidFill>
              </a:rPr>
              <a:t>national standards</a:t>
            </a:r>
            <a:endParaRPr lang="en-ZA" sz="2800" kern="1200" dirty="0">
              <a:solidFill>
                <a:srgbClr val="58585A"/>
              </a:solidFill>
            </a:endParaRPr>
          </a:p>
        </p:txBody>
      </p:sp>
      <p:sp>
        <p:nvSpPr>
          <p:cNvPr id="2" name="Title 1"/>
          <p:cNvSpPr>
            <a:spLocks noGrp="1"/>
          </p:cNvSpPr>
          <p:nvPr>
            <p:ph type="title"/>
          </p:nvPr>
        </p:nvSpPr>
        <p:spPr/>
        <p:txBody>
          <a:bodyPr vert="horz" lIns="91440" tIns="45720" rIns="91440" bIns="45720" rtlCol="0" anchor="t">
            <a:normAutofit fontScale="90000"/>
          </a:bodyPr>
          <a:lstStyle/>
          <a:p>
            <a:pPr algn="l"/>
            <a:r>
              <a:rPr lang="en-US"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Adopting and referencing International Standards</a:t>
            </a:r>
            <a:endPar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lide Number Placeholder 5"/>
          <p:cNvSpPr txBox="1">
            <a:spLocks/>
          </p:cNvSpPr>
          <p:nvPr/>
        </p:nvSpPr>
        <p:spPr bwMode="auto">
          <a:xfrm>
            <a:off x="7990640" y="6507663"/>
            <a:ext cx="1873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fr-FR"/>
            </a:defPPr>
            <a:lvl1pPr algn="r" defTabSz="457200" rtl="0" eaLnBrk="0" fontAlgn="base" hangingPunct="0">
              <a:spcBef>
                <a:spcPct val="0"/>
              </a:spcBef>
              <a:spcAft>
                <a:spcPct val="0"/>
              </a:spcAft>
              <a:defRPr sz="1200" kern="1200">
                <a:solidFill>
                  <a:schemeClr val="tx1"/>
                </a:solidFill>
                <a:latin typeface="Arial" pitchFamily="34"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9pPr>
          </a:lstStyle>
          <a:p>
            <a:fld id="{2C3F5D08-04AE-41F7-B038-959F6EDF7427}" type="slidenum">
              <a:rPr lang="en-GB" smtClean="0">
                <a:solidFill>
                  <a:schemeClr val="bg2"/>
                </a:solidFill>
              </a:rPr>
              <a:pPr/>
              <a:t>43</a:t>
            </a:fld>
            <a:endParaRPr lang="en-GB" dirty="0" smtClean="0">
              <a:solidFill>
                <a:schemeClr val="bg2"/>
              </a:solidFill>
            </a:endParaRPr>
          </a:p>
        </p:txBody>
      </p:sp>
    </p:spTree>
    <p:extLst>
      <p:ext uri="{BB962C8B-B14F-4D97-AF65-F5344CB8AC3E}">
        <p14:creationId xmlns:p14="http://schemas.microsoft.com/office/powerpoint/2010/main" val="650002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1" name="Rectangle 3"/>
          <p:cNvSpPr>
            <a:spLocks noGrp="1" noChangeArrowheads="1"/>
          </p:cNvSpPr>
          <p:nvPr>
            <p:ph type="body" sz="quarter" idx="13"/>
          </p:nvPr>
        </p:nvSpPr>
        <p:spPr>
          <a:xfrm>
            <a:off x="395536" y="1988840"/>
            <a:ext cx="8280920" cy="3960440"/>
          </a:xfrm>
        </p:spPr>
        <p:txBody>
          <a:bodyPr/>
          <a:lstStyle/>
          <a:p>
            <a:pPr marL="0" indent="0" eaLnBrk="1" hangingPunct="1">
              <a:spcBef>
                <a:spcPts val="0"/>
              </a:spcBef>
              <a:spcAft>
                <a:spcPts val="1000"/>
              </a:spcAft>
              <a:buFontTx/>
              <a:buNone/>
              <a:defRPr/>
            </a:pPr>
            <a:r>
              <a:rPr lang="en-US" sz="2800" kern="1200" dirty="0">
                <a:solidFill>
                  <a:srgbClr val="58585A"/>
                </a:solidFill>
              </a:rPr>
              <a:t>ISO/IEC Guide 21:2005</a:t>
            </a:r>
          </a:p>
          <a:p>
            <a:pPr marL="0" indent="0" eaLnBrk="1" hangingPunct="1">
              <a:spcBef>
                <a:spcPts val="1000"/>
              </a:spcBef>
              <a:spcAft>
                <a:spcPts val="1000"/>
              </a:spcAft>
              <a:buFontTx/>
              <a:buNone/>
              <a:defRPr/>
            </a:pPr>
            <a:r>
              <a:rPr lang="en-US" sz="2800" i="1" kern="1200" dirty="0">
                <a:solidFill>
                  <a:srgbClr val="58585A"/>
                </a:solidFill>
              </a:rPr>
              <a:t>Regional or national adoption of International </a:t>
            </a:r>
            <a:r>
              <a:rPr lang="en-US" sz="2800" i="1" kern="1200" dirty="0" smtClean="0">
                <a:solidFill>
                  <a:srgbClr val="58585A"/>
                </a:solidFill>
              </a:rPr>
              <a:t>Standards</a:t>
            </a:r>
          </a:p>
          <a:p>
            <a:pPr defTabSz="453600" eaLnBrk="1" hangingPunct="1">
              <a:spcBef>
                <a:spcPts val="1000"/>
              </a:spcBef>
              <a:spcAft>
                <a:spcPts val="1000"/>
              </a:spcAft>
              <a:defRPr/>
            </a:pPr>
            <a:r>
              <a:rPr lang="en-US" sz="2400" i="1" kern="1200" dirty="0" smtClean="0">
                <a:solidFill>
                  <a:srgbClr val="58585A"/>
                </a:solidFill>
              </a:rPr>
              <a:t>Part </a:t>
            </a:r>
            <a:r>
              <a:rPr lang="en-US" sz="2400" i="1" kern="1200" dirty="0">
                <a:solidFill>
                  <a:srgbClr val="58585A"/>
                </a:solidFill>
              </a:rPr>
              <a:t>1: Adoption of International </a:t>
            </a:r>
            <a:r>
              <a:rPr lang="en-US" sz="2400" i="1" kern="1200" dirty="0" smtClean="0">
                <a:solidFill>
                  <a:srgbClr val="58585A"/>
                </a:solidFill>
              </a:rPr>
              <a:t>Standards</a:t>
            </a:r>
          </a:p>
          <a:p>
            <a:pPr defTabSz="453600" eaLnBrk="1" hangingPunct="1">
              <a:spcBef>
                <a:spcPts val="1000"/>
              </a:spcBef>
              <a:spcAft>
                <a:spcPts val="1000"/>
              </a:spcAft>
              <a:defRPr/>
            </a:pPr>
            <a:r>
              <a:rPr lang="en-US" sz="2400" i="1" kern="1200" dirty="0" smtClean="0">
                <a:solidFill>
                  <a:srgbClr val="58585A"/>
                </a:solidFill>
              </a:rPr>
              <a:t>Part </a:t>
            </a:r>
            <a:r>
              <a:rPr lang="en-US" sz="2400" i="1" kern="1200" dirty="0">
                <a:solidFill>
                  <a:srgbClr val="58585A"/>
                </a:solidFill>
              </a:rPr>
              <a:t>2: Adoption of International </a:t>
            </a:r>
            <a:r>
              <a:rPr lang="en-US" sz="2400" i="1" kern="1200" dirty="0" smtClean="0">
                <a:solidFill>
                  <a:srgbClr val="58585A"/>
                </a:solidFill>
              </a:rPr>
              <a:t>Deliverables other </a:t>
            </a:r>
            <a:r>
              <a:rPr lang="en-US" sz="2400" i="1" kern="1200" dirty="0">
                <a:solidFill>
                  <a:srgbClr val="58585A"/>
                </a:solidFill>
              </a:rPr>
              <a:t>than </a:t>
            </a:r>
            <a:r>
              <a:rPr lang="en-US" sz="2400" i="1" kern="1200" dirty="0" smtClean="0">
                <a:solidFill>
                  <a:srgbClr val="58585A"/>
                </a:solidFill>
              </a:rPr>
              <a:t>International </a:t>
            </a:r>
            <a:r>
              <a:rPr lang="en-US" sz="2400" i="1" kern="1200" dirty="0">
                <a:solidFill>
                  <a:srgbClr val="58585A"/>
                </a:solidFill>
              </a:rPr>
              <a:t>Standards </a:t>
            </a:r>
          </a:p>
        </p:txBody>
      </p:sp>
      <p:sp>
        <p:nvSpPr>
          <p:cNvPr id="2" name="Title 1"/>
          <p:cNvSpPr>
            <a:spLocks noGrp="1"/>
          </p:cNvSpPr>
          <p:nvPr>
            <p:ph type="title"/>
          </p:nvPr>
        </p:nvSpPr>
        <p:spPr/>
        <p:txBody>
          <a:bodyPr anchor="t"/>
          <a:lstStyle/>
          <a:p>
            <a:pPr algn="l"/>
            <a:r>
              <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to adopt</a:t>
            </a:r>
          </a:p>
        </p:txBody>
      </p:sp>
      <p:pic>
        <p:nvPicPr>
          <p:cNvPr id="36867" name="Picture 4" descr="logos_ISO_officiel_ble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6210" y="692696"/>
            <a:ext cx="1656184" cy="164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IE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3744" y="695411"/>
            <a:ext cx="1643040" cy="163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bwMode="auto">
          <a:xfrm>
            <a:off x="7990640" y="6507663"/>
            <a:ext cx="1873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fr-FR"/>
            </a:defPPr>
            <a:lvl1pPr algn="r" defTabSz="457200" rtl="0" eaLnBrk="0" fontAlgn="base" hangingPunct="0">
              <a:spcBef>
                <a:spcPct val="0"/>
              </a:spcBef>
              <a:spcAft>
                <a:spcPct val="0"/>
              </a:spcAft>
              <a:defRPr sz="1200" kern="1200">
                <a:solidFill>
                  <a:schemeClr val="tx1"/>
                </a:solidFill>
                <a:latin typeface="Arial" pitchFamily="34"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9pPr>
          </a:lstStyle>
          <a:p>
            <a:fld id="{2C3F5D08-04AE-41F7-B038-959F6EDF7427}" type="slidenum">
              <a:rPr lang="en-GB" smtClean="0">
                <a:solidFill>
                  <a:schemeClr val="bg2"/>
                </a:solidFill>
              </a:rPr>
              <a:pPr/>
              <a:t>44</a:t>
            </a:fld>
            <a:endParaRPr lang="en-GB" dirty="0" smtClean="0">
              <a:solidFill>
                <a:schemeClr val="bg2"/>
              </a:solidFill>
            </a:endParaRPr>
          </a:p>
        </p:txBody>
      </p:sp>
    </p:spTree>
    <p:extLst>
      <p:ext uri="{BB962C8B-B14F-4D97-AF65-F5344CB8AC3E}">
        <p14:creationId xmlns:p14="http://schemas.microsoft.com/office/powerpoint/2010/main" val="128016096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sz="quarter" idx="13"/>
          </p:nvPr>
        </p:nvSpPr>
        <p:spPr>
          <a:xfrm>
            <a:off x="395536" y="1556792"/>
            <a:ext cx="5904656" cy="4464496"/>
          </a:xfrm>
        </p:spPr>
        <p:txBody>
          <a:bodyPr>
            <a:normAutofit/>
          </a:bodyPr>
          <a:lstStyle/>
          <a:p>
            <a:pPr defTabSz="179388" eaLnBrk="1" fontAlgn="ctr" hangingPunct="1">
              <a:lnSpc>
                <a:spcPct val="80000"/>
              </a:lnSpc>
              <a:buClr>
                <a:srgbClr val="58585A"/>
              </a:buClr>
              <a:buSzPct val="100000"/>
              <a:defRPr/>
            </a:pPr>
            <a:r>
              <a:rPr lang="en-GB" sz="2800" kern="1200" dirty="0">
                <a:solidFill>
                  <a:srgbClr val="58585A"/>
                </a:solidFill>
                <a:cs typeface="Arial" pitchFamily="34" charset="0"/>
              </a:rPr>
              <a:t>The publication of a regional or national normative document </a:t>
            </a:r>
            <a:endParaRPr lang="en-GB" sz="2800" kern="1200" dirty="0" smtClean="0">
              <a:solidFill>
                <a:srgbClr val="58585A"/>
              </a:solidFill>
              <a:cs typeface="Arial" pitchFamily="34" charset="0"/>
            </a:endParaRPr>
          </a:p>
          <a:p>
            <a:pPr marL="0" indent="0" defTabSz="179388" eaLnBrk="1" fontAlgn="ctr" hangingPunct="1">
              <a:lnSpc>
                <a:spcPct val="80000"/>
              </a:lnSpc>
              <a:buClr>
                <a:srgbClr val="58585A"/>
              </a:buClr>
              <a:buSzPct val="150000"/>
              <a:buNone/>
              <a:defRPr/>
            </a:pPr>
            <a:endParaRPr lang="en-GB" sz="2800" kern="1200" dirty="0" smtClean="0">
              <a:solidFill>
                <a:srgbClr val="58585A"/>
              </a:solidFill>
              <a:cs typeface="Arial" pitchFamily="34" charset="0"/>
            </a:endParaRPr>
          </a:p>
          <a:p>
            <a:pPr defTabSz="179388" eaLnBrk="1" fontAlgn="ctr" hangingPunct="1">
              <a:lnSpc>
                <a:spcPct val="80000"/>
              </a:lnSpc>
              <a:buClr>
                <a:srgbClr val="58585A"/>
              </a:buClr>
              <a:buSzPct val="100000"/>
              <a:defRPr/>
            </a:pPr>
            <a:r>
              <a:rPr lang="en-GB" sz="2800" kern="1200" dirty="0" smtClean="0">
                <a:solidFill>
                  <a:srgbClr val="58585A"/>
                </a:solidFill>
                <a:cs typeface="Arial" pitchFamily="34" charset="0"/>
              </a:rPr>
              <a:t>Based </a:t>
            </a:r>
            <a:r>
              <a:rPr lang="en-GB" sz="2800" kern="1200" dirty="0">
                <a:solidFill>
                  <a:srgbClr val="58585A"/>
                </a:solidFill>
                <a:cs typeface="Arial" pitchFamily="34" charset="0"/>
              </a:rPr>
              <a:t>on an </a:t>
            </a:r>
            <a:r>
              <a:rPr lang="en-GB" sz="2800" kern="1200" dirty="0">
                <a:solidFill>
                  <a:srgbClr val="58585A"/>
                </a:solidFill>
                <a:effectLst>
                  <a:outerShdw blurRad="38100" dist="38100" dir="2700000" algn="tl">
                    <a:srgbClr val="000000">
                      <a:alpha val="43137"/>
                    </a:srgbClr>
                  </a:outerShdw>
                </a:effectLst>
                <a:cs typeface="Arial" pitchFamily="34" charset="0"/>
              </a:rPr>
              <a:t>International</a:t>
            </a:r>
            <a:r>
              <a:rPr lang="en-GB" sz="2800" kern="1200" dirty="0">
                <a:solidFill>
                  <a:srgbClr val="58585A"/>
                </a:solidFill>
                <a:cs typeface="Arial" pitchFamily="34" charset="0"/>
              </a:rPr>
              <a:t> Standard </a:t>
            </a:r>
            <a:endParaRPr lang="en-GB" sz="2800" kern="1200" dirty="0" smtClean="0">
              <a:solidFill>
                <a:srgbClr val="58585A"/>
              </a:solidFill>
              <a:cs typeface="Arial" pitchFamily="34" charset="0"/>
            </a:endParaRPr>
          </a:p>
          <a:p>
            <a:pPr marL="0" indent="0" defTabSz="179388" eaLnBrk="1" fontAlgn="ctr" hangingPunct="1">
              <a:lnSpc>
                <a:spcPct val="80000"/>
              </a:lnSpc>
              <a:buClr>
                <a:srgbClr val="58585A"/>
              </a:buClr>
              <a:buSzPct val="150000"/>
              <a:buNone/>
              <a:defRPr/>
            </a:pPr>
            <a:endParaRPr lang="en-GB" sz="2800" kern="1200" dirty="0" smtClean="0">
              <a:solidFill>
                <a:srgbClr val="58585A"/>
              </a:solidFill>
              <a:cs typeface="Arial" pitchFamily="34" charset="0"/>
            </a:endParaRPr>
          </a:p>
          <a:p>
            <a:pPr defTabSz="179388" eaLnBrk="1" fontAlgn="ctr" hangingPunct="1">
              <a:lnSpc>
                <a:spcPct val="80000"/>
              </a:lnSpc>
              <a:buClr>
                <a:srgbClr val="58585A"/>
              </a:buClr>
              <a:buSzPct val="100000"/>
              <a:defRPr/>
            </a:pPr>
            <a:r>
              <a:rPr lang="en-GB" sz="2800" kern="1200" dirty="0" smtClean="0">
                <a:solidFill>
                  <a:srgbClr val="58585A"/>
                </a:solidFill>
                <a:cs typeface="Arial" pitchFamily="34" charset="0"/>
              </a:rPr>
              <a:t>Has </a:t>
            </a:r>
            <a:r>
              <a:rPr lang="en-GB" sz="2800" kern="1200" dirty="0">
                <a:solidFill>
                  <a:srgbClr val="58585A"/>
                </a:solidFill>
                <a:cs typeface="Arial" pitchFamily="34" charset="0"/>
              </a:rPr>
              <a:t>the same status as a national standard</a:t>
            </a:r>
            <a:r>
              <a:rPr lang="en-ZA" sz="2800" kern="1200" dirty="0">
                <a:solidFill>
                  <a:srgbClr val="58585A"/>
                </a:solidFill>
                <a:cs typeface="Arial" pitchFamily="34" charset="0"/>
              </a:rPr>
              <a:t> or other normative </a:t>
            </a:r>
            <a:r>
              <a:rPr lang="en-ZA" sz="2800" kern="1200" dirty="0" smtClean="0">
                <a:solidFill>
                  <a:srgbClr val="58585A"/>
                </a:solidFill>
                <a:cs typeface="Arial" pitchFamily="34" charset="0"/>
              </a:rPr>
              <a:t>document</a:t>
            </a:r>
          </a:p>
          <a:p>
            <a:pPr marL="0" indent="0" defTabSz="179388" eaLnBrk="1" fontAlgn="ctr" hangingPunct="1">
              <a:lnSpc>
                <a:spcPct val="80000"/>
              </a:lnSpc>
              <a:buClr>
                <a:srgbClr val="58585A"/>
              </a:buClr>
              <a:buSzPct val="150000"/>
              <a:buNone/>
              <a:defRPr/>
            </a:pPr>
            <a:endParaRPr lang="en-GB" sz="2800" kern="1200" dirty="0">
              <a:solidFill>
                <a:srgbClr val="58585A"/>
              </a:solidFill>
              <a:cs typeface="Arial" pitchFamily="34" charset="0"/>
            </a:endParaRPr>
          </a:p>
          <a:p>
            <a:pPr defTabSz="179388" eaLnBrk="1" fontAlgn="ctr" hangingPunct="1">
              <a:lnSpc>
                <a:spcPct val="80000"/>
              </a:lnSpc>
              <a:buClr>
                <a:srgbClr val="58585A"/>
              </a:buClr>
              <a:buSzPct val="100000"/>
              <a:defRPr/>
            </a:pPr>
            <a:r>
              <a:rPr lang="en-GB" sz="2800" kern="1200" dirty="0" smtClean="0">
                <a:solidFill>
                  <a:srgbClr val="58585A"/>
                </a:solidFill>
                <a:cs typeface="Arial" pitchFamily="34" charset="0"/>
              </a:rPr>
              <a:t>Can </a:t>
            </a:r>
            <a:r>
              <a:rPr lang="en-GB" sz="2800" kern="1200" dirty="0">
                <a:solidFill>
                  <a:srgbClr val="58585A"/>
                </a:solidFill>
                <a:cs typeface="Arial" pitchFamily="34" charset="0"/>
              </a:rPr>
              <a:t>have </a:t>
            </a:r>
            <a:r>
              <a:rPr lang="en-GB" sz="2800" kern="1200" dirty="0" smtClean="0">
                <a:solidFill>
                  <a:srgbClr val="58585A"/>
                </a:solidFill>
                <a:cs typeface="Arial" pitchFamily="34" charset="0"/>
              </a:rPr>
              <a:t>deviations</a:t>
            </a:r>
            <a:r>
              <a:rPr lang="en-GB" sz="2800" kern="1200" dirty="0">
                <a:solidFill>
                  <a:srgbClr val="58585A"/>
                </a:solidFill>
                <a:cs typeface="Arial" pitchFamily="34" charset="0"/>
              </a:rPr>
              <a:t> </a:t>
            </a:r>
          </a:p>
        </p:txBody>
      </p:sp>
      <p:sp>
        <p:nvSpPr>
          <p:cNvPr id="2" name="Title 1"/>
          <p:cNvSpPr>
            <a:spLocks noGrp="1"/>
          </p:cNvSpPr>
          <p:nvPr>
            <p:ph type="title"/>
          </p:nvPr>
        </p:nvSpPr>
        <p:spPr>
          <a:xfrm>
            <a:off x="395536" y="116632"/>
            <a:ext cx="8748464" cy="1325563"/>
          </a:xfrm>
        </p:spPr>
        <p:txBody>
          <a:bodyPr anchor="t"/>
          <a:lstStyle/>
          <a:p>
            <a:pPr algn="l"/>
            <a:r>
              <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an adoption?</a:t>
            </a:r>
          </a:p>
        </p:txBody>
      </p:sp>
      <p:pic>
        <p:nvPicPr>
          <p:cNvPr id="38916" name="Picture 4" descr="MCj042409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1" y="1988840"/>
            <a:ext cx="2731919" cy="295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bwMode="auto">
          <a:xfrm>
            <a:off x="7990640" y="6507663"/>
            <a:ext cx="1873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fr-FR"/>
            </a:defPPr>
            <a:lvl1pPr algn="r" defTabSz="457200" rtl="0" eaLnBrk="0" fontAlgn="base" hangingPunct="0">
              <a:spcBef>
                <a:spcPct val="0"/>
              </a:spcBef>
              <a:spcAft>
                <a:spcPct val="0"/>
              </a:spcAft>
              <a:defRPr sz="1200" kern="1200">
                <a:solidFill>
                  <a:schemeClr val="tx1"/>
                </a:solidFill>
                <a:latin typeface="Arial" pitchFamily="34"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9pPr>
          </a:lstStyle>
          <a:p>
            <a:fld id="{2C3F5D08-04AE-41F7-B038-959F6EDF7427}" type="slidenum">
              <a:rPr lang="en-GB" smtClean="0">
                <a:solidFill>
                  <a:schemeClr val="bg2"/>
                </a:solidFill>
              </a:rPr>
              <a:pPr/>
              <a:t>45</a:t>
            </a:fld>
            <a:endParaRPr lang="en-GB" dirty="0" smtClean="0">
              <a:solidFill>
                <a:schemeClr val="bg2"/>
              </a:solidFill>
            </a:endParaRPr>
          </a:p>
        </p:txBody>
      </p:sp>
    </p:spTree>
    <p:extLst>
      <p:ext uri="{BB962C8B-B14F-4D97-AF65-F5344CB8AC3E}">
        <p14:creationId xmlns:p14="http://schemas.microsoft.com/office/powerpoint/2010/main" val="398386593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3600" y="216000"/>
            <a:ext cx="8305800" cy="720000"/>
          </a:xfrm>
        </p:spPr>
        <p:txBody>
          <a:bodyPr anchor="t">
            <a:normAutofit fontScale="90000"/>
          </a:bodyPr>
          <a:lstStyle/>
          <a:p>
            <a:pPr algn="l"/>
            <a:r>
              <a:rPr lang="en-ZA"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Declaration to be made </a:t>
            </a:r>
            <a:r>
              <a:rPr lang="en-ZA"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ZA"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ZA"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on </a:t>
            </a:r>
            <a:r>
              <a:rPr lang="en-ZA"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adoption</a:t>
            </a:r>
          </a:p>
        </p:txBody>
      </p:sp>
      <p:sp>
        <p:nvSpPr>
          <p:cNvPr id="43011" name="Content Placeholder 2"/>
          <p:cNvSpPr>
            <a:spLocks noGrp="1"/>
          </p:cNvSpPr>
          <p:nvPr>
            <p:ph idx="1"/>
          </p:nvPr>
        </p:nvSpPr>
        <p:spPr>
          <a:xfrm>
            <a:off x="548688" y="1626668"/>
            <a:ext cx="8210712" cy="4957012"/>
          </a:xfrm>
        </p:spPr>
        <p:txBody>
          <a:bodyPr>
            <a:normAutofit/>
          </a:bodyPr>
          <a:lstStyle/>
          <a:p>
            <a:pPr>
              <a:defRPr/>
            </a:pPr>
            <a:r>
              <a:rPr lang="en-ZA" sz="2000" dirty="0" smtClean="0">
                <a:solidFill>
                  <a:srgbClr val="58585A"/>
                </a:solidFill>
              </a:rPr>
              <a:t>In IEC, there is a database of adopted IEC International Standards</a:t>
            </a:r>
          </a:p>
          <a:p>
            <a:pPr>
              <a:defRPr/>
            </a:pPr>
            <a:r>
              <a:rPr lang="en-ZA" sz="2000" dirty="0" smtClean="0">
                <a:solidFill>
                  <a:srgbClr val="58585A"/>
                </a:solidFill>
              </a:rPr>
              <a:t>Members have to feed in their adoption data directly</a:t>
            </a:r>
          </a:p>
          <a:p>
            <a:pPr lvl="1" indent="0">
              <a:buFont typeface="Arial" pitchFamily="34" charset="0"/>
              <a:buNone/>
              <a:defRPr/>
            </a:pPr>
            <a:endParaRPr lang="en-ZA" sz="1600" dirty="0" smtClean="0"/>
          </a:p>
        </p:txBody>
      </p:sp>
      <p:sp>
        <p:nvSpPr>
          <p:cNvPr id="4" name="Slide Number Placeholder 5"/>
          <p:cNvSpPr txBox="1">
            <a:spLocks/>
          </p:cNvSpPr>
          <p:nvPr/>
        </p:nvSpPr>
        <p:spPr bwMode="auto">
          <a:xfrm>
            <a:off x="7990640" y="6507663"/>
            <a:ext cx="1873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fr-FR"/>
            </a:defPPr>
            <a:lvl1pPr algn="r" defTabSz="457200" rtl="0" eaLnBrk="0" fontAlgn="base" hangingPunct="0">
              <a:spcBef>
                <a:spcPct val="0"/>
              </a:spcBef>
              <a:spcAft>
                <a:spcPct val="0"/>
              </a:spcAft>
              <a:defRPr sz="1200" kern="1200">
                <a:solidFill>
                  <a:schemeClr val="tx1"/>
                </a:solidFill>
                <a:latin typeface="Arial" pitchFamily="34"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9pPr>
          </a:lstStyle>
          <a:p>
            <a:fld id="{2C3F5D08-04AE-41F7-B038-959F6EDF7427}" type="slidenum">
              <a:rPr lang="en-GB" smtClean="0">
                <a:solidFill>
                  <a:schemeClr val="bg2"/>
                </a:solidFill>
              </a:rPr>
              <a:pPr/>
              <a:t>46</a:t>
            </a:fld>
            <a:endParaRPr lang="en-GB" dirty="0" smtClean="0">
              <a:solidFill>
                <a:schemeClr val="bg2"/>
              </a:solidFill>
            </a:endParaRPr>
          </a:p>
        </p:txBody>
      </p:sp>
      <p:pic>
        <p:nvPicPr>
          <p:cNvPr id="5" name="Picture 25" descr="IEC logo RV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067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a:xfrm>
            <a:off x="314325" y="216000"/>
            <a:ext cx="8715375" cy="720000"/>
          </a:xfrm>
        </p:spPr>
        <p:txBody>
          <a:bodyPr anchor="t">
            <a:normAutofit fontScale="90000"/>
          </a:bodyPr>
          <a:lstStyle/>
          <a:p>
            <a:pPr algn="l"/>
            <a:r>
              <a:rPr lang="en-ZA"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to source documents </a:t>
            </a:r>
            <a:r>
              <a:rPr lang="en-ZA"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ZA"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ZA"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a:t>
            </a:r>
            <a:r>
              <a:rPr lang="en-ZA"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adoption</a:t>
            </a:r>
            <a:endPar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3731" name="Rectangle 1027"/>
          <p:cNvSpPr>
            <a:spLocks noGrp="1" noChangeArrowheads="1"/>
          </p:cNvSpPr>
          <p:nvPr>
            <p:ph idx="1"/>
          </p:nvPr>
        </p:nvSpPr>
        <p:spPr>
          <a:xfrm>
            <a:off x="399463" y="1541745"/>
            <a:ext cx="8181975" cy="4687504"/>
          </a:xfrm>
        </p:spPr>
        <p:txBody>
          <a:bodyPr>
            <a:normAutofit lnSpcReduction="10000"/>
          </a:bodyPr>
          <a:lstStyle/>
          <a:p>
            <a:pPr eaLnBrk="1" hangingPunct="1">
              <a:defRPr/>
            </a:pPr>
            <a:r>
              <a:rPr lang="en-GB" dirty="0" smtClean="0">
                <a:solidFill>
                  <a:srgbClr val="58585A"/>
                </a:solidFill>
              </a:rPr>
              <a:t>For IEC National Committees: IEC Publications in MS Word format for national adoption</a:t>
            </a:r>
          </a:p>
          <a:p>
            <a:pPr marL="0" indent="0" eaLnBrk="1" hangingPunct="1">
              <a:buNone/>
              <a:defRPr/>
            </a:pPr>
            <a:endParaRPr lang="en-GB" sz="1000" dirty="0" smtClean="0">
              <a:solidFill>
                <a:srgbClr val="58585A"/>
              </a:solidFill>
            </a:endParaRPr>
          </a:p>
          <a:p>
            <a:pPr lvl="1" eaLnBrk="1" hangingPunct="1">
              <a:buFont typeface="Wingdings" pitchFamily="2" charset="2"/>
              <a:buChar char="Ø"/>
              <a:defRPr/>
            </a:pPr>
            <a:r>
              <a:rPr lang="en-GB" dirty="0" smtClean="0">
                <a:solidFill>
                  <a:srgbClr val="58585A"/>
                </a:solidFill>
              </a:rPr>
              <a:t>Visit IEC website: </a:t>
            </a:r>
            <a:r>
              <a:rPr lang="fr-CH" dirty="0">
                <a:solidFill>
                  <a:schemeClr val="accent6"/>
                </a:solidFill>
              </a:rPr>
              <a:t>http://std.iec.ch/iec-lib/revisablefile.nsf/</a:t>
            </a:r>
            <a:br>
              <a:rPr lang="fr-CH" dirty="0">
                <a:solidFill>
                  <a:schemeClr val="accent6"/>
                </a:solidFill>
              </a:rPr>
            </a:br>
            <a:r>
              <a:rPr lang="fr-CH" dirty="0" err="1" smtClean="0">
                <a:solidFill>
                  <a:schemeClr val="accent6"/>
                </a:solidFill>
              </a:rPr>
              <a:t>welcome?readform</a:t>
            </a:r>
            <a:endParaRPr lang="en-GB" u="sng" dirty="0">
              <a:solidFill>
                <a:schemeClr val="accent6"/>
              </a:solidFill>
            </a:endParaRPr>
          </a:p>
          <a:p>
            <a:pPr lvl="1" eaLnBrk="1" hangingPunct="1">
              <a:buFont typeface="Wingdings" pitchFamily="2" charset="2"/>
              <a:buChar char="Ø"/>
              <a:defRPr/>
            </a:pPr>
            <a:endParaRPr lang="en-GB" sz="2000" u="sng" dirty="0" smtClean="0">
              <a:solidFill>
                <a:schemeClr val="accent6"/>
              </a:solidFill>
              <a:latin typeface="Arial" panose="020B0604020202020204" pitchFamily="34" charset="0"/>
              <a:cs typeface="Arial" panose="020B0604020202020204" pitchFamily="34" charset="0"/>
            </a:endParaRPr>
          </a:p>
          <a:p>
            <a:pPr lvl="1" eaLnBrk="1" hangingPunct="1">
              <a:buFont typeface="Wingdings" pitchFamily="2" charset="2"/>
              <a:buChar char="Ø"/>
              <a:defRPr/>
            </a:pPr>
            <a:r>
              <a:rPr lang="en-GB" sz="2400" dirty="0" smtClean="0">
                <a:latin typeface="Arial" panose="020B0604020202020204" pitchFamily="34" charset="0"/>
                <a:cs typeface="Arial" panose="020B0604020202020204" pitchFamily="34" charset="0"/>
              </a:rPr>
              <a:t>Licence </a:t>
            </a:r>
            <a:r>
              <a:rPr lang="en-GB" sz="2400" dirty="0">
                <a:latin typeface="Arial" panose="020B0604020202020204" pitchFamily="34" charset="0"/>
                <a:cs typeface="Arial" panose="020B0604020202020204" pitchFamily="34" charset="0"/>
              </a:rPr>
              <a:t>agreement </a:t>
            </a:r>
            <a:r>
              <a:rPr lang="en-GB" sz="2000" dirty="0">
                <a:latin typeface="Arial" panose="020B0604020202020204" pitchFamily="34" charset="0"/>
                <a:cs typeface="Arial" panose="020B0604020202020204" pitchFamily="34" charset="0"/>
              </a:rPr>
              <a:t>to use IEC Publications in electronic format with electronic watermark for internal use only by the </a:t>
            </a:r>
            <a:r>
              <a:rPr lang="en-GB" sz="2000" dirty="0" smtClean="0">
                <a:latin typeface="Arial" panose="020B0604020202020204" pitchFamily="34" charset="0"/>
                <a:cs typeface="Arial" panose="020B0604020202020204" pitchFamily="34" charset="0"/>
              </a:rPr>
              <a:t>National Committee </a:t>
            </a:r>
          </a:p>
          <a:p>
            <a:pPr lvl="1" indent="0">
              <a:buNone/>
              <a:defRPr/>
            </a:pPr>
            <a:r>
              <a:rPr lang="en-GB" sz="2000" dirty="0" smtClean="0">
                <a:latin typeface="Arial" panose="020B0604020202020204" pitchFamily="34" charset="0"/>
                <a:cs typeface="Arial" panose="020B0604020202020204" pitchFamily="34" charset="0"/>
              </a:rPr>
              <a:t>Signed in 2010 by Albania – who has adopted 396 IEC IS</a:t>
            </a:r>
          </a:p>
          <a:p>
            <a:pPr lvl="1" indent="0">
              <a:buNone/>
              <a:defRPr/>
            </a:pPr>
            <a:r>
              <a:rPr lang="en-GB" sz="2000" dirty="0" smtClean="0">
                <a:latin typeface="Arial" panose="020B0604020202020204" pitchFamily="34" charset="0"/>
                <a:cs typeface="Arial" panose="020B0604020202020204" pitchFamily="34" charset="0"/>
              </a:rPr>
              <a:t>Signed in 2012 by Moldova – who has adopted 369 IEC IS</a:t>
            </a:r>
            <a:endParaRPr lang="en-GB" sz="2000" dirty="0" smtClean="0"/>
          </a:p>
          <a:p>
            <a:pPr lvl="1" indent="0" eaLnBrk="1" hangingPunct="1">
              <a:buNone/>
              <a:defRPr/>
            </a:pPr>
            <a:endParaRPr lang="en-GB" dirty="0"/>
          </a:p>
        </p:txBody>
      </p:sp>
      <p:sp>
        <p:nvSpPr>
          <p:cNvPr id="4" name="Slide Number Placeholder 5"/>
          <p:cNvSpPr txBox="1">
            <a:spLocks/>
          </p:cNvSpPr>
          <p:nvPr/>
        </p:nvSpPr>
        <p:spPr bwMode="auto">
          <a:xfrm>
            <a:off x="7990640" y="6507663"/>
            <a:ext cx="1873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fr-FR"/>
            </a:defPPr>
            <a:lvl1pPr algn="r" defTabSz="457200" rtl="0" eaLnBrk="0" fontAlgn="base" hangingPunct="0">
              <a:spcBef>
                <a:spcPct val="0"/>
              </a:spcBef>
              <a:spcAft>
                <a:spcPct val="0"/>
              </a:spcAft>
              <a:defRPr sz="1200" kern="1200">
                <a:solidFill>
                  <a:schemeClr val="tx1"/>
                </a:solidFill>
                <a:latin typeface="Arial" pitchFamily="34"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9pPr>
          </a:lstStyle>
          <a:p>
            <a:fld id="{2C3F5D08-04AE-41F7-B038-959F6EDF7427}" type="slidenum">
              <a:rPr lang="en-GB" smtClean="0">
                <a:solidFill>
                  <a:schemeClr val="bg2"/>
                </a:solidFill>
              </a:rPr>
              <a:pPr/>
              <a:t>47</a:t>
            </a:fld>
            <a:endParaRPr lang="en-GB" dirty="0" smtClean="0">
              <a:solidFill>
                <a:schemeClr val="bg2"/>
              </a:solidFill>
            </a:endParaRPr>
          </a:p>
        </p:txBody>
      </p:sp>
      <p:pic>
        <p:nvPicPr>
          <p:cNvPr id="5" name="Picture 25" descr="IEC logo RV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0863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556792"/>
            <a:ext cx="8280920" cy="4608512"/>
          </a:xfrm>
        </p:spPr>
        <p:txBody>
          <a:bodyPr>
            <a:normAutofit fontScale="55000" lnSpcReduction="20000"/>
          </a:bodyPr>
          <a:lstStyle/>
          <a:p>
            <a:endParaRPr lang="en-GB" sz="2800" dirty="0" smtClean="0"/>
          </a:p>
          <a:p>
            <a:pPr marL="0" indent="0">
              <a:buNone/>
            </a:pPr>
            <a:r>
              <a:rPr lang="en-GB" sz="2800" b="0" dirty="0"/>
              <a:t>The IEC members are its National Committees. There can only be one NC per country and it has a number of rights and obligations under the </a:t>
            </a:r>
            <a:r>
              <a:rPr lang="en-GB" sz="2800" b="0" dirty="0">
                <a:hlinkClick r:id="rId3"/>
              </a:rPr>
              <a:t>IEC Statutes and Rules of Procedure</a:t>
            </a:r>
            <a:r>
              <a:rPr lang="en-GB" sz="2800" b="0" dirty="0"/>
              <a:t>, including the commitment to allow and encourage all interests within its country to be involved in its activities. </a:t>
            </a:r>
            <a:endParaRPr lang="en-GB" sz="2800" b="0" dirty="0" smtClean="0"/>
          </a:p>
          <a:p>
            <a:pPr marL="0" indent="0">
              <a:buNone/>
            </a:pPr>
            <a:endParaRPr lang="en-GB" sz="2800" b="0" dirty="0"/>
          </a:p>
          <a:p>
            <a:pPr marL="0" indent="0">
              <a:buNone/>
            </a:pPr>
            <a:r>
              <a:rPr lang="en-GB" sz="2800" b="0" dirty="0" smtClean="0"/>
              <a:t>As </a:t>
            </a:r>
            <a:r>
              <a:rPr lang="en-GB" sz="2800" b="0" dirty="0"/>
              <a:t>an NC, you represent your nation's </a:t>
            </a:r>
            <a:r>
              <a:rPr lang="en-GB" sz="2800" b="0" dirty="0" err="1"/>
              <a:t>electrotechnical</a:t>
            </a:r>
            <a:r>
              <a:rPr lang="en-GB" sz="2800" b="0" dirty="0"/>
              <a:t> interests in the IEC's management, standardization and Conformity Assessment work. Your NC is therefore the focal point for developing a consensus position for your country.</a:t>
            </a:r>
          </a:p>
          <a:p>
            <a:pPr marL="0" indent="0">
              <a:buNone/>
            </a:pPr>
            <a:r>
              <a:rPr lang="en-GB" sz="2800" dirty="0" smtClean="0"/>
              <a:t>My </a:t>
            </a:r>
            <a:r>
              <a:rPr lang="en-GB" sz="2800" dirty="0"/>
              <a:t>NC's commitments</a:t>
            </a:r>
          </a:p>
          <a:p>
            <a:r>
              <a:rPr lang="en-GB" sz="2800" b="0" dirty="0"/>
              <a:t>As a Member of the IEC, your NC represents all of your country's stakeholders in its interactions with the IEC. Your NC is the point of contact for your country and it is therefore responsible for coordinating the national opinion on IEC issues. </a:t>
            </a:r>
          </a:p>
          <a:p>
            <a:pPr marL="0" indent="0">
              <a:buNone/>
            </a:pPr>
            <a:r>
              <a:rPr lang="en-GB" sz="2800" dirty="0" smtClean="0"/>
              <a:t>As </a:t>
            </a:r>
            <a:r>
              <a:rPr lang="en-GB" sz="2800" dirty="0"/>
              <a:t>a Member of the IEC, your NC has committed to:</a:t>
            </a:r>
          </a:p>
          <a:p>
            <a:r>
              <a:rPr lang="en-GB" sz="2800" b="0" dirty="0"/>
              <a:t>abide by the IEC Statutes and Rules of Procedure.</a:t>
            </a:r>
          </a:p>
          <a:p>
            <a:r>
              <a:rPr lang="en-GB" sz="2800" b="0" dirty="0"/>
              <a:t>promote the objectives of the IEC.</a:t>
            </a:r>
          </a:p>
          <a:p>
            <a:r>
              <a:rPr lang="en-GB" sz="2800" b="0" dirty="0"/>
              <a:t>support the IEC's work.</a:t>
            </a:r>
          </a:p>
          <a:p>
            <a:r>
              <a:rPr lang="en-GB" sz="2800" b="0" dirty="0"/>
              <a:t>implement the IEC's International Standards as national or regional standards.</a:t>
            </a:r>
          </a:p>
          <a:p>
            <a:r>
              <a:rPr lang="en-GB" sz="2800" b="0" dirty="0"/>
              <a:t>open access to and have balanced representation from all private and public </a:t>
            </a:r>
            <a:r>
              <a:rPr lang="en-GB" sz="2800" b="0" dirty="0" err="1"/>
              <a:t>electrotechnical</a:t>
            </a:r>
            <a:r>
              <a:rPr lang="en-GB" sz="2800" b="0" dirty="0"/>
              <a:t> interests in their country.</a:t>
            </a:r>
          </a:p>
          <a:p>
            <a:r>
              <a:rPr lang="en-GB" sz="2800" b="0" dirty="0"/>
              <a:t>prevent unauthorized reproduction or distribution of IEC International Standards or publications in their country</a:t>
            </a:r>
            <a:r>
              <a:rPr lang="en-GB" sz="2800" dirty="0"/>
              <a:t>.</a:t>
            </a:r>
          </a:p>
          <a:p>
            <a:endParaRPr lang="en-GB" sz="2800" b="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395536" y="188640"/>
            <a:ext cx="8748464" cy="1446550"/>
          </a:xfrm>
          <a:prstGeom prst="rect">
            <a:avLst/>
          </a:prstGeom>
          <a:noFill/>
        </p:spPr>
        <p:txBody>
          <a:bodyPr wrap="square" rtlCol="0">
            <a:spAutoFit/>
          </a:bodyPr>
          <a:lstStyle/>
          <a:p>
            <a:r>
              <a:rPr lang="en-US" sz="44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 National Committee</a:t>
            </a:r>
            <a:r>
              <a:rPr lang="en-US" sz="4400" dirty="0"/>
              <a:t/>
            </a:r>
            <a:br>
              <a:rPr lang="en-US" sz="4400" dirty="0"/>
            </a:br>
            <a:r>
              <a:rPr lang="en-US" sz="4400" dirty="0"/>
              <a:t>http://www.iec.ch/nc_area/mync/</a:t>
            </a:r>
            <a:endParaRPr lang="en-GB" sz="4400" dirty="0"/>
          </a:p>
        </p:txBody>
      </p:sp>
    </p:spTree>
    <p:extLst>
      <p:ext uri="{BB962C8B-B14F-4D97-AF65-F5344CB8AC3E}">
        <p14:creationId xmlns:p14="http://schemas.microsoft.com/office/powerpoint/2010/main" val="391858600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88640"/>
            <a:ext cx="8748464" cy="769441"/>
          </a:xfrm>
          <a:prstGeom prst="rect">
            <a:avLst/>
          </a:prstGeom>
          <a:noFill/>
        </p:spPr>
        <p:txBody>
          <a:bodyPr wrap="square" rtlCol="0">
            <a:spAutoFit/>
          </a:bodyPr>
          <a:lstStyle/>
          <a:p>
            <a:r>
              <a:rPr lang="en-GB" sz="44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should an NC represent?</a:t>
            </a:r>
            <a:endParaRPr lang="en-GB" sz="4400" dirty="0"/>
          </a:p>
        </p:txBody>
      </p:sp>
      <p:sp>
        <p:nvSpPr>
          <p:cNvPr id="3" name="Text Placeholder 2"/>
          <p:cNvSpPr>
            <a:spLocks noGrp="1"/>
          </p:cNvSpPr>
          <p:nvPr>
            <p:ph type="body" sz="quarter" idx="13"/>
          </p:nvPr>
        </p:nvSpPr>
        <p:spPr>
          <a:xfrm>
            <a:off x="395536" y="1484784"/>
            <a:ext cx="8280920" cy="4608512"/>
          </a:xfrm>
        </p:spPr>
        <p:txBody>
          <a:bodyPr>
            <a:normAutofit fontScale="55000" lnSpcReduction="20000"/>
          </a:bodyPr>
          <a:lstStyle/>
          <a:p>
            <a:pPr marL="0" indent="0">
              <a:buNone/>
            </a:pPr>
            <a:r>
              <a:rPr lang="en-GB" sz="2800" b="0" dirty="0" smtClean="0"/>
              <a:t>Since there is only ONE National </a:t>
            </a:r>
            <a:r>
              <a:rPr lang="en-GB" sz="2800" b="0" dirty="0"/>
              <a:t>Committee in your country, you must encourage representation of all interests in your country in the field of </a:t>
            </a:r>
            <a:r>
              <a:rPr lang="en-GB" sz="2800" b="0" dirty="0" err="1"/>
              <a:t>electrotechnical</a:t>
            </a:r>
            <a:r>
              <a:rPr lang="en-GB" sz="2800" b="0" dirty="0"/>
              <a:t> standardization, including conformity assessment. Being fully representative allows you to be sure that all national aspects have been taken into account </a:t>
            </a:r>
            <a:r>
              <a:rPr lang="en-GB" sz="2800" b="0" dirty="0" smtClean="0"/>
              <a:t>when </a:t>
            </a:r>
            <a:r>
              <a:rPr lang="en-GB" sz="2800" b="0" dirty="0"/>
              <a:t>you, as the NC for your country, participate in the IEC's work.</a:t>
            </a:r>
          </a:p>
          <a:p>
            <a:pPr marL="0" indent="0">
              <a:buNone/>
            </a:pPr>
            <a:r>
              <a:rPr lang="en-GB" sz="2800" b="0" dirty="0"/>
              <a:t> </a:t>
            </a:r>
          </a:p>
          <a:p>
            <a:pPr marL="0" indent="0">
              <a:buNone/>
            </a:pPr>
            <a:r>
              <a:rPr lang="en-GB" sz="2800" b="0" dirty="0"/>
              <a:t>Wherever possible and appropriate, your National Committee should include representatives of:</a:t>
            </a:r>
          </a:p>
          <a:p>
            <a:r>
              <a:rPr lang="en-GB" sz="2800" b="0" dirty="0"/>
              <a:t>power generation and distribution authorities; </a:t>
            </a:r>
          </a:p>
          <a:p>
            <a:r>
              <a:rPr lang="en-GB" sz="2800" b="0" dirty="0"/>
              <a:t>manufacturers;</a:t>
            </a:r>
          </a:p>
          <a:p>
            <a:r>
              <a:rPr lang="en-GB" sz="2800" b="0" dirty="0"/>
              <a:t>research and development establishments;</a:t>
            </a:r>
          </a:p>
          <a:p>
            <a:r>
              <a:rPr lang="en-GB" sz="2800" b="0" dirty="0"/>
              <a:t>testing laboratories;</a:t>
            </a:r>
          </a:p>
          <a:p>
            <a:r>
              <a:rPr lang="en-GB" sz="2800" b="0" dirty="0"/>
              <a:t>relevant professional and teaching institutions; </a:t>
            </a:r>
          </a:p>
          <a:p>
            <a:r>
              <a:rPr lang="en-GB" sz="2800" b="0" dirty="0"/>
              <a:t>consumers;</a:t>
            </a:r>
          </a:p>
          <a:p>
            <a:r>
              <a:rPr lang="en-GB" sz="2800" b="0" dirty="0"/>
              <a:t>the national standards body; and </a:t>
            </a:r>
          </a:p>
          <a:p>
            <a:r>
              <a:rPr lang="en-GB" sz="2800" b="0" dirty="0"/>
              <a:t>government departments concerned with electrical and electronics applications.</a:t>
            </a:r>
          </a:p>
          <a:p>
            <a:pPr marL="0" indent="0">
              <a:buNone/>
            </a:pPr>
            <a:r>
              <a:rPr lang="en-GB" sz="2800" b="0" dirty="0"/>
              <a:t>These representatives, as members of your committee, should be involved in the decisions taken at both technical and management levels, allowing all stakeholders to have a real influence on your NC's activities.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0629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445"/>
          <a:stretch/>
        </p:blipFill>
        <p:spPr bwMode="auto">
          <a:xfrm>
            <a:off x="5724128" y="1700808"/>
            <a:ext cx="3448743" cy="403244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Slide Number Placeholder 5"/>
          <p:cNvSpPr txBox="1">
            <a:spLocks/>
          </p:cNvSpPr>
          <p:nvPr/>
        </p:nvSpPr>
        <p:spPr bwMode="auto">
          <a:xfrm>
            <a:off x="7990640" y="6507663"/>
            <a:ext cx="1873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fr-FR"/>
            </a:defPPr>
            <a:lvl1pPr algn="r" defTabSz="457200" rtl="0" eaLnBrk="0" fontAlgn="base" hangingPunct="0">
              <a:spcBef>
                <a:spcPct val="0"/>
              </a:spcBef>
              <a:spcAft>
                <a:spcPct val="0"/>
              </a:spcAft>
              <a:defRPr sz="1200" kern="1200">
                <a:solidFill>
                  <a:schemeClr val="tx1"/>
                </a:solidFill>
                <a:latin typeface="Arial" pitchFamily="34"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9pPr>
          </a:lstStyle>
          <a:p>
            <a:fld id="{2C3F5D08-04AE-41F7-B038-959F6EDF7427}" type="slidenum">
              <a:rPr lang="en-GB" smtClean="0">
                <a:solidFill>
                  <a:schemeClr val="bg2"/>
                </a:solidFill>
              </a:rPr>
              <a:pPr/>
              <a:t>5</a:t>
            </a:fld>
            <a:endParaRPr lang="en-GB" dirty="0" smtClean="0">
              <a:solidFill>
                <a:schemeClr val="bg2"/>
              </a:solidFill>
            </a:endParaRPr>
          </a:p>
        </p:txBody>
      </p:sp>
      <p:sp>
        <p:nvSpPr>
          <p:cNvPr id="3" name="Text Placeholder 2"/>
          <p:cNvSpPr>
            <a:spLocks noGrp="1"/>
          </p:cNvSpPr>
          <p:nvPr>
            <p:ph type="body" sz="quarter" idx="13"/>
          </p:nvPr>
        </p:nvSpPr>
        <p:spPr>
          <a:xfrm>
            <a:off x="395537" y="1556792"/>
            <a:ext cx="5400599" cy="5042946"/>
          </a:xfrm>
        </p:spPr>
        <p:txBody>
          <a:bodyPr>
            <a:normAutofit/>
          </a:bodyPr>
          <a:lstStyle/>
          <a:p>
            <a:pPr marL="0" indent="0">
              <a:buNone/>
            </a:pPr>
            <a:r>
              <a:rPr lang="en-US" sz="3200" dirty="0">
                <a:solidFill>
                  <a:schemeClr val="tx1"/>
                </a:solidFill>
                <a:latin typeface="Arial" panose="020B0604020202020204" pitchFamily="34" charset="0"/>
                <a:cs typeface="Arial" panose="020B0604020202020204" pitchFamily="34" charset="0"/>
              </a:rPr>
              <a:t>WTO recommends </a:t>
            </a:r>
          </a:p>
          <a:p>
            <a:r>
              <a:rPr lang="en-US" sz="2800" dirty="0">
                <a:solidFill>
                  <a:schemeClr val="tx1"/>
                </a:solidFill>
                <a:latin typeface="Arial" panose="020B0604020202020204" pitchFamily="34" charset="0"/>
                <a:cs typeface="Arial" panose="020B0604020202020204" pitchFamily="34" charset="0"/>
              </a:rPr>
              <a:t>The use of </a:t>
            </a:r>
            <a:r>
              <a:rPr lang="en-US" sz="2800" u="sng" dirty="0">
                <a:solidFill>
                  <a:schemeClr val="tx1"/>
                </a:solidFill>
                <a:latin typeface="Arial" panose="020B0604020202020204" pitchFamily="34" charset="0"/>
                <a:cs typeface="Arial" panose="020B0604020202020204" pitchFamily="34" charset="0"/>
              </a:rPr>
              <a:t>relevant</a:t>
            </a:r>
            <a:r>
              <a:rPr lang="en-US" sz="2800" dirty="0">
                <a:solidFill>
                  <a:schemeClr val="tx1"/>
                </a:solidFill>
                <a:latin typeface="Arial" panose="020B0604020202020204" pitchFamily="34" charset="0"/>
                <a:cs typeface="Arial" panose="020B0604020202020204" pitchFamily="34" charset="0"/>
              </a:rPr>
              <a:t> International Standards as a </a:t>
            </a:r>
            <a:r>
              <a:rPr lang="en-US" sz="2800" u="sng" dirty="0">
                <a:solidFill>
                  <a:schemeClr val="tx1"/>
                </a:solidFill>
                <a:latin typeface="Arial" panose="020B0604020202020204" pitchFamily="34" charset="0"/>
                <a:cs typeface="Arial" panose="020B0604020202020204" pitchFamily="34" charset="0"/>
              </a:rPr>
              <a:t>basis</a:t>
            </a:r>
            <a:r>
              <a:rPr lang="en-US" sz="2800" dirty="0">
                <a:solidFill>
                  <a:schemeClr val="tx1"/>
                </a:solidFill>
                <a:latin typeface="Arial" panose="020B0604020202020204" pitchFamily="34" charset="0"/>
                <a:cs typeface="Arial" panose="020B0604020202020204" pitchFamily="34" charset="0"/>
              </a:rPr>
              <a:t> for their technical regulations, except </a:t>
            </a:r>
          </a:p>
          <a:p>
            <a:pPr marL="361950" lvl="1" indent="0">
              <a:buNone/>
            </a:pPr>
            <a:r>
              <a:rPr lang="en-US" sz="2400" dirty="0">
                <a:solidFill>
                  <a:schemeClr val="tx1"/>
                </a:solidFill>
                <a:latin typeface="Arial" panose="020B0604020202020204" pitchFamily="34" charset="0"/>
                <a:cs typeface="Arial" panose="020B0604020202020204" pitchFamily="34" charset="0"/>
              </a:rPr>
              <a:t>when such International Standards would be ineffective or </a:t>
            </a:r>
            <a:r>
              <a:rPr lang="en-US" sz="2400" dirty="0" smtClean="0">
                <a:solidFill>
                  <a:schemeClr val="tx1"/>
                </a:solidFill>
                <a:latin typeface="Arial" panose="020B0604020202020204" pitchFamily="34" charset="0"/>
                <a:cs typeface="Arial" panose="020B0604020202020204" pitchFamily="34" charset="0"/>
              </a:rPr>
              <a:t>inappropriate, i.e. because </a:t>
            </a:r>
            <a:r>
              <a:rPr lang="en-US" sz="2400" dirty="0">
                <a:solidFill>
                  <a:schemeClr val="tx1"/>
                </a:solidFill>
                <a:latin typeface="Arial" panose="020B0604020202020204" pitchFamily="34" charset="0"/>
                <a:cs typeface="Arial" panose="020B0604020202020204" pitchFamily="34" charset="0"/>
              </a:rPr>
              <a:t>of fundamental climatic or geographical factors or fundamental technological </a:t>
            </a:r>
            <a:r>
              <a:rPr lang="en-US" sz="2400" dirty="0" smtClean="0">
                <a:solidFill>
                  <a:schemeClr val="tx1"/>
                </a:solidFill>
                <a:latin typeface="Arial" panose="020B0604020202020204" pitchFamily="34" charset="0"/>
                <a:cs typeface="Arial" panose="020B0604020202020204" pitchFamily="34" charset="0"/>
              </a:rPr>
              <a:t>problems</a:t>
            </a:r>
            <a:endParaRPr lang="en-US" sz="24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GB" sz="49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WTO TBT Agreement context</a:t>
            </a:r>
            <a:r>
              <a:rPr lang="en-GB" b="1" dirty="0">
                <a:solidFill>
                  <a:schemeClr val="tx1"/>
                </a:solidFill>
                <a:latin typeface="Arial" panose="020B0604020202020204" pitchFamily="34" charset="0"/>
                <a:cs typeface="Arial" panose="020B0604020202020204" pitchFamily="34" charset="0"/>
              </a:rPr>
              <a:t/>
            </a:r>
            <a:br>
              <a:rPr lang="en-GB" b="1" dirty="0">
                <a:solidFill>
                  <a:schemeClr val="tx1"/>
                </a:solidFill>
                <a:latin typeface="Arial" panose="020B0604020202020204" pitchFamily="34" charset="0"/>
                <a:cs typeface="Arial" panose="020B0604020202020204" pitchFamily="34" charset="0"/>
              </a:rPr>
            </a:br>
            <a:endParaRPr lang="en-GB"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59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268760"/>
            <a:ext cx="8280920" cy="5184576"/>
          </a:xfrm>
        </p:spPr>
        <p:txBody>
          <a:bodyPr>
            <a:normAutofit fontScale="62500" lnSpcReduction="20000"/>
          </a:bodyPr>
          <a:lstStyle/>
          <a:p>
            <a:r>
              <a:rPr lang="en-GB" sz="2800" b="0" dirty="0" smtClean="0"/>
              <a:t>key </a:t>
            </a:r>
            <a:r>
              <a:rPr lang="en-GB" sz="2800" b="0" dirty="0"/>
              <a:t>position as one of the official contact points for </a:t>
            </a:r>
            <a:r>
              <a:rPr lang="en-GB" sz="2800" b="0" dirty="0" smtClean="0"/>
              <a:t>the </a:t>
            </a:r>
            <a:r>
              <a:rPr lang="en-GB" sz="2800" b="0" dirty="0"/>
              <a:t>National Committee. </a:t>
            </a:r>
            <a:endParaRPr lang="en-GB" sz="2800" b="0" dirty="0" smtClean="0"/>
          </a:p>
          <a:p>
            <a:r>
              <a:rPr lang="en-GB" sz="2800" b="0" dirty="0" smtClean="0"/>
              <a:t>responsible </a:t>
            </a:r>
            <a:r>
              <a:rPr lang="en-GB" sz="2800" b="0" dirty="0"/>
              <a:t>for ensuring that your National Committee abides by the IEC </a:t>
            </a:r>
            <a:r>
              <a:rPr lang="en-GB" sz="2800" dirty="0"/>
              <a:t>Statutes and Rules of Procedure, particularly in terms of </a:t>
            </a:r>
            <a:r>
              <a:rPr lang="en-GB" sz="2800" dirty="0" smtClean="0"/>
              <a:t>representation. </a:t>
            </a:r>
            <a:r>
              <a:rPr lang="en-GB" sz="2800" b="0" dirty="0"/>
              <a:t>In this regard, you and the NC Secretary are responsible for identifying and addressing any gaps in the representation of all national interests in your National Committee</a:t>
            </a:r>
            <a:r>
              <a:rPr lang="en-GB" sz="2800" dirty="0"/>
              <a:t>. </a:t>
            </a:r>
          </a:p>
          <a:p>
            <a:endParaRPr lang="en-GB" sz="2800" dirty="0" smtClean="0"/>
          </a:p>
          <a:p>
            <a:pPr marL="0" indent="0">
              <a:buNone/>
            </a:pPr>
            <a:r>
              <a:rPr lang="en-GB" sz="2800" b="0" u="sng" dirty="0" smtClean="0"/>
              <a:t>Attendance </a:t>
            </a:r>
            <a:r>
              <a:rPr lang="en-GB" sz="2800" b="0" u="sng" dirty="0"/>
              <a:t>at meetings</a:t>
            </a:r>
          </a:p>
          <a:p>
            <a:r>
              <a:rPr lang="en-GB" sz="2800" dirty="0"/>
              <a:t>Council </a:t>
            </a:r>
            <a:r>
              <a:rPr lang="en-GB" sz="2800" dirty="0" smtClean="0"/>
              <a:t/>
            </a:r>
            <a:br>
              <a:rPr lang="en-GB" sz="2800" dirty="0" smtClean="0"/>
            </a:br>
            <a:r>
              <a:rPr lang="en-GB" sz="2800" b="0" dirty="0" smtClean="0"/>
              <a:t>Full </a:t>
            </a:r>
            <a:r>
              <a:rPr lang="en-GB" sz="2800" b="0" dirty="0"/>
              <a:t>Member National Committee (NC) Presidents are members of Council and vote at the meetings on behalf of their NC. NC Presidents of Associate Members are not members of Council but they are encouraged to attend the meeting as observers. Each year NC Presidents should register to attend the Council meeting. If an NC President is unable to attend the Council meeting in a given year he may nominate a Head of Delegation in his place.</a:t>
            </a:r>
          </a:p>
          <a:p>
            <a:r>
              <a:rPr lang="en-GB" sz="2800" dirty="0"/>
              <a:t>NC Presidents' </a:t>
            </a:r>
            <a:r>
              <a:rPr lang="en-GB" sz="2800" dirty="0" smtClean="0"/>
              <a:t>Forum</a:t>
            </a:r>
            <a:br>
              <a:rPr lang="en-GB" sz="2800" dirty="0" smtClean="0"/>
            </a:br>
            <a:r>
              <a:rPr lang="en-GB" sz="2800" b="0" dirty="0" smtClean="0"/>
              <a:t>Each </a:t>
            </a:r>
            <a:r>
              <a:rPr lang="en-GB" sz="2800" b="0" dirty="0"/>
              <a:t>year the General Secretary invites all NC Presidents to attend the NC Presidents' forum (or workshop) which is held at the</a:t>
            </a:r>
            <a:r>
              <a:rPr lang="en-GB" sz="2800" b="0" dirty="0">
                <a:hlinkClick r:id="rId3"/>
              </a:rPr>
              <a:t> IEC General Meeting</a:t>
            </a:r>
            <a:r>
              <a:rPr lang="en-GB" sz="2800" dirty="0"/>
              <a:t>. </a:t>
            </a:r>
            <a:endParaRPr lang="en-GB" sz="2800" b="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395536" y="188640"/>
            <a:ext cx="8748464" cy="769441"/>
          </a:xfrm>
          <a:prstGeom prst="rect">
            <a:avLst/>
          </a:prstGeom>
          <a:noFill/>
        </p:spPr>
        <p:txBody>
          <a:bodyPr wrap="square" rtlCol="0">
            <a:spAutoFit/>
          </a:bodyPr>
          <a:lstStyle/>
          <a:p>
            <a:r>
              <a:rPr lang="en-GB" sz="44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NC President's role in the IEC</a:t>
            </a:r>
          </a:p>
        </p:txBody>
      </p:sp>
    </p:spTree>
    <p:extLst>
      <p:ext uri="{BB962C8B-B14F-4D97-AF65-F5344CB8AC3E}">
        <p14:creationId xmlns:p14="http://schemas.microsoft.com/office/powerpoint/2010/main" val="162973237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124744"/>
            <a:ext cx="8280920" cy="5256584"/>
          </a:xfrm>
        </p:spPr>
        <p:txBody>
          <a:bodyPr>
            <a:noAutofit/>
          </a:bodyPr>
          <a:lstStyle/>
          <a:p>
            <a:pPr marL="0" indent="0">
              <a:buNone/>
            </a:pPr>
            <a:r>
              <a:rPr lang="en-GB" sz="1400" dirty="0" smtClean="0"/>
              <a:t>Coordination </a:t>
            </a:r>
            <a:r>
              <a:rPr lang="en-GB" sz="1400" dirty="0"/>
              <a:t>of national position</a:t>
            </a:r>
          </a:p>
          <a:p>
            <a:pPr marL="0" indent="0">
              <a:buNone/>
            </a:pPr>
            <a:r>
              <a:rPr lang="en-GB" sz="1400" b="0" dirty="0"/>
              <a:t>In accordance with the </a:t>
            </a:r>
            <a:r>
              <a:rPr lang="en-GB" sz="1400" b="0" dirty="0">
                <a:hlinkClick r:id="rId3"/>
              </a:rPr>
              <a:t>Statutes</a:t>
            </a:r>
            <a:r>
              <a:rPr lang="en-GB" sz="1400" b="0" dirty="0"/>
              <a:t> (Art.4) a </a:t>
            </a:r>
            <a:r>
              <a:rPr lang="en-GB" sz="1400" b="0" dirty="0" smtClean="0"/>
              <a:t>NC shall </a:t>
            </a:r>
            <a:r>
              <a:rPr lang="en-GB" sz="1400" b="0" dirty="0"/>
              <a:t>be fully representative of national interests in the fields of activity of the Commission. </a:t>
            </a:r>
            <a:r>
              <a:rPr lang="en-GB" sz="1400" b="0" dirty="0" smtClean="0"/>
              <a:t>The NC </a:t>
            </a:r>
            <a:r>
              <a:rPr lang="en-GB" sz="1400" b="0" dirty="0"/>
              <a:t>Secretary, </a:t>
            </a:r>
            <a:r>
              <a:rPr lang="en-GB" sz="1400" b="0" dirty="0" smtClean="0"/>
              <a:t>is responsible </a:t>
            </a:r>
            <a:r>
              <a:rPr lang="en-GB" sz="1400" b="0" dirty="0"/>
              <a:t>for ensuring the </a:t>
            </a:r>
            <a:r>
              <a:rPr lang="en-GB" sz="1400" dirty="0"/>
              <a:t>coordination of the national interests</a:t>
            </a:r>
            <a:r>
              <a:rPr lang="en-GB" sz="1400" b="0" dirty="0"/>
              <a:t> to determine the national position and </a:t>
            </a:r>
            <a:r>
              <a:rPr lang="en-GB" sz="1400" b="0" dirty="0" smtClean="0"/>
              <a:t>communicating </a:t>
            </a:r>
            <a:r>
              <a:rPr lang="en-GB" sz="1400" b="0" dirty="0"/>
              <a:t>the position to the IEC. </a:t>
            </a:r>
          </a:p>
          <a:p>
            <a:pPr marL="0" indent="0">
              <a:buNone/>
            </a:pPr>
            <a:r>
              <a:rPr lang="en-GB" sz="1400" dirty="0" smtClean="0"/>
              <a:t>Publications </a:t>
            </a:r>
            <a:r>
              <a:rPr lang="en-GB" sz="1400" dirty="0"/>
              <a:t>management</a:t>
            </a:r>
          </a:p>
          <a:p>
            <a:pPr marL="0" indent="0">
              <a:buNone/>
            </a:pPr>
            <a:r>
              <a:rPr lang="en-GB" sz="1400" b="0" dirty="0"/>
              <a:t>You are responsible for maintaining your NC's collection of IEC publications for the purpose of </a:t>
            </a:r>
            <a:r>
              <a:rPr lang="en-GB" sz="1400" dirty="0"/>
              <a:t>national adoptions</a:t>
            </a:r>
            <a:r>
              <a:rPr lang="en-GB" sz="1400" b="0" dirty="0"/>
              <a:t>, sales and for distribution to experts who were involved in their elaboration. You are also responsible for ensuring that national adoptions are reported to the IEC via the National Adoptions database.</a:t>
            </a:r>
          </a:p>
          <a:p>
            <a:pPr marL="0" indent="0">
              <a:buNone/>
            </a:pPr>
            <a:r>
              <a:rPr lang="en-GB" sz="1400" dirty="0" smtClean="0"/>
              <a:t>Contact </a:t>
            </a:r>
            <a:r>
              <a:rPr lang="en-GB" sz="1400" dirty="0"/>
              <a:t>with the IEC</a:t>
            </a:r>
          </a:p>
          <a:p>
            <a:pPr marL="0" indent="0">
              <a:buNone/>
            </a:pPr>
            <a:r>
              <a:rPr lang="en-GB" sz="1400" b="0" dirty="0"/>
              <a:t>As an Officer of your National Committee, you are an </a:t>
            </a:r>
            <a:r>
              <a:rPr lang="en-GB" sz="1400" dirty="0"/>
              <a:t>official contact for the IEC Central Office and for other IEC Members</a:t>
            </a:r>
            <a:r>
              <a:rPr lang="en-GB" sz="1400" dirty="0" smtClean="0"/>
              <a:t>. </a:t>
            </a:r>
            <a:r>
              <a:rPr lang="en-GB" sz="1400" b="0" dirty="0" smtClean="0"/>
              <a:t>You </a:t>
            </a:r>
            <a:r>
              <a:rPr lang="en-GB" sz="1400" b="0" dirty="0"/>
              <a:t>are also responsible for officially notifying the </a:t>
            </a:r>
            <a:r>
              <a:rPr lang="en-GB" sz="1400" b="0" dirty="0">
                <a:hlinkClick r:id="rId4"/>
              </a:rPr>
              <a:t>General Secretary's Office</a:t>
            </a:r>
            <a:r>
              <a:rPr lang="en-GB" sz="1400" b="0" dirty="0"/>
              <a:t> if there are any changes to the NC structure, contact information and/or membership. </a:t>
            </a:r>
          </a:p>
          <a:p>
            <a:pPr marL="0" indent="0">
              <a:buNone/>
            </a:pPr>
            <a:r>
              <a:rPr lang="en-GB" sz="1400" dirty="0"/>
              <a:t>National administrator</a:t>
            </a:r>
          </a:p>
          <a:p>
            <a:pPr marL="0" indent="0">
              <a:buNone/>
            </a:pPr>
            <a:r>
              <a:rPr lang="en-GB" sz="1400" b="0" dirty="0"/>
              <a:t>As an NC Secretary, you are also automatically assigned with the role of NC administrator. You should therefore also see the section on the </a:t>
            </a:r>
            <a:r>
              <a:rPr lang="en-GB" sz="1400" b="0" dirty="0">
                <a:hlinkClick r:id="rId5"/>
              </a:rPr>
              <a:t>role of NC administrators</a:t>
            </a:r>
            <a:r>
              <a:rPr lang="en-GB" sz="1400" b="0" dirty="0"/>
              <a:t> for details of the activities undertaken in this role. You are also able to </a:t>
            </a:r>
            <a:r>
              <a:rPr lang="en-GB" sz="1400" b="0" dirty="0">
                <a:hlinkClick r:id="rId6"/>
              </a:rPr>
              <a:t>assign the role of NC administrator</a:t>
            </a:r>
            <a:r>
              <a:rPr lang="en-GB" sz="1400" b="0" dirty="0"/>
              <a:t> to other people in your NC. </a:t>
            </a:r>
          </a:p>
          <a:p>
            <a:r>
              <a:rPr lang="en-GB" sz="1400" b="0" dirty="0"/>
              <a:t>Attendance at meetings</a:t>
            </a:r>
          </a:p>
          <a:p>
            <a:r>
              <a:rPr lang="en-GB" sz="1400" b="0" dirty="0"/>
              <a:t>Each year at the </a:t>
            </a:r>
            <a:r>
              <a:rPr lang="en-GB" sz="1400" b="0" dirty="0">
                <a:hlinkClick r:id="rId7"/>
              </a:rPr>
              <a:t>IEC General Meeting</a:t>
            </a:r>
            <a:r>
              <a:rPr lang="en-GB" sz="1400" b="0" dirty="0"/>
              <a:t>, NC Secretaries are invited to participate in the NC Secretaries </a:t>
            </a:r>
            <a:r>
              <a:rPr lang="en-GB" sz="1400" b="0" dirty="0" smtClean="0"/>
              <a:t>forum</a:t>
            </a:r>
            <a:endParaRPr lang="en-US" sz="1400" dirty="0">
              <a:latin typeface="Arial" panose="020B0604020202020204" pitchFamily="34" charset="0"/>
              <a:cs typeface="Arial" panose="020B0604020202020204" pitchFamily="34" charset="0"/>
            </a:endParaRPr>
          </a:p>
        </p:txBody>
      </p:sp>
      <p:sp>
        <p:nvSpPr>
          <p:cNvPr id="4" name="TextBox 3"/>
          <p:cNvSpPr txBox="1"/>
          <p:nvPr/>
        </p:nvSpPr>
        <p:spPr>
          <a:xfrm>
            <a:off x="395536" y="188640"/>
            <a:ext cx="8748464" cy="769441"/>
          </a:xfrm>
          <a:prstGeom prst="rect">
            <a:avLst/>
          </a:prstGeom>
          <a:noFill/>
        </p:spPr>
        <p:txBody>
          <a:bodyPr wrap="square" rtlCol="0">
            <a:spAutoFit/>
          </a:bodyPr>
          <a:lstStyle/>
          <a:p>
            <a:r>
              <a:rPr lang="en-GB" sz="44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NC </a:t>
            </a:r>
            <a:r>
              <a:rPr lang="en-GB" sz="4400"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Secretary's </a:t>
            </a:r>
            <a:r>
              <a:rPr lang="en-GB" sz="44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role in the IEC</a:t>
            </a:r>
          </a:p>
        </p:txBody>
      </p:sp>
    </p:spTree>
    <p:extLst>
      <p:ext uri="{BB962C8B-B14F-4D97-AF65-F5344CB8AC3E}">
        <p14:creationId xmlns:p14="http://schemas.microsoft.com/office/powerpoint/2010/main" val="220754226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124744"/>
            <a:ext cx="8280920" cy="5040560"/>
          </a:xfrm>
        </p:spPr>
        <p:txBody>
          <a:bodyPr>
            <a:normAutofit fontScale="92500" lnSpcReduction="10000"/>
          </a:bodyPr>
          <a:lstStyle/>
          <a:p>
            <a:pPr marL="0" indent="0">
              <a:buNone/>
            </a:pPr>
            <a:endParaRPr lang="en-GB" sz="1600" b="0" dirty="0"/>
          </a:p>
          <a:p>
            <a:pPr marL="0" indent="0">
              <a:buNone/>
            </a:pPr>
            <a:r>
              <a:rPr lang="en-GB" sz="1500" dirty="0" smtClean="0"/>
              <a:t>Appointment</a:t>
            </a:r>
            <a:endParaRPr lang="en-GB" sz="1500" dirty="0"/>
          </a:p>
          <a:p>
            <a:r>
              <a:rPr lang="en-GB" sz="1500" b="0" dirty="0" smtClean="0"/>
              <a:t>The Secretary of the NC is responsible </a:t>
            </a:r>
            <a:r>
              <a:rPr lang="en-GB" sz="1500" b="0" dirty="0"/>
              <a:t>for appointing their NC administrators and can do this by contacting </a:t>
            </a:r>
            <a:r>
              <a:rPr lang="en-GB" sz="1500" b="0" dirty="0" smtClean="0"/>
              <a:t>TISS. </a:t>
            </a:r>
            <a:r>
              <a:rPr lang="en-GB" sz="1500" b="0" dirty="0"/>
              <a:t>Several NC administrators may be appointed and the NC Secretary is also automatically given the NC administrator role</a:t>
            </a:r>
            <a:r>
              <a:rPr lang="en-GB" sz="1500" dirty="0"/>
              <a:t>.</a:t>
            </a:r>
          </a:p>
          <a:p>
            <a:pPr marL="0" indent="0">
              <a:buNone/>
            </a:pPr>
            <a:r>
              <a:rPr lang="en-GB" sz="1500" dirty="0"/>
              <a:t>Managing your NC's experts or users</a:t>
            </a:r>
          </a:p>
          <a:p>
            <a:r>
              <a:rPr lang="en-GB" sz="1500" b="0" dirty="0"/>
              <a:t>As the NC </a:t>
            </a:r>
            <a:r>
              <a:rPr lang="en-GB" sz="1500" b="0" dirty="0" smtClean="0"/>
              <a:t>administrator </a:t>
            </a:r>
            <a:r>
              <a:rPr lang="en-GB" sz="1500" b="0" dirty="0"/>
              <a:t>you are responsible for </a:t>
            </a:r>
            <a:r>
              <a:rPr lang="en-GB" sz="1500" dirty="0"/>
              <a:t>adding NC staff and experts from your country to </a:t>
            </a:r>
            <a:r>
              <a:rPr lang="en-GB" sz="1500" dirty="0">
                <a:hlinkClick r:id="rId3"/>
              </a:rPr>
              <a:t>EMS</a:t>
            </a:r>
            <a:r>
              <a:rPr lang="en-GB" sz="1500" dirty="0"/>
              <a:t> </a:t>
            </a:r>
            <a:r>
              <a:rPr lang="en-GB" sz="1500" b="0" dirty="0"/>
              <a:t>(Expert Management System), which is the application used to manage all your NC's experts and users. When you add a new person, EMS will automatically send them their personal username and password which they will use when accessing IEC tools and applications. </a:t>
            </a:r>
          </a:p>
          <a:p>
            <a:r>
              <a:rPr lang="en-GB" sz="1500" b="0" dirty="0" smtClean="0"/>
              <a:t>Through </a:t>
            </a:r>
            <a:r>
              <a:rPr lang="en-GB" sz="1500" b="0" dirty="0"/>
              <a:t>this application you should also manage the </a:t>
            </a:r>
            <a:r>
              <a:rPr lang="en-GB" sz="1500" dirty="0"/>
              <a:t>permissions for your NC experts/users</a:t>
            </a:r>
            <a:r>
              <a:rPr lang="en-GB" sz="1500" b="0" dirty="0"/>
              <a:t>, giving them rights to access restricted documents as well as rights to comment and vote on them, as appropriate. In EMS you can also administer roles as decided by your NC, by assigning experts to </a:t>
            </a:r>
            <a:r>
              <a:rPr lang="en-GB" sz="1500" b="0" dirty="0">
                <a:hlinkClick r:id="rId4"/>
              </a:rPr>
              <a:t>working groups, project teams or maintenance teams</a:t>
            </a:r>
            <a:r>
              <a:rPr lang="en-GB" sz="1500" b="0" dirty="0"/>
              <a:t>. Once an expert has been assigned a role they will have automatic access to the </a:t>
            </a:r>
            <a:r>
              <a:rPr lang="en-GB" sz="1500" b="0" dirty="0">
                <a:hlinkClick r:id="rId5"/>
              </a:rPr>
              <a:t>CTS</a:t>
            </a:r>
            <a:r>
              <a:rPr lang="en-GB" sz="1500" b="0" dirty="0"/>
              <a:t> (Collaboration Tools Suite) area of the relevant group.</a:t>
            </a:r>
          </a:p>
          <a:p>
            <a:r>
              <a:rPr lang="en-GB" sz="1500" b="0" dirty="0" smtClean="0"/>
              <a:t>In </a:t>
            </a:r>
            <a:r>
              <a:rPr lang="en-GB" sz="1500" b="0" dirty="0"/>
              <a:t>summary, you are responsible for the overall management of your NC's experts/users in EMS, including checking their contact details are up-to-date, deleting them when they leave the NC and adding new experts/users. </a:t>
            </a:r>
            <a:r>
              <a:rPr lang="en-GB" sz="1500" b="0" dirty="0" smtClean="0"/>
              <a:t>Visit </a:t>
            </a:r>
            <a:r>
              <a:rPr lang="en-GB" sz="1500" b="0" dirty="0"/>
              <a:t>the </a:t>
            </a:r>
            <a:r>
              <a:rPr lang="en-GB" sz="1500" b="0" dirty="0">
                <a:hlinkClick r:id="rId6"/>
              </a:rPr>
              <a:t>Tools &amp; Services</a:t>
            </a:r>
            <a:r>
              <a:rPr lang="en-GB" sz="1500" b="0" dirty="0"/>
              <a:t> section for more information about how to manage your NC experts/users in EMS</a:t>
            </a:r>
            <a:r>
              <a:rPr lang="en-GB" sz="1500" dirty="0"/>
              <a:t>.</a:t>
            </a:r>
          </a:p>
          <a:p>
            <a:pPr marL="0" indent="0">
              <a:buNone/>
            </a:pPr>
            <a:r>
              <a:rPr lang="en-GB" sz="1500" dirty="0"/>
              <a:t>Meeting registrations</a:t>
            </a:r>
          </a:p>
          <a:p>
            <a:r>
              <a:rPr lang="en-GB" sz="1500" b="0" dirty="0"/>
              <a:t> </a:t>
            </a:r>
            <a:r>
              <a:rPr lang="en-GB" sz="1500" b="0" dirty="0" smtClean="0"/>
              <a:t>For </a:t>
            </a:r>
            <a:r>
              <a:rPr lang="en-GB" sz="1500" b="0" dirty="0"/>
              <a:t>all IEC meetings a person from the National Committee should also be assigned with the role of </a:t>
            </a:r>
            <a:r>
              <a:rPr lang="en-GB" sz="1500" b="0" dirty="0">
                <a:hlinkClick r:id="rId7"/>
              </a:rPr>
              <a:t>NC accreditor</a:t>
            </a:r>
            <a:r>
              <a:rPr lang="en-GB" sz="1500" b="0" dirty="0"/>
              <a:t>. The NC accreditor is responsible for accrediting the attendance at meeting for people from your NC. </a:t>
            </a:r>
          </a:p>
          <a:p>
            <a:endParaRPr lang="en-GB" sz="2800" b="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395536" y="188640"/>
            <a:ext cx="8748464" cy="769441"/>
          </a:xfrm>
          <a:prstGeom prst="rect">
            <a:avLst/>
          </a:prstGeom>
          <a:noFill/>
        </p:spPr>
        <p:txBody>
          <a:bodyPr wrap="square" rtlCol="0">
            <a:spAutoFit/>
          </a:bodyPr>
          <a:lstStyle/>
          <a:p>
            <a:r>
              <a:rPr lang="en-GB" sz="44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NC </a:t>
            </a:r>
            <a:r>
              <a:rPr lang="en-GB" sz="4400"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Administrator's </a:t>
            </a:r>
            <a:r>
              <a:rPr lang="en-GB" sz="44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role in </a:t>
            </a:r>
            <a:r>
              <a:rPr lang="en-GB" sz="4400"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IEC</a:t>
            </a:r>
            <a:endParaRPr lang="en-GB" sz="44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71000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1556792"/>
            <a:ext cx="8280920" cy="4608512"/>
          </a:xfrm>
        </p:spPr>
        <p:txBody>
          <a:bodyPr>
            <a:normAutofit fontScale="85000" lnSpcReduction="20000"/>
          </a:bodyPr>
          <a:lstStyle/>
          <a:p>
            <a:pPr marL="0" indent="0">
              <a:buNone/>
            </a:pPr>
            <a:r>
              <a:rPr lang="en-GB" sz="2400" b="0" dirty="0"/>
              <a:t>Article 4 of the IEC Statutes states: "</a:t>
            </a:r>
            <a:r>
              <a:rPr lang="en-GB" sz="2400" b="0" i="1" dirty="0"/>
              <a:t>Any country desiring to participate in the work of the Commission shall form an </a:t>
            </a:r>
            <a:r>
              <a:rPr lang="en-GB" sz="2400" b="0" i="1" dirty="0" err="1"/>
              <a:t>Electrotechnical</a:t>
            </a:r>
            <a:r>
              <a:rPr lang="en-GB" sz="2400" b="0" i="1" dirty="0"/>
              <a:t> Committee for its own country; upon admission this Committee is called the National </a:t>
            </a:r>
            <a:r>
              <a:rPr lang="en-GB" sz="2400" b="0" i="1" dirty="0" smtClean="0"/>
              <a:t>Committee</a:t>
            </a:r>
          </a:p>
          <a:p>
            <a:pPr marL="0" indent="0">
              <a:buNone/>
            </a:pPr>
            <a:r>
              <a:rPr lang="en-GB" sz="2800" dirty="0" smtClean="0"/>
              <a:t>Information needed:</a:t>
            </a:r>
          </a:p>
          <a:p>
            <a:pPr>
              <a:buFontTx/>
              <a:buChar char="-"/>
            </a:pPr>
            <a:r>
              <a:rPr lang="en-GB" sz="2600" dirty="0" smtClean="0"/>
              <a:t>organization chart of the National Committee with a clarification of which specific group or committee within TSE represents the IEC (decision making process should be independent)</a:t>
            </a:r>
          </a:p>
          <a:p>
            <a:pPr>
              <a:buFontTx/>
              <a:buChar char="-"/>
            </a:pPr>
            <a:r>
              <a:rPr lang="en-GB" sz="2600" dirty="0" smtClean="0"/>
              <a:t>Terms of reference (</a:t>
            </a:r>
            <a:r>
              <a:rPr lang="en-GB" sz="2400" b="0" dirty="0" smtClean="0"/>
              <a:t>scope </a:t>
            </a:r>
            <a:r>
              <a:rPr lang="en-GB" sz="2400" b="0" dirty="0"/>
              <a:t>and limitations </a:t>
            </a:r>
            <a:r>
              <a:rPr lang="en-GB" sz="2400" b="0" dirty="0" smtClean="0"/>
              <a:t>of activity)</a:t>
            </a:r>
            <a:endParaRPr lang="en-GB" sz="2400" b="0" dirty="0"/>
          </a:p>
          <a:p>
            <a:pPr>
              <a:buFontTx/>
              <a:buChar char="-"/>
            </a:pPr>
            <a:r>
              <a:rPr lang="en-GB" sz="2600" dirty="0"/>
              <a:t>L</a:t>
            </a:r>
            <a:r>
              <a:rPr lang="en-GB" sz="2600" dirty="0" smtClean="0"/>
              <a:t>ist of members of the National Committee</a:t>
            </a:r>
          </a:p>
          <a:p>
            <a:pPr>
              <a:buFontTx/>
              <a:buChar char="-"/>
            </a:pPr>
            <a:r>
              <a:rPr lang="en-GB" sz="2600" dirty="0" smtClean="0"/>
              <a:t>Decision making: do they include private sector, electrical utilities, Academia? </a:t>
            </a:r>
          </a:p>
          <a:p>
            <a:pPr>
              <a:buFontTx/>
              <a:buChar char="-"/>
            </a:pPr>
            <a:r>
              <a:rPr lang="en-GB" sz="2600" dirty="0" smtClean="0"/>
              <a:t>Standards </a:t>
            </a:r>
            <a:r>
              <a:rPr lang="en-GB" sz="2600" dirty="0"/>
              <a:t>making process </a:t>
            </a:r>
            <a:r>
              <a:rPr lang="en-GB" sz="2000" b="0" dirty="0" smtClean="0"/>
              <a:t>(does the money come from the sales, from the private sector?)</a:t>
            </a:r>
          </a:p>
          <a:p>
            <a:pPr>
              <a:buFontTx/>
              <a:buChar char="-"/>
            </a:pPr>
            <a:r>
              <a:rPr lang="en-GB" sz="2600" dirty="0"/>
              <a:t>Balance representation </a:t>
            </a:r>
            <a:r>
              <a:rPr lang="en-GB" sz="2000" b="0" dirty="0" smtClean="0"/>
              <a:t>(public and private sector) if possible</a:t>
            </a:r>
          </a:p>
          <a:p>
            <a:pPr>
              <a:buFontTx/>
              <a:buChar char="-"/>
            </a:pPr>
            <a:endParaRPr lang="en-GB" sz="2000" b="0" dirty="0" smtClean="0"/>
          </a:p>
          <a:p>
            <a:pPr marL="0" indent="0">
              <a:buNone/>
            </a:pPr>
            <a:endParaRPr lang="en-GB" sz="2000" b="0" dirty="0" smtClean="0"/>
          </a:p>
          <a:p>
            <a:pPr marL="0" indent="0">
              <a:buNone/>
            </a:pPr>
            <a:endParaRPr lang="en-GB" sz="2800" dirty="0" smtClean="0"/>
          </a:p>
          <a:p>
            <a:endParaRPr lang="en-GB" sz="2800" b="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395536" y="188640"/>
            <a:ext cx="8748464" cy="1323439"/>
          </a:xfrm>
          <a:prstGeom prst="rect">
            <a:avLst/>
          </a:prstGeom>
          <a:noFill/>
        </p:spPr>
        <p:txBody>
          <a:bodyPr wrap="square" rtlCol="0">
            <a:spAutoFit/>
          </a:bodyPr>
          <a:lstStyle/>
          <a:p>
            <a:r>
              <a:rPr lang="en-GB" sz="44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True NEC </a:t>
            </a:r>
            <a:endParaRPr lang="en-GB" sz="4400"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GB" sz="3600"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GB" sz="36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Electrotechnical Committee)</a:t>
            </a:r>
          </a:p>
        </p:txBody>
      </p:sp>
    </p:spTree>
    <p:extLst>
      <p:ext uri="{BB962C8B-B14F-4D97-AF65-F5344CB8AC3E}">
        <p14:creationId xmlns:p14="http://schemas.microsoft.com/office/powerpoint/2010/main" val="346860098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fld id="{C29A8267-83DF-4C72-B1F1-407F3481B3F0}" type="slidenum">
              <a:rPr lang="en-GB" sz="2000" smtClean="0"/>
              <a:pPr/>
              <a:t>54</a:t>
            </a:fld>
            <a:endParaRPr lang="en-GB" sz="2000" smtClean="0"/>
          </a:p>
        </p:txBody>
      </p:sp>
      <p:sp>
        <p:nvSpPr>
          <p:cNvPr id="2" name="Text Placeholder 1"/>
          <p:cNvSpPr>
            <a:spLocks noGrp="1"/>
          </p:cNvSpPr>
          <p:nvPr>
            <p:ph type="body" sz="quarter" idx="13"/>
          </p:nvPr>
        </p:nvSpPr>
        <p:spPr/>
        <p:txBody>
          <a:bodyPr/>
          <a:lstStyle/>
          <a:p>
            <a:endParaRPr lang="en-GB"/>
          </a:p>
        </p:txBody>
      </p:sp>
      <p:sp>
        <p:nvSpPr>
          <p:cNvPr id="3" name="Title 2"/>
          <p:cNvSpPr>
            <a:spLocks noGrp="1"/>
          </p:cNvSpPr>
          <p:nvPr>
            <p:ph type="title"/>
          </p:nvPr>
        </p:nvSpPr>
        <p:spPr/>
        <p:txBody>
          <a:bodyPr>
            <a:normAutofit/>
          </a:bodyPr>
          <a:lstStyle/>
          <a:p>
            <a:r>
              <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Membership and Affiliation</a:t>
            </a:r>
          </a:p>
        </p:txBody>
      </p:sp>
      <p:graphicFrame>
        <p:nvGraphicFramePr>
          <p:cNvPr id="365571" name="Group 3"/>
          <p:cNvGraphicFramePr>
            <a:graphicFrameLocks noGrp="1"/>
          </p:cNvGraphicFramePr>
          <p:nvPr>
            <p:ph type="tbl" idx="4294967295"/>
            <p:extLst>
              <p:ext uri="{D42A27DB-BD31-4B8C-83A1-F6EECF244321}">
                <p14:modId xmlns:p14="http://schemas.microsoft.com/office/powerpoint/2010/main" val="2054678362"/>
              </p:ext>
            </p:extLst>
          </p:nvPr>
        </p:nvGraphicFramePr>
        <p:xfrm>
          <a:off x="0" y="1557338"/>
          <a:ext cx="9144000" cy="5299621"/>
        </p:xfrm>
        <a:graphic>
          <a:graphicData uri="http://schemas.openxmlformats.org/drawingml/2006/table">
            <a:tbl>
              <a:tblPr/>
              <a:tblGrid>
                <a:gridCol w="3086100"/>
                <a:gridCol w="3121025"/>
                <a:gridCol w="2936875"/>
              </a:tblGrid>
              <a:tr h="879356">
                <a:tc>
                  <a:txBody>
                    <a:bodyPr/>
                    <a:lstStyle/>
                    <a:p>
                      <a:pPr marL="0" marR="0" lvl="0" indent="0" algn="ctr" defTabSz="673100" rtl="0" eaLnBrk="1" fontAlgn="ctr" latinLnBrk="0" hangingPunct="1">
                        <a:lnSpc>
                          <a:spcPct val="100000"/>
                        </a:lnSpc>
                        <a:spcBef>
                          <a:spcPct val="0"/>
                        </a:spcBef>
                        <a:spcAft>
                          <a:spcPct val="0"/>
                        </a:spcAft>
                        <a:buClr>
                          <a:srgbClr val="58585A"/>
                        </a:buClr>
                        <a:buSzPct val="150000"/>
                        <a:buFont typeface="Wingdings" pitchFamily="2" charset="2"/>
                        <a:buNone/>
                        <a:tabLst/>
                      </a:pPr>
                      <a:r>
                        <a:rPr kumimoji="0" lang="en-US" sz="2400" b="1" i="0" u="none" strike="noStrike" cap="none" normalizeH="0" baseline="0" dirty="0" smtClean="0">
                          <a:ln>
                            <a:noFill/>
                          </a:ln>
                          <a:solidFill>
                            <a:schemeClr val="bg1"/>
                          </a:solidFill>
                          <a:effectLst/>
                          <a:latin typeface="Arial" charset="0"/>
                          <a:ea typeface="Osaka" pitchFamily="-92" charset="-128"/>
                        </a:rPr>
                        <a:t>60 </a:t>
                      </a:r>
                    </a:p>
                    <a:p>
                      <a:pPr marL="0" marR="0" lvl="0" indent="0" algn="ctr" defTabSz="673100" rtl="0" eaLnBrk="1" fontAlgn="ctr" latinLnBrk="0" hangingPunct="1">
                        <a:lnSpc>
                          <a:spcPct val="100000"/>
                        </a:lnSpc>
                        <a:spcBef>
                          <a:spcPct val="0"/>
                        </a:spcBef>
                        <a:spcAft>
                          <a:spcPct val="0"/>
                        </a:spcAft>
                        <a:buClr>
                          <a:srgbClr val="58585A"/>
                        </a:buClr>
                        <a:buSzPct val="150000"/>
                        <a:buFont typeface="Wingdings" pitchFamily="2" charset="2"/>
                        <a:buNone/>
                        <a:tabLst/>
                      </a:pPr>
                      <a:r>
                        <a:rPr kumimoji="0" lang="en-US" sz="2400" b="1" i="0" u="none" strike="noStrike" cap="none" normalizeH="0" baseline="0" dirty="0" smtClean="0">
                          <a:ln>
                            <a:noFill/>
                          </a:ln>
                          <a:solidFill>
                            <a:schemeClr val="bg1"/>
                          </a:solidFill>
                          <a:effectLst/>
                          <a:latin typeface="Arial" charset="0"/>
                          <a:ea typeface="Osaka" pitchFamily="-92" charset="-128"/>
                        </a:rPr>
                        <a:t>Full Members</a:t>
                      </a:r>
                    </a:p>
                  </a:txBody>
                  <a:tcPr marL="95761" marR="95761" marT="47870" marB="47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2673"/>
                    </a:solidFill>
                  </a:tcPr>
                </a:tc>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US" sz="2400" b="1" i="0" u="none" strike="noStrike" cap="none" normalizeH="0" baseline="0" dirty="0" smtClean="0">
                          <a:ln>
                            <a:noFill/>
                          </a:ln>
                          <a:solidFill>
                            <a:srgbClr val="58585A"/>
                          </a:solidFill>
                          <a:effectLst/>
                          <a:latin typeface="Arial" charset="0"/>
                          <a:ea typeface="Osaka" pitchFamily="-92" charset="-128"/>
                        </a:rPr>
                        <a:t>23 </a:t>
                      </a:r>
                    </a:p>
                    <a:p>
                      <a:pPr marL="0" marR="0" lvl="0" indent="0" algn="ctr" defTabSz="673100" rtl="0" eaLnBrk="1" fontAlgn="ctr" latinLnBrk="0" hangingPunct="1">
                        <a:lnSpc>
                          <a:spcPct val="100000"/>
                        </a:lnSpc>
                        <a:spcBef>
                          <a:spcPct val="0"/>
                        </a:spcBef>
                        <a:spcAft>
                          <a:spcPct val="0"/>
                        </a:spcAft>
                        <a:buClr>
                          <a:srgbClr val="58585A"/>
                        </a:buClr>
                        <a:buSzPct val="150000"/>
                        <a:buFont typeface="Wingdings" pitchFamily="2" charset="2"/>
                        <a:buNone/>
                        <a:tabLst/>
                      </a:pPr>
                      <a:r>
                        <a:rPr kumimoji="0" lang="en-US" sz="2400" b="1" i="0" u="none" strike="noStrike" cap="none" normalizeH="0" baseline="0" dirty="0" smtClean="0">
                          <a:ln>
                            <a:noFill/>
                          </a:ln>
                          <a:solidFill>
                            <a:srgbClr val="58585A"/>
                          </a:solidFill>
                          <a:effectLst/>
                          <a:latin typeface="Arial" charset="0"/>
                          <a:ea typeface="Osaka" pitchFamily="-92" charset="-128"/>
                        </a:rPr>
                        <a:t>Associate Members</a:t>
                      </a:r>
                    </a:p>
                  </a:txBody>
                  <a:tcPr marL="95761" marR="95761" marT="47870" marB="47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US" sz="2400" b="1" i="0" u="none" strike="noStrike" cap="none" normalizeH="0" baseline="0" dirty="0" smtClean="0">
                          <a:ln>
                            <a:noFill/>
                          </a:ln>
                          <a:solidFill>
                            <a:schemeClr val="accent2"/>
                          </a:solidFill>
                          <a:effectLst/>
                          <a:latin typeface="Arial" charset="0"/>
                          <a:ea typeface="Osaka" pitchFamily="-92" charset="-128"/>
                        </a:rPr>
                        <a:t>84 </a:t>
                      </a:r>
                    </a:p>
                    <a:p>
                      <a:pPr marL="0" marR="0" lvl="0" indent="0" algn="ctr" defTabSz="673100" rtl="0" eaLnBrk="1" fontAlgn="ctr" latinLnBrk="0" hangingPunct="1">
                        <a:lnSpc>
                          <a:spcPct val="100000"/>
                        </a:lnSpc>
                        <a:spcBef>
                          <a:spcPct val="0"/>
                        </a:spcBef>
                        <a:spcAft>
                          <a:spcPct val="0"/>
                        </a:spcAft>
                        <a:buClr>
                          <a:srgbClr val="58585A"/>
                        </a:buClr>
                        <a:buSzPct val="150000"/>
                        <a:buFont typeface="Wingdings" pitchFamily="2" charset="2"/>
                        <a:buNone/>
                        <a:tabLst/>
                      </a:pPr>
                      <a:r>
                        <a:rPr kumimoji="0" lang="en-US" sz="2400" b="1" i="0" u="none" strike="noStrike" cap="none" normalizeH="0" baseline="0" dirty="0" smtClean="0">
                          <a:ln>
                            <a:noFill/>
                          </a:ln>
                          <a:solidFill>
                            <a:schemeClr val="accent2"/>
                          </a:solidFill>
                          <a:effectLst/>
                          <a:latin typeface="Arial" charset="0"/>
                          <a:ea typeface="Osaka" pitchFamily="-92" charset="-128"/>
                        </a:rPr>
                        <a:t>Affiliates</a:t>
                      </a:r>
                    </a:p>
                  </a:txBody>
                  <a:tcPr marL="95761" marR="95761" marT="47870" marB="47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1139198">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Arial" charset="0"/>
                          <a:ea typeface="Osaka" pitchFamily="-92" charset="-128"/>
                        </a:rPr>
                        <a:t>May submit votes on </a:t>
                      </a:r>
                      <a:r>
                        <a:rPr kumimoji="0" lang="en-US" sz="1600" b="0" i="1" u="sng" strike="noStrike" cap="none" normalizeH="0" baseline="0" dirty="0" smtClean="0">
                          <a:ln>
                            <a:noFill/>
                          </a:ln>
                          <a:solidFill>
                            <a:schemeClr val="bg1"/>
                          </a:solidFill>
                          <a:effectLst/>
                          <a:latin typeface="Arial" charset="0"/>
                          <a:ea typeface="Osaka" pitchFamily="-92" charset="-128"/>
                        </a:rPr>
                        <a:t>all</a:t>
                      </a:r>
                      <a:r>
                        <a:rPr kumimoji="0" lang="en-US" sz="1600" b="0" i="0" u="none" strike="noStrike" cap="none" normalizeH="0" baseline="0" dirty="0" smtClean="0">
                          <a:ln>
                            <a:noFill/>
                          </a:ln>
                          <a:solidFill>
                            <a:schemeClr val="bg1"/>
                          </a:solidFill>
                          <a:effectLst/>
                          <a:latin typeface="Arial" charset="0"/>
                          <a:ea typeface="Osaka" pitchFamily="-92" charset="-128"/>
                        </a:rPr>
                        <a:t> TC/SC and Council documents via electronic voting system</a:t>
                      </a:r>
                    </a:p>
                  </a:txBody>
                  <a:tcPr marL="95761" marR="95761" marT="47870" marB="47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2673"/>
                    </a:solidFill>
                  </a:tcPr>
                </a:tc>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US" sz="1600" b="0" i="0" u="none" strike="noStrike" cap="none" normalizeH="0" baseline="0" smtClean="0">
                          <a:ln>
                            <a:noFill/>
                          </a:ln>
                          <a:solidFill>
                            <a:srgbClr val="58585A"/>
                          </a:solidFill>
                          <a:effectLst/>
                          <a:latin typeface="Arial" charset="0"/>
                          <a:ea typeface="Osaka" pitchFamily="-92" charset="-128"/>
                        </a:rPr>
                        <a:t>May submit votes/ comments on documents of </a:t>
                      </a:r>
                      <a:r>
                        <a:rPr kumimoji="0" lang="en-US" sz="1600" b="0" i="1" u="sng" strike="noStrike" cap="none" normalizeH="0" baseline="0" smtClean="0">
                          <a:ln>
                            <a:noFill/>
                          </a:ln>
                          <a:solidFill>
                            <a:srgbClr val="58585A"/>
                          </a:solidFill>
                          <a:effectLst/>
                          <a:latin typeface="Arial" charset="0"/>
                          <a:ea typeface="Osaka" pitchFamily="-92" charset="-128"/>
                        </a:rPr>
                        <a:t>4</a:t>
                      </a:r>
                      <a:r>
                        <a:rPr kumimoji="0" lang="en-US" sz="1600" b="0" i="0" u="none" strike="noStrike" cap="none" normalizeH="0" baseline="0" smtClean="0">
                          <a:ln>
                            <a:noFill/>
                          </a:ln>
                          <a:solidFill>
                            <a:srgbClr val="58585A"/>
                          </a:solidFill>
                          <a:effectLst/>
                          <a:latin typeface="Arial" charset="0"/>
                          <a:ea typeface="Osaka" pitchFamily="-92" charset="-128"/>
                        </a:rPr>
                        <a:t> selected TC/SCs via electronic voting system</a:t>
                      </a:r>
                    </a:p>
                  </a:txBody>
                  <a:tcPr marL="95761" marR="95761" marT="47870" marB="47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US" sz="1600" b="0" i="0" u="none" strike="noStrike" cap="none" normalizeH="0" baseline="0" smtClean="0">
                          <a:ln>
                            <a:noFill/>
                          </a:ln>
                          <a:solidFill>
                            <a:schemeClr val="accent2"/>
                          </a:solidFill>
                          <a:effectLst/>
                          <a:latin typeface="Arial" charset="0"/>
                          <a:ea typeface="Osaka" pitchFamily="-92" charset="-128"/>
                        </a:rPr>
                        <a:t>May not vote </a:t>
                      </a:r>
                    </a:p>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US" sz="1600" b="0" i="0" u="none" strike="noStrike" cap="none" normalizeH="0" baseline="0" smtClean="0">
                          <a:ln>
                            <a:noFill/>
                          </a:ln>
                          <a:solidFill>
                            <a:schemeClr val="accent2"/>
                          </a:solidFill>
                          <a:effectLst/>
                          <a:latin typeface="Arial" charset="0"/>
                          <a:ea typeface="Osaka" pitchFamily="-92" charset="-128"/>
                        </a:rPr>
                        <a:t>No membership</a:t>
                      </a:r>
                    </a:p>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endParaRPr kumimoji="0" lang="en-US" sz="1600" b="0" i="0" u="none" strike="noStrike" cap="none" normalizeH="0" baseline="0" smtClean="0">
                        <a:ln>
                          <a:noFill/>
                        </a:ln>
                        <a:solidFill>
                          <a:schemeClr val="accent2"/>
                        </a:solidFill>
                        <a:effectLst/>
                        <a:latin typeface="Arial" charset="0"/>
                        <a:ea typeface="Osaka" pitchFamily="-92" charset="-128"/>
                      </a:endParaRPr>
                    </a:p>
                  </a:txBody>
                  <a:tcPr marL="95761" marR="95761" marT="47870" marB="47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1139198">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US" sz="1600" b="0" i="0" u="none" strike="noStrike" cap="none" normalizeH="0" baseline="0" smtClean="0">
                          <a:ln>
                            <a:noFill/>
                          </a:ln>
                          <a:solidFill>
                            <a:schemeClr val="bg1"/>
                          </a:solidFill>
                          <a:effectLst/>
                          <a:latin typeface="Arial" charset="0"/>
                          <a:ea typeface="Osaka" pitchFamily="-92" charset="-128"/>
                        </a:rPr>
                        <a:t>May submit comments on all TC/SC and Council documents</a:t>
                      </a:r>
                      <a:endParaRPr kumimoji="0" lang="en-GB" sz="1600" b="0" i="0" u="none" strike="noStrike" cap="none" normalizeH="0" baseline="0" smtClean="0">
                        <a:ln>
                          <a:noFill/>
                        </a:ln>
                        <a:solidFill>
                          <a:schemeClr val="bg1"/>
                        </a:solidFill>
                        <a:effectLst/>
                        <a:latin typeface="Arial" charset="0"/>
                        <a:ea typeface="Osaka" pitchFamily="-92" charset="-128"/>
                      </a:endParaRPr>
                    </a:p>
                  </a:txBody>
                  <a:tcPr marL="95761" marR="95761" marT="47870" marB="47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2673"/>
                    </a:solidFill>
                  </a:tcPr>
                </a:tc>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US" sz="1600" b="0" i="0" u="none" strike="noStrike" cap="none" normalizeH="0" baseline="0" smtClean="0">
                          <a:ln>
                            <a:noFill/>
                          </a:ln>
                          <a:solidFill>
                            <a:srgbClr val="58585A"/>
                          </a:solidFill>
                          <a:effectLst/>
                          <a:latin typeface="Arial" charset="0"/>
                          <a:ea typeface="Osaka" pitchFamily="-92" charset="-128"/>
                        </a:rPr>
                        <a:t>May submit comments only on TC/SC documents but not on Council documents </a:t>
                      </a:r>
                      <a:endParaRPr kumimoji="0" lang="en-GB" sz="1600" b="0" i="0" u="none" strike="noStrike" cap="none" normalizeH="0" baseline="0" smtClean="0">
                        <a:ln>
                          <a:noFill/>
                        </a:ln>
                        <a:solidFill>
                          <a:srgbClr val="58585A"/>
                        </a:solidFill>
                        <a:effectLst/>
                        <a:latin typeface="Arial" charset="0"/>
                        <a:ea typeface="Osaka" pitchFamily="-92" charset="-128"/>
                      </a:endParaRPr>
                    </a:p>
                  </a:txBody>
                  <a:tcPr marL="95761" marR="95761" marT="47870" marB="47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US" sz="1600" b="0" i="0" u="none" strike="noStrike" cap="none" normalizeH="0" baseline="0" smtClean="0">
                          <a:ln>
                            <a:noFill/>
                          </a:ln>
                          <a:solidFill>
                            <a:schemeClr val="accent2"/>
                          </a:solidFill>
                          <a:effectLst/>
                          <a:latin typeface="Arial" charset="0"/>
                          <a:ea typeface="Osaka" pitchFamily="-92" charset="-128"/>
                        </a:rPr>
                        <a:t>May submit comments on the documents of </a:t>
                      </a:r>
                      <a:r>
                        <a:rPr kumimoji="0" lang="en-US" sz="1600" b="0" i="1" u="sng" strike="noStrike" cap="none" normalizeH="0" baseline="0" smtClean="0">
                          <a:ln>
                            <a:noFill/>
                          </a:ln>
                          <a:solidFill>
                            <a:schemeClr val="accent2"/>
                          </a:solidFill>
                          <a:effectLst/>
                          <a:latin typeface="Arial" charset="0"/>
                          <a:ea typeface="Osaka" pitchFamily="-92" charset="-128"/>
                        </a:rPr>
                        <a:t>10</a:t>
                      </a:r>
                      <a:r>
                        <a:rPr kumimoji="0" lang="en-US" sz="1600" b="0" i="0" u="sng" strike="noStrike" cap="none" normalizeH="0" baseline="0" smtClean="0">
                          <a:ln>
                            <a:noFill/>
                          </a:ln>
                          <a:solidFill>
                            <a:schemeClr val="accent2"/>
                          </a:solidFill>
                          <a:effectLst/>
                          <a:latin typeface="Arial" charset="0"/>
                          <a:ea typeface="Osaka" pitchFamily="-92" charset="-128"/>
                        </a:rPr>
                        <a:t> </a:t>
                      </a:r>
                      <a:r>
                        <a:rPr kumimoji="0" lang="en-US" sz="1600" b="0" i="0" u="none" strike="noStrike" cap="none" normalizeH="0" baseline="0" smtClean="0">
                          <a:ln>
                            <a:noFill/>
                          </a:ln>
                          <a:solidFill>
                            <a:schemeClr val="accent2"/>
                          </a:solidFill>
                          <a:effectLst/>
                          <a:latin typeface="Arial" charset="0"/>
                          <a:ea typeface="Osaka" pitchFamily="-92" charset="-128"/>
                        </a:rPr>
                        <a:t>selected TC/SCs by e-mail</a:t>
                      </a:r>
                      <a:endParaRPr kumimoji="0" lang="en-GB" sz="1600" b="0" i="0" u="none" strike="noStrike" cap="none" normalizeH="0" baseline="0" smtClean="0">
                        <a:ln>
                          <a:noFill/>
                        </a:ln>
                        <a:solidFill>
                          <a:schemeClr val="accent2"/>
                        </a:solidFill>
                        <a:effectLst/>
                        <a:latin typeface="Arial" charset="0"/>
                        <a:ea typeface="Osaka" pitchFamily="-92" charset="-128"/>
                      </a:endParaRPr>
                    </a:p>
                  </a:txBody>
                  <a:tcPr marL="95761" marR="95761" marT="47870" marB="47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964502">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GB" sz="1600" b="0" i="0" u="none" strike="noStrike" cap="none" normalizeH="0" baseline="0" smtClean="0">
                          <a:ln>
                            <a:noFill/>
                          </a:ln>
                          <a:solidFill>
                            <a:schemeClr val="bg1"/>
                          </a:solidFill>
                          <a:effectLst/>
                          <a:latin typeface="Arial" charset="0"/>
                          <a:ea typeface="Osaka" pitchFamily="-92" charset="-128"/>
                        </a:rPr>
                        <a:t>Fully participate in international  standardization activities</a:t>
                      </a:r>
                    </a:p>
                  </a:txBody>
                  <a:tcPr marL="95761" marR="95761" marT="47870" marB="47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2673"/>
                    </a:solidFill>
                  </a:tcPr>
                </a:tc>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GB" sz="1600" b="0" i="0" u="none" strike="noStrike" cap="none" normalizeH="0" baseline="0" smtClean="0">
                          <a:ln>
                            <a:noFill/>
                          </a:ln>
                          <a:solidFill>
                            <a:srgbClr val="58585A"/>
                          </a:solidFill>
                          <a:effectLst/>
                          <a:latin typeface="Arial" charset="0"/>
                          <a:ea typeface="Osaka" pitchFamily="-92" charset="-128"/>
                        </a:rPr>
                        <a:t>Limited participation of countries with limited resources</a:t>
                      </a:r>
                    </a:p>
                  </a:txBody>
                  <a:tcPr marL="95761" marR="95761" marT="47870" marB="47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GB" sz="1600" b="0" i="0" u="none" strike="noStrike" cap="none" normalizeH="0" baseline="0" smtClean="0">
                          <a:ln>
                            <a:noFill/>
                          </a:ln>
                          <a:solidFill>
                            <a:schemeClr val="accent2"/>
                          </a:solidFill>
                          <a:effectLst/>
                          <a:latin typeface="Arial" charset="0"/>
                          <a:ea typeface="Osaka" pitchFamily="-92" charset="-128"/>
                        </a:rPr>
                        <a:t>A type of participation, but </a:t>
                      </a:r>
                      <a:r>
                        <a:rPr kumimoji="0" lang="en-GB" sz="1600" b="0" i="0" u="sng" strike="noStrike" cap="none" normalizeH="0" baseline="0" smtClean="0">
                          <a:ln>
                            <a:noFill/>
                          </a:ln>
                          <a:solidFill>
                            <a:schemeClr val="accent2"/>
                          </a:solidFill>
                          <a:effectLst/>
                          <a:latin typeface="Arial" charset="0"/>
                          <a:ea typeface="Osaka" pitchFamily="-92" charset="-128"/>
                        </a:rPr>
                        <a:t>not</a:t>
                      </a:r>
                      <a:r>
                        <a:rPr kumimoji="0" lang="en-GB" sz="1600" b="0" i="0" u="none" strike="noStrike" cap="none" normalizeH="0" baseline="0" smtClean="0">
                          <a:ln>
                            <a:noFill/>
                          </a:ln>
                          <a:solidFill>
                            <a:schemeClr val="accent2"/>
                          </a:solidFill>
                          <a:effectLst/>
                          <a:latin typeface="Arial" charset="0"/>
                          <a:ea typeface="Osaka" pitchFamily="-92" charset="-128"/>
                        </a:rPr>
                        <a:t> membership</a:t>
                      </a:r>
                    </a:p>
                  </a:txBody>
                  <a:tcPr marL="95761" marR="95761" marT="47870" marB="47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1177367">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US" sz="1600" b="0" i="0" u="none" strike="noStrike" cap="none" normalizeH="0" baseline="0" smtClean="0">
                          <a:ln>
                            <a:noFill/>
                          </a:ln>
                          <a:solidFill>
                            <a:schemeClr val="bg1"/>
                          </a:solidFill>
                          <a:effectLst/>
                          <a:latin typeface="Arial" charset="0"/>
                          <a:ea typeface="Osaka" pitchFamily="-92" charset="-128"/>
                        </a:rPr>
                        <a:t>Full access to IS for adoption and for commercial exploitation</a:t>
                      </a:r>
                      <a:endParaRPr kumimoji="0" lang="en-GB" sz="1600" b="0" i="0" u="none" strike="noStrike" cap="none" normalizeH="0" baseline="0" smtClean="0">
                        <a:ln>
                          <a:noFill/>
                        </a:ln>
                        <a:solidFill>
                          <a:schemeClr val="bg1"/>
                        </a:solidFill>
                        <a:effectLst/>
                        <a:latin typeface="Arial" charset="0"/>
                        <a:ea typeface="Osaka" pitchFamily="-92" charset="-128"/>
                      </a:endParaRPr>
                    </a:p>
                  </a:txBody>
                  <a:tcPr marL="95761" marR="95761" marT="47870" marB="47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2673"/>
                    </a:solidFill>
                  </a:tcPr>
                </a:tc>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US" sz="1600" b="0" i="0" u="none" strike="noStrike" cap="none" normalizeH="0" baseline="0" smtClean="0">
                          <a:ln>
                            <a:noFill/>
                          </a:ln>
                          <a:solidFill>
                            <a:srgbClr val="58585A"/>
                          </a:solidFill>
                          <a:effectLst/>
                          <a:latin typeface="Arial" charset="0"/>
                          <a:ea typeface="Osaka" pitchFamily="-92" charset="-128"/>
                        </a:rPr>
                        <a:t>Full access to IS for adoption and for commercial exploitation</a:t>
                      </a:r>
                      <a:endParaRPr kumimoji="0" lang="en-GB" sz="1600" b="0" i="0" u="none" strike="noStrike" cap="none" normalizeH="0" baseline="0" smtClean="0">
                        <a:ln>
                          <a:noFill/>
                        </a:ln>
                        <a:solidFill>
                          <a:srgbClr val="58585A"/>
                        </a:solidFill>
                        <a:effectLst/>
                        <a:latin typeface="Arial" charset="0"/>
                        <a:ea typeface="Osaka" pitchFamily="-92" charset="-128"/>
                      </a:endParaRPr>
                    </a:p>
                  </a:txBody>
                  <a:tcPr marL="95761" marR="95761" marT="47870" marB="47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673100" rtl="0" eaLnBrk="1" fontAlgn="ctr" latinLnBrk="0" hangingPunct="1">
                        <a:lnSpc>
                          <a:spcPct val="100000"/>
                        </a:lnSpc>
                        <a:spcBef>
                          <a:spcPct val="50000"/>
                        </a:spcBef>
                        <a:spcAft>
                          <a:spcPct val="0"/>
                        </a:spcAft>
                        <a:buClr>
                          <a:srgbClr val="58585A"/>
                        </a:buClr>
                        <a:buSzPct val="150000"/>
                        <a:buFont typeface="Wingdings" pitchFamily="2" charset="2"/>
                        <a:buNone/>
                        <a:tabLst/>
                      </a:pPr>
                      <a:r>
                        <a:rPr kumimoji="0" lang="en-US" sz="1600" b="0" i="0" u="none" strike="noStrike" cap="none" normalizeH="0" baseline="0" dirty="0" smtClean="0">
                          <a:ln>
                            <a:noFill/>
                          </a:ln>
                          <a:solidFill>
                            <a:schemeClr val="accent2"/>
                          </a:solidFill>
                          <a:effectLst/>
                          <a:latin typeface="Arial" charset="0"/>
                          <a:ea typeface="Osaka" pitchFamily="-92" charset="-128"/>
                        </a:rPr>
                        <a:t>Selection of 200 IS to start basic electronic library. Facilitated adoption procedure</a:t>
                      </a:r>
                      <a:endParaRPr kumimoji="0" lang="en-GB" sz="1600" b="0" i="0" u="none" strike="noStrike" cap="none" normalizeH="0" baseline="0" dirty="0" smtClean="0">
                        <a:ln>
                          <a:noFill/>
                        </a:ln>
                        <a:solidFill>
                          <a:schemeClr val="accent2"/>
                        </a:solidFill>
                        <a:effectLst/>
                        <a:latin typeface="Arial" charset="0"/>
                        <a:ea typeface="Osaka" pitchFamily="-92" charset="-128"/>
                      </a:endParaRPr>
                    </a:p>
                  </a:txBody>
                  <a:tcPr marL="95761" marR="95761" marT="47870" marB="47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Tree>
    <p:extLst>
      <p:ext uri="{BB962C8B-B14F-4D97-AF65-F5344CB8AC3E}">
        <p14:creationId xmlns:p14="http://schemas.microsoft.com/office/powerpoint/2010/main" val="318545754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79512" y="1700809"/>
            <a:ext cx="8657118" cy="4464496"/>
          </a:xfrm>
        </p:spPr>
        <p:txBody>
          <a:bodyPr>
            <a:noAutofit/>
          </a:bodyPr>
          <a:lstStyle/>
          <a:p>
            <a:r>
              <a:rPr lang="en-US" sz="2500" u="sng" dirty="0"/>
              <a:t>Objective:</a:t>
            </a:r>
            <a:r>
              <a:rPr lang="en-US" sz="2500" dirty="0"/>
              <a:t> encourage professionals at the start of </a:t>
            </a:r>
            <a:r>
              <a:rPr lang="en-US" sz="2500" dirty="0" smtClean="0"/>
              <a:t>their career </a:t>
            </a:r>
            <a:r>
              <a:rPr lang="en-US" sz="2500" dirty="0"/>
              <a:t>to participate in IEC </a:t>
            </a:r>
            <a:r>
              <a:rPr lang="en-US" sz="2500" dirty="0" smtClean="0"/>
              <a:t>work</a:t>
            </a:r>
          </a:p>
          <a:p>
            <a:r>
              <a:rPr lang="en-US" sz="2500" u="sng" dirty="0" smtClean="0"/>
              <a:t>Who:</a:t>
            </a:r>
            <a:r>
              <a:rPr lang="en-US" sz="2500" dirty="0" smtClean="0"/>
              <a:t> </a:t>
            </a:r>
            <a:r>
              <a:rPr lang="en-US" sz="2500" dirty="0"/>
              <a:t>Young managers, engineers, </a:t>
            </a:r>
            <a:r>
              <a:rPr lang="en-US" sz="2500" dirty="0" smtClean="0"/>
              <a:t>technicians aged from early 20s to mid-30s</a:t>
            </a:r>
          </a:p>
          <a:p>
            <a:pPr marL="342900" lvl="1" indent="-342900">
              <a:spcBef>
                <a:spcPts val="600"/>
              </a:spcBef>
              <a:buFont typeface="Arial" pitchFamily="34" charset="0"/>
              <a:buChar char="•"/>
            </a:pPr>
            <a:r>
              <a:rPr lang="en-US" sz="2500" u="sng" dirty="0" smtClean="0"/>
              <a:t>What:</a:t>
            </a:r>
            <a:r>
              <a:rPr lang="en-US" sz="2500" dirty="0" smtClean="0"/>
              <a:t> YPs learn about the IEC, observe meetings, network with IEC officials and experts, work together on projects, get their voice heard</a:t>
            </a:r>
          </a:p>
          <a:p>
            <a:r>
              <a:rPr lang="en-US" sz="2500" u="sng" dirty="0" smtClean="0"/>
              <a:t>How:</a:t>
            </a:r>
            <a:r>
              <a:rPr lang="en-US" sz="2500" dirty="0" smtClean="0"/>
              <a:t> yearly workshop during the IEC GM</a:t>
            </a:r>
            <a:endParaRPr lang="en-US" sz="2500" dirty="0"/>
          </a:p>
          <a:p>
            <a:pPr lvl="1"/>
            <a:r>
              <a:rPr lang="en-US" sz="2500" dirty="0"/>
              <a:t>Frankfurt, 10 – 12 </a:t>
            </a:r>
            <a:r>
              <a:rPr lang="en-US" sz="2500" dirty="0" smtClean="0"/>
              <a:t>October 2016</a:t>
            </a:r>
          </a:p>
          <a:p>
            <a:pPr lvl="1"/>
            <a:r>
              <a:rPr lang="en-GB" sz="2500" u="sng" dirty="0">
                <a:hlinkClick r:id="rId3"/>
              </a:rPr>
              <a:t>www.iec.ch/youngprofessionals</a:t>
            </a:r>
            <a:endParaRPr lang="en-US" sz="2500" dirty="0"/>
          </a:p>
          <a:p>
            <a:pPr lvl="1"/>
            <a:endParaRPr lang="en-US" sz="2500" dirty="0"/>
          </a:p>
        </p:txBody>
      </p:sp>
      <p:sp>
        <p:nvSpPr>
          <p:cNvPr id="2" name="Title 1"/>
          <p:cNvSpPr>
            <a:spLocks noGrp="1"/>
          </p:cNvSpPr>
          <p:nvPr>
            <p:ph type="title"/>
          </p:nvPr>
        </p:nvSpPr>
        <p:spPr/>
        <p:txBody>
          <a:bodyPr anchor="t"/>
          <a:lstStyle/>
          <a:p>
            <a:pPr algn="l"/>
            <a:r>
              <a:rPr lang="en-US"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IEC YP </a:t>
            </a:r>
            <a:r>
              <a:rPr lang="en-US" b="1" dirty="0" err="1">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Programme</a:t>
            </a:r>
            <a:endParaRPr lang="en-US"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3752" y="21333"/>
            <a:ext cx="2580247" cy="1679476"/>
          </a:xfrm>
          <a:prstGeom prst="rect">
            <a:avLst/>
          </a:prstGeom>
        </p:spPr>
      </p:pic>
    </p:spTree>
    <p:extLst>
      <p:ext uri="{BB962C8B-B14F-4D97-AF65-F5344CB8AC3E}">
        <p14:creationId xmlns:p14="http://schemas.microsoft.com/office/powerpoint/2010/main" val="16343684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a:xfrm>
            <a:off x="437401" y="404664"/>
            <a:ext cx="8715375" cy="720000"/>
          </a:xfrm>
        </p:spPr>
        <p:txBody>
          <a:bodyPr anchor="t">
            <a:normAutofit fontScale="90000"/>
          </a:bodyPr>
          <a:lstStyle/>
          <a:p>
            <a:pPr algn="l"/>
            <a:r>
              <a:rPr lang="en-ZA"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 you at the next </a:t>
            </a:r>
            <a:r>
              <a:rPr lang="en-ZA"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ZA" b="1" dirty="0" smtClean="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IEC </a:t>
            </a:r>
            <a:r>
              <a:rPr lang="en-ZA"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Meeting</a:t>
            </a:r>
            <a:endParaRPr lang="en-GB"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3731" name="Rectangle 1027"/>
          <p:cNvSpPr>
            <a:spLocks noGrp="1" noChangeArrowheads="1"/>
          </p:cNvSpPr>
          <p:nvPr>
            <p:ph idx="1"/>
          </p:nvPr>
        </p:nvSpPr>
        <p:spPr>
          <a:xfrm>
            <a:off x="399463" y="1484784"/>
            <a:ext cx="8181975" cy="4744465"/>
          </a:xfrm>
        </p:spPr>
        <p:txBody>
          <a:bodyPr>
            <a:normAutofit/>
          </a:bodyPr>
          <a:lstStyle/>
          <a:p>
            <a:pPr marL="1266825" lvl="1" indent="-457200">
              <a:buFont typeface="Arial" panose="020B0604020202020204" pitchFamily="34" charset="0"/>
              <a:buChar char="•"/>
              <a:defRPr/>
            </a:pPr>
            <a:endParaRPr lang="en-GB" b="0" dirty="0" smtClean="0"/>
          </a:p>
          <a:p>
            <a:pPr marL="1266825" lvl="1" indent="-457200">
              <a:buFont typeface="Arial" panose="020B0604020202020204" pitchFamily="34" charset="0"/>
              <a:buChar char="•"/>
              <a:defRPr/>
            </a:pPr>
            <a:r>
              <a:rPr lang="en-GB" b="0" dirty="0" smtClean="0"/>
              <a:t>Frankfurt, Germany 10-14 October 2016</a:t>
            </a:r>
          </a:p>
          <a:p>
            <a:pPr marL="1266825" lvl="1" indent="-457200">
              <a:buFont typeface="Arial" panose="020B0604020202020204" pitchFamily="34" charset="0"/>
              <a:buChar char="•"/>
              <a:defRPr/>
            </a:pPr>
            <a:r>
              <a:rPr lang="en-GB" b="0" dirty="0" smtClean="0"/>
              <a:t>Vladivostok, Russia 9-13 October 2017</a:t>
            </a:r>
          </a:p>
          <a:p>
            <a:pPr marL="1266825" lvl="1" indent="-457200">
              <a:buFont typeface="Arial" panose="020B0604020202020204" pitchFamily="34" charset="0"/>
              <a:buChar char="•"/>
              <a:defRPr/>
            </a:pPr>
            <a:r>
              <a:rPr lang="en-GB" b="0" dirty="0" err="1" smtClean="0"/>
              <a:t>Busan</a:t>
            </a:r>
            <a:r>
              <a:rPr lang="en-GB" b="0" dirty="0" smtClean="0"/>
              <a:t>, Korea, October 2018</a:t>
            </a:r>
          </a:p>
          <a:p>
            <a:pPr marL="1266825" lvl="1" indent="-457200">
              <a:buFont typeface="Arial" panose="020B0604020202020204" pitchFamily="34" charset="0"/>
              <a:buChar char="•"/>
              <a:defRPr/>
            </a:pPr>
            <a:r>
              <a:rPr lang="en-GB" b="0" dirty="0" smtClean="0"/>
              <a:t>China, October 2019</a:t>
            </a:r>
          </a:p>
          <a:p>
            <a:pPr marL="1266825" lvl="1" indent="-457200">
              <a:buFont typeface="Arial" panose="020B0604020202020204" pitchFamily="34" charset="0"/>
              <a:buChar char="•"/>
              <a:defRPr/>
            </a:pPr>
            <a:r>
              <a:rPr lang="en-GB" b="0" dirty="0" smtClean="0"/>
              <a:t>Sweden, October 2020</a:t>
            </a:r>
          </a:p>
          <a:p>
            <a:pPr marL="1266825" lvl="1" indent="-457200">
              <a:buFont typeface="Arial" panose="020B0604020202020204" pitchFamily="34" charset="0"/>
              <a:buChar char="•"/>
              <a:defRPr/>
            </a:pPr>
            <a:r>
              <a:rPr lang="en-GB" b="0" dirty="0" smtClean="0"/>
              <a:t>UAE, October 2021</a:t>
            </a:r>
          </a:p>
          <a:p>
            <a:pPr marL="1266825" lvl="1" indent="-457200">
              <a:buFont typeface="Arial" panose="020B0604020202020204" pitchFamily="34" charset="0"/>
              <a:buChar char="•"/>
              <a:defRPr/>
            </a:pPr>
            <a:r>
              <a:rPr lang="en-GB" b="0" dirty="0" smtClean="0"/>
              <a:t>USA, October 2022</a:t>
            </a:r>
          </a:p>
          <a:p>
            <a:pPr marL="1266825" lvl="1" indent="-457200">
              <a:buFont typeface="Arial" panose="020B0604020202020204" pitchFamily="34" charset="0"/>
              <a:buChar char="•"/>
              <a:defRPr/>
            </a:pPr>
            <a:r>
              <a:rPr lang="en-GB" b="0" dirty="0" smtClean="0"/>
              <a:t>Egypt, October 2023</a:t>
            </a:r>
          </a:p>
        </p:txBody>
      </p:sp>
      <p:sp>
        <p:nvSpPr>
          <p:cNvPr id="4" name="Slide Number Placeholder 5"/>
          <p:cNvSpPr txBox="1">
            <a:spLocks/>
          </p:cNvSpPr>
          <p:nvPr/>
        </p:nvSpPr>
        <p:spPr bwMode="auto">
          <a:xfrm>
            <a:off x="7990640" y="6507663"/>
            <a:ext cx="1873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fr-FR"/>
            </a:defPPr>
            <a:lvl1pPr algn="r" defTabSz="457200" rtl="0" eaLnBrk="0" fontAlgn="base" hangingPunct="0">
              <a:spcBef>
                <a:spcPct val="0"/>
              </a:spcBef>
              <a:spcAft>
                <a:spcPct val="0"/>
              </a:spcAft>
              <a:defRPr sz="1200" kern="1200">
                <a:solidFill>
                  <a:schemeClr val="tx1"/>
                </a:solidFill>
                <a:latin typeface="Arial" pitchFamily="34"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9pPr>
          </a:lstStyle>
          <a:p>
            <a:fld id="{2C3F5D08-04AE-41F7-B038-959F6EDF7427}" type="slidenum">
              <a:rPr lang="en-GB" smtClean="0">
                <a:solidFill>
                  <a:schemeClr val="bg2"/>
                </a:solidFill>
              </a:rPr>
              <a:pPr/>
              <a:t>56</a:t>
            </a:fld>
            <a:endParaRPr lang="en-GB" dirty="0" smtClean="0">
              <a:solidFill>
                <a:schemeClr val="bg2"/>
              </a:solidFill>
            </a:endParaRPr>
          </a:p>
        </p:txBody>
      </p:sp>
      <p:pic>
        <p:nvPicPr>
          <p:cNvPr id="5" name="Picture 25" descr="IEC logo RV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458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3298" t="16105" r="3923"/>
          <a:stretch/>
        </p:blipFill>
        <p:spPr>
          <a:xfrm>
            <a:off x="-35091" y="-1"/>
            <a:ext cx="9179091" cy="5535029"/>
          </a:xfrm>
          <a:prstGeom prst="rect">
            <a:avLst/>
          </a:prstGeom>
        </p:spPr>
      </p:pic>
      <p:sp>
        <p:nvSpPr>
          <p:cNvPr id="6" name="TextBox 2"/>
          <p:cNvSpPr txBox="1"/>
          <p:nvPr/>
        </p:nvSpPr>
        <p:spPr>
          <a:xfrm>
            <a:off x="251520" y="5594155"/>
            <a:ext cx="3168352" cy="1200329"/>
          </a:xfrm>
          <a:prstGeom prst="rect">
            <a:avLst/>
          </a:prstGeom>
          <a:noFill/>
        </p:spPr>
        <p:txBody>
          <a:bodyPr wrap="square" rtlCol="0">
            <a:spAutoFit/>
          </a:bodyPr>
          <a:lstStyle/>
          <a:p>
            <a:pPr>
              <a:spcBef>
                <a:spcPts val="0"/>
              </a:spcBef>
            </a:pPr>
            <a:r>
              <a:rPr lang="en-US" b="1" kern="100" dirty="0">
                <a:solidFill>
                  <a:schemeClr val="tx1">
                    <a:lumMod val="65000"/>
                    <a:lumOff val="35000"/>
                  </a:schemeClr>
                </a:solidFill>
                <a:ea typeface="Meiryo" pitchFamily="34" charset="-128"/>
                <a:cs typeface="Meiryo" pitchFamily="34" charset="-128"/>
              </a:rPr>
              <a:t>David HANLON</a:t>
            </a:r>
          </a:p>
          <a:p>
            <a:pPr>
              <a:spcBef>
                <a:spcPts val="0"/>
              </a:spcBef>
            </a:pPr>
            <a:r>
              <a:rPr lang="en-US" b="1" kern="100" dirty="0">
                <a:solidFill>
                  <a:schemeClr val="tx1">
                    <a:lumMod val="65000"/>
                    <a:lumOff val="35000"/>
                  </a:schemeClr>
                </a:solidFill>
                <a:ea typeface="Meiryo" pitchFamily="34" charset="-128"/>
                <a:cs typeface="Meiryo" pitchFamily="34" charset="-128"/>
              </a:rPr>
              <a:t>Conformity Assessment Board (CAB) Secretary </a:t>
            </a:r>
            <a:r>
              <a:rPr lang="en-US" b="1" kern="100" dirty="0">
                <a:solidFill>
                  <a:schemeClr val="tx1">
                    <a:lumMod val="65000"/>
                    <a:lumOff val="35000"/>
                  </a:schemeClr>
                </a:solidFill>
                <a:ea typeface="Meiryo" pitchFamily="34" charset="-128"/>
                <a:cs typeface="Meiryo" pitchFamily="34" charset="-128"/>
                <a:hlinkClick r:id="rId4"/>
              </a:rPr>
              <a:t>dha@iec.ch</a:t>
            </a:r>
            <a:r>
              <a:rPr lang="en-US" b="1" kern="100" dirty="0">
                <a:solidFill>
                  <a:schemeClr val="tx1">
                    <a:lumMod val="65000"/>
                    <a:lumOff val="35000"/>
                  </a:schemeClr>
                </a:solidFill>
                <a:ea typeface="Meiryo" pitchFamily="34" charset="-128"/>
                <a:cs typeface="Meiryo" pitchFamily="34" charset="-128"/>
              </a:rPr>
              <a:t> www.iec.ch</a:t>
            </a:r>
          </a:p>
        </p:txBody>
      </p:sp>
      <p:sp>
        <p:nvSpPr>
          <p:cNvPr id="7" name="TextBox 3"/>
          <p:cNvSpPr txBox="1"/>
          <p:nvPr/>
        </p:nvSpPr>
        <p:spPr>
          <a:xfrm>
            <a:off x="3419872" y="5602159"/>
            <a:ext cx="2952328" cy="1200329"/>
          </a:xfrm>
          <a:prstGeom prst="rect">
            <a:avLst/>
          </a:prstGeom>
          <a:noFill/>
        </p:spPr>
        <p:txBody>
          <a:bodyPr wrap="square" rtlCol="0">
            <a:spAutoFit/>
          </a:bodyPr>
          <a:lstStyle/>
          <a:p>
            <a:pPr>
              <a:spcBef>
                <a:spcPts val="0"/>
              </a:spcBef>
            </a:pPr>
            <a:r>
              <a:rPr lang="en-US" b="1" kern="100" dirty="0">
                <a:solidFill>
                  <a:schemeClr val="tx1">
                    <a:lumMod val="65000"/>
                    <a:lumOff val="35000"/>
                  </a:schemeClr>
                </a:solidFill>
                <a:ea typeface="Meiryo" pitchFamily="34" charset="-128"/>
                <a:cs typeface="Meiryo" pitchFamily="34" charset="-128"/>
              </a:rPr>
              <a:t>Antoinette PITTELOUD</a:t>
            </a:r>
          </a:p>
          <a:p>
            <a:pPr>
              <a:spcBef>
                <a:spcPts val="0"/>
              </a:spcBef>
            </a:pPr>
            <a:r>
              <a:rPr lang="en-US" b="1" kern="100" dirty="0">
                <a:solidFill>
                  <a:schemeClr val="tx1">
                    <a:lumMod val="65000"/>
                    <a:lumOff val="35000"/>
                  </a:schemeClr>
                </a:solidFill>
                <a:ea typeface="Meiryo" pitchFamily="34" charset="-128"/>
                <a:cs typeface="Meiryo" pitchFamily="34" charset="-128"/>
              </a:rPr>
              <a:t>External Liaisons Officer  </a:t>
            </a:r>
            <a:r>
              <a:rPr lang="en-US" b="1" kern="100" dirty="0">
                <a:solidFill>
                  <a:schemeClr val="tx1">
                    <a:lumMod val="65000"/>
                    <a:lumOff val="35000"/>
                  </a:schemeClr>
                </a:solidFill>
                <a:ea typeface="Meiryo" pitchFamily="34" charset="-128"/>
                <a:cs typeface="Meiryo" pitchFamily="34" charset="-128"/>
                <a:hlinkClick r:id="rId5"/>
              </a:rPr>
              <a:t>api@iec.ch</a:t>
            </a:r>
            <a:r>
              <a:rPr lang="en-US" b="1" kern="100" dirty="0">
                <a:solidFill>
                  <a:schemeClr val="tx1">
                    <a:lumMod val="65000"/>
                    <a:lumOff val="35000"/>
                  </a:schemeClr>
                </a:solidFill>
                <a:ea typeface="Meiryo" pitchFamily="34" charset="-128"/>
                <a:cs typeface="Meiryo" pitchFamily="34" charset="-128"/>
              </a:rPr>
              <a:t> ww.iec.ch</a:t>
            </a:r>
          </a:p>
          <a:p>
            <a:pPr>
              <a:spcBef>
                <a:spcPts val="0"/>
              </a:spcBef>
            </a:pPr>
            <a:r>
              <a:rPr lang="en-US" b="1" kern="100" dirty="0">
                <a:solidFill>
                  <a:schemeClr val="tx1">
                    <a:lumMod val="65000"/>
                    <a:lumOff val="35000"/>
                  </a:schemeClr>
                </a:solidFill>
                <a:ea typeface="Meiryo" pitchFamily="34" charset="-128"/>
                <a:cs typeface="Meiryo" pitchFamily="34" charset="-128"/>
              </a:rPr>
              <a:t>Skype </a:t>
            </a:r>
            <a:r>
              <a:rPr lang="en-US" b="1" kern="100" dirty="0" err="1">
                <a:solidFill>
                  <a:schemeClr val="tx1">
                    <a:lumMod val="65000"/>
                    <a:lumOff val="35000"/>
                  </a:schemeClr>
                </a:solidFill>
                <a:ea typeface="Meiryo" pitchFamily="34" charset="-128"/>
                <a:cs typeface="Meiryo" pitchFamily="34" charset="-128"/>
              </a:rPr>
              <a:t>antoinette-iec</a:t>
            </a:r>
            <a:endParaRPr lang="en-US" b="1" kern="100" dirty="0">
              <a:solidFill>
                <a:schemeClr val="tx1">
                  <a:lumMod val="65000"/>
                  <a:lumOff val="35000"/>
                </a:schemeClr>
              </a:solidFill>
              <a:ea typeface="Meiryo" pitchFamily="34" charset="-128"/>
              <a:cs typeface="Meiryo" pitchFamily="34" charset="-128"/>
            </a:endParaRPr>
          </a:p>
        </p:txBody>
      </p:sp>
      <p:sp>
        <p:nvSpPr>
          <p:cNvPr id="4" name="Titre 3"/>
          <p:cNvSpPr>
            <a:spLocks noGrp="1"/>
          </p:cNvSpPr>
          <p:nvPr>
            <p:ph type="title"/>
          </p:nvPr>
        </p:nvSpPr>
        <p:spPr>
          <a:xfrm>
            <a:off x="501080" y="3645024"/>
            <a:ext cx="8676456" cy="1877437"/>
          </a:xfrm>
        </p:spPr>
        <p:txBody>
          <a:bodyPr/>
          <a:lstStyle/>
          <a:p>
            <a:pPr>
              <a:defRPr/>
            </a:pPr>
            <a:r>
              <a:rPr lang="en-GB" sz="6600" b="1" dirty="0" smtClean="0">
                <a:solidFill>
                  <a:srgbClr val="FFFF00"/>
                </a:solidFill>
              </a:rPr>
              <a:t>Thank you! </a:t>
            </a:r>
            <a:r>
              <a:rPr lang="en-GB" sz="5000" b="1" dirty="0" smtClean="0">
                <a:solidFill>
                  <a:srgbClr val="E8D230"/>
                </a:solidFill>
              </a:rPr>
              <a:t/>
            </a:r>
            <a:br>
              <a:rPr lang="en-GB" sz="5000" b="1" dirty="0" smtClean="0">
                <a:solidFill>
                  <a:srgbClr val="E8D230"/>
                </a:solidFill>
              </a:rPr>
            </a:br>
            <a:endParaRPr lang="en-GB" sz="5000" b="1" cap="none" dirty="0">
              <a:solidFill>
                <a:srgbClr val="E8D230"/>
              </a:solidFill>
              <a:latin typeface="Arial" pitchFamily="34" charset="0"/>
              <a:ea typeface="+mn-ea"/>
              <a:cs typeface="Arial" pitchFamily="34" charset="0"/>
            </a:endParaRPr>
          </a:p>
        </p:txBody>
      </p:sp>
    </p:spTree>
    <p:extLst>
      <p:ext uri="{BB962C8B-B14F-4D97-AF65-F5344CB8AC3E}">
        <p14:creationId xmlns:p14="http://schemas.microsoft.com/office/powerpoint/2010/main" val="1099899316"/>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591" t="224" r="13766"/>
          <a:stretch/>
        </p:blipFill>
        <p:spPr>
          <a:xfrm>
            <a:off x="0" y="0"/>
            <a:ext cx="9144000" cy="6858000"/>
          </a:xfrm>
          <a:prstGeom prst="rect">
            <a:avLst/>
          </a:prstGeom>
        </p:spPr>
      </p:pic>
      <p:sp>
        <p:nvSpPr>
          <p:cNvPr id="6" name="Rectangle 5"/>
          <p:cNvSpPr/>
          <p:nvPr/>
        </p:nvSpPr>
        <p:spPr>
          <a:xfrm>
            <a:off x="476324" y="4984424"/>
            <a:ext cx="8213262"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rPr>
              <a:t>made in the world</a:t>
            </a:r>
          </a:p>
        </p:txBody>
      </p:sp>
      <p:pic>
        <p:nvPicPr>
          <p:cNvPr id="5" name="Picture 25" descr="IEC logo R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496871"/>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5" descr="IEC logo RVB"/>
          <p:cNvPicPr>
            <a:picLocks noChangeAspect="1" noChangeArrowheads="1"/>
          </p:cNvPicPr>
          <p:nvPr/>
        </p:nvPicPr>
        <p:blipFill>
          <a:blip r:embed="rId3"/>
          <a:srcRect/>
          <a:stretch>
            <a:fillRect/>
          </a:stretch>
        </p:blipFill>
        <p:spPr>
          <a:xfrm>
            <a:off x="8171703" y="6000087"/>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92"/>
            <a:ext cx="9144000" cy="6834015"/>
          </a:xfrm>
          <a:prstGeom prst="rect">
            <a:avLst/>
          </a:prstGeom>
        </p:spPr>
      </p:pic>
    </p:spTree>
    <p:extLst>
      <p:ext uri="{BB962C8B-B14F-4D97-AF65-F5344CB8AC3E}">
        <p14:creationId xmlns:p14="http://schemas.microsoft.com/office/powerpoint/2010/main" val="4152572480"/>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42884"/>
            <a:ext cx="9144000" cy="4715115"/>
          </a:xfrm>
          <a:prstGeom prst="rect">
            <a:avLst/>
          </a:prstGeom>
        </p:spPr>
      </p:pic>
      <p:pic>
        <p:nvPicPr>
          <p:cNvPr id="7" name="Picture 25" descr="IEC logo R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5392" y="42877"/>
            <a:ext cx="8244000" cy="3170099"/>
          </a:xfrm>
        </p:spPr>
        <p:txBody>
          <a:bodyPr/>
          <a:lstStyle/>
          <a:p>
            <a:pPr fontAlgn="base">
              <a:spcAft>
                <a:spcPct val="0"/>
              </a:spcAft>
            </a:pPr>
            <a:r>
              <a:rPr lang="en-US" sz="4000" b="1" cap="none" dirty="0">
                <a:solidFill>
                  <a:schemeClr val="tx2">
                    <a:lumMod val="60000"/>
                    <a:lumOff val="40000"/>
                  </a:schemeClr>
                </a:solidFill>
                <a:latin typeface="Arial" pitchFamily="34" charset="0"/>
                <a:ea typeface="+mn-ea"/>
                <a:cs typeface="Arial" pitchFamily="34" charset="0"/>
              </a:rPr>
              <a:t>Global knowledge platform</a:t>
            </a:r>
            <a:br>
              <a:rPr lang="en-US" sz="4000" b="1" cap="none" dirty="0">
                <a:solidFill>
                  <a:schemeClr val="tx2">
                    <a:lumMod val="60000"/>
                    <a:lumOff val="40000"/>
                  </a:schemeClr>
                </a:solidFill>
                <a:latin typeface="Arial" pitchFamily="34" charset="0"/>
                <a:ea typeface="+mn-ea"/>
                <a:cs typeface="Arial" pitchFamily="34" charset="0"/>
              </a:rPr>
            </a:br>
            <a:r>
              <a:rPr lang="en-US" sz="4000" b="1" cap="none" dirty="0">
                <a:solidFill>
                  <a:schemeClr val="tx2">
                    <a:lumMod val="60000"/>
                    <a:lumOff val="40000"/>
                  </a:schemeClr>
                </a:solidFill>
                <a:latin typeface="Arial" pitchFamily="34" charset="0"/>
                <a:ea typeface="+mn-ea"/>
                <a:cs typeface="Arial" pitchFamily="34" charset="0"/>
              </a:rPr>
              <a:t>20 000 experts</a:t>
            </a:r>
            <a:br>
              <a:rPr lang="en-US" sz="4000" b="1" cap="none" dirty="0">
                <a:solidFill>
                  <a:schemeClr val="tx2">
                    <a:lumMod val="60000"/>
                    <a:lumOff val="40000"/>
                  </a:schemeClr>
                </a:solidFill>
                <a:latin typeface="Arial" pitchFamily="34" charset="0"/>
                <a:ea typeface="+mn-ea"/>
                <a:cs typeface="Arial" pitchFamily="34" charset="0"/>
              </a:rPr>
            </a:br>
            <a:r>
              <a:rPr lang="en-US" sz="4000" b="1" dirty="0">
                <a:solidFill>
                  <a:schemeClr val="tx2">
                    <a:lumMod val="60000"/>
                    <a:lumOff val="40000"/>
                  </a:schemeClr>
                </a:solidFill>
                <a:latin typeface="Arial" pitchFamily="34" charset="0"/>
                <a:ea typeface="+mn-ea"/>
                <a:cs typeface="Arial" pitchFamily="34" charset="0"/>
              </a:rPr>
              <a:t>212 </a:t>
            </a:r>
            <a:r>
              <a:rPr lang="en-US" sz="4000" b="1" cap="none" dirty="0">
                <a:solidFill>
                  <a:schemeClr val="tx2">
                    <a:lumMod val="60000"/>
                    <a:lumOff val="40000"/>
                  </a:schemeClr>
                </a:solidFill>
                <a:latin typeface="Arial" pitchFamily="34" charset="0"/>
                <a:ea typeface="+mn-ea"/>
                <a:cs typeface="Arial" pitchFamily="34" charset="0"/>
              </a:rPr>
              <a:t>Technical Fields (SC/TC)</a:t>
            </a:r>
            <a:br>
              <a:rPr lang="en-US" sz="4000" b="1" cap="none" dirty="0">
                <a:solidFill>
                  <a:schemeClr val="tx2">
                    <a:lumMod val="60000"/>
                    <a:lumOff val="40000"/>
                  </a:schemeClr>
                </a:solidFill>
                <a:latin typeface="Arial" pitchFamily="34" charset="0"/>
                <a:ea typeface="+mn-ea"/>
                <a:cs typeface="Arial" pitchFamily="34" charset="0"/>
              </a:rPr>
            </a:br>
            <a:r>
              <a:rPr lang="en-US" sz="4000" b="1" cap="none" dirty="0">
                <a:solidFill>
                  <a:schemeClr val="tx2">
                    <a:lumMod val="60000"/>
                    <a:lumOff val="40000"/>
                  </a:schemeClr>
                </a:solidFill>
                <a:latin typeface="Arial" pitchFamily="34" charset="0"/>
                <a:ea typeface="+mn-ea"/>
                <a:cs typeface="Arial" pitchFamily="34" charset="0"/>
              </a:rPr>
              <a:t>1 </a:t>
            </a:r>
            <a:r>
              <a:rPr lang="en-US" sz="4000" b="1" cap="none" dirty="0" smtClean="0">
                <a:solidFill>
                  <a:schemeClr val="tx2">
                    <a:lumMod val="60000"/>
                    <a:lumOff val="40000"/>
                  </a:schemeClr>
                </a:solidFill>
                <a:latin typeface="Arial" pitchFamily="34" charset="0"/>
                <a:ea typeface="+mn-ea"/>
                <a:cs typeface="Arial" pitchFamily="34" charset="0"/>
              </a:rPr>
              <a:t>450 </a:t>
            </a:r>
            <a:r>
              <a:rPr lang="en-US" sz="4000" b="1" cap="none" dirty="0">
                <a:solidFill>
                  <a:schemeClr val="tx2">
                    <a:lumMod val="60000"/>
                    <a:lumOff val="40000"/>
                  </a:schemeClr>
                </a:solidFill>
                <a:latin typeface="Arial" pitchFamily="34" charset="0"/>
                <a:ea typeface="+mn-ea"/>
                <a:cs typeface="Arial" pitchFamily="34" charset="0"/>
              </a:rPr>
              <a:t>working groups</a:t>
            </a:r>
            <a:br>
              <a:rPr lang="en-US" sz="4000" b="1" cap="none" dirty="0">
                <a:solidFill>
                  <a:schemeClr val="tx2">
                    <a:lumMod val="60000"/>
                    <a:lumOff val="40000"/>
                  </a:schemeClr>
                </a:solidFill>
                <a:latin typeface="Arial" pitchFamily="34" charset="0"/>
                <a:ea typeface="+mn-ea"/>
                <a:cs typeface="Arial" pitchFamily="34" charset="0"/>
              </a:rPr>
            </a:br>
            <a:r>
              <a:rPr lang="en-US" sz="4000" b="1" cap="none" dirty="0" smtClean="0">
                <a:solidFill>
                  <a:schemeClr val="tx2">
                    <a:lumMod val="60000"/>
                    <a:lumOff val="40000"/>
                  </a:schemeClr>
                </a:solidFill>
                <a:latin typeface="Arial" pitchFamily="34" charset="0"/>
                <a:ea typeface="+mn-ea"/>
                <a:cs typeface="Arial" pitchFamily="34" charset="0"/>
              </a:rPr>
              <a:t>9 </a:t>
            </a:r>
            <a:r>
              <a:rPr lang="en-US" sz="4000" b="1" cap="none" dirty="0">
                <a:solidFill>
                  <a:schemeClr val="tx2">
                    <a:lumMod val="60000"/>
                    <a:lumOff val="40000"/>
                  </a:schemeClr>
                </a:solidFill>
                <a:latin typeface="Arial" pitchFamily="34" charset="0"/>
                <a:ea typeface="+mn-ea"/>
                <a:cs typeface="Arial" pitchFamily="34" charset="0"/>
              </a:rPr>
              <a:t>000 standards</a:t>
            </a:r>
            <a:endParaRPr lang="en-GB" sz="4000" b="1" cap="none" dirty="0">
              <a:solidFill>
                <a:schemeClr val="tx2">
                  <a:lumMod val="60000"/>
                  <a:lumOff val="40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245167222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IEC Family: 167 countries</a:t>
            </a:r>
          </a:p>
        </p:txBody>
      </p:sp>
      <p:sp>
        <p:nvSpPr>
          <p:cNvPr id="4" name="Freeform 2"/>
          <p:cNvSpPr>
            <a:spLocks/>
          </p:cNvSpPr>
          <p:nvPr/>
        </p:nvSpPr>
        <p:spPr bwMode="auto">
          <a:xfrm>
            <a:off x="3679825" y="2771775"/>
            <a:ext cx="263525" cy="130175"/>
          </a:xfrm>
          <a:custGeom>
            <a:avLst/>
            <a:gdLst>
              <a:gd name="T0" fmla="*/ 2147483647 w 166"/>
              <a:gd name="T1" fmla="*/ 2147483647 h 82"/>
              <a:gd name="T2" fmla="*/ 0 w 166"/>
              <a:gd name="T3" fmla="*/ 2147483647 h 82"/>
              <a:gd name="T4" fmla="*/ 2147483647 w 166"/>
              <a:gd name="T5" fmla="*/ 2147483647 h 82"/>
              <a:gd name="T6" fmla="*/ 2147483647 w 166"/>
              <a:gd name="T7" fmla="*/ 2147483647 h 82"/>
              <a:gd name="T8" fmla="*/ 2147483647 w 166"/>
              <a:gd name="T9" fmla="*/ 2147483647 h 82"/>
              <a:gd name="T10" fmla="*/ 2147483647 w 166"/>
              <a:gd name="T11" fmla="*/ 2147483647 h 82"/>
              <a:gd name="T12" fmla="*/ 2147483647 w 166"/>
              <a:gd name="T13" fmla="*/ 2147483647 h 82"/>
              <a:gd name="T14" fmla="*/ 2147483647 w 166"/>
              <a:gd name="T15" fmla="*/ 2147483647 h 82"/>
              <a:gd name="T16" fmla="*/ 2147483647 w 166"/>
              <a:gd name="T17" fmla="*/ 2147483647 h 82"/>
              <a:gd name="T18" fmla="*/ 2147483647 w 166"/>
              <a:gd name="T19" fmla="*/ 2147483647 h 82"/>
              <a:gd name="T20" fmla="*/ 2147483647 w 166"/>
              <a:gd name="T21" fmla="*/ 2147483647 h 82"/>
              <a:gd name="T22" fmla="*/ 2147483647 w 166"/>
              <a:gd name="T23" fmla="*/ 2147483647 h 82"/>
              <a:gd name="T24" fmla="*/ 2147483647 w 166"/>
              <a:gd name="T25" fmla="*/ 2147483647 h 82"/>
              <a:gd name="T26" fmla="*/ 2147483647 w 166"/>
              <a:gd name="T27" fmla="*/ 2147483647 h 82"/>
              <a:gd name="T28" fmla="*/ 2147483647 w 166"/>
              <a:gd name="T29" fmla="*/ 2147483647 h 82"/>
              <a:gd name="T30" fmla="*/ 2147483647 w 166"/>
              <a:gd name="T31" fmla="*/ 2147483647 h 82"/>
              <a:gd name="T32" fmla="*/ 2147483647 w 166"/>
              <a:gd name="T33" fmla="*/ 2147483647 h 82"/>
              <a:gd name="T34" fmla="*/ 2147483647 w 166"/>
              <a:gd name="T35" fmla="*/ 2147483647 h 82"/>
              <a:gd name="T36" fmla="*/ 2147483647 w 166"/>
              <a:gd name="T37" fmla="*/ 2147483647 h 82"/>
              <a:gd name="T38" fmla="*/ 2147483647 w 166"/>
              <a:gd name="T39" fmla="*/ 0 h 82"/>
              <a:gd name="T40" fmla="*/ 2147483647 w 166"/>
              <a:gd name="T41" fmla="*/ 2147483647 h 82"/>
              <a:gd name="T42" fmla="*/ 2147483647 w 166"/>
              <a:gd name="T43" fmla="*/ 2147483647 h 82"/>
              <a:gd name="T44" fmla="*/ 2147483647 w 166"/>
              <a:gd name="T45" fmla="*/ 2147483647 h 82"/>
              <a:gd name="T46" fmla="*/ 2147483647 w 166"/>
              <a:gd name="T47" fmla="*/ 2147483647 h 82"/>
              <a:gd name="T48" fmla="*/ 2147483647 w 166"/>
              <a:gd name="T49" fmla="*/ 2147483647 h 82"/>
              <a:gd name="T50" fmla="*/ 2147483647 w 166"/>
              <a:gd name="T51" fmla="*/ 2147483647 h 82"/>
              <a:gd name="T52" fmla="*/ 2147483647 w 166"/>
              <a:gd name="T53" fmla="*/ 2147483647 h 82"/>
              <a:gd name="T54" fmla="*/ 2147483647 w 166"/>
              <a:gd name="T55" fmla="*/ 2147483647 h 82"/>
              <a:gd name="T56" fmla="*/ 2147483647 w 166"/>
              <a:gd name="T57" fmla="*/ 2147483647 h 82"/>
              <a:gd name="T58" fmla="*/ 2147483647 w 166"/>
              <a:gd name="T59" fmla="*/ 2147483647 h 82"/>
              <a:gd name="T60" fmla="*/ 2147483647 w 166"/>
              <a:gd name="T61" fmla="*/ 2147483647 h 82"/>
              <a:gd name="T62" fmla="*/ 2147483647 w 166"/>
              <a:gd name="T63" fmla="*/ 2147483647 h 82"/>
              <a:gd name="T64" fmla="*/ 2147483647 w 166"/>
              <a:gd name="T65" fmla="*/ 2147483647 h 82"/>
              <a:gd name="T66" fmla="*/ 2147483647 w 166"/>
              <a:gd name="T67" fmla="*/ 2147483647 h 82"/>
              <a:gd name="T68" fmla="*/ 2147483647 w 166"/>
              <a:gd name="T69" fmla="*/ 2147483647 h 82"/>
              <a:gd name="T70" fmla="*/ 2147483647 w 166"/>
              <a:gd name="T71" fmla="*/ 2147483647 h 82"/>
              <a:gd name="T72" fmla="*/ 2147483647 w 166"/>
              <a:gd name="T73" fmla="*/ 2147483647 h 82"/>
              <a:gd name="T74" fmla="*/ 2147483647 w 166"/>
              <a:gd name="T75" fmla="*/ 2147483647 h 82"/>
              <a:gd name="T76" fmla="*/ 2147483647 w 166"/>
              <a:gd name="T77" fmla="*/ 2147483647 h 82"/>
              <a:gd name="T78" fmla="*/ 2147483647 w 166"/>
              <a:gd name="T79" fmla="*/ 2147483647 h 82"/>
              <a:gd name="T80" fmla="*/ 2147483647 w 166"/>
              <a:gd name="T81" fmla="*/ 2147483647 h 82"/>
              <a:gd name="T82" fmla="*/ 2147483647 w 166"/>
              <a:gd name="T83" fmla="*/ 2147483647 h 82"/>
              <a:gd name="T84" fmla="*/ 2147483647 w 166"/>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solidFill>
            <a:srgbClr val="2929A5"/>
          </a:solidFill>
          <a:ln w="7938">
            <a:solidFill>
              <a:schemeClr val="tx1"/>
            </a:solidFill>
            <a:prstDash val="solid"/>
            <a:round/>
            <a:headEnd/>
            <a:tailEnd/>
          </a:ln>
        </p:spPr>
        <p:txBody>
          <a:bodyPr/>
          <a:lstStyle/>
          <a:p>
            <a:endParaRPr lang="en-US"/>
          </a:p>
        </p:txBody>
      </p:sp>
      <p:sp>
        <p:nvSpPr>
          <p:cNvPr id="5" name="Freeform 3"/>
          <p:cNvSpPr>
            <a:spLocks/>
          </p:cNvSpPr>
          <p:nvPr/>
        </p:nvSpPr>
        <p:spPr bwMode="auto">
          <a:xfrm>
            <a:off x="2454275" y="1895475"/>
            <a:ext cx="1527175" cy="1136650"/>
          </a:xfrm>
          <a:custGeom>
            <a:avLst/>
            <a:gdLst>
              <a:gd name="T0" fmla="*/ 2147483647 w 962"/>
              <a:gd name="T1" fmla="*/ 2147483647 h 716"/>
              <a:gd name="T2" fmla="*/ 2147483647 w 962"/>
              <a:gd name="T3" fmla="*/ 2147483647 h 716"/>
              <a:gd name="T4" fmla="*/ 2147483647 w 962"/>
              <a:gd name="T5" fmla="*/ 2147483647 h 716"/>
              <a:gd name="T6" fmla="*/ 2147483647 w 962"/>
              <a:gd name="T7" fmla="*/ 2147483647 h 716"/>
              <a:gd name="T8" fmla="*/ 2147483647 w 962"/>
              <a:gd name="T9" fmla="*/ 2147483647 h 716"/>
              <a:gd name="T10" fmla="*/ 2147483647 w 962"/>
              <a:gd name="T11" fmla="*/ 2147483647 h 716"/>
              <a:gd name="T12" fmla="*/ 2147483647 w 962"/>
              <a:gd name="T13" fmla="*/ 2147483647 h 716"/>
              <a:gd name="T14" fmla="*/ 2147483647 w 962"/>
              <a:gd name="T15" fmla="*/ 2147483647 h 716"/>
              <a:gd name="T16" fmla="*/ 2147483647 w 962"/>
              <a:gd name="T17" fmla="*/ 2147483647 h 716"/>
              <a:gd name="T18" fmla="*/ 2147483647 w 962"/>
              <a:gd name="T19" fmla="*/ 2147483647 h 716"/>
              <a:gd name="T20" fmla="*/ 2147483647 w 962"/>
              <a:gd name="T21" fmla="*/ 2147483647 h 716"/>
              <a:gd name="T22" fmla="*/ 2147483647 w 962"/>
              <a:gd name="T23" fmla="*/ 2147483647 h 716"/>
              <a:gd name="T24" fmla="*/ 2147483647 w 962"/>
              <a:gd name="T25" fmla="*/ 2147483647 h 716"/>
              <a:gd name="T26" fmla="*/ 2147483647 w 962"/>
              <a:gd name="T27" fmla="*/ 2147483647 h 716"/>
              <a:gd name="T28" fmla="*/ 2147483647 w 962"/>
              <a:gd name="T29" fmla="*/ 2147483647 h 716"/>
              <a:gd name="T30" fmla="*/ 2147483647 w 962"/>
              <a:gd name="T31" fmla="*/ 2147483647 h 716"/>
              <a:gd name="T32" fmla="*/ 2147483647 w 962"/>
              <a:gd name="T33" fmla="*/ 2147483647 h 716"/>
              <a:gd name="T34" fmla="*/ 2147483647 w 962"/>
              <a:gd name="T35" fmla="*/ 2147483647 h 716"/>
              <a:gd name="T36" fmla="*/ 2147483647 w 962"/>
              <a:gd name="T37" fmla="*/ 2147483647 h 716"/>
              <a:gd name="T38" fmla="*/ 2147483647 w 962"/>
              <a:gd name="T39" fmla="*/ 2147483647 h 716"/>
              <a:gd name="T40" fmla="*/ 2147483647 w 962"/>
              <a:gd name="T41" fmla="*/ 2147483647 h 716"/>
              <a:gd name="T42" fmla="*/ 2147483647 w 962"/>
              <a:gd name="T43" fmla="*/ 2147483647 h 716"/>
              <a:gd name="T44" fmla="*/ 2147483647 w 962"/>
              <a:gd name="T45" fmla="*/ 2147483647 h 716"/>
              <a:gd name="T46" fmla="*/ 2147483647 w 962"/>
              <a:gd name="T47" fmla="*/ 2147483647 h 716"/>
              <a:gd name="T48" fmla="*/ 2147483647 w 962"/>
              <a:gd name="T49" fmla="*/ 2147483647 h 716"/>
              <a:gd name="T50" fmla="*/ 2147483647 w 962"/>
              <a:gd name="T51" fmla="*/ 2147483647 h 716"/>
              <a:gd name="T52" fmla="*/ 2147483647 w 962"/>
              <a:gd name="T53" fmla="*/ 2147483647 h 716"/>
              <a:gd name="T54" fmla="*/ 2147483647 w 962"/>
              <a:gd name="T55" fmla="*/ 2147483647 h 716"/>
              <a:gd name="T56" fmla="*/ 2147483647 w 962"/>
              <a:gd name="T57" fmla="*/ 2147483647 h 716"/>
              <a:gd name="T58" fmla="*/ 2147483647 w 962"/>
              <a:gd name="T59" fmla="*/ 2147483647 h 716"/>
              <a:gd name="T60" fmla="*/ 2147483647 w 962"/>
              <a:gd name="T61" fmla="*/ 2147483647 h 716"/>
              <a:gd name="T62" fmla="*/ 2147483647 w 962"/>
              <a:gd name="T63" fmla="*/ 2147483647 h 716"/>
              <a:gd name="T64" fmla="*/ 2147483647 w 962"/>
              <a:gd name="T65" fmla="*/ 2147483647 h 716"/>
              <a:gd name="T66" fmla="*/ 2147483647 w 962"/>
              <a:gd name="T67" fmla="*/ 2147483647 h 716"/>
              <a:gd name="T68" fmla="*/ 2147483647 w 962"/>
              <a:gd name="T69" fmla="*/ 0 h 716"/>
              <a:gd name="T70" fmla="*/ 2147483647 w 962"/>
              <a:gd name="T71" fmla="*/ 2147483647 h 716"/>
              <a:gd name="T72" fmla="*/ 2147483647 w 962"/>
              <a:gd name="T73" fmla="*/ 2147483647 h 716"/>
              <a:gd name="T74" fmla="*/ 2147483647 w 962"/>
              <a:gd name="T75" fmla="*/ 2147483647 h 716"/>
              <a:gd name="T76" fmla="*/ 2147483647 w 962"/>
              <a:gd name="T77" fmla="*/ 2147483647 h 716"/>
              <a:gd name="T78" fmla="*/ 2147483647 w 962"/>
              <a:gd name="T79" fmla="*/ 2147483647 h 716"/>
              <a:gd name="T80" fmla="*/ 2147483647 w 962"/>
              <a:gd name="T81" fmla="*/ 2147483647 h 716"/>
              <a:gd name="T82" fmla="*/ 2147483647 w 962"/>
              <a:gd name="T83" fmla="*/ 2147483647 h 716"/>
              <a:gd name="T84" fmla="*/ 2147483647 w 962"/>
              <a:gd name="T85" fmla="*/ 2147483647 h 716"/>
              <a:gd name="T86" fmla="*/ 2147483647 w 962"/>
              <a:gd name="T87" fmla="*/ 2147483647 h 716"/>
              <a:gd name="T88" fmla="*/ 2147483647 w 962"/>
              <a:gd name="T89" fmla="*/ 2147483647 h 716"/>
              <a:gd name="T90" fmla="*/ 2147483647 w 962"/>
              <a:gd name="T91" fmla="*/ 2147483647 h 716"/>
              <a:gd name="T92" fmla="*/ 2147483647 w 962"/>
              <a:gd name="T93" fmla="*/ 2147483647 h 716"/>
              <a:gd name="T94" fmla="*/ 2147483647 w 962"/>
              <a:gd name="T95" fmla="*/ 2147483647 h 716"/>
              <a:gd name="T96" fmla="*/ 2147483647 w 962"/>
              <a:gd name="T97" fmla="*/ 2147483647 h 716"/>
              <a:gd name="T98" fmla="*/ 2147483647 w 962"/>
              <a:gd name="T99" fmla="*/ 2147483647 h 716"/>
              <a:gd name="T100" fmla="*/ 2147483647 w 962"/>
              <a:gd name="T101" fmla="*/ 2147483647 h 716"/>
              <a:gd name="T102" fmla="*/ 2147483647 w 962"/>
              <a:gd name="T103" fmla="*/ 2147483647 h 716"/>
              <a:gd name="T104" fmla="*/ 2147483647 w 962"/>
              <a:gd name="T105" fmla="*/ 2147483647 h 716"/>
              <a:gd name="T106" fmla="*/ 2147483647 w 962"/>
              <a:gd name="T107" fmla="*/ 2147483647 h 716"/>
              <a:gd name="T108" fmla="*/ 2147483647 w 962"/>
              <a:gd name="T109" fmla="*/ 2147483647 h 716"/>
              <a:gd name="T110" fmla="*/ 2147483647 w 962"/>
              <a:gd name="T111" fmla="*/ 2147483647 h 716"/>
              <a:gd name="T112" fmla="*/ 2147483647 w 962"/>
              <a:gd name="T113" fmla="*/ 2147483647 h 716"/>
              <a:gd name="T114" fmla="*/ 2147483647 w 962"/>
              <a:gd name="T115" fmla="*/ 2147483647 h 716"/>
              <a:gd name="T116" fmla="*/ 2147483647 w 962"/>
              <a:gd name="T117" fmla="*/ 2147483647 h 7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solidFill>
            <a:srgbClr val="2929A5"/>
          </a:solidFill>
          <a:ln w="7938">
            <a:solidFill>
              <a:schemeClr val="tx1"/>
            </a:solidFill>
            <a:prstDash val="solid"/>
            <a:round/>
            <a:headEnd/>
            <a:tailEnd/>
          </a:ln>
        </p:spPr>
        <p:txBody>
          <a:bodyPr/>
          <a:lstStyle/>
          <a:p>
            <a:endParaRPr lang="en-US"/>
          </a:p>
        </p:txBody>
      </p:sp>
      <p:sp>
        <p:nvSpPr>
          <p:cNvPr id="6" name="Freeform 4"/>
          <p:cNvSpPr>
            <a:spLocks/>
          </p:cNvSpPr>
          <p:nvPr/>
        </p:nvSpPr>
        <p:spPr bwMode="auto">
          <a:xfrm>
            <a:off x="1333500" y="3905250"/>
            <a:ext cx="765175" cy="485775"/>
          </a:xfrm>
          <a:custGeom>
            <a:avLst/>
            <a:gdLst>
              <a:gd name="T0" fmla="*/ 2147483647 w 482"/>
              <a:gd name="T1" fmla="*/ 2147483647 h 306"/>
              <a:gd name="T2" fmla="*/ 2147483647 w 482"/>
              <a:gd name="T3" fmla="*/ 2147483647 h 306"/>
              <a:gd name="T4" fmla="*/ 2147483647 w 482"/>
              <a:gd name="T5" fmla="*/ 2147483647 h 306"/>
              <a:gd name="T6" fmla="*/ 2147483647 w 482"/>
              <a:gd name="T7" fmla="*/ 2147483647 h 306"/>
              <a:gd name="T8" fmla="*/ 2147483647 w 482"/>
              <a:gd name="T9" fmla="*/ 2147483647 h 306"/>
              <a:gd name="T10" fmla="*/ 2147483647 w 482"/>
              <a:gd name="T11" fmla="*/ 2147483647 h 306"/>
              <a:gd name="T12" fmla="*/ 2147483647 w 482"/>
              <a:gd name="T13" fmla="*/ 2147483647 h 306"/>
              <a:gd name="T14" fmla="*/ 2147483647 w 482"/>
              <a:gd name="T15" fmla="*/ 2147483647 h 306"/>
              <a:gd name="T16" fmla="*/ 2147483647 w 482"/>
              <a:gd name="T17" fmla="*/ 2147483647 h 306"/>
              <a:gd name="T18" fmla="*/ 2147483647 w 482"/>
              <a:gd name="T19" fmla="*/ 2147483647 h 306"/>
              <a:gd name="T20" fmla="*/ 2147483647 w 482"/>
              <a:gd name="T21" fmla="*/ 2147483647 h 306"/>
              <a:gd name="T22" fmla="*/ 2147483647 w 482"/>
              <a:gd name="T23" fmla="*/ 2147483647 h 306"/>
              <a:gd name="T24" fmla="*/ 2147483647 w 482"/>
              <a:gd name="T25" fmla="*/ 2147483647 h 306"/>
              <a:gd name="T26" fmla="*/ 2147483647 w 482"/>
              <a:gd name="T27" fmla="*/ 2147483647 h 306"/>
              <a:gd name="T28" fmla="*/ 2147483647 w 482"/>
              <a:gd name="T29" fmla="*/ 2147483647 h 306"/>
              <a:gd name="T30" fmla="*/ 2147483647 w 482"/>
              <a:gd name="T31" fmla="*/ 2147483647 h 306"/>
              <a:gd name="T32" fmla="*/ 2147483647 w 482"/>
              <a:gd name="T33" fmla="*/ 2147483647 h 306"/>
              <a:gd name="T34" fmla="*/ 2147483647 w 482"/>
              <a:gd name="T35" fmla="*/ 2147483647 h 306"/>
              <a:gd name="T36" fmla="*/ 2147483647 w 482"/>
              <a:gd name="T37" fmla="*/ 2147483647 h 306"/>
              <a:gd name="T38" fmla="*/ 2147483647 w 482"/>
              <a:gd name="T39" fmla="*/ 2147483647 h 306"/>
              <a:gd name="T40" fmla="*/ 2147483647 w 482"/>
              <a:gd name="T41" fmla="*/ 2147483647 h 306"/>
              <a:gd name="T42" fmla="*/ 2147483647 w 482"/>
              <a:gd name="T43" fmla="*/ 2147483647 h 306"/>
              <a:gd name="T44" fmla="*/ 2147483647 w 482"/>
              <a:gd name="T45" fmla="*/ 2147483647 h 306"/>
              <a:gd name="T46" fmla="*/ 2147483647 w 482"/>
              <a:gd name="T47" fmla="*/ 2147483647 h 306"/>
              <a:gd name="T48" fmla="*/ 2147483647 w 482"/>
              <a:gd name="T49" fmla="*/ 2147483647 h 306"/>
              <a:gd name="T50" fmla="*/ 2147483647 w 482"/>
              <a:gd name="T51" fmla="*/ 2147483647 h 306"/>
              <a:gd name="T52" fmla="*/ 2147483647 w 482"/>
              <a:gd name="T53" fmla="*/ 2147483647 h 306"/>
              <a:gd name="T54" fmla="*/ 2147483647 w 482"/>
              <a:gd name="T55" fmla="*/ 2147483647 h 306"/>
              <a:gd name="T56" fmla="*/ 2147483647 w 482"/>
              <a:gd name="T57" fmla="*/ 2147483647 h 306"/>
              <a:gd name="T58" fmla="*/ 2147483647 w 482"/>
              <a:gd name="T59" fmla="*/ 2147483647 h 306"/>
              <a:gd name="T60" fmla="*/ 2147483647 w 482"/>
              <a:gd name="T61" fmla="*/ 2147483647 h 306"/>
              <a:gd name="T62" fmla="*/ 2147483647 w 482"/>
              <a:gd name="T63" fmla="*/ 2147483647 h 306"/>
              <a:gd name="T64" fmla="*/ 2147483647 w 482"/>
              <a:gd name="T65" fmla="*/ 2147483647 h 306"/>
              <a:gd name="T66" fmla="*/ 2147483647 w 482"/>
              <a:gd name="T67" fmla="*/ 2147483647 h 306"/>
              <a:gd name="T68" fmla="*/ 2147483647 w 482"/>
              <a:gd name="T69" fmla="*/ 2147483647 h 306"/>
              <a:gd name="T70" fmla="*/ 2147483647 w 482"/>
              <a:gd name="T71" fmla="*/ 2147483647 h 306"/>
              <a:gd name="T72" fmla="*/ 2147483647 w 482"/>
              <a:gd name="T73" fmla="*/ 2147483647 h 306"/>
              <a:gd name="T74" fmla="*/ 2147483647 w 482"/>
              <a:gd name="T75" fmla="*/ 2147483647 h 306"/>
              <a:gd name="T76" fmla="*/ 2147483647 w 482"/>
              <a:gd name="T77" fmla="*/ 2147483647 h 306"/>
              <a:gd name="T78" fmla="*/ 2147483647 w 482"/>
              <a:gd name="T79" fmla="*/ 2147483647 h 306"/>
              <a:gd name="T80" fmla="*/ 2147483647 w 482"/>
              <a:gd name="T81" fmla="*/ 2147483647 h 306"/>
              <a:gd name="T82" fmla="*/ 2147483647 w 482"/>
              <a:gd name="T83" fmla="*/ 2147483647 h 306"/>
              <a:gd name="T84" fmla="*/ 2147483647 w 482"/>
              <a:gd name="T85" fmla="*/ 2147483647 h 306"/>
              <a:gd name="T86" fmla="*/ 2147483647 w 482"/>
              <a:gd name="T87" fmla="*/ 2147483647 h 306"/>
              <a:gd name="T88" fmla="*/ 2147483647 w 482"/>
              <a:gd name="T89" fmla="*/ 2147483647 h 306"/>
              <a:gd name="T90" fmla="*/ 2147483647 w 482"/>
              <a:gd name="T91" fmla="*/ 2147483647 h 306"/>
              <a:gd name="T92" fmla="*/ 2147483647 w 482"/>
              <a:gd name="T93" fmla="*/ 2147483647 h 3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solidFill>
            <a:srgbClr val="2929A5"/>
          </a:solidFill>
          <a:ln w="7938">
            <a:solidFill>
              <a:schemeClr val="tx1"/>
            </a:solidFill>
            <a:prstDash val="solid"/>
            <a:round/>
            <a:headEnd/>
            <a:tailEnd/>
          </a:ln>
        </p:spPr>
        <p:txBody>
          <a:bodyPr/>
          <a:lstStyle/>
          <a:p>
            <a:endParaRPr lang="en-US"/>
          </a:p>
        </p:txBody>
      </p:sp>
      <p:sp>
        <p:nvSpPr>
          <p:cNvPr id="7" name="Freeform 5"/>
          <p:cNvSpPr>
            <a:spLocks/>
          </p:cNvSpPr>
          <p:nvPr/>
        </p:nvSpPr>
        <p:spPr bwMode="auto">
          <a:xfrm>
            <a:off x="2784475" y="3333750"/>
            <a:ext cx="174625" cy="158750"/>
          </a:xfrm>
          <a:custGeom>
            <a:avLst/>
            <a:gdLst>
              <a:gd name="T0" fmla="*/ 2147483647 w 110"/>
              <a:gd name="T1" fmla="*/ 2147483647 h 100"/>
              <a:gd name="T2" fmla="*/ 2147483647 w 110"/>
              <a:gd name="T3" fmla="*/ 2147483647 h 100"/>
              <a:gd name="T4" fmla="*/ 2147483647 w 110"/>
              <a:gd name="T5" fmla="*/ 2147483647 h 100"/>
              <a:gd name="T6" fmla="*/ 2147483647 w 110"/>
              <a:gd name="T7" fmla="*/ 0 h 100"/>
              <a:gd name="T8" fmla="*/ 2147483647 w 110"/>
              <a:gd name="T9" fmla="*/ 2147483647 h 100"/>
              <a:gd name="T10" fmla="*/ 2147483647 w 110"/>
              <a:gd name="T11" fmla="*/ 2147483647 h 100"/>
              <a:gd name="T12" fmla="*/ 2147483647 w 110"/>
              <a:gd name="T13" fmla="*/ 2147483647 h 100"/>
              <a:gd name="T14" fmla="*/ 2147483647 w 110"/>
              <a:gd name="T15" fmla="*/ 2147483647 h 100"/>
              <a:gd name="T16" fmla="*/ 2147483647 w 110"/>
              <a:gd name="T17" fmla="*/ 2147483647 h 100"/>
              <a:gd name="T18" fmla="*/ 2147483647 w 110"/>
              <a:gd name="T19" fmla="*/ 2147483647 h 100"/>
              <a:gd name="T20" fmla="*/ 2147483647 w 110"/>
              <a:gd name="T21" fmla="*/ 2147483647 h 100"/>
              <a:gd name="T22" fmla="*/ 2147483647 w 110"/>
              <a:gd name="T23" fmla="*/ 2147483647 h 100"/>
              <a:gd name="T24" fmla="*/ 2147483647 w 110"/>
              <a:gd name="T25" fmla="*/ 2147483647 h 100"/>
              <a:gd name="T26" fmla="*/ 2147483647 w 110"/>
              <a:gd name="T27" fmla="*/ 2147483647 h 100"/>
              <a:gd name="T28" fmla="*/ 2147483647 w 110"/>
              <a:gd name="T29" fmla="*/ 2147483647 h 100"/>
              <a:gd name="T30" fmla="*/ 2147483647 w 110"/>
              <a:gd name="T31" fmla="*/ 2147483647 h 100"/>
              <a:gd name="T32" fmla="*/ 2147483647 w 110"/>
              <a:gd name="T33" fmla="*/ 2147483647 h 100"/>
              <a:gd name="T34" fmla="*/ 2147483647 w 110"/>
              <a:gd name="T35" fmla="*/ 2147483647 h 100"/>
              <a:gd name="T36" fmla="*/ 2147483647 w 110"/>
              <a:gd name="T37" fmla="*/ 2147483647 h 100"/>
              <a:gd name="T38" fmla="*/ 2147483647 w 110"/>
              <a:gd name="T39" fmla="*/ 2147483647 h 100"/>
              <a:gd name="T40" fmla="*/ 2147483647 w 110"/>
              <a:gd name="T41" fmla="*/ 2147483647 h 100"/>
              <a:gd name="T42" fmla="*/ 2147483647 w 110"/>
              <a:gd name="T43" fmla="*/ 2147483647 h 100"/>
              <a:gd name="T44" fmla="*/ 2147483647 w 110"/>
              <a:gd name="T45" fmla="*/ 2147483647 h 100"/>
              <a:gd name="T46" fmla="*/ 2147483647 w 110"/>
              <a:gd name="T47" fmla="*/ 2147483647 h 100"/>
              <a:gd name="T48" fmla="*/ 2147483647 w 110"/>
              <a:gd name="T49" fmla="*/ 2147483647 h 100"/>
              <a:gd name="T50" fmla="*/ 0 w 110"/>
              <a:gd name="T51" fmla="*/ 2147483647 h 100"/>
              <a:gd name="T52" fmla="*/ 2147483647 w 110"/>
              <a:gd name="T53" fmla="*/ 2147483647 h 100"/>
              <a:gd name="T54" fmla="*/ 2147483647 w 110"/>
              <a:gd name="T55" fmla="*/ 2147483647 h 100"/>
              <a:gd name="T56" fmla="*/ 2147483647 w 110"/>
              <a:gd name="T57" fmla="*/ 2147483647 h 100"/>
              <a:gd name="T58" fmla="*/ 2147483647 w 110"/>
              <a:gd name="T59" fmla="*/ 2147483647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solidFill>
            <a:srgbClr val="2929A5"/>
          </a:solidFill>
          <a:ln w="7938">
            <a:solidFill>
              <a:schemeClr val="tx1"/>
            </a:solidFill>
            <a:prstDash val="solid"/>
            <a:round/>
            <a:headEnd/>
            <a:tailEnd/>
          </a:ln>
        </p:spPr>
        <p:txBody>
          <a:bodyPr/>
          <a:lstStyle/>
          <a:p>
            <a:endParaRPr lang="en-US"/>
          </a:p>
        </p:txBody>
      </p:sp>
      <p:grpSp>
        <p:nvGrpSpPr>
          <p:cNvPr id="8" name="Group 6"/>
          <p:cNvGrpSpPr>
            <a:grpSpLocks/>
          </p:cNvGrpSpPr>
          <p:nvPr/>
        </p:nvGrpSpPr>
        <p:grpSpPr bwMode="auto">
          <a:xfrm>
            <a:off x="736600" y="1924050"/>
            <a:ext cx="2143125" cy="1711325"/>
            <a:chOff x="464" y="783"/>
            <a:chExt cx="1350" cy="1078"/>
          </a:xfrm>
        </p:grpSpPr>
        <p:sp>
          <p:nvSpPr>
            <p:cNvPr id="9" name="Freeform 7"/>
            <p:cNvSpPr>
              <a:spLocks/>
            </p:cNvSpPr>
            <p:nvPr/>
          </p:nvSpPr>
          <p:spPr bwMode="auto">
            <a:xfrm>
              <a:off x="704" y="1087"/>
              <a:ext cx="166" cy="104"/>
            </a:xfrm>
            <a:custGeom>
              <a:avLst/>
              <a:gdLst>
                <a:gd name="T0" fmla="*/ 20 w 166"/>
                <a:gd name="T1" fmla="*/ 6 h 104"/>
                <a:gd name="T2" fmla="*/ 20 w 166"/>
                <a:gd name="T3" fmla="*/ 14 h 104"/>
                <a:gd name="T4" fmla="*/ 28 w 166"/>
                <a:gd name="T5" fmla="*/ 22 h 104"/>
                <a:gd name="T6" fmla="*/ 28 w 166"/>
                <a:gd name="T7" fmla="*/ 28 h 104"/>
                <a:gd name="T8" fmla="*/ 24 w 166"/>
                <a:gd name="T9" fmla="*/ 34 h 104"/>
                <a:gd name="T10" fmla="*/ 20 w 166"/>
                <a:gd name="T11" fmla="*/ 44 h 104"/>
                <a:gd name="T12" fmla="*/ 12 w 166"/>
                <a:gd name="T13" fmla="*/ 54 h 104"/>
                <a:gd name="T14" fmla="*/ 8 w 166"/>
                <a:gd name="T15" fmla="*/ 68 h 104"/>
                <a:gd name="T16" fmla="*/ 0 w 166"/>
                <a:gd name="T17" fmla="*/ 76 h 104"/>
                <a:gd name="T18" fmla="*/ 12 w 166"/>
                <a:gd name="T19" fmla="*/ 80 h 104"/>
                <a:gd name="T20" fmla="*/ 20 w 166"/>
                <a:gd name="T21" fmla="*/ 84 h 104"/>
                <a:gd name="T22" fmla="*/ 32 w 166"/>
                <a:gd name="T23" fmla="*/ 92 h 104"/>
                <a:gd name="T24" fmla="*/ 42 w 166"/>
                <a:gd name="T25" fmla="*/ 104 h 104"/>
                <a:gd name="T26" fmla="*/ 54 w 166"/>
                <a:gd name="T27" fmla="*/ 100 h 104"/>
                <a:gd name="T28" fmla="*/ 68 w 166"/>
                <a:gd name="T29" fmla="*/ 92 h 104"/>
                <a:gd name="T30" fmla="*/ 80 w 166"/>
                <a:gd name="T31" fmla="*/ 92 h 104"/>
                <a:gd name="T32" fmla="*/ 86 w 166"/>
                <a:gd name="T33" fmla="*/ 82 h 104"/>
                <a:gd name="T34" fmla="*/ 90 w 166"/>
                <a:gd name="T35" fmla="*/ 72 h 104"/>
                <a:gd name="T36" fmla="*/ 102 w 166"/>
                <a:gd name="T37" fmla="*/ 66 h 104"/>
                <a:gd name="T38" fmla="*/ 106 w 166"/>
                <a:gd name="T39" fmla="*/ 58 h 104"/>
                <a:gd name="T40" fmla="*/ 120 w 166"/>
                <a:gd name="T41" fmla="*/ 50 h 104"/>
                <a:gd name="T42" fmla="*/ 140 w 166"/>
                <a:gd name="T43" fmla="*/ 40 h 104"/>
                <a:gd name="T44" fmla="*/ 166 w 166"/>
                <a:gd name="T45" fmla="*/ 32 h 104"/>
                <a:gd name="T46" fmla="*/ 158 w 166"/>
                <a:gd name="T47" fmla="*/ 26 h 104"/>
                <a:gd name="T48" fmla="*/ 142 w 166"/>
                <a:gd name="T49" fmla="*/ 16 h 104"/>
                <a:gd name="T50" fmla="*/ 128 w 166"/>
                <a:gd name="T51" fmla="*/ 8 h 104"/>
                <a:gd name="T52" fmla="*/ 114 w 166"/>
                <a:gd name="T53" fmla="*/ 10 h 104"/>
                <a:gd name="T54" fmla="*/ 106 w 166"/>
                <a:gd name="T55" fmla="*/ 16 h 104"/>
                <a:gd name="T56" fmla="*/ 94 w 166"/>
                <a:gd name="T57" fmla="*/ 14 h 104"/>
                <a:gd name="T58" fmla="*/ 74 w 166"/>
                <a:gd name="T59" fmla="*/ 6 h 104"/>
                <a:gd name="T60" fmla="*/ 72 w 166"/>
                <a:gd name="T61" fmla="*/ 0 h 104"/>
                <a:gd name="T62" fmla="*/ 54 w 166"/>
                <a:gd name="T63" fmla="*/ 0 h 104"/>
                <a:gd name="T64" fmla="*/ 52 w 166"/>
                <a:gd name="T65" fmla="*/ 6 h 104"/>
                <a:gd name="T66" fmla="*/ 34 w 166"/>
                <a:gd name="T67" fmla="*/ 4 h 104"/>
                <a:gd name="T68" fmla="*/ 20 w 166"/>
                <a:gd name="T69" fmla="*/ 6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solidFill>
              <a:srgbClr val="2929A5"/>
            </a:solidFill>
            <a:ln w="7938">
              <a:solidFill>
                <a:schemeClr val="tx1"/>
              </a:solidFill>
              <a:prstDash val="solid"/>
              <a:round/>
              <a:headEnd/>
              <a:tailEnd/>
            </a:ln>
          </p:spPr>
          <p:txBody>
            <a:bodyPr/>
            <a:lstStyle/>
            <a:p>
              <a:endParaRPr lang="en-US"/>
            </a:p>
          </p:txBody>
        </p:sp>
        <p:sp>
          <p:nvSpPr>
            <p:cNvPr id="10" name="Freeform 8"/>
            <p:cNvSpPr>
              <a:spLocks/>
            </p:cNvSpPr>
            <p:nvPr/>
          </p:nvSpPr>
          <p:spPr bwMode="auto">
            <a:xfrm>
              <a:off x="814" y="1125"/>
              <a:ext cx="284" cy="136"/>
            </a:xfrm>
            <a:custGeom>
              <a:avLst/>
              <a:gdLst>
                <a:gd name="T0" fmla="*/ 104 w 284"/>
                <a:gd name="T1" fmla="*/ 82 h 136"/>
                <a:gd name="T2" fmla="*/ 52 w 284"/>
                <a:gd name="T3" fmla="*/ 78 h 136"/>
                <a:gd name="T4" fmla="*/ 10 w 284"/>
                <a:gd name="T5" fmla="*/ 74 h 136"/>
                <a:gd name="T6" fmla="*/ 30 w 284"/>
                <a:gd name="T7" fmla="*/ 62 h 136"/>
                <a:gd name="T8" fmla="*/ 56 w 284"/>
                <a:gd name="T9" fmla="*/ 54 h 136"/>
                <a:gd name="T10" fmla="*/ 34 w 284"/>
                <a:gd name="T11" fmla="*/ 56 h 136"/>
                <a:gd name="T12" fmla="*/ 14 w 284"/>
                <a:gd name="T13" fmla="*/ 52 h 136"/>
                <a:gd name="T14" fmla="*/ 0 w 284"/>
                <a:gd name="T15" fmla="*/ 42 h 136"/>
                <a:gd name="T16" fmla="*/ 12 w 284"/>
                <a:gd name="T17" fmla="*/ 30 h 136"/>
                <a:gd name="T18" fmla="*/ 26 w 284"/>
                <a:gd name="T19" fmla="*/ 14 h 136"/>
                <a:gd name="T20" fmla="*/ 74 w 284"/>
                <a:gd name="T21" fmla="*/ 0 h 136"/>
                <a:gd name="T22" fmla="*/ 74 w 284"/>
                <a:gd name="T23" fmla="*/ 12 h 136"/>
                <a:gd name="T24" fmla="*/ 84 w 284"/>
                <a:gd name="T25" fmla="*/ 22 h 136"/>
                <a:gd name="T26" fmla="*/ 106 w 284"/>
                <a:gd name="T27" fmla="*/ 12 h 136"/>
                <a:gd name="T28" fmla="*/ 118 w 284"/>
                <a:gd name="T29" fmla="*/ 24 h 136"/>
                <a:gd name="T30" fmla="*/ 128 w 284"/>
                <a:gd name="T31" fmla="*/ 26 h 136"/>
                <a:gd name="T32" fmla="*/ 144 w 284"/>
                <a:gd name="T33" fmla="*/ 18 h 136"/>
                <a:gd name="T34" fmla="*/ 142 w 284"/>
                <a:gd name="T35" fmla="*/ 10 h 136"/>
                <a:gd name="T36" fmla="*/ 162 w 284"/>
                <a:gd name="T37" fmla="*/ 26 h 136"/>
                <a:gd name="T38" fmla="*/ 172 w 284"/>
                <a:gd name="T39" fmla="*/ 48 h 136"/>
                <a:gd name="T40" fmla="*/ 176 w 284"/>
                <a:gd name="T41" fmla="*/ 34 h 136"/>
                <a:gd name="T42" fmla="*/ 170 w 284"/>
                <a:gd name="T43" fmla="*/ 4 h 136"/>
                <a:gd name="T44" fmla="*/ 192 w 284"/>
                <a:gd name="T45" fmla="*/ 4 h 136"/>
                <a:gd name="T46" fmla="*/ 216 w 284"/>
                <a:gd name="T47" fmla="*/ 24 h 136"/>
                <a:gd name="T48" fmla="*/ 230 w 284"/>
                <a:gd name="T49" fmla="*/ 52 h 136"/>
                <a:gd name="T50" fmla="*/ 228 w 284"/>
                <a:gd name="T51" fmla="*/ 66 h 136"/>
                <a:gd name="T52" fmla="*/ 248 w 284"/>
                <a:gd name="T53" fmla="*/ 82 h 136"/>
                <a:gd name="T54" fmla="*/ 268 w 284"/>
                <a:gd name="T55" fmla="*/ 90 h 136"/>
                <a:gd name="T56" fmla="*/ 280 w 284"/>
                <a:gd name="T57" fmla="*/ 104 h 136"/>
                <a:gd name="T58" fmla="*/ 254 w 284"/>
                <a:gd name="T59" fmla="*/ 106 h 136"/>
                <a:gd name="T60" fmla="*/ 268 w 284"/>
                <a:gd name="T61" fmla="*/ 116 h 136"/>
                <a:gd name="T62" fmla="*/ 262 w 284"/>
                <a:gd name="T63" fmla="*/ 128 h 136"/>
                <a:gd name="T64" fmla="*/ 216 w 284"/>
                <a:gd name="T65" fmla="*/ 128 h 136"/>
                <a:gd name="T66" fmla="*/ 202 w 284"/>
                <a:gd name="T67" fmla="*/ 122 h 136"/>
                <a:gd name="T68" fmla="*/ 184 w 284"/>
                <a:gd name="T69" fmla="*/ 122 h 136"/>
                <a:gd name="T70" fmla="*/ 152 w 284"/>
                <a:gd name="T71" fmla="*/ 134 h 136"/>
                <a:gd name="T72" fmla="*/ 84 w 284"/>
                <a:gd name="T73" fmla="*/ 130 h 136"/>
                <a:gd name="T74" fmla="*/ 40 w 284"/>
                <a:gd name="T75" fmla="*/ 118 h 136"/>
                <a:gd name="T76" fmla="*/ 30 w 284"/>
                <a:gd name="T77" fmla="*/ 92 h 136"/>
                <a:gd name="T78" fmla="*/ 80 w 284"/>
                <a:gd name="T79" fmla="*/ 88 h 136"/>
                <a:gd name="T80" fmla="*/ 110 w 284"/>
                <a:gd name="T81" fmla="*/ 90 h 1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solidFill>
              <a:srgbClr val="2929A5"/>
            </a:solidFill>
            <a:ln w="7938">
              <a:solidFill>
                <a:schemeClr val="tx1"/>
              </a:solidFill>
              <a:prstDash val="solid"/>
              <a:round/>
              <a:headEnd/>
              <a:tailEnd/>
            </a:ln>
          </p:spPr>
          <p:txBody>
            <a:bodyPr/>
            <a:lstStyle/>
            <a:p>
              <a:endParaRPr lang="en-US"/>
            </a:p>
          </p:txBody>
        </p:sp>
        <p:sp>
          <p:nvSpPr>
            <p:cNvPr id="11" name="Freeform 9"/>
            <p:cNvSpPr>
              <a:spLocks/>
            </p:cNvSpPr>
            <p:nvPr/>
          </p:nvSpPr>
          <p:spPr bwMode="auto">
            <a:xfrm>
              <a:off x="836" y="1011"/>
              <a:ext cx="190" cy="82"/>
            </a:xfrm>
            <a:custGeom>
              <a:avLst/>
              <a:gdLst>
                <a:gd name="T0" fmla="*/ 98 w 190"/>
                <a:gd name="T1" fmla="*/ 56 h 82"/>
                <a:gd name="T2" fmla="*/ 80 w 190"/>
                <a:gd name="T3" fmla="*/ 56 h 82"/>
                <a:gd name="T4" fmla="*/ 58 w 190"/>
                <a:gd name="T5" fmla="*/ 56 h 82"/>
                <a:gd name="T6" fmla="*/ 62 w 190"/>
                <a:gd name="T7" fmla="*/ 48 h 82"/>
                <a:gd name="T8" fmla="*/ 52 w 190"/>
                <a:gd name="T9" fmla="*/ 50 h 82"/>
                <a:gd name="T10" fmla="*/ 48 w 190"/>
                <a:gd name="T11" fmla="*/ 58 h 82"/>
                <a:gd name="T12" fmla="*/ 30 w 190"/>
                <a:gd name="T13" fmla="*/ 62 h 82"/>
                <a:gd name="T14" fmla="*/ 20 w 190"/>
                <a:gd name="T15" fmla="*/ 58 h 82"/>
                <a:gd name="T16" fmla="*/ 2 w 190"/>
                <a:gd name="T17" fmla="*/ 56 h 82"/>
                <a:gd name="T18" fmla="*/ 0 w 190"/>
                <a:gd name="T19" fmla="*/ 48 h 82"/>
                <a:gd name="T20" fmla="*/ 18 w 190"/>
                <a:gd name="T21" fmla="*/ 46 h 82"/>
                <a:gd name="T22" fmla="*/ 4 w 190"/>
                <a:gd name="T23" fmla="*/ 42 h 82"/>
                <a:gd name="T24" fmla="*/ 10 w 190"/>
                <a:gd name="T25" fmla="*/ 36 h 82"/>
                <a:gd name="T26" fmla="*/ 34 w 190"/>
                <a:gd name="T27" fmla="*/ 34 h 82"/>
                <a:gd name="T28" fmla="*/ 16 w 190"/>
                <a:gd name="T29" fmla="*/ 30 h 82"/>
                <a:gd name="T30" fmla="*/ 18 w 190"/>
                <a:gd name="T31" fmla="*/ 24 h 82"/>
                <a:gd name="T32" fmla="*/ 26 w 190"/>
                <a:gd name="T33" fmla="*/ 20 h 82"/>
                <a:gd name="T34" fmla="*/ 34 w 190"/>
                <a:gd name="T35" fmla="*/ 16 h 82"/>
                <a:gd name="T36" fmla="*/ 50 w 190"/>
                <a:gd name="T37" fmla="*/ 14 h 82"/>
                <a:gd name="T38" fmla="*/ 58 w 190"/>
                <a:gd name="T39" fmla="*/ 22 h 82"/>
                <a:gd name="T40" fmla="*/ 66 w 190"/>
                <a:gd name="T41" fmla="*/ 20 h 82"/>
                <a:gd name="T42" fmla="*/ 74 w 190"/>
                <a:gd name="T43" fmla="*/ 20 h 82"/>
                <a:gd name="T44" fmla="*/ 88 w 190"/>
                <a:gd name="T45" fmla="*/ 28 h 82"/>
                <a:gd name="T46" fmla="*/ 98 w 190"/>
                <a:gd name="T47" fmla="*/ 36 h 82"/>
                <a:gd name="T48" fmla="*/ 98 w 190"/>
                <a:gd name="T49" fmla="*/ 40 h 82"/>
                <a:gd name="T50" fmla="*/ 98 w 190"/>
                <a:gd name="T51" fmla="*/ 42 h 82"/>
                <a:gd name="T52" fmla="*/ 100 w 190"/>
                <a:gd name="T53" fmla="*/ 44 h 82"/>
                <a:gd name="T54" fmla="*/ 136 w 190"/>
                <a:gd name="T55" fmla="*/ 44 h 82"/>
                <a:gd name="T56" fmla="*/ 136 w 190"/>
                <a:gd name="T57" fmla="*/ 38 h 82"/>
                <a:gd name="T58" fmla="*/ 118 w 190"/>
                <a:gd name="T59" fmla="*/ 34 h 82"/>
                <a:gd name="T60" fmla="*/ 130 w 190"/>
                <a:gd name="T61" fmla="*/ 28 h 82"/>
                <a:gd name="T62" fmla="*/ 128 w 190"/>
                <a:gd name="T63" fmla="*/ 24 h 82"/>
                <a:gd name="T64" fmla="*/ 116 w 190"/>
                <a:gd name="T65" fmla="*/ 20 h 82"/>
                <a:gd name="T66" fmla="*/ 122 w 190"/>
                <a:gd name="T67" fmla="*/ 10 h 82"/>
                <a:gd name="T68" fmla="*/ 130 w 190"/>
                <a:gd name="T69" fmla="*/ 0 h 82"/>
                <a:gd name="T70" fmla="*/ 140 w 190"/>
                <a:gd name="T71" fmla="*/ 2 h 82"/>
                <a:gd name="T72" fmla="*/ 142 w 190"/>
                <a:gd name="T73" fmla="*/ 8 h 82"/>
                <a:gd name="T74" fmla="*/ 148 w 190"/>
                <a:gd name="T75" fmla="*/ 16 h 82"/>
                <a:gd name="T76" fmla="*/ 146 w 190"/>
                <a:gd name="T77" fmla="*/ 22 h 82"/>
                <a:gd name="T78" fmla="*/ 148 w 190"/>
                <a:gd name="T79" fmla="*/ 30 h 82"/>
                <a:gd name="T80" fmla="*/ 162 w 190"/>
                <a:gd name="T81" fmla="*/ 34 h 82"/>
                <a:gd name="T82" fmla="*/ 168 w 190"/>
                <a:gd name="T83" fmla="*/ 34 h 82"/>
                <a:gd name="T84" fmla="*/ 172 w 190"/>
                <a:gd name="T85" fmla="*/ 28 h 82"/>
                <a:gd name="T86" fmla="*/ 184 w 190"/>
                <a:gd name="T87" fmla="*/ 28 h 82"/>
                <a:gd name="T88" fmla="*/ 190 w 190"/>
                <a:gd name="T89" fmla="*/ 34 h 82"/>
                <a:gd name="T90" fmla="*/ 190 w 190"/>
                <a:gd name="T91" fmla="*/ 48 h 82"/>
                <a:gd name="T92" fmla="*/ 182 w 190"/>
                <a:gd name="T93" fmla="*/ 58 h 82"/>
                <a:gd name="T94" fmla="*/ 168 w 190"/>
                <a:gd name="T95" fmla="*/ 64 h 82"/>
                <a:gd name="T96" fmla="*/ 148 w 190"/>
                <a:gd name="T97" fmla="*/ 58 h 82"/>
                <a:gd name="T98" fmla="*/ 134 w 190"/>
                <a:gd name="T99" fmla="*/ 64 h 82"/>
                <a:gd name="T100" fmla="*/ 114 w 190"/>
                <a:gd name="T101" fmla="*/ 66 h 82"/>
                <a:gd name="T102" fmla="*/ 96 w 190"/>
                <a:gd name="T103" fmla="*/ 76 h 82"/>
                <a:gd name="T104" fmla="*/ 74 w 190"/>
                <a:gd name="T105" fmla="*/ 82 h 82"/>
                <a:gd name="T106" fmla="*/ 58 w 190"/>
                <a:gd name="T107" fmla="*/ 78 h 82"/>
                <a:gd name="T108" fmla="*/ 50 w 190"/>
                <a:gd name="T109" fmla="*/ 70 h 82"/>
                <a:gd name="T110" fmla="*/ 62 w 190"/>
                <a:gd name="T111" fmla="*/ 64 h 82"/>
                <a:gd name="T112" fmla="*/ 80 w 190"/>
                <a:gd name="T113" fmla="*/ 64 h 82"/>
                <a:gd name="T114" fmla="*/ 96 w 190"/>
                <a:gd name="T115" fmla="*/ 62 h 82"/>
                <a:gd name="T116" fmla="*/ 98 w 190"/>
                <a:gd name="T117" fmla="*/ 56 h 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solidFill>
              <a:srgbClr val="2929A5"/>
            </a:solidFill>
            <a:ln w="7938">
              <a:solidFill>
                <a:schemeClr val="tx1"/>
              </a:solidFill>
              <a:prstDash val="solid"/>
              <a:round/>
              <a:headEnd/>
              <a:tailEnd/>
            </a:ln>
          </p:spPr>
          <p:txBody>
            <a:bodyPr/>
            <a:lstStyle/>
            <a:p>
              <a:endParaRPr lang="en-US"/>
            </a:p>
          </p:txBody>
        </p:sp>
        <p:sp>
          <p:nvSpPr>
            <p:cNvPr id="12" name="Freeform 10"/>
            <p:cNvSpPr>
              <a:spLocks/>
            </p:cNvSpPr>
            <p:nvPr/>
          </p:nvSpPr>
          <p:spPr bwMode="auto">
            <a:xfrm>
              <a:off x="1026" y="925"/>
              <a:ext cx="106" cy="56"/>
            </a:xfrm>
            <a:custGeom>
              <a:avLst/>
              <a:gdLst>
                <a:gd name="T0" fmla="*/ 0 w 106"/>
                <a:gd name="T1" fmla="*/ 12 h 56"/>
                <a:gd name="T2" fmla="*/ 16 w 106"/>
                <a:gd name="T3" fmla="*/ 16 h 56"/>
                <a:gd name="T4" fmla="*/ 26 w 106"/>
                <a:gd name="T5" fmla="*/ 20 h 56"/>
                <a:gd name="T6" fmla="*/ 34 w 106"/>
                <a:gd name="T7" fmla="*/ 28 h 56"/>
                <a:gd name="T8" fmla="*/ 32 w 106"/>
                <a:gd name="T9" fmla="*/ 30 h 56"/>
                <a:gd name="T10" fmla="*/ 18 w 106"/>
                <a:gd name="T11" fmla="*/ 28 h 56"/>
                <a:gd name="T12" fmla="*/ 10 w 106"/>
                <a:gd name="T13" fmla="*/ 30 h 56"/>
                <a:gd name="T14" fmla="*/ 8 w 106"/>
                <a:gd name="T15" fmla="*/ 40 h 56"/>
                <a:gd name="T16" fmla="*/ 20 w 106"/>
                <a:gd name="T17" fmla="*/ 42 h 56"/>
                <a:gd name="T18" fmla="*/ 34 w 106"/>
                <a:gd name="T19" fmla="*/ 40 h 56"/>
                <a:gd name="T20" fmla="*/ 50 w 106"/>
                <a:gd name="T21" fmla="*/ 38 h 56"/>
                <a:gd name="T22" fmla="*/ 66 w 106"/>
                <a:gd name="T23" fmla="*/ 40 h 56"/>
                <a:gd name="T24" fmla="*/ 74 w 106"/>
                <a:gd name="T25" fmla="*/ 46 h 56"/>
                <a:gd name="T26" fmla="*/ 82 w 106"/>
                <a:gd name="T27" fmla="*/ 56 h 56"/>
                <a:gd name="T28" fmla="*/ 98 w 106"/>
                <a:gd name="T29" fmla="*/ 56 h 56"/>
                <a:gd name="T30" fmla="*/ 106 w 106"/>
                <a:gd name="T31" fmla="*/ 48 h 56"/>
                <a:gd name="T32" fmla="*/ 94 w 106"/>
                <a:gd name="T33" fmla="*/ 38 h 56"/>
                <a:gd name="T34" fmla="*/ 90 w 106"/>
                <a:gd name="T35" fmla="*/ 28 h 56"/>
                <a:gd name="T36" fmla="*/ 80 w 106"/>
                <a:gd name="T37" fmla="*/ 20 h 56"/>
                <a:gd name="T38" fmla="*/ 70 w 106"/>
                <a:gd name="T39" fmla="*/ 18 h 56"/>
                <a:gd name="T40" fmla="*/ 64 w 106"/>
                <a:gd name="T41" fmla="*/ 12 h 56"/>
                <a:gd name="T42" fmla="*/ 50 w 106"/>
                <a:gd name="T43" fmla="*/ 10 h 56"/>
                <a:gd name="T44" fmla="*/ 44 w 106"/>
                <a:gd name="T45" fmla="*/ 20 h 56"/>
                <a:gd name="T46" fmla="*/ 42 w 106"/>
                <a:gd name="T47" fmla="*/ 10 h 56"/>
                <a:gd name="T48" fmla="*/ 40 w 106"/>
                <a:gd name="T49" fmla="*/ 2 h 56"/>
                <a:gd name="T50" fmla="*/ 18 w 106"/>
                <a:gd name="T51" fmla="*/ 0 h 56"/>
                <a:gd name="T52" fmla="*/ 0 w 106"/>
                <a:gd name="T53" fmla="*/ 2 h 56"/>
                <a:gd name="T54" fmla="*/ 0 w 106"/>
                <a:gd name="T55" fmla="*/ 12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solidFill>
              <a:srgbClr val="2929A5"/>
            </a:solidFill>
            <a:ln w="7938">
              <a:solidFill>
                <a:schemeClr val="tx1"/>
              </a:solidFill>
              <a:prstDash val="solid"/>
              <a:round/>
              <a:headEnd/>
              <a:tailEnd/>
            </a:ln>
          </p:spPr>
          <p:txBody>
            <a:bodyPr/>
            <a:lstStyle/>
            <a:p>
              <a:endParaRPr lang="en-US"/>
            </a:p>
          </p:txBody>
        </p:sp>
        <p:sp>
          <p:nvSpPr>
            <p:cNvPr id="13" name="Freeform 11"/>
            <p:cNvSpPr>
              <a:spLocks/>
            </p:cNvSpPr>
            <p:nvPr/>
          </p:nvSpPr>
          <p:spPr bwMode="auto">
            <a:xfrm>
              <a:off x="1042" y="1017"/>
              <a:ext cx="112" cy="56"/>
            </a:xfrm>
            <a:custGeom>
              <a:avLst/>
              <a:gdLst>
                <a:gd name="T0" fmla="*/ 104 w 112"/>
                <a:gd name="T1" fmla="*/ 52 h 56"/>
                <a:gd name="T2" fmla="*/ 92 w 112"/>
                <a:gd name="T3" fmla="*/ 54 h 56"/>
                <a:gd name="T4" fmla="*/ 70 w 112"/>
                <a:gd name="T5" fmla="*/ 56 h 56"/>
                <a:gd name="T6" fmla="*/ 66 w 112"/>
                <a:gd name="T7" fmla="*/ 44 h 56"/>
                <a:gd name="T8" fmla="*/ 74 w 112"/>
                <a:gd name="T9" fmla="*/ 36 h 56"/>
                <a:gd name="T10" fmla="*/ 68 w 112"/>
                <a:gd name="T11" fmla="*/ 36 h 56"/>
                <a:gd name="T12" fmla="*/ 58 w 112"/>
                <a:gd name="T13" fmla="*/ 34 h 56"/>
                <a:gd name="T14" fmla="*/ 48 w 112"/>
                <a:gd name="T15" fmla="*/ 34 h 56"/>
                <a:gd name="T16" fmla="*/ 36 w 112"/>
                <a:gd name="T17" fmla="*/ 38 h 56"/>
                <a:gd name="T18" fmla="*/ 26 w 112"/>
                <a:gd name="T19" fmla="*/ 34 h 56"/>
                <a:gd name="T20" fmla="*/ 8 w 112"/>
                <a:gd name="T21" fmla="*/ 20 h 56"/>
                <a:gd name="T22" fmla="*/ 0 w 112"/>
                <a:gd name="T23" fmla="*/ 4 h 56"/>
                <a:gd name="T24" fmla="*/ 8 w 112"/>
                <a:gd name="T25" fmla="*/ 0 h 56"/>
                <a:gd name="T26" fmla="*/ 18 w 112"/>
                <a:gd name="T27" fmla="*/ 6 h 56"/>
                <a:gd name="T28" fmla="*/ 26 w 112"/>
                <a:gd name="T29" fmla="*/ 14 h 56"/>
                <a:gd name="T30" fmla="*/ 40 w 112"/>
                <a:gd name="T31" fmla="*/ 26 h 56"/>
                <a:gd name="T32" fmla="*/ 48 w 112"/>
                <a:gd name="T33" fmla="*/ 24 h 56"/>
                <a:gd name="T34" fmla="*/ 40 w 112"/>
                <a:gd name="T35" fmla="*/ 16 h 56"/>
                <a:gd name="T36" fmla="*/ 40 w 112"/>
                <a:gd name="T37" fmla="*/ 10 h 56"/>
                <a:gd name="T38" fmla="*/ 48 w 112"/>
                <a:gd name="T39" fmla="*/ 8 h 56"/>
                <a:gd name="T40" fmla="*/ 58 w 112"/>
                <a:gd name="T41" fmla="*/ 16 h 56"/>
                <a:gd name="T42" fmla="*/ 70 w 112"/>
                <a:gd name="T43" fmla="*/ 26 h 56"/>
                <a:gd name="T44" fmla="*/ 74 w 112"/>
                <a:gd name="T45" fmla="*/ 20 h 56"/>
                <a:gd name="T46" fmla="*/ 68 w 112"/>
                <a:gd name="T47" fmla="*/ 12 h 56"/>
                <a:gd name="T48" fmla="*/ 62 w 112"/>
                <a:gd name="T49" fmla="*/ 4 h 56"/>
                <a:gd name="T50" fmla="*/ 64 w 112"/>
                <a:gd name="T51" fmla="*/ 0 h 56"/>
                <a:gd name="T52" fmla="*/ 78 w 112"/>
                <a:gd name="T53" fmla="*/ 2 h 56"/>
                <a:gd name="T54" fmla="*/ 84 w 112"/>
                <a:gd name="T55" fmla="*/ 8 h 56"/>
                <a:gd name="T56" fmla="*/ 92 w 112"/>
                <a:gd name="T57" fmla="*/ 4 h 56"/>
                <a:gd name="T58" fmla="*/ 104 w 112"/>
                <a:gd name="T59" fmla="*/ 4 h 56"/>
                <a:gd name="T60" fmla="*/ 108 w 112"/>
                <a:gd name="T61" fmla="*/ 10 h 56"/>
                <a:gd name="T62" fmla="*/ 110 w 112"/>
                <a:gd name="T63" fmla="*/ 28 h 56"/>
                <a:gd name="T64" fmla="*/ 112 w 112"/>
                <a:gd name="T65" fmla="*/ 36 h 56"/>
                <a:gd name="T66" fmla="*/ 104 w 112"/>
                <a:gd name="T67" fmla="*/ 40 h 56"/>
                <a:gd name="T68" fmla="*/ 104 w 112"/>
                <a:gd name="T69" fmla="*/ 52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solidFill>
              <a:srgbClr val="2929A5"/>
            </a:solidFill>
            <a:ln w="7938">
              <a:solidFill>
                <a:schemeClr val="tx1"/>
              </a:solidFill>
              <a:prstDash val="solid"/>
              <a:round/>
              <a:headEnd/>
              <a:tailEnd/>
            </a:ln>
          </p:spPr>
          <p:txBody>
            <a:bodyPr/>
            <a:lstStyle/>
            <a:p>
              <a:endParaRPr lang="en-US"/>
            </a:p>
          </p:txBody>
        </p:sp>
        <p:sp>
          <p:nvSpPr>
            <p:cNvPr id="14" name="Freeform 12"/>
            <p:cNvSpPr>
              <a:spLocks/>
            </p:cNvSpPr>
            <p:nvPr/>
          </p:nvSpPr>
          <p:spPr bwMode="auto">
            <a:xfrm>
              <a:off x="1168" y="1003"/>
              <a:ext cx="270" cy="84"/>
            </a:xfrm>
            <a:custGeom>
              <a:avLst/>
              <a:gdLst>
                <a:gd name="T0" fmla="*/ 48 w 270"/>
                <a:gd name="T1" fmla="*/ 26 h 84"/>
                <a:gd name="T2" fmla="*/ 34 w 270"/>
                <a:gd name="T3" fmla="*/ 28 h 84"/>
                <a:gd name="T4" fmla="*/ 20 w 270"/>
                <a:gd name="T5" fmla="*/ 26 h 84"/>
                <a:gd name="T6" fmla="*/ 6 w 270"/>
                <a:gd name="T7" fmla="*/ 20 h 84"/>
                <a:gd name="T8" fmla="*/ 0 w 270"/>
                <a:gd name="T9" fmla="*/ 14 h 84"/>
                <a:gd name="T10" fmla="*/ 2 w 270"/>
                <a:gd name="T11" fmla="*/ 4 h 84"/>
                <a:gd name="T12" fmla="*/ 14 w 270"/>
                <a:gd name="T13" fmla="*/ 0 h 84"/>
                <a:gd name="T14" fmla="*/ 32 w 270"/>
                <a:gd name="T15" fmla="*/ 6 h 84"/>
                <a:gd name="T16" fmla="*/ 48 w 270"/>
                <a:gd name="T17" fmla="*/ 10 h 84"/>
                <a:gd name="T18" fmla="*/ 54 w 270"/>
                <a:gd name="T19" fmla="*/ 18 h 84"/>
                <a:gd name="T20" fmla="*/ 70 w 270"/>
                <a:gd name="T21" fmla="*/ 18 h 84"/>
                <a:gd name="T22" fmla="*/ 88 w 270"/>
                <a:gd name="T23" fmla="*/ 14 h 84"/>
                <a:gd name="T24" fmla="*/ 96 w 270"/>
                <a:gd name="T25" fmla="*/ 24 h 84"/>
                <a:gd name="T26" fmla="*/ 96 w 270"/>
                <a:gd name="T27" fmla="*/ 34 h 84"/>
                <a:gd name="T28" fmla="*/ 100 w 270"/>
                <a:gd name="T29" fmla="*/ 40 h 84"/>
                <a:gd name="T30" fmla="*/ 120 w 270"/>
                <a:gd name="T31" fmla="*/ 52 h 84"/>
                <a:gd name="T32" fmla="*/ 150 w 270"/>
                <a:gd name="T33" fmla="*/ 52 h 84"/>
                <a:gd name="T34" fmla="*/ 172 w 270"/>
                <a:gd name="T35" fmla="*/ 54 h 84"/>
                <a:gd name="T36" fmla="*/ 198 w 270"/>
                <a:gd name="T37" fmla="*/ 44 h 84"/>
                <a:gd name="T38" fmla="*/ 236 w 270"/>
                <a:gd name="T39" fmla="*/ 46 h 84"/>
                <a:gd name="T40" fmla="*/ 256 w 270"/>
                <a:gd name="T41" fmla="*/ 50 h 84"/>
                <a:gd name="T42" fmla="*/ 270 w 270"/>
                <a:gd name="T43" fmla="*/ 56 h 84"/>
                <a:gd name="T44" fmla="*/ 268 w 270"/>
                <a:gd name="T45" fmla="*/ 66 h 84"/>
                <a:gd name="T46" fmla="*/ 262 w 270"/>
                <a:gd name="T47" fmla="*/ 70 h 84"/>
                <a:gd name="T48" fmla="*/ 260 w 270"/>
                <a:gd name="T49" fmla="*/ 82 h 84"/>
                <a:gd name="T50" fmla="*/ 222 w 270"/>
                <a:gd name="T51" fmla="*/ 84 h 84"/>
                <a:gd name="T52" fmla="*/ 212 w 270"/>
                <a:gd name="T53" fmla="*/ 76 h 84"/>
                <a:gd name="T54" fmla="*/ 206 w 270"/>
                <a:gd name="T55" fmla="*/ 84 h 84"/>
                <a:gd name="T56" fmla="*/ 132 w 270"/>
                <a:gd name="T57" fmla="*/ 84 h 84"/>
                <a:gd name="T58" fmla="*/ 130 w 270"/>
                <a:gd name="T59" fmla="*/ 74 h 84"/>
                <a:gd name="T60" fmla="*/ 126 w 270"/>
                <a:gd name="T61" fmla="*/ 72 h 84"/>
                <a:gd name="T62" fmla="*/ 120 w 270"/>
                <a:gd name="T63" fmla="*/ 78 h 84"/>
                <a:gd name="T64" fmla="*/ 116 w 270"/>
                <a:gd name="T65" fmla="*/ 84 h 84"/>
                <a:gd name="T66" fmla="*/ 92 w 270"/>
                <a:gd name="T67" fmla="*/ 80 h 84"/>
                <a:gd name="T68" fmla="*/ 88 w 270"/>
                <a:gd name="T69" fmla="*/ 74 h 84"/>
                <a:gd name="T70" fmla="*/ 84 w 270"/>
                <a:gd name="T71" fmla="*/ 78 h 84"/>
                <a:gd name="T72" fmla="*/ 78 w 270"/>
                <a:gd name="T73" fmla="*/ 78 h 84"/>
                <a:gd name="T74" fmla="*/ 72 w 270"/>
                <a:gd name="T75" fmla="*/ 70 h 84"/>
                <a:gd name="T76" fmla="*/ 68 w 270"/>
                <a:gd name="T77" fmla="*/ 58 h 84"/>
                <a:gd name="T78" fmla="*/ 68 w 270"/>
                <a:gd name="T79" fmla="*/ 54 h 84"/>
                <a:gd name="T80" fmla="*/ 72 w 270"/>
                <a:gd name="T81" fmla="*/ 48 h 84"/>
                <a:gd name="T82" fmla="*/ 64 w 270"/>
                <a:gd name="T83" fmla="*/ 38 h 84"/>
                <a:gd name="T84" fmla="*/ 58 w 270"/>
                <a:gd name="T85" fmla="*/ 28 h 84"/>
                <a:gd name="T86" fmla="*/ 48 w 270"/>
                <a:gd name="T87" fmla="*/ 26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solidFill>
              <a:srgbClr val="2929A5"/>
            </a:solidFill>
            <a:ln w="7938">
              <a:solidFill>
                <a:schemeClr val="tx1"/>
              </a:solidFill>
              <a:prstDash val="solid"/>
              <a:round/>
              <a:headEnd/>
              <a:tailEnd/>
            </a:ln>
          </p:spPr>
          <p:txBody>
            <a:bodyPr/>
            <a:lstStyle/>
            <a:p>
              <a:endParaRPr lang="en-US"/>
            </a:p>
          </p:txBody>
        </p:sp>
        <p:sp>
          <p:nvSpPr>
            <p:cNvPr id="15" name="Freeform 13"/>
            <p:cNvSpPr>
              <a:spLocks/>
            </p:cNvSpPr>
            <p:nvPr/>
          </p:nvSpPr>
          <p:spPr bwMode="auto">
            <a:xfrm>
              <a:off x="1182" y="1101"/>
              <a:ext cx="90" cy="64"/>
            </a:xfrm>
            <a:custGeom>
              <a:avLst/>
              <a:gdLst>
                <a:gd name="T0" fmla="*/ 8 w 90"/>
                <a:gd name="T1" fmla="*/ 2 h 64"/>
                <a:gd name="T2" fmla="*/ 0 w 90"/>
                <a:gd name="T3" fmla="*/ 14 h 64"/>
                <a:gd name="T4" fmla="*/ 4 w 90"/>
                <a:gd name="T5" fmla="*/ 36 h 64"/>
                <a:gd name="T6" fmla="*/ 8 w 90"/>
                <a:gd name="T7" fmla="*/ 50 h 64"/>
                <a:gd name="T8" fmla="*/ 12 w 90"/>
                <a:gd name="T9" fmla="*/ 62 h 64"/>
                <a:gd name="T10" fmla="*/ 24 w 90"/>
                <a:gd name="T11" fmla="*/ 64 h 64"/>
                <a:gd name="T12" fmla="*/ 34 w 90"/>
                <a:gd name="T13" fmla="*/ 52 h 64"/>
                <a:gd name="T14" fmla="*/ 30 w 90"/>
                <a:gd name="T15" fmla="*/ 42 h 64"/>
                <a:gd name="T16" fmla="*/ 42 w 90"/>
                <a:gd name="T17" fmla="*/ 40 h 64"/>
                <a:gd name="T18" fmla="*/ 60 w 90"/>
                <a:gd name="T19" fmla="*/ 40 h 64"/>
                <a:gd name="T20" fmla="*/ 78 w 90"/>
                <a:gd name="T21" fmla="*/ 18 h 64"/>
                <a:gd name="T22" fmla="*/ 90 w 90"/>
                <a:gd name="T23" fmla="*/ 2 h 64"/>
                <a:gd name="T24" fmla="*/ 60 w 90"/>
                <a:gd name="T25" fmla="*/ 2 h 64"/>
                <a:gd name="T26" fmla="*/ 42 w 90"/>
                <a:gd name="T27" fmla="*/ 0 h 64"/>
                <a:gd name="T28" fmla="*/ 20 w 90"/>
                <a:gd name="T29" fmla="*/ 0 h 64"/>
                <a:gd name="T30" fmla="*/ 8 w 90"/>
                <a:gd name="T31" fmla="*/ 2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solidFill>
              <a:srgbClr val="2929A5"/>
            </a:solidFill>
            <a:ln w="7938">
              <a:solidFill>
                <a:schemeClr val="tx1"/>
              </a:solidFill>
              <a:prstDash val="solid"/>
              <a:round/>
              <a:headEnd/>
              <a:tailEnd/>
            </a:ln>
          </p:spPr>
          <p:txBody>
            <a:bodyPr/>
            <a:lstStyle/>
            <a:p>
              <a:endParaRPr lang="en-US"/>
            </a:p>
          </p:txBody>
        </p:sp>
        <p:sp>
          <p:nvSpPr>
            <p:cNvPr id="16" name="Freeform 14"/>
            <p:cNvSpPr>
              <a:spLocks/>
            </p:cNvSpPr>
            <p:nvPr/>
          </p:nvSpPr>
          <p:spPr bwMode="auto">
            <a:xfrm>
              <a:off x="1242" y="783"/>
              <a:ext cx="490" cy="252"/>
            </a:xfrm>
            <a:custGeom>
              <a:avLst/>
              <a:gdLst>
                <a:gd name="T0" fmla="*/ 370 w 490"/>
                <a:gd name="T1" fmla="*/ 94 h 252"/>
                <a:gd name="T2" fmla="*/ 324 w 490"/>
                <a:gd name="T3" fmla="*/ 130 h 252"/>
                <a:gd name="T4" fmla="*/ 280 w 490"/>
                <a:gd name="T5" fmla="*/ 126 h 252"/>
                <a:gd name="T6" fmla="*/ 296 w 490"/>
                <a:gd name="T7" fmla="*/ 138 h 252"/>
                <a:gd name="T8" fmla="*/ 264 w 490"/>
                <a:gd name="T9" fmla="*/ 140 h 252"/>
                <a:gd name="T10" fmla="*/ 254 w 490"/>
                <a:gd name="T11" fmla="*/ 148 h 252"/>
                <a:gd name="T12" fmla="*/ 254 w 490"/>
                <a:gd name="T13" fmla="*/ 154 h 252"/>
                <a:gd name="T14" fmla="*/ 268 w 490"/>
                <a:gd name="T15" fmla="*/ 170 h 252"/>
                <a:gd name="T16" fmla="*/ 260 w 490"/>
                <a:gd name="T17" fmla="*/ 184 h 252"/>
                <a:gd name="T18" fmla="*/ 220 w 490"/>
                <a:gd name="T19" fmla="*/ 206 h 252"/>
                <a:gd name="T20" fmla="*/ 164 w 490"/>
                <a:gd name="T21" fmla="*/ 216 h 252"/>
                <a:gd name="T22" fmla="*/ 206 w 490"/>
                <a:gd name="T23" fmla="*/ 232 h 252"/>
                <a:gd name="T24" fmla="*/ 224 w 490"/>
                <a:gd name="T25" fmla="*/ 236 h 252"/>
                <a:gd name="T26" fmla="*/ 172 w 490"/>
                <a:gd name="T27" fmla="*/ 252 h 252"/>
                <a:gd name="T28" fmla="*/ 138 w 490"/>
                <a:gd name="T29" fmla="*/ 238 h 252"/>
                <a:gd name="T30" fmla="*/ 88 w 490"/>
                <a:gd name="T31" fmla="*/ 244 h 252"/>
                <a:gd name="T32" fmla="*/ 62 w 490"/>
                <a:gd name="T33" fmla="*/ 244 h 252"/>
                <a:gd name="T34" fmla="*/ 42 w 490"/>
                <a:gd name="T35" fmla="*/ 224 h 252"/>
                <a:gd name="T36" fmla="*/ 80 w 490"/>
                <a:gd name="T37" fmla="*/ 212 h 252"/>
                <a:gd name="T38" fmla="*/ 88 w 490"/>
                <a:gd name="T39" fmla="*/ 196 h 252"/>
                <a:gd name="T40" fmla="*/ 132 w 490"/>
                <a:gd name="T41" fmla="*/ 212 h 252"/>
                <a:gd name="T42" fmla="*/ 140 w 490"/>
                <a:gd name="T43" fmla="*/ 194 h 252"/>
                <a:gd name="T44" fmla="*/ 108 w 490"/>
                <a:gd name="T45" fmla="*/ 194 h 252"/>
                <a:gd name="T46" fmla="*/ 106 w 490"/>
                <a:gd name="T47" fmla="*/ 180 h 252"/>
                <a:gd name="T48" fmla="*/ 68 w 490"/>
                <a:gd name="T49" fmla="*/ 176 h 252"/>
                <a:gd name="T50" fmla="*/ 114 w 490"/>
                <a:gd name="T51" fmla="*/ 160 h 252"/>
                <a:gd name="T52" fmla="*/ 160 w 490"/>
                <a:gd name="T53" fmla="*/ 158 h 252"/>
                <a:gd name="T54" fmla="*/ 114 w 490"/>
                <a:gd name="T55" fmla="*/ 138 h 252"/>
                <a:gd name="T56" fmla="*/ 86 w 490"/>
                <a:gd name="T57" fmla="*/ 114 h 252"/>
                <a:gd name="T58" fmla="*/ 144 w 490"/>
                <a:gd name="T59" fmla="*/ 120 h 252"/>
                <a:gd name="T60" fmla="*/ 166 w 490"/>
                <a:gd name="T61" fmla="*/ 126 h 252"/>
                <a:gd name="T62" fmla="*/ 168 w 490"/>
                <a:gd name="T63" fmla="*/ 104 h 252"/>
                <a:gd name="T64" fmla="*/ 208 w 490"/>
                <a:gd name="T65" fmla="*/ 86 h 252"/>
                <a:gd name="T66" fmla="*/ 226 w 490"/>
                <a:gd name="T67" fmla="*/ 68 h 252"/>
                <a:gd name="T68" fmla="*/ 162 w 490"/>
                <a:gd name="T69" fmla="*/ 96 h 252"/>
                <a:gd name="T70" fmla="*/ 128 w 490"/>
                <a:gd name="T71" fmla="*/ 100 h 252"/>
                <a:gd name="T72" fmla="*/ 98 w 490"/>
                <a:gd name="T73" fmla="*/ 82 h 252"/>
                <a:gd name="T74" fmla="*/ 62 w 490"/>
                <a:gd name="T75" fmla="*/ 78 h 252"/>
                <a:gd name="T76" fmla="*/ 48 w 490"/>
                <a:gd name="T77" fmla="*/ 66 h 252"/>
                <a:gd name="T78" fmla="*/ 32 w 490"/>
                <a:gd name="T79" fmla="*/ 66 h 252"/>
                <a:gd name="T80" fmla="*/ 20 w 490"/>
                <a:gd name="T81" fmla="*/ 56 h 252"/>
                <a:gd name="T82" fmla="*/ 36 w 490"/>
                <a:gd name="T83" fmla="*/ 50 h 252"/>
                <a:gd name="T84" fmla="*/ 80 w 490"/>
                <a:gd name="T85" fmla="*/ 46 h 252"/>
                <a:gd name="T86" fmla="*/ 102 w 490"/>
                <a:gd name="T87" fmla="*/ 28 h 252"/>
                <a:gd name="T88" fmla="*/ 168 w 490"/>
                <a:gd name="T89" fmla="*/ 40 h 252"/>
                <a:gd name="T90" fmla="*/ 164 w 490"/>
                <a:gd name="T91" fmla="*/ 18 h 252"/>
                <a:gd name="T92" fmla="*/ 216 w 490"/>
                <a:gd name="T93" fmla="*/ 10 h 252"/>
                <a:gd name="T94" fmla="*/ 254 w 490"/>
                <a:gd name="T95" fmla="*/ 22 h 252"/>
                <a:gd name="T96" fmla="*/ 278 w 490"/>
                <a:gd name="T97" fmla="*/ 4 h 252"/>
                <a:gd name="T98" fmla="*/ 298 w 490"/>
                <a:gd name="T99" fmla="*/ 2 h 252"/>
                <a:gd name="T100" fmla="*/ 350 w 490"/>
                <a:gd name="T101" fmla="*/ 2 h 252"/>
                <a:gd name="T102" fmla="*/ 388 w 490"/>
                <a:gd name="T103" fmla="*/ 16 h 252"/>
                <a:gd name="T104" fmla="*/ 452 w 490"/>
                <a:gd name="T105" fmla="*/ 14 h 252"/>
                <a:gd name="T106" fmla="*/ 482 w 490"/>
                <a:gd name="T107" fmla="*/ 40 h 252"/>
                <a:gd name="T108" fmla="*/ 376 w 490"/>
                <a:gd name="T109" fmla="*/ 62 h 252"/>
                <a:gd name="T110" fmla="*/ 398 w 490"/>
                <a:gd name="T111" fmla="*/ 70 h 2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solidFill>
              <a:srgbClr val="2929A5"/>
            </a:solidFill>
            <a:ln w="7938">
              <a:solidFill>
                <a:schemeClr val="tx1"/>
              </a:solidFill>
              <a:prstDash val="solid"/>
              <a:round/>
              <a:headEnd/>
              <a:tailEnd/>
            </a:ln>
          </p:spPr>
          <p:txBody>
            <a:bodyPr/>
            <a:lstStyle/>
            <a:p>
              <a:endParaRPr lang="en-US"/>
            </a:p>
          </p:txBody>
        </p:sp>
        <p:sp>
          <p:nvSpPr>
            <p:cNvPr id="17" name="Freeform 15"/>
            <p:cNvSpPr>
              <a:spLocks/>
            </p:cNvSpPr>
            <p:nvPr/>
          </p:nvSpPr>
          <p:spPr bwMode="auto">
            <a:xfrm>
              <a:off x="464" y="1171"/>
              <a:ext cx="1350" cy="690"/>
            </a:xfrm>
            <a:custGeom>
              <a:avLst/>
              <a:gdLst>
                <a:gd name="T0" fmla="*/ 1210 w 1350"/>
                <a:gd name="T1" fmla="*/ 602 h 690"/>
                <a:gd name="T2" fmla="*/ 1278 w 1350"/>
                <a:gd name="T3" fmla="*/ 596 h 690"/>
                <a:gd name="T4" fmla="*/ 1258 w 1350"/>
                <a:gd name="T5" fmla="*/ 630 h 690"/>
                <a:gd name="T6" fmla="*/ 1188 w 1350"/>
                <a:gd name="T7" fmla="*/ 656 h 690"/>
                <a:gd name="T8" fmla="*/ 1214 w 1350"/>
                <a:gd name="T9" fmla="*/ 620 h 690"/>
                <a:gd name="T10" fmla="*/ 1160 w 1350"/>
                <a:gd name="T11" fmla="*/ 612 h 690"/>
                <a:gd name="T12" fmla="*/ 1118 w 1350"/>
                <a:gd name="T13" fmla="*/ 612 h 690"/>
                <a:gd name="T14" fmla="*/ 1014 w 1350"/>
                <a:gd name="T15" fmla="*/ 652 h 690"/>
                <a:gd name="T16" fmla="*/ 980 w 1350"/>
                <a:gd name="T17" fmla="*/ 668 h 690"/>
                <a:gd name="T18" fmla="*/ 920 w 1350"/>
                <a:gd name="T19" fmla="*/ 688 h 690"/>
                <a:gd name="T20" fmla="*/ 940 w 1350"/>
                <a:gd name="T21" fmla="*/ 648 h 690"/>
                <a:gd name="T22" fmla="*/ 962 w 1350"/>
                <a:gd name="T23" fmla="*/ 622 h 690"/>
                <a:gd name="T24" fmla="*/ 892 w 1350"/>
                <a:gd name="T25" fmla="*/ 590 h 690"/>
                <a:gd name="T26" fmla="*/ 844 w 1350"/>
                <a:gd name="T27" fmla="*/ 554 h 690"/>
                <a:gd name="T28" fmla="*/ 786 w 1350"/>
                <a:gd name="T29" fmla="*/ 568 h 690"/>
                <a:gd name="T30" fmla="*/ 722 w 1350"/>
                <a:gd name="T31" fmla="*/ 544 h 690"/>
                <a:gd name="T32" fmla="*/ 250 w 1350"/>
                <a:gd name="T33" fmla="*/ 516 h 690"/>
                <a:gd name="T34" fmla="*/ 208 w 1350"/>
                <a:gd name="T35" fmla="*/ 486 h 690"/>
                <a:gd name="T36" fmla="*/ 194 w 1350"/>
                <a:gd name="T37" fmla="*/ 448 h 690"/>
                <a:gd name="T38" fmla="*/ 180 w 1350"/>
                <a:gd name="T39" fmla="*/ 420 h 690"/>
                <a:gd name="T40" fmla="*/ 136 w 1350"/>
                <a:gd name="T41" fmla="*/ 372 h 690"/>
                <a:gd name="T42" fmla="*/ 58 w 1350"/>
                <a:gd name="T43" fmla="*/ 330 h 690"/>
                <a:gd name="T44" fmla="*/ 18 w 1350"/>
                <a:gd name="T45" fmla="*/ 64 h 690"/>
                <a:gd name="T46" fmla="*/ 138 w 1350"/>
                <a:gd name="T47" fmla="*/ 60 h 690"/>
                <a:gd name="T48" fmla="*/ 230 w 1350"/>
                <a:gd name="T49" fmla="*/ 64 h 690"/>
                <a:gd name="T50" fmla="*/ 328 w 1350"/>
                <a:gd name="T51" fmla="*/ 66 h 690"/>
                <a:gd name="T52" fmla="*/ 410 w 1350"/>
                <a:gd name="T53" fmla="*/ 110 h 690"/>
                <a:gd name="T54" fmla="*/ 528 w 1350"/>
                <a:gd name="T55" fmla="*/ 142 h 690"/>
                <a:gd name="T56" fmla="*/ 600 w 1350"/>
                <a:gd name="T57" fmla="*/ 112 h 690"/>
                <a:gd name="T58" fmla="*/ 676 w 1350"/>
                <a:gd name="T59" fmla="*/ 106 h 690"/>
                <a:gd name="T60" fmla="*/ 716 w 1350"/>
                <a:gd name="T61" fmla="*/ 134 h 690"/>
                <a:gd name="T62" fmla="*/ 740 w 1350"/>
                <a:gd name="T63" fmla="*/ 64 h 690"/>
                <a:gd name="T64" fmla="*/ 718 w 1350"/>
                <a:gd name="T65" fmla="*/ 12 h 690"/>
                <a:gd name="T66" fmla="*/ 776 w 1350"/>
                <a:gd name="T67" fmla="*/ 48 h 690"/>
                <a:gd name="T68" fmla="*/ 812 w 1350"/>
                <a:gd name="T69" fmla="*/ 98 h 690"/>
                <a:gd name="T70" fmla="*/ 834 w 1350"/>
                <a:gd name="T71" fmla="*/ 112 h 690"/>
                <a:gd name="T72" fmla="*/ 886 w 1350"/>
                <a:gd name="T73" fmla="*/ 74 h 690"/>
                <a:gd name="T74" fmla="*/ 940 w 1350"/>
                <a:gd name="T75" fmla="*/ 94 h 690"/>
                <a:gd name="T76" fmla="*/ 916 w 1350"/>
                <a:gd name="T77" fmla="*/ 152 h 690"/>
                <a:gd name="T78" fmla="*/ 870 w 1350"/>
                <a:gd name="T79" fmla="*/ 156 h 690"/>
                <a:gd name="T80" fmla="*/ 816 w 1350"/>
                <a:gd name="T81" fmla="*/ 172 h 690"/>
                <a:gd name="T82" fmla="*/ 830 w 1350"/>
                <a:gd name="T83" fmla="*/ 210 h 690"/>
                <a:gd name="T84" fmla="*/ 778 w 1350"/>
                <a:gd name="T85" fmla="*/ 222 h 690"/>
                <a:gd name="T86" fmla="*/ 736 w 1350"/>
                <a:gd name="T87" fmla="*/ 336 h 690"/>
                <a:gd name="T88" fmla="*/ 800 w 1350"/>
                <a:gd name="T89" fmla="*/ 374 h 690"/>
                <a:gd name="T90" fmla="*/ 904 w 1350"/>
                <a:gd name="T91" fmla="*/ 418 h 690"/>
                <a:gd name="T92" fmla="*/ 944 w 1350"/>
                <a:gd name="T93" fmla="*/ 484 h 690"/>
                <a:gd name="T94" fmla="*/ 984 w 1350"/>
                <a:gd name="T95" fmla="*/ 462 h 690"/>
                <a:gd name="T96" fmla="*/ 1020 w 1350"/>
                <a:gd name="T97" fmla="*/ 372 h 690"/>
                <a:gd name="T98" fmla="*/ 1004 w 1350"/>
                <a:gd name="T99" fmla="*/ 304 h 690"/>
                <a:gd name="T100" fmla="*/ 1044 w 1350"/>
                <a:gd name="T101" fmla="*/ 258 h 690"/>
                <a:gd name="T102" fmla="*/ 1134 w 1350"/>
                <a:gd name="T103" fmla="*/ 290 h 690"/>
                <a:gd name="T104" fmla="*/ 1168 w 1350"/>
                <a:gd name="T105" fmla="*/ 352 h 690"/>
                <a:gd name="T106" fmla="*/ 1228 w 1350"/>
                <a:gd name="T107" fmla="*/ 328 h 690"/>
                <a:gd name="T108" fmla="*/ 1256 w 1350"/>
                <a:gd name="T109" fmla="*/ 398 h 690"/>
                <a:gd name="T110" fmla="*/ 1318 w 1350"/>
                <a:gd name="T111" fmla="*/ 430 h 690"/>
                <a:gd name="T112" fmla="*/ 1284 w 1350"/>
                <a:gd name="T113" fmla="*/ 458 h 690"/>
                <a:gd name="T114" fmla="*/ 1348 w 1350"/>
                <a:gd name="T115" fmla="*/ 458 h 690"/>
                <a:gd name="T116" fmla="*/ 1286 w 1350"/>
                <a:gd name="T117" fmla="*/ 524 h 690"/>
                <a:gd name="T118" fmla="*/ 1152 w 1350"/>
                <a:gd name="T119" fmla="*/ 548 h 690"/>
                <a:gd name="T120" fmla="*/ 1116 w 1350"/>
                <a:gd name="T121" fmla="*/ 590 h 690"/>
                <a:gd name="T122" fmla="*/ 1202 w 1350"/>
                <a:gd name="T123" fmla="*/ 548 h 6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solidFill>
              <a:srgbClr val="2929A5"/>
            </a:solidFill>
            <a:ln w="7938">
              <a:solidFill>
                <a:schemeClr val="tx1"/>
              </a:solidFill>
              <a:prstDash val="solid"/>
              <a:round/>
              <a:headEnd/>
              <a:tailEnd/>
            </a:ln>
          </p:spPr>
          <p:txBody>
            <a:bodyPr/>
            <a:lstStyle/>
            <a:p>
              <a:endParaRPr lang="en-US"/>
            </a:p>
          </p:txBody>
        </p:sp>
        <p:sp>
          <p:nvSpPr>
            <p:cNvPr id="18" name="Freeform 16"/>
            <p:cNvSpPr>
              <a:spLocks/>
            </p:cNvSpPr>
            <p:nvPr/>
          </p:nvSpPr>
          <p:spPr bwMode="auto">
            <a:xfrm>
              <a:off x="1004" y="1111"/>
              <a:ext cx="38" cy="28"/>
            </a:xfrm>
            <a:custGeom>
              <a:avLst/>
              <a:gdLst>
                <a:gd name="T0" fmla="*/ 6 w 38"/>
                <a:gd name="T1" fmla="*/ 0 h 28"/>
                <a:gd name="T2" fmla="*/ 22 w 38"/>
                <a:gd name="T3" fmla="*/ 0 h 28"/>
                <a:gd name="T4" fmla="*/ 36 w 38"/>
                <a:gd name="T5" fmla="*/ 0 h 28"/>
                <a:gd name="T6" fmla="*/ 38 w 38"/>
                <a:gd name="T7" fmla="*/ 8 h 28"/>
                <a:gd name="T8" fmla="*/ 34 w 38"/>
                <a:gd name="T9" fmla="*/ 20 h 28"/>
                <a:gd name="T10" fmla="*/ 28 w 38"/>
                <a:gd name="T11" fmla="*/ 28 h 28"/>
                <a:gd name="T12" fmla="*/ 22 w 38"/>
                <a:gd name="T13" fmla="*/ 24 h 28"/>
                <a:gd name="T14" fmla="*/ 14 w 38"/>
                <a:gd name="T15" fmla="*/ 14 h 28"/>
                <a:gd name="T16" fmla="*/ 6 w 38"/>
                <a:gd name="T17" fmla="*/ 10 h 28"/>
                <a:gd name="T18" fmla="*/ 0 w 38"/>
                <a:gd name="T19" fmla="*/ 4 h 28"/>
                <a:gd name="T20" fmla="*/ 6 w 38"/>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solidFill>
              <a:srgbClr val="2929A5"/>
            </a:solidFill>
            <a:ln w="7938">
              <a:solidFill>
                <a:schemeClr val="tx1"/>
              </a:solidFill>
              <a:prstDash val="solid"/>
              <a:round/>
              <a:headEnd/>
              <a:tailEnd/>
            </a:ln>
          </p:spPr>
          <p:txBody>
            <a:bodyPr/>
            <a:lstStyle/>
            <a:p>
              <a:endParaRPr lang="en-US"/>
            </a:p>
          </p:txBody>
        </p:sp>
        <p:sp>
          <p:nvSpPr>
            <p:cNvPr id="19" name="Freeform 17"/>
            <p:cNvSpPr>
              <a:spLocks/>
            </p:cNvSpPr>
            <p:nvPr/>
          </p:nvSpPr>
          <p:spPr bwMode="auto">
            <a:xfrm>
              <a:off x="754" y="987"/>
              <a:ext cx="112" cy="58"/>
            </a:xfrm>
            <a:custGeom>
              <a:avLst/>
              <a:gdLst>
                <a:gd name="T0" fmla="*/ 0 w 112"/>
                <a:gd name="T1" fmla="*/ 50 h 58"/>
                <a:gd name="T2" fmla="*/ 4 w 112"/>
                <a:gd name="T3" fmla="*/ 40 h 58"/>
                <a:gd name="T4" fmla="*/ 16 w 112"/>
                <a:gd name="T5" fmla="*/ 38 h 58"/>
                <a:gd name="T6" fmla="*/ 26 w 112"/>
                <a:gd name="T7" fmla="*/ 32 h 58"/>
                <a:gd name="T8" fmla="*/ 36 w 112"/>
                <a:gd name="T9" fmla="*/ 26 h 58"/>
                <a:gd name="T10" fmla="*/ 50 w 112"/>
                <a:gd name="T11" fmla="*/ 18 h 58"/>
                <a:gd name="T12" fmla="*/ 58 w 112"/>
                <a:gd name="T13" fmla="*/ 10 h 58"/>
                <a:gd name="T14" fmla="*/ 76 w 112"/>
                <a:gd name="T15" fmla="*/ 8 h 58"/>
                <a:gd name="T16" fmla="*/ 86 w 112"/>
                <a:gd name="T17" fmla="*/ 8 h 58"/>
                <a:gd name="T18" fmla="*/ 92 w 112"/>
                <a:gd name="T19" fmla="*/ 12 h 58"/>
                <a:gd name="T20" fmla="*/ 96 w 112"/>
                <a:gd name="T21" fmla="*/ 0 h 58"/>
                <a:gd name="T22" fmla="*/ 106 w 112"/>
                <a:gd name="T23" fmla="*/ 4 h 58"/>
                <a:gd name="T24" fmla="*/ 112 w 112"/>
                <a:gd name="T25" fmla="*/ 8 h 58"/>
                <a:gd name="T26" fmla="*/ 108 w 112"/>
                <a:gd name="T27" fmla="*/ 14 h 58"/>
                <a:gd name="T28" fmla="*/ 100 w 112"/>
                <a:gd name="T29" fmla="*/ 16 h 58"/>
                <a:gd name="T30" fmla="*/ 106 w 112"/>
                <a:gd name="T31" fmla="*/ 24 h 58"/>
                <a:gd name="T32" fmla="*/ 104 w 112"/>
                <a:gd name="T33" fmla="*/ 30 h 58"/>
                <a:gd name="T34" fmla="*/ 96 w 112"/>
                <a:gd name="T35" fmla="*/ 32 h 58"/>
                <a:gd name="T36" fmla="*/ 90 w 112"/>
                <a:gd name="T37" fmla="*/ 38 h 58"/>
                <a:gd name="T38" fmla="*/ 84 w 112"/>
                <a:gd name="T39" fmla="*/ 44 h 58"/>
                <a:gd name="T40" fmla="*/ 74 w 112"/>
                <a:gd name="T41" fmla="*/ 42 h 58"/>
                <a:gd name="T42" fmla="*/ 76 w 112"/>
                <a:gd name="T43" fmla="*/ 32 h 58"/>
                <a:gd name="T44" fmla="*/ 72 w 112"/>
                <a:gd name="T45" fmla="*/ 28 h 58"/>
                <a:gd name="T46" fmla="*/ 66 w 112"/>
                <a:gd name="T47" fmla="*/ 30 h 58"/>
                <a:gd name="T48" fmla="*/ 64 w 112"/>
                <a:gd name="T49" fmla="*/ 34 h 58"/>
                <a:gd name="T50" fmla="*/ 64 w 112"/>
                <a:gd name="T51" fmla="*/ 40 h 58"/>
                <a:gd name="T52" fmla="*/ 60 w 112"/>
                <a:gd name="T53" fmla="*/ 48 h 58"/>
                <a:gd name="T54" fmla="*/ 54 w 112"/>
                <a:gd name="T55" fmla="*/ 50 h 58"/>
                <a:gd name="T56" fmla="*/ 48 w 112"/>
                <a:gd name="T57" fmla="*/ 48 h 58"/>
                <a:gd name="T58" fmla="*/ 48 w 112"/>
                <a:gd name="T59" fmla="*/ 58 h 58"/>
                <a:gd name="T60" fmla="*/ 34 w 112"/>
                <a:gd name="T61" fmla="*/ 58 h 58"/>
                <a:gd name="T62" fmla="*/ 32 w 112"/>
                <a:gd name="T63" fmla="*/ 50 h 58"/>
                <a:gd name="T64" fmla="*/ 24 w 112"/>
                <a:gd name="T65" fmla="*/ 50 h 58"/>
                <a:gd name="T66" fmla="*/ 24 w 112"/>
                <a:gd name="T67" fmla="*/ 54 h 58"/>
                <a:gd name="T68" fmla="*/ 8 w 112"/>
                <a:gd name="T69" fmla="*/ 54 h 58"/>
                <a:gd name="T70" fmla="*/ 0 w 112"/>
                <a:gd name="T71" fmla="*/ 5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solidFill>
              <a:srgbClr val="2929A5"/>
            </a:solidFill>
            <a:ln w="7938">
              <a:solidFill>
                <a:schemeClr val="tx1"/>
              </a:solidFill>
              <a:prstDash val="solid"/>
              <a:round/>
              <a:headEnd/>
              <a:tailEnd/>
            </a:ln>
          </p:spPr>
          <p:txBody>
            <a:bodyPr/>
            <a:lstStyle/>
            <a:p>
              <a:endParaRPr lang="en-US"/>
            </a:p>
          </p:txBody>
        </p:sp>
        <p:sp>
          <p:nvSpPr>
            <p:cNvPr id="20" name="Freeform 18"/>
            <p:cNvSpPr>
              <a:spLocks/>
            </p:cNvSpPr>
            <p:nvPr/>
          </p:nvSpPr>
          <p:spPr bwMode="auto">
            <a:xfrm>
              <a:off x="808" y="1037"/>
              <a:ext cx="28" cy="20"/>
            </a:xfrm>
            <a:custGeom>
              <a:avLst/>
              <a:gdLst>
                <a:gd name="T0" fmla="*/ 18 w 28"/>
                <a:gd name="T1" fmla="*/ 0 h 20"/>
                <a:gd name="T2" fmla="*/ 28 w 28"/>
                <a:gd name="T3" fmla="*/ 2 h 20"/>
                <a:gd name="T4" fmla="*/ 26 w 28"/>
                <a:gd name="T5" fmla="*/ 8 h 20"/>
                <a:gd name="T6" fmla="*/ 20 w 28"/>
                <a:gd name="T7" fmla="*/ 18 h 20"/>
                <a:gd name="T8" fmla="*/ 12 w 28"/>
                <a:gd name="T9" fmla="*/ 20 h 20"/>
                <a:gd name="T10" fmla="*/ 0 w 28"/>
                <a:gd name="T11" fmla="*/ 16 h 20"/>
                <a:gd name="T12" fmla="*/ 4 w 28"/>
                <a:gd name="T13" fmla="*/ 8 h 20"/>
                <a:gd name="T14" fmla="*/ 14 w 28"/>
                <a:gd name="T15" fmla="*/ 2 h 20"/>
                <a:gd name="T16" fmla="*/ 18 w 28"/>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solidFill>
              <a:srgbClr val="2929A5"/>
            </a:solidFill>
            <a:ln w="7938">
              <a:solidFill>
                <a:schemeClr val="tx1"/>
              </a:solidFill>
              <a:prstDash val="solid"/>
              <a:round/>
              <a:headEnd/>
              <a:tailEnd/>
            </a:ln>
          </p:spPr>
          <p:txBody>
            <a:bodyPr/>
            <a:lstStyle/>
            <a:p>
              <a:endParaRPr lang="en-US"/>
            </a:p>
          </p:txBody>
        </p:sp>
        <p:sp>
          <p:nvSpPr>
            <p:cNvPr id="21" name="Freeform 19"/>
            <p:cNvSpPr>
              <a:spLocks/>
            </p:cNvSpPr>
            <p:nvPr/>
          </p:nvSpPr>
          <p:spPr bwMode="auto">
            <a:xfrm>
              <a:off x="904" y="971"/>
              <a:ext cx="56" cy="26"/>
            </a:xfrm>
            <a:custGeom>
              <a:avLst/>
              <a:gdLst>
                <a:gd name="T0" fmla="*/ 0 w 56"/>
                <a:gd name="T1" fmla="*/ 6 h 26"/>
                <a:gd name="T2" fmla="*/ 14 w 56"/>
                <a:gd name="T3" fmla="*/ 0 h 26"/>
                <a:gd name="T4" fmla="*/ 32 w 56"/>
                <a:gd name="T5" fmla="*/ 0 h 26"/>
                <a:gd name="T6" fmla="*/ 54 w 56"/>
                <a:gd name="T7" fmla="*/ 0 h 26"/>
                <a:gd name="T8" fmla="*/ 56 w 56"/>
                <a:gd name="T9" fmla="*/ 6 h 26"/>
                <a:gd name="T10" fmla="*/ 44 w 56"/>
                <a:gd name="T11" fmla="*/ 8 h 26"/>
                <a:gd name="T12" fmla="*/ 40 w 56"/>
                <a:gd name="T13" fmla="*/ 12 h 26"/>
                <a:gd name="T14" fmla="*/ 50 w 56"/>
                <a:gd name="T15" fmla="*/ 12 h 26"/>
                <a:gd name="T16" fmla="*/ 50 w 56"/>
                <a:gd name="T17" fmla="*/ 18 h 26"/>
                <a:gd name="T18" fmla="*/ 44 w 56"/>
                <a:gd name="T19" fmla="*/ 24 h 26"/>
                <a:gd name="T20" fmla="*/ 32 w 56"/>
                <a:gd name="T21" fmla="*/ 24 h 26"/>
                <a:gd name="T22" fmla="*/ 22 w 56"/>
                <a:gd name="T23" fmla="*/ 24 h 26"/>
                <a:gd name="T24" fmla="*/ 16 w 56"/>
                <a:gd name="T25" fmla="*/ 26 h 26"/>
                <a:gd name="T26" fmla="*/ 4 w 56"/>
                <a:gd name="T27" fmla="*/ 20 h 26"/>
                <a:gd name="T28" fmla="*/ 0 w 56"/>
                <a:gd name="T29" fmla="*/ 6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solidFill>
              <a:srgbClr val="2929A5"/>
            </a:solidFill>
            <a:ln w="7938">
              <a:solidFill>
                <a:schemeClr val="tx1"/>
              </a:solidFill>
              <a:prstDash val="solid"/>
              <a:round/>
              <a:headEnd/>
              <a:tailEnd/>
            </a:ln>
          </p:spPr>
          <p:txBody>
            <a:bodyPr/>
            <a:lstStyle/>
            <a:p>
              <a:endParaRPr lang="en-US"/>
            </a:p>
          </p:txBody>
        </p:sp>
        <p:sp>
          <p:nvSpPr>
            <p:cNvPr id="22" name="Freeform 20"/>
            <p:cNvSpPr>
              <a:spLocks/>
            </p:cNvSpPr>
            <p:nvPr/>
          </p:nvSpPr>
          <p:spPr bwMode="auto">
            <a:xfrm>
              <a:off x="904" y="947"/>
              <a:ext cx="64" cy="18"/>
            </a:xfrm>
            <a:custGeom>
              <a:avLst/>
              <a:gdLst>
                <a:gd name="T0" fmla="*/ 8 w 64"/>
                <a:gd name="T1" fmla="*/ 12 h 18"/>
                <a:gd name="T2" fmla="*/ 24 w 64"/>
                <a:gd name="T3" fmla="*/ 6 h 18"/>
                <a:gd name="T4" fmla="*/ 42 w 64"/>
                <a:gd name="T5" fmla="*/ 0 h 18"/>
                <a:gd name="T6" fmla="*/ 56 w 64"/>
                <a:gd name="T7" fmla="*/ 2 h 18"/>
                <a:gd name="T8" fmla="*/ 64 w 64"/>
                <a:gd name="T9" fmla="*/ 8 h 18"/>
                <a:gd name="T10" fmla="*/ 62 w 64"/>
                <a:gd name="T11" fmla="*/ 14 h 18"/>
                <a:gd name="T12" fmla="*/ 52 w 64"/>
                <a:gd name="T13" fmla="*/ 16 h 18"/>
                <a:gd name="T14" fmla="*/ 34 w 64"/>
                <a:gd name="T15" fmla="*/ 16 h 18"/>
                <a:gd name="T16" fmla="*/ 14 w 64"/>
                <a:gd name="T17" fmla="*/ 18 h 18"/>
                <a:gd name="T18" fmla="*/ 0 w 64"/>
                <a:gd name="T19" fmla="*/ 18 h 18"/>
                <a:gd name="T20" fmla="*/ 8 w 64"/>
                <a:gd name="T21" fmla="*/ 1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solidFill>
              <a:srgbClr val="2929A5"/>
            </a:solidFill>
            <a:ln w="7938">
              <a:solidFill>
                <a:schemeClr val="tx1"/>
              </a:solidFill>
              <a:prstDash val="solid"/>
              <a:round/>
              <a:headEnd/>
              <a:tailEnd/>
            </a:ln>
          </p:spPr>
          <p:txBody>
            <a:bodyPr/>
            <a:lstStyle/>
            <a:p>
              <a:endParaRPr lang="en-US"/>
            </a:p>
          </p:txBody>
        </p:sp>
        <p:sp>
          <p:nvSpPr>
            <p:cNvPr id="23" name="Freeform 21"/>
            <p:cNvSpPr>
              <a:spLocks/>
            </p:cNvSpPr>
            <p:nvPr/>
          </p:nvSpPr>
          <p:spPr bwMode="auto">
            <a:xfrm>
              <a:off x="1074" y="1109"/>
              <a:ext cx="96" cy="78"/>
            </a:xfrm>
            <a:custGeom>
              <a:avLst/>
              <a:gdLst>
                <a:gd name="T0" fmla="*/ 62 w 96"/>
                <a:gd name="T1" fmla="*/ 78 h 78"/>
                <a:gd name="T2" fmla="*/ 50 w 96"/>
                <a:gd name="T3" fmla="*/ 66 h 78"/>
                <a:gd name="T4" fmla="*/ 34 w 96"/>
                <a:gd name="T5" fmla="*/ 56 h 78"/>
                <a:gd name="T6" fmla="*/ 26 w 96"/>
                <a:gd name="T7" fmla="*/ 48 h 78"/>
                <a:gd name="T8" fmla="*/ 10 w 96"/>
                <a:gd name="T9" fmla="*/ 46 h 78"/>
                <a:gd name="T10" fmla="*/ 2 w 96"/>
                <a:gd name="T11" fmla="*/ 40 h 78"/>
                <a:gd name="T12" fmla="*/ 0 w 96"/>
                <a:gd name="T13" fmla="*/ 32 h 78"/>
                <a:gd name="T14" fmla="*/ 4 w 96"/>
                <a:gd name="T15" fmla="*/ 22 h 78"/>
                <a:gd name="T16" fmla="*/ 12 w 96"/>
                <a:gd name="T17" fmla="*/ 24 h 78"/>
                <a:gd name="T18" fmla="*/ 18 w 96"/>
                <a:gd name="T19" fmla="*/ 32 h 78"/>
                <a:gd name="T20" fmla="*/ 28 w 96"/>
                <a:gd name="T21" fmla="*/ 30 h 78"/>
                <a:gd name="T22" fmla="*/ 38 w 96"/>
                <a:gd name="T23" fmla="*/ 24 h 78"/>
                <a:gd name="T24" fmla="*/ 34 w 96"/>
                <a:gd name="T25" fmla="*/ 18 h 78"/>
                <a:gd name="T26" fmla="*/ 20 w 96"/>
                <a:gd name="T27" fmla="*/ 12 h 78"/>
                <a:gd name="T28" fmla="*/ 32 w 96"/>
                <a:gd name="T29" fmla="*/ 2 h 78"/>
                <a:gd name="T30" fmla="*/ 46 w 96"/>
                <a:gd name="T31" fmla="*/ 0 h 78"/>
                <a:gd name="T32" fmla="*/ 50 w 96"/>
                <a:gd name="T33" fmla="*/ 4 h 78"/>
                <a:gd name="T34" fmla="*/ 58 w 96"/>
                <a:gd name="T35" fmla="*/ 4 h 78"/>
                <a:gd name="T36" fmla="*/ 66 w 96"/>
                <a:gd name="T37" fmla="*/ 0 h 78"/>
                <a:gd name="T38" fmla="*/ 92 w 96"/>
                <a:gd name="T39" fmla="*/ 2 h 78"/>
                <a:gd name="T40" fmla="*/ 86 w 96"/>
                <a:gd name="T41" fmla="*/ 6 h 78"/>
                <a:gd name="T42" fmla="*/ 78 w 96"/>
                <a:gd name="T43" fmla="*/ 14 h 78"/>
                <a:gd name="T44" fmla="*/ 68 w 96"/>
                <a:gd name="T45" fmla="*/ 20 h 78"/>
                <a:gd name="T46" fmla="*/ 64 w 96"/>
                <a:gd name="T47" fmla="*/ 26 h 78"/>
                <a:gd name="T48" fmla="*/ 74 w 96"/>
                <a:gd name="T49" fmla="*/ 26 h 78"/>
                <a:gd name="T50" fmla="*/ 80 w 96"/>
                <a:gd name="T51" fmla="*/ 26 h 78"/>
                <a:gd name="T52" fmla="*/ 86 w 96"/>
                <a:gd name="T53" fmla="*/ 34 h 78"/>
                <a:gd name="T54" fmla="*/ 94 w 96"/>
                <a:gd name="T55" fmla="*/ 28 h 78"/>
                <a:gd name="T56" fmla="*/ 96 w 96"/>
                <a:gd name="T57" fmla="*/ 38 h 78"/>
                <a:gd name="T58" fmla="*/ 92 w 96"/>
                <a:gd name="T59" fmla="*/ 54 h 78"/>
                <a:gd name="T60" fmla="*/ 84 w 96"/>
                <a:gd name="T61" fmla="*/ 66 h 78"/>
                <a:gd name="T62" fmla="*/ 78 w 96"/>
                <a:gd name="T63" fmla="*/ 68 h 78"/>
                <a:gd name="T64" fmla="*/ 70 w 96"/>
                <a:gd name="T65" fmla="*/ 64 h 78"/>
                <a:gd name="T66" fmla="*/ 68 w 96"/>
                <a:gd name="T67" fmla="*/ 68 h 78"/>
                <a:gd name="T68" fmla="*/ 62 w 96"/>
                <a:gd name="T69" fmla="*/ 78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solidFill>
              <a:srgbClr val="2929A5"/>
            </a:solidFill>
            <a:ln w="7938">
              <a:solidFill>
                <a:schemeClr val="tx1"/>
              </a:solidFill>
              <a:prstDash val="solid"/>
              <a:round/>
              <a:headEnd/>
              <a:tailEnd/>
            </a:ln>
          </p:spPr>
          <p:txBody>
            <a:bodyPr/>
            <a:lstStyle/>
            <a:p>
              <a:endParaRPr lang="en-US"/>
            </a:p>
          </p:txBody>
        </p:sp>
        <p:sp>
          <p:nvSpPr>
            <p:cNvPr id="24" name="Freeform 22"/>
            <p:cNvSpPr>
              <a:spLocks/>
            </p:cNvSpPr>
            <p:nvPr/>
          </p:nvSpPr>
          <p:spPr bwMode="auto">
            <a:xfrm>
              <a:off x="1170" y="1047"/>
              <a:ext cx="46" cy="34"/>
            </a:xfrm>
            <a:custGeom>
              <a:avLst/>
              <a:gdLst>
                <a:gd name="T0" fmla="*/ 46 w 46"/>
                <a:gd name="T1" fmla="*/ 34 h 34"/>
                <a:gd name="T2" fmla="*/ 28 w 46"/>
                <a:gd name="T3" fmla="*/ 32 h 34"/>
                <a:gd name="T4" fmla="*/ 12 w 46"/>
                <a:gd name="T5" fmla="*/ 30 h 34"/>
                <a:gd name="T6" fmla="*/ 0 w 46"/>
                <a:gd name="T7" fmla="*/ 22 h 34"/>
                <a:gd name="T8" fmla="*/ 8 w 46"/>
                <a:gd name="T9" fmla="*/ 12 h 34"/>
                <a:gd name="T10" fmla="*/ 18 w 46"/>
                <a:gd name="T11" fmla="*/ 6 h 34"/>
                <a:gd name="T12" fmla="*/ 26 w 46"/>
                <a:gd name="T13" fmla="*/ 0 h 34"/>
                <a:gd name="T14" fmla="*/ 34 w 46"/>
                <a:gd name="T15" fmla="*/ 6 h 34"/>
                <a:gd name="T16" fmla="*/ 44 w 46"/>
                <a:gd name="T17" fmla="*/ 14 h 34"/>
                <a:gd name="T18" fmla="*/ 46 w 46"/>
                <a:gd name="T19" fmla="*/ 22 h 34"/>
                <a:gd name="T20" fmla="*/ 46 w 46"/>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solidFill>
              <a:srgbClr val="2929A5"/>
            </a:solidFill>
            <a:ln w="7938">
              <a:solidFill>
                <a:schemeClr val="tx1"/>
              </a:solidFill>
              <a:prstDash val="solid"/>
              <a:round/>
              <a:headEnd/>
              <a:tailEnd/>
            </a:ln>
          </p:spPr>
          <p:txBody>
            <a:bodyPr/>
            <a:lstStyle/>
            <a:p>
              <a:endParaRPr lang="en-US"/>
            </a:p>
          </p:txBody>
        </p:sp>
        <p:sp>
          <p:nvSpPr>
            <p:cNvPr id="25" name="Freeform 23"/>
            <p:cNvSpPr>
              <a:spLocks/>
            </p:cNvSpPr>
            <p:nvPr/>
          </p:nvSpPr>
          <p:spPr bwMode="auto">
            <a:xfrm>
              <a:off x="1142" y="945"/>
              <a:ext cx="54" cy="32"/>
            </a:xfrm>
            <a:custGeom>
              <a:avLst/>
              <a:gdLst>
                <a:gd name="T0" fmla="*/ 4 w 54"/>
                <a:gd name="T1" fmla="*/ 0 h 32"/>
                <a:gd name="T2" fmla="*/ 22 w 54"/>
                <a:gd name="T3" fmla="*/ 4 h 32"/>
                <a:gd name="T4" fmla="*/ 36 w 54"/>
                <a:gd name="T5" fmla="*/ 10 h 32"/>
                <a:gd name="T6" fmla="*/ 48 w 54"/>
                <a:gd name="T7" fmla="*/ 14 h 32"/>
                <a:gd name="T8" fmla="*/ 54 w 54"/>
                <a:gd name="T9" fmla="*/ 20 h 32"/>
                <a:gd name="T10" fmla="*/ 48 w 54"/>
                <a:gd name="T11" fmla="*/ 30 h 32"/>
                <a:gd name="T12" fmla="*/ 36 w 54"/>
                <a:gd name="T13" fmla="*/ 32 h 32"/>
                <a:gd name="T14" fmla="*/ 20 w 54"/>
                <a:gd name="T15" fmla="*/ 32 h 32"/>
                <a:gd name="T16" fmla="*/ 16 w 54"/>
                <a:gd name="T17" fmla="*/ 22 h 32"/>
                <a:gd name="T18" fmla="*/ 6 w 54"/>
                <a:gd name="T19" fmla="*/ 18 h 32"/>
                <a:gd name="T20" fmla="*/ 0 w 54"/>
                <a:gd name="T21" fmla="*/ 12 h 32"/>
                <a:gd name="T22" fmla="*/ 0 w 54"/>
                <a:gd name="T23" fmla="*/ 4 h 32"/>
                <a:gd name="T24" fmla="*/ 4 w 5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solidFill>
              <a:srgbClr val="2929A5"/>
            </a:solidFill>
            <a:ln w="7938">
              <a:solidFill>
                <a:schemeClr val="tx1"/>
              </a:solidFill>
              <a:prstDash val="solid"/>
              <a:round/>
              <a:headEnd/>
              <a:tailEnd/>
            </a:ln>
          </p:spPr>
          <p:txBody>
            <a:bodyPr/>
            <a:lstStyle/>
            <a:p>
              <a:endParaRPr lang="en-US"/>
            </a:p>
          </p:txBody>
        </p:sp>
        <p:sp>
          <p:nvSpPr>
            <p:cNvPr id="26" name="Freeform 24"/>
            <p:cNvSpPr>
              <a:spLocks/>
            </p:cNvSpPr>
            <p:nvPr/>
          </p:nvSpPr>
          <p:spPr bwMode="auto">
            <a:xfrm>
              <a:off x="1166" y="853"/>
              <a:ext cx="182" cy="116"/>
            </a:xfrm>
            <a:custGeom>
              <a:avLst/>
              <a:gdLst>
                <a:gd name="T0" fmla="*/ 116 w 182"/>
                <a:gd name="T1" fmla="*/ 110 h 116"/>
                <a:gd name="T2" fmla="*/ 102 w 182"/>
                <a:gd name="T3" fmla="*/ 104 h 116"/>
                <a:gd name="T4" fmla="*/ 96 w 182"/>
                <a:gd name="T5" fmla="*/ 112 h 116"/>
                <a:gd name="T6" fmla="*/ 66 w 182"/>
                <a:gd name="T7" fmla="*/ 110 h 116"/>
                <a:gd name="T8" fmla="*/ 78 w 182"/>
                <a:gd name="T9" fmla="*/ 102 h 116"/>
                <a:gd name="T10" fmla="*/ 62 w 182"/>
                <a:gd name="T11" fmla="*/ 96 h 116"/>
                <a:gd name="T12" fmla="*/ 40 w 182"/>
                <a:gd name="T13" fmla="*/ 86 h 116"/>
                <a:gd name="T14" fmla="*/ 70 w 182"/>
                <a:gd name="T15" fmla="*/ 82 h 116"/>
                <a:gd name="T16" fmla="*/ 96 w 182"/>
                <a:gd name="T17" fmla="*/ 80 h 116"/>
                <a:gd name="T18" fmla="*/ 78 w 182"/>
                <a:gd name="T19" fmla="*/ 72 h 116"/>
                <a:gd name="T20" fmla="*/ 50 w 182"/>
                <a:gd name="T21" fmla="*/ 74 h 116"/>
                <a:gd name="T22" fmla="*/ 24 w 182"/>
                <a:gd name="T23" fmla="*/ 74 h 116"/>
                <a:gd name="T24" fmla="*/ 0 w 182"/>
                <a:gd name="T25" fmla="*/ 44 h 116"/>
                <a:gd name="T26" fmla="*/ 14 w 182"/>
                <a:gd name="T27" fmla="*/ 48 h 116"/>
                <a:gd name="T28" fmla="*/ 36 w 182"/>
                <a:gd name="T29" fmla="*/ 42 h 116"/>
                <a:gd name="T30" fmla="*/ 16 w 182"/>
                <a:gd name="T31" fmla="*/ 38 h 116"/>
                <a:gd name="T32" fmla="*/ 24 w 182"/>
                <a:gd name="T33" fmla="*/ 28 h 116"/>
                <a:gd name="T34" fmla="*/ 42 w 182"/>
                <a:gd name="T35" fmla="*/ 26 h 116"/>
                <a:gd name="T36" fmla="*/ 24 w 182"/>
                <a:gd name="T37" fmla="*/ 18 h 116"/>
                <a:gd name="T38" fmla="*/ 34 w 182"/>
                <a:gd name="T39" fmla="*/ 10 h 116"/>
                <a:gd name="T40" fmla="*/ 58 w 182"/>
                <a:gd name="T41" fmla="*/ 10 h 116"/>
                <a:gd name="T42" fmla="*/ 42 w 182"/>
                <a:gd name="T43" fmla="*/ 4 h 116"/>
                <a:gd name="T44" fmla="*/ 70 w 182"/>
                <a:gd name="T45" fmla="*/ 2 h 116"/>
                <a:gd name="T46" fmla="*/ 118 w 182"/>
                <a:gd name="T47" fmla="*/ 34 h 116"/>
                <a:gd name="T48" fmla="*/ 126 w 182"/>
                <a:gd name="T49" fmla="*/ 48 h 116"/>
                <a:gd name="T50" fmla="*/ 138 w 182"/>
                <a:gd name="T51" fmla="*/ 34 h 116"/>
                <a:gd name="T52" fmla="*/ 142 w 182"/>
                <a:gd name="T53" fmla="*/ 46 h 116"/>
                <a:gd name="T54" fmla="*/ 152 w 182"/>
                <a:gd name="T55" fmla="*/ 58 h 116"/>
                <a:gd name="T56" fmla="*/ 164 w 182"/>
                <a:gd name="T57" fmla="*/ 66 h 116"/>
                <a:gd name="T58" fmla="*/ 176 w 182"/>
                <a:gd name="T59" fmla="*/ 68 h 116"/>
                <a:gd name="T60" fmla="*/ 178 w 182"/>
                <a:gd name="T61" fmla="*/ 80 h 116"/>
                <a:gd name="T62" fmla="*/ 162 w 182"/>
                <a:gd name="T63" fmla="*/ 82 h 116"/>
                <a:gd name="T64" fmla="*/ 140 w 182"/>
                <a:gd name="T65" fmla="*/ 98 h 116"/>
                <a:gd name="T66" fmla="*/ 144 w 182"/>
                <a:gd name="T67" fmla="*/ 82 h 116"/>
                <a:gd name="T68" fmla="*/ 134 w 182"/>
                <a:gd name="T69" fmla="*/ 92 h 116"/>
                <a:gd name="T70" fmla="*/ 136 w 182"/>
                <a:gd name="T71" fmla="*/ 102 h 116"/>
                <a:gd name="T72" fmla="*/ 136 w 182"/>
                <a:gd name="T73" fmla="*/ 108 h 116"/>
                <a:gd name="T74" fmla="*/ 128 w 182"/>
                <a:gd name="T75" fmla="*/ 106 h 116"/>
                <a:gd name="T76" fmla="*/ 124 w 182"/>
                <a:gd name="T77" fmla="*/ 116 h 1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solidFill>
              <a:srgbClr val="2929A5"/>
            </a:solidFill>
            <a:ln w="7938">
              <a:solidFill>
                <a:schemeClr val="tx1"/>
              </a:solidFill>
              <a:prstDash val="solid"/>
              <a:round/>
              <a:headEnd/>
              <a:tailEnd/>
            </a:ln>
          </p:spPr>
          <p:txBody>
            <a:bodyPr/>
            <a:lstStyle/>
            <a:p>
              <a:endParaRPr lang="en-US"/>
            </a:p>
          </p:txBody>
        </p:sp>
        <p:sp>
          <p:nvSpPr>
            <p:cNvPr id="27" name="Freeform 25"/>
            <p:cNvSpPr>
              <a:spLocks/>
            </p:cNvSpPr>
            <p:nvPr/>
          </p:nvSpPr>
          <p:spPr bwMode="auto">
            <a:xfrm>
              <a:off x="1108" y="897"/>
              <a:ext cx="26" cy="16"/>
            </a:xfrm>
            <a:custGeom>
              <a:avLst/>
              <a:gdLst>
                <a:gd name="T0" fmla="*/ 8 w 26"/>
                <a:gd name="T1" fmla="*/ 0 h 16"/>
                <a:gd name="T2" fmla="*/ 18 w 26"/>
                <a:gd name="T3" fmla="*/ 0 h 16"/>
                <a:gd name="T4" fmla="*/ 26 w 26"/>
                <a:gd name="T5" fmla="*/ 6 h 16"/>
                <a:gd name="T6" fmla="*/ 26 w 26"/>
                <a:gd name="T7" fmla="*/ 16 h 16"/>
                <a:gd name="T8" fmla="*/ 18 w 26"/>
                <a:gd name="T9" fmla="*/ 16 h 16"/>
                <a:gd name="T10" fmla="*/ 14 w 26"/>
                <a:gd name="T11" fmla="*/ 12 h 16"/>
                <a:gd name="T12" fmla="*/ 4 w 26"/>
                <a:gd name="T13" fmla="*/ 12 h 16"/>
                <a:gd name="T14" fmla="*/ 0 w 26"/>
                <a:gd name="T15" fmla="*/ 4 h 16"/>
                <a:gd name="T16" fmla="*/ 8 w 2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solidFill>
              <a:srgbClr val="2929A5"/>
            </a:solidFill>
            <a:ln w="7938">
              <a:solidFill>
                <a:schemeClr val="tx1"/>
              </a:solidFill>
              <a:prstDash val="solid"/>
              <a:round/>
              <a:headEnd/>
              <a:tailEnd/>
            </a:ln>
          </p:spPr>
          <p:txBody>
            <a:bodyPr/>
            <a:lstStyle/>
            <a:p>
              <a:endParaRPr lang="en-US"/>
            </a:p>
          </p:txBody>
        </p:sp>
        <p:sp>
          <p:nvSpPr>
            <p:cNvPr id="28" name="Freeform 26"/>
            <p:cNvSpPr>
              <a:spLocks/>
            </p:cNvSpPr>
            <p:nvPr/>
          </p:nvSpPr>
          <p:spPr bwMode="auto">
            <a:xfrm>
              <a:off x="1420" y="1113"/>
              <a:ext cx="70" cy="28"/>
            </a:xfrm>
            <a:custGeom>
              <a:avLst/>
              <a:gdLst>
                <a:gd name="T0" fmla="*/ 4 w 70"/>
                <a:gd name="T1" fmla="*/ 0 h 28"/>
                <a:gd name="T2" fmla="*/ 22 w 70"/>
                <a:gd name="T3" fmla="*/ 0 h 28"/>
                <a:gd name="T4" fmla="*/ 42 w 70"/>
                <a:gd name="T5" fmla="*/ 2 h 28"/>
                <a:gd name="T6" fmla="*/ 62 w 70"/>
                <a:gd name="T7" fmla="*/ 12 h 28"/>
                <a:gd name="T8" fmla="*/ 70 w 70"/>
                <a:gd name="T9" fmla="*/ 22 h 28"/>
                <a:gd name="T10" fmla="*/ 60 w 70"/>
                <a:gd name="T11" fmla="*/ 24 h 28"/>
                <a:gd name="T12" fmla="*/ 46 w 70"/>
                <a:gd name="T13" fmla="*/ 24 h 28"/>
                <a:gd name="T14" fmla="*/ 32 w 70"/>
                <a:gd name="T15" fmla="*/ 24 h 28"/>
                <a:gd name="T16" fmla="*/ 26 w 70"/>
                <a:gd name="T17" fmla="*/ 28 h 28"/>
                <a:gd name="T18" fmla="*/ 14 w 70"/>
                <a:gd name="T19" fmla="*/ 26 h 28"/>
                <a:gd name="T20" fmla="*/ 10 w 70"/>
                <a:gd name="T21" fmla="*/ 16 h 28"/>
                <a:gd name="T22" fmla="*/ 0 w 70"/>
                <a:gd name="T23" fmla="*/ 10 h 28"/>
                <a:gd name="T24" fmla="*/ 0 w 70"/>
                <a:gd name="T25" fmla="*/ 0 h 28"/>
                <a:gd name="T26" fmla="*/ 4 w 70"/>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solidFill>
              <a:srgbClr val="2929A5"/>
            </a:solidFill>
            <a:ln w="7938">
              <a:solidFill>
                <a:schemeClr val="tx1"/>
              </a:solidFill>
              <a:prstDash val="solid"/>
              <a:round/>
              <a:headEnd/>
              <a:tailEnd/>
            </a:ln>
          </p:spPr>
          <p:txBody>
            <a:bodyPr/>
            <a:lstStyle/>
            <a:p>
              <a:endParaRPr lang="en-US"/>
            </a:p>
          </p:txBody>
        </p:sp>
        <p:sp>
          <p:nvSpPr>
            <p:cNvPr id="29" name="Freeform 27"/>
            <p:cNvSpPr>
              <a:spLocks/>
            </p:cNvSpPr>
            <p:nvPr/>
          </p:nvSpPr>
          <p:spPr bwMode="auto">
            <a:xfrm>
              <a:off x="1474" y="1269"/>
              <a:ext cx="36" cy="30"/>
            </a:xfrm>
            <a:custGeom>
              <a:avLst/>
              <a:gdLst>
                <a:gd name="T0" fmla="*/ 36 w 36"/>
                <a:gd name="T1" fmla="*/ 4 h 30"/>
                <a:gd name="T2" fmla="*/ 36 w 36"/>
                <a:gd name="T3" fmla="*/ 10 h 30"/>
                <a:gd name="T4" fmla="*/ 34 w 36"/>
                <a:gd name="T5" fmla="*/ 20 h 30"/>
                <a:gd name="T6" fmla="*/ 26 w 36"/>
                <a:gd name="T7" fmla="*/ 26 h 30"/>
                <a:gd name="T8" fmla="*/ 14 w 36"/>
                <a:gd name="T9" fmla="*/ 30 h 30"/>
                <a:gd name="T10" fmla="*/ 0 w 36"/>
                <a:gd name="T11" fmla="*/ 26 h 30"/>
                <a:gd name="T12" fmla="*/ 2 w 36"/>
                <a:gd name="T13" fmla="*/ 12 h 30"/>
                <a:gd name="T14" fmla="*/ 6 w 36"/>
                <a:gd name="T15" fmla="*/ 4 h 30"/>
                <a:gd name="T16" fmla="*/ 12 w 36"/>
                <a:gd name="T17" fmla="*/ 2 h 30"/>
                <a:gd name="T18" fmla="*/ 24 w 36"/>
                <a:gd name="T19" fmla="*/ 0 h 30"/>
                <a:gd name="T20" fmla="*/ 36 w 36"/>
                <a:gd name="T21" fmla="*/ 4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solidFill>
              <a:srgbClr val="2929A5"/>
            </a:solidFill>
            <a:ln w="7938">
              <a:solidFill>
                <a:schemeClr val="tx1"/>
              </a:solidFill>
              <a:prstDash val="solid"/>
              <a:round/>
              <a:headEnd/>
              <a:tailEnd/>
            </a:ln>
          </p:spPr>
          <p:txBody>
            <a:bodyPr/>
            <a:lstStyle/>
            <a:p>
              <a:endParaRPr lang="en-US"/>
            </a:p>
          </p:txBody>
        </p:sp>
        <p:sp>
          <p:nvSpPr>
            <p:cNvPr id="30" name="Freeform 28"/>
            <p:cNvSpPr>
              <a:spLocks/>
            </p:cNvSpPr>
            <p:nvPr/>
          </p:nvSpPr>
          <p:spPr bwMode="auto">
            <a:xfrm>
              <a:off x="1316" y="1335"/>
              <a:ext cx="110" cy="70"/>
            </a:xfrm>
            <a:custGeom>
              <a:avLst/>
              <a:gdLst>
                <a:gd name="T0" fmla="*/ 18 w 110"/>
                <a:gd name="T1" fmla="*/ 16 h 70"/>
                <a:gd name="T2" fmla="*/ 18 w 110"/>
                <a:gd name="T3" fmla="*/ 6 h 70"/>
                <a:gd name="T4" fmla="*/ 28 w 110"/>
                <a:gd name="T5" fmla="*/ 0 h 70"/>
                <a:gd name="T6" fmla="*/ 40 w 110"/>
                <a:gd name="T7" fmla="*/ 0 h 70"/>
                <a:gd name="T8" fmla="*/ 40 w 110"/>
                <a:gd name="T9" fmla="*/ 8 h 70"/>
                <a:gd name="T10" fmla="*/ 42 w 110"/>
                <a:gd name="T11" fmla="*/ 12 h 70"/>
                <a:gd name="T12" fmla="*/ 52 w 110"/>
                <a:gd name="T13" fmla="*/ 14 h 70"/>
                <a:gd name="T14" fmla="*/ 54 w 110"/>
                <a:gd name="T15" fmla="*/ 16 h 70"/>
                <a:gd name="T16" fmla="*/ 56 w 110"/>
                <a:gd name="T17" fmla="*/ 20 h 70"/>
                <a:gd name="T18" fmla="*/ 62 w 110"/>
                <a:gd name="T19" fmla="*/ 22 h 70"/>
                <a:gd name="T20" fmla="*/ 70 w 110"/>
                <a:gd name="T21" fmla="*/ 30 h 70"/>
                <a:gd name="T22" fmla="*/ 84 w 110"/>
                <a:gd name="T23" fmla="*/ 32 h 70"/>
                <a:gd name="T24" fmla="*/ 86 w 110"/>
                <a:gd name="T25" fmla="*/ 38 h 70"/>
                <a:gd name="T26" fmla="*/ 88 w 110"/>
                <a:gd name="T27" fmla="*/ 46 h 70"/>
                <a:gd name="T28" fmla="*/ 98 w 110"/>
                <a:gd name="T29" fmla="*/ 46 h 70"/>
                <a:gd name="T30" fmla="*/ 108 w 110"/>
                <a:gd name="T31" fmla="*/ 48 h 70"/>
                <a:gd name="T32" fmla="*/ 110 w 110"/>
                <a:gd name="T33" fmla="*/ 52 h 70"/>
                <a:gd name="T34" fmla="*/ 110 w 110"/>
                <a:gd name="T35" fmla="*/ 56 h 70"/>
                <a:gd name="T36" fmla="*/ 108 w 110"/>
                <a:gd name="T37" fmla="*/ 56 h 70"/>
                <a:gd name="T38" fmla="*/ 106 w 110"/>
                <a:gd name="T39" fmla="*/ 60 h 70"/>
                <a:gd name="T40" fmla="*/ 102 w 110"/>
                <a:gd name="T41" fmla="*/ 60 h 70"/>
                <a:gd name="T42" fmla="*/ 100 w 110"/>
                <a:gd name="T43" fmla="*/ 62 h 70"/>
                <a:gd name="T44" fmla="*/ 90 w 110"/>
                <a:gd name="T45" fmla="*/ 60 h 70"/>
                <a:gd name="T46" fmla="*/ 84 w 110"/>
                <a:gd name="T47" fmla="*/ 58 h 70"/>
                <a:gd name="T48" fmla="*/ 76 w 110"/>
                <a:gd name="T49" fmla="*/ 52 h 70"/>
                <a:gd name="T50" fmla="*/ 68 w 110"/>
                <a:gd name="T51" fmla="*/ 46 h 70"/>
                <a:gd name="T52" fmla="*/ 64 w 110"/>
                <a:gd name="T53" fmla="*/ 42 h 70"/>
                <a:gd name="T54" fmla="*/ 60 w 110"/>
                <a:gd name="T55" fmla="*/ 44 h 70"/>
                <a:gd name="T56" fmla="*/ 58 w 110"/>
                <a:gd name="T57" fmla="*/ 48 h 70"/>
                <a:gd name="T58" fmla="*/ 52 w 110"/>
                <a:gd name="T59" fmla="*/ 56 h 70"/>
                <a:gd name="T60" fmla="*/ 40 w 110"/>
                <a:gd name="T61" fmla="*/ 68 h 70"/>
                <a:gd name="T62" fmla="*/ 24 w 110"/>
                <a:gd name="T63" fmla="*/ 70 h 70"/>
                <a:gd name="T64" fmla="*/ 26 w 110"/>
                <a:gd name="T65" fmla="*/ 56 h 70"/>
                <a:gd name="T66" fmla="*/ 14 w 110"/>
                <a:gd name="T67" fmla="*/ 56 h 70"/>
                <a:gd name="T68" fmla="*/ 10 w 110"/>
                <a:gd name="T69" fmla="*/ 56 h 70"/>
                <a:gd name="T70" fmla="*/ 6 w 110"/>
                <a:gd name="T71" fmla="*/ 62 h 70"/>
                <a:gd name="T72" fmla="*/ 0 w 110"/>
                <a:gd name="T73" fmla="*/ 56 h 70"/>
                <a:gd name="T74" fmla="*/ 6 w 110"/>
                <a:gd name="T75" fmla="*/ 48 h 70"/>
                <a:gd name="T76" fmla="*/ 16 w 110"/>
                <a:gd name="T77" fmla="*/ 38 h 70"/>
                <a:gd name="T78" fmla="*/ 16 w 110"/>
                <a:gd name="T79" fmla="*/ 26 h 70"/>
                <a:gd name="T80" fmla="*/ 18 w 110"/>
                <a:gd name="T81" fmla="*/ 22 h 70"/>
                <a:gd name="T82" fmla="*/ 18 w 110"/>
                <a:gd name="T83" fmla="*/ 16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solidFill>
              <a:srgbClr val="2929A5"/>
            </a:solidFill>
            <a:ln w="7938">
              <a:solidFill>
                <a:schemeClr val="tx1"/>
              </a:solidFill>
              <a:prstDash val="solid"/>
              <a:round/>
              <a:headEnd/>
              <a:tailEnd/>
            </a:ln>
          </p:spPr>
          <p:txBody>
            <a:bodyPr/>
            <a:lstStyle/>
            <a:p>
              <a:endParaRPr lang="en-US"/>
            </a:p>
          </p:txBody>
        </p:sp>
        <p:sp>
          <p:nvSpPr>
            <p:cNvPr id="31" name="Freeform 29"/>
            <p:cNvSpPr>
              <a:spLocks/>
            </p:cNvSpPr>
            <p:nvPr/>
          </p:nvSpPr>
          <p:spPr bwMode="auto">
            <a:xfrm>
              <a:off x="1124" y="1227"/>
              <a:ext cx="68" cy="36"/>
            </a:xfrm>
            <a:custGeom>
              <a:avLst/>
              <a:gdLst>
                <a:gd name="T0" fmla="*/ 6 w 68"/>
                <a:gd name="T1" fmla="*/ 26 h 36"/>
                <a:gd name="T2" fmla="*/ 0 w 68"/>
                <a:gd name="T3" fmla="*/ 24 h 36"/>
                <a:gd name="T4" fmla="*/ 10 w 68"/>
                <a:gd name="T5" fmla="*/ 16 h 36"/>
                <a:gd name="T6" fmla="*/ 18 w 68"/>
                <a:gd name="T7" fmla="*/ 10 h 36"/>
                <a:gd name="T8" fmla="*/ 20 w 68"/>
                <a:gd name="T9" fmla="*/ 0 h 36"/>
                <a:gd name="T10" fmla="*/ 28 w 68"/>
                <a:gd name="T11" fmla="*/ 2 h 36"/>
                <a:gd name="T12" fmla="*/ 38 w 68"/>
                <a:gd name="T13" fmla="*/ 6 h 36"/>
                <a:gd name="T14" fmla="*/ 48 w 68"/>
                <a:gd name="T15" fmla="*/ 14 h 36"/>
                <a:gd name="T16" fmla="*/ 60 w 68"/>
                <a:gd name="T17" fmla="*/ 18 h 36"/>
                <a:gd name="T18" fmla="*/ 66 w 68"/>
                <a:gd name="T19" fmla="*/ 24 h 36"/>
                <a:gd name="T20" fmla="*/ 68 w 68"/>
                <a:gd name="T21" fmla="*/ 32 h 36"/>
                <a:gd name="T22" fmla="*/ 64 w 68"/>
                <a:gd name="T23" fmla="*/ 34 h 36"/>
                <a:gd name="T24" fmla="*/ 56 w 68"/>
                <a:gd name="T25" fmla="*/ 36 h 36"/>
                <a:gd name="T26" fmla="*/ 44 w 68"/>
                <a:gd name="T27" fmla="*/ 36 h 36"/>
                <a:gd name="T28" fmla="*/ 28 w 68"/>
                <a:gd name="T29" fmla="*/ 34 h 36"/>
                <a:gd name="T30" fmla="*/ 18 w 68"/>
                <a:gd name="T31" fmla="*/ 30 h 36"/>
                <a:gd name="T32" fmla="*/ 6 w 68"/>
                <a:gd name="T33" fmla="*/ 2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solidFill>
              <a:srgbClr val="2929A5"/>
            </a:solidFill>
            <a:ln w="7938">
              <a:solidFill>
                <a:schemeClr val="tx1"/>
              </a:solidFill>
              <a:prstDash val="solid"/>
              <a:round/>
              <a:headEnd/>
              <a:tailEnd/>
            </a:ln>
          </p:spPr>
          <p:txBody>
            <a:bodyPr/>
            <a:lstStyle/>
            <a:p>
              <a:endParaRPr lang="en-US"/>
            </a:p>
          </p:txBody>
        </p:sp>
        <p:sp>
          <p:nvSpPr>
            <p:cNvPr id="32" name="Freeform 30"/>
            <p:cNvSpPr>
              <a:spLocks/>
            </p:cNvSpPr>
            <p:nvPr/>
          </p:nvSpPr>
          <p:spPr bwMode="auto">
            <a:xfrm>
              <a:off x="1274" y="1109"/>
              <a:ext cx="460" cy="328"/>
            </a:xfrm>
            <a:custGeom>
              <a:avLst/>
              <a:gdLst>
                <a:gd name="T0" fmla="*/ 148 w 460"/>
                <a:gd name="T1" fmla="*/ 30 h 328"/>
                <a:gd name="T2" fmla="*/ 154 w 460"/>
                <a:gd name="T3" fmla="*/ 52 h 328"/>
                <a:gd name="T4" fmla="*/ 184 w 460"/>
                <a:gd name="T5" fmla="*/ 36 h 328"/>
                <a:gd name="T6" fmla="*/ 238 w 460"/>
                <a:gd name="T7" fmla="*/ 44 h 328"/>
                <a:gd name="T8" fmla="*/ 250 w 460"/>
                <a:gd name="T9" fmla="*/ 54 h 328"/>
                <a:gd name="T10" fmla="*/ 258 w 460"/>
                <a:gd name="T11" fmla="*/ 58 h 328"/>
                <a:gd name="T12" fmla="*/ 280 w 460"/>
                <a:gd name="T13" fmla="*/ 68 h 328"/>
                <a:gd name="T14" fmla="*/ 284 w 460"/>
                <a:gd name="T15" fmla="*/ 86 h 328"/>
                <a:gd name="T16" fmla="*/ 306 w 460"/>
                <a:gd name="T17" fmla="*/ 90 h 328"/>
                <a:gd name="T18" fmla="*/ 332 w 460"/>
                <a:gd name="T19" fmla="*/ 92 h 328"/>
                <a:gd name="T20" fmla="*/ 324 w 460"/>
                <a:gd name="T21" fmla="*/ 108 h 328"/>
                <a:gd name="T22" fmla="*/ 360 w 460"/>
                <a:gd name="T23" fmla="*/ 116 h 328"/>
                <a:gd name="T24" fmla="*/ 342 w 460"/>
                <a:gd name="T25" fmla="*/ 122 h 328"/>
                <a:gd name="T26" fmla="*/ 368 w 460"/>
                <a:gd name="T27" fmla="*/ 134 h 328"/>
                <a:gd name="T28" fmla="*/ 346 w 460"/>
                <a:gd name="T29" fmla="*/ 136 h 328"/>
                <a:gd name="T30" fmla="*/ 346 w 460"/>
                <a:gd name="T31" fmla="*/ 150 h 328"/>
                <a:gd name="T32" fmla="*/ 382 w 460"/>
                <a:gd name="T33" fmla="*/ 160 h 328"/>
                <a:gd name="T34" fmla="*/ 404 w 460"/>
                <a:gd name="T35" fmla="*/ 174 h 328"/>
                <a:gd name="T36" fmla="*/ 434 w 460"/>
                <a:gd name="T37" fmla="*/ 190 h 328"/>
                <a:gd name="T38" fmla="*/ 460 w 460"/>
                <a:gd name="T39" fmla="*/ 208 h 328"/>
                <a:gd name="T40" fmla="*/ 434 w 460"/>
                <a:gd name="T41" fmla="*/ 216 h 328"/>
                <a:gd name="T42" fmla="*/ 420 w 460"/>
                <a:gd name="T43" fmla="*/ 240 h 328"/>
                <a:gd name="T44" fmla="*/ 386 w 460"/>
                <a:gd name="T45" fmla="*/ 222 h 328"/>
                <a:gd name="T46" fmla="*/ 358 w 460"/>
                <a:gd name="T47" fmla="*/ 230 h 328"/>
                <a:gd name="T48" fmla="*/ 408 w 460"/>
                <a:gd name="T49" fmla="*/ 284 h 328"/>
                <a:gd name="T50" fmla="*/ 394 w 460"/>
                <a:gd name="T51" fmla="*/ 290 h 328"/>
                <a:gd name="T52" fmla="*/ 356 w 460"/>
                <a:gd name="T53" fmla="*/ 290 h 328"/>
                <a:gd name="T54" fmla="*/ 366 w 460"/>
                <a:gd name="T55" fmla="*/ 306 h 328"/>
                <a:gd name="T56" fmla="*/ 354 w 460"/>
                <a:gd name="T57" fmla="*/ 322 h 328"/>
                <a:gd name="T58" fmla="*/ 310 w 460"/>
                <a:gd name="T59" fmla="*/ 314 h 328"/>
                <a:gd name="T60" fmla="*/ 288 w 460"/>
                <a:gd name="T61" fmla="*/ 280 h 328"/>
                <a:gd name="T62" fmla="*/ 256 w 460"/>
                <a:gd name="T63" fmla="*/ 258 h 328"/>
                <a:gd name="T64" fmla="*/ 238 w 460"/>
                <a:gd name="T65" fmla="*/ 260 h 328"/>
                <a:gd name="T66" fmla="*/ 208 w 460"/>
                <a:gd name="T67" fmla="*/ 270 h 328"/>
                <a:gd name="T68" fmla="*/ 202 w 460"/>
                <a:gd name="T69" fmla="*/ 236 h 328"/>
                <a:gd name="T70" fmla="*/ 238 w 460"/>
                <a:gd name="T71" fmla="*/ 240 h 328"/>
                <a:gd name="T72" fmla="*/ 246 w 460"/>
                <a:gd name="T73" fmla="*/ 222 h 328"/>
                <a:gd name="T74" fmla="*/ 272 w 460"/>
                <a:gd name="T75" fmla="*/ 172 h 328"/>
                <a:gd name="T76" fmla="*/ 246 w 460"/>
                <a:gd name="T77" fmla="*/ 156 h 328"/>
                <a:gd name="T78" fmla="*/ 218 w 460"/>
                <a:gd name="T79" fmla="*/ 150 h 328"/>
                <a:gd name="T80" fmla="*/ 212 w 460"/>
                <a:gd name="T81" fmla="*/ 124 h 328"/>
                <a:gd name="T82" fmla="*/ 186 w 460"/>
                <a:gd name="T83" fmla="*/ 106 h 328"/>
                <a:gd name="T84" fmla="*/ 178 w 460"/>
                <a:gd name="T85" fmla="*/ 112 h 328"/>
                <a:gd name="T86" fmla="*/ 130 w 460"/>
                <a:gd name="T87" fmla="*/ 116 h 328"/>
                <a:gd name="T88" fmla="*/ 56 w 460"/>
                <a:gd name="T89" fmla="*/ 110 h 328"/>
                <a:gd name="T90" fmla="*/ 20 w 460"/>
                <a:gd name="T91" fmla="*/ 102 h 328"/>
                <a:gd name="T92" fmla="*/ 32 w 460"/>
                <a:gd name="T93" fmla="*/ 86 h 328"/>
                <a:gd name="T94" fmla="*/ 0 w 460"/>
                <a:gd name="T95" fmla="*/ 72 h 328"/>
                <a:gd name="T96" fmla="*/ 38 w 460"/>
                <a:gd name="T97" fmla="*/ 2 h 328"/>
                <a:gd name="T98" fmla="*/ 64 w 460"/>
                <a:gd name="T99" fmla="*/ 12 h 328"/>
                <a:gd name="T100" fmla="*/ 68 w 460"/>
                <a:gd name="T101" fmla="*/ 76 h 328"/>
                <a:gd name="T102" fmla="*/ 78 w 460"/>
                <a:gd name="T103" fmla="*/ 46 h 328"/>
                <a:gd name="T104" fmla="*/ 108 w 460"/>
                <a:gd name="T105" fmla="*/ 4 h 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solidFill>
              <a:srgbClr val="2929A5"/>
            </a:solidFill>
            <a:ln w="7938">
              <a:solidFill>
                <a:schemeClr val="tx1"/>
              </a:solidFill>
              <a:prstDash val="solid"/>
              <a:round/>
              <a:headEnd/>
              <a:tailEnd/>
            </a:ln>
          </p:spPr>
          <p:txBody>
            <a:bodyPr/>
            <a:lstStyle/>
            <a:p>
              <a:endParaRPr lang="en-US"/>
            </a:p>
          </p:txBody>
        </p:sp>
        <p:sp>
          <p:nvSpPr>
            <p:cNvPr id="33" name="Freeform 31"/>
            <p:cNvSpPr>
              <a:spLocks/>
            </p:cNvSpPr>
            <p:nvPr/>
          </p:nvSpPr>
          <p:spPr bwMode="auto">
            <a:xfrm>
              <a:off x="1364" y="1409"/>
              <a:ext cx="36" cy="22"/>
            </a:xfrm>
            <a:custGeom>
              <a:avLst/>
              <a:gdLst>
                <a:gd name="T0" fmla="*/ 34 w 36"/>
                <a:gd name="T1" fmla="*/ 0 h 22"/>
                <a:gd name="T2" fmla="*/ 22 w 36"/>
                <a:gd name="T3" fmla="*/ 0 h 22"/>
                <a:gd name="T4" fmla="*/ 8 w 36"/>
                <a:gd name="T5" fmla="*/ 6 h 22"/>
                <a:gd name="T6" fmla="*/ 4 w 36"/>
                <a:gd name="T7" fmla="*/ 10 h 22"/>
                <a:gd name="T8" fmla="*/ 2 w 36"/>
                <a:gd name="T9" fmla="*/ 12 h 22"/>
                <a:gd name="T10" fmla="*/ 0 w 36"/>
                <a:gd name="T11" fmla="*/ 14 h 22"/>
                <a:gd name="T12" fmla="*/ 6 w 36"/>
                <a:gd name="T13" fmla="*/ 18 h 22"/>
                <a:gd name="T14" fmla="*/ 10 w 36"/>
                <a:gd name="T15" fmla="*/ 22 h 22"/>
                <a:gd name="T16" fmla="*/ 22 w 36"/>
                <a:gd name="T17" fmla="*/ 18 h 22"/>
                <a:gd name="T18" fmla="*/ 30 w 36"/>
                <a:gd name="T19" fmla="*/ 12 h 22"/>
                <a:gd name="T20" fmla="*/ 36 w 36"/>
                <a:gd name="T21" fmla="*/ 4 h 22"/>
                <a:gd name="T22" fmla="*/ 34 w 36"/>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solidFill>
              <a:srgbClr val="2929A5"/>
            </a:solidFill>
            <a:ln w="7938">
              <a:solidFill>
                <a:schemeClr val="tx1"/>
              </a:solidFill>
              <a:prstDash val="solid"/>
              <a:round/>
              <a:headEnd/>
              <a:tailEnd/>
            </a:ln>
          </p:spPr>
          <p:txBody>
            <a:bodyPr/>
            <a:lstStyle/>
            <a:p>
              <a:endParaRPr lang="en-US"/>
            </a:p>
          </p:txBody>
        </p:sp>
        <p:sp>
          <p:nvSpPr>
            <p:cNvPr id="34" name="Freeform 32"/>
            <p:cNvSpPr>
              <a:spLocks/>
            </p:cNvSpPr>
            <p:nvPr/>
          </p:nvSpPr>
          <p:spPr bwMode="auto">
            <a:xfrm>
              <a:off x="1426" y="1423"/>
              <a:ext cx="18" cy="22"/>
            </a:xfrm>
            <a:custGeom>
              <a:avLst/>
              <a:gdLst>
                <a:gd name="T0" fmla="*/ 8 w 18"/>
                <a:gd name="T1" fmla="*/ 0 h 22"/>
                <a:gd name="T2" fmla="*/ 2 w 18"/>
                <a:gd name="T3" fmla="*/ 6 h 22"/>
                <a:gd name="T4" fmla="*/ 0 w 18"/>
                <a:gd name="T5" fmla="*/ 14 h 22"/>
                <a:gd name="T6" fmla="*/ 8 w 18"/>
                <a:gd name="T7" fmla="*/ 22 h 22"/>
                <a:gd name="T8" fmla="*/ 18 w 18"/>
                <a:gd name="T9" fmla="*/ 10 h 22"/>
                <a:gd name="T10" fmla="*/ 16 w 18"/>
                <a:gd name="T11" fmla="*/ 2 h 22"/>
                <a:gd name="T12" fmla="*/ 8 w 18"/>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2">
                  <a:moveTo>
                    <a:pt x="8" y="0"/>
                  </a:moveTo>
                  <a:lnTo>
                    <a:pt x="2" y="6"/>
                  </a:lnTo>
                  <a:lnTo>
                    <a:pt x="0" y="14"/>
                  </a:lnTo>
                  <a:lnTo>
                    <a:pt x="8" y="22"/>
                  </a:lnTo>
                  <a:lnTo>
                    <a:pt x="18" y="10"/>
                  </a:lnTo>
                  <a:lnTo>
                    <a:pt x="16" y="2"/>
                  </a:lnTo>
                  <a:lnTo>
                    <a:pt x="8" y="0"/>
                  </a:lnTo>
                  <a:close/>
                </a:path>
              </a:pathLst>
            </a:custGeom>
            <a:solidFill>
              <a:srgbClr val="2929A5"/>
            </a:solidFill>
            <a:ln w="7938">
              <a:solidFill>
                <a:schemeClr val="tx1"/>
              </a:solidFill>
              <a:prstDash val="solid"/>
              <a:round/>
              <a:headEnd/>
              <a:tailEnd/>
            </a:ln>
          </p:spPr>
          <p:txBody>
            <a:bodyPr/>
            <a:lstStyle/>
            <a:p>
              <a:endParaRPr lang="en-US"/>
            </a:p>
          </p:txBody>
        </p:sp>
        <p:sp>
          <p:nvSpPr>
            <p:cNvPr id="35" name="Freeform 33"/>
            <p:cNvSpPr>
              <a:spLocks/>
            </p:cNvSpPr>
            <p:nvPr/>
          </p:nvSpPr>
          <p:spPr bwMode="auto">
            <a:xfrm>
              <a:off x="876" y="971"/>
              <a:ext cx="22" cy="14"/>
            </a:xfrm>
            <a:custGeom>
              <a:avLst/>
              <a:gdLst>
                <a:gd name="T0" fmla="*/ 8 w 22"/>
                <a:gd name="T1" fmla="*/ 0 h 14"/>
                <a:gd name="T2" fmla="*/ 16 w 22"/>
                <a:gd name="T3" fmla="*/ 2 h 14"/>
                <a:gd name="T4" fmla="*/ 22 w 22"/>
                <a:gd name="T5" fmla="*/ 8 h 14"/>
                <a:gd name="T6" fmla="*/ 20 w 22"/>
                <a:gd name="T7" fmla="*/ 12 h 14"/>
                <a:gd name="T8" fmla="*/ 10 w 22"/>
                <a:gd name="T9" fmla="*/ 14 h 14"/>
                <a:gd name="T10" fmla="*/ 2 w 22"/>
                <a:gd name="T11" fmla="*/ 8 h 14"/>
                <a:gd name="T12" fmla="*/ 0 w 22"/>
                <a:gd name="T13" fmla="*/ 2 h 14"/>
                <a:gd name="T14" fmla="*/ 8 w 22"/>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4">
                  <a:moveTo>
                    <a:pt x="8" y="0"/>
                  </a:moveTo>
                  <a:lnTo>
                    <a:pt x="16" y="2"/>
                  </a:lnTo>
                  <a:lnTo>
                    <a:pt x="22" y="8"/>
                  </a:lnTo>
                  <a:lnTo>
                    <a:pt x="20" y="12"/>
                  </a:lnTo>
                  <a:lnTo>
                    <a:pt x="10" y="14"/>
                  </a:lnTo>
                  <a:lnTo>
                    <a:pt x="2" y="8"/>
                  </a:lnTo>
                  <a:lnTo>
                    <a:pt x="0" y="2"/>
                  </a:lnTo>
                  <a:lnTo>
                    <a:pt x="8" y="0"/>
                  </a:lnTo>
                  <a:close/>
                </a:path>
              </a:pathLst>
            </a:custGeom>
            <a:solidFill>
              <a:srgbClr val="2929A5"/>
            </a:solidFill>
            <a:ln w="7938">
              <a:solidFill>
                <a:schemeClr val="tx1"/>
              </a:solidFill>
              <a:prstDash val="solid"/>
              <a:round/>
              <a:headEnd/>
              <a:tailEnd/>
            </a:ln>
          </p:spPr>
          <p:txBody>
            <a:bodyPr/>
            <a:lstStyle/>
            <a:p>
              <a:endParaRPr lang="en-US"/>
            </a:p>
          </p:txBody>
        </p:sp>
        <p:sp>
          <p:nvSpPr>
            <p:cNvPr id="36" name="Freeform 34"/>
            <p:cNvSpPr>
              <a:spLocks/>
            </p:cNvSpPr>
            <p:nvPr/>
          </p:nvSpPr>
          <p:spPr bwMode="auto">
            <a:xfrm>
              <a:off x="1516" y="1271"/>
              <a:ext cx="20" cy="16"/>
            </a:xfrm>
            <a:custGeom>
              <a:avLst/>
              <a:gdLst>
                <a:gd name="T0" fmla="*/ 8 w 20"/>
                <a:gd name="T1" fmla="*/ 0 h 16"/>
                <a:gd name="T2" fmla="*/ 16 w 20"/>
                <a:gd name="T3" fmla="*/ 6 h 16"/>
                <a:gd name="T4" fmla="*/ 20 w 20"/>
                <a:gd name="T5" fmla="*/ 12 h 16"/>
                <a:gd name="T6" fmla="*/ 16 w 20"/>
                <a:gd name="T7" fmla="*/ 16 h 16"/>
                <a:gd name="T8" fmla="*/ 6 w 20"/>
                <a:gd name="T9" fmla="*/ 14 h 16"/>
                <a:gd name="T10" fmla="*/ 0 w 20"/>
                <a:gd name="T11" fmla="*/ 10 h 16"/>
                <a:gd name="T12" fmla="*/ 0 w 20"/>
                <a:gd name="T13" fmla="*/ 2 h 16"/>
                <a:gd name="T14" fmla="*/ 8 w 20"/>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6">
                  <a:moveTo>
                    <a:pt x="8" y="0"/>
                  </a:moveTo>
                  <a:lnTo>
                    <a:pt x="16" y="6"/>
                  </a:lnTo>
                  <a:lnTo>
                    <a:pt x="20" y="12"/>
                  </a:lnTo>
                  <a:lnTo>
                    <a:pt x="16" y="16"/>
                  </a:lnTo>
                  <a:lnTo>
                    <a:pt x="6" y="14"/>
                  </a:lnTo>
                  <a:lnTo>
                    <a:pt x="0" y="10"/>
                  </a:lnTo>
                  <a:lnTo>
                    <a:pt x="0" y="2"/>
                  </a:lnTo>
                  <a:lnTo>
                    <a:pt x="8" y="0"/>
                  </a:lnTo>
                  <a:close/>
                </a:path>
              </a:pathLst>
            </a:custGeom>
            <a:solidFill>
              <a:srgbClr val="2929A5"/>
            </a:solidFill>
            <a:ln w="7938">
              <a:solidFill>
                <a:schemeClr val="tx1"/>
              </a:solidFill>
              <a:prstDash val="solid"/>
              <a:round/>
              <a:headEnd/>
              <a:tailEnd/>
            </a:ln>
          </p:spPr>
          <p:txBody>
            <a:bodyPr/>
            <a:lstStyle/>
            <a:p>
              <a:endParaRPr lang="en-US"/>
            </a:p>
          </p:txBody>
        </p:sp>
      </p:grpSp>
      <p:sp>
        <p:nvSpPr>
          <p:cNvPr id="37" name="Freeform 35"/>
          <p:cNvSpPr>
            <a:spLocks/>
          </p:cNvSpPr>
          <p:nvPr/>
        </p:nvSpPr>
        <p:spPr bwMode="auto">
          <a:xfrm>
            <a:off x="2670175" y="3387725"/>
            <a:ext cx="60325" cy="28575"/>
          </a:xfrm>
          <a:custGeom>
            <a:avLst/>
            <a:gdLst>
              <a:gd name="T0" fmla="*/ 0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2147483647 w 38"/>
              <a:gd name="T11" fmla="*/ 2147483647 h 18"/>
              <a:gd name="T12" fmla="*/ 2147483647 w 38"/>
              <a:gd name="T13" fmla="*/ 2147483647 h 18"/>
              <a:gd name="T14" fmla="*/ 2147483647 w 38"/>
              <a:gd name="T15" fmla="*/ 0 h 18"/>
              <a:gd name="T16" fmla="*/ 2147483647 w 38"/>
              <a:gd name="T17" fmla="*/ 0 h 18"/>
              <a:gd name="T18" fmla="*/ 0 w 38"/>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solidFill>
            <a:srgbClr val="2929A5"/>
          </a:solidFill>
          <a:ln w="7938">
            <a:solidFill>
              <a:schemeClr val="tx1"/>
            </a:solidFill>
            <a:prstDash val="solid"/>
            <a:round/>
            <a:headEnd/>
            <a:tailEnd/>
          </a:ln>
        </p:spPr>
        <p:txBody>
          <a:bodyPr/>
          <a:lstStyle/>
          <a:p>
            <a:endParaRPr lang="en-US"/>
          </a:p>
        </p:txBody>
      </p:sp>
      <p:sp>
        <p:nvSpPr>
          <p:cNvPr id="38" name="Freeform 36"/>
          <p:cNvSpPr>
            <a:spLocks/>
          </p:cNvSpPr>
          <p:nvPr/>
        </p:nvSpPr>
        <p:spPr bwMode="auto">
          <a:xfrm>
            <a:off x="1060450" y="3355975"/>
            <a:ext cx="114300" cy="79375"/>
          </a:xfrm>
          <a:custGeom>
            <a:avLst/>
            <a:gdLst>
              <a:gd name="T0" fmla="*/ 0 w 72"/>
              <a:gd name="T1" fmla="*/ 0 h 50"/>
              <a:gd name="T2" fmla="*/ 2147483647 w 72"/>
              <a:gd name="T3" fmla="*/ 2147483647 h 50"/>
              <a:gd name="T4" fmla="*/ 2147483647 w 72"/>
              <a:gd name="T5" fmla="*/ 2147483647 h 50"/>
              <a:gd name="T6" fmla="*/ 2147483647 w 72"/>
              <a:gd name="T7" fmla="*/ 2147483647 h 50"/>
              <a:gd name="T8" fmla="*/ 2147483647 w 72"/>
              <a:gd name="T9" fmla="*/ 2147483647 h 50"/>
              <a:gd name="T10" fmla="*/ 2147483647 w 72"/>
              <a:gd name="T11" fmla="*/ 2147483647 h 50"/>
              <a:gd name="T12" fmla="*/ 2147483647 w 72"/>
              <a:gd name="T13" fmla="*/ 2147483647 h 50"/>
              <a:gd name="T14" fmla="*/ 2147483647 w 72"/>
              <a:gd name="T15" fmla="*/ 2147483647 h 50"/>
              <a:gd name="T16" fmla="*/ 2147483647 w 72"/>
              <a:gd name="T17" fmla="*/ 2147483647 h 50"/>
              <a:gd name="T18" fmla="*/ 2147483647 w 72"/>
              <a:gd name="T19" fmla="*/ 2147483647 h 50"/>
              <a:gd name="T20" fmla="*/ 2147483647 w 72"/>
              <a:gd name="T21" fmla="*/ 2147483647 h 50"/>
              <a:gd name="T22" fmla="*/ 2147483647 w 72"/>
              <a:gd name="T23" fmla="*/ 2147483647 h 50"/>
              <a:gd name="T24" fmla="*/ 2147483647 w 72"/>
              <a:gd name="T25" fmla="*/ 2147483647 h 50"/>
              <a:gd name="T26" fmla="*/ 2147483647 w 72"/>
              <a:gd name="T27" fmla="*/ 2147483647 h 50"/>
              <a:gd name="T28" fmla="*/ 2147483647 w 72"/>
              <a:gd name="T29" fmla="*/ 2147483647 h 50"/>
              <a:gd name="T30" fmla="*/ 2147483647 w 72"/>
              <a:gd name="T31" fmla="*/ 2147483647 h 50"/>
              <a:gd name="T32" fmla="*/ 2147483647 w 72"/>
              <a:gd name="T33" fmla="*/ 2147483647 h 50"/>
              <a:gd name="T34" fmla="*/ 2147483647 w 72"/>
              <a:gd name="T35" fmla="*/ 2147483647 h 50"/>
              <a:gd name="T36" fmla="*/ 2147483647 w 72"/>
              <a:gd name="T37" fmla="*/ 2147483647 h 50"/>
              <a:gd name="T38" fmla="*/ 2147483647 w 72"/>
              <a:gd name="T39" fmla="*/ 2147483647 h 50"/>
              <a:gd name="T40" fmla="*/ 2147483647 w 72"/>
              <a:gd name="T41" fmla="*/ 2147483647 h 50"/>
              <a:gd name="T42" fmla="*/ 0 w 72"/>
              <a:gd name="T43" fmla="*/ 2147483647 h 50"/>
              <a:gd name="T44" fmla="*/ 0 w 72"/>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solidFill>
            <a:srgbClr val="2929A5"/>
          </a:solidFill>
          <a:ln w="7938">
            <a:solidFill>
              <a:schemeClr val="tx1"/>
            </a:solidFill>
            <a:prstDash val="solid"/>
            <a:round/>
            <a:headEnd/>
            <a:tailEnd/>
          </a:ln>
        </p:spPr>
        <p:txBody>
          <a:bodyPr/>
          <a:lstStyle/>
          <a:p>
            <a:endParaRPr lang="en-US"/>
          </a:p>
        </p:txBody>
      </p:sp>
      <p:grpSp>
        <p:nvGrpSpPr>
          <p:cNvPr id="39" name="Group 37"/>
          <p:cNvGrpSpPr>
            <a:grpSpLocks/>
          </p:cNvGrpSpPr>
          <p:nvPr/>
        </p:nvGrpSpPr>
        <p:grpSpPr bwMode="auto">
          <a:xfrm>
            <a:off x="69850" y="2562225"/>
            <a:ext cx="942975" cy="736600"/>
            <a:chOff x="44" y="1185"/>
            <a:chExt cx="594" cy="464"/>
          </a:xfrm>
        </p:grpSpPr>
        <p:sp>
          <p:nvSpPr>
            <p:cNvPr id="40" name="Freeform 38"/>
            <p:cNvSpPr>
              <a:spLocks/>
            </p:cNvSpPr>
            <p:nvPr/>
          </p:nvSpPr>
          <p:spPr bwMode="auto">
            <a:xfrm>
              <a:off x="44" y="1185"/>
              <a:ext cx="594" cy="414"/>
            </a:xfrm>
            <a:custGeom>
              <a:avLst/>
              <a:gdLst>
                <a:gd name="T0" fmla="*/ 540 w 594"/>
                <a:gd name="T1" fmla="*/ 354 h 414"/>
                <a:gd name="T2" fmla="*/ 510 w 594"/>
                <a:gd name="T3" fmla="*/ 318 h 414"/>
                <a:gd name="T4" fmla="*/ 500 w 594"/>
                <a:gd name="T5" fmla="*/ 332 h 414"/>
                <a:gd name="T6" fmla="*/ 464 w 594"/>
                <a:gd name="T7" fmla="*/ 324 h 414"/>
                <a:gd name="T8" fmla="*/ 414 w 594"/>
                <a:gd name="T9" fmla="*/ 298 h 414"/>
                <a:gd name="T10" fmla="*/ 362 w 594"/>
                <a:gd name="T11" fmla="*/ 288 h 414"/>
                <a:gd name="T12" fmla="*/ 318 w 594"/>
                <a:gd name="T13" fmla="*/ 272 h 414"/>
                <a:gd name="T14" fmla="*/ 314 w 594"/>
                <a:gd name="T15" fmla="*/ 294 h 414"/>
                <a:gd name="T16" fmla="*/ 278 w 594"/>
                <a:gd name="T17" fmla="*/ 304 h 414"/>
                <a:gd name="T18" fmla="*/ 252 w 594"/>
                <a:gd name="T19" fmla="*/ 298 h 414"/>
                <a:gd name="T20" fmla="*/ 270 w 594"/>
                <a:gd name="T21" fmla="*/ 274 h 414"/>
                <a:gd name="T22" fmla="*/ 274 w 594"/>
                <a:gd name="T23" fmla="*/ 266 h 414"/>
                <a:gd name="T24" fmla="*/ 236 w 594"/>
                <a:gd name="T25" fmla="*/ 298 h 414"/>
                <a:gd name="T26" fmla="*/ 222 w 594"/>
                <a:gd name="T27" fmla="*/ 322 h 414"/>
                <a:gd name="T28" fmla="*/ 196 w 594"/>
                <a:gd name="T29" fmla="*/ 348 h 414"/>
                <a:gd name="T30" fmla="*/ 146 w 594"/>
                <a:gd name="T31" fmla="*/ 384 h 414"/>
                <a:gd name="T32" fmla="*/ 112 w 594"/>
                <a:gd name="T33" fmla="*/ 398 h 414"/>
                <a:gd name="T34" fmla="*/ 90 w 594"/>
                <a:gd name="T35" fmla="*/ 408 h 414"/>
                <a:gd name="T36" fmla="*/ 84 w 594"/>
                <a:gd name="T37" fmla="*/ 394 h 414"/>
                <a:gd name="T38" fmla="*/ 114 w 594"/>
                <a:gd name="T39" fmla="*/ 382 h 414"/>
                <a:gd name="T40" fmla="*/ 156 w 594"/>
                <a:gd name="T41" fmla="*/ 354 h 414"/>
                <a:gd name="T42" fmla="*/ 170 w 594"/>
                <a:gd name="T43" fmla="*/ 320 h 414"/>
                <a:gd name="T44" fmla="*/ 138 w 594"/>
                <a:gd name="T45" fmla="*/ 328 h 414"/>
                <a:gd name="T46" fmla="*/ 100 w 594"/>
                <a:gd name="T47" fmla="*/ 328 h 414"/>
                <a:gd name="T48" fmla="*/ 86 w 594"/>
                <a:gd name="T49" fmla="*/ 286 h 414"/>
                <a:gd name="T50" fmla="*/ 56 w 594"/>
                <a:gd name="T51" fmla="*/ 300 h 414"/>
                <a:gd name="T52" fmla="*/ 48 w 594"/>
                <a:gd name="T53" fmla="*/ 274 h 414"/>
                <a:gd name="T54" fmla="*/ 24 w 594"/>
                <a:gd name="T55" fmla="*/ 258 h 414"/>
                <a:gd name="T56" fmla="*/ 46 w 594"/>
                <a:gd name="T57" fmla="*/ 226 h 414"/>
                <a:gd name="T58" fmla="*/ 80 w 594"/>
                <a:gd name="T59" fmla="*/ 214 h 414"/>
                <a:gd name="T60" fmla="*/ 102 w 594"/>
                <a:gd name="T61" fmla="*/ 184 h 414"/>
                <a:gd name="T62" fmla="*/ 86 w 594"/>
                <a:gd name="T63" fmla="*/ 180 h 414"/>
                <a:gd name="T64" fmla="*/ 20 w 594"/>
                <a:gd name="T65" fmla="*/ 168 h 414"/>
                <a:gd name="T66" fmla="*/ 10 w 594"/>
                <a:gd name="T67" fmla="*/ 150 h 414"/>
                <a:gd name="T68" fmla="*/ 60 w 594"/>
                <a:gd name="T69" fmla="*/ 132 h 414"/>
                <a:gd name="T70" fmla="*/ 100 w 594"/>
                <a:gd name="T71" fmla="*/ 142 h 414"/>
                <a:gd name="T72" fmla="*/ 102 w 594"/>
                <a:gd name="T73" fmla="*/ 132 h 414"/>
                <a:gd name="T74" fmla="*/ 84 w 594"/>
                <a:gd name="T75" fmla="*/ 116 h 414"/>
                <a:gd name="T76" fmla="*/ 44 w 594"/>
                <a:gd name="T77" fmla="*/ 94 h 414"/>
                <a:gd name="T78" fmla="*/ 22 w 594"/>
                <a:gd name="T79" fmla="*/ 68 h 414"/>
                <a:gd name="T80" fmla="*/ 88 w 594"/>
                <a:gd name="T81" fmla="*/ 28 h 414"/>
                <a:gd name="T82" fmla="*/ 132 w 594"/>
                <a:gd name="T83" fmla="*/ 12 h 414"/>
                <a:gd name="T84" fmla="*/ 186 w 594"/>
                <a:gd name="T85" fmla="*/ 8 h 414"/>
                <a:gd name="T86" fmla="*/ 244 w 594"/>
                <a:gd name="T87" fmla="*/ 16 h 414"/>
                <a:gd name="T88" fmla="*/ 318 w 594"/>
                <a:gd name="T89" fmla="*/ 30 h 414"/>
                <a:gd name="T90" fmla="*/ 400 w 594"/>
                <a:gd name="T91" fmla="*/ 40 h 414"/>
                <a:gd name="T92" fmla="*/ 438 w 594"/>
                <a:gd name="T93" fmla="*/ 288 h 414"/>
                <a:gd name="T94" fmla="*/ 478 w 594"/>
                <a:gd name="T95" fmla="*/ 316 h 414"/>
                <a:gd name="T96" fmla="*/ 508 w 594"/>
                <a:gd name="T97" fmla="*/ 300 h 414"/>
                <a:gd name="T98" fmla="*/ 556 w 594"/>
                <a:gd name="T99" fmla="*/ 358 h 414"/>
                <a:gd name="T100" fmla="*/ 594 w 594"/>
                <a:gd name="T101" fmla="*/ 394 h 414"/>
                <a:gd name="T102" fmla="*/ 582 w 594"/>
                <a:gd name="T103" fmla="*/ 394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solidFill>
              <a:srgbClr val="2929A5"/>
            </a:solidFill>
            <a:ln w="6350" cmpd="sng">
              <a:solidFill>
                <a:schemeClr val="tx1"/>
              </a:solidFill>
              <a:prstDash val="solid"/>
              <a:round/>
              <a:headEnd/>
              <a:tailEnd/>
            </a:ln>
          </p:spPr>
          <p:txBody>
            <a:bodyPr/>
            <a:lstStyle/>
            <a:p>
              <a:endParaRPr lang="en-US"/>
            </a:p>
          </p:txBody>
        </p:sp>
        <p:sp>
          <p:nvSpPr>
            <p:cNvPr id="41" name="Freeform 39"/>
            <p:cNvSpPr>
              <a:spLocks/>
            </p:cNvSpPr>
            <p:nvPr/>
          </p:nvSpPr>
          <p:spPr bwMode="auto">
            <a:xfrm>
              <a:off x="250" y="1527"/>
              <a:ext cx="38" cy="26"/>
            </a:xfrm>
            <a:custGeom>
              <a:avLst/>
              <a:gdLst>
                <a:gd name="T0" fmla="*/ 28 w 38"/>
                <a:gd name="T1" fmla="*/ 2 h 26"/>
                <a:gd name="T2" fmla="*/ 20 w 38"/>
                <a:gd name="T3" fmla="*/ 4 h 26"/>
                <a:gd name="T4" fmla="*/ 14 w 38"/>
                <a:gd name="T5" fmla="*/ 6 h 26"/>
                <a:gd name="T6" fmla="*/ 14 w 38"/>
                <a:gd name="T7" fmla="*/ 14 h 26"/>
                <a:gd name="T8" fmla="*/ 8 w 38"/>
                <a:gd name="T9" fmla="*/ 12 h 26"/>
                <a:gd name="T10" fmla="*/ 4 w 38"/>
                <a:gd name="T11" fmla="*/ 8 h 26"/>
                <a:gd name="T12" fmla="*/ 0 w 38"/>
                <a:gd name="T13" fmla="*/ 12 h 26"/>
                <a:gd name="T14" fmla="*/ 2 w 38"/>
                <a:gd name="T15" fmla="*/ 20 h 26"/>
                <a:gd name="T16" fmla="*/ 8 w 38"/>
                <a:gd name="T17" fmla="*/ 26 h 26"/>
                <a:gd name="T18" fmla="*/ 26 w 38"/>
                <a:gd name="T19" fmla="*/ 24 h 26"/>
                <a:gd name="T20" fmla="*/ 32 w 38"/>
                <a:gd name="T21" fmla="*/ 16 h 26"/>
                <a:gd name="T22" fmla="*/ 38 w 38"/>
                <a:gd name="T23" fmla="*/ 10 h 26"/>
                <a:gd name="T24" fmla="*/ 34 w 38"/>
                <a:gd name="T25" fmla="*/ 0 h 26"/>
                <a:gd name="T26" fmla="*/ 28 w 38"/>
                <a:gd name="T27" fmla="*/ 2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solidFill>
              <a:srgbClr val="2929A5"/>
            </a:solidFill>
            <a:ln w="6350" cmpd="sng">
              <a:solidFill>
                <a:schemeClr val="tx1"/>
              </a:solidFill>
              <a:prstDash val="solid"/>
              <a:round/>
              <a:headEnd/>
              <a:tailEnd/>
            </a:ln>
          </p:spPr>
          <p:txBody>
            <a:bodyPr/>
            <a:lstStyle/>
            <a:p>
              <a:endParaRPr lang="en-US"/>
            </a:p>
          </p:txBody>
        </p:sp>
        <p:sp>
          <p:nvSpPr>
            <p:cNvPr id="42" name="Freeform 40"/>
            <p:cNvSpPr>
              <a:spLocks/>
            </p:cNvSpPr>
            <p:nvPr/>
          </p:nvSpPr>
          <p:spPr bwMode="auto">
            <a:xfrm>
              <a:off x="50" y="1473"/>
              <a:ext cx="26" cy="16"/>
            </a:xfrm>
            <a:custGeom>
              <a:avLst/>
              <a:gdLst>
                <a:gd name="T0" fmla="*/ 22 w 26"/>
                <a:gd name="T1" fmla="*/ 0 h 16"/>
                <a:gd name="T2" fmla="*/ 26 w 26"/>
                <a:gd name="T3" fmla="*/ 4 h 16"/>
                <a:gd name="T4" fmla="*/ 26 w 26"/>
                <a:gd name="T5" fmla="*/ 8 h 16"/>
                <a:gd name="T6" fmla="*/ 22 w 26"/>
                <a:gd name="T7" fmla="*/ 16 h 16"/>
                <a:gd name="T8" fmla="*/ 14 w 26"/>
                <a:gd name="T9" fmla="*/ 14 h 16"/>
                <a:gd name="T10" fmla="*/ 10 w 26"/>
                <a:gd name="T11" fmla="*/ 16 h 16"/>
                <a:gd name="T12" fmla="*/ 4 w 26"/>
                <a:gd name="T13" fmla="*/ 10 h 16"/>
                <a:gd name="T14" fmla="*/ 0 w 26"/>
                <a:gd name="T15" fmla="*/ 6 h 16"/>
                <a:gd name="T16" fmla="*/ 2 w 26"/>
                <a:gd name="T17" fmla="*/ 0 h 16"/>
                <a:gd name="T18" fmla="*/ 8 w 26"/>
                <a:gd name="T19" fmla="*/ 0 h 16"/>
                <a:gd name="T20" fmla="*/ 22 w 2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solidFill>
              <a:srgbClr val="2929A5"/>
            </a:solidFill>
            <a:ln w="6350" cmpd="sng">
              <a:solidFill>
                <a:schemeClr val="tx1"/>
              </a:solidFill>
              <a:prstDash val="solid"/>
              <a:round/>
              <a:headEnd/>
              <a:tailEnd/>
            </a:ln>
          </p:spPr>
          <p:txBody>
            <a:bodyPr/>
            <a:lstStyle/>
            <a:p>
              <a:endParaRPr lang="en-US"/>
            </a:p>
          </p:txBody>
        </p:sp>
        <p:sp>
          <p:nvSpPr>
            <p:cNvPr id="43" name="Freeform 41"/>
            <p:cNvSpPr>
              <a:spLocks/>
            </p:cNvSpPr>
            <p:nvPr/>
          </p:nvSpPr>
          <p:spPr bwMode="auto">
            <a:xfrm>
              <a:off x="540" y="1525"/>
              <a:ext cx="24" cy="40"/>
            </a:xfrm>
            <a:custGeom>
              <a:avLst/>
              <a:gdLst>
                <a:gd name="T0" fmla="*/ 0 w 24"/>
                <a:gd name="T1" fmla="*/ 0 h 40"/>
                <a:gd name="T2" fmla="*/ 10 w 24"/>
                <a:gd name="T3" fmla="*/ 2 h 40"/>
                <a:gd name="T4" fmla="*/ 16 w 24"/>
                <a:gd name="T5" fmla="*/ 6 h 40"/>
                <a:gd name="T6" fmla="*/ 18 w 24"/>
                <a:gd name="T7" fmla="*/ 20 h 40"/>
                <a:gd name="T8" fmla="*/ 24 w 24"/>
                <a:gd name="T9" fmla="*/ 30 h 40"/>
                <a:gd name="T10" fmla="*/ 24 w 24"/>
                <a:gd name="T11" fmla="*/ 40 h 40"/>
                <a:gd name="T12" fmla="*/ 16 w 24"/>
                <a:gd name="T13" fmla="*/ 32 h 40"/>
                <a:gd name="T14" fmla="*/ 8 w 24"/>
                <a:gd name="T15" fmla="*/ 22 h 40"/>
                <a:gd name="T16" fmla="*/ 4 w 24"/>
                <a:gd name="T17" fmla="*/ 16 h 40"/>
                <a:gd name="T18" fmla="*/ 0 w 24"/>
                <a:gd name="T19" fmla="*/ 8 h 40"/>
                <a:gd name="T20" fmla="*/ 0 w 24"/>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solidFill>
              <a:srgbClr val="2929A5"/>
            </a:solidFill>
            <a:ln w="6350" cmpd="sng">
              <a:solidFill>
                <a:schemeClr val="tx1"/>
              </a:solidFill>
              <a:prstDash val="solid"/>
              <a:round/>
              <a:headEnd/>
              <a:tailEnd/>
            </a:ln>
          </p:spPr>
          <p:txBody>
            <a:bodyPr/>
            <a:lstStyle/>
            <a:p>
              <a:endParaRPr lang="en-US"/>
            </a:p>
          </p:txBody>
        </p:sp>
        <p:sp>
          <p:nvSpPr>
            <p:cNvPr id="44" name="Freeform 42"/>
            <p:cNvSpPr>
              <a:spLocks/>
            </p:cNvSpPr>
            <p:nvPr/>
          </p:nvSpPr>
          <p:spPr bwMode="auto">
            <a:xfrm>
              <a:off x="584" y="1565"/>
              <a:ext cx="22" cy="38"/>
            </a:xfrm>
            <a:custGeom>
              <a:avLst/>
              <a:gdLst>
                <a:gd name="T0" fmla="*/ 0 w 22"/>
                <a:gd name="T1" fmla="*/ 8 h 38"/>
                <a:gd name="T2" fmla="*/ 0 w 22"/>
                <a:gd name="T3" fmla="*/ 0 h 38"/>
                <a:gd name="T4" fmla="*/ 8 w 22"/>
                <a:gd name="T5" fmla="*/ 2 h 38"/>
                <a:gd name="T6" fmla="*/ 14 w 22"/>
                <a:gd name="T7" fmla="*/ 14 h 38"/>
                <a:gd name="T8" fmla="*/ 22 w 22"/>
                <a:gd name="T9" fmla="*/ 24 h 38"/>
                <a:gd name="T10" fmla="*/ 22 w 22"/>
                <a:gd name="T11" fmla="*/ 32 h 38"/>
                <a:gd name="T12" fmla="*/ 18 w 22"/>
                <a:gd name="T13" fmla="*/ 38 h 38"/>
                <a:gd name="T14" fmla="*/ 12 w 22"/>
                <a:gd name="T15" fmla="*/ 30 h 38"/>
                <a:gd name="T16" fmla="*/ 6 w 22"/>
                <a:gd name="T17" fmla="*/ 24 h 38"/>
                <a:gd name="T18" fmla="*/ 4 w 22"/>
                <a:gd name="T19" fmla="*/ 16 h 38"/>
                <a:gd name="T20" fmla="*/ 0 w 22"/>
                <a:gd name="T21" fmla="*/ 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solidFill>
              <a:srgbClr val="2929A5"/>
            </a:solidFill>
            <a:ln w="6350" cmpd="sng">
              <a:solidFill>
                <a:schemeClr val="tx1"/>
              </a:solidFill>
              <a:prstDash val="solid"/>
              <a:round/>
              <a:headEnd/>
              <a:tailEnd/>
            </a:ln>
          </p:spPr>
          <p:txBody>
            <a:bodyPr/>
            <a:lstStyle/>
            <a:p>
              <a:endParaRPr lang="en-US"/>
            </a:p>
          </p:txBody>
        </p:sp>
        <p:sp>
          <p:nvSpPr>
            <p:cNvPr id="45" name="Freeform 43"/>
            <p:cNvSpPr>
              <a:spLocks/>
            </p:cNvSpPr>
            <p:nvPr/>
          </p:nvSpPr>
          <p:spPr bwMode="auto">
            <a:xfrm>
              <a:off x="588" y="1615"/>
              <a:ext cx="26" cy="34"/>
            </a:xfrm>
            <a:custGeom>
              <a:avLst/>
              <a:gdLst>
                <a:gd name="T0" fmla="*/ 0 w 26"/>
                <a:gd name="T1" fmla="*/ 0 h 34"/>
                <a:gd name="T2" fmla="*/ 10 w 26"/>
                <a:gd name="T3" fmla="*/ 4 h 34"/>
                <a:gd name="T4" fmla="*/ 18 w 26"/>
                <a:gd name="T5" fmla="*/ 4 h 34"/>
                <a:gd name="T6" fmla="*/ 20 w 26"/>
                <a:gd name="T7" fmla="*/ 8 h 34"/>
                <a:gd name="T8" fmla="*/ 18 w 26"/>
                <a:gd name="T9" fmla="*/ 16 h 34"/>
                <a:gd name="T10" fmla="*/ 22 w 26"/>
                <a:gd name="T11" fmla="*/ 22 h 34"/>
                <a:gd name="T12" fmla="*/ 26 w 26"/>
                <a:gd name="T13" fmla="*/ 34 h 34"/>
                <a:gd name="T14" fmla="*/ 18 w 26"/>
                <a:gd name="T15" fmla="*/ 32 h 34"/>
                <a:gd name="T16" fmla="*/ 8 w 26"/>
                <a:gd name="T17" fmla="*/ 20 h 34"/>
                <a:gd name="T18" fmla="*/ 2 w 26"/>
                <a:gd name="T19" fmla="*/ 12 h 34"/>
                <a:gd name="T20" fmla="*/ 0 w 26"/>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solidFill>
              <a:srgbClr val="2929A5"/>
            </a:solidFill>
            <a:ln w="6350" cmpd="sng">
              <a:solidFill>
                <a:schemeClr val="tx1"/>
              </a:solidFill>
              <a:prstDash val="solid"/>
              <a:round/>
              <a:headEnd/>
              <a:tailEnd/>
            </a:ln>
          </p:spPr>
          <p:txBody>
            <a:bodyPr/>
            <a:lstStyle/>
            <a:p>
              <a:endParaRPr lang="en-US"/>
            </a:p>
          </p:txBody>
        </p:sp>
        <p:sp>
          <p:nvSpPr>
            <p:cNvPr id="46" name="Freeform 44"/>
            <p:cNvSpPr>
              <a:spLocks/>
            </p:cNvSpPr>
            <p:nvPr/>
          </p:nvSpPr>
          <p:spPr bwMode="auto">
            <a:xfrm>
              <a:off x="84" y="1591"/>
              <a:ext cx="32" cy="20"/>
            </a:xfrm>
            <a:custGeom>
              <a:avLst/>
              <a:gdLst>
                <a:gd name="T0" fmla="*/ 32 w 32"/>
                <a:gd name="T1" fmla="*/ 4 h 20"/>
                <a:gd name="T2" fmla="*/ 28 w 32"/>
                <a:gd name="T3" fmla="*/ 10 h 20"/>
                <a:gd name="T4" fmla="*/ 22 w 32"/>
                <a:gd name="T5" fmla="*/ 12 h 20"/>
                <a:gd name="T6" fmla="*/ 12 w 32"/>
                <a:gd name="T7" fmla="*/ 14 h 20"/>
                <a:gd name="T8" fmla="*/ 6 w 32"/>
                <a:gd name="T9" fmla="*/ 20 h 20"/>
                <a:gd name="T10" fmla="*/ 0 w 32"/>
                <a:gd name="T11" fmla="*/ 18 h 20"/>
                <a:gd name="T12" fmla="*/ 6 w 32"/>
                <a:gd name="T13" fmla="*/ 8 h 20"/>
                <a:gd name="T14" fmla="*/ 14 w 32"/>
                <a:gd name="T15" fmla="*/ 4 h 20"/>
                <a:gd name="T16" fmla="*/ 26 w 32"/>
                <a:gd name="T17" fmla="*/ 0 h 20"/>
                <a:gd name="T18" fmla="*/ 32 w 32"/>
                <a:gd name="T19" fmla="*/ 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solidFill>
              <a:srgbClr val="2929A5"/>
            </a:solidFill>
            <a:ln w="6350" cmpd="sng">
              <a:solidFill>
                <a:schemeClr val="tx1"/>
              </a:solidFill>
              <a:prstDash val="solid"/>
              <a:round/>
              <a:headEnd/>
              <a:tailEnd/>
            </a:ln>
          </p:spPr>
          <p:txBody>
            <a:bodyPr/>
            <a:lstStyle/>
            <a:p>
              <a:endParaRPr lang="en-US"/>
            </a:p>
          </p:txBody>
        </p:sp>
        <p:sp>
          <p:nvSpPr>
            <p:cNvPr id="47" name="Freeform 45"/>
            <p:cNvSpPr>
              <a:spLocks/>
            </p:cNvSpPr>
            <p:nvPr/>
          </p:nvSpPr>
          <p:spPr bwMode="auto">
            <a:xfrm>
              <a:off x="560" y="1523"/>
              <a:ext cx="16" cy="30"/>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solidFill>
              <a:srgbClr val="2929A5"/>
            </a:solidFill>
            <a:ln w="6350" cmpd="sng">
              <a:solidFill>
                <a:schemeClr val="tx1"/>
              </a:solidFill>
              <a:prstDash val="solid"/>
              <a:round/>
              <a:headEnd/>
              <a:tailEnd/>
            </a:ln>
          </p:spPr>
          <p:txBody>
            <a:bodyPr/>
            <a:lstStyle/>
            <a:p>
              <a:endParaRPr lang="en-US"/>
            </a:p>
          </p:txBody>
        </p:sp>
        <p:sp>
          <p:nvSpPr>
            <p:cNvPr id="48" name="Freeform 46"/>
            <p:cNvSpPr>
              <a:spLocks/>
            </p:cNvSpPr>
            <p:nvPr/>
          </p:nvSpPr>
          <p:spPr bwMode="auto">
            <a:xfrm>
              <a:off x="608" y="1575"/>
              <a:ext cx="14" cy="20"/>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6" y="4"/>
                  </a:lnTo>
                  <a:lnTo>
                    <a:pt x="14" y="6"/>
                  </a:lnTo>
                  <a:lnTo>
                    <a:pt x="12" y="16"/>
                  </a:lnTo>
                  <a:lnTo>
                    <a:pt x="6" y="20"/>
                  </a:lnTo>
                  <a:lnTo>
                    <a:pt x="0" y="12"/>
                  </a:lnTo>
                  <a:lnTo>
                    <a:pt x="0" y="0"/>
                  </a:lnTo>
                  <a:close/>
                </a:path>
              </a:pathLst>
            </a:custGeom>
            <a:solidFill>
              <a:srgbClr val="2929A5"/>
            </a:solidFill>
            <a:ln w="6350" cmpd="sng">
              <a:solidFill>
                <a:schemeClr val="tx1"/>
              </a:solidFill>
              <a:prstDash val="solid"/>
              <a:round/>
              <a:headEnd/>
              <a:tailEnd/>
            </a:ln>
          </p:spPr>
          <p:txBody>
            <a:bodyPr/>
            <a:lstStyle/>
            <a:p>
              <a:endParaRPr lang="en-US"/>
            </a:p>
          </p:txBody>
        </p:sp>
        <p:sp>
          <p:nvSpPr>
            <p:cNvPr id="49" name="Freeform 47"/>
            <p:cNvSpPr>
              <a:spLocks/>
            </p:cNvSpPr>
            <p:nvPr/>
          </p:nvSpPr>
          <p:spPr bwMode="auto">
            <a:xfrm>
              <a:off x="560" y="1523"/>
              <a:ext cx="16" cy="30"/>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solidFill>
              <a:srgbClr val="2929A5"/>
            </a:solidFill>
            <a:ln w="6350" cmpd="sng">
              <a:solidFill>
                <a:schemeClr val="tx1"/>
              </a:solidFill>
              <a:round/>
              <a:headEnd/>
              <a:tailEnd/>
            </a:ln>
          </p:spPr>
          <p:txBody>
            <a:bodyPr/>
            <a:lstStyle/>
            <a:p>
              <a:endParaRPr lang="en-US"/>
            </a:p>
          </p:txBody>
        </p:sp>
        <p:sp>
          <p:nvSpPr>
            <p:cNvPr id="50" name="Freeform 48"/>
            <p:cNvSpPr>
              <a:spLocks/>
            </p:cNvSpPr>
            <p:nvPr/>
          </p:nvSpPr>
          <p:spPr bwMode="auto">
            <a:xfrm>
              <a:off x="608" y="1575"/>
              <a:ext cx="14" cy="20"/>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6" y="4"/>
                  </a:lnTo>
                  <a:lnTo>
                    <a:pt x="14" y="6"/>
                  </a:lnTo>
                  <a:lnTo>
                    <a:pt x="12" y="16"/>
                  </a:lnTo>
                  <a:lnTo>
                    <a:pt x="6" y="20"/>
                  </a:lnTo>
                  <a:lnTo>
                    <a:pt x="0" y="12"/>
                  </a:lnTo>
                  <a:lnTo>
                    <a:pt x="0" y="0"/>
                  </a:lnTo>
                  <a:close/>
                </a:path>
              </a:pathLst>
            </a:custGeom>
            <a:solidFill>
              <a:srgbClr val="2929A5"/>
            </a:solidFill>
            <a:ln w="6350" cmpd="sng">
              <a:solidFill>
                <a:schemeClr val="tx1"/>
              </a:solidFill>
              <a:round/>
              <a:headEnd/>
              <a:tailEnd/>
            </a:ln>
          </p:spPr>
          <p:txBody>
            <a:bodyPr/>
            <a:lstStyle/>
            <a:p>
              <a:endParaRPr lang="en-US"/>
            </a:p>
          </p:txBody>
        </p:sp>
        <p:sp>
          <p:nvSpPr>
            <p:cNvPr id="51" name="Freeform 49"/>
            <p:cNvSpPr>
              <a:spLocks/>
            </p:cNvSpPr>
            <p:nvPr/>
          </p:nvSpPr>
          <p:spPr bwMode="auto">
            <a:xfrm>
              <a:off x="576" y="1551"/>
              <a:ext cx="14" cy="14"/>
            </a:xfrm>
            <a:custGeom>
              <a:avLst/>
              <a:gdLst>
                <a:gd name="T0" fmla="*/ 4 w 14"/>
                <a:gd name="T1" fmla="*/ 0 h 14"/>
                <a:gd name="T2" fmla="*/ 8 w 14"/>
                <a:gd name="T3" fmla="*/ 0 h 14"/>
                <a:gd name="T4" fmla="*/ 14 w 14"/>
                <a:gd name="T5" fmla="*/ 6 h 14"/>
                <a:gd name="T6" fmla="*/ 8 w 14"/>
                <a:gd name="T7" fmla="*/ 10 h 14"/>
                <a:gd name="T8" fmla="*/ 2 w 14"/>
                <a:gd name="T9" fmla="*/ 14 h 14"/>
                <a:gd name="T10" fmla="*/ 0 w 14"/>
                <a:gd name="T11" fmla="*/ 6 h 14"/>
                <a:gd name="T12" fmla="*/ 4 w 1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4">
                  <a:moveTo>
                    <a:pt x="4" y="0"/>
                  </a:moveTo>
                  <a:lnTo>
                    <a:pt x="8" y="0"/>
                  </a:lnTo>
                  <a:lnTo>
                    <a:pt x="14" y="6"/>
                  </a:lnTo>
                  <a:lnTo>
                    <a:pt x="8" y="10"/>
                  </a:lnTo>
                  <a:lnTo>
                    <a:pt x="2" y="14"/>
                  </a:lnTo>
                  <a:lnTo>
                    <a:pt x="0" y="6"/>
                  </a:lnTo>
                  <a:lnTo>
                    <a:pt x="4" y="0"/>
                  </a:lnTo>
                  <a:close/>
                </a:path>
              </a:pathLst>
            </a:custGeom>
            <a:solidFill>
              <a:srgbClr val="2929A5"/>
            </a:solidFill>
            <a:ln w="6350" cmpd="sng">
              <a:solidFill>
                <a:schemeClr val="tx1"/>
              </a:solidFill>
              <a:prstDash val="solid"/>
              <a:round/>
              <a:headEnd/>
              <a:tailEnd/>
            </a:ln>
          </p:spPr>
          <p:txBody>
            <a:bodyPr/>
            <a:lstStyle/>
            <a:p>
              <a:endParaRPr lang="en-US"/>
            </a:p>
          </p:txBody>
        </p:sp>
      </p:grpSp>
      <p:sp>
        <p:nvSpPr>
          <p:cNvPr id="52" name="Freeform 50"/>
          <p:cNvSpPr>
            <a:spLocks/>
          </p:cNvSpPr>
          <p:nvPr/>
        </p:nvSpPr>
        <p:spPr bwMode="auto">
          <a:xfrm>
            <a:off x="1149350" y="3403600"/>
            <a:ext cx="1447800" cy="711200"/>
          </a:xfrm>
          <a:custGeom>
            <a:avLst/>
            <a:gdLst>
              <a:gd name="T0" fmla="*/ 2147483647 w 912"/>
              <a:gd name="T1" fmla="*/ 2147483647 h 448"/>
              <a:gd name="T2" fmla="*/ 2147483647 w 912"/>
              <a:gd name="T3" fmla="*/ 2147483647 h 448"/>
              <a:gd name="T4" fmla="*/ 2147483647 w 912"/>
              <a:gd name="T5" fmla="*/ 2147483647 h 448"/>
              <a:gd name="T6" fmla="*/ 2147483647 w 912"/>
              <a:gd name="T7" fmla="*/ 2147483647 h 448"/>
              <a:gd name="T8" fmla="*/ 2147483647 w 912"/>
              <a:gd name="T9" fmla="*/ 2147483647 h 448"/>
              <a:gd name="T10" fmla="*/ 2147483647 w 912"/>
              <a:gd name="T11" fmla="*/ 2147483647 h 448"/>
              <a:gd name="T12" fmla="*/ 2147483647 w 912"/>
              <a:gd name="T13" fmla="*/ 2147483647 h 448"/>
              <a:gd name="T14" fmla="*/ 2147483647 w 912"/>
              <a:gd name="T15" fmla="*/ 2147483647 h 448"/>
              <a:gd name="T16" fmla="*/ 2147483647 w 912"/>
              <a:gd name="T17" fmla="*/ 2147483647 h 448"/>
              <a:gd name="T18" fmla="*/ 2147483647 w 912"/>
              <a:gd name="T19" fmla="*/ 2147483647 h 448"/>
              <a:gd name="T20" fmla="*/ 2147483647 w 912"/>
              <a:gd name="T21" fmla="*/ 2147483647 h 448"/>
              <a:gd name="T22" fmla="*/ 2147483647 w 912"/>
              <a:gd name="T23" fmla="*/ 2147483647 h 448"/>
              <a:gd name="T24" fmla="*/ 2147483647 w 912"/>
              <a:gd name="T25" fmla="*/ 2147483647 h 448"/>
              <a:gd name="T26" fmla="*/ 2147483647 w 912"/>
              <a:gd name="T27" fmla="*/ 2147483647 h 448"/>
              <a:gd name="T28" fmla="*/ 2147483647 w 912"/>
              <a:gd name="T29" fmla="*/ 2147483647 h 448"/>
              <a:gd name="T30" fmla="*/ 2147483647 w 912"/>
              <a:gd name="T31" fmla="*/ 2147483647 h 448"/>
              <a:gd name="T32" fmla="*/ 2147483647 w 912"/>
              <a:gd name="T33" fmla="*/ 2147483647 h 448"/>
              <a:gd name="T34" fmla="*/ 2147483647 w 912"/>
              <a:gd name="T35" fmla="*/ 2147483647 h 448"/>
              <a:gd name="T36" fmla="*/ 2147483647 w 912"/>
              <a:gd name="T37" fmla="*/ 2147483647 h 448"/>
              <a:gd name="T38" fmla="*/ 2147483647 w 912"/>
              <a:gd name="T39" fmla="*/ 2147483647 h 448"/>
              <a:gd name="T40" fmla="*/ 2147483647 w 912"/>
              <a:gd name="T41" fmla="*/ 2147483647 h 448"/>
              <a:gd name="T42" fmla="*/ 2147483647 w 912"/>
              <a:gd name="T43" fmla="*/ 2147483647 h 448"/>
              <a:gd name="T44" fmla="*/ 2147483647 w 912"/>
              <a:gd name="T45" fmla="*/ 2147483647 h 448"/>
              <a:gd name="T46" fmla="*/ 2147483647 w 912"/>
              <a:gd name="T47" fmla="*/ 2147483647 h 448"/>
              <a:gd name="T48" fmla="*/ 2147483647 w 912"/>
              <a:gd name="T49" fmla="*/ 2147483647 h 448"/>
              <a:gd name="T50" fmla="*/ 2147483647 w 912"/>
              <a:gd name="T51" fmla="*/ 2147483647 h 448"/>
              <a:gd name="T52" fmla="*/ 2147483647 w 912"/>
              <a:gd name="T53" fmla="*/ 2147483647 h 448"/>
              <a:gd name="T54" fmla="*/ 2147483647 w 912"/>
              <a:gd name="T55" fmla="*/ 2147483647 h 448"/>
              <a:gd name="T56" fmla="*/ 2147483647 w 912"/>
              <a:gd name="T57" fmla="*/ 2147483647 h 448"/>
              <a:gd name="T58" fmla="*/ 2147483647 w 912"/>
              <a:gd name="T59" fmla="*/ 2147483647 h 448"/>
              <a:gd name="T60" fmla="*/ 2147483647 w 912"/>
              <a:gd name="T61" fmla="*/ 2147483647 h 448"/>
              <a:gd name="T62" fmla="*/ 2147483647 w 912"/>
              <a:gd name="T63" fmla="*/ 2147483647 h 448"/>
              <a:gd name="T64" fmla="*/ 2147483647 w 912"/>
              <a:gd name="T65" fmla="*/ 2147483647 h 448"/>
              <a:gd name="T66" fmla="*/ 2147483647 w 912"/>
              <a:gd name="T67" fmla="*/ 2147483647 h 448"/>
              <a:gd name="T68" fmla="*/ 2147483647 w 912"/>
              <a:gd name="T69" fmla="*/ 2147483647 h 448"/>
              <a:gd name="T70" fmla="*/ 2147483647 w 912"/>
              <a:gd name="T71" fmla="*/ 2147483647 h 448"/>
              <a:gd name="T72" fmla="*/ 2147483647 w 912"/>
              <a:gd name="T73" fmla="*/ 2147483647 h 448"/>
              <a:gd name="T74" fmla="*/ 2147483647 w 912"/>
              <a:gd name="T75" fmla="*/ 2147483647 h 448"/>
              <a:gd name="T76" fmla="*/ 2147483647 w 912"/>
              <a:gd name="T77" fmla="*/ 2147483647 h 448"/>
              <a:gd name="T78" fmla="*/ 2147483647 w 912"/>
              <a:gd name="T79" fmla="*/ 2147483647 h 448"/>
              <a:gd name="T80" fmla="*/ 2147483647 w 912"/>
              <a:gd name="T81" fmla="*/ 2147483647 h 448"/>
              <a:gd name="T82" fmla="*/ 2147483647 w 912"/>
              <a:gd name="T83" fmla="*/ 2147483647 h 448"/>
              <a:gd name="T84" fmla="*/ 2147483647 w 912"/>
              <a:gd name="T85" fmla="*/ 2147483647 h 448"/>
              <a:gd name="T86" fmla="*/ 2147483647 w 912"/>
              <a:gd name="T87" fmla="*/ 2147483647 h 448"/>
              <a:gd name="T88" fmla="*/ 2147483647 w 912"/>
              <a:gd name="T89" fmla="*/ 2147483647 h 448"/>
              <a:gd name="T90" fmla="*/ 2147483647 w 912"/>
              <a:gd name="T91" fmla="*/ 2147483647 h 448"/>
              <a:gd name="T92" fmla="*/ 2147483647 w 912"/>
              <a:gd name="T93" fmla="*/ 2147483647 h 448"/>
              <a:gd name="T94" fmla="*/ 2147483647 w 912"/>
              <a:gd name="T95" fmla="*/ 2147483647 h 448"/>
              <a:gd name="T96" fmla="*/ 2147483647 w 912"/>
              <a:gd name="T97" fmla="*/ 2147483647 h 448"/>
              <a:gd name="T98" fmla="*/ 2147483647 w 912"/>
              <a:gd name="T99" fmla="*/ 2147483647 h 448"/>
              <a:gd name="T100" fmla="*/ 2147483647 w 912"/>
              <a:gd name="T101" fmla="*/ 2147483647 h 448"/>
              <a:gd name="T102" fmla="*/ 2147483647 w 912"/>
              <a:gd name="T103" fmla="*/ 2147483647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solidFill>
            <a:srgbClr val="2929A5"/>
          </a:solidFill>
          <a:ln w="7938">
            <a:solidFill>
              <a:schemeClr val="tx1"/>
            </a:solidFill>
            <a:prstDash val="solid"/>
            <a:round/>
            <a:headEnd/>
            <a:tailEnd/>
          </a:ln>
        </p:spPr>
        <p:txBody>
          <a:bodyPr/>
          <a:lstStyle/>
          <a:p>
            <a:endParaRPr lang="en-US"/>
          </a:p>
        </p:txBody>
      </p:sp>
      <p:grpSp>
        <p:nvGrpSpPr>
          <p:cNvPr id="53" name="Group 51"/>
          <p:cNvGrpSpPr>
            <a:grpSpLocks/>
          </p:cNvGrpSpPr>
          <p:nvPr/>
        </p:nvGrpSpPr>
        <p:grpSpPr bwMode="auto">
          <a:xfrm>
            <a:off x="269875" y="4191000"/>
            <a:ext cx="120650" cy="85725"/>
            <a:chOff x="170" y="2211"/>
            <a:chExt cx="76" cy="54"/>
          </a:xfrm>
        </p:grpSpPr>
        <p:sp>
          <p:nvSpPr>
            <p:cNvPr id="54" name="Freeform 52"/>
            <p:cNvSpPr>
              <a:spLocks/>
            </p:cNvSpPr>
            <p:nvPr/>
          </p:nvSpPr>
          <p:spPr bwMode="auto">
            <a:xfrm>
              <a:off x="214" y="2231"/>
              <a:ext cx="12" cy="10"/>
            </a:xfrm>
            <a:custGeom>
              <a:avLst/>
              <a:gdLst>
                <a:gd name="T0" fmla="*/ 12 w 12"/>
                <a:gd name="T1" fmla="*/ 6 h 10"/>
                <a:gd name="T2" fmla="*/ 10 w 12"/>
                <a:gd name="T3" fmla="*/ 2 h 10"/>
                <a:gd name="T4" fmla="*/ 4 w 12"/>
                <a:gd name="T5" fmla="*/ 0 h 10"/>
                <a:gd name="T6" fmla="*/ 0 w 12"/>
                <a:gd name="T7" fmla="*/ 4 h 10"/>
                <a:gd name="T8" fmla="*/ 4 w 12"/>
                <a:gd name="T9" fmla="*/ 6 h 10"/>
                <a:gd name="T10" fmla="*/ 10 w 12"/>
                <a:gd name="T11" fmla="*/ 10 h 10"/>
                <a:gd name="T12" fmla="*/ 12 w 12"/>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6"/>
                  </a:moveTo>
                  <a:lnTo>
                    <a:pt x="10" y="2"/>
                  </a:lnTo>
                  <a:lnTo>
                    <a:pt x="4" y="0"/>
                  </a:lnTo>
                  <a:lnTo>
                    <a:pt x="0" y="4"/>
                  </a:lnTo>
                  <a:lnTo>
                    <a:pt x="4" y="6"/>
                  </a:lnTo>
                  <a:lnTo>
                    <a:pt x="10" y="10"/>
                  </a:lnTo>
                  <a:lnTo>
                    <a:pt x="12" y="6"/>
                  </a:lnTo>
                  <a:close/>
                </a:path>
              </a:pathLst>
            </a:custGeom>
            <a:solidFill>
              <a:srgbClr val="DC54AD"/>
            </a:solidFill>
            <a:ln w="6350" cmpd="sng">
              <a:solidFill>
                <a:schemeClr val="tx1"/>
              </a:solidFill>
              <a:prstDash val="solid"/>
              <a:round/>
              <a:headEnd/>
              <a:tailEnd/>
            </a:ln>
          </p:spPr>
          <p:txBody>
            <a:bodyPr/>
            <a:lstStyle/>
            <a:p>
              <a:endParaRPr lang="en-US"/>
            </a:p>
          </p:txBody>
        </p:sp>
        <p:sp>
          <p:nvSpPr>
            <p:cNvPr id="55" name="Freeform 53"/>
            <p:cNvSpPr>
              <a:spLocks/>
            </p:cNvSpPr>
            <p:nvPr/>
          </p:nvSpPr>
          <p:spPr bwMode="auto">
            <a:xfrm>
              <a:off x="230" y="2245"/>
              <a:ext cx="16" cy="20"/>
            </a:xfrm>
            <a:custGeom>
              <a:avLst/>
              <a:gdLst>
                <a:gd name="T0" fmla="*/ 16 w 16"/>
                <a:gd name="T1" fmla="*/ 14 h 20"/>
                <a:gd name="T2" fmla="*/ 8 w 16"/>
                <a:gd name="T3" fmla="*/ 16 h 20"/>
                <a:gd name="T4" fmla="*/ 4 w 16"/>
                <a:gd name="T5" fmla="*/ 20 h 20"/>
                <a:gd name="T6" fmla="*/ 0 w 16"/>
                <a:gd name="T7" fmla="*/ 12 h 20"/>
                <a:gd name="T8" fmla="*/ 0 w 16"/>
                <a:gd name="T9" fmla="*/ 6 h 20"/>
                <a:gd name="T10" fmla="*/ 4 w 16"/>
                <a:gd name="T11" fmla="*/ 0 h 20"/>
                <a:gd name="T12" fmla="*/ 8 w 16"/>
                <a:gd name="T13" fmla="*/ 2 h 20"/>
                <a:gd name="T14" fmla="*/ 14 w 16"/>
                <a:gd name="T15" fmla="*/ 6 h 20"/>
                <a:gd name="T16" fmla="*/ 16 w 16"/>
                <a:gd name="T17" fmla="*/ 1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20">
                  <a:moveTo>
                    <a:pt x="16" y="14"/>
                  </a:moveTo>
                  <a:lnTo>
                    <a:pt x="8" y="16"/>
                  </a:lnTo>
                  <a:lnTo>
                    <a:pt x="4" y="20"/>
                  </a:lnTo>
                  <a:lnTo>
                    <a:pt x="0" y="12"/>
                  </a:lnTo>
                  <a:lnTo>
                    <a:pt x="0" y="6"/>
                  </a:lnTo>
                  <a:lnTo>
                    <a:pt x="4" y="0"/>
                  </a:lnTo>
                  <a:lnTo>
                    <a:pt x="8" y="2"/>
                  </a:lnTo>
                  <a:lnTo>
                    <a:pt x="14" y="6"/>
                  </a:lnTo>
                  <a:lnTo>
                    <a:pt x="16" y="14"/>
                  </a:lnTo>
                  <a:close/>
                </a:path>
              </a:pathLst>
            </a:custGeom>
            <a:solidFill>
              <a:srgbClr val="DC54AD"/>
            </a:solidFill>
            <a:ln w="6350" cmpd="sng">
              <a:solidFill>
                <a:schemeClr val="tx1"/>
              </a:solidFill>
              <a:round/>
              <a:headEnd/>
              <a:tailEnd/>
            </a:ln>
          </p:spPr>
          <p:txBody>
            <a:bodyPr/>
            <a:lstStyle/>
            <a:p>
              <a:endParaRPr lang="en-US"/>
            </a:p>
          </p:txBody>
        </p:sp>
        <p:sp>
          <p:nvSpPr>
            <p:cNvPr id="56" name="Freeform 54"/>
            <p:cNvSpPr>
              <a:spLocks/>
            </p:cNvSpPr>
            <p:nvPr/>
          </p:nvSpPr>
          <p:spPr bwMode="auto">
            <a:xfrm>
              <a:off x="194" y="2219"/>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solidFill>
              <a:srgbClr val="DC54AD"/>
            </a:solidFill>
            <a:ln w="6350" cmpd="sng">
              <a:solidFill>
                <a:schemeClr val="tx1"/>
              </a:solidFill>
              <a:round/>
              <a:headEnd/>
              <a:tailEnd/>
            </a:ln>
          </p:spPr>
          <p:txBody>
            <a:bodyPr/>
            <a:lstStyle/>
            <a:p>
              <a:endParaRPr lang="en-US"/>
            </a:p>
          </p:txBody>
        </p:sp>
        <p:sp>
          <p:nvSpPr>
            <p:cNvPr id="57" name="Freeform 55"/>
            <p:cNvSpPr>
              <a:spLocks/>
            </p:cNvSpPr>
            <p:nvPr/>
          </p:nvSpPr>
          <p:spPr bwMode="auto">
            <a:xfrm>
              <a:off x="194" y="2219"/>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solidFill>
              <a:srgbClr val="DC54AD"/>
            </a:solidFill>
            <a:ln w="6350" cmpd="sng">
              <a:solidFill>
                <a:schemeClr val="tx1"/>
              </a:solidFill>
              <a:prstDash val="solid"/>
              <a:round/>
              <a:headEnd/>
              <a:tailEnd/>
            </a:ln>
          </p:spPr>
          <p:txBody>
            <a:bodyPr/>
            <a:lstStyle/>
            <a:p>
              <a:endParaRPr lang="en-US"/>
            </a:p>
          </p:txBody>
        </p:sp>
        <p:sp>
          <p:nvSpPr>
            <p:cNvPr id="58" name="Freeform 56"/>
            <p:cNvSpPr>
              <a:spLocks/>
            </p:cNvSpPr>
            <p:nvPr/>
          </p:nvSpPr>
          <p:spPr bwMode="auto">
            <a:xfrm>
              <a:off x="170" y="2211"/>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solidFill>
              <a:srgbClr val="DC54AD"/>
            </a:solidFill>
            <a:ln w="6350" cmpd="sng">
              <a:solidFill>
                <a:schemeClr val="tx1"/>
              </a:solidFill>
              <a:round/>
              <a:headEnd/>
              <a:tailEnd/>
            </a:ln>
          </p:spPr>
          <p:txBody>
            <a:bodyPr/>
            <a:lstStyle/>
            <a:p>
              <a:endParaRPr lang="en-US"/>
            </a:p>
          </p:txBody>
        </p:sp>
        <p:sp>
          <p:nvSpPr>
            <p:cNvPr id="59" name="Freeform 57"/>
            <p:cNvSpPr>
              <a:spLocks/>
            </p:cNvSpPr>
            <p:nvPr/>
          </p:nvSpPr>
          <p:spPr bwMode="auto">
            <a:xfrm>
              <a:off x="170" y="2211"/>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solidFill>
              <a:srgbClr val="DC54AD"/>
            </a:solidFill>
            <a:ln w="6350" cmpd="sng">
              <a:solidFill>
                <a:schemeClr val="tx1"/>
              </a:solidFill>
              <a:prstDash val="solid"/>
              <a:round/>
              <a:headEnd/>
              <a:tailEnd/>
            </a:ln>
          </p:spPr>
          <p:txBody>
            <a:bodyPr/>
            <a:lstStyle/>
            <a:p>
              <a:endParaRPr lang="en-US"/>
            </a:p>
          </p:txBody>
        </p:sp>
      </p:grpSp>
      <p:sp>
        <p:nvSpPr>
          <p:cNvPr id="60" name="Freeform 58"/>
          <p:cNvSpPr>
            <a:spLocks/>
          </p:cNvSpPr>
          <p:nvPr/>
        </p:nvSpPr>
        <p:spPr bwMode="auto">
          <a:xfrm>
            <a:off x="1965325" y="4305300"/>
            <a:ext cx="92075" cy="101600"/>
          </a:xfrm>
          <a:custGeom>
            <a:avLst/>
            <a:gdLst>
              <a:gd name="T0" fmla="*/ 2147483647 w 58"/>
              <a:gd name="T1" fmla="*/ 2147483647 h 64"/>
              <a:gd name="T2" fmla="*/ 2147483647 w 58"/>
              <a:gd name="T3" fmla="*/ 2147483647 h 64"/>
              <a:gd name="T4" fmla="*/ 2147483647 w 58"/>
              <a:gd name="T5" fmla="*/ 2147483647 h 64"/>
              <a:gd name="T6" fmla="*/ 2147483647 w 58"/>
              <a:gd name="T7" fmla="*/ 2147483647 h 64"/>
              <a:gd name="T8" fmla="*/ 2147483647 w 58"/>
              <a:gd name="T9" fmla="*/ 2147483647 h 64"/>
              <a:gd name="T10" fmla="*/ 2147483647 w 58"/>
              <a:gd name="T11" fmla="*/ 2147483647 h 64"/>
              <a:gd name="T12" fmla="*/ 2147483647 w 58"/>
              <a:gd name="T13" fmla="*/ 2147483647 h 64"/>
              <a:gd name="T14" fmla="*/ 2147483647 w 58"/>
              <a:gd name="T15" fmla="*/ 0 h 64"/>
              <a:gd name="T16" fmla="*/ 2147483647 w 58"/>
              <a:gd name="T17" fmla="*/ 2147483647 h 64"/>
              <a:gd name="T18" fmla="*/ 2147483647 w 58"/>
              <a:gd name="T19" fmla="*/ 2147483647 h 64"/>
              <a:gd name="T20" fmla="*/ 2147483647 w 58"/>
              <a:gd name="T21" fmla="*/ 2147483647 h 64"/>
              <a:gd name="T22" fmla="*/ 2147483647 w 58"/>
              <a:gd name="T23" fmla="*/ 2147483647 h 64"/>
              <a:gd name="T24" fmla="*/ 2147483647 w 58"/>
              <a:gd name="T25" fmla="*/ 2147483647 h 64"/>
              <a:gd name="T26" fmla="*/ 2147483647 w 58"/>
              <a:gd name="T27" fmla="*/ 2147483647 h 64"/>
              <a:gd name="T28" fmla="*/ 2147483647 w 58"/>
              <a:gd name="T29" fmla="*/ 2147483647 h 64"/>
              <a:gd name="T30" fmla="*/ 2147483647 w 58"/>
              <a:gd name="T31" fmla="*/ 2147483647 h 64"/>
              <a:gd name="T32" fmla="*/ 2147483647 w 58"/>
              <a:gd name="T33" fmla="*/ 2147483647 h 64"/>
              <a:gd name="T34" fmla="*/ 2147483647 w 58"/>
              <a:gd name="T35" fmla="*/ 2147483647 h 64"/>
              <a:gd name="T36" fmla="*/ 0 w 58"/>
              <a:gd name="T37" fmla="*/ 2147483647 h 64"/>
              <a:gd name="T38" fmla="*/ 2147483647 w 58"/>
              <a:gd name="T39" fmla="*/ 2147483647 h 64"/>
              <a:gd name="T40" fmla="*/ 2147483647 w 58"/>
              <a:gd name="T41" fmla="*/ 2147483647 h 64"/>
              <a:gd name="T42" fmla="*/ 2147483647 w 58"/>
              <a:gd name="T43" fmla="*/ 2147483647 h 64"/>
              <a:gd name="T44" fmla="*/ 2147483647 w 58"/>
              <a:gd name="T45" fmla="*/ 2147483647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solidFill>
            <a:srgbClr val="6699FF"/>
          </a:solidFill>
          <a:ln w="7938">
            <a:solidFill>
              <a:schemeClr val="tx1"/>
            </a:solidFill>
            <a:prstDash val="solid"/>
            <a:round/>
            <a:headEnd/>
            <a:tailEnd/>
          </a:ln>
        </p:spPr>
        <p:txBody>
          <a:bodyPr/>
          <a:lstStyle/>
          <a:p>
            <a:endParaRPr lang="en-US"/>
          </a:p>
        </p:txBody>
      </p:sp>
      <p:sp>
        <p:nvSpPr>
          <p:cNvPr id="61" name="Freeform 59"/>
          <p:cNvSpPr>
            <a:spLocks/>
          </p:cNvSpPr>
          <p:nvPr/>
        </p:nvSpPr>
        <p:spPr bwMode="auto">
          <a:xfrm>
            <a:off x="2041525" y="4289425"/>
            <a:ext cx="19050" cy="69850"/>
          </a:xfrm>
          <a:custGeom>
            <a:avLst/>
            <a:gdLst>
              <a:gd name="T0" fmla="*/ 2147483647 w 12"/>
              <a:gd name="T1" fmla="*/ 0 h 44"/>
              <a:gd name="T2" fmla="*/ 2147483647 w 12"/>
              <a:gd name="T3" fmla="*/ 2147483647 h 44"/>
              <a:gd name="T4" fmla="*/ 2147483647 w 12"/>
              <a:gd name="T5" fmla="*/ 2147483647 h 44"/>
              <a:gd name="T6" fmla="*/ 2147483647 w 12"/>
              <a:gd name="T7" fmla="*/ 2147483647 h 44"/>
              <a:gd name="T8" fmla="*/ 2147483647 w 12"/>
              <a:gd name="T9" fmla="*/ 2147483647 h 44"/>
              <a:gd name="T10" fmla="*/ 2147483647 w 12"/>
              <a:gd name="T11" fmla="*/ 2147483647 h 44"/>
              <a:gd name="T12" fmla="*/ 0 w 12"/>
              <a:gd name="T13" fmla="*/ 2147483647 h 44"/>
              <a:gd name="T14" fmla="*/ 0 w 12"/>
              <a:gd name="T15" fmla="*/ 2147483647 h 44"/>
              <a:gd name="T16" fmla="*/ 2147483647 w 12"/>
              <a:gd name="T17" fmla="*/ 2147483647 h 44"/>
              <a:gd name="T18" fmla="*/ 2147483647 w 12"/>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solidFill>
            <a:srgbClr val="6699FF"/>
          </a:solidFill>
          <a:ln w="7938">
            <a:solidFill>
              <a:schemeClr val="tx1"/>
            </a:solidFill>
            <a:prstDash val="solid"/>
            <a:round/>
            <a:headEnd/>
            <a:tailEnd/>
          </a:ln>
        </p:spPr>
        <p:txBody>
          <a:bodyPr/>
          <a:lstStyle/>
          <a:p>
            <a:endParaRPr lang="en-US"/>
          </a:p>
        </p:txBody>
      </p:sp>
      <p:sp>
        <p:nvSpPr>
          <p:cNvPr id="62" name="Freeform 60"/>
          <p:cNvSpPr>
            <a:spLocks/>
          </p:cNvSpPr>
          <p:nvPr/>
        </p:nvSpPr>
        <p:spPr bwMode="auto">
          <a:xfrm>
            <a:off x="2019300" y="4391025"/>
            <a:ext cx="53975" cy="34925"/>
          </a:xfrm>
          <a:custGeom>
            <a:avLst/>
            <a:gdLst>
              <a:gd name="T0" fmla="*/ 0 w 34"/>
              <a:gd name="T1" fmla="*/ 2147483647 h 22"/>
              <a:gd name="T2" fmla="*/ 2147483647 w 34"/>
              <a:gd name="T3" fmla="*/ 0 h 22"/>
              <a:gd name="T4" fmla="*/ 2147483647 w 34"/>
              <a:gd name="T5" fmla="*/ 2147483647 h 22"/>
              <a:gd name="T6" fmla="*/ 2147483647 w 34"/>
              <a:gd name="T7" fmla="*/ 2147483647 h 22"/>
              <a:gd name="T8" fmla="*/ 2147483647 w 34"/>
              <a:gd name="T9" fmla="*/ 2147483647 h 22"/>
              <a:gd name="T10" fmla="*/ 2147483647 w 34"/>
              <a:gd name="T11" fmla="*/ 2147483647 h 22"/>
              <a:gd name="T12" fmla="*/ 2147483647 w 34"/>
              <a:gd name="T13" fmla="*/ 2147483647 h 22"/>
              <a:gd name="T14" fmla="*/ 2147483647 w 34"/>
              <a:gd name="T15" fmla="*/ 2147483647 h 22"/>
              <a:gd name="T16" fmla="*/ 2147483647 w 34"/>
              <a:gd name="T17" fmla="*/ 2147483647 h 22"/>
              <a:gd name="T18" fmla="*/ 2147483647 w 34"/>
              <a:gd name="T19" fmla="*/ 2147483647 h 22"/>
              <a:gd name="T20" fmla="*/ 0 w 3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solidFill>
            <a:srgbClr val="6699FF"/>
          </a:solidFill>
          <a:ln w="7938">
            <a:solidFill>
              <a:schemeClr val="tx1"/>
            </a:solidFill>
            <a:prstDash val="solid"/>
            <a:round/>
            <a:headEnd/>
            <a:tailEnd/>
          </a:ln>
        </p:spPr>
        <p:txBody>
          <a:bodyPr/>
          <a:lstStyle/>
          <a:p>
            <a:endParaRPr lang="en-US"/>
          </a:p>
        </p:txBody>
      </p:sp>
      <p:sp>
        <p:nvSpPr>
          <p:cNvPr id="63" name="Freeform 61"/>
          <p:cNvSpPr>
            <a:spLocks/>
          </p:cNvSpPr>
          <p:nvPr/>
        </p:nvSpPr>
        <p:spPr bwMode="auto">
          <a:xfrm>
            <a:off x="2038350" y="4356100"/>
            <a:ext cx="152400" cy="76200"/>
          </a:xfrm>
          <a:custGeom>
            <a:avLst/>
            <a:gdLst>
              <a:gd name="T0" fmla="*/ 2147483647 w 96"/>
              <a:gd name="T1" fmla="*/ 2147483647 h 48"/>
              <a:gd name="T2" fmla="*/ 2147483647 w 96"/>
              <a:gd name="T3" fmla="*/ 2147483647 h 48"/>
              <a:gd name="T4" fmla="*/ 2147483647 w 96"/>
              <a:gd name="T5" fmla="*/ 2147483647 h 48"/>
              <a:gd name="T6" fmla="*/ 2147483647 w 96"/>
              <a:gd name="T7" fmla="*/ 2147483647 h 48"/>
              <a:gd name="T8" fmla="*/ 2147483647 w 96"/>
              <a:gd name="T9" fmla="*/ 2147483647 h 48"/>
              <a:gd name="T10" fmla="*/ 2147483647 w 96"/>
              <a:gd name="T11" fmla="*/ 0 h 48"/>
              <a:gd name="T12" fmla="*/ 2147483647 w 96"/>
              <a:gd name="T13" fmla="*/ 0 h 48"/>
              <a:gd name="T14" fmla="*/ 2147483647 w 96"/>
              <a:gd name="T15" fmla="*/ 0 h 48"/>
              <a:gd name="T16" fmla="*/ 2147483647 w 96"/>
              <a:gd name="T17" fmla="*/ 2147483647 h 48"/>
              <a:gd name="T18" fmla="*/ 2147483647 w 96"/>
              <a:gd name="T19" fmla="*/ 2147483647 h 48"/>
              <a:gd name="T20" fmla="*/ 2147483647 w 96"/>
              <a:gd name="T21" fmla="*/ 2147483647 h 48"/>
              <a:gd name="T22" fmla="*/ 2147483647 w 96"/>
              <a:gd name="T23" fmla="*/ 2147483647 h 48"/>
              <a:gd name="T24" fmla="*/ 2147483647 w 96"/>
              <a:gd name="T25" fmla="*/ 2147483647 h 48"/>
              <a:gd name="T26" fmla="*/ 2147483647 w 96"/>
              <a:gd name="T27" fmla="*/ 2147483647 h 48"/>
              <a:gd name="T28" fmla="*/ 2147483647 w 96"/>
              <a:gd name="T29" fmla="*/ 2147483647 h 48"/>
              <a:gd name="T30" fmla="*/ 2147483647 w 96"/>
              <a:gd name="T31" fmla="*/ 2147483647 h 48"/>
              <a:gd name="T32" fmla="*/ 2147483647 w 96"/>
              <a:gd name="T33" fmla="*/ 2147483647 h 48"/>
              <a:gd name="T34" fmla="*/ 2147483647 w 96"/>
              <a:gd name="T35" fmla="*/ 2147483647 h 48"/>
              <a:gd name="T36" fmla="*/ 2147483647 w 96"/>
              <a:gd name="T37" fmla="*/ 2147483647 h 48"/>
              <a:gd name="T38" fmla="*/ 2147483647 w 96"/>
              <a:gd name="T39" fmla="*/ 2147483647 h 48"/>
              <a:gd name="T40" fmla="*/ 2147483647 w 96"/>
              <a:gd name="T41" fmla="*/ 2147483647 h 48"/>
              <a:gd name="T42" fmla="*/ 2147483647 w 96"/>
              <a:gd name="T43" fmla="*/ 2147483647 h 48"/>
              <a:gd name="T44" fmla="*/ 2147483647 w 96"/>
              <a:gd name="T45" fmla="*/ 2147483647 h 48"/>
              <a:gd name="T46" fmla="*/ 2147483647 w 96"/>
              <a:gd name="T47" fmla="*/ 2147483647 h 48"/>
              <a:gd name="T48" fmla="*/ 2147483647 w 96"/>
              <a:gd name="T49" fmla="*/ 2147483647 h 48"/>
              <a:gd name="T50" fmla="*/ 2147483647 w 96"/>
              <a:gd name="T51" fmla="*/ 2147483647 h 48"/>
              <a:gd name="T52" fmla="*/ 0 w 96"/>
              <a:gd name="T53" fmla="*/ 2147483647 h 48"/>
              <a:gd name="T54" fmla="*/ 2147483647 w 96"/>
              <a:gd name="T55" fmla="*/ 2147483647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solidFill>
            <a:srgbClr val="6699FF"/>
          </a:solidFill>
          <a:ln w="7938">
            <a:solidFill>
              <a:schemeClr val="tx1"/>
            </a:solidFill>
            <a:prstDash val="solid"/>
            <a:round/>
            <a:headEnd/>
            <a:tailEnd/>
          </a:ln>
        </p:spPr>
        <p:txBody>
          <a:bodyPr/>
          <a:lstStyle/>
          <a:p>
            <a:endParaRPr lang="en-US"/>
          </a:p>
        </p:txBody>
      </p:sp>
      <p:sp>
        <p:nvSpPr>
          <p:cNvPr id="64" name="Freeform 62"/>
          <p:cNvSpPr>
            <a:spLocks/>
          </p:cNvSpPr>
          <p:nvPr/>
        </p:nvSpPr>
        <p:spPr bwMode="auto">
          <a:xfrm>
            <a:off x="2085975" y="4381500"/>
            <a:ext cx="101600" cy="104775"/>
          </a:xfrm>
          <a:custGeom>
            <a:avLst/>
            <a:gdLst>
              <a:gd name="T0" fmla="*/ 2147483647 w 64"/>
              <a:gd name="T1" fmla="*/ 2147483647 h 66"/>
              <a:gd name="T2" fmla="*/ 2147483647 w 64"/>
              <a:gd name="T3" fmla="*/ 2147483647 h 66"/>
              <a:gd name="T4" fmla="*/ 2147483647 w 64"/>
              <a:gd name="T5" fmla="*/ 2147483647 h 66"/>
              <a:gd name="T6" fmla="*/ 2147483647 w 64"/>
              <a:gd name="T7" fmla="*/ 2147483647 h 66"/>
              <a:gd name="T8" fmla="*/ 2147483647 w 64"/>
              <a:gd name="T9" fmla="*/ 2147483647 h 66"/>
              <a:gd name="T10" fmla="*/ 0 w 64"/>
              <a:gd name="T11" fmla="*/ 2147483647 h 66"/>
              <a:gd name="T12" fmla="*/ 2147483647 w 64"/>
              <a:gd name="T13" fmla="*/ 2147483647 h 66"/>
              <a:gd name="T14" fmla="*/ 2147483647 w 64"/>
              <a:gd name="T15" fmla="*/ 2147483647 h 66"/>
              <a:gd name="T16" fmla="*/ 2147483647 w 64"/>
              <a:gd name="T17" fmla="*/ 2147483647 h 66"/>
              <a:gd name="T18" fmla="*/ 2147483647 w 64"/>
              <a:gd name="T19" fmla="*/ 2147483647 h 66"/>
              <a:gd name="T20" fmla="*/ 2147483647 w 64"/>
              <a:gd name="T21" fmla="*/ 2147483647 h 66"/>
              <a:gd name="T22" fmla="*/ 2147483647 w 64"/>
              <a:gd name="T23" fmla="*/ 2147483647 h 66"/>
              <a:gd name="T24" fmla="*/ 2147483647 w 64"/>
              <a:gd name="T25" fmla="*/ 2147483647 h 66"/>
              <a:gd name="T26" fmla="*/ 2147483647 w 64"/>
              <a:gd name="T27" fmla="*/ 0 h 66"/>
              <a:gd name="T28" fmla="*/ 2147483647 w 64"/>
              <a:gd name="T29" fmla="*/ 2147483647 h 66"/>
              <a:gd name="T30" fmla="*/ 2147483647 w 64"/>
              <a:gd name="T31" fmla="*/ 2147483647 h 66"/>
              <a:gd name="T32" fmla="*/ 2147483647 w 64"/>
              <a:gd name="T33" fmla="*/ 2147483647 h 66"/>
              <a:gd name="T34" fmla="*/ 2147483647 w 64"/>
              <a:gd name="T35" fmla="*/ 2147483647 h 66"/>
              <a:gd name="T36" fmla="*/ 2147483647 w 64"/>
              <a:gd name="T37" fmla="*/ 2147483647 h 66"/>
              <a:gd name="T38" fmla="*/ 2147483647 w 64"/>
              <a:gd name="T39" fmla="*/ 2147483647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solidFill>
            <a:srgbClr val="DDDDDD"/>
          </a:solidFill>
          <a:ln w="7938">
            <a:solidFill>
              <a:schemeClr val="tx1"/>
            </a:solidFill>
            <a:prstDash val="solid"/>
            <a:round/>
            <a:headEnd/>
            <a:tailEnd/>
          </a:ln>
        </p:spPr>
        <p:txBody>
          <a:bodyPr/>
          <a:lstStyle/>
          <a:p>
            <a:endParaRPr lang="en-US"/>
          </a:p>
        </p:txBody>
      </p:sp>
      <p:sp>
        <p:nvSpPr>
          <p:cNvPr id="65" name="Freeform 63"/>
          <p:cNvSpPr>
            <a:spLocks/>
          </p:cNvSpPr>
          <p:nvPr/>
        </p:nvSpPr>
        <p:spPr bwMode="auto">
          <a:xfrm>
            <a:off x="2124075" y="4476750"/>
            <a:ext cx="79375" cy="69850"/>
          </a:xfrm>
          <a:custGeom>
            <a:avLst/>
            <a:gdLst>
              <a:gd name="T0" fmla="*/ 2147483647 w 50"/>
              <a:gd name="T1" fmla="*/ 2147483647 h 44"/>
              <a:gd name="T2" fmla="*/ 2147483647 w 50"/>
              <a:gd name="T3" fmla="*/ 2147483647 h 44"/>
              <a:gd name="T4" fmla="*/ 2147483647 w 50"/>
              <a:gd name="T5" fmla="*/ 2147483647 h 44"/>
              <a:gd name="T6" fmla="*/ 2147483647 w 50"/>
              <a:gd name="T7" fmla="*/ 2147483647 h 44"/>
              <a:gd name="T8" fmla="*/ 2147483647 w 50"/>
              <a:gd name="T9" fmla="*/ 2147483647 h 44"/>
              <a:gd name="T10" fmla="*/ 0 w 50"/>
              <a:gd name="T11" fmla="*/ 2147483647 h 44"/>
              <a:gd name="T12" fmla="*/ 0 w 50"/>
              <a:gd name="T13" fmla="*/ 2147483647 h 44"/>
              <a:gd name="T14" fmla="*/ 2147483647 w 50"/>
              <a:gd name="T15" fmla="*/ 2147483647 h 44"/>
              <a:gd name="T16" fmla="*/ 2147483647 w 50"/>
              <a:gd name="T17" fmla="*/ 0 h 44"/>
              <a:gd name="T18" fmla="*/ 2147483647 w 50"/>
              <a:gd name="T19" fmla="*/ 2147483647 h 44"/>
              <a:gd name="T20" fmla="*/ 2147483647 w 50"/>
              <a:gd name="T21" fmla="*/ 2147483647 h 44"/>
              <a:gd name="T22" fmla="*/ 2147483647 w 50"/>
              <a:gd name="T23" fmla="*/ 2147483647 h 44"/>
              <a:gd name="T24" fmla="*/ 2147483647 w 50"/>
              <a:gd name="T25" fmla="*/ 2147483647 h 44"/>
              <a:gd name="T26" fmla="*/ 2147483647 w 50"/>
              <a:gd name="T27" fmla="*/ 2147483647 h 44"/>
              <a:gd name="T28" fmla="*/ 2147483647 w 50"/>
              <a:gd name="T29" fmla="*/ 2147483647 h 44"/>
              <a:gd name="T30" fmla="*/ 2147483647 w 50"/>
              <a:gd name="T31" fmla="*/ 2147483647 h 44"/>
              <a:gd name="T32" fmla="*/ 2147483647 w 50"/>
              <a:gd name="T33" fmla="*/ 2147483647 h 44"/>
              <a:gd name="T34" fmla="*/ 2147483647 w 50"/>
              <a:gd name="T35" fmla="*/ 2147483647 h 44"/>
              <a:gd name="T36" fmla="*/ 2147483647 w 50"/>
              <a:gd name="T37" fmla="*/ 2147483647 h 44"/>
              <a:gd name="T38" fmla="*/ 2147483647 w 50"/>
              <a:gd name="T39" fmla="*/ 2147483647 h 44"/>
              <a:gd name="T40" fmla="*/ 2147483647 w 50"/>
              <a:gd name="T41" fmla="*/ 2147483647 h 44"/>
              <a:gd name="T42" fmla="*/ 2147483647 w 50"/>
              <a:gd name="T43" fmla="*/ 2147483647 h 44"/>
              <a:gd name="T44" fmla="*/ 2147483647 w 50"/>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solidFill>
            <a:srgbClr val="6699FF"/>
          </a:solidFill>
          <a:ln w="7938">
            <a:solidFill>
              <a:schemeClr val="tx1"/>
            </a:solidFill>
            <a:prstDash val="solid"/>
            <a:round/>
            <a:headEnd/>
            <a:tailEnd/>
          </a:ln>
        </p:spPr>
        <p:txBody>
          <a:bodyPr/>
          <a:lstStyle/>
          <a:p>
            <a:endParaRPr lang="en-US"/>
          </a:p>
        </p:txBody>
      </p:sp>
      <p:sp>
        <p:nvSpPr>
          <p:cNvPr id="66" name="Freeform 64"/>
          <p:cNvSpPr>
            <a:spLocks/>
          </p:cNvSpPr>
          <p:nvPr/>
        </p:nvSpPr>
        <p:spPr bwMode="auto">
          <a:xfrm>
            <a:off x="2184400" y="4518025"/>
            <a:ext cx="161925" cy="60325"/>
          </a:xfrm>
          <a:custGeom>
            <a:avLst/>
            <a:gdLst>
              <a:gd name="T0" fmla="*/ 2147483647 w 102"/>
              <a:gd name="T1" fmla="*/ 2147483647 h 38"/>
              <a:gd name="T2" fmla="*/ 2147483647 w 102"/>
              <a:gd name="T3" fmla="*/ 2147483647 h 38"/>
              <a:gd name="T4" fmla="*/ 2147483647 w 102"/>
              <a:gd name="T5" fmla="*/ 2147483647 h 38"/>
              <a:gd name="T6" fmla="*/ 2147483647 w 102"/>
              <a:gd name="T7" fmla="*/ 2147483647 h 38"/>
              <a:gd name="T8" fmla="*/ 2147483647 w 102"/>
              <a:gd name="T9" fmla="*/ 2147483647 h 38"/>
              <a:gd name="T10" fmla="*/ 2147483647 w 102"/>
              <a:gd name="T11" fmla="*/ 2147483647 h 38"/>
              <a:gd name="T12" fmla="*/ 2147483647 w 102"/>
              <a:gd name="T13" fmla="*/ 2147483647 h 38"/>
              <a:gd name="T14" fmla="*/ 2147483647 w 102"/>
              <a:gd name="T15" fmla="*/ 2147483647 h 38"/>
              <a:gd name="T16" fmla="*/ 2147483647 w 102"/>
              <a:gd name="T17" fmla="*/ 2147483647 h 38"/>
              <a:gd name="T18" fmla="*/ 2147483647 w 102"/>
              <a:gd name="T19" fmla="*/ 2147483647 h 38"/>
              <a:gd name="T20" fmla="*/ 2147483647 w 102"/>
              <a:gd name="T21" fmla="*/ 2147483647 h 38"/>
              <a:gd name="T22" fmla="*/ 2147483647 w 102"/>
              <a:gd name="T23" fmla="*/ 2147483647 h 38"/>
              <a:gd name="T24" fmla="*/ 2147483647 w 102"/>
              <a:gd name="T25" fmla="*/ 2147483647 h 38"/>
              <a:gd name="T26" fmla="*/ 2147483647 w 102"/>
              <a:gd name="T27" fmla="*/ 2147483647 h 38"/>
              <a:gd name="T28" fmla="*/ 2147483647 w 102"/>
              <a:gd name="T29" fmla="*/ 2147483647 h 38"/>
              <a:gd name="T30" fmla="*/ 2147483647 w 102"/>
              <a:gd name="T31" fmla="*/ 2147483647 h 38"/>
              <a:gd name="T32" fmla="*/ 2147483647 w 102"/>
              <a:gd name="T33" fmla="*/ 2147483647 h 38"/>
              <a:gd name="T34" fmla="*/ 2147483647 w 102"/>
              <a:gd name="T35" fmla="*/ 2147483647 h 38"/>
              <a:gd name="T36" fmla="*/ 2147483647 w 102"/>
              <a:gd name="T37" fmla="*/ 2147483647 h 38"/>
              <a:gd name="T38" fmla="*/ 2147483647 w 102"/>
              <a:gd name="T39" fmla="*/ 2147483647 h 38"/>
              <a:gd name="T40" fmla="*/ 2147483647 w 102"/>
              <a:gd name="T41" fmla="*/ 2147483647 h 38"/>
              <a:gd name="T42" fmla="*/ 2147483647 w 102"/>
              <a:gd name="T43" fmla="*/ 2147483647 h 38"/>
              <a:gd name="T44" fmla="*/ 0 w 102"/>
              <a:gd name="T45" fmla="*/ 2147483647 h 38"/>
              <a:gd name="T46" fmla="*/ 2147483647 w 102"/>
              <a:gd name="T47" fmla="*/ 2147483647 h 38"/>
              <a:gd name="T48" fmla="*/ 2147483647 w 102"/>
              <a:gd name="T49" fmla="*/ 2147483647 h 38"/>
              <a:gd name="T50" fmla="*/ 2147483647 w 102"/>
              <a:gd name="T51" fmla="*/ 2147483647 h 38"/>
              <a:gd name="T52" fmla="*/ 2147483647 w 102"/>
              <a:gd name="T53" fmla="*/ 2147483647 h 38"/>
              <a:gd name="T54" fmla="*/ 2147483647 w 102"/>
              <a:gd name="T55" fmla="*/ 2147483647 h 38"/>
              <a:gd name="T56" fmla="*/ 2147483647 w 102"/>
              <a:gd name="T57" fmla="*/ 2147483647 h 38"/>
              <a:gd name="T58" fmla="*/ 2147483647 w 102"/>
              <a:gd name="T59" fmla="*/ 2147483647 h 38"/>
              <a:gd name="T60" fmla="*/ 2147483647 w 102"/>
              <a:gd name="T61" fmla="*/ 2147483647 h 38"/>
              <a:gd name="T62" fmla="*/ 2147483647 w 102"/>
              <a:gd name="T63" fmla="*/ 2147483647 h 38"/>
              <a:gd name="T64" fmla="*/ 2147483647 w 102"/>
              <a:gd name="T65" fmla="*/ 2147483647 h 38"/>
              <a:gd name="T66" fmla="*/ 2147483647 w 102"/>
              <a:gd name="T67" fmla="*/ 0 h 38"/>
              <a:gd name="T68" fmla="*/ 2147483647 w 102"/>
              <a:gd name="T69" fmla="*/ 2147483647 h 38"/>
              <a:gd name="T70" fmla="*/ 2147483647 w 102"/>
              <a:gd name="T71" fmla="*/ 2147483647 h 38"/>
              <a:gd name="T72" fmla="*/ 2147483647 w 102"/>
              <a:gd name="T73" fmla="*/ 2147483647 h 38"/>
              <a:gd name="T74" fmla="*/ 2147483647 w 102"/>
              <a:gd name="T75" fmla="*/ 2147483647 h 38"/>
              <a:gd name="T76" fmla="*/ 2147483647 w 102"/>
              <a:gd name="T77" fmla="*/ 2147483647 h 38"/>
              <a:gd name="T78" fmla="*/ 2147483647 w 102"/>
              <a:gd name="T79" fmla="*/ 2147483647 h 38"/>
              <a:gd name="T80" fmla="*/ 2147483647 w 102"/>
              <a:gd name="T81" fmla="*/ 2147483647 h 38"/>
              <a:gd name="T82" fmla="*/ 2147483647 w 102"/>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solidFill>
            <a:srgbClr val="6699FF"/>
          </a:solidFill>
          <a:ln w="7938">
            <a:solidFill>
              <a:schemeClr val="tx1"/>
            </a:solidFill>
            <a:prstDash val="solid"/>
            <a:round/>
            <a:headEnd/>
            <a:tailEnd/>
          </a:ln>
        </p:spPr>
        <p:txBody>
          <a:bodyPr/>
          <a:lstStyle/>
          <a:p>
            <a:endParaRPr lang="en-US"/>
          </a:p>
        </p:txBody>
      </p:sp>
      <p:sp>
        <p:nvSpPr>
          <p:cNvPr id="67" name="Freeform 65"/>
          <p:cNvSpPr>
            <a:spLocks/>
          </p:cNvSpPr>
          <p:nvPr/>
        </p:nvSpPr>
        <p:spPr bwMode="auto">
          <a:xfrm>
            <a:off x="2149475" y="4165600"/>
            <a:ext cx="263525" cy="88900"/>
          </a:xfrm>
          <a:custGeom>
            <a:avLst/>
            <a:gdLst>
              <a:gd name="T0" fmla="*/ 2147483647 w 166"/>
              <a:gd name="T1" fmla="*/ 2147483647 h 56"/>
              <a:gd name="T2" fmla="*/ 2147483647 w 166"/>
              <a:gd name="T3" fmla="*/ 2147483647 h 56"/>
              <a:gd name="T4" fmla="*/ 2147483647 w 166"/>
              <a:gd name="T5" fmla="*/ 2147483647 h 56"/>
              <a:gd name="T6" fmla="*/ 2147483647 w 166"/>
              <a:gd name="T7" fmla="*/ 2147483647 h 56"/>
              <a:gd name="T8" fmla="*/ 2147483647 w 166"/>
              <a:gd name="T9" fmla="*/ 2147483647 h 56"/>
              <a:gd name="T10" fmla="*/ 2147483647 w 166"/>
              <a:gd name="T11" fmla="*/ 2147483647 h 56"/>
              <a:gd name="T12" fmla="*/ 2147483647 w 166"/>
              <a:gd name="T13" fmla="*/ 2147483647 h 56"/>
              <a:gd name="T14" fmla="*/ 2147483647 w 166"/>
              <a:gd name="T15" fmla="*/ 2147483647 h 56"/>
              <a:gd name="T16" fmla="*/ 2147483647 w 166"/>
              <a:gd name="T17" fmla="*/ 2147483647 h 56"/>
              <a:gd name="T18" fmla="*/ 2147483647 w 166"/>
              <a:gd name="T19" fmla="*/ 2147483647 h 56"/>
              <a:gd name="T20" fmla="*/ 2147483647 w 166"/>
              <a:gd name="T21" fmla="*/ 2147483647 h 56"/>
              <a:gd name="T22" fmla="*/ 2147483647 w 166"/>
              <a:gd name="T23" fmla="*/ 2147483647 h 56"/>
              <a:gd name="T24" fmla="*/ 2147483647 w 166"/>
              <a:gd name="T25" fmla="*/ 2147483647 h 56"/>
              <a:gd name="T26" fmla="*/ 2147483647 w 166"/>
              <a:gd name="T27" fmla="*/ 2147483647 h 56"/>
              <a:gd name="T28" fmla="*/ 2147483647 w 166"/>
              <a:gd name="T29" fmla="*/ 2147483647 h 56"/>
              <a:gd name="T30" fmla="*/ 2147483647 w 166"/>
              <a:gd name="T31" fmla="*/ 2147483647 h 56"/>
              <a:gd name="T32" fmla="*/ 2147483647 w 166"/>
              <a:gd name="T33" fmla="*/ 2147483647 h 56"/>
              <a:gd name="T34" fmla="*/ 2147483647 w 166"/>
              <a:gd name="T35" fmla="*/ 2147483647 h 56"/>
              <a:gd name="T36" fmla="*/ 2147483647 w 166"/>
              <a:gd name="T37" fmla="*/ 2147483647 h 56"/>
              <a:gd name="T38" fmla="*/ 0 w 166"/>
              <a:gd name="T39" fmla="*/ 2147483647 h 56"/>
              <a:gd name="T40" fmla="*/ 2147483647 w 166"/>
              <a:gd name="T41" fmla="*/ 2147483647 h 56"/>
              <a:gd name="T42" fmla="*/ 2147483647 w 166"/>
              <a:gd name="T43" fmla="*/ 2147483647 h 56"/>
              <a:gd name="T44" fmla="*/ 2147483647 w 166"/>
              <a:gd name="T45" fmla="*/ 2147483647 h 56"/>
              <a:gd name="T46" fmla="*/ 2147483647 w 166"/>
              <a:gd name="T47" fmla="*/ 0 h 56"/>
              <a:gd name="T48" fmla="*/ 2147483647 w 166"/>
              <a:gd name="T49" fmla="*/ 0 h 56"/>
              <a:gd name="T50" fmla="*/ 2147483647 w 166"/>
              <a:gd name="T51" fmla="*/ 2147483647 h 56"/>
              <a:gd name="T52" fmla="*/ 2147483647 w 166"/>
              <a:gd name="T53" fmla="*/ 2147483647 h 56"/>
              <a:gd name="T54" fmla="*/ 2147483647 w 166"/>
              <a:gd name="T55" fmla="*/ 2147483647 h 56"/>
              <a:gd name="T56" fmla="*/ 2147483647 w 166"/>
              <a:gd name="T57" fmla="*/ 2147483647 h 56"/>
              <a:gd name="T58" fmla="*/ 2147483647 w 166"/>
              <a:gd name="T59" fmla="*/ 2147483647 h 56"/>
              <a:gd name="T60" fmla="*/ 2147483647 w 166"/>
              <a:gd name="T61" fmla="*/ 2147483647 h 56"/>
              <a:gd name="T62" fmla="*/ 2147483647 w 166"/>
              <a:gd name="T63" fmla="*/ 2147483647 h 56"/>
              <a:gd name="T64" fmla="*/ 2147483647 w 166"/>
              <a:gd name="T65" fmla="*/ 2147483647 h 56"/>
              <a:gd name="T66" fmla="*/ 2147483647 w 166"/>
              <a:gd name="T67" fmla="*/ 2147483647 h 56"/>
              <a:gd name="T68" fmla="*/ 2147483647 w 166"/>
              <a:gd name="T69" fmla="*/ 2147483647 h 56"/>
              <a:gd name="T70" fmla="*/ 2147483647 w 166"/>
              <a:gd name="T71" fmla="*/ 2147483647 h 56"/>
              <a:gd name="T72" fmla="*/ 2147483647 w 166"/>
              <a:gd name="T73" fmla="*/ 2147483647 h 56"/>
              <a:gd name="T74" fmla="*/ 2147483647 w 166"/>
              <a:gd name="T75" fmla="*/ 2147483647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solidFill>
            <a:srgbClr val="2929A5"/>
          </a:solidFill>
          <a:ln w="7938">
            <a:solidFill>
              <a:schemeClr val="tx1"/>
            </a:solidFill>
            <a:prstDash val="solid"/>
            <a:round/>
            <a:headEnd/>
            <a:tailEnd/>
          </a:ln>
        </p:spPr>
        <p:txBody>
          <a:bodyPr/>
          <a:lstStyle/>
          <a:p>
            <a:endParaRPr lang="en-US"/>
          </a:p>
        </p:txBody>
      </p:sp>
      <p:sp>
        <p:nvSpPr>
          <p:cNvPr id="68" name="Freeform 66"/>
          <p:cNvSpPr>
            <a:spLocks/>
          </p:cNvSpPr>
          <p:nvPr/>
        </p:nvSpPr>
        <p:spPr bwMode="auto">
          <a:xfrm>
            <a:off x="2413000" y="4248150"/>
            <a:ext cx="69850" cy="47625"/>
          </a:xfrm>
          <a:custGeom>
            <a:avLst/>
            <a:gdLst>
              <a:gd name="T0" fmla="*/ 0 w 44"/>
              <a:gd name="T1" fmla="*/ 2147483647 h 30"/>
              <a:gd name="T2" fmla="*/ 2147483647 w 44"/>
              <a:gd name="T3" fmla="*/ 2147483647 h 30"/>
              <a:gd name="T4" fmla="*/ 2147483647 w 44"/>
              <a:gd name="T5" fmla="*/ 2147483647 h 30"/>
              <a:gd name="T6" fmla="*/ 2147483647 w 44"/>
              <a:gd name="T7" fmla="*/ 2147483647 h 30"/>
              <a:gd name="T8" fmla="*/ 2147483647 w 44"/>
              <a:gd name="T9" fmla="*/ 2147483647 h 30"/>
              <a:gd name="T10" fmla="*/ 2147483647 w 44"/>
              <a:gd name="T11" fmla="*/ 2147483647 h 30"/>
              <a:gd name="T12" fmla="*/ 2147483647 w 44"/>
              <a:gd name="T13" fmla="*/ 2147483647 h 30"/>
              <a:gd name="T14" fmla="*/ 2147483647 w 44"/>
              <a:gd name="T15" fmla="*/ 2147483647 h 30"/>
              <a:gd name="T16" fmla="*/ 2147483647 w 44"/>
              <a:gd name="T17" fmla="*/ 2147483647 h 30"/>
              <a:gd name="T18" fmla="*/ 2147483647 w 44"/>
              <a:gd name="T19" fmla="*/ 2147483647 h 30"/>
              <a:gd name="T20" fmla="*/ 2147483647 w 44"/>
              <a:gd name="T21" fmla="*/ 0 h 30"/>
              <a:gd name="T22" fmla="*/ 2147483647 w 44"/>
              <a:gd name="T23" fmla="*/ 2147483647 h 30"/>
              <a:gd name="T24" fmla="*/ 2147483647 w 44"/>
              <a:gd name="T25" fmla="*/ 2147483647 h 30"/>
              <a:gd name="T26" fmla="*/ 2147483647 w 44"/>
              <a:gd name="T27" fmla="*/ 2147483647 h 30"/>
              <a:gd name="T28" fmla="*/ 2147483647 w 44"/>
              <a:gd name="T29" fmla="*/ 2147483647 h 30"/>
              <a:gd name="T30" fmla="*/ 2147483647 w 44"/>
              <a:gd name="T31" fmla="*/ 2147483647 h 30"/>
              <a:gd name="T32" fmla="*/ 2147483647 w 44"/>
              <a:gd name="T33" fmla="*/ 2147483647 h 30"/>
              <a:gd name="T34" fmla="*/ 2147483647 w 44"/>
              <a:gd name="T35" fmla="*/ 2147483647 h 30"/>
              <a:gd name="T36" fmla="*/ 0 w 44"/>
              <a:gd name="T37" fmla="*/ 2147483647 h 30"/>
              <a:gd name="T38" fmla="*/ 0 w 44"/>
              <a:gd name="T39" fmla="*/ 2147483647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solidFill>
            <a:srgbClr val="6699FF"/>
          </a:solidFill>
          <a:ln w="7938">
            <a:solidFill>
              <a:schemeClr val="tx1"/>
            </a:solidFill>
            <a:prstDash val="solid"/>
            <a:round/>
            <a:headEnd/>
            <a:tailEnd/>
          </a:ln>
        </p:spPr>
        <p:txBody>
          <a:bodyPr/>
          <a:lstStyle/>
          <a:p>
            <a:endParaRPr lang="en-US"/>
          </a:p>
        </p:txBody>
      </p:sp>
      <p:sp>
        <p:nvSpPr>
          <p:cNvPr id="69" name="Freeform 67"/>
          <p:cNvSpPr>
            <a:spLocks/>
          </p:cNvSpPr>
          <p:nvPr/>
        </p:nvSpPr>
        <p:spPr bwMode="auto">
          <a:xfrm>
            <a:off x="2314575" y="4283075"/>
            <a:ext cx="50800" cy="28575"/>
          </a:xfrm>
          <a:custGeom>
            <a:avLst/>
            <a:gdLst>
              <a:gd name="T0" fmla="*/ 0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2147483647 w 32"/>
              <a:gd name="T21" fmla="*/ 2147483647 h 18"/>
              <a:gd name="T22" fmla="*/ 0 w 32"/>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solidFill>
            <a:srgbClr val="6699FF"/>
          </a:solidFill>
          <a:ln w="7938">
            <a:solidFill>
              <a:schemeClr val="tx1"/>
            </a:solidFill>
            <a:prstDash val="solid"/>
            <a:round/>
            <a:headEnd/>
            <a:tailEnd/>
          </a:ln>
        </p:spPr>
        <p:txBody>
          <a:bodyPr/>
          <a:lstStyle/>
          <a:p>
            <a:endParaRPr lang="en-US"/>
          </a:p>
        </p:txBody>
      </p:sp>
      <p:sp>
        <p:nvSpPr>
          <p:cNvPr id="70" name="Freeform 68"/>
          <p:cNvSpPr>
            <a:spLocks/>
          </p:cNvSpPr>
          <p:nvPr/>
        </p:nvSpPr>
        <p:spPr bwMode="auto">
          <a:xfrm>
            <a:off x="2470150" y="4254500"/>
            <a:ext cx="92075" cy="57150"/>
          </a:xfrm>
          <a:custGeom>
            <a:avLst/>
            <a:gdLst>
              <a:gd name="T0" fmla="*/ 2147483647 w 58"/>
              <a:gd name="T1" fmla="*/ 0 h 36"/>
              <a:gd name="T2" fmla="*/ 2147483647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2147483647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0 w 58"/>
              <a:gd name="T43" fmla="*/ 2147483647 h 36"/>
              <a:gd name="T44" fmla="*/ 2147483647 w 58"/>
              <a:gd name="T45" fmla="*/ 2147483647 h 36"/>
              <a:gd name="T46" fmla="*/ 2147483647 w 58"/>
              <a:gd name="T47" fmla="*/ 2147483647 h 36"/>
              <a:gd name="T48" fmla="*/ 2147483647 w 58"/>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solidFill>
            <a:srgbClr val="6699FF"/>
          </a:solidFill>
          <a:ln w="7938">
            <a:solidFill>
              <a:schemeClr val="tx1"/>
            </a:solidFill>
            <a:prstDash val="solid"/>
            <a:round/>
            <a:headEnd/>
            <a:tailEnd/>
          </a:ln>
        </p:spPr>
        <p:txBody>
          <a:bodyPr/>
          <a:lstStyle/>
          <a:p>
            <a:endParaRPr lang="en-US"/>
          </a:p>
        </p:txBody>
      </p:sp>
      <p:sp>
        <p:nvSpPr>
          <p:cNvPr id="71" name="Freeform 69"/>
          <p:cNvSpPr>
            <a:spLocks/>
          </p:cNvSpPr>
          <p:nvPr/>
        </p:nvSpPr>
        <p:spPr bwMode="auto">
          <a:xfrm>
            <a:off x="2590800" y="4286250"/>
            <a:ext cx="41275" cy="15875"/>
          </a:xfrm>
          <a:custGeom>
            <a:avLst/>
            <a:gdLst>
              <a:gd name="T0" fmla="*/ 2147483647 w 26"/>
              <a:gd name="T1" fmla="*/ 0 h 10"/>
              <a:gd name="T2" fmla="*/ 2147483647 w 26"/>
              <a:gd name="T3" fmla="*/ 0 h 10"/>
              <a:gd name="T4" fmla="*/ 0 w 26"/>
              <a:gd name="T5" fmla="*/ 2147483647 h 10"/>
              <a:gd name="T6" fmla="*/ 2147483647 w 26"/>
              <a:gd name="T7" fmla="*/ 2147483647 h 10"/>
              <a:gd name="T8" fmla="*/ 2147483647 w 26"/>
              <a:gd name="T9" fmla="*/ 2147483647 h 10"/>
              <a:gd name="T10" fmla="*/ 2147483647 w 26"/>
              <a:gd name="T11" fmla="*/ 2147483647 h 10"/>
              <a:gd name="T12" fmla="*/ 2147483647 w 26"/>
              <a:gd name="T13" fmla="*/ 2147483647 h 10"/>
              <a:gd name="T14" fmla="*/ 2147483647 w 26"/>
              <a:gd name="T15" fmla="*/ 2147483647 h 10"/>
              <a:gd name="T16" fmla="*/ 2147483647 w 26"/>
              <a:gd name="T17" fmla="*/ 0 h 10"/>
              <a:gd name="T18" fmla="*/ 2147483647 w 2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solidFill>
            <a:srgbClr val="2929A5"/>
          </a:solidFill>
          <a:ln w="7938">
            <a:solidFill>
              <a:schemeClr val="tx1"/>
            </a:solidFill>
            <a:prstDash val="solid"/>
            <a:round/>
            <a:headEnd/>
            <a:tailEnd/>
          </a:ln>
        </p:spPr>
        <p:txBody>
          <a:bodyPr/>
          <a:lstStyle/>
          <a:p>
            <a:endParaRPr lang="en-US"/>
          </a:p>
        </p:txBody>
      </p:sp>
      <p:sp>
        <p:nvSpPr>
          <p:cNvPr id="72" name="Freeform 70"/>
          <p:cNvSpPr>
            <a:spLocks/>
          </p:cNvSpPr>
          <p:nvPr/>
        </p:nvSpPr>
        <p:spPr bwMode="auto">
          <a:xfrm>
            <a:off x="2311400" y="4111625"/>
            <a:ext cx="19050" cy="25400"/>
          </a:xfrm>
          <a:custGeom>
            <a:avLst/>
            <a:gdLst>
              <a:gd name="T0" fmla="*/ 2147483647 w 12"/>
              <a:gd name="T1" fmla="*/ 2147483647 h 16"/>
              <a:gd name="T2" fmla="*/ 2147483647 w 12"/>
              <a:gd name="T3" fmla="*/ 0 h 16"/>
              <a:gd name="T4" fmla="*/ 0 w 12"/>
              <a:gd name="T5" fmla="*/ 2147483647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8" y="4"/>
                </a:moveTo>
                <a:lnTo>
                  <a:pt x="2" y="0"/>
                </a:lnTo>
                <a:lnTo>
                  <a:pt x="0" y="8"/>
                </a:lnTo>
                <a:lnTo>
                  <a:pt x="6" y="12"/>
                </a:lnTo>
                <a:lnTo>
                  <a:pt x="10" y="16"/>
                </a:lnTo>
                <a:lnTo>
                  <a:pt x="12" y="10"/>
                </a:lnTo>
                <a:lnTo>
                  <a:pt x="8" y="4"/>
                </a:lnTo>
                <a:close/>
              </a:path>
            </a:pathLst>
          </a:custGeom>
          <a:solidFill>
            <a:srgbClr val="6699FF"/>
          </a:solidFill>
          <a:ln w="7938">
            <a:solidFill>
              <a:schemeClr val="tx1"/>
            </a:solidFill>
            <a:prstDash val="solid"/>
            <a:round/>
            <a:headEnd/>
            <a:tailEnd/>
          </a:ln>
        </p:spPr>
        <p:txBody>
          <a:bodyPr/>
          <a:lstStyle/>
          <a:p>
            <a:endParaRPr lang="en-US"/>
          </a:p>
        </p:txBody>
      </p:sp>
      <p:sp>
        <p:nvSpPr>
          <p:cNvPr id="73" name="Freeform 71"/>
          <p:cNvSpPr>
            <a:spLocks/>
          </p:cNvSpPr>
          <p:nvPr/>
        </p:nvSpPr>
        <p:spPr bwMode="auto">
          <a:xfrm>
            <a:off x="2647950" y="3908425"/>
            <a:ext cx="19050" cy="12700"/>
          </a:xfrm>
          <a:custGeom>
            <a:avLst/>
            <a:gdLst>
              <a:gd name="T0" fmla="*/ 2147483647 w 12"/>
              <a:gd name="T1" fmla="*/ 0 h 8"/>
              <a:gd name="T2" fmla="*/ 2147483647 w 12"/>
              <a:gd name="T3" fmla="*/ 2147483647 h 8"/>
              <a:gd name="T4" fmla="*/ 0 w 12"/>
              <a:gd name="T5" fmla="*/ 2147483647 h 8"/>
              <a:gd name="T6" fmla="*/ 2147483647 w 12"/>
              <a:gd name="T7" fmla="*/ 2147483647 h 8"/>
              <a:gd name="T8" fmla="*/ 2147483647 w 12"/>
              <a:gd name="T9" fmla="*/ 2147483647 h 8"/>
              <a:gd name="T10" fmla="*/ 2147483647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solidFill>
            <a:srgbClr val="DDDDDD"/>
          </a:solidFill>
          <a:ln w="7938">
            <a:solidFill>
              <a:schemeClr val="tx1"/>
            </a:solidFill>
            <a:prstDash val="solid"/>
            <a:round/>
            <a:headEnd/>
            <a:tailEnd/>
          </a:ln>
        </p:spPr>
        <p:txBody>
          <a:bodyPr/>
          <a:lstStyle/>
          <a:p>
            <a:endParaRPr lang="en-US"/>
          </a:p>
        </p:txBody>
      </p:sp>
      <p:sp>
        <p:nvSpPr>
          <p:cNvPr id="74" name="Freeform 72"/>
          <p:cNvSpPr>
            <a:spLocks/>
          </p:cNvSpPr>
          <p:nvPr/>
        </p:nvSpPr>
        <p:spPr bwMode="auto">
          <a:xfrm>
            <a:off x="2301875" y="4445000"/>
            <a:ext cx="295275" cy="422275"/>
          </a:xfrm>
          <a:custGeom>
            <a:avLst/>
            <a:gdLst>
              <a:gd name="T0" fmla="*/ 2147483647 w 186"/>
              <a:gd name="T1" fmla="*/ 2147483647 h 266"/>
              <a:gd name="T2" fmla="*/ 2147483647 w 186"/>
              <a:gd name="T3" fmla="*/ 2147483647 h 266"/>
              <a:gd name="T4" fmla="*/ 2147483647 w 186"/>
              <a:gd name="T5" fmla="*/ 2147483647 h 266"/>
              <a:gd name="T6" fmla="*/ 2147483647 w 186"/>
              <a:gd name="T7" fmla="*/ 2147483647 h 266"/>
              <a:gd name="T8" fmla="*/ 2147483647 w 186"/>
              <a:gd name="T9" fmla="*/ 2147483647 h 266"/>
              <a:gd name="T10" fmla="*/ 2147483647 w 186"/>
              <a:gd name="T11" fmla="*/ 2147483647 h 266"/>
              <a:gd name="T12" fmla="*/ 2147483647 w 186"/>
              <a:gd name="T13" fmla="*/ 2147483647 h 266"/>
              <a:gd name="T14" fmla="*/ 2147483647 w 186"/>
              <a:gd name="T15" fmla="*/ 0 h 266"/>
              <a:gd name="T16" fmla="*/ 2147483647 w 186"/>
              <a:gd name="T17" fmla="*/ 2147483647 h 266"/>
              <a:gd name="T18" fmla="*/ 2147483647 w 186"/>
              <a:gd name="T19" fmla="*/ 2147483647 h 266"/>
              <a:gd name="T20" fmla="*/ 2147483647 w 186"/>
              <a:gd name="T21" fmla="*/ 2147483647 h 266"/>
              <a:gd name="T22" fmla="*/ 2147483647 w 186"/>
              <a:gd name="T23" fmla="*/ 2147483647 h 266"/>
              <a:gd name="T24" fmla="*/ 2147483647 w 186"/>
              <a:gd name="T25" fmla="*/ 2147483647 h 266"/>
              <a:gd name="T26" fmla="*/ 2147483647 w 186"/>
              <a:gd name="T27" fmla="*/ 2147483647 h 266"/>
              <a:gd name="T28" fmla="*/ 2147483647 w 186"/>
              <a:gd name="T29" fmla="*/ 2147483647 h 266"/>
              <a:gd name="T30" fmla="*/ 2147483647 w 186"/>
              <a:gd name="T31" fmla="*/ 2147483647 h 266"/>
              <a:gd name="T32" fmla="*/ 2147483647 w 186"/>
              <a:gd name="T33" fmla="*/ 2147483647 h 266"/>
              <a:gd name="T34" fmla="*/ 2147483647 w 186"/>
              <a:gd name="T35" fmla="*/ 2147483647 h 266"/>
              <a:gd name="T36" fmla="*/ 2147483647 w 186"/>
              <a:gd name="T37" fmla="*/ 2147483647 h 266"/>
              <a:gd name="T38" fmla="*/ 2147483647 w 186"/>
              <a:gd name="T39" fmla="*/ 2147483647 h 266"/>
              <a:gd name="T40" fmla="*/ 2147483647 w 186"/>
              <a:gd name="T41" fmla="*/ 2147483647 h 266"/>
              <a:gd name="T42" fmla="*/ 2147483647 w 186"/>
              <a:gd name="T43" fmla="*/ 2147483647 h 266"/>
              <a:gd name="T44" fmla="*/ 2147483647 w 186"/>
              <a:gd name="T45" fmla="*/ 2147483647 h 266"/>
              <a:gd name="T46" fmla="*/ 2147483647 w 186"/>
              <a:gd name="T47" fmla="*/ 2147483647 h 266"/>
              <a:gd name="T48" fmla="*/ 2147483647 w 186"/>
              <a:gd name="T49" fmla="*/ 2147483647 h 266"/>
              <a:gd name="T50" fmla="*/ 2147483647 w 186"/>
              <a:gd name="T51" fmla="*/ 2147483647 h 266"/>
              <a:gd name="T52" fmla="*/ 2147483647 w 186"/>
              <a:gd name="T53" fmla="*/ 2147483647 h 266"/>
              <a:gd name="T54" fmla="*/ 2147483647 w 186"/>
              <a:gd name="T55" fmla="*/ 2147483647 h 266"/>
              <a:gd name="T56" fmla="*/ 2147483647 w 186"/>
              <a:gd name="T57" fmla="*/ 2147483647 h 266"/>
              <a:gd name="T58" fmla="*/ 2147483647 w 186"/>
              <a:gd name="T59" fmla="*/ 2147483647 h 266"/>
              <a:gd name="T60" fmla="*/ 2147483647 w 186"/>
              <a:gd name="T61" fmla="*/ 2147483647 h 266"/>
              <a:gd name="T62" fmla="*/ 2147483647 w 186"/>
              <a:gd name="T63" fmla="*/ 2147483647 h 266"/>
              <a:gd name="T64" fmla="*/ 2147483647 w 186"/>
              <a:gd name="T65" fmla="*/ 2147483647 h 266"/>
              <a:gd name="T66" fmla="*/ 2147483647 w 186"/>
              <a:gd name="T67" fmla="*/ 2147483647 h 266"/>
              <a:gd name="T68" fmla="*/ 2147483647 w 186"/>
              <a:gd name="T69" fmla="*/ 2147483647 h 266"/>
              <a:gd name="T70" fmla="*/ 2147483647 w 186"/>
              <a:gd name="T71" fmla="*/ 2147483647 h 266"/>
              <a:gd name="T72" fmla="*/ 2147483647 w 186"/>
              <a:gd name="T73" fmla="*/ 2147483647 h 266"/>
              <a:gd name="T74" fmla="*/ 2147483647 w 186"/>
              <a:gd name="T75" fmla="*/ 2147483647 h 266"/>
              <a:gd name="T76" fmla="*/ 2147483647 w 186"/>
              <a:gd name="T77" fmla="*/ 2147483647 h 266"/>
              <a:gd name="T78" fmla="*/ 2147483647 w 186"/>
              <a:gd name="T79" fmla="*/ 2147483647 h 266"/>
              <a:gd name="T80" fmla="*/ 2147483647 w 186"/>
              <a:gd name="T81" fmla="*/ 2147483647 h 266"/>
              <a:gd name="T82" fmla="*/ 2147483647 w 186"/>
              <a:gd name="T83" fmla="*/ 2147483647 h 266"/>
              <a:gd name="T84" fmla="*/ 2147483647 w 186"/>
              <a:gd name="T85" fmla="*/ 2147483647 h 266"/>
              <a:gd name="T86" fmla="*/ 2147483647 w 186"/>
              <a:gd name="T87" fmla="*/ 2147483647 h 2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solidFill>
            <a:srgbClr val="2929A5"/>
          </a:solidFill>
          <a:ln w="7938">
            <a:solidFill>
              <a:schemeClr val="tx1"/>
            </a:solidFill>
            <a:prstDash val="solid"/>
            <a:round/>
            <a:headEnd/>
            <a:tailEnd/>
          </a:ln>
        </p:spPr>
        <p:txBody>
          <a:bodyPr/>
          <a:lstStyle/>
          <a:p>
            <a:endParaRPr lang="en-US"/>
          </a:p>
        </p:txBody>
      </p:sp>
      <p:sp>
        <p:nvSpPr>
          <p:cNvPr id="75" name="Freeform 73"/>
          <p:cNvSpPr>
            <a:spLocks/>
          </p:cNvSpPr>
          <p:nvPr/>
        </p:nvSpPr>
        <p:spPr bwMode="auto">
          <a:xfrm>
            <a:off x="2251075" y="4724400"/>
            <a:ext cx="139700" cy="158750"/>
          </a:xfrm>
          <a:custGeom>
            <a:avLst/>
            <a:gdLst>
              <a:gd name="T0" fmla="*/ 2147483647 w 88"/>
              <a:gd name="T1" fmla="*/ 2147483647 h 100"/>
              <a:gd name="T2" fmla="*/ 2147483647 w 88"/>
              <a:gd name="T3" fmla="*/ 2147483647 h 100"/>
              <a:gd name="T4" fmla="*/ 2147483647 w 88"/>
              <a:gd name="T5" fmla="*/ 2147483647 h 100"/>
              <a:gd name="T6" fmla="*/ 2147483647 w 88"/>
              <a:gd name="T7" fmla="*/ 2147483647 h 100"/>
              <a:gd name="T8" fmla="*/ 2147483647 w 88"/>
              <a:gd name="T9" fmla="*/ 2147483647 h 100"/>
              <a:gd name="T10" fmla="*/ 2147483647 w 88"/>
              <a:gd name="T11" fmla="*/ 2147483647 h 100"/>
              <a:gd name="T12" fmla="*/ 2147483647 w 88"/>
              <a:gd name="T13" fmla="*/ 2147483647 h 100"/>
              <a:gd name="T14" fmla="*/ 2147483647 w 88"/>
              <a:gd name="T15" fmla="*/ 2147483647 h 100"/>
              <a:gd name="T16" fmla="*/ 2147483647 w 88"/>
              <a:gd name="T17" fmla="*/ 2147483647 h 100"/>
              <a:gd name="T18" fmla="*/ 2147483647 w 88"/>
              <a:gd name="T19" fmla="*/ 2147483647 h 100"/>
              <a:gd name="T20" fmla="*/ 0 w 88"/>
              <a:gd name="T21" fmla="*/ 2147483647 h 100"/>
              <a:gd name="T22" fmla="*/ 0 w 88"/>
              <a:gd name="T23" fmla="*/ 2147483647 h 100"/>
              <a:gd name="T24" fmla="*/ 2147483647 w 88"/>
              <a:gd name="T25" fmla="*/ 2147483647 h 100"/>
              <a:gd name="T26" fmla="*/ 2147483647 w 88"/>
              <a:gd name="T27" fmla="*/ 2147483647 h 100"/>
              <a:gd name="T28" fmla="*/ 2147483647 w 88"/>
              <a:gd name="T29" fmla="*/ 2147483647 h 100"/>
              <a:gd name="T30" fmla="*/ 2147483647 w 88"/>
              <a:gd name="T31" fmla="*/ 2147483647 h 100"/>
              <a:gd name="T32" fmla="*/ 2147483647 w 88"/>
              <a:gd name="T33" fmla="*/ 2147483647 h 100"/>
              <a:gd name="T34" fmla="*/ 2147483647 w 88"/>
              <a:gd name="T35" fmla="*/ 0 h 100"/>
              <a:gd name="T36" fmla="*/ 2147483647 w 88"/>
              <a:gd name="T37" fmla="*/ 2147483647 h 100"/>
              <a:gd name="T38" fmla="*/ 2147483647 w 88"/>
              <a:gd name="T39" fmla="*/ 2147483647 h 100"/>
              <a:gd name="T40" fmla="*/ 2147483647 w 88"/>
              <a:gd name="T41" fmla="*/ 2147483647 h 100"/>
              <a:gd name="T42" fmla="*/ 2147483647 w 88"/>
              <a:gd name="T43" fmla="*/ 2147483647 h 100"/>
              <a:gd name="T44" fmla="*/ 2147483647 w 88"/>
              <a:gd name="T45" fmla="*/ 2147483647 h 100"/>
              <a:gd name="T46" fmla="*/ 2147483647 w 88"/>
              <a:gd name="T47" fmla="*/ 2147483647 h 100"/>
              <a:gd name="T48" fmla="*/ 2147483647 w 88"/>
              <a:gd name="T49" fmla="*/ 2147483647 h 100"/>
              <a:gd name="T50" fmla="*/ 2147483647 w 88"/>
              <a:gd name="T51" fmla="*/ 2147483647 h 100"/>
              <a:gd name="T52" fmla="*/ 2147483647 w 88"/>
              <a:gd name="T53" fmla="*/ 2147483647 h 100"/>
              <a:gd name="T54" fmla="*/ 2147483647 w 88"/>
              <a:gd name="T55" fmla="*/ 2147483647 h 100"/>
              <a:gd name="T56" fmla="*/ 2147483647 w 88"/>
              <a:gd name="T57" fmla="*/ 2147483647 h 100"/>
              <a:gd name="T58" fmla="*/ 2147483647 w 88"/>
              <a:gd name="T59" fmla="*/ 2147483647 h 100"/>
              <a:gd name="T60" fmla="*/ 2147483647 w 88"/>
              <a:gd name="T61" fmla="*/ 2147483647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solidFill>
            <a:srgbClr val="6699FF"/>
          </a:solidFill>
          <a:ln w="7938">
            <a:solidFill>
              <a:schemeClr val="tx1"/>
            </a:solidFill>
            <a:prstDash val="solid"/>
            <a:round/>
            <a:headEnd/>
            <a:tailEnd/>
          </a:ln>
        </p:spPr>
        <p:txBody>
          <a:bodyPr/>
          <a:lstStyle/>
          <a:p>
            <a:endParaRPr lang="en-US"/>
          </a:p>
        </p:txBody>
      </p:sp>
      <p:sp>
        <p:nvSpPr>
          <p:cNvPr id="76" name="Freeform 74"/>
          <p:cNvSpPr>
            <a:spLocks/>
          </p:cNvSpPr>
          <p:nvPr/>
        </p:nvSpPr>
        <p:spPr bwMode="auto">
          <a:xfrm>
            <a:off x="2724150" y="4483100"/>
            <a:ext cx="31750" cy="25400"/>
          </a:xfrm>
          <a:custGeom>
            <a:avLst/>
            <a:gdLst>
              <a:gd name="T0" fmla="*/ 2147483647 w 20"/>
              <a:gd name="T1" fmla="*/ 0 h 16"/>
              <a:gd name="T2" fmla="*/ 2147483647 w 20"/>
              <a:gd name="T3" fmla="*/ 0 h 16"/>
              <a:gd name="T4" fmla="*/ 2147483647 w 20"/>
              <a:gd name="T5" fmla="*/ 2147483647 h 16"/>
              <a:gd name="T6" fmla="*/ 2147483647 w 20"/>
              <a:gd name="T7" fmla="*/ 2147483647 h 16"/>
              <a:gd name="T8" fmla="*/ 0 w 20"/>
              <a:gd name="T9" fmla="*/ 2147483647 h 16"/>
              <a:gd name="T10" fmla="*/ 2147483647 w 20"/>
              <a:gd name="T11" fmla="*/ 2147483647 h 16"/>
              <a:gd name="T12" fmla="*/ 2147483647 w 20"/>
              <a:gd name="T13" fmla="*/ 2147483647 h 16"/>
              <a:gd name="T14" fmla="*/ 2147483647 w 20"/>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6">
                <a:moveTo>
                  <a:pt x="12" y="0"/>
                </a:moveTo>
                <a:lnTo>
                  <a:pt x="20" y="0"/>
                </a:lnTo>
                <a:lnTo>
                  <a:pt x="18" y="10"/>
                </a:lnTo>
                <a:lnTo>
                  <a:pt x="14" y="16"/>
                </a:lnTo>
                <a:lnTo>
                  <a:pt x="0" y="14"/>
                </a:lnTo>
                <a:lnTo>
                  <a:pt x="6" y="6"/>
                </a:lnTo>
                <a:lnTo>
                  <a:pt x="10" y="6"/>
                </a:lnTo>
                <a:lnTo>
                  <a:pt x="12" y="0"/>
                </a:lnTo>
                <a:close/>
              </a:path>
            </a:pathLst>
          </a:custGeom>
          <a:solidFill>
            <a:srgbClr val="6699FF"/>
          </a:solidFill>
          <a:ln w="7938">
            <a:solidFill>
              <a:schemeClr val="tx1"/>
            </a:solidFill>
            <a:prstDash val="solid"/>
            <a:round/>
            <a:headEnd/>
            <a:tailEnd/>
          </a:ln>
        </p:spPr>
        <p:txBody>
          <a:bodyPr/>
          <a:lstStyle/>
          <a:p>
            <a:endParaRPr lang="en-US"/>
          </a:p>
        </p:txBody>
      </p:sp>
      <p:sp>
        <p:nvSpPr>
          <p:cNvPr id="77" name="Freeform 75"/>
          <p:cNvSpPr>
            <a:spLocks/>
          </p:cNvSpPr>
          <p:nvPr/>
        </p:nvSpPr>
        <p:spPr bwMode="auto">
          <a:xfrm>
            <a:off x="2444750" y="4448175"/>
            <a:ext cx="333375" cy="292100"/>
          </a:xfrm>
          <a:custGeom>
            <a:avLst/>
            <a:gdLst>
              <a:gd name="T0" fmla="*/ 2147483647 w 210"/>
              <a:gd name="T1" fmla="*/ 2147483647 h 184"/>
              <a:gd name="T2" fmla="*/ 2147483647 w 210"/>
              <a:gd name="T3" fmla="*/ 0 h 184"/>
              <a:gd name="T4" fmla="*/ 2147483647 w 210"/>
              <a:gd name="T5" fmla="*/ 2147483647 h 184"/>
              <a:gd name="T6" fmla="*/ 2147483647 w 210"/>
              <a:gd name="T7" fmla="*/ 2147483647 h 184"/>
              <a:gd name="T8" fmla="*/ 2147483647 w 210"/>
              <a:gd name="T9" fmla="*/ 2147483647 h 184"/>
              <a:gd name="T10" fmla="*/ 2147483647 w 210"/>
              <a:gd name="T11" fmla="*/ 2147483647 h 184"/>
              <a:gd name="T12" fmla="*/ 2147483647 w 210"/>
              <a:gd name="T13" fmla="*/ 2147483647 h 184"/>
              <a:gd name="T14" fmla="*/ 2147483647 w 210"/>
              <a:gd name="T15" fmla="*/ 2147483647 h 184"/>
              <a:gd name="T16" fmla="*/ 2147483647 w 210"/>
              <a:gd name="T17" fmla="*/ 2147483647 h 184"/>
              <a:gd name="T18" fmla="*/ 2147483647 w 210"/>
              <a:gd name="T19" fmla="*/ 2147483647 h 184"/>
              <a:gd name="T20" fmla="*/ 2147483647 w 210"/>
              <a:gd name="T21" fmla="*/ 2147483647 h 184"/>
              <a:gd name="T22" fmla="*/ 2147483647 w 210"/>
              <a:gd name="T23" fmla="*/ 2147483647 h 184"/>
              <a:gd name="T24" fmla="*/ 2147483647 w 210"/>
              <a:gd name="T25" fmla="*/ 2147483647 h 184"/>
              <a:gd name="T26" fmla="*/ 2147483647 w 210"/>
              <a:gd name="T27" fmla="*/ 2147483647 h 184"/>
              <a:gd name="T28" fmla="*/ 2147483647 w 210"/>
              <a:gd name="T29" fmla="*/ 2147483647 h 184"/>
              <a:gd name="T30" fmla="*/ 2147483647 w 210"/>
              <a:gd name="T31" fmla="*/ 2147483647 h 184"/>
              <a:gd name="T32" fmla="*/ 2147483647 w 210"/>
              <a:gd name="T33" fmla="*/ 2147483647 h 184"/>
              <a:gd name="T34" fmla="*/ 2147483647 w 210"/>
              <a:gd name="T35" fmla="*/ 2147483647 h 184"/>
              <a:gd name="T36" fmla="*/ 2147483647 w 210"/>
              <a:gd name="T37" fmla="*/ 2147483647 h 184"/>
              <a:gd name="T38" fmla="*/ 2147483647 w 210"/>
              <a:gd name="T39" fmla="*/ 2147483647 h 184"/>
              <a:gd name="T40" fmla="*/ 2147483647 w 210"/>
              <a:gd name="T41" fmla="*/ 2147483647 h 184"/>
              <a:gd name="T42" fmla="*/ 2147483647 w 210"/>
              <a:gd name="T43" fmla="*/ 2147483647 h 184"/>
              <a:gd name="T44" fmla="*/ 2147483647 w 210"/>
              <a:gd name="T45" fmla="*/ 2147483647 h 184"/>
              <a:gd name="T46" fmla="*/ 2147483647 w 210"/>
              <a:gd name="T47" fmla="*/ 2147483647 h 184"/>
              <a:gd name="T48" fmla="*/ 2147483647 w 210"/>
              <a:gd name="T49" fmla="*/ 2147483647 h 184"/>
              <a:gd name="T50" fmla="*/ 2147483647 w 210"/>
              <a:gd name="T51" fmla="*/ 2147483647 h 184"/>
              <a:gd name="T52" fmla="*/ 2147483647 w 210"/>
              <a:gd name="T53" fmla="*/ 2147483647 h 184"/>
              <a:gd name="T54" fmla="*/ 2147483647 w 210"/>
              <a:gd name="T55" fmla="*/ 2147483647 h 184"/>
              <a:gd name="T56" fmla="*/ 2147483647 w 210"/>
              <a:gd name="T57" fmla="*/ 2147483647 h 184"/>
              <a:gd name="T58" fmla="*/ 2147483647 w 210"/>
              <a:gd name="T59" fmla="*/ 2147483647 h 184"/>
              <a:gd name="T60" fmla="*/ 2147483647 w 210"/>
              <a:gd name="T61" fmla="*/ 2147483647 h 184"/>
              <a:gd name="T62" fmla="*/ 2147483647 w 210"/>
              <a:gd name="T63" fmla="*/ 2147483647 h 184"/>
              <a:gd name="T64" fmla="*/ 2147483647 w 210"/>
              <a:gd name="T65" fmla="*/ 2147483647 h 184"/>
              <a:gd name="T66" fmla="*/ 2147483647 w 210"/>
              <a:gd name="T67" fmla="*/ 2147483647 h 184"/>
              <a:gd name="T68" fmla="*/ 2147483647 w 210"/>
              <a:gd name="T69" fmla="*/ 2147483647 h 184"/>
              <a:gd name="T70" fmla="*/ 0 w 210"/>
              <a:gd name="T71" fmla="*/ 2147483647 h 184"/>
              <a:gd name="T72" fmla="*/ 2147483647 w 210"/>
              <a:gd name="T73" fmla="*/ 2147483647 h 184"/>
              <a:gd name="T74" fmla="*/ 2147483647 w 210"/>
              <a:gd name="T75" fmla="*/ 2147483647 h 184"/>
              <a:gd name="T76" fmla="*/ 2147483647 w 210"/>
              <a:gd name="T77" fmla="*/ 2147483647 h 184"/>
              <a:gd name="T78" fmla="*/ 2147483647 w 210"/>
              <a:gd name="T79" fmla="*/ 2147483647 h 184"/>
              <a:gd name="T80" fmla="*/ 2147483647 w 210"/>
              <a:gd name="T81" fmla="*/ 2147483647 h 184"/>
              <a:gd name="T82" fmla="*/ 2147483647 w 210"/>
              <a:gd name="T83" fmla="*/ 2147483647 h 184"/>
              <a:gd name="T84" fmla="*/ 2147483647 w 210"/>
              <a:gd name="T85" fmla="*/ 2147483647 h 184"/>
              <a:gd name="T86" fmla="*/ 2147483647 w 210"/>
              <a:gd name="T87" fmla="*/ 2147483647 h 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solidFill>
            <a:srgbClr val="DDDDDD"/>
          </a:solidFill>
          <a:ln w="7938">
            <a:solidFill>
              <a:schemeClr val="tx1"/>
            </a:solidFill>
            <a:prstDash val="solid"/>
            <a:round/>
            <a:headEnd/>
            <a:tailEnd/>
          </a:ln>
        </p:spPr>
        <p:txBody>
          <a:bodyPr/>
          <a:lstStyle/>
          <a:p>
            <a:endParaRPr lang="en-US">
              <a:solidFill>
                <a:srgbClr val="000000"/>
              </a:solidFill>
            </a:endParaRPr>
          </a:p>
        </p:txBody>
      </p:sp>
      <p:sp>
        <p:nvSpPr>
          <p:cNvPr id="78" name="Freeform 76"/>
          <p:cNvSpPr>
            <a:spLocks/>
          </p:cNvSpPr>
          <p:nvPr/>
        </p:nvSpPr>
        <p:spPr bwMode="auto">
          <a:xfrm>
            <a:off x="2743200" y="4546600"/>
            <a:ext cx="111125" cy="180975"/>
          </a:xfrm>
          <a:custGeom>
            <a:avLst/>
            <a:gdLst>
              <a:gd name="T0" fmla="*/ 2147483647 w 70"/>
              <a:gd name="T1" fmla="*/ 2147483647 h 114"/>
              <a:gd name="T2" fmla="*/ 2147483647 w 70"/>
              <a:gd name="T3" fmla="*/ 2147483647 h 114"/>
              <a:gd name="T4" fmla="*/ 2147483647 w 70"/>
              <a:gd name="T5" fmla="*/ 2147483647 h 114"/>
              <a:gd name="T6" fmla="*/ 2147483647 w 70"/>
              <a:gd name="T7" fmla="*/ 2147483647 h 114"/>
              <a:gd name="T8" fmla="*/ 2147483647 w 70"/>
              <a:gd name="T9" fmla="*/ 2147483647 h 114"/>
              <a:gd name="T10" fmla="*/ 2147483647 w 70"/>
              <a:gd name="T11" fmla="*/ 2147483647 h 114"/>
              <a:gd name="T12" fmla="*/ 2147483647 w 70"/>
              <a:gd name="T13" fmla="*/ 2147483647 h 114"/>
              <a:gd name="T14" fmla="*/ 2147483647 w 70"/>
              <a:gd name="T15" fmla="*/ 2147483647 h 114"/>
              <a:gd name="T16" fmla="*/ 2147483647 w 70"/>
              <a:gd name="T17" fmla="*/ 2147483647 h 114"/>
              <a:gd name="T18" fmla="*/ 2147483647 w 70"/>
              <a:gd name="T19" fmla="*/ 2147483647 h 114"/>
              <a:gd name="T20" fmla="*/ 2147483647 w 70"/>
              <a:gd name="T21" fmla="*/ 2147483647 h 114"/>
              <a:gd name="T22" fmla="*/ 2147483647 w 70"/>
              <a:gd name="T23" fmla="*/ 2147483647 h 114"/>
              <a:gd name="T24" fmla="*/ 2147483647 w 70"/>
              <a:gd name="T25" fmla="*/ 2147483647 h 114"/>
              <a:gd name="T26" fmla="*/ 2147483647 w 70"/>
              <a:gd name="T27" fmla="*/ 2147483647 h 114"/>
              <a:gd name="T28" fmla="*/ 2147483647 w 70"/>
              <a:gd name="T29" fmla="*/ 2147483647 h 114"/>
              <a:gd name="T30" fmla="*/ 2147483647 w 70"/>
              <a:gd name="T31" fmla="*/ 2147483647 h 114"/>
              <a:gd name="T32" fmla="*/ 2147483647 w 70"/>
              <a:gd name="T33" fmla="*/ 2147483647 h 114"/>
              <a:gd name="T34" fmla="*/ 2147483647 w 70"/>
              <a:gd name="T35" fmla="*/ 2147483647 h 114"/>
              <a:gd name="T36" fmla="*/ 2147483647 w 70"/>
              <a:gd name="T37" fmla="*/ 2147483647 h 114"/>
              <a:gd name="T38" fmla="*/ 2147483647 w 70"/>
              <a:gd name="T39" fmla="*/ 2147483647 h 114"/>
              <a:gd name="T40" fmla="*/ 2147483647 w 70"/>
              <a:gd name="T41" fmla="*/ 2147483647 h 114"/>
              <a:gd name="T42" fmla="*/ 2147483647 w 70"/>
              <a:gd name="T43" fmla="*/ 2147483647 h 114"/>
              <a:gd name="T44" fmla="*/ 2147483647 w 70"/>
              <a:gd name="T45" fmla="*/ 2147483647 h 114"/>
              <a:gd name="T46" fmla="*/ 2147483647 w 70"/>
              <a:gd name="T47" fmla="*/ 2147483647 h 114"/>
              <a:gd name="T48" fmla="*/ 2147483647 w 70"/>
              <a:gd name="T49" fmla="*/ 2147483647 h 114"/>
              <a:gd name="T50" fmla="*/ 2147483647 w 70"/>
              <a:gd name="T51" fmla="*/ 2147483647 h 114"/>
              <a:gd name="T52" fmla="*/ 2147483647 w 70"/>
              <a:gd name="T53" fmla="*/ 2147483647 h 114"/>
              <a:gd name="T54" fmla="*/ 0 w 70"/>
              <a:gd name="T55" fmla="*/ 2147483647 h 114"/>
              <a:gd name="T56" fmla="*/ 2147483647 w 70"/>
              <a:gd name="T57" fmla="*/ 2147483647 h 114"/>
              <a:gd name="T58" fmla="*/ 2147483647 w 70"/>
              <a:gd name="T59" fmla="*/ 2147483647 h 114"/>
              <a:gd name="T60" fmla="*/ 2147483647 w 70"/>
              <a:gd name="T61" fmla="*/ 2147483647 h 114"/>
              <a:gd name="T62" fmla="*/ 2147483647 w 70"/>
              <a:gd name="T63" fmla="*/ 2147483647 h 114"/>
              <a:gd name="T64" fmla="*/ 2147483647 w 70"/>
              <a:gd name="T65" fmla="*/ 0 h 114"/>
              <a:gd name="T66" fmla="*/ 2147483647 w 70"/>
              <a:gd name="T67" fmla="*/ 2147483647 h 114"/>
              <a:gd name="T68" fmla="*/ 2147483647 w 70"/>
              <a:gd name="T69" fmla="*/ 2147483647 h 114"/>
              <a:gd name="T70" fmla="*/ 2147483647 w 70"/>
              <a:gd name="T71" fmla="*/ 2147483647 h 114"/>
              <a:gd name="T72" fmla="*/ 2147483647 w 70"/>
              <a:gd name="T73" fmla="*/ 2147483647 h 114"/>
              <a:gd name="T74" fmla="*/ 2147483647 w 70"/>
              <a:gd name="T75" fmla="*/ 2147483647 h 114"/>
              <a:gd name="T76" fmla="*/ 2147483647 w 70"/>
              <a:gd name="T77" fmla="*/ 2147483647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solidFill>
            <a:srgbClr val="6699FF"/>
          </a:solidFill>
          <a:ln w="7938">
            <a:solidFill>
              <a:schemeClr val="tx1"/>
            </a:solidFill>
            <a:prstDash val="solid"/>
            <a:round/>
            <a:headEnd/>
            <a:tailEnd/>
          </a:ln>
        </p:spPr>
        <p:txBody>
          <a:bodyPr/>
          <a:lstStyle/>
          <a:p>
            <a:endParaRPr lang="en-US"/>
          </a:p>
        </p:txBody>
      </p:sp>
      <p:sp>
        <p:nvSpPr>
          <p:cNvPr id="79" name="Freeform 77"/>
          <p:cNvSpPr>
            <a:spLocks/>
          </p:cNvSpPr>
          <p:nvPr/>
        </p:nvSpPr>
        <p:spPr bwMode="auto">
          <a:xfrm>
            <a:off x="2911475" y="4613275"/>
            <a:ext cx="76200" cy="95250"/>
          </a:xfrm>
          <a:custGeom>
            <a:avLst/>
            <a:gdLst>
              <a:gd name="T0" fmla="*/ 2147483647 w 48"/>
              <a:gd name="T1" fmla="*/ 0 h 60"/>
              <a:gd name="T2" fmla="*/ 2147483647 w 48"/>
              <a:gd name="T3" fmla="*/ 2147483647 h 60"/>
              <a:gd name="T4" fmla="*/ 2147483647 w 48"/>
              <a:gd name="T5" fmla="*/ 2147483647 h 60"/>
              <a:gd name="T6" fmla="*/ 2147483647 w 48"/>
              <a:gd name="T7" fmla="*/ 2147483647 h 60"/>
              <a:gd name="T8" fmla="*/ 2147483647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2147483647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2147483647 w 48"/>
              <a:gd name="T29" fmla="*/ 2147483647 h 60"/>
              <a:gd name="T30" fmla="*/ 2147483647 w 48"/>
              <a:gd name="T31" fmla="*/ 2147483647 h 60"/>
              <a:gd name="T32" fmla="*/ 2147483647 w 48"/>
              <a:gd name="T33" fmla="*/ 2147483647 h 60"/>
              <a:gd name="T34" fmla="*/ 0 w 48"/>
              <a:gd name="T35" fmla="*/ 2147483647 h 60"/>
              <a:gd name="T36" fmla="*/ 0 w 48"/>
              <a:gd name="T37" fmla="*/ 2147483647 h 60"/>
              <a:gd name="T38" fmla="*/ 2147483647 w 48"/>
              <a:gd name="T39" fmla="*/ 2147483647 h 60"/>
              <a:gd name="T40" fmla="*/ 2147483647 w 48"/>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solidFill>
            <a:srgbClr val="2929A5"/>
          </a:solidFill>
          <a:ln w="7938">
            <a:solidFill>
              <a:schemeClr val="tx1"/>
            </a:solidFill>
            <a:prstDash val="solid"/>
            <a:round/>
            <a:headEnd/>
            <a:tailEnd/>
          </a:ln>
        </p:spPr>
        <p:txBody>
          <a:bodyPr/>
          <a:lstStyle/>
          <a:p>
            <a:endParaRPr lang="en-US"/>
          </a:p>
        </p:txBody>
      </p:sp>
      <p:sp>
        <p:nvSpPr>
          <p:cNvPr id="80" name="Freeform 78"/>
          <p:cNvSpPr>
            <a:spLocks/>
          </p:cNvSpPr>
          <p:nvPr/>
        </p:nvSpPr>
        <p:spPr bwMode="auto">
          <a:xfrm>
            <a:off x="2825750" y="4610100"/>
            <a:ext cx="101600" cy="101600"/>
          </a:xfrm>
          <a:custGeom>
            <a:avLst/>
            <a:gdLst>
              <a:gd name="T0" fmla="*/ 2147483647 w 64"/>
              <a:gd name="T1" fmla="*/ 0 h 64"/>
              <a:gd name="T2" fmla="*/ 2147483647 w 64"/>
              <a:gd name="T3" fmla="*/ 0 h 64"/>
              <a:gd name="T4" fmla="*/ 2147483647 w 64"/>
              <a:gd name="T5" fmla="*/ 2147483647 h 64"/>
              <a:gd name="T6" fmla="*/ 2147483647 w 64"/>
              <a:gd name="T7" fmla="*/ 2147483647 h 64"/>
              <a:gd name="T8" fmla="*/ 2147483647 w 64"/>
              <a:gd name="T9" fmla="*/ 2147483647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2147483647 w 64"/>
              <a:gd name="T25" fmla="*/ 2147483647 h 64"/>
              <a:gd name="T26" fmla="*/ 2147483647 w 64"/>
              <a:gd name="T27" fmla="*/ 2147483647 h 64"/>
              <a:gd name="T28" fmla="*/ 2147483647 w 64"/>
              <a:gd name="T29" fmla="*/ 2147483647 h 64"/>
              <a:gd name="T30" fmla="*/ 2147483647 w 64"/>
              <a:gd name="T31" fmla="*/ 2147483647 h 64"/>
              <a:gd name="T32" fmla="*/ 2147483647 w 64"/>
              <a:gd name="T33" fmla="*/ 2147483647 h 64"/>
              <a:gd name="T34" fmla="*/ 2147483647 w 64"/>
              <a:gd name="T35" fmla="*/ 2147483647 h 64"/>
              <a:gd name="T36" fmla="*/ 2147483647 w 64"/>
              <a:gd name="T37" fmla="*/ 2147483647 h 64"/>
              <a:gd name="T38" fmla="*/ 2147483647 w 64"/>
              <a:gd name="T39" fmla="*/ 2147483647 h 64"/>
              <a:gd name="T40" fmla="*/ 2147483647 w 64"/>
              <a:gd name="T41" fmla="*/ 2147483647 h 64"/>
              <a:gd name="T42" fmla="*/ 2147483647 w 64"/>
              <a:gd name="T43" fmla="*/ 2147483647 h 64"/>
              <a:gd name="T44" fmla="*/ 2147483647 w 64"/>
              <a:gd name="T45" fmla="*/ 2147483647 h 64"/>
              <a:gd name="T46" fmla="*/ 2147483647 w 64"/>
              <a:gd name="T47" fmla="*/ 2147483647 h 64"/>
              <a:gd name="T48" fmla="*/ 0 w 64"/>
              <a:gd name="T49" fmla="*/ 2147483647 h 64"/>
              <a:gd name="T50" fmla="*/ 2147483647 w 64"/>
              <a:gd name="T51" fmla="*/ 2147483647 h 64"/>
              <a:gd name="T52" fmla="*/ 2147483647 w 64"/>
              <a:gd name="T53" fmla="*/ 2147483647 h 64"/>
              <a:gd name="T54" fmla="*/ 2147483647 w 64"/>
              <a:gd name="T55" fmla="*/ 2147483647 h 64"/>
              <a:gd name="T56" fmla="*/ 2147483647 w 64"/>
              <a:gd name="T57" fmla="*/ 0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solidFill>
            <a:srgbClr val="6699FF"/>
          </a:solidFill>
          <a:ln w="7938">
            <a:solidFill>
              <a:schemeClr val="tx1"/>
            </a:solidFill>
            <a:prstDash val="solid"/>
            <a:round/>
            <a:headEnd/>
            <a:tailEnd/>
          </a:ln>
        </p:spPr>
        <p:txBody>
          <a:bodyPr/>
          <a:lstStyle/>
          <a:p>
            <a:endParaRPr lang="en-US"/>
          </a:p>
        </p:txBody>
      </p:sp>
      <p:sp>
        <p:nvSpPr>
          <p:cNvPr id="81" name="Freeform 79"/>
          <p:cNvSpPr>
            <a:spLocks/>
          </p:cNvSpPr>
          <p:nvPr/>
        </p:nvSpPr>
        <p:spPr bwMode="auto">
          <a:xfrm>
            <a:off x="2238375" y="4759325"/>
            <a:ext cx="314325" cy="463550"/>
          </a:xfrm>
          <a:custGeom>
            <a:avLst/>
            <a:gdLst>
              <a:gd name="T0" fmla="*/ 2147483647 w 198"/>
              <a:gd name="T1" fmla="*/ 2147483647 h 292"/>
              <a:gd name="T2" fmla="*/ 2147483647 w 198"/>
              <a:gd name="T3" fmla="*/ 2147483647 h 292"/>
              <a:gd name="T4" fmla="*/ 2147483647 w 198"/>
              <a:gd name="T5" fmla="*/ 2147483647 h 292"/>
              <a:gd name="T6" fmla="*/ 2147483647 w 198"/>
              <a:gd name="T7" fmla="*/ 2147483647 h 292"/>
              <a:gd name="T8" fmla="*/ 2147483647 w 198"/>
              <a:gd name="T9" fmla="*/ 2147483647 h 292"/>
              <a:gd name="T10" fmla="*/ 2147483647 w 198"/>
              <a:gd name="T11" fmla="*/ 2147483647 h 292"/>
              <a:gd name="T12" fmla="*/ 2147483647 w 198"/>
              <a:gd name="T13" fmla="*/ 2147483647 h 292"/>
              <a:gd name="T14" fmla="*/ 2147483647 w 198"/>
              <a:gd name="T15" fmla="*/ 2147483647 h 292"/>
              <a:gd name="T16" fmla="*/ 2147483647 w 198"/>
              <a:gd name="T17" fmla="*/ 2147483647 h 292"/>
              <a:gd name="T18" fmla="*/ 2147483647 w 198"/>
              <a:gd name="T19" fmla="*/ 2147483647 h 292"/>
              <a:gd name="T20" fmla="*/ 2147483647 w 198"/>
              <a:gd name="T21" fmla="*/ 2147483647 h 292"/>
              <a:gd name="T22" fmla="*/ 2147483647 w 198"/>
              <a:gd name="T23" fmla="*/ 2147483647 h 292"/>
              <a:gd name="T24" fmla="*/ 2147483647 w 198"/>
              <a:gd name="T25" fmla="*/ 2147483647 h 292"/>
              <a:gd name="T26" fmla="*/ 2147483647 w 198"/>
              <a:gd name="T27" fmla="*/ 2147483647 h 292"/>
              <a:gd name="T28" fmla="*/ 2147483647 w 198"/>
              <a:gd name="T29" fmla="*/ 2147483647 h 292"/>
              <a:gd name="T30" fmla="*/ 2147483647 w 198"/>
              <a:gd name="T31" fmla="*/ 2147483647 h 292"/>
              <a:gd name="T32" fmla="*/ 2147483647 w 198"/>
              <a:gd name="T33" fmla="*/ 2147483647 h 292"/>
              <a:gd name="T34" fmla="*/ 2147483647 w 198"/>
              <a:gd name="T35" fmla="*/ 2147483647 h 292"/>
              <a:gd name="T36" fmla="*/ 2147483647 w 198"/>
              <a:gd name="T37" fmla="*/ 2147483647 h 292"/>
              <a:gd name="T38" fmla="*/ 2147483647 w 198"/>
              <a:gd name="T39" fmla="*/ 2147483647 h 292"/>
              <a:gd name="T40" fmla="*/ 2147483647 w 198"/>
              <a:gd name="T41" fmla="*/ 2147483647 h 292"/>
              <a:gd name="T42" fmla="*/ 2147483647 w 198"/>
              <a:gd name="T43" fmla="*/ 2147483647 h 292"/>
              <a:gd name="T44" fmla="*/ 2147483647 w 198"/>
              <a:gd name="T45" fmla="*/ 2147483647 h 292"/>
              <a:gd name="T46" fmla="*/ 2147483647 w 198"/>
              <a:gd name="T47" fmla="*/ 2147483647 h 292"/>
              <a:gd name="T48" fmla="*/ 2147483647 w 198"/>
              <a:gd name="T49" fmla="*/ 2147483647 h 292"/>
              <a:gd name="T50" fmla="*/ 2147483647 w 198"/>
              <a:gd name="T51" fmla="*/ 2147483647 h 292"/>
              <a:gd name="T52" fmla="*/ 2147483647 w 198"/>
              <a:gd name="T53" fmla="*/ 2147483647 h 292"/>
              <a:gd name="T54" fmla="*/ 2147483647 w 198"/>
              <a:gd name="T55" fmla="*/ 2147483647 h 292"/>
              <a:gd name="T56" fmla="*/ 2147483647 w 198"/>
              <a:gd name="T57" fmla="*/ 2147483647 h 292"/>
              <a:gd name="T58" fmla="*/ 2147483647 w 198"/>
              <a:gd name="T59" fmla="*/ 2147483647 h 292"/>
              <a:gd name="T60" fmla="*/ 2147483647 w 198"/>
              <a:gd name="T61" fmla="*/ 2147483647 h 292"/>
              <a:gd name="T62" fmla="*/ 2147483647 w 198"/>
              <a:gd name="T63" fmla="*/ 2147483647 h 292"/>
              <a:gd name="T64" fmla="*/ 2147483647 w 198"/>
              <a:gd name="T65" fmla="*/ 2147483647 h 292"/>
              <a:gd name="T66" fmla="*/ 2147483647 w 198"/>
              <a:gd name="T67" fmla="*/ 2147483647 h 292"/>
              <a:gd name="T68" fmla="*/ 2147483647 w 198"/>
              <a:gd name="T69" fmla="*/ 2147483647 h 292"/>
              <a:gd name="T70" fmla="*/ 2147483647 w 198"/>
              <a:gd name="T71" fmla="*/ 2147483647 h 292"/>
              <a:gd name="T72" fmla="*/ 2147483647 w 198"/>
              <a:gd name="T73" fmla="*/ 2147483647 h 292"/>
              <a:gd name="T74" fmla="*/ 2147483647 w 198"/>
              <a:gd name="T75" fmla="*/ 2147483647 h 292"/>
              <a:gd name="T76" fmla="*/ 2147483647 w 198"/>
              <a:gd name="T77" fmla="*/ 2147483647 h 292"/>
              <a:gd name="T78" fmla="*/ 2147483647 w 198"/>
              <a:gd name="T79" fmla="*/ 2147483647 h 2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solidFill>
            <a:srgbClr val="6699FF"/>
          </a:solidFill>
          <a:ln w="7938">
            <a:solidFill>
              <a:schemeClr val="tx1"/>
            </a:solidFill>
            <a:prstDash val="solid"/>
            <a:round/>
            <a:headEnd/>
            <a:tailEnd/>
          </a:ln>
        </p:spPr>
        <p:txBody>
          <a:bodyPr/>
          <a:lstStyle/>
          <a:p>
            <a:endParaRPr lang="en-US"/>
          </a:p>
        </p:txBody>
      </p:sp>
      <p:sp>
        <p:nvSpPr>
          <p:cNvPr id="82" name="Freeform 80"/>
          <p:cNvSpPr>
            <a:spLocks/>
          </p:cNvSpPr>
          <p:nvPr/>
        </p:nvSpPr>
        <p:spPr bwMode="auto">
          <a:xfrm>
            <a:off x="2536825" y="5006975"/>
            <a:ext cx="298450" cy="339725"/>
          </a:xfrm>
          <a:custGeom>
            <a:avLst/>
            <a:gdLst>
              <a:gd name="T0" fmla="*/ 2147483647 w 188"/>
              <a:gd name="T1" fmla="*/ 0 h 214"/>
              <a:gd name="T2" fmla="*/ 2147483647 w 188"/>
              <a:gd name="T3" fmla="*/ 2147483647 h 214"/>
              <a:gd name="T4" fmla="*/ 2147483647 w 188"/>
              <a:gd name="T5" fmla="*/ 2147483647 h 214"/>
              <a:gd name="T6" fmla="*/ 2147483647 w 188"/>
              <a:gd name="T7" fmla="*/ 2147483647 h 214"/>
              <a:gd name="T8" fmla="*/ 2147483647 w 188"/>
              <a:gd name="T9" fmla="*/ 2147483647 h 214"/>
              <a:gd name="T10" fmla="*/ 2147483647 w 188"/>
              <a:gd name="T11" fmla="*/ 2147483647 h 214"/>
              <a:gd name="T12" fmla="*/ 2147483647 w 188"/>
              <a:gd name="T13" fmla="*/ 2147483647 h 214"/>
              <a:gd name="T14" fmla="*/ 2147483647 w 188"/>
              <a:gd name="T15" fmla="*/ 2147483647 h 214"/>
              <a:gd name="T16" fmla="*/ 2147483647 w 188"/>
              <a:gd name="T17" fmla="*/ 2147483647 h 214"/>
              <a:gd name="T18" fmla="*/ 2147483647 w 188"/>
              <a:gd name="T19" fmla="*/ 2147483647 h 214"/>
              <a:gd name="T20" fmla="*/ 2147483647 w 188"/>
              <a:gd name="T21" fmla="*/ 2147483647 h 214"/>
              <a:gd name="T22" fmla="*/ 2147483647 w 188"/>
              <a:gd name="T23" fmla="*/ 2147483647 h 214"/>
              <a:gd name="T24" fmla="*/ 2147483647 w 188"/>
              <a:gd name="T25" fmla="*/ 2147483647 h 214"/>
              <a:gd name="T26" fmla="*/ 2147483647 w 188"/>
              <a:gd name="T27" fmla="*/ 2147483647 h 214"/>
              <a:gd name="T28" fmla="*/ 2147483647 w 188"/>
              <a:gd name="T29" fmla="*/ 2147483647 h 214"/>
              <a:gd name="T30" fmla="*/ 2147483647 w 188"/>
              <a:gd name="T31" fmla="*/ 2147483647 h 214"/>
              <a:gd name="T32" fmla="*/ 2147483647 w 188"/>
              <a:gd name="T33" fmla="*/ 2147483647 h 214"/>
              <a:gd name="T34" fmla="*/ 2147483647 w 188"/>
              <a:gd name="T35" fmla="*/ 2147483647 h 214"/>
              <a:gd name="T36" fmla="*/ 2147483647 w 188"/>
              <a:gd name="T37" fmla="*/ 2147483647 h 214"/>
              <a:gd name="T38" fmla="*/ 2147483647 w 188"/>
              <a:gd name="T39" fmla="*/ 2147483647 h 214"/>
              <a:gd name="T40" fmla="*/ 2147483647 w 188"/>
              <a:gd name="T41" fmla="*/ 2147483647 h 214"/>
              <a:gd name="T42" fmla="*/ 2147483647 w 188"/>
              <a:gd name="T43" fmla="*/ 2147483647 h 214"/>
              <a:gd name="T44" fmla="*/ 2147483647 w 188"/>
              <a:gd name="T45" fmla="*/ 2147483647 h 214"/>
              <a:gd name="T46" fmla="*/ 2147483647 w 188"/>
              <a:gd name="T47" fmla="*/ 2147483647 h 214"/>
              <a:gd name="T48" fmla="*/ 2147483647 w 188"/>
              <a:gd name="T49" fmla="*/ 2147483647 h 214"/>
              <a:gd name="T50" fmla="*/ 2147483647 w 188"/>
              <a:gd name="T51" fmla="*/ 2147483647 h 214"/>
              <a:gd name="T52" fmla="*/ 2147483647 w 188"/>
              <a:gd name="T53" fmla="*/ 2147483647 h 214"/>
              <a:gd name="T54" fmla="*/ 2147483647 w 188"/>
              <a:gd name="T55" fmla="*/ 2147483647 h 214"/>
              <a:gd name="T56" fmla="*/ 2147483647 w 188"/>
              <a:gd name="T57" fmla="*/ 2147483647 h 214"/>
              <a:gd name="T58" fmla="*/ 2147483647 w 188"/>
              <a:gd name="T59" fmla="*/ 2147483647 h 214"/>
              <a:gd name="T60" fmla="*/ 2147483647 w 188"/>
              <a:gd name="T61" fmla="*/ 2147483647 h 214"/>
              <a:gd name="T62" fmla="*/ 2147483647 w 188"/>
              <a:gd name="T63" fmla="*/ 214748364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solidFill>
            <a:srgbClr val="6699FF"/>
          </a:solidFill>
          <a:ln w="7938">
            <a:solidFill>
              <a:schemeClr val="tx1"/>
            </a:solidFill>
            <a:prstDash val="solid"/>
            <a:round/>
            <a:headEnd/>
            <a:tailEnd/>
          </a:ln>
        </p:spPr>
        <p:txBody>
          <a:bodyPr/>
          <a:lstStyle/>
          <a:p>
            <a:endParaRPr lang="en-US"/>
          </a:p>
        </p:txBody>
      </p:sp>
      <p:sp>
        <p:nvSpPr>
          <p:cNvPr id="83" name="Freeform 81"/>
          <p:cNvSpPr>
            <a:spLocks/>
          </p:cNvSpPr>
          <p:nvPr/>
        </p:nvSpPr>
        <p:spPr bwMode="auto">
          <a:xfrm>
            <a:off x="2708275" y="5248275"/>
            <a:ext cx="212725" cy="222250"/>
          </a:xfrm>
          <a:custGeom>
            <a:avLst/>
            <a:gdLst>
              <a:gd name="T0" fmla="*/ 2147483647 w 134"/>
              <a:gd name="T1" fmla="*/ 2147483647 h 140"/>
              <a:gd name="T2" fmla="*/ 2147483647 w 134"/>
              <a:gd name="T3" fmla="*/ 2147483647 h 140"/>
              <a:gd name="T4" fmla="*/ 2147483647 w 134"/>
              <a:gd name="T5" fmla="*/ 2147483647 h 140"/>
              <a:gd name="T6" fmla="*/ 2147483647 w 134"/>
              <a:gd name="T7" fmla="*/ 2147483647 h 140"/>
              <a:gd name="T8" fmla="*/ 2147483647 w 134"/>
              <a:gd name="T9" fmla="*/ 2147483647 h 140"/>
              <a:gd name="T10" fmla="*/ 2147483647 w 134"/>
              <a:gd name="T11" fmla="*/ 2147483647 h 140"/>
              <a:gd name="T12" fmla="*/ 2147483647 w 134"/>
              <a:gd name="T13" fmla="*/ 2147483647 h 140"/>
              <a:gd name="T14" fmla="*/ 2147483647 w 134"/>
              <a:gd name="T15" fmla="*/ 2147483647 h 140"/>
              <a:gd name="T16" fmla="*/ 2147483647 w 134"/>
              <a:gd name="T17" fmla="*/ 2147483647 h 140"/>
              <a:gd name="T18" fmla="*/ 2147483647 w 134"/>
              <a:gd name="T19" fmla="*/ 2147483647 h 140"/>
              <a:gd name="T20" fmla="*/ 2147483647 w 134"/>
              <a:gd name="T21" fmla="*/ 2147483647 h 140"/>
              <a:gd name="T22" fmla="*/ 2147483647 w 134"/>
              <a:gd name="T23" fmla="*/ 2147483647 h 140"/>
              <a:gd name="T24" fmla="*/ 2147483647 w 134"/>
              <a:gd name="T25" fmla="*/ 2147483647 h 140"/>
              <a:gd name="T26" fmla="*/ 0 w 134"/>
              <a:gd name="T27" fmla="*/ 2147483647 h 140"/>
              <a:gd name="T28" fmla="*/ 2147483647 w 134"/>
              <a:gd name="T29" fmla="*/ 2147483647 h 140"/>
              <a:gd name="T30" fmla="*/ 2147483647 w 134"/>
              <a:gd name="T31" fmla="*/ 2147483647 h 140"/>
              <a:gd name="T32" fmla="*/ 2147483647 w 134"/>
              <a:gd name="T33" fmla="*/ 2147483647 h 140"/>
              <a:gd name="T34" fmla="*/ 2147483647 w 134"/>
              <a:gd name="T35" fmla="*/ 2147483647 h 140"/>
              <a:gd name="T36" fmla="*/ 2147483647 w 134"/>
              <a:gd name="T37" fmla="*/ 2147483647 h 140"/>
              <a:gd name="T38" fmla="*/ 2147483647 w 134"/>
              <a:gd name="T39" fmla="*/ 0 h 140"/>
              <a:gd name="T40" fmla="*/ 2147483647 w 134"/>
              <a:gd name="T41" fmla="*/ 2147483647 h 140"/>
              <a:gd name="T42" fmla="*/ 2147483647 w 134"/>
              <a:gd name="T43" fmla="*/ 2147483647 h 140"/>
              <a:gd name="T44" fmla="*/ 2147483647 w 134"/>
              <a:gd name="T45" fmla="*/ 2147483647 h 140"/>
              <a:gd name="T46" fmla="*/ 2147483647 w 134"/>
              <a:gd name="T47" fmla="*/ 2147483647 h 140"/>
              <a:gd name="T48" fmla="*/ 2147483647 w 134"/>
              <a:gd name="T49" fmla="*/ 2147483647 h 140"/>
              <a:gd name="T50" fmla="*/ 2147483647 w 134"/>
              <a:gd name="T51" fmla="*/ 2147483647 h 140"/>
              <a:gd name="T52" fmla="*/ 2147483647 w 134"/>
              <a:gd name="T53" fmla="*/ 2147483647 h 140"/>
              <a:gd name="T54" fmla="*/ 2147483647 w 134"/>
              <a:gd name="T55" fmla="*/ 2147483647 h 140"/>
              <a:gd name="T56" fmla="*/ 2147483647 w 134"/>
              <a:gd name="T57" fmla="*/ 2147483647 h 140"/>
              <a:gd name="T58" fmla="*/ 2147483647 w 134"/>
              <a:gd name="T59" fmla="*/ 2147483647 h 140"/>
              <a:gd name="T60" fmla="*/ 2147483647 w 134"/>
              <a:gd name="T61" fmla="*/ 2147483647 h 140"/>
              <a:gd name="T62" fmla="*/ 2147483647 w 134"/>
              <a:gd name="T63" fmla="*/ 2147483647 h 140"/>
              <a:gd name="T64" fmla="*/ 2147483647 w 134"/>
              <a:gd name="T65" fmla="*/ 2147483647 h 140"/>
              <a:gd name="T66" fmla="*/ 2147483647 w 134"/>
              <a:gd name="T67" fmla="*/ 2147483647 h 140"/>
              <a:gd name="T68" fmla="*/ 2147483647 w 134"/>
              <a:gd name="T69" fmla="*/ 2147483647 h 140"/>
              <a:gd name="T70" fmla="*/ 2147483647 w 134"/>
              <a:gd name="T71" fmla="*/ 2147483647 h 140"/>
              <a:gd name="T72" fmla="*/ 2147483647 w 134"/>
              <a:gd name="T73" fmla="*/ 2147483647 h 140"/>
              <a:gd name="T74" fmla="*/ 2147483647 w 134"/>
              <a:gd name="T75" fmla="*/ 2147483647 h 140"/>
              <a:gd name="T76" fmla="*/ 2147483647 w 134"/>
              <a:gd name="T77" fmla="*/ 2147483647 h 140"/>
              <a:gd name="T78" fmla="*/ 2147483647 w 134"/>
              <a:gd name="T79" fmla="*/ 2147483647 h 140"/>
              <a:gd name="T80" fmla="*/ 2147483647 w 134"/>
              <a:gd name="T81" fmla="*/ 2147483647 h 140"/>
              <a:gd name="T82" fmla="*/ 2147483647 w 134"/>
              <a:gd name="T83" fmla="*/ 2147483647 h 1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solidFill>
            <a:srgbClr val="6699FF"/>
          </a:solidFill>
          <a:ln w="7938">
            <a:solidFill>
              <a:schemeClr val="tx1"/>
            </a:solidFill>
            <a:prstDash val="solid"/>
            <a:round/>
            <a:headEnd/>
            <a:tailEnd/>
          </a:ln>
        </p:spPr>
        <p:txBody>
          <a:bodyPr/>
          <a:lstStyle/>
          <a:p>
            <a:endParaRPr lang="en-US"/>
          </a:p>
        </p:txBody>
      </p:sp>
      <p:sp>
        <p:nvSpPr>
          <p:cNvPr id="84" name="Freeform 82"/>
          <p:cNvSpPr>
            <a:spLocks/>
          </p:cNvSpPr>
          <p:nvPr/>
        </p:nvSpPr>
        <p:spPr bwMode="auto">
          <a:xfrm>
            <a:off x="2816225" y="5534025"/>
            <a:ext cx="133350" cy="142875"/>
          </a:xfrm>
          <a:custGeom>
            <a:avLst/>
            <a:gdLst>
              <a:gd name="T0" fmla="*/ 2147483647 w 84"/>
              <a:gd name="T1" fmla="*/ 0 h 90"/>
              <a:gd name="T2" fmla="*/ 2147483647 w 84"/>
              <a:gd name="T3" fmla="*/ 2147483647 h 90"/>
              <a:gd name="T4" fmla="*/ 2147483647 w 84"/>
              <a:gd name="T5" fmla="*/ 2147483647 h 90"/>
              <a:gd name="T6" fmla="*/ 2147483647 w 84"/>
              <a:gd name="T7" fmla="*/ 2147483647 h 90"/>
              <a:gd name="T8" fmla="*/ 2147483647 w 84"/>
              <a:gd name="T9" fmla="*/ 2147483647 h 90"/>
              <a:gd name="T10" fmla="*/ 2147483647 w 84"/>
              <a:gd name="T11" fmla="*/ 2147483647 h 90"/>
              <a:gd name="T12" fmla="*/ 2147483647 w 84"/>
              <a:gd name="T13" fmla="*/ 2147483647 h 90"/>
              <a:gd name="T14" fmla="*/ 2147483647 w 84"/>
              <a:gd name="T15" fmla="*/ 2147483647 h 90"/>
              <a:gd name="T16" fmla="*/ 2147483647 w 84"/>
              <a:gd name="T17" fmla="*/ 2147483647 h 90"/>
              <a:gd name="T18" fmla="*/ 2147483647 w 84"/>
              <a:gd name="T19" fmla="*/ 2147483647 h 90"/>
              <a:gd name="T20" fmla="*/ 2147483647 w 84"/>
              <a:gd name="T21" fmla="*/ 2147483647 h 90"/>
              <a:gd name="T22" fmla="*/ 2147483647 w 84"/>
              <a:gd name="T23" fmla="*/ 2147483647 h 90"/>
              <a:gd name="T24" fmla="*/ 2147483647 w 84"/>
              <a:gd name="T25" fmla="*/ 2147483647 h 90"/>
              <a:gd name="T26" fmla="*/ 2147483647 w 84"/>
              <a:gd name="T27" fmla="*/ 2147483647 h 90"/>
              <a:gd name="T28" fmla="*/ 2147483647 w 84"/>
              <a:gd name="T29" fmla="*/ 2147483647 h 90"/>
              <a:gd name="T30" fmla="*/ 2147483647 w 84"/>
              <a:gd name="T31" fmla="*/ 2147483647 h 90"/>
              <a:gd name="T32" fmla="*/ 2147483647 w 84"/>
              <a:gd name="T33" fmla="*/ 2147483647 h 90"/>
              <a:gd name="T34" fmla="*/ 2147483647 w 84"/>
              <a:gd name="T35" fmla="*/ 2147483647 h 90"/>
              <a:gd name="T36" fmla="*/ 2147483647 w 84"/>
              <a:gd name="T37" fmla="*/ 2147483647 h 90"/>
              <a:gd name="T38" fmla="*/ 2147483647 w 84"/>
              <a:gd name="T39" fmla="*/ 2147483647 h 90"/>
              <a:gd name="T40" fmla="*/ 0 w 84"/>
              <a:gd name="T41" fmla="*/ 2147483647 h 90"/>
              <a:gd name="T42" fmla="*/ 0 w 84"/>
              <a:gd name="T43" fmla="*/ 2147483647 h 90"/>
              <a:gd name="T44" fmla="*/ 2147483647 w 84"/>
              <a:gd name="T45" fmla="*/ 2147483647 h 90"/>
              <a:gd name="T46" fmla="*/ 2147483647 w 84"/>
              <a:gd name="T47" fmla="*/ 2147483647 h 90"/>
              <a:gd name="T48" fmla="*/ 2147483647 w 84"/>
              <a:gd name="T49" fmla="*/ 2147483647 h 90"/>
              <a:gd name="T50" fmla="*/ 2147483647 w 84"/>
              <a:gd name="T51" fmla="*/ 2147483647 h 90"/>
              <a:gd name="T52" fmla="*/ 2147483647 w 84"/>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solidFill>
            <a:srgbClr val="6699FF"/>
          </a:solidFill>
          <a:ln w="7938">
            <a:solidFill>
              <a:schemeClr val="tx1"/>
            </a:solidFill>
            <a:prstDash val="solid"/>
            <a:round/>
            <a:headEnd/>
            <a:tailEnd/>
          </a:ln>
        </p:spPr>
        <p:txBody>
          <a:bodyPr/>
          <a:lstStyle/>
          <a:p>
            <a:endParaRPr lang="en-US"/>
          </a:p>
        </p:txBody>
      </p:sp>
      <p:sp>
        <p:nvSpPr>
          <p:cNvPr id="85" name="Freeform 83"/>
          <p:cNvSpPr>
            <a:spLocks/>
          </p:cNvSpPr>
          <p:nvPr/>
        </p:nvSpPr>
        <p:spPr bwMode="auto">
          <a:xfrm>
            <a:off x="2435225" y="5318125"/>
            <a:ext cx="501650" cy="892175"/>
          </a:xfrm>
          <a:custGeom>
            <a:avLst/>
            <a:gdLst>
              <a:gd name="T0" fmla="*/ 2147483647 w 316"/>
              <a:gd name="T1" fmla="*/ 2147483647 h 562"/>
              <a:gd name="T2" fmla="*/ 2147483647 w 316"/>
              <a:gd name="T3" fmla="*/ 2147483647 h 562"/>
              <a:gd name="T4" fmla="*/ 2147483647 w 316"/>
              <a:gd name="T5" fmla="*/ 2147483647 h 562"/>
              <a:gd name="T6" fmla="*/ 2147483647 w 316"/>
              <a:gd name="T7" fmla="*/ 2147483647 h 562"/>
              <a:gd name="T8" fmla="*/ 2147483647 w 316"/>
              <a:gd name="T9" fmla="*/ 2147483647 h 562"/>
              <a:gd name="T10" fmla="*/ 2147483647 w 316"/>
              <a:gd name="T11" fmla="*/ 2147483647 h 562"/>
              <a:gd name="T12" fmla="*/ 2147483647 w 316"/>
              <a:gd name="T13" fmla="*/ 2147483647 h 562"/>
              <a:gd name="T14" fmla="*/ 2147483647 w 316"/>
              <a:gd name="T15" fmla="*/ 2147483647 h 562"/>
              <a:gd name="T16" fmla="*/ 2147483647 w 316"/>
              <a:gd name="T17" fmla="*/ 2147483647 h 562"/>
              <a:gd name="T18" fmla="*/ 2147483647 w 316"/>
              <a:gd name="T19" fmla="*/ 2147483647 h 562"/>
              <a:gd name="T20" fmla="*/ 2147483647 w 316"/>
              <a:gd name="T21" fmla="*/ 2147483647 h 562"/>
              <a:gd name="T22" fmla="*/ 2147483647 w 316"/>
              <a:gd name="T23" fmla="*/ 2147483647 h 562"/>
              <a:gd name="T24" fmla="*/ 2147483647 w 316"/>
              <a:gd name="T25" fmla="*/ 2147483647 h 562"/>
              <a:gd name="T26" fmla="*/ 2147483647 w 316"/>
              <a:gd name="T27" fmla="*/ 2147483647 h 562"/>
              <a:gd name="T28" fmla="*/ 2147483647 w 316"/>
              <a:gd name="T29" fmla="*/ 2147483647 h 562"/>
              <a:gd name="T30" fmla="*/ 2147483647 w 316"/>
              <a:gd name="T31" fmla="*/ 2147483647 h 562"/>
              <a:gd name="T32" fmla="*/ 2147483647 w 316"/>
              <a:gd name="T33" fmla="*/ 2147483647 h 562"/>
              <a:gd name="T34" fmla="*/ 2147483647 w 316"/>
              <a:gd name="T35" fmla="*/ 2147483647 h 562"/>
              <a:gd name="T36" fmla="*/ 2147483647 w 316"/>
              <a:gd name="T37" fmla="*/ 2147483647 h 562"/>
              <a:gd name="T38" fmla="*/ 2147483647 w 316"/>
              <a:gd name="T39" fmla="*/ 2147483647 h 562"/>
              <a:gd name="T40" fmla="*/ 2147483647 w 316"/>
              <a:gd name="T41" fmla="*/ 2147483647 h 562"/>
              <a:gd name="T42" fmla="*/ 2147483647 w 316"/>
              <a:gd name="T43" fmla="*/ 2147483647 h 562"/>
              <a:gd name="T44" fmla="*/ 2147483647 w 316"/>
              <a:gd name="T45" fmla="*/ 2147483647 h 562"/>
              <a:gd name="T46" fmla="*/ 2147483647 w 316"/>
              <a:gd name="T47" fmla="*/ 2147483647 h 562"/>
              <a:gd name="T48" fmla="*/ 2147483647 w 316"/>
              <a:gd name="T49" fmla="*/ 2147483647 h 562"/>
              <a:gd name="T50" fmla="*/ 2147483647 w 316"/>
              <a:gd name="T51" fmla="*/ 2147483647 h 562"/>
              <a:gd name="T52" fmla="*/ 2147483647 w 316"/>
              <a:gd name="T53" fmla="*/ 2147483647 h 562"/>
              <a:gd name="T54" fmla="*/ 2147483647 w 316"/>
              <a:gd name="T55" fmla="*/ 2147483647 h 562"/>
              <a:gd name="T56" fmla="*/ 2147483647 w 316"/>
              <a:gd name="T57" fmla="*/ 2147483647 h 562"/>
              <a:gd name="T58" fmla="*/ 2147483647 w 316"/>
              <a:gd name="T59" fmla="*/ 2147483647 h 562"/>
              <a:gd name="T60" fmla="*/ 2147483647 w 316"/>
              <a:gd name="T61" fmla="*/ 2147483647 h 562"/>
              <a:gd name="T62" fmla="*/ 2147483647 w 316"/>
              <a:gd name="T63" fmla="*/ 2147483647 h 562"/>
              <a:gd name="T64" fmla="*/ 2147483647 w 316"/>
              <a:gd name="T65" fmla="*/ 2147483647 h 562"/>
              <a:gd name="T66" fmla="*/ 2147483647 w 316"/>
              <a:gd name="T67" fmla="*/ 2147483647 h 562"/>
              <a:gd name="T68" fmla="*/ 2147483647 w 316"/>
              <a:gd name="T69" fmla="*/ 2147483647 h 562"/>
              <a:gd name="T70" fmla="*/ 2147483647 w 316"/>
              <a:gd name="T71" fmla="*/ 2147483647 h 562"/>
              <a:gd name="T72" fmla="*/ 2147483647 w 316"/>
              <a:gd name="T73" fmla="*/ 2147483647 h 562"/>
              <a:gd name="T74" fmla="*/ 2147483647 w 316"/>
              <a:gd name="T75" fmla="*/ 2147483647 h 562"/>
              <a:gd name="T76" fmla="*/ 2147483647 w 316"/>
              <a:gd name="T77" fmla="*/ 2147483647 h 562"/>
              <a:gd name="T78" fmla="*/ 2147483647 w 316"/>
              <a:gd name="T79" fmla="*/ 2147483647 h 562"/>
              <a:gd name="T80" fmla="*/ 2147483647 w 316"/>
              <a:gd name="T81" fmla="*/ 2147483647 h 562"/>
              <a:gd name="T82" fmla="*/ 2147483647 w 316"/>
              <a:gd name="T83" fmla="*/ 2147483647 h 562"/>
              <a:gd name="T84" fmla="*/ 2147483647 w 316"/>
              <a:gd name="T85" fmla="*/ 2147483647 h 562"/>
              <a:gd name="T86" fmla="*/ 2147483647 w 316"/>
              <a:gd name="T87" fmla="*/ 2147483647 h 562"/>
              <a:gd name="T88" fmla="*/ 2147483647 w 316"/>
              <a:gd name="T89" fmla="*/ 2147483647 h 562"/>
              <a:gd name="T90" fmla="*/ 2147483647 w 316"/>
              <a:gd name="T91" fmla="*/ 2147483647 h 562"/>
              <a:gd name="T92" fmla="*/ 2147483647 w 316"/>
              <a:gd name="T93" fmla="*/ 2147483647 h 562"/>
              <a:gd name="T94" fmla="*/ 2147483647 w 316"/>
              <a:gd name="T95" fmla="*/ 2147483647 h 562"/>
              <a:gd name="T96" fmla="*/ 2147483647 w 316"/>
              <a:gd name="T97" fmla="*/ 2147483647 h 562"/>
              <a:gd name="T98" fmla="*/ 2147483647 w 316"/>
              <a:gd name="T99" fmla="*/ 2147483647 h 562"/>
              <a:gd name="T100" fmla="*/ 2147483647 w 316"/>
              <a:gd name="T101" fmla="*/ 2147483647 h 5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solidFill>
            <a:srgbClr val="2929A5"/>
          </a:solidFill>
          <a:ln w="7938">
            <a:solidFill>
              <a:schemeClr val="tx1"/>
            </a:solidFill>
            <a:prstDash val="solid"/>
            <a:round/>
            <a:headEnd/>
            <a:tailEnd/>
          </a:ln>
        </p:spPr>
        <p:txBody>
          <a:bodyPr/>
          <a:lstStyle/>
          <a:p>
            <a:endParaRPr lang="en-US"/>
          </a:p>
        </p:txBody>
      </p:sp>
      <p:sp>
        <p:nvSpPr>
          <p:cNvPr id="86" name="Freeform 84"/>
          <p:cNvSpPr>
            <a:spLocks/>
          </p:cNvSpPr>
          <p:nvPr/>
        </p:nvSpPr>
        <p:spPr bwMode="auto">
          <a:xfrm>
            <a:off x="2381250" y="5194300"/>
            <a:ext cx="215900" cy="1066800"/>
          </a:xfrm>
          <a:custGeom>
            <a:avLst/>
            <a:gdLst>
              <a:gd name="T0" fmla="*/ 2147483647 w 136"/>
              <a:gd name="T1" fmla="*/ 2147483647 h 672"/>
              <a:gd name="T2" fmla="*/ 2147483647 w 136"/>
              <a:gd name="T3" fmla="*/ 2147483647 h 672"/>
              <a:gd name="T4" fmla="*/ 2147483647 w 136"/>
              <a:gd name="T5" fmla="*/ 2147483647 h 672"/>
              <a:gd name="T6" fmla="*/ 2147483647 w 136"/>
              <a:gd name="T7" fmla="*/ 2147483647 h 672"/>
              <a:gd name="T8" fmla="*/ 2147483647 w 136"/>
              <a:gd name="T9" fmla="*/ 2147483647 h 672"/>
              <a:gd name="T10" fmla="*/ 2147483647 w 136"/>
              <a:gd name="T11" fmla="*/ 2147483647 h 672"/>
              <a:gd name="T12" fmla="*/ 2147483647 w 136"/>
              <a:gd name="T13" fmla="*/ 2147483647 h 672"/>
              <a:gd name="T14" fmla="*/ 2147483647 w 136"/>
              <a:gd name="T15" fmla="*/ 2147483647 h 672"/>
              <a:gd name="T16" fmla="*/ 2147483647 w 136"/>
              <a:gd name="T17" fmla="*/ 2147483647 h 672"/>
              <a:gd name="T18" fmla="*/ 2147483647 w 136"/>
              <a:gd name="T19" fmla="*/ 2147483647 h 672"/>
              <a:gd name="T20" fmla="*/ 2147483647 w 136"/>
              <a:gd name="T21" fmla="*/ 2147483647 h 672"/>
              <a:gd name="T22" fmla="*/ 2147483647 w 136"/>
              <a:gd name="T23" fmla="*/ 2147483647 h 672"/>
              <a:gd name="T24" fmla="*/ 2147483647 w 136"/>
              <a:gd name="T25" fmla="*/ 2147483647 h 672"/>
              <a:gd name="T26" fmla="*/ 2147483647 w 136"/>
              <a:gd name="T27" fmla="*/ 2147483647 h 672"/>
              <a:gd name="T28" fmla="*/ 2147483647 w 136"/>
              <a:gd name="T29" fmla="*/ 2147483647 h 672"/>
              <a:gd name="T30" fmla="*/ 2147483647 w 136"/>
              <a:gd name="T31" fmla="*/ 2147483647 h 672"/>
              <a:gd name="T32" fmla="*/ 2147483647 w 136"/>
              <a:gd name="T33" fmla="*/ 2147483647 h 672"/>
              <a:gd name="T34" fmla="*/ 2147483647 w 136"/>
              <a:gd name="T35" fmla="*/ 2147483647 h 672"/>
              <a:gd name="T36" fmla="*/ 2147483647 w 136"/>
              <a:gd name="T37" fmla="*/ 2147483647 h 672"/>
              <a:gd name="T38" fmla="*/ 2147483647 w 136"/>
              <a:gd name="T39" fmla="*/ 2147483647 h 672"/>
              <a:gd name="T40" fmla="*/ 2147483647 w 136"/>
              <a:gd name="T41" fmla="*/ 2147483647 h 672"/>
              <a:gd name="T42" fmla="*/ 2147483647 w 136"/>
              <a:gd name="T43" fmla="*/ 2147483647 h 672"/>
              <a:gd name="T44" fmla="*/ 2147483647 w 136"/>
              <a:gd name="T45" fmla="*/ 2147483647 h 672"/>
              <a:gd name="T46" fmla="*/ 2147483647 w 136"/>
              <a:gd name="T47" fmla="*/ 2147483647 h 672"/>
              <a:gd name="T48" fmla="*/ 2147483647 w 136"/>
              <a:gd name="T49" fmla="*/ 2147483647 h 672"/>
              <a:gd name="T50" fmla="*/ 2147483647 w 136"/>
              <a:gd name="T51" fmla="*/ 2147483647 h 672"/>
              <a:gd name="T52" fmla="*/ 2147483647 w 136"/>
              <a:gd name="T53" fmla="*/ 2147483647 h 672"/>
              <a:gd name="T54" fmla="*/ 2147483647 w 136"/>
              <a:gd name="T55" fmla="*/ 2147483647 h 672"/>
              <a:gd name="T56" fmla="*/ 2147483647 w 136"/>
              <a:gd name="T57" fmla="*/ 2147483647 h 672"/>
              <a:gd name="T58" fmla="*/ 2147483647 w 136"/>
              <a:gd name="T59" fmla="*/ 2147483647 h 672"/>
              <a:gd name="T60" fmla="*/ 2147483647 w 136"/>
              <a:gd name="T61" fmla="*/ 2147483647 h 672"/>
              <a:gd name="T62" fmla="*/ 2147483647 w 136"/>
              <a:gd name="T63" fmla="*/ 2147483647 h 672"/>
              <a:gd name="T64" fmla="*/ 2147483647 w 136"/>
              <a:gd name="T65" fmla="*/ 2147483647 h 672"/>
              <a:gd name="T66" fmla="*/ 2147483647 w 136"/>
              <a:gd name="T67" fmla="*/ 2147483647 h 672"/>
              <a:gd name="T68" fmla="*/ 2147483647 w 136"/>
              <a:gd name="T69" fmla="*/ 2147483647 h 672"/>
              <a:gd name="T70" fmla="*/ 2147483647 w 136"/>
              <a:gd name="T71" fmla="*/ 2147483647 h 672"/>
              <a:gd name="T72" fmla="*/ 2147483647 w 136"/>
              <a:gd name="T73" fmla="*/ 2147483647 h 672"/>
              <a:gd name="T74" fmla="*/ 2147483647 w 136"/>
              <a:gd name="T75" fmla="*/ 2147483647 h 672"/>
              <a:gd name="T76" fmla="*/ 2147483647 w 136"/>
              <a:gd name="T77" fmla="*/ 2147483647 h 672"/>
              <a:gd name="T78" fmla="*/ 2147483647 w 136"/>
              <a:gd name="T79" fmla="*/ 2147483647 h 672"/>
              <a:gd name="T80" fmla="*/ 2147483647 w 136"/>
              <a:gd name="T81" fmla="*/ 2147483647 h 672"/>
              <a:gd name="T82" fmla="*/ 2147483647 w 136"/>
              <a:gd name="T83" fmla="*/ 2147483647 h 672"/>
              <a:gd name="T84" fmla="*/ 2147483647 w 136"/>
              <a:gd name="T85" fmla="*/ 2147483647 h 672"/>
              <a:gd name="T86" fmla="*/ 2147483647 w 136"/>
              <a:gd name="T87" fmla="*/ 2147483647 h 672"/>
              <a:gd name="T88" fmla="*/ 2147483647 w 136"/>
              <a:gd name="T89" fmla="*/ 2147483647 h 672"/>
              <a:gd name="T90" fmla="*/ 2147483647 w 136"/>
              <a:gd name="T91" fmla="*/ 2147483647 h 672"/>
              <a:gd name="T92" fmla="*/ 2147483647 w 136"/>
              <a:gd name="T93" fmla="*/ 2147483647 h 672"/>
              <a:gd name="T94" fmla="*/ 2147483647 w 136"/>
              <a:gd name="T95" fmla="*/ 2147483647 h 672"/>
              <a:gd name="T96" fmla="*/ 2147483647 w 136"/>
              <a:gd name="T97" fmla="*/ 2147483647 h 672"/>
              <a:gd name="T98" fmla="*/ 2147483647 w 136"/>
              <a:gd name="T99" fmla="*/ 2147483647 h 672"/>
              <a:gd name="T100" fmla="*/ 2147483647 w 136"/>
              <a:gd name="T101" fmla="*/ 2147483647 h 6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solidFill>
            <a:srgbClr val="2929A5"/>
          </a:solidFill>
          <a:ln w="7938">
            <a:solidFill>
              <a:schemeClr val="tx1"/>
            </a:solidFill>
            <a:prstDash val="solid"/>
            <a:round/>
            <a:headEnd/>
            <a:tailEnd/>
          </a:ln>
        </p:spPr>
        <p:txBody>
          <a:bodyPr/>
          <a:lstStyle/>
          <a:p>
            <a:endParaRPr lang="en-US"/>
          </a:p>
        </p:txBody>
      </p:sp>
      <p:sp>
        <p:nvSpPr>
          <p:cNvPr id="87" name="Freeform 85"/>
          <p:cNvSpPr>
            <a:spLocks/>
          </p:cNvSpPr>
          <p:nvPr/>
        </p:nvSpPr>
        <p:spPr bwMode="auto">
          <a:xfrm>
            <a:off x="2559050" y="6232525"/>
            <a:ext cx="88900" cy="73025"/>
          </a:xfrm>
          <a:custGeom>
            <a:avLst/>
            <a:gdLst>
              <a:gd name="T0" fmla="*/ 0 w 56"/>
              <a:gd name="T1" fmla="*/ 0 h 46"/>
              <a:gd name="T2" fmla="*/ 0 w 56"/>
              <a:gd name="T3" fmla="*/ 2147483647 h 46"/>
              <a:gd name="T4" fmla="*/ 2147483647 w 56"/>
              <a:gd name="T5" fmla="*/ 2147483647 h 46"/>
              <a:gd name="T6" fmla="*/ 2147483647 w 56"/>
              <a:gd name="T7" fmla="*/ 2147483647 h 46"/>
              <a:gd name="T8" fmla="*/ 2147483647 w 56"/>
              <a:gd name="T9" fmla="*/ 2147483647 h 46"/>
              <a:gd name="T10" fmla="*/ 2147483647 w 56"/>
              <a:gd name="T11" fmla="*/ 2147483647 h 46"/>
              <a:gd name="T12" fmla="*/ 2147483647 w 56"/>
              <a:gd name="T13" fmla="*/ 2147483647 h 46"/>
              <a:gd name="T14" fmla="*/ 2147483647 w 56"/>
              <a:gd name="T15" fmla="*/ 2147483647 h 46"/>
              <a:gd name="T16" fmla="*/ 2147483647 w 56"/>
              <a:gd name="T17" fmla="*/ 2147483647 h 46"/>
              <a:gd name="T18" fmla="*/ 2147483647 w 56"/>
              <a:gd name="T19" fmla="*/ 2147483647 h 46"/>
              <a:gd name="T20" fmla="*/ 2147483647 w 56"/>
              <a:gd name="T21" fmla="*/ 2147483647 h 46"/>
              <a:gd name="T22" fmla="*/ 2147483647 w 56"/>
              <a:gd name="T23" fmla="*/ 2147483647 h 46"/>
              <a:gd name="T24" fmla="*/ 2147483647 w 56"/>
              <a:gd name="T25" fmla="*/ 2147483647 h 46"/>
              <a:gd name="T26" fmla="*/ 0 w 5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solidFill>
            <a:srgbClr val="2929A5"/>
          </a:solidFill>
          <a:ln w="7938">
            <a:solidFill>
              <a:schemeClr val="tx1"/>
            </a:solidFill>
            <a:prstDash val="solid"/>
            <a:round/>
            <a:headEnd/>
            <a:tailEnd/>
          </a:ln>
        </p:spPr>
        <p:txBody>
          <a:bodyPr/>
          <a:lstStyle/>
          <a:p>
            <a:endParaRPr lang="en-US"/>
          </a:p>
        </p:txBody>
      </p:sp>
      <p:sp>
        <p:nvSpPr>
          <p:cNvPr id="88" name="Freeform 86"/>
          <p:cNvSpPr>
            <a:spLocks/>
          </p:cNvSpPr>
          <p:nvPr/>
        </p:nvSpPr>
        <p:spPr bwMode="auto">
          <a:xfrm>
            <a:off x="2492375" y="6223000"/>
            <a:ext cx="107950" cy="101600"/>
          </a:xfrm>
          <a:custGeom>
            <a:avLst/>
            <a:gdLst>
              <a:gd name="T0" fmla="*/ 2147483647 w 68"/>
              <a:gd name="T1" fmla="*/ 2147483647 h 64"/>
              <a:gd name="T2" fmla="*/ 0 w 68"/>
              <a:gd name="T3" fmla="*/ 2147483647 h 64"/>
              <a:gd name="T4" fmla="*/ 2147483647 w 68"/>
              <a:gd name="T5" fmla="*/ 2147483647 h 64"/>
              <a:gd name="T6" fmla="*/ 2147483647 w 68"/>
              <a:gd name="T7" fmla="*/ 2147483647 h 64"/>
              <a:gd name="T8" fmla="*/ 2147483647 w 68"/>
              <a:gd name="T9" fmla="*/ 2147483647 h 64"/>
              <a:gd name="T10" fmla="*/ 2147483647 w 68"/>
              <a:gd name="T11" fmla="*/ 2147483647 h 64"/>
              <a:gd name="T12" fmla="*/ 2147483647 w 68"/>
              <a:gd name="T13" fmla="*/ 2147483647 h 64"/>
              <a:gd name="T14" fmla="*/ 2147483647 w 68"/>
              <a:gd name="T15" fmla="*/ 2147483647 h 64"/>
              <a:gd name="T16" fmla="*/ 2147483647 w 68"/>
              <a:gd name="T17" fmla="*/ 2147483647 h 64"/>
              <a:gd name="T18" fmla="*/ 2147483647 w 68"/>
              <a:gd name="T19" fmla="*/ 2147483647 h 64"/>
              <a:gd name="T20" fmla="*/ 2147483647 w 68"/>
              <a:gd name="T21" fmla="*/ 2147483647 h 64"/>
              <a:gd name="T22" fmla="*/ 2147483647 w 68"/>
              <a:gd name="T23" fmla="*/ 2147483647 h 64"/>
              <a:gd name="T24" fmla="*/ 2147483647 w 68"/>
              <a:gd name="T25" fmla="*/ 2147483647 h 64"/>
              <a:gd name="T26" fmla="*/ 2147483647 w 68"/>
              <a:gd name="T27" fmla="*/ 2147483647 h 64"/>
              <a:gd name="T28" fmla="*/ 2147483647 w 68"/>
              <a:gd name="T29" fmla="*/ 2147483647 h 64"/>
              <a:gd name="T30" fmla="*/ 2147483647 w 68"/>
              <a:gd name="T31" fmla="*/ 2147483647 h 64"/>
              <a:gd name="T32" fmla="*/ 2147483647 w 68"/>
              <a:gd name="T33" fmla="*/ 2147483647 h 64"/>
              <a:gd name="T34" fmla="*/ 2147483647 w 68"/>
              <a:gd name="T35" fmla="*/ 2147483647 h 64"/>
              <a:gd name="T36" fmla="*/ 2147483647 w 68"/>
              <a:gd name="T37" fmla="*/ 2147483647 h 64"/>
              <a:gd name="T38" fmla="*/ 2147483647 w 68"/>
              <a:gd name="T39" fmla="*/ 0 h 64"/>
              <a:gd name="T40" fmla="*/ 2147483647 w 68"/>
              <a:gd name="T41" fmla="*/ 0 h 64"/>
              <a:gd name="T42" fmla="*/ 2147483647 w 68"/>
              <a:gd name="T43" fmla="*/ 2147483647 h 64"/>
              <a:gd name="T44" fmla="*/ 2147483647 w 68"/>
              <a:gd name="T45" fmla="*/ 2147483647 h 64"/>
              <a:gd name="T46" fmla="*/ 2147483647 w 68"/>
              <a:gd name="T47" fmla="*/ 2147483647 h 64"/>
              <a:gd name="T48" fmla="*/ 2147483647 w 68"/>
              <a:gd name="T49" fmla="*/ 2147483647 h 64"/>
              <a:gd name="T50" fmla="*/ 2147483647 w 68"/>
              <a:gd name="T51" fmla="*/ 2147483647 h 64"/>
              <a:gd name="T52" fmla="*/ 2147483647 w 68"/>
              <a:gd name="T53" fmla="*/ 2147483647 h 64"/>
              <a:gd name="T54" fmla="*/ 2147483647 w 68"/>
              <a:gd name="T55" fmla="*/ 2147483647 h 64"/>
              <a:gd name="T56" fmla="*/ 2147483647 w 68"/>
              <a:gd name="T57" fmla="*/ 2147483647 h 64"/>
              <a:gd name="T58" fmla="*/ 2147483647 w 68"/>
              <a:gd name="T59" fmla="*/ 2147483647 h 64"/>
              <a:gd name="T60" fmla="*/ 2147483647 w 68"/>
              <a:gd name="T61" fmla="*/ 2147483647 h 64"/>
              <a:gd name="T62" fmla="*/ 2147483647 w 68"/>
              <a:gd name="T63" fmla="*/ 2147483647 h 64"/>
              <a:gd name="T64" fmla="*/ 2147483647 w 68"/>
              <a:gd name="T65" fmla="*/ 2147483647 h 64"/>
              <a:gd name="T66" fmla="*/ 2147483647 w 68"/>
              <a:gd name="T67" fmla="*/ 2147483647 h 64"/>
              <a:gd name="T68" fmla="*/ 2147483647 w 68"/>
              <a:gd name="T69" fmla="*/ 2147483647 h 64"/>
              <a:gd name="T70" fmla="*/ 2147483647 w 68"/>
              <a:gd name="T71" fmla="*/ 2147483647 h 64"/>
              <a:gd name="T72" fmla="*/ 2147483647 w 68"/>
              <a:gd name="T73" fmla="*/ 2147483647 h 64"/>
              <a:gd name="T74" fmla="*/ 2147483647 w 68"/>
              <a:gd name="T75" fmla="*/ 2147483647 h 64"/>
              <a:gd name="T76" fmla="*/ 2147483647 w 68"/>
              <a:gd name="T77" fmla="*/ 2147483647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solidFill>
            <a:srgbClr val="2929A5"/>
          </a:solidFill>
          <a:ln w="7938">
            <a:solidFill>
              <a:schemeClr val="tx1"/>
            </a:solidFill>
            <a:prstDash val="solid"/>
            <a:round/>
            <a:headEnd/>
            <a:tailEnd/>
          </a:ln>
        </p:spPr>
        <p:txBody>
          <a:bodyPr/>
          <a:lstStyle/>
          <a:p>
            <a:endParaRPr lang="en-US"/>
          </a:p>
        </p:txBody>
      </p:sp>
      <p:sp>
        <p:nvSpPr>
          <p:cNvPr id="89" name="Freeform 87"/>
          <p:cNvSpPr>
            <a:spLocks/>
          </p:cNvSpPr>
          <p:nvPr/>
        </p:nvSpPr>
        <p:spPr bwMode="auto">
          <a:xfrm>
            <a:off x="2759075" y="6178550"/>
            <a:ext cx="28575" cy="28575"/>
          </a:xfrm>
          <a:custGeom>
            <a:avLst/>
            <a:gdLst>
              <a:gd name="T0" fmla="*/ 2147483647 w 18"/>
              <a:gd name="T1" fmla="*/ 2147483647 h 18"/>
              <a:gd name="T2" fmla="*/ 2147483647 w 18"/>
              <a:gd name="T3" fmla="*/ 0 h 18"/>
              <a:gd name="T4" fmla="*/ 2147483647 w 18"/>
              <a:gd name="T5" fmla="*/ 2147483647 h 18"/>
              <a:gd name="T6" fmla="*/ 2147483647 w 18"/>
              <a:gd name="T7" fmla="*/ 2147483647 h 18"/>
              <a:gd name="T8" fmla="*/ 2147483647 w 18"/>
              <a:gd name="T9" fmla="*/ 2147483647 h 18"/>
              <a:gd name="T10" fmla="*/ 2147483647 w 18"/>
              <a:gd name="T11" fmla="*/ 2147483647 h 18"/>
              <a:gd name="T12" fmla="*/ 2147483647 w 18"/>
              <a:gd name="T13" fmla="*/ 2147483647 h 18"/>
              <a:gd name="T14" fmla="*/ 0 w 18"/>
              <a:gd name="T15" fmla="*/ 2147483647 h 18"/>
              <a:gd name="T16" fmla="*/ 0 w 18"/>
              <a:gd name="T17" fmla="*/ 2147483647 h 18"/>
              <a:gd name="T18" fmla="*/ 2147483647 w 18"/>
              <a:gd name="T19" fmla="*/ 2147483647 h 18"/>
              <a:gd name="T20" fmla="*/ 2147483647 w 18"/>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solidFill>
            <a:srgbClr val="2929A5"/>
          </a:solidFill>
          <a:ln w="7938">
            <a:solidFill>
              <a:schemeClr val="tx1"/>
            </a:solidFill>
            <a:prstDash val="solid"/>
            <a:round/>
            <a:headEnd/>
            <a:tailEnd/>
          </a:ln>
        </p:spPr>
        <p:txBody>
          <a:bodyPr/>
          <a:lstStyle/>
          <a:p>
            <a:endParaRPr lang="en-US"/>
          </a:p>
        </p:txBody>
      </p:sp>
      <p:sp>
        <p:nvSpPr>
          <p:cNvPr id="90" name="Freeform 88"/>
          <p:cNvSpPr>
            <a:spLocks/>
          </p:cNvSpPr>
          <p:nvPr/>
        </p:nvSpPr>
        <p:spPr bwMode="auto">
          <a:xfrm>
            <a:off x="2784475" y="6181725"/>
            <a:ext cx="44450" cy="31750"/>
          </a:xfrm>
          <a:custGeom>
            <a:avLst/>
            <a:gdLst>
              <a:gd name="T0" fmla="*/ 2147483647 w 28"/>
              <a:gd name="T1" fmla="*/ 2147483647 h 20"/>
              <a:gd name="T2" fmla="*/ 2147483647 w 28"/>
              <a:gd name="T3" fmla="*/ 0 h 20"/>
              <a:gd name="T4" fmla="*/ 2147483647 w 28"/>
              <a:gd name="T5" fmla="*/ 0 h 20"/>
              <a:gd name="T6" fmla="*/ 2147483647 w 28"/>
              <a:gd name="T7" fmla="*/ 0 h 20"/>
              <a:gd name="T8" fmla="*/ 2147483647 w 28"/>
              <a:gd name="T9" fmla="*/ 2147483647 h 20"/>
              <a:gd name="T10" fmla="*/ 2147483647 w 28"/>
              <a:gd name="T11" fmla="*/ 2147483647 h 20"/>
              <a:gd name="T12" fmla="*/ 2147483647 w 28"/>
              <a:gd name="T13" fmla="*/ 2147483647 h 20"/>
              <a:gd name="T14" fmla="*/ 2147483647 w 28"/>
              <a:gd name="T15" fmla="*/ 2147483647 h 20"/>
              <a:gd name="T16" fmla="*/ 2147483647 w 28"/>
              <a:gd name="T17" fmla="*/ 2147483647 h 20"/>
              <a:gd name="T18" fmla="*/ 2147483647 w 28"/>
              <a:gd name="T19" fmla="*/ 2147483647 h 20"/>
              <a:gd name="T20" fmla="*/ 2147483647 w 28"/>
              <a:gd name="T21" fmla="*/ 2147483647 h 20"/>
              <a:gd name="T22" fmla="*/ 2147483647 w 28"/>
              <a:gd name="T23" fmla="*/ 2147483647 h 20"/>
              <a:gd name="T24" fmla="*/ 0 w 28"/>
              <a:gd name="T25" fmla="*/ 2147483647 h 20"/>
              <a:gd name="T26" fmla="*/ 0 w 28"/>
              <a:gd name="T27" fmla="*/ 2147483647 h 20"/>
              <a:gd name="T28" fmla="*/ 2147483647 w 28"/>
              <a:gd name="T29" fmla="*/ 2147483647 h 20"/>
              <a:gd name="T30" fmla="*/ 2147483647 w 28"/>
              <a:gd name="T31" fmla="*/ 214748364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solidFill>
            <a:srgbClr val="2929A5"/>
          </a:solidFill>
          <a:ln w="7938">
            <a:solidFill>
              <a:schemeClr val="tx1"/>
            </a:solidFill>
            <a:prstDash val="solid"/>
            <a:round/>
            <a:headEnd/>
            <a:tailEnd/>
          </a:ln>
        </p:spPr>
        <p:txBody>
          <a:bodyPr/>
          <a:lstStyle/>
          <a:p>
            <a:endParaRPr lang="en-US"/>
          </a:p>
        </p:txBody>
      </p:sp>
      <p:sp>
        <p:nvSpPr>
          <p:cNvPr id="91" name="Freeform 89"/>
          <p:cNvSpPr>
            <a:spLocks/>
          </p:cNvSpPr>
          <p:nvPr/>
        </p:nvSpPr>
        <p:spPr bwMode="auto">
          <a:xfrm>
            <a:off x="2422525" y="4625975"/>
            <a:ext cx="984250" cy="1012825"/>
          </a:xfrm>
          <a:custGeom>
            <a:avLst/>
            <a:gdLst>
              <a:gd name="T0" fmla="*/ 2147483647 w 620"/>
              <a:gd name="T1" fmla="*/ 2147483647 h 638"/>
              <a:gd name="T2" fmla="*/ 2147483647 w 620"/>
              <a:gd name="T3" fmla="*/ 2147483647 h 638"/>
              <a:gd name="T4" fmla="*/ 2147483647 w 620"/>
              <a:gd name="T5" fmla="*/ 2147483647 h 638"/>
              <a:gd name="T6" fmla="*/ 2147483647 w 620"/>
              <a:gd name="T7" fmla="*/ 2147483647 h 638"/>
              <a:gd name="T8" fmla="*/ 2147483647 w 620"/>
              <a:gd name="T9" fmla="*/ 2147483647 h 638"/>
              <a:gd name="T10" fmla="*/ 2147483647 w 620"/>
              <a:gd name="T11" fmla="*/ 2147483647 h 638"/>
              <a:gd name="T12" fmla="*/ 2147483647 w 620"/>
              <a:gd name="T13" fmla="*/ 2147483647 h 638"/>
              <a:gd name="T14" fmla="*/ 2147483647 w 620"/>
              <a:gd name="T15" fmla="*/ 2147483647 h 638"/>
              <a:gd name="T16" fmla="*/ 2147483647 w 620"/>
              <a:gd name="T17" fmla="*/ 2147483647 h 638"/>
              <a:gd name="T18" fmla="*/ 2147483647 w 620"/>
              <a:gd name="T19" fmla="*/ 2147483647 h 638"/>
              <a:gd name="T20" fmla="*/ 2147483647 w 620"/>
              <a:gd name="T21" fmla="*/ 2147483647 h 638"/>
              <a:gd name="T22" fmla="*/ 2147483647 w 620"/>
              <a:gd name="T23" fmla="*/ 2147483647 h 638"/>
              <a:gd name="T24" fmla="*/ 2147483647 w 620"/>
              <a:gd name="T25" fmla="*/ 2147483647 h 638"/>
              <a:gd name="T26" fmla="*/ 2147483647 w 620"/>
              <a:gd name="T27" fmla="*/ 2147483647 h 638"/>
              <a:gd name="T28" fmla="*/ 2147483647 w 620"/>
              <a:gd name="T29" fmla="*/ 2147483647 h 638"/>
              <a:gd name="T30" fmla="*/ 2147483647 w 620"/>
              <a:gd name="T31" fmla="*/ 2147483647 h 638"/>
              <a:gd name="T32" fmla="*/ 2147483647 w 620"/>
              <a:gd name="T33" fmla="*/ 2147483647 h 638"/>
              <a:gd name="T34" fmla="*/ 2147483647 w 620"/>
              <a:gd name="T35" fmla="*/ 2147483647 h 638"/>
              <a:gd name="T36" fmla="*/ 2147483647 w 620"/>
              <a:gd name="T37" fmla="*/ 2147483647 h 638"/>
              <a:gd name="T38" fmla="*/ 2147483647 w 620"/>
              <a:gd name="T39" fmla="*/ 2147483647 h 638"/>
              <a:gd name="T40" fmla="*/ 2147483647 w 620"/>
              <a:gd name="T41" fmla="*/ 2147483647 h 638"/>
              <a:gd name="T42" fmla="*/ 2147483647 w 620"/>
              <a:gd name="T43" fmla="*/ 2147483647 h 638"/>
              <a:gd name="T44" fmla="*/ 2147483647 w 620"/>
              <a:gd name="T45" fmla="*/ 2147483647 h 638"/>
              <a:gd name="T46" fmla="*/ 2147483647 w 620"/>
              <a:gd name="T47" fmla="*/ 2147483647 h 638"/>
              <a:gd name="T48" fmla="*/ 2147483647 w 620"/>
              <a:gd name="T49" fmla="*/ 2147483647 h 638"/>
              <a:gd name="T50" fmla="*/ 2147483647 w 620"/>
              <a:gd name="T51" fmla="*/ 2147483647 h 638"/>
              <a:gd name="T52" fmla="*/ 2147483647 w 620"/>
              <a:gd name="T53" fmla="*/ 2147483647 h 638"/>
              <a:gd name="T54" fmla="*/ 2147483647 w 620"/>
              <a:gd name="T55" fmla="*/ 2147483647 h 638"/>
              <a:gd name="T56" fmla="*/ 2147483647 w 620"/>
              <a:gd name="T57" fmla="*/ 2147483647 h 638"/>
              <a:gd name="T58" fmla="*/ 2147483647 w 620"/>
              <a:gd name="T59" fmla="*/ 2147483647 h 638"/>
              <a:gd name="T60" fmla="*/ 2147483647 w 620"/>
              <a:gd name="T61" fmla="*/ 2147483647 h 638"/>
              <a:gd name="T62" fmla="*/ 2147483647 w 620"/>
              <a:gd name="T63" fmla="*/ 2147483647 h 638"/>
              <a:gd name="T64" fmla="*/ 2147483647 w 620"/>
              <a:gd name="T65" fmla="*/ 2147483647 h 638"/>
              <a:gd name="T66" fmla="*/ 2147483647 w 620"/>
              <a:gd name="T67" fmla="*/ 2147483647 h 638"/>
              <a:gd name="T68" fmla="*/ 2147483647 w 620"/>
              <a:gd name="T69" fmla="*/ 2147483647 h 638"/>
              <a:gd name="T70" fmla="*/ 2147483647 w 620"/>
              <a:gd name="T71" fmla="*/ 2147483647 h 638"/>
              <a:gd name="T72" fmla="*/ 2147483647 w 620"/>
              <a:gd name="T73" fmla="*/ 2147483647 h 638"/>
              <a:gd name="T74" fmla="*/ 2147483647 w 620"/>
              <a:gd name="T75" fmla="*/ 2147483647 h 638"/>
              <a:gd name="T76" fmla="*/ 2147483647 w 620"/>
              <a:gd name="T77" fmla="*/ 2147483647 h 638"/>
              <a:gd name="T78" fmla="*/ 2147483647 w 620"/>
              <a:gd name="T79" fmla="*/ 2147483647 h 638"/>
              <a:gd name="T80" fmla="*/ 2147483647 w 620"/>
              <a:gd name="T81" fmla="*/ 2147483647 h 638"/>
              <a:gd name="T82" fmla="*/ 2147483647 w 620"/>
              <a:gd name="T83" fmla="*/ 2147483647 h 638"/>
              <a:gd name="T84" fmla="*/ 2147483647 w 620"/>
              <a:gd name="T85" fmla="*/ 2147483647 h 638"/>
              <a:gd name="T86" fmla="*/ 2147483647 w 620"/>
              <a:gd name="T87" fmla="*/ 2147483647 h 638"/>
              <a:gd name="T88" fmla="*/ 2147483647 w 620"/>
              <a:gd name="T89" fmla="*/ 2147483647 h 638"/>
              <a:gd name="T90" fmla="*/ 2147483647 w 620"/>
              <a:gd name="T91" fmla="*/ 2147483647 h 638"/>
              <a:gd name="T92" fmla="*/ 2147483647 w 620"/>
              <a:gd name="T93" fmla="*/ 2147483647 h 638"/>
              <a:gd name="T94" fmla="*/ 2147483647 w 620"/>
              <a:gd name="T95" fmla="*/ 2147483647 h 638"/>
              <a:gd name="T96" fmla="*/ 2147483647 w 620"/>
              <a:gd name="T97" fmla="*/ 2147483647 h 638"/>
              <a:gd name="T98" fmla="*/ 2147483647 w 620"/>
              <a:gd name="T99" fmla="*/ 2147483647 h 638"/>
              <a:gd name="T100" fmla="*/ 2147483647 w 620"/>
              <a:gd name="T101" fmla="*/ 2147483647 h 638"/>
              <a:gd name="T102" fmla="*/ 2147483647 w 620"/>
              <a:gd name="T103" fmla="*/ 2147483647 h 638"/>
              <a:gd name="T104" fmla="*/ 2147483647 w 620"/>
              <a:gd name="T105" fmla="*/ 2147483647 h 6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solidFill>
            <a:srgbClr val="2929A5"/>
          </a:solidFill>
          <a:ln w="7938">
            <a:solidFill>
              <a:schemeClr val="tx1"/>
            </a:solidFill>
            <a:prstDash val="solid"/>
            <a:round/>
            <a:headEnd/>
            <a:tailEnd/>
          </a:ln>
        </p:spPr>
        <p:txBody>
          <a:bodyPr/>
          <a:lstStyle/>
          <a:p>
            <a:endParaRPr lang="en-US"/>
          </a:p>
        </p:txBody>
      </p:sp>
      <p:sp>
        <p:nvSpPr>
          <p:cNvPr id="92" name="Freeform 90"/>
          <p:cNvSpPr>
            <a:spLocks/>
          </p:cNvSpPr>
          <p:nvPr/>
        </p:nvSpPr>
        <p:spPr bwMode="auto">
          <a:xfrm>
            <a:off x="4910138" y="3930650"/>
            <a:ext cx="273050" cy="273050"/>
          </a:xfrm>
          <a:custGeom>
            <a:avLst/>
            <a:gdLst>
              <a:gd name="T0" fmla="*/ 2147483647 w 172"/>
              <a:gd name="T1" fmla="*/ 0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2147483647 h 172"/>
              <a:gd name="T12" fmla="*/ 2147483647 w 172"/>
              <a:gd name="T13" fmla="*/ 2147483647 h 172"/>
              <a:gd name="T14" fmla="*/ 2147483647 w 172"/>
              <a:gd name="T15" fmla="*/ 2147483647 h 172"/>
              <a:gd name="T16" fmla="*/ 2147483647 w 172"/>
              <a:gd name="T17" fmla="*/ 2147483647 h 172"/>
              <a:gd name="T18" fmla="*/ 2147483647 w 172"/>
              <a:gd name="T19" fmla="*/ 2147483647 h 172"/>
              <a:gd name="T20" fmla="*/ 2147483647 w 172"/>
              <a:gd name="T21" fmla="*/ 2147483647 h 172"/>
              <a:gd name="T22" fmla="*/ 2147483647 w 172"/>
              <a:gd name="T23" fmla="*/ 2147483647 h 172"/>
              <a:gd name="T24" fmla="*/ 2147483647 w 172"/>
              <a:gd name="T25" fmla="*/ 2147483647 h 172"/>
              <a:gd name="T26" fmla="*/ 2147483647 w 172"/>
              <a:gd name="T27" fmla="*/ 2147483647 h 172"/>
              <a:gd name="T28" fmla="*/ 2147483647 w 172"/>
              <a:gd name="T29" fmla="*/ 2147483647 h 172"/>
              <a:gd name="T30" fmla="*/ 2147483647 w 172"/>
              <a:gd name="T31" fmla="*/ 2147483647 h 172"/>
              <a:gd name="T32" fmla="*/ 2147483647 w 172"/>
              <a:gd name="T33" fmla="*/ 2147483647 h 172"/>
              <a:gd name="T34" fmla="*/ 2147483647 w 172"/>
              <a:gd name="T35" fmla="*/ 2147483647 h 172"/>
              <a:gd name="T36" fmla="*/ 2147483647 w 172"/>
              <a:gd name="T37" fmla="*/ 2147483647 h 172"/>
              <a:gd name="T38" fmla="*/ 2147483647 w 172"/>
              <a:gd name="T39" fmla="*/ 2147483647 h 172"/>
              <a:gd name="T40" fmla="*/ 2147483647 w 172"/>
              <a:gd name="T41" fmla="*/ 2147483647 h 172"/>
              <a:gd name="T42" fmla="*/ 2147483647 w 172"/>
              <a:gd name="T43" fmla="*/ 2147483647 h 172"/>
              <a:gd name="T44" fmla="*/ 2147483647 w 172"/>
              <a:gd name="T45" fmla="*/ 2147483647 h 172"/>
              <a:gd name="T46" fmla="*/ 2147483647 w 172"/>
              <a:gd name="T47" fmla="*/ 2147483647 h 172"/>
              <a:gd name="T48" fmla="*/ 2147483647 w 172"/>
              <a:gd name="T49" fmla="*/ 2147483647 h 172"/>
              <a:gd name="T50" fmla="*/ 2147483647 w 172"/>
              <a:gd name="T51" fmla="*/ 2147483647 h 172"/>
              <a:gd name="T52" fmla="*/ 2147483647 w 172"/>
              <a:gd name="T53" fmla="*/ 2147483647 h 172"/>
              <a:gd name="T54" fmla="*/ 2147483647 w 172"/>
              <a:gd name="T55" fmla="*/ 2147483647 h 172"/>
              <a:gd name="T56" fmla="*/ 2147483647 w 172"/>
              <a:gd name="T57" fmla="*/ 2147483647 h 172"/>
              <a:gd name="T58" fmla="*/ 2147483647 w 172"/>
              <a:gd name="T59" fmla="*/ 2147483647 h 172"/>
              <a:gd name="T60" fmla="*/ 2147483647 w 172"/>
              <a:gd name="T61" fmla="*/ 2147483647 h 172"/>
              <a:gd name="T62" fmla="*/ 2147483647 w 172"/>
              <a:gd name="T63" fmla="*/ 2147483647 h 172"/>
              <a:gd name="T64" fmla="*/ 2147483647 w 172"/>
              <a:gd name="T65" fmla="*/ 2147483647 h 172"/>
              <a:gd name="T66" fmla="*/ 2147483647 w 172"/>
              <a:gd name="T67" fmla="*/ 2147483647 h 172"/>
              <a:gd name="T68" fmla="*/ 2147483647 w 172"/>
              <a:gd name="T69" fmla="*/ 2147483647 h 172"/>
              <a:gd name="T70" fmla="*/ 2147483647 w 172"/>
              <a:gd name="T71" fmla="*/ 2147483647 h 172"/>
              <a:gd name="T72" fmla="*/ 2147483647 w 172"/>
              <a:gd name="T73" fmla="*/ 2147483647 h 172"/>
              <a:gd name="T74" fmla="*/ 0 w 172"/>
              <a:gd name="T75" fmla="*/ 2147483647 h 172"/>
              <a:gd name="T76" fmla="*/ 2147483647 w 172"/>
              <a:gd name="T77" fmla="*/ 2147483647 h 172"/>
              <a:gd name="T78" fmla="*/ 2147483647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rgbClr val="2929A5"/>
          </a:solidFill>
          <a:ln w="7938">
            <a:solidFill>
              <a:schemeClr val="tx1"/>
            </a:solidFill>
            <a:prstDash val="solid"/>
            <a:round/>
            <a:headEnd/>
            <a:tailEnd/>
          </a:ln>
        </p:spPr>
        <p:txBody>
          <a:bodyPr/>
          <a:lstStyle/>
          <a:p>
            <a:endParaRPr lang="en-US"/>
          </a:p>
        </p:txBody>
      </p:sp>
      <p:sp>
        <p:nvSpPr>
          <p:cNvPr id="93" name="Freeform 91"/>
          <p:cNvSpPr>
            <a:spLocks/>
          </p:cNvSpPr>
          <p:nvPr/>
        </p:nvSpPr>
        <p:spPr bwMode="auto">
          <a:xfrm>
            <a:off x="4524375" y="3892550"/>
            <a:ext cx="395288" cy="352425"/>
          </a:xfrm>
          <a:custGeom>
            <a:avLst/>
            <a:gdLst>
              <a:gd name="T0" fmla="*/ 2147483647 w 249"/>
              <a:gd name="T1" fmla="*/ 0 h 222"/>
              <a:gd name="T2" fmla="*/ 2147483647 w 249"/>
              <a:gd name="T3" fmla="*/ 2147483647 h 222"/>
              <a:gd name="T4" fmla="*/ 2147483647 w 249"/>
              <a:gd name="T5" fmla="*/ 2147483647 h 222"/>
              <a:gd name="T6" fmla="*/ 2147483647 w 249"/>
              <a:gd name="T7" fmla="*/ 2147483647 h 222"/>
              <a:gd name="T8" fmla="*/ 2147483647 w 249"/>
              <a:gd name="T9" fmla="*/ 2147483647 h 222"/>
              <a:gd name="T10" fmla="*/ 2147483647 w 249"/>
              <a:gd name="T11" fmla="*/ 2147483647 h 222"/>
              <a:gd name="T12" fmla="*/ 2147483647 w 249"/>
              <a:gd name="T13" fmla="*/ 2147483647 h 222"/>
              <a:gd name="T14" fmla="*/ 2147483647 w 249"/>
              <a:gd name="T15" fmla="*/ 2147483647 h 222"/>
              <a:gd name="T16" fmla="*/ 2147483647 w 249"/>
              <a:gd name="T17" fmla="*/ 2147483647 h 222"/>
              <a:gd name="T18" fmla="*/ 2147483647 w 249"/>
              <a:gd name="T19" fmla="*/ 2147483647 h 222"/>
              <a:gd name="T20" fmla="*/ 2147483647 w 249"/>
              <a:gd name="T21" fmla="*/ 2147483647 h 222"/>
              <a:gd name="T22" fmla="*/ 2147483647 w 249"/>
              <a:gd name="T23" fmla="*/ 2147483647 h 222"/>
              <a:gd name="T24" fmla="*/ 2147483647 w 249"/>
              <a:gd name="T25" fmla="*/ 2147483647 h 222"/>
              <a:gd name="T26" fmla="*/ 2147483647 w 249"/>
              <a:gd name="T27" fmla="*/ 2147483647 h 222"/>
              <a:gd name="T28" fmla="*/ 2147483647 w 249"/>
              <a:gd name="T29" fmla="*/ 2147483647 h 222"/>
              <a:gd name="T30" fmla="*/ 2147483647 w 249"/>
              <a:gd name="T31" fmla="*/ 2147483647 h 222"/>
              <a:gd name="T32" fmla="*/ 2147483647 w 249"/>
              <a:gd name="T33" fmla="*/ 2147483647 h 222"/>
              <a:gd name="T34" fmla="*/ 2147483647 w 249"/>
              <a:gd name="T35" fmla="*/ 2147483647 h 222"/>
              <a:gd name="T36" fmla="*/ 2147483647 w 249"/>
              <a:gd name="T37" fmla="*/ 2147483647 h 222"/>
              <a:gd name="T38" fmla="*/ 2147483647 w 249"/>
              <a:gd name="T39" fmla="*/ 2147483647 h 222"/>
              <a:gd name="T40" fmla="*/ 2147483647 w 249"/>
              <a:gd name="T41" fmla="*/ 2147483647 h 222"/>
              <a:gd name="T42" fmla="*/ 2147483647 w 249"/>
              <a:gd name="T43" fmla="*/ 2147483647 h 222"/>
              <a:gd name="T44" fmla="*/ 2147483647 w 249"/>
              <a:gd name="T45" fmla="*/ 2147483647 h 222"/>
              <a:gd name="T46" fmla="*/ 2147483647 w 249"/>
              <a:gd name="T47" fmla="*/ 2147483647 h 222"/>
              <a:gd name="T48" fmla="*/ 2147483647 w 249"/>
              <a:gd name="T49" fmla="*/ 2147483647 h 222"/>
              <a:gd name="T50" fmla="*/ 2147483647 w 249"/>
              <a:gd name="T51" fmla="*/ 2147483647 h 222"/>
              <a:gd name="T52" fmla="*/ 2147483647 w 249"/>
              <a:gd name="T53" fmla="*/ 2147483647 h 222"/>
              <a:gd name="T54" fmla="*/ 2147483647 w 249"/>
              <a:gd name="T55" fmla="*/ 2147483647 h 222"/>
              <a:gd name="T56" fmla="*/ 2147483647 w 249"/>
              <a:gd name="T57" fmla="*/ 2147483647 h 222"/>
              <a:gd name="T58" fmla="*/ 2147483647 w 249"/>
              <a:gd name="T59" fmla="*/ 2147483647 h 222"/>
              <a:gd name="T60" fmla="*/ 2147483647 w 249"/>
              <a:gd name="T61" fmla="*/ 2147483647 h 222"/>
              <a:gd name="T62" fmla="*/ 2147483647 w 249"/>
              <a:gd name="T63" fmla="*/ 2147483647 h 222"/>
              <a:gd name="T64" fmla="*/ 2147483647 w 249"/>
              <a:gd name="T65" fmla="*/ 2147483647 h 222"/>
              <a:gd name="T66" fmla="*/ 2147483647 w 249"/>
              <a:gd name="T67" fmla="*/ 2147483647 h 222"/>
              <a:gd name="T68" fmla="*/ 2147483647 w 249"/>
              <a:gd name="T69" fmla="*/ 2147483647 h 222"/>
              <a:gd name="T70" fmla="*/ 2147483647 w 249"/>
              <a:gd name="T71" fmla="*/ 2147483647 h 222"/>
              <a:gd name="T72" fmla="*/ 0 w 249"/>
              <a:gd name="T73" fmla="*/ 2147483647 h 222"/>
              <a:gd name="T74" fmla="*/ 2147483647 w 249"/>
              <a:gd name="T75" fmla="*/ 2147483647 h 222"/>
              <a:gd name="T76" fmla="*/ 2147483647 w 249"/>
              <a:gd name="T77" fmla="*/ 2147483647 h 222"/>
              <a:gd name="T78" fmla="*/ 2147483647 w 249"/>
              <a:gd name="T79" fmla="*/ 2147483647 h 222"/>
              <a:gd name="T80" fmla="*/ 2147483647 w 249"/>
              <a:gd name="T81" fmla="*/ 2147483647 h 222"/>
              <a:gd name="T82" fmla="*/ 2147483647 w 249"/>
              <a:gd name="T83" fmla="*/ 2147483647 h 222"/>
              <a:gd name="T84" fmla="*/ 2147483647 w 249"/>
              <a:gd name="T85" fmla="*/ 2147483647 h 222"/>
              <a:gd name="T86" fmla="*/ 2147483647 w 249"/>
              <a:gd name="T87" fmla="*/ 2147483647 h 222"/>
              <a:gd name="T88" fmla="*/ 2147483647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rgbClr val="2929A5"/>
          </a:solidFill>
          <a:ln w="7938">
            <a:solidFill>
              <a:schemeClr val="tx1"/>
            </a:solidFill>
            <a:prstDash val="solid"/>
            <a:round/>
            <a:headEnd/>
            <a:tailEnd/>
          </a:ln>
        </p:spPr>
        <p:txBody>
          <a:bodyPr/>
          <a:lstStyle/>
          <a:p>
            <a:endParaRPr lang="en-US"/>
          </a:p>
        </p:txBody>
      </p:sp>
      <p:sp>
        <p:nvSpPr>
          <p:cNvPr id="94" name="Freeform 92"/>
          <p:cNvSpPr>
            <a:spLocks/>
          </p:cNvSpPr>
          <p:nvPr/>
        </p:nvSpPr>
        <p:spPr bwMode="auto">
          <a:xfrm>
            <a:off x="4476750" y="3775075"/>
            <a:ext cx="103188" cy="193675"/>
          </a:xfrm>
          <a:custGeom>
            <a:avLst/>
            <a:gdLst>
              <a:gd name="T0" fmla="*/ 2147483647 w 65"/>
              <a:gd name="T1" fmla="*/ 2147483647 h 122"/>
              <a:gd name="T2" fmla="*/ 2147483647 w 65"/>
              <a:gd name="T3" fmla="*/ 0 h 122"/>
              <a:gd name="T4" fmla="*/ 2147483647 w 65"/>
              <a:gd name="T5" fmla="*/ 0 h 122"/>
              <a:gd name="T6" fmla="*/ 2147483647 w 65"/>
              <a:gd name="T7" fmla="*/ 2147483647 h 122"/>
              <a:gd name="T8" fmla="*/ 2147483647 w 65"/>
              <a:gd name="T9" fmla="*/ 2147483647 h 122"/>
              <a:gd name="T10" fmla="*/ 2147483647 w 65"/>
              <a:gd name="T11" fmla="*/ 2147483647 h 122"/>
              <a:gd name="T12" fmla="*/ 2147483647 w 65"/>
              <a:gd name="T13" fmla="*/ 2147483647 h 122"/>
              <a:gd name="T14" fmla="*/ 2147483647 w 65"/>
              <a:gd name="T15" fmla="*/ 2147483647 h 122"/>
              <a:gd name="T16" fmla="*/ 2147483647 w 65"/>
              <a:gd name="T17" fmla="*/ 2147483647 h 122"/>
              <a:gd name="T18" fmla="*/ 2147483647 w 65"/>
              <a:gd name="T19" fmla="*/ 2147483647 h 122"/>
              <a:gd name="T20" fmla="*/ 2147483647 w 65"/>
              <a:gd name="T21" fmla="*/ 2147483647 h 122"/>
              <a:gd name="T22" fmla="*/ 2147483647 w 65"/>
              <a:gd name="T23" fmla="*/ 2147483647 h 122"/>
              <a:gd name="T24" fmla="*/ 2147483647 w 65"/>
              <a:gd name="T25" fmla="*/ 2147483647 h 122"/>
              <a:gd name="T26" fmla="*/ 2147483647 w 65"/>
              <a:gd name="T27" fmla="*/ 2147483647 h 122"/>
              <a:gd name="T28" fmla="*/ 2147483647 w 65"/>
              <a:gd name="T29" fmla="*/ 2147483647 h 122"/>
              <a:gd name="T30" fmla="*/ 2147483647 w 65"/>
              <a:gd name="T31" fmla="*/ 2147483647 h 122"/>
              <a:gd name="T32" fmla="*/ 2147483647 w 65"/>
              <a:gd name="T33" fmla="*/ 2147483647 h 122"/>
              <a:gd name="T34" fmla="*/ 2147483647 w 65"/>
              <a:gd name="T35" fmla="*/ 2147483647 h 122"/>
              <a:gd name="T36" fmla="*/ 2147483647 w 65"/>
              <a:gd name="T37" fmla="*/ 2147483647 h 122"/>
              <a:gd name="T38" fmla="*/ 2147483647 w 65"/>
              <a:gd name="T39" fmla="*/ 2147483647 h 122"/>
              <a:gd name="T40" fmla="*/ 2147483647 w 65"/>
              <a:gd name="T41" fmla="*/ 2147483647 h 122"/>
              <a:gd name="T42" fmla="*/ 2147483647 w 65"/>
              <a:gd name="T43" fmla="*/ 2147483647 h 122"/>
              <a:gd name="T44" fmla="*/ 2147483647 w 65"/>
              <a:gd name="T45" fmla="*/ 2147483647 h 122"/>
              <a:gd name="T46" fmla="*/ 2147483647 w 65"/>
              <a:gd name="T47" fmla="*/ 2147483647 h 122"/>
              <a:gd name="T48" fmla="*/ 2147483647 w 65"/>
              <a:gd name="T49" fmla="*/ 2147483647 h 122"/>
              <a:gd name="T50" fmla="*/ 2147483647 w 65"/>
              <a:gd name="T51" fmla="*/ 2147483647 h 122"/>
              <a:gd name="T52" fmla="*/ 2147483647 w 65"/>
              <a:gd name="T53" fmla="*/ 2147483647 h 122"/>
              <a:gd name="T54" fmla="*/ 2147483647 w 65"/>
              <a:gd name="T55" fmla="*/ 2147483647 h 122"/>
              <a:gd name="T56" fmla="*/ 0 w 65"/>
              <a:gd name="T57" fmla="*/ 2147483647 h 122"/>
              <a:gd name="T58" fmla="*/ 0 w 65"/>
              <a:gd name="T59" fmla="*/ 2147483647 h 122"/>
              <a:gd name="T60" fmla="*/ 2147483647 w 65"/>
              <a:gd name="T61" fmla="*/ 2147483647 h 122"/>
              <a:gd name="T62" fmla="*/ 2147483647 w 65"/>
              <a:gd name="T63" fmla="*/ 2147483647 h 122"/>
              <a:gd name="T64" fmla="*/ 2147483647 w 65"/>
              <a:gd name="T65" fmla="*/ 2147483647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rgbClr val="2929A5"/>
          </a:solidFill>
          <a:ln w="7938">
            <a:solidFill>
              <a:schemeClr val="tx1"/>
            </a:solidFill>
            <a:prstDash val="solid"/>
            <a:round/>
            <a:headEnd/>
            <a:tailEnd/>
          </a:ln>
        </p:spPr>
        <p:txBody>
          <a:bodyPr/>
          <a:lstStyle/>
          <a:p>
            <a:endParaRPr lang="en-US"/>
          </a:p>
        </p:txBody>
      </p:sp>
      <p:sp>
        <p:nvSpPr>
          <p:cNvPr id="95" name="Freeform 93"/>
          <p:cNvSpPr>
            <a:spLocks/>
          </p:cNvSpPr>
          <p:nvPr/>
        </p:nvSpPr>
        <p:spPr bwMode="auto">
          <a:xfrm>
            <a:off x="4067175" y="3784600"/>
            <a:ext cx="525463" cy="492125"/>
          </a:xfrm>
          <a:custGeom>
            <a:avLst/>
            <a:gdLst>
              <a:gd name="T0" fmla="*/ 0 w 331"/>
              <a:gd name="T1" fmla="*/ 2147483647 h 310"/>
              <a:gd name="T2" fmla="*/ 0 w 331"/>
              <a:gd name="T3" fmla="*/ 2147483647 h 310"/>
              <a:gd name="T4" fmla="*/ 2147483647 w 331"/>
              <a:gd name="T5" fmla="*/ 2147483647 h 310"/>
              <a:gd name="T6" fmla="*/ 2147483647 w 331"/>
              <a:gd name="T7" fmla="*/ 2147483647 h 310"/>
              <a:gd name="T8" fmla="*/ 2147483647 w 331"/>
              <a:gd name="T9" fmla="*/ 2147483647 h 310"/>
              <a:gd name="T10" fmla="*/ 2147483647 w 331"/>
              <a:gd name="T11" fmla="*/ 2147483647 h 310"/>
              <a:gd name="T12" fmla="*/ 2147483647 w 331"/>
              <a:gd name="T13" fmla="*/ 2147483647 h 310"/>
              <a:gd name="T14" fmla="*/ 2147483647 w 331"/>
              <a:gd name="T15" fmla="*/ 2147483647 h 310"/>
              <a:gd name="T16" fmla="*/ 2147483647 w 331"/>
              <a:gd name="T17" fmla="*/ 2147483647 h 310"/>
              <a:gd name="T18" fmla="*/ 2147483647 w 331"/>
              <a:gd name="T19" fmla="*/ 2147483647 h 310"/>
              <a:gd name="T20" fmla="*/ 2147483647 w 331"/>
              <a:gd name="T21" fmla="*/ 2147483647 h 310"/>
              <a:gd name="T22" fmla="*/ 2147483647 w 331"/>
              <a:gd name="T23" fmla="*/ 2147483647 h 310"/>
              <a:gd name="T24" fmla="*/ 2147483647 w 331"/>
              <a:gd name="T25" fmla="*/ 2147483647 h 310"/>
              <a:gd name="T26" fmla="*/ 2147483647 w 331"/>
              <a:gd name="T27" fmla="*/ 2147483647 h 310"/>
              <a:gd name="T28" fmla="*/ 2147483647 w 331"/>
              <a:gd name="T29" fmla="*/ 2147483647 h 310"/>
              <a:gd name="T30" fmla="*/ 2147483647 w 331"/>
              <a:gd name="T31" fmla="*/ 2147483647 h 310"/>
              <a:gd name="T32" fmla="*/ 2147483647 w 331"/>
              <a:gd name="T33" fmla="*/ 2147483647 h 310"/>
              <a:gd name="T34" fmla="*/ 2147483647 w 331"/>
              <a:gd name="T35" fmla="*/ 2147483647 h 310"/>
              <a:gd name="T36" fmla="*/ 2147483647 w 331"/>
              <a:gd name="T37" fmla="*/ 2147483647 h 310"/>
              <a:gd name="T38" fmla="*/ 2147483647 w 331"/>
              <a:gd name="T39" fmla="*/ 0 h 310"/>
              <a:gd name="T40" fmla="*/ 2147483647 w 331"/>
              <a:gd name="T41" fmla="*/ 0 h 310"/>
              <a:gd name="T42" fmla="*/ 2147483647 w 331"/>
              <a:gd name="T43" fmla="*/ 0 h 310"/>
              <a:gd name="T44" fmla="*/ 2147483647 w 331"/>
              <a:gd name="T45" fmla="*/ 2147483647 h 310"/>
              <a:gd name="T46" fmla="*/ 2147483647 w 331"/>
              <a:gd name="T47" fmla="*/ 2147483647 h 310"/>
              <a:gd name="T48" fmla="*/ 2147483647 w 331"/>
              <a:gd name="T49" fmla="*/ 2147483647 h 310"/>
              <a:gd name="T50" fmla="*/ 2147483647 w 331"/>
              <a:gd name="T51" fmla="*/ 2147483647 h 310"/>
              <a:gd name="T52" fmla="*/ 2147483647 w 331"/>
              <a:gd name="T53" fmla="*/ 2147483647 h 310"/>
              <a:gd name="T54" fmla="*/ 2147483647 w 331"/>
              <a:gd name="T55" fmla="*/ 2147483647 h 310"/>
              <a:gd name="T56" fmla="*/ 2147483647 w 331"/>
              <a:gd name="T57" fmla="*/ 2147483647 h 310"/>
              <a:gd name="T58" fmla="*/ 2147483647 w 331"/>
              <a:gd name="T59" fmla="*/ 2147483647 h 310"/>
              <a:gd name="T60" fmla="*/ 2147483647 w 331"/>
              <a:gd name="T61" fmla="*/ 2147483647 h 310"/>
              <a:gd name="T62" fmla="*/ 2147483647 w 331"/>
              <a:gd name="T63" fmla="*/ 2147483647 h 310"/>
              <a:gd name="T64" fmla="*/ 2147483647 w 331"/>
              <a:gd name="T65" fmla="*/ 2147483647 h 310"/>
              <a:gd name="T66" fmla="*/ 2147483647 w 331"/>
              <a:gd name="T67" fmla="*/ 2147483647 h 310"/>
              <a:gd name="T68" fmla="*/ 2147483647 w 331"/>
              <a:gd name="T69" fmla="*/ 2147483647 h 310"/>
              <a:gd name="T70" fmla="*/ 2147483647 w 331"/>
              <a:gd name="T71" fmla="*/ 2147483647 h 310"/>
              <a:gd name="T72" fmla="*/ 2147483647 w 331"/>
              <a:gd name="T73" fmla="*/ 2147483647 h 310"/>
              <a:gd name="T74" fmla="*/ 2147483647 w 331"/>
              <a:gd name="T75" fmla="*/ 2147483647 h 310"/>
              <a:gd name="T76" fmla="*/ 2147483647 w 331"/>
              <a:gd name="T77" fmla="*/ 2147483647 h 310"/>
              <a:gd name="T78" fmla="*/ 2147483647 w 331"/>
              <a:gd name="T79" fmla="*/ 2147483647 h 310"/>
              <a:gd name="T80" fmla="*/ 2147483647 w 331"/>
              <a:gd name="T81" fmla="*/ 2147483647 h 310"/>
              <a:gd name="T82" fmla="*/ 2147483647 w 331"/>
              <a:gd name="T83" fmla="*/ 2147483647 h 310"/>
              <a:gd name="T84" fmla="*/ 2147483647 w 331"/>
              <a:gd name="T85" fmla="*/ 2147483647 h 310"/>
              <a:gd name="T86" fmla="*/ 2147483647 w 331"/>
              <a:gd name="T87" fmla="*/ 2147483647 h 310"/>
              <a:gd name="T88" fmla="*/ 0 w 331"/>
              <a:gd name="T89" fmla="*/ 214748364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rgbClr val="2929A5"/>
          </a:solidFill>
          <a:ln w="7938">
            <a:solidFill>
              <a:schemeClr val="tx1"/>
            </a:solidFill>
            <a:prstDash val="solid"/>
            <a:round/>
            <a:headEnd/>
            <a:tailEnd/>
          </a:ln>
        </p:spPr>
        <p:txBody>
          <a:bodyPr/>
          <a:lstStyle/>
          <a:p>
            <a:endParaRPr lang="en-US"/>
          </a:p>
        </p:txBody>
      </p:sp>
      <p:sp>
        <p:nvSpPr>
          <p:cNvPr id="96" name="Freeform 94"/>
          <p:cNvSpPr>
            <a:spLocks/>
          </p:cNvSpPr>
          <p:nvPr/>
        </p:nvSpPr>
        <p:spPr bwMode="auto">
          <a:xfrm>
            <a:off x="3959225" y="3816350"/>
            <a:ext cx="298450" cy="228600"/>
          </a:xfrm>
          <a:custGeom>
            <a:avLst/>
            <a:gdLst>
              <a:gd name="T0" fmla="*/ 2147483647 w 188"/>
              <a:gd name="T1" fmla="*/ 2147483647 h 144"/>
              <a:gd name="T2" fmla="*/ 0 w 188"/>
              <a:gd name="T3" fmla="*/ 2147483647 h 144"/>
              <a:gd name="T4" fmla="*/ 2147483647 w 188"/>
              <a:gd name="T5" fmla="*/ 2147483647 h 144"/>
              <a:gd name="T6" fmla="*/ 2147483647 w 188"/>
              <a:gd name="T7" fmla="*/ 2147483647 h 144"/>
              <a:gd name="T8" fmla="*/ 2147483647 w 188"/>
              <a:gd name="T9" fmla="*/ 2147483647 h 144"/>
              <a:gd name="T10" fmla="*/ 2147483647 w 188"/>
              <a:gd name="T11" fmla="*/ 2147483647 h 144"/>
              <a:gd name="T12" fmla="*/ 2147483647 w 188"/>
              <a:gd name="T13" fmla="*/ 2147483647 h 144"/>
              <a:gd name="T14" fmla="*/ 2147483647 w 188"/>
              <a:gd name="T15" fmla="*/ 2147483647 h 144"/>
              <a:gd name="T16" fmla="*/ 2147483647 w 188"/>
              <a:gd name="T17" fmla="*/ 2147483647 h 144"/>
              <a:gd name="T18" fmla="*/ 2147483647 w 188"/>
              <a:gd name="T19" fmla="*/ 2147483647 h 144"/>
              <a:gd name="T20" fmla="*/ 2147483647 w 188"/>
              <a:gd name="T21" fmla="*/ 2147483647 h 144"/>
              <a:gd name="T22" fmla="*/ 2147483647 w 188"/>
              <a:gd name="T23" fmla="*/ 2147483647 h 144"/>
              <a:gd name="T24" fmla="*/ 2147483647 w 188"/>
              <a:gd name="T25" fmla="*/ 2147483647 h 144"/>
              <a:gd name="T26" fmla="*/ 2147483647 w 188"/>
              <a:gd name="T27" fmla="*/ 0 h 144"/>
              <a:gd name="T28" fmla="*/ 2147483647 w 188"/>
              <a:gd name="T29" fmla="*/ 0 h 144"/>
              <a:gd name="T30" fmla="*/ 2147483647 w 188"/>
              <a:gd name="T31" fmla="*/ 2147483647 h 144"/>
              <a:gd name="T32" fmla="*/ 2147483647 w 188"/>
              <a:gd name="T33" fmla="*/ 2147483647 h 144"/>
              <a:gd name="T34" fmla="*/ 2147483647 w 188"/>
              <a:gd name="T35" fmla="*/ 2147483647 h 144"/>
              <a:gd name="T36" fmla="*/ 2147483647 w 188"/>
              <a:gd name="T37" fmla="*/ 2147483647 h 144"/>
              <a:gd name="T38" fmla="*/ 2147483647 w 188"/>
              <a:gd name="T39" fmla="*/ 2147483647 h 144"/>
              <a:gd name="T40" fmla="*/ 2147483647 w 188"/>
              <a:gd name="T41" fmla="*/ 2147483647 h 144"/>
              <a:gd name="T42" fmla="*/ 2147483647 w 188"/>
              <a:gd name="T43" fmla="*/ 2147483647 h 144"/>
              <a:gd name="T44" fmla="*/ 2147483647 w 188"/>
              <a:gd name="T45" fmla="*/ 2147483647 h 144"/>
              <a:gd name="T46" fmla="*/ 2147483647 w 188"/>
              <a:gd name="T47" fmla="*/ 2147483647 h 144"/>
              <a:gd name="T48" fmla="*/ 2147483647 w 188"/>
              <a:gd name="T49" fmla="*/ 2147483647 h 144"/>
              <a:gd name="T50" fmla="*/ 2147483647 w 188"/>
              <a:gd name="T51" fmla="*/ 2147483647 h 144"/>
              <a:gd name="T52" fmla="*/ 2147483647 w 188"/>
              <a:gd name="T53" fmla="*/ 2147483647 h 144"/>
              <a:gd name="T54" fmla="*/ 2147483647 w 188"/>
              <a:gd name="T55" fmla="*/ 2147483647 h 144"/>
              <a:gd name="T56" fmla="*/ 2147483647 w 188"/>
              <a:gd name="T57" fmla="*/ 2147483647 h 144"/>
              <a:gd name="T58" fmla="*/ 2147483647 w 188"/>
              <a:gd name="T59" fmla="*/ 2147483647 h 144"/>
              <a:gd name="T60" fmla="*/ 2147483647 w 188"/>
              <a:gd name="T61" fmla="*/ 2147483647 h 144"/>
              <a:gd name="T62" fmla="*/ 2147483647 w 188"/>
              <a:gd name="T63" fmla="*/ 2147483647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rgbClr val="2929A5"/>
          </a:solidFill>
          <a:ln w="7938">
            <a:solidFill>
              <a:schemeClr val="tx1"/>
            </a:solidFill>
            <a:prstDash val="solid"/>
            <a:round/>
            <a:headEnd/>
            <a:tailEnd/>
          </a:ln>
        </p:spPr>
        <p:txBody>
          <a:bodyPr/>
          <a:lstStyle/>
          <a:p>
            <a:endParaRPr lang="en-US"/>
          </a:p>
        </p:txBody>
      </p:sp>
      <p:sp>
        <p:nvSpPr>
          <p:cNvPr id="97" name="Freeform 95"/>
          <p:cNvSpPr>
            <a:spLocks/>
          </p:cNvSpPr>
          <p:nvPr/>
        </p:nvSpPr>
        <p:spPr bwMode="auto">
          <a:xfrm>
            <a:off x="3857625" y="4044950"/>
            <a:ext cx="209550" cy="168275"/>
          </a:xfrm>
          <a:custGeom>
            <a:avLst/>
            <a:gdLst>
              <a:gd name="T0" fmla="*/ 0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2147483647 h 106"/>
              <a:gd name="T12" fmla="*/ 2147483647 w 132"/>
              <a:gd name="T13" fmla="*/ 2147483647 h 106"/>
              <a:gd name="T14" fmla="*/ 2147483647 w 132"/>
              <a:gd name="T15" fmla="*/ 2147483647 h 106"/>
              <a:gd name="T16" fmla="*/ 2147483647 w 132"/>
              <a:gd name="T17" fmla="*/ 2147483647 h 106"/>
              <a:gd name="T18" fmla="*/ 2147483647 w 132"/>
              <a:gd name="T19" fmla="*/ 0 h 106"/>
              <a:gd name="T20" fmla="*/ 2147483647 w 132"/>
              <a:gd name="T21" fmla="*/ 0 h 106"/>
              <a:gd name="T22" fmla="*/ 2147483647 w 132"/>
              <a:gd name="T23" fmla="*/ 2147483647 h 106"/>
              <a:gd name="T24" fmla="*/ 2147483647 w 132"/>
              <a:gd name="T25" fmla="*/ 2147483647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0 w 132"/>
              <a:gd name="T37" fmla="*/ 2147483647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rgbClr val="DDDDDD"/>
          </a:solidFill>
          <a:ln w="7938">
            <a:solidFill>
              <a:schemeClr val="tx1"/>
            </a:solidFill>
            <a:prstDash val="solid"/>
            <a:round/>
            <a:headEnd/>
            <a:tailEnd/>
          </a:ln>
        </p:spPr>
        <p:txBody>
          <a:bodyPr/>
          <a:lstStyle/>
          <a:p>
            <a:endParaRPr lang="en-US"/>
          </a:p>
        </p:txBody>
      </p:sp>
      <p:sp>
        <p:nvSpPr>
          <p:cNvPr id="98" name="Freeform 96"/>
          <p:cNvSpPr>
            <a:spLocks/>
          </p:cNvSpPr>
          <p:nvPr/>
        </p:nvSpPr>
        <p:spPr bwMode="auto">
          <a:xfrm>
            <a:off x="3870325" y="4435475"/>
            <a:ext cx="76200" cy="44450"/>
          </a:xfrm>
          <a:custGeom>
            <a:avLst/>
            <a:gdLst>
              <a:gd name="T0" fmla="*/ 0 w 48"/>
              <a:gd name="T1" fmla="*/ 2147483647 h 28"/>
              <a:gd name="T2" fmla="*/ 2147483647 w 48"/>
              <a:gd name="T3" fmla="*/ 2147483647 h 28"/>
              <a:gd name="T4" fmla="*/ 2147483647 w 48"/>
              <a:gd name="T5" fmla="*/ 0 h 28"/>
              <a:gd name="T6" fmla="*/ 2147483647 w 48"/>
              <a:gd name="T7" fmla="*/ 0 h 28"/>
              <a:gd name="T8" fmla="*/ 2147483647 w 48"/>
              <a:gd name="T9" fmla="*/ 2147483647 h 28"/>
              <a:gd name="T10" fmla="*/ 2147483647 w 48"/>
              <a:gd name="T11" fmla="*/ 2147483647 h 28"/>
              <a:gd name="T12" fmla="*/ 2147483647 w 48"/>
              <a:gd name="T13" fmla="*/ 2147483647 h 28"/>
              <a:gd name="T14" fmla="*/ 2147483647 w 48"/>
              <a:gd name="T15" fmla="*/ 2147483647 h 28"/>
              <a:gd name="T16" fmla="*/ 2147483647 w 48"/>
              <a:gd name="T17" fmla="*/ 2147483647 h 28"/>
              <a:gd name="T18" fmla="*/ 2147483647 w 48"/>
              <a:gd name="T19" fmla="*/ 2147483647 h 28"/>
              <a:gd name="T20" fmla="*/ 2147483647 w 48"/>
              <a:gd name="T21" fmla="*/ 2147483647 h 28"/>
              <a:gd name="T22" fmla="*/ 0 w 4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rgbClr val="6699FF"/>
          </a:solidFill>
          <a:ln w="7938">
            <a:solidFill>
              <a:schemeClr val="tx1"/>
            </a:solidFill>
            <a:prstDash val="solid"/>
            <a:round/>
            <a:headEnd/>
            <a:tailEnd/>
          </a:ln>
        </p:spPr>
        <p:txBody>
          <a:bodyPr/>
          <a:lstStyle/>
          <a:p>
            <a:endParaRPr lang="en-US"/>
          </a:p>
        </p:txBody>
      </p:sp>
      <p:sp>
        <p:nvSpPr>
          <p:cNvPr id="99" name="Freeform 97"/>
          <p:cNvSpPr>
            <a:spLocks/>
          </p:cNvSpPr>
          <p:nvPr/>
        </p:nvSpPr>
        <p:spPr bwMode="auto">
          <a:xfrm>
            <a:off x="3956050" y="4505325"/>
            <a:ext cx="69850" cy="76200"/>
          </a:xfrm>
          <a:custGeom>
            <a:avLst/>
            <a:gdLst>
              <a:gd name="T0" fmla="*/ 0 w 44"/>
              <a:gd name="T1" fmla="*/ 2147483647 h 48"/>
              <a:gd name="T2" fmla="*/ 2147483647 w 44"/>
              <a:gd name="T3" fmla="*/ 2147483647 h 48"/>
              <a:gd name="T4" fmla="*/ 2147483647 w 44"/>
              <a:gd name="T5" fmla="*/ 2147483647 h 48"/>
              <a:gd name="T6" fmla="*/ 2147483647 w 44"/>
              <a:gd name="T7" fmla="*/ 0 h 48"/>
              <a:gd name="T8" fmla="*/ 2147483647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2147483647 h 48"/>
              <a:gd name="T24" fmla="*/ 0 w 44"/>
              <a:gd name="T25" fmla="*/ 2147483647 h 48"/>
              <a:gd name="T26" fmla="*/ 0 w 44"/>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rgbClr val="6699FF"/>
          </a:solidFill>
          <a:ln w="7938">
            <a:solidFill>
              <a:schemeClr val="tx1"/>
            </a:solidFill>
            <a:prstDash val="solid"/>
            <a:round/>
            <a:headEnd/>
            <a:tailEnd/>
          </a:ln>
        </p:spPr>
        <p:txBody>
          <a:bodyPr/>
          <a:lstStyle/>
          <a:p>
            <a:endParaRPr lang="en-US"/>
          </a:p>
        </p:txBody>
      </p:sp>
      <p:sp>
        <p:nvSpPr>
          <p:cNvPr id="100" name="Freeform 98"/>
          <p:cNvSpPr>
            <a:spLocks/>
          </p:cNvSpPr>
          <p:nvPr/>
        </p:nvSpPr>
        <p:spPr bwMode="auto">
          <a:xfrm>
            <a:off x="3857625" y="4044950"/>
            <a:ext cx="314325" cy="339725"/>
          </a:xfrm>
          <a:custGeom>
            <a:avLst/>
            <a:gdLst>
              <a:gd name="T0" fmla="*/ 0 w 198"/>
              <a:gd name="T1" fmla="*/ 2147483647 h 214"/>
              <a:gd name="T2" fmla="*/ 2147483647 w 198"/>
              <a:gd name="T3" fmla="*/ 2147483647 h 214"/>
              <a:gd name="T4" fmla="*/ 2147483647 w 198"/>
              <a:gd name="T5" fmla="*/ 2147483647 h 214"/>
              <a:gd name="T6" fmla="*/ 2147483647 w 198"/>
              <a:gd name="T7" fmla="*/ 2147483647 h 214"/>
              <a:gd name="T8" fmla="*/ 2147483647 w 198"/>
              <a:gd name="T9" fmla="*/ 2147483647 h 214"/>
              <a:gd name="T10" fmla="*/ 2147483647 w 198"/>
              <a:gd name="T11" fmla="*/ 2147483647 h 214"/>
              <a:gd name="T12" fmla="*/ 2147483647 w 198"/>
              <a:gd name="T13" fmla="*/ 2147483647 h 214"/>
              <a:gd name="T14" fmla="*/ 2147483647 w 198"/>
              <a:gd name="T15" fmla="*/ 2147483647 h 214"/>
              <a:gd name="T16" fmla="*/ 2147483647 w 198"/>
              <a:gd name="T17" fmla="*/ 2147483647 h 214"/>
              <a:gd name="T18" fmla="*/ 2147483647 w 198"/>
              <a:gd name="T19" fmla="*/ 0 h 214"/>
              <a:gd name="T20" fmla="*/ 2147483647 w 198"/>
              <a:gd name="T21" fmla="*/ 2147483647 h 214"/>
              <a:gd name="T22" fmla="*/ 2147483647 w 198"/>
              <a:gd name="T23" fmla="*/ 2147483647 h 214"/>
              <a:gd name="T24" fmla="*/ 2147483647 w 198"/>
              <a:gd name="T25" fmla="*/ 2147483647 h 214"/>
              <a:gd name="T26" fmla="*/ 2147483647 w 198"/>
              <a:gd name="T27" fmla="*/ 2147483647 h 214"/>
              <a:gd name="T28" fmla="*/ 2147483647 w 198"/>
              <a:gd name="T29" fmla="*/ 2147483647 h 214"/>
              <a:gd name="T30" fmla="*/ 2147483647 w 198"/>
              <a:gd name="T31" fmla="*/ 2147483647 h 214"/>
              <a:gd name="T32" fmla="*/ 2147483647 w 198"/>
              <a:gd name="T33" fmla="*/ 2147483647 h 214"/>
              <a:gd name="T34" fmla="*/ 2147483647 w 198"/>
              <a:gd name="T35" fmla="*/ 2147483647 h 214"/>
              <a:gd name="T36" fmla="*/ 2147483647 w 198"/>
              <a:gd name="T37" fmla="*/ 2147483647 h 214"/>
              <a:gd name="T38" fmla="*/ 2147483647 w 198"/>
              <a:gd name="T39" fmla="*/ 2147483647 h 214"/>
              <a:gd name="T40" fmla="*/ 2147483647 w 198"/>
              <a:gd name="T41" fmla="*/ 2147483647 h 214"/>
              <a:gd name="T42" fmla="*/ 2147483647 w 198"/>
              <a:gd name="T43" fmla="*/ 2147483647 h 214"/>
              <a:gd name="T44" fmla="*/ 2147483647 w 198"/>
              <a:gd name="T45" fmla="*/ 2147483647 h 214"/>
              <a:gd name="T46" fmla="*/ 2147483647 w 198"/>
              <a:gd name="T47" fmla="*/ 2147483647 h 214"/>
              <a:gd name="T48" fmla="*/ 2147483647 w 198"/>
              <a:gd name="T49" fmla="*/ 2147483647 h 214"/>
              <a:gd name="T50" fmla="*/ 2147483647 w 198"/>
              <a:gd name="T51" fmla="*/ 2147483647 h 214"/>
              <a:gd name="T52" fmla="*/ 2147483647 w 198"/>
              <a:gd name="T53" fmla="*/ 2147483647 h 214"/>
              <a:gd name="T54" fmla="*/ 2147483647 w 198"/>
              <a:gd name="T55" fmla="*/ 2147483647 h 214"/>
              <a:gd name="T56" fmla="*/ 2147483647 w 198"/>
              <a:gd name="T57" fmla="*/ 2147483647 h 214"/>
              <a:gd name="T58" fmla="*/ 2147483647 w 198"/>
              <a:gd name="T59" fmla="*/ 2147483647 h 214"/>
              <a:gd name="T60" fmla="*/ 0 w 198"/>
              <a:gd name="T61" fmla="*/ 2147483647 h 214"/>
              <a:gd name="T62" fmla="*/ 0 w 198"/>
              <a:gd name="T63" fmla="*/ 214748364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rgbClr val="6699FF"/>
          </a:solidFill>
          <a:ln w="7938">
            <a:solidFill>
              <a:schemeClr val="tx1"/>
            </a:solidFill>
            <a:prstDash val="solid"/>
            <a:round/>
            <a:headEnd/>
            <a:tailEnd/>
          </a:ln>
        </p:spPr>
        <p:txBody>
          <a:bodyPr/>
          <a:lstStyle/>
          <a:p>
            <a:endParaRPr lang="en-US"/>
          </a:p>
        </p:txBody>
      </p:sp>
      <p:sp>
        <p:nvSpPr>
          <p:cNvPr id="101" name="Freeform 99"/>
          <p:cNvSpPr>
            <a:spLocks/>
          </p:cNvSpPr>
          <p:nvPr/>
        </p:nvSpPr>
        <p:spPr bwMode="auto">
          <a:xfrm>
            <a:off x="3905250" y="4435475"/>
            <a:ext cx="184150" cy="139700"/>
          </a:xfrm>
          <a:custGeom>
            <a:avLst/>
            <a:gdLst>
              <a:gd name="T0" fmla="*/ 2147483647 w 116"/>
              <a:gd name="T1" fmla="*/ 2147483647 h 88"/>
              <a:gd name="T2" fmla="*/ 2147483647 w 116"/>
              <a:gd name="T3" fmla="*/ 2147483647 h 88"/>
              <a:gd name="T4" fmla="*/ 2147483647 w 116"/>
              <a:gd name="T5" fmla="*/ 2147483647 h 88"/>
              <a:gd name="T6" fmla="*/ 2147483647 w 116"/>
              <a:gd name="T7" fmla="*/ 2147483647 h 88"/>
              <a:gd name="T8" fmla="*/ 2147483647 w 116"/>
              <a:gd name="T9" fmla="*/ 2147483647 h 88"/>
              <a:gd name="T10" fmla="*/ 2147483647 w 116"/>
              <a:gd name="T11" fmla="*/ 2147483647 h 88"/>
              <a:gd name="T12" fmla="*/ 2147483647 w 116"/>
              <a:gd name="T13" fmla="*/ 2147483647 h 88"/>
              <a:gd name="T14" fmla="*/ 2147483647 w 116"/>
              <a:gd name="T15" fmla="*/ 2147483647 h 88"/>
              <a:gd name="T16" fmla="*/ 2147483647 w 116"/>
              <a:gd name="T17" fmla="*/ 2147483647 h 88"/>
              <a:gd name="T18" fmla="*/ 2147483647 w 116"/>
              <a:gd name="T19" fmla="*/ 2147483647 h 88"/>
              <a:gd name="T20" fmla="*/ 2147483647 w 116"/>
              <a:gd name="T21" fmla="*/ 2147483647 h 88"/>
              <a:gd name="T22" fmla="*/ 2147483647 w 116"/>
              <a:gd name="T23" fmla="*/ 2147483647 h 88"/>
              <a:gd name="T24" fmla="*/ 2147483647 w 116"/>
              <a:gd name="T25" fmla="*/ 2147483647 h 88"/>
              <a:gd name="T26" fmla="*/ 2147483647 w 116"/>
              <a:gd name="T27" fmla="*/ 2147483647 h 88"/>
              <a:gd name="T28" fmla="*/ 2147483647 w 116"/>
              <a:gd name="T29" fmla="*/ 2147483647 h 88"/>
              <a:gd name="T30" fmla="*/ 2147483647 w 116"/>
              <a:gd name="T31" fmla="*/ 2147483647 h 88"/>
              <a:gd name="T32" fmla="*/ 2147483647 w 116"/>
              <a:gd name="T33" fmla="*/ 2147483647 h 88"/>
              <a:gd name="T34" fmla="*/ 2147483647 w 116"/>
              <a:gd name="T35" fmla="*/ 2147483647 h 88"/>
              <a:gd name="T36" fmla="*/ 2147483647 w 116"/>
              <a:gd name="T37" fmla="*/ 2147483647 h 88"/>
              <a:gd name="T38" fmla="*/ 2147483647 w 116"/>
              <a:gd name="T39" fmla="*/ 2147483647 h 88"/>
              <a:gd name="T40" fmla="*/ 2147483647 w 116"/>
              <a:gd name="T41" fmla="*/ 2147483647 h 88"/>
              <a:gd name="T42" fmla="*/ 2147483647 w 116"/>
              <a:gd name="T43" fmla="*/ 2147483647 h 88"/>
              <a:gd name="T44" fmla="*/ 2147483647 w 116"/>
              <a:gd name="T45" fmla="*/ 2147483647 h 88"/>
              <a:gd name="T46" fmla="*/ 2147483647 w 116"/>
              <a:gd name="T47" fmla="*/ 2147483647 h 88"/>
              <a:gd name="T48" fmla="*/ 2147483647 w 116"/>
              <a:gd name="T49" fmla="*/ 2147483647 h 88"/>
              <a:gd name="T50" fmla="*/ 2147483647 w 116"/>
              <a:gd name="T51" fmla="*/ 2147483647 h 88"/>
              <a:gd name="T52" fmla="*/ 2147483647 w 116"/>
              <a:gd name="T53" fmla="*/ 2147483647 h 88"/>
              <a:gd name="T54" fmla="*/ 2147483647 w 116"/>
              <a:gd name="T55" fmla="*/ 2147483647 h 88"/>
              <a:gd name="T56" fmla="*/ 2147483647 w 116"/>
              <a:gd name="T57" fmla="*/ 2147483647 h 88"/>
              <a:gd name="T58" fmla="*/ 2147483647 w 116"/>
              <a:gd name="T59" fmla="*/ 2147483647 h 88"/>
              <a:gd name="T60" fmla="*/ 0 w 116"/>
              <a:gd name="T61" fmla="*/ 2147483647 h 88"/>
              <a:gd name="T62" fmla="*/ 2147483647 w 116"/>
              <a:gd name="T63" fmla="*/ 2147483647 h 88"/>
              <a:gd name="T64" fmla="*/ 2147483647 w 116"/>
              <a:gd name="T65" fmla="*/ 2147483647 h 88"/>
              <a:gd name="T66" fmla="*/ 2147483647 w 116"/>
              <a:gd name="T67" fmla="*/ 2147483647 h 88"/>
              <a:gd name="T68" fmla="*/ 2147483647 w 116"/>
              <a:gd name="T69" fmla="*/ 0 h 88"/>
              <a:gd name="T70" fmla="*/ 2147483647 w 116"/>
              <a:gd name="T71" fmla="*/ 0 h 88"/>
              <a:gd name="T72" fmla="*/ 2147483647 w 116"/>
              <a:gd name="T73" fmla="*/ 2147483647 h 88"/>
              <a:gd name="T74" fmla="*/ 2147483647 w 116"/>
              <a:gd name="T75" fmla="*/ 2147483647 h 88"/>
              <a:gd name="T76" fmla="*/ 2147483647 w 116"/>
              <a:gd name="T77" fmla="*/ 214748364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rgbClr val="6699FF"/>
          </a:solidFill>
          <a:ln w="7938">
            <a:solidFill>
              <a:schemeClr val="tx1"/>
            </a:solidFill>
            <a:prstDash val="solid"/>
            <a:round/>
            <a:headEnd/>
            <a:tailEnd/>
          </a:ln>
        </p:spPr>
        <p:txBody>
          <a:bodyPr/>
          <a:lstStyle/>
          <a:p>
            <a:endParaRPr lang="en-US"/>
          </a:p>
        </p:txBody>
      </p:sp>
      <p:sp>
        <p:nvSpPr>
          <p:cNvPr id="102" name="Freeform 100"/>
          <p:cNvSpPr>
            <a:spLocks/>
          </p:cNvSpPr>
          <p:nvPr/>
        </p:nvSpPr>
        <p:spPr bwMode="auto">
          <a:xfrm>
            <a:off x="3994150" y="4543425"/>
            <a:ext cx="104775" cy="104775"/>
          </a:xfrm>
          <a:custGeom>
            <a:avLst/>
            <a:gdLst>
              <a:gd name="T0" fmla="*/ 2147483647 w 66"/>
              <a:gd name="T1" fmla="*/ 2147483647 h 66"/>
              <a:gd name="T2" fmla="*/ 2147483647 w 66"/>
              <a:gd name="T3" fmla="*/ 2147483647 h 66"/>
              <a:gd name="T4" fmla="*/ 2147483647 w 66"/>
              <a:gd name="T5" fmla="*/ 2147483647 h 66"/>
              <a:gd name="T6" fmla="*/ 2147483647 w 66"/>
              <a:gd name="T7" fmla="*/ 2147483647 h 66"/>
              <a:gd name="T8" fmla="*/ 2147483647 w 66"/>
              <a:gd name="T9" fmla="*/ 2147483647 h 66"/>
              <a:gd name="T10" fmla="*/ 2147483647 w 66"/>
              <a:gd name="T11" fmla="*/ 2147483647 h 66"/>
              <a:gd name="T12" fmla="*/ 2147483647 w 66"/>
              <a:gd name="T13" fmla="*/ 2147483647 h 66"/>
              <a:gd name="T14" fmla="*/ 2147483647 w 66"/>
              <a:gd name="T15" fmla="*/ 2147483647 h 66"/>
              <a:gd name="T16" fmla="*/ 2147483647 w 66"/>
              <a:gd name="T17" fmla="*/ 2147483647 h 66"/>
              <a:gd name="T18" fmla="*/ 2147483647 w 66"/>
              <a:gd name="T19" fmla="*/ 2147483647 h 66"/>
              <a:gd name="T20" fmla="*/ 2147483647 w 66"/>
              <a:gd name="T21" fmla="*/ 2147483647 h 66"/>
              <a:gd name="T22" fmla="*/ 2147483647 w 66"/>
              <a:gd name="T23" fmla="*/ 2147483647 h 66"/>
              <a:gd name="T24" fmla="*/ 2147483647 w 66"/>
              <a:gd name="T25" fmla="*/ 2147483647 h 66"/>
              <a:gd name="T26" fmla="*/ 0 w 66"/>
              <a:gd name="T27" fmla="*/ 2147483647 h 66"/>
              <a:gd name="T28" fmla="*/ 2147483647 w 66"/>
              <a:gd name="T29" fmla="*/ 2147483647 h 66"/>
              <a:gd name="T30" fmla="*/ 2147483647 w 66"/>
              <a:gd name="T31" fmla="*/ 0 h 66"/>
              <a:gd name="T32" fmla="*/ 2147483647 w 66"/>
              <a:gd name="T33" fmla="*/ 0 h 66"/>
              <a:gd name="T34" fmla="*/ 2147483647 w 66"/>
              <a:gd name="T35" fmla="*/ 2147483647 h 66"/>
              <a:gd name="T36" fmla="*/ 2147483647 w 66"/>
              <a:gd name="T37" fmla="*/ 2147483647 h 66"/>
              <a:gd name="T38" fmla="*/ 2147483647 w 66"/>
              <a:gd name="T39" fmla="*/ 2147483647 h 66"/>
              <a:gd name="T40" fmla="*/ 2147483647 w 66"/>
              <a:gd name="T41" fmla="*/ 2147483647 h 66"/>
              <a:gd name="T42" fmla="*/ 2147483647 w 66"/>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rgbClr val="DDDDDD"/>
          </a:solidFill>
          <a:ln w="7938">
            <a:solidFill>
              <a:schemeClr val="tx1"/>
            </a:solidFill>
            <a:prstDash val="solid"/>
            <a:round/>
            <a:headEnd/>
            <a:tailEnd/>
          </a:ln>
        </p:spPr>
        <p:txBody>
          <a:bodyPr/>
          <a:lstStyle/>
          <a:p>
            <a:endParaRPr lang="en-US"/>
          </a:p>
        </p:txBody>
      </p:sp>
      <p:sp>
        <p:nvSpPr>
          <p:cNvPr id="103" name="Freeform 101"/>
          <p:cNvSpPr>
            <a:spLocks/>
          </p:cNvSpPr>
          <p:nvPr/>
        </p:nvSpPr>
        <p:spPr bwMode="auto">
          <a:xfrm>
            <a:off x="4624388" y="4159250"/>
            <a:ext cx="266700" cy="409575"/>
          </a:xfrm>
          <a:custGeom>
            <a:avLst/>
            <a:gdLst>
              <a:gd name="T0" fmla="*/ 2147483647 w 168"/>
              <a:gd name="T1" fmla="*/ 2147483647 h 258"/>
              <a:gd name="T2" fmla="*/ 2147483647 w 168"/>
              <a:gd name="T3" fmla="*/ 2147483647 h 258"/>
              <a:gd name="T4" fmla="*/ 2147483647 w 168"/>
              <a:gd name="T5" fmla="*/ 2147483647 h 258"/>
              <a:gd name="T6" fmla="*/ 2147483647 w 168"/>
              <a:gd name="T7" fmla="*/ 2147483647 h 258"/>
              <a:gd name="T8" fmla="*/ 2147483647 w 168"/>
              <a:gd name="T9" fmla="*/ 2147483647 h 258"/>
              <a:gd name="T10" fmla="*/ 2147483647 w 168"/>
              <a:gd name="T11" fmla="*/ 2147483647 h 258"/>
              <a:gd name="T12" fmla="*/ 2147483647 w 168"/>
              <a:gd name="T13" fmla="*/ 2147483647 h 258"/>
              <a:gd name="T14" fmla="*/ 2147483647 w 168"/>
              <a:gd name="T15" fmla="*/ 2147483647 h 258"/>
              <a:gd name="T16" fmla="*/ 2147483647 w 168"/>
              <a:gd name="T17" fmla="*/ 2147483647 h 258"/>
              <a:gd name="T18" fmla="*/ 2147483647 w 168"/>
              <a:gd name="T19" fmla="*/ 2147483647 h 258"/>
              <a:gd name="T20" fmla="*/ 2147483647 w 168"/>
              <a:gd name="T21" fmla="*/ 2147483647 h 258"/>
              <a:gd name="T22" fmla="*/ 2147483647 w 168"/>
              <a:gd name="T23" fmla="*/ 2147483647 h 258"/>
              <a:gd name="T24" fmla="*/ 2147483647 w 168"/>
              <a:gd name="T25" fmla="*/ 2147483647 h 258"/>
              <a:gd name="T26" fmla="*/ 2147483647 w 168"/>
              <a:gd name="T27" fmla="*/ 2147483647 h 258"/>
              <a:gd name="T28" fmla="*/ 2147483647 w 168"/>
              <a:gd name="T29" fmla="*/ 2147483647 h 258"/>
              <a:gd name="T30" fmla="*/ 2147483647 w 168"/>
              <a:gd name="T31" fmla="*/ 2147483647 h 258"/>
              <a:gd name="T32" fmla="*/ 2147483647 w 168"/>
              <a:gd name="T33" fmla="*/ 2147483647 h 258"/>
              <a:gd name="T34" fmla="*/ 2147483647 w 168"/>
              <a:gd name="T35" fmla="*/ 2147483647 h 258"/>
              <a:gd name="T36" fmla="*/ 2147483647 w 168"/>
              <a:gd name="T37" fmla="*/ 2147483647 h 258"/>
              <a:gd name="T38" fmla="*/ 0 w 168"/>
              <a:gd name="T39" fmla="*/ 2147483647 h 258"/>
              <a:gd name="T40" fmla="*/ 2147483647 w 168"/>
              <a:gd name="T41" fmla="*/ 2147483647 h 258"/>
              <a:gd name="T42" fmla="*/ 2147483647 w 168"/>
              <a:gd name="T43" fmla="*/ 2147483647 h 258"/>
              <a:gd name="T44" fmla="*/ 2147483647 w 168"/>
              <a:gd name="T45" fmla="*/ 2147483647 h 258"/>
              <a:gd name="T46" fmla="*/ 2147483647 w 168"/>
              <a:gd name="T47" fmla="*/ 2147483647 h 258"/>
              <a:gd name="T48" fmla="*/ 2147483647 w 168"/>
              <a:gd name="T49" fmla="*/ 0 h 258"/>
              <a:gd name="T50" fmla="*/ 2147483647 w 168"/>
              <a:gd name="T51" fmla="*/ 2147483647 h 258"/>
              <a:gd name="T52" fmla="*/ 2147483647 w 168"/>
              <a:gd name="T53" fmla="*/ 2147483647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rgbClr val="6699FF"/>
          </a:solidFill>
          <a:ln w="7938">
            <a:solidFill>
              <a:schemeClr val="tx1"/>
            </a:solidFill>
            <a:prstDash val="solid"/>
            <a:round/>
            <a:headEnd/>
            <a:tailEnd/>
          </a:ln>
        </p:spPr>
        <p:txBody>
          <a:bodyPr/>
          <a:lstStyle/>
          <a:p>
            <a:endParaRPr lang="en-US"/>
          </a:p>
        </p:txBody>
      </p:sp>
      <p:sp>
        <p:nvSpPr>
          <p:cNvPr id="104" name="Freeform 102"/>
          <p:cNvSpPr>
            <a:spLocks/>
          </p:cNvSpPr>
          <p:nvPr/>
        </p:nvSpPr>
        <p:spPr bwMode="auto">
          <a:xfrm>
            <a:off x="4289425" y="4152900"/>
            <a:ext cx="398463" cy="307975"/>
          </a:xfrm>
          <a:custGeom>
            <a:avLst/>
            <a:gdLst>
              <a:gd name="T0" fmla="*/ 2147483647 w 251"/>
              <a:gd name="T1" fmla="*/ 2147483647 h 194"/>
              <a:gd name="T2" fmla="*/ 2147483647 w 251"/>
              <a:gd name="T3" fmla="*/ 2147483647 h 194"/>
              <a:gd name="T4" fmla="*/ 2147483647 w 251"/>
              <a:gd name="T5" fmla="*/ 2147483647 h 194"/>
              <a:gd name="T6" fmla="*/ 2147483647 w 251"/>
              <a:gd name="T7" fmla="*/ 2147483647 h 194"/>
              <a:gd name="T8" fmla="*/ 2147483647 w 251"/>
              <a:gd name="T9" fmla="*/ 2147483647 h 194"/>
              <a:gd name="T10" fmla="*/ 2147483647 w 251"/>
              <a:gd name="T11" fmla="*/ 2147483647 h 194"/>
              <a:gd name="T12" fmla="*/ 2147483647 w 251"/>
              <a:gd name="T13" fmla="*/ 2147483647 h 194"/>
              <a:gd name="T14" fmla="*/ 2147483647 w 251"/>
              <a:gd name="T15" fmla="*/ 0 h 194"/>
              <a:gd name="T16" fmla="*/ 2147483647 w 251"/>
              <a:gd name="T17" fmla="*/ 2147483647 h 194"/>
              <a:gd name="T18" fmla="*/ 2147483647 w 251"/>
              <a:gd name="T19" fmla="*/ 2147483647 h 194"/>
              <a:gd name="T20" fmla="*/ 2147483647 w 251"/>
              <a:gd name="T21" fmla="*/ 2147483647 h 194"/>
              <a:gd name="T22" fmla="*/ 2147483647 w 251"/>
              <a:gd name="T23" fmla="*/ 2147483647 h 194"/>
              <a:gd name="T24" fmla="*/ 2147483647 w 251"/>
              <a:gd name="T25" fmla="*/ 2147483647 h 194"/>
              <a:gd name="T26" fmla="*/ 2147483647 w 251"/>
              <a:gd name="T27" fmla="*/ 2147483647 h 194"/>
              <a:gd name="T28" fmla="*/ 2147483647 w 251"/>
              <a:gd name="T29" fmla="*/ 2147483647 h 194"/>
              <a:gd name="T30" fmla="*/ 2147483647 w 251"/>
              <a:gd name="T31" fmla="*/ 2147483647 h 194"/>
              <a:gd name="T32" fmla="*/ 2147483647 w 251"/>
              <a:gd name="T33" fmla="*/ 2147483647 h 194"/>
              <a:gd name="T34" fmla="*/ 2147483647 w 251"/>
              <a:gd name="T35" fmla="*/ 2147483647 h 194"/>
              <a:gd name="T36" fmla="*/ 2147483647 w 251"/>
              <a:gd name="T37" fmla="*/ 2147483647 h 194"/>
              <a:gd name="T38" fmla="*/ 2147483647 w 251"/>
              <a:gd name="T39" fmla="*/ 2147483647 h 194"/>
              <a:gd name="T40" fmla="*/ 2147483647 w 251"/>
              <a:gd name="T41" fmla="*/ 2147483647 h 194"/>
              <a:gd name="T42" fmla="*/ 2147483647 w 251"/>
              <a:gd name="T43" fmla="*/ 2147483647 h 194"/>
              <a:gd name="T44" fmla="*/ 2147483647 w 251"/>
              <a:gd name="T45" fmla="*/ 2147483647 h 194"/>
              <a:gd name="T46" fmla="*/ 2147483647 w 251"/>
              <a:gd name="T47" fmla="*/ 2147483647 h 194"/>
              <a:gd name="T48" fmla="*/ 2147483647 w 251"/>
              <a:gd name="T49" fmla="*/ 2147483647 h 194"/>
              <a:gd name="T50" fmla="*/ 2147483647 w 251"/>
              <a:gd name="T51" fmla="*/ 2147483647 h 194"/>
              <a:gd name="T52" fmla="*/ 2147483647 w 251"/>
              <a:gd name="T53" fmla="*/ 2147483647 h 194"/>
              <a:gd name="T54" fmla="*/ 2147483647 w 251"/>
              <a:gd name="T55" fmla="*/ 2147483647 h 194"/>
              <a:gd name="T56" fmla="*/ 2147483647 w 251"/>
              <a:gd name="T57" fmla="*/ 2147483647 h 194"/>
              <a:gd name="T58" fmla="*/ 2147483647 w 251"/>
              <a:gd name="T59" fmla="*/ 2147483647 h 194"/>
              <a:gd name="T60" fmla="*/ 2147483647 w 251"/>
              <a:gd name="T61" fmla="*/ 2147483647 h 194"/>
              <a:gd name="T62" fmla="*/ 2147483647 w 251"/>
              <a:gd name="T63" fmla="*/ 2147483647 h 194"/>
              <a:gd name="T64" fmla="*/ 0 w 251"/>
              <a:gd name="T65" fmla="*/ 2147483647 h 194"/>
              <a:gd name="T66" fmla="*/ 2147483647 w 251"/>
              <a:gd name="T67" fmla="*/ 21474836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rgbClr val="6699FF"/>
          </a:solidFill>
          <a:ln w="7938">
            <a:solidFill>
              <a:schemeClr val="tx1"/>
            </a:solidFill>
            <a:prstDash val="solid"/>
            <a:round/>
            <a:headEnd/>
            <a:tailEnd/>
          </a:ln>
        </p:spPr>
        <p:txBody>
          <a:bodyPr/>
          <a:lstStyle/>
          <a:p>
            <a:endParaRPr lang="en-US"/>
          </a:p>
        </p:txBody>
      </p:sp>
      <p:sp>
        <p:nvSpPr>
          <p:cNvPr id="105" name="Freeform 103"/>
          <p:cNvSpPr>
            <a:spLocks/>
          </p:cNvSpPr>
          <p:nvPr/>
        </p:nvSpPr>
        <p:spPr bwMode="auto">
          <a:xfrm>
            <a:off x="4656138" y="4483100"/>
            <a:ext cx="320675" cy="203200"/>
          </a:xfrm>
          <a:custGeom>
            <a:avLst/>
            <a:gdLst>
              <a:gd name="T0" fmla="*/ 2147483647 w 202"/>
              <a:gd name="T1" fmla="*/ 2147483647 h 128"/>
              <a:gd name="T2" fmla="*/ 2147483647 w 202"/>
              <a:gd name="T3" fmla="*/ 2147483647 h 128"/>
              <a:gd name="T4" fmla="*/ 2147483647 w 202"/>
              <a:gd name="T5" fmla="*/ 2147483647 h 128"/>
              <a:gd name="T6" fmla="*/ 2147483647 w 202"/>
              <a:gd name="T7" fmla="*/ 2147483647 h 128"/>
              <a:gd name="T8" fmla="*/ 2147483647 w 202"/>
              <a:gd name="T9" fmla="*/ 2147483647 h 128"/>
              <a:gd name="T10" fmla="*/ 2147483647 w 202"/>
              <a:gd name="T11" fmla="*/ 0 h 128"/>
              <a:gd name="T12" fmla="*/ 2147483647 w 202"/>
              <a:gd name="T13" fmla="*/ 2147483647 h 128"/>
              <a:gd name="T14" fmla="*/ 2147483647 w 202"/>
              <a:gd name="T15" fmla="*/ 2147483647 h 128"/>
              <a:gd name="T16" fmla="*/ 2147483647 w 202"/>
              <a:gd name="T17" fmla="*/ 2147483647 h 128"/>
              <a:gd name="T18" fmla="*/ 2147483647 w 202"/>
              <a:gd name="T19" fmla="*/ 2147483647 h 128"/>
              <a:gd name="T20" fmla="*/ 2147483647 w 202"/>
              <a:gd name="T21" fmla="*/ 2147483647 h 128"/>
              <a:gd name="T22" fmla="*/ 2147483647 w 202"/>
              <a:gd name="T23" fmla="*/ 2147483647 h 128"/>
              <a:gd name="T24" fmla="*/ 2147483647 w 202"/>
              <a:gd name="T25" fmla="*/ 2147483647 h 128"/>
              <a:gd name="T26" fmla="*/ 2147483647 w 202"/>
              <a:gd name="T27" fmla="*/ 2147483647 h 128"/>
              <a:gd name="T28" fmla="*/ 2147483647 w 202"/>
              <a:gd name="T29" fmla="*/ 2147483647 h 128"/>
              <a:gd name="T30" fmla="*/ 2147483647 w 202"/>
              <a:gd name="T31" fmla="*/ 2147483647 h 128"/>
              <a:gd name="T32" fmla="*/ 2147483647 w 202"/>
              <a:gd name="T33" fmla="*/ 2147483647 h 128"/>
              <a:gd name="T34" fmla="*/ 2147483647 w 202"/>
              <a:gd name="T35" fmla="*/ 2147483647 h 128"/>
              <a:gd name="T36" fmla="*/ 2147483647 w 202"/>
              <a:gd name="T37" fmla="*/ 2147483647 h 128"/>
              <a:gd name="T38" fmla="*/ 2147483647 w 202"/>
              <a:gd name="T39" fmla="*/ 2147483647 h 128"/>
              <a:gd name="T40" fmla="*/ 2147483647 w 202"/>
              <a:gd name="T41" fmla="*/ 2147483647 h 128"/>
              <a:gd name="T42" fmla="*/ 2147483647 w 202"/>
              <a:gd name="T43" fmla="*/ 2147483647 h 128"/>
              <a:gd name="T44" fmla="*/ 0 w 202"/>
              <a:gd name="T45" fmla="*/ 2147483647 h 128"/>
              <a:gd name="T46" fmla="*/ 0 w 202"/>
              <a:gd name="T47" fmla="*/ 2147483647 h 128"/>
              <a:gd name="T48" fmla="*/ 2147483647 w 202"/>
              <a:gd name="T49" fmla="*/ 2147483647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rgbClr val="6699FF"/>
          </a:solidFill>
          <a:ln w="7938">
            <a:solidFill>
              <a:schemeClr val="tx1"/>
            </a:solidFill>
            <a:prstDash val="solid"/>
            <a:round/>
            <a:headEnd/>
            <a:tailEnd/>
          </a:ln>
        </p:spPr>
        <p:txBody>
          <a:bodyPr/>
          <a:lstStyle/>
          <a:p>
            <a:endParaRPr lang="en-US"/>
          </a:p>
        </p:txBody>
      </p:sp>
      <p:sp>
        <p:nvSpPr>
          <p:cNvPr id="106" name="Freeform 104"/>
          <p:cNvSpPr>
            <a:spLocks/>
          </p:cNvSpPr>
          <p:nvPr/>
        </p:nvSpPr>
        <p:spPr bwMode="auto">
          <a:xfrm>
            <a:off x="4840288" y="4171950"/>
            <a:ext cx="419100" cy="488950"/>
          </a:xfrm>
          <a:custGeom>
            <a:avLst/>
            <a:gdLst>
              <a:gd name="T0" fmla="*/ 2147483647 w 264"/>
              <a:gd name="T1" fmla="*/ 2147483647 h 308"/>
              <a:gd name="T2" fmla="*/ 2147483647 w 264"/>
              <a:gd name="T3" fmla="*/ 0 h 308"/>
              <a:gd name="T4" fmla="*/ 2147483647 w 264"/>
              <a:gd name="T5" fmla="*/ 0 h 308"/>
              <a:gd name="T6" fmla="*/ 2147483647 w 264"/>
              <a:gd name="T7" fmla="*/ 2147483647 h 308"/>
              <a:gd name="T8" fmla="*/ 2147483647 w 264"/>
              <a:gd name="T9" fmla="*/ 2147483647 h 308"/>
              <a:gd name="T10" fmla="*/ 2147483647 w 264"/>
              <a:gd name="T11" fmla="*/ 2147483647 h 308"/>
              <a:gd name="T12" fmla="*/ 2147483647 w 264"/>
              <a:gd name="T13" fmla="*/ 2147483647 h 308"/>
              <a:gd name="T14" fmla="*/ 2147483647 w 264"/>
              <a:gd name="T15" fmla="*/ 2147483647 h 308"/>
              <a:gd name="T16" fmla="*/ 2147483647 w 264"/>
              <a:gd name="T17" fmla="*/ 2147483647 h 308"/>
              <a:gd name="T18" fmla="*/ 2147483647 w 264"/>
              <a:gd name="T19" fmla="*/ 2147483647 h 308"/>
              <a:gd name="T20" fmla="*/ 2147483647 w 264"/>
              <a:gd name="T21" fmla="*/ 2147483647 h 308"/>
              <a:gd name="T22" fmla="*/ 2147483647 w 264"/>
              <a:gd name="T23" fmla="*/ 2147483647 h 308"/>
              <a:gd name="T24" fmla="*/ 2147483647 w 264"/>
              <a:gd name="T25" fmla="*/ 2147483647 h 308"/>
              <a:gd name="T26" fmla="*/ 2147483647 w 264"/>
              <a:gd name="T27" fmla="*/ 2147483647 h 308"/>
              <a:gd name="T28" fmla="*/ 2147483647 w 264"/>
              <a:gd name="T29" fmla="*/ 2147483647 h 308"/>
              <a:gd name="T30" fmla="*/ 2147483647 w 264"/>
              <a:gd name="T31" fmla="*/ 2147483647 h 308"/>
              <a:gd name="T32" fmla="*/ 2147483647 w 264"/>
              <a:gd name="T33" fmla="*/ 2147483647 h 308"/>
              <a:gd name="T34" fmla="*/ 2147483647 w 264"/>
              <a:gd name="T35" fmla="*/ 2147483647 h 308"/>
              <a:gd name="T36" fmla="*/ 2147483647 w 264"/>
              <a:gd name="T37" fmla="*/ 2147483647 h 308"/>
              <a:gd name="T38" fmla="*/ 2147483647 w 264"/>
              <a:gd name="T39" fmla="*/ 2147483647 h 308"/>
              <a:gd name="T40" fmla="*/ 2147483647 w 264"/>
              <a:gd name="T41" fmla="*/ 2147483647 h 308"/>
              <a:gd name="T42" fmla="*/ 2147483647 w 264"/>
              <a:gd name="T43" fmla="*/ 2147483647 h 308"/>
              <a:gd name="T44" fmla="*/ 2147483647 w 264"/>
              <a:gd name="T45" fmla="*/ 2147483647 h 308"/>
              <a:gd name="T46" fmla="*/ 2147483647 w 264"/>
              <a:gd name="T47" fmla="*/ 2147483647 h 308"/>
              <a:gd name="T48" fmla="*/ 2147483647 w 264"/>
              <a:gd name="T49" fmla="*/ 2147483647 h 308"/>
              <a:gd name="T50" fmla="*/ 2147483647 w 264"/>
              <a:gd name="T51" fmla="*/ 2147483647 h 308"/>
              <a:gd name="T52" fmla="*/ 2147483647 w 264"/>
              <a:gd name="T53" fmla="*/ 2147483647 h 308"/>
              <a:gd name="T54" fmla="*/ 2147483647 w 264"/>
              <a:gd name="T55" fmla="*/ 2147483647 h 308"/>
              <a:gd name="T56" fmla="*/ 2147483647 w 264"/>
              <a:gd name="T57" fmla="*/ 2147483647 h 308"/>
              <a:gd name="T58" fmla="*/ 2147483647 w 264"/>
              <a:gd name="T59" fmla="*/ 2147483647 h 308"/>
              <a:gd name="T60" fmla="*/ 2147483647 w 264"/>
              <a:gd name="T61" fmla="*/ 2147483647 h 308"/>
              <a:gd name="T62" fmla="*/ 0 w 264"/>
              <a:gd name="T63" fmla="*/ 2147483647 h 308"/>
              <a:gd name="T64" fmla="*/ 2147483647 w 264"/>
              <a:gd name="T65" fmla="*/ 2147483647 h 308"/>
              <a:gd name="T66" fmla="*/ 2147483647 w 264"/>
              <a:gd name="T67" fmla="*/ 2147483647 h 308"/>
              <a:gd name="T68" fmla="*/ 2147483647 w 264"/>
              <a:gd name="T69" fmla="*/ 2147483647 h 308"/>
              <a:gd name="T70" fmla="*/ 2147483647 w 264"/>
              <a:gd name="T71" fmla="*/ 2147483647 h 308"/>
              <a:gd name="T72" fmla="*/ 2147483647 w 264"/>
              <a:gd name="T73" fmla="*/ 2147483647 h 308"/>
              <a:gd name="T74" fmla="*/ 2147483647 w 264"/>
              <a:gd name="T75" fmla="*/ 2147483647 h 308"/>
              <a:gd name="T76" fmla="*/ 2147483647 w 264"/>
              <a:gd name="T77" fmla="*/ 2147483647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solidFill>
            <a:srgbClr val="6699FF"/>
          </a:solidFill>
          <a:ln w="7938">
            <a:solidFill>
              <a:schemeClr val="tx1"/>
            </a:solidFill>
            <a:prstDash val="solid"/>
            <a:round/>
            <a:headEnd/>
            <a:tailEnd/>
          </a:ln>
        </p:spPr>
        <p:txBody>
          <a:bodyPr/>
          <a:lstStyle/>
          <a:p>
            <a:endParaRPr lang="en-US"/>
          </a:p>
        </p:txBody>
      </p:sp>
      <p:sp>
        <p:nvSpPr>
          <p:cNvPr id="107" name="Freeform 105"/>
          <p:cNvSpPr>
            <a:spLocks/>
          </p:cNvSpPr>
          <p:nvPr/>
        </p:nvSpPr>
        <p:spPr bwMode="auto">
          <a:xfrm>
            <a:off x="5205413" y="4308475"/>
            <a:ext cx="158750" cy="136525"/>
          </a:xfrm>
          <a:custGeom>
            <a:avLst/>
            <a:gdLst>
              <a:gd name="T0" fmla="*/ 2147483647 w 100"/>
              <a:gd name="T1" fmla="*/ 0 h 86"/>
              <a:gd name="T2" fmla="*/ 2147483647 w 100"/>
              <a:gd name="T3" fmla="*/ 2147483647 h 86"/>
              <a:gd name="T4" fmla="*/ 2147483647 w 100"/>
              <a:gd name="T5" fmla="*/ 2147483647 h 86"/>
              <a:gd name="T6" fmla="*/ 2147483647 w 100"/>
              <a:gd name="T7" fmla="*/ 2147483647 h 86"/>
              <a:gd name="T8" fmla="*/ 2147483647 w 100"/>
              <a:gd name="T9" fmla="*/ 2147483647 h 86"/>
              <a:gd name="T10" fmla="*/ 2147483647 w 100"/>
              <a:gd name="T11" fmla="*/ 2147483647 h 86"/>
              <a:gd name="T12" fmla="*/ 2147483647 w 100"/>
              <a:gd name="T13" fmla="*/ 2147483647 h 86"/>
              <a:gd name="T14" fmla="*/ 2147483647 w 100"/>
              <a:gd name="T15" fmla="*/ 2147483647 h 86"/>
              <a:gd name="T16" fmla="*/ 2147483647 w 100"/>
              <a:gd name="T17" fmla="*/ 2147483647 h 86"/>
              <a:gd name="T18" fmla="*/ 2147483647 w 100"/>
              <a:gd name="T19" fmla="*/ 2147483647 h 86"/>
              <a:gd name="T20" fmla="*/ 2147483647 w 100"/>
              <a:gd name="T21" fmla="*/ 2147483647 h 86"/>
              <a:gd name="T22" fmla="*/ 0 w 100"/>
              <a:gd name="T23" fmla="*/ 2147483647 h 86"/>
              <a:gd name="T24" fmla="*/ 0 w 100"/>
              <a:gd name="T25" fmla="*/ 2147483647 h 86"/>
              <a:gd name="T26" fmla="*/ 2147483647 w 100"/>
              <a:gd name="T27" fmla="*/ 2147483647 h 86"/>
              <a:gd name="T28" fmla="*/ 2147483647 w 100"/>
              <a:gd name="T29" fmla="*/ 2147483647 h 86"/>
              <a:gd name="T30" fmla="*/ 2147483647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rgbClr val="6699FF"/>
          </a:solidFill>
          <a:ln w="7938">
            <a:solidFill>
              <a:schemeClr val="tx1"/>
            </a:solidFill>
            <a:prstDash val="solid"/>
            <a:round/>
            <a:headEnd/>
            <a:tailEnd/>
          </a:ln>
        </p:spPr>
        <p:txBody>
          <a:bodyPr/>
          <a:lstStyle/>
          <a:p>
            <a:endParaRPr lang="en-US"/>
          </a:p>
        </p:txBody>
      </p:sp>
      <p:sp>
        <p:nvSpPr>
          <p:cNvPr id="108" name="Freeform 106"/>
          <p:cNvSpPr>
            <a:spLocks/>
          </p:cNvSpPr>
          <p:nvPr/>
        </p:nvSpPr>
        <p:spPr bwMode="auto">
          <a:xfrm>
            <a:off x="5341938" y="4429125"/>
            <a:ext cx="34925" cy="53975"/>
          </a:xfrm>
          <a:custGeom>
            <a:avLst/>
            <a:gdLst>
              <a:gd name="T0" fmla="*/ 2147483647 w 22"/>
              <a:gd name="T1" fmla="*/ 2147483647 h 34"/>
              <a:gd name="T2" fmla="*/ 2147483647 w 22"/>
              <a:gd name="T3" fmla="*/ 2147483647 h 34"/>
              <a:gd name="T4" fmla="*/ 2147483647 w 22"/>
              <a:gd name="T5" fmla="*/ 2147483647 h 34"/>
              <a:gd name="T6" fmla="*/ 0 w 22"/>
              <a:gd name="T7" fmla="*/ 2147483647 h 34"/>
              <a:gd name="T8" fmla="*/ 0 w 22"/>
              <a:gd name="T9" fmla="*/ 2147483647 h 34"/>
              <a:gd name="T10" fmla="*/ 2147483647 w 22"/>
              <a:gd name="T11" fmla="*/ 2147483647 h 34"/>
              <a:gd name="T12" fmla="*/ 2147483647 w 22"/>
              <a:gd name="T13" fmla="*/ 0 h 34"/>
              <a:gd name="T14" fmla="*/ 2147483647 w 22"/>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solidFill>
            <a:srgbClr val="DDDDDD"/>
          </a:solidFill>
          <a:ln w="7938">
            <a:solidFill>
              <a:schemeClr val="tx1"/>
            </a:solidFill>
            <a:prstDash val="solid"/>
            <a:round/>
            <a:headEnd/>
            <a:tailEnd/>
          </a:ln>
        </p:spPr>
        <p:txBody>
          <a:bodyPr/>
          <a:lstStyle/>
          <a:p>
            <a:endParaRPr lang="en-US"/>
          </a:p>
        </p:txBody>
      </p:sp>
      <p:sp>
        <p:nvSpPr>
          <p:cNvPr id="109" name="Freeform 107"/>
          <p:cNvSpPr>
            <a:spLocks/>
          </p:cNvSpPr>
          <p:nvPr/>
        </p:nvSpPr>
        <p:spPr bwMode="auto">
          <a:xfrm>
            <a:off x="5316538" y="4457700"/>
            <a:ext cx="263525" cy="342900"/>
          </a:xfrm>
          <a:custGeom>
            <a:avLst/>
            <a:gdLst>
              <a:gd name="T0" fmla="*/ 2147483647 w 166"/>
              <a:gd name="T1" fmla="*/ 2147483647 h 216"/>
              <a:gd name="T2" fmla="*/ 2147483647 w 166"/>
              <a:gd name="T3" fmla="*/ 2147483647 h 216"/>
              <a:gd name="T4" fmla="*/ 2147483647 w 166"/>
              <a:gd name="T5" fmla="*/ 2147483647 h 216"/>
              <a:gd name="T6" fmla="*/ 2147483647 w 166"/>
              <a:gd name="T7" fmla="*/ 0 h 216"/>
              <a:gd name="T8" fmla="*/ 2147483647 w 166"/>
              <a:gd name="T9" fmla="*/ 2147483647 h 216"/>
              <a:gd name="T10" fmla="*/ 2147483647 w 166"/>
              <a:gd name="T11" fmla="*/ 2147483647 h 216"/>
              <a:gd name="T12" fmla="*/ 2147483647 w 166"/>
              <a:gd name="T13" fmla="*/ 2147483647 h 216"/>
              <a:gd name="T14" fmla="*/ 2147483647 w 166"/>
              <a:gd name="T15" fmla="*/ 2147483647 h 216"/>
              <a:gd name="T16" fmla="*/ 2147483647 w 166"/>
              <a:gd name="T17" fmla="*/ 2147483647 h 216"/>
              <a:gd name="T18" fmla="*/ 2147483647 w 166"/>
              <a:gd name="T19" fmla="*/ 2147483647 h 216"/>
              <a:gd name="T20" fmla="*/ 0 w 166"/>
              <a:gd name="T21" fmla="*/ 2147483647 h 216"/>
              <a:gd name="T22" fmla="*/ 2147483647 w 166"/>
              <a:gd name="T23" fmla="*/ 2147483647 h 216"/>
              <a:gd name="T24" fmla="*/ 2147483647 w 166"/>
              <a:gd name="T25" fmla="*/ 2147483647 h 216"/>
              <a:gd name="T26" fmla="*/ 2147483647 w 166"/>
              <a:gd name="T27" fmla="*/ 2147483647 h 216"/>
              <a:gd name="T28" fmla="*/ 2147483647 w 166"/>
              <a:gd name="T29" fmla="*/ 2147483647 h 216"/>
              <a:gd name="T30" fmla="*/ 2147483647 w 166"/>
              <a:gd name="T31" fmla="*/ 2147483647 h 216"/>
              <a:gd name="T32" fmla="*/ 2147483647 w 166"/>
              <a:gd name="T33" fmla="*/ 2147483647 h 216"/>
              <a:gd name="T34" fmla="*/ 2147483647 w 166"/>
              <a:gd name="T35" fmla="*/ 2147483647 h 216"/>
              <a:gd name="T36" fmla="*/ 2147483647 w 166"/>
              <a:gd name="T37" fmla="*/ 2147483647 h 216"/>
              <a:gd name="T38" fmla="*/ 2147483647 w 166"/>
              <a:gd name="T39" fmla="*/ 2147483647 h 216"/>
              <a:gd name="T40" fmla="*/ 2147483647 w 166"/>
              <a:gd name="T41" fmla="*/ 2147483647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rgbClr val="DDDDDD"/>
          </a:solidFill>
          <a:ln w="7938">
            <a:solidFill>
              <a:schemeClr val="tx1"/>
            </a:solidFill>
            <a:prstDash val="solid"/>
            <a:round/>
            <a:headEnd/>
            <a:tailEnd/>
          </a:ln>
        </p:spPr>
        <p:txBody>
          <a:bodyPr/>
          <a:lstStyle/>
          <a:p>
            <a:endParaRPr lang="en-US"/>
          </a:p>
        </p:txBody>
      </p:sp>
      <p:sp>
        <p:nvSpPr>
          <p:cNvPr id="110" name="Freeform 108"/>
          <p:cNvSpPr>
            <a:spLocks/>
          </p:cNvSpPr>
          <p:nvPr/>
        </p:nvSpPr>
        <p:spPr bwMode="auto">
          <a:xfrm>
            <a:off x="5116513" y="4387850"/>
            <a:ext cx="371475" cy="282575"/>
          </a:xfrm>
          <a:custGeom>
            <a:avLst/>
            <a:gdLst>
              <a:gd name="T0" fmla="*/ 2147483647 w 234"/>
              <a:gd name="T1" fmla="*/ 2147483647 h 178"/>
              <a:gd name="T2" fmla="*/ 2147483647 w 234"/>
              <a:gd name="T3" fmla="*/ 2147483647 h 178"/>
              <a:gd name="T4" fmla="*/ 2147483647 w 234"/>
              <a:gd name="T5" fmla="*/ 0 h 178"/>
              <a:gd name="T6" fmla="*/ 2147483647 w 234"/>
              <a:gd name="T7" fmla="*/ 2147483647 h 178"/>
              <a:gd name="T8" fmla="*/ 2147483647 w 234"/>
              <a:gd name="T9" fmla="*/ 2147483647 h 178"/>
              <a:gd name="T10" fmla="*/ 2147483647 w 234"/>
              <a:gd name="T11" fmla="*/ 2147483647 h 178"/>
              <a:gd name="T12" fmla="*/ 2147483647 w 234"/>
              <a:gd name="T13" fmla="*/ 2147483647 h 178"/>
              <a:gd name="T14" fmla="*/ 2147483647 w 234"/>
              <a:gd name="T15" fmla="*/ 2147483647 h 178"/>
              <a:gd name="T16" fmla="*/ 2147483647 w 234"/>
              <a:gd name="T17" fmla="*/ 2147483647 h 178"/>
              <a:gd name="T18" fmla="*/ 2147483647 w 234"/>
              <a:gd name="T19" fmla="*/ 2147483647 h 178"/>
              <a:gd name="T20" fmla="*/ 2147483647 w 234"/>
              <a:gd name="T21" fmla="*/ 2147483647 h 178"/>
              <a:gd name="T22" fmla="*/ 2147483647 w 234"/>
              <a:gd name="T23" fmla="*/ 2147483647 h 178"/>
              <a:gd name="T24" fmla="*/ 2147483647 w 234"/>
              <a:gd name="T25" fmla="*/ 2147483647 h 178"/>
              <a:gd name="T26" fmla="*/ 2147483647 w 234"/>
              <a:gd name="T27" fmla="*/ 2147483647 h 178"/>
              <a:gd name="T28" fmla="*/ 2147483647 w 234"/>
              <a:gd name="T29" fmla="*/ 2147483647 h 178"/>
              <a:gd name="T30" fmla="*/ 2147483647 w 234"/>
              <a:gd name="T31" fmla="*/ 2147483647 h 178"/>
              <a:gd name="T32" fmla="*/ 2147483647 w 234"/>
              <a:gd name="T33" fmla="*/ 2147483647 h 178"/>
              <a:gd name="T34" fmla="*/ 2147483647 w 234"/>
              <a:gd name="T35" fmla="*/ 2147483647 h 178"/>
              <a:gd name="T36" fmla="*/ 2147483647 w 234"/>
              <a:gd name="T37" fmla="*/ 2147483647 h 178"/>
              <a:gd name="T38" fmla="*/ 2147483647 w 234"/>
              <a:gd name="T39" fmla="*/ 2147483647 h 178"/>
              <a:gd name="T40" fmla="*/ 2147483647 w 234"/>
              <a:gd name="T41" fmla="*/ 2147483647 h 178"/>
              <a:gd name="T42" fmla="*/ 2147483647 w 234"/>
              <a:gd name="T43" fmla="*/ 2147483647 h 178"/>
              <a:gd name="T44" fmla="*/ 2147483647 w 234"/>
              <a:gd name="T45" fmla="*/ 2147483647 h 178"/>
              <a:gd name="T46" fmla="*/ 0 w 234"/>
              <a:gd name="T47" fmla="*/ 2147483647 h 178"/>
              <a:gd name="T48" fmla="*/ 2147483647 w 234"/>
              <a:gd name="T49" fmla="*/ 2147483647 h 178"/>
              <a:gd name="T50" fmla="*/ 2147483647 w 234"/>
              <a:gd name="T51" fmla="*/ 2147483647 h 178"/>
              <a:gd name="T52" fmla="*/ 2147483647 w 234"/>
              <a:gd name="T53" fmla="*/ 2147483647 h 178"/>
              <a:gd name="T54" fmla="*/ 2147483647 w 234"/>
              <a:gd name="T55" fmla="*/ 2147483647 h 178"/>
              <a:gd name="T56" fmla="*/ 2147483647 w 234"/>
              <a:gd name="T57" fmla="*/ 2147483647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rgbClr val="6699FF"/>
          </a:solidFill>
          <a:ln w="7938">
            <a:solidFill>
              <a:schemeClr val="tx1"/>
            </a:solidFill>
            <a:prstDash val="solid"/>
            <a:round/>
            <a:headEnd/>
            <a:tailEnd/>
          </a:ln>
        </p:spPr>
        <p:txBody>
          <a:bodyPr/>
          <a:lstStyle/>
          <a:p>
            <a:endParaRPr lang="en-US"/>
          </a:p>
        </p:txBody>
      </p:sp>
      <p:sp>
        <p:nvSpPr>
          <p:cNvPr id="111" name="Freeform 109"/>
          <p:cNvSpPr>
            <a:spLocks/>
          </p:cNvSpPr>
          <p:nvPr/>
        </p:nvSpPr>
        <p:spPr bwMode="auto">
          <a:xfrm>
            <a:off x="4505325" y="4429125"/>
            <a:ext cx="188913" cy="282575"/>
          </a:xfrm>
          <a:custGeom>
            <a:avLst/>
            <a:gdLst>
              <a:gd name="T0" fmla="*/ 2147483647 w 119"/>
              <a:gd name="T1" fmla="*/ 0 h 178"/>
              <a:gd name="T2" fmla="*/ 2147483647 w 119"/>
              <a:gd name="T3" fmla="*/ 2147483647 h 178"/>
              <a:gd name="T4" fmla="*/ 2147483647 w 119"/>
              <a:gd name="T5" fmla="*/ 2147483647 h 178"/>
              <a:gd name="T6" fmla="*/ 2147483647 w 119"/>
              <a:gd name="T7" fmla="*/ 2147483647 h 178"/>
              <a:gd name="T8" fmla="*/ 2147483647 w 119"/>
              <a:gd name="T9" fmla="*/ 2147483647 h 178"/>
              <a:gd name="T10" fmla="*/ 2147483647 w 119"/>
              <a:gd name="T11" fmla="*/ 2147483647 h 178"/>
              <a:gd name="T12" fmla="*/ 2147483647 w 119"/>
              <a:gd name="T13" fmla="*/ 2147483647 h 178"/>
              <a:gd name="T14" fmla="*/ 2147483647 w 119"/>
              <a:gd name="T15" fmla="*/ 2147483647 h 178"/>
              <a:gd name="T16" fmla="*/ 2147483647 w 119"/>
              <a:gd name="T17" fmla="*/ 2147483647 h 178"/>
              <a:gd name="T18" fmla="*/ 2147483647 w 119"/>
              <a:gd name="T19" fmla="*/ 2147483647 h 178"/>
              <a:gd name="T20" fmla="*/ 2147483647 w 119"/>
              <a:gd name="T21" fmla="*/ 2147483647 h 178"/>
              <a:gd name="T22" fmla="*/ 2147483647 w 119"/>
              <a:gd name="T23" fmla="*/ 2147483647 h 178"/>
              <a:gd name="T24" fmla="*/ 2147483647 w 119"/>
              <a:gd name="T25" fmla="*/ 2147483647 h 178"/>
              <a:gd name="T26" fmla="*/ 2147483647 w 119"/>
              <a:gd name="T27" fmla="*/ 2147483647 h 178"/>
              <a:gd name="T28" fmla="*/ 2147483647 w 119"/>
              <a:gd name="T29" fmla="*/ 2147483647 h 178"/>
              <a:gd name="T30" fmla="*/ 2147483647 w 119"/>
              <a:gd name="T31" fmla="*/ 2147483647 h 178"/>
              <a:gd name="T32" fmla="*/ 2147483647 w 119"/>
              <a:gd name="T33" fmla="*/ 2147483647 h 178"/>
              <a:gd name="T34" fmla="*/ 0 w 119"/>
              <a:gd name="T35" fmla="*/ 2147483647 h 178"/>
              <a:gd name="T36" fmla="*/ 2147483647 w 119"/>
              <a:gd name="T37" fmla="*/ 2147483647 h 178"/>
              <a:gd name="T38" fmla="*/ 2147483647 w 119"/>
              <a:gd name="T39" fmla="*/ 2147483647 h 178"/>
              <a:gd name="T40" fmla="*/ 2147483647 w 119"/>
              <a:gd name="T41" fmla="*/ 2147483647 h 178"/>
              <a:gd name="T42" fmla="*/ 2147483647 w 119"/>
              <a:gd name="T43" fmla="*/ 2147483647 h 178"/>
              <a:gd name="T44" fmla="*/ 2147483647 w 119"/>
              <a:gd name="T45" fmla="*/ 2147483647 h 178"/>
              <a:gd name="T46" fmla="*/ 2147483647 w 119"/>
              <a:gd name="T47" fmla="*/ 2147483647 h 178"/>
              <a:gd name="T48" fmla="*/ 2147483647 w 119"/>
              <a:gd name="T49" fmla="*/ 2147483647 h 178"/>
              <a:gd name="T50" fmla="*/ 2147483647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rgbClr val="6699FF"/>
          </a:solidFill>
          <a:ln w="7938">
            <a:solidFill>
              <a:schemeClr val="tx1"/>
            </a:solidFill>
            <a:prstDash val="solid"/>
            <a:round/>
            <a:headEnd/>
            <a:tailEnd/>
          </a:ln>
        </p:spPr>
        <p:txBody>
          <a:bodyPr/>
          <a:lstStyle/>
          <a:p>
            <a:endParaRPr lang="en-US"/>
          </a:p>
        </p:txBody>
      </p:sp>
      <p:sp>
        <p:nvSpPr>
          <p:cNvPr id="112" name="Freeform 110"/>
          <p:cNvSpPr>
            <a:spLocks/>
          </p:cNvSpPr>
          <p:nvPr/>
        </p:nvSpPr>
        <p:spPr bwMode="auto">
          <a:xfrm>
            <a:off x="4356100" y="4406900"/>
            <a:ext cx="296863" cy="238125"/>
          </a:xfrm>
          <a:custGeom>
            <a:avLst/>
            <a:gdLst>
              <a:gd name="T0" fmla="*/ 2147483647 w 187"/>
              <a:gd name="T1" fmla="*/ 2147483647 h 150"/>
              <a:gd name="T2" fmla="*/ 2147483647 w 187"/>
              <a:gd name="T3" fmla="*/ 2147483647 h 150"/>
              <a:gd name="T4" fmla="*/ 2147483647 w 187"/>
              <a:gd name="T5" fmla="*/ 2147483647 h 150"/>
              <a:gd name="T6" fmla="*/ 2147483647 w 187"/>
              <a:gd name="T7" fmla="*/ 2147483647 h 150"/>
              <a:gd name="T8" fmla="*/ 2147483647 w 187"/>
              <a:gd name="T9" fmla="*/ 2147483647 h 150"/>
              <a:gd name="T10" fmla="*/ 2147483647 w 187"/>
              <a:gd name="T11" fmla="*/ 2147483647 h 150"/>
              <a:gd name="T12" fmla="*/ 0 w 187"/>
              <a:gd name="T13" fmla="*/ 2147483647 h 150"/>
              <a:gd name="T14" fmla="*/ 2147483647 w 187"/>
              <a:gd name="T15" fmla="*/ 2147483647 h 150"/>
              <a:gd name="T16" fmla="*/ 2147483647 w 187"/>
              <a:gd name="T17" fmla="*/ 2147483647 h 150"/>
              <a:gd name="T18" fmla="*/ 2147483647 w 187"/>
              <a:gd name="T19" fmla="*/ 2147483647 h 150"/>
              <a:gd name="T20" fmla="*/ 2147483647 w 187"/>
              <a:gd name="T21" fmla="*/ 2147483647 h 150"/>
              <a:gd name="T22" fmla="*/ 2147483647 w 187"/>
              <a:gd name="T23" fmla="*/ 2147483647 h 150"/>
              <a:gd name="T24" fmla="*/ 2147483647 w 187"/>
              <a:gd name="T25" fmla="*/ 2147483647 h 150"/>
              <a:gd name="T26" fmla="*/ 2147483647 w 187"/>
              <a:gd name="T27" fmla="*/ 2147483647 h 150"/>
              <a:gd name="T28" fmla="*/ 2147483647 w 187"/>
              <a:gd name="T29" fmla="*/ 2147483647 h 150"/>
              <a:gd name="T30" fmla="*/ 2147483647 w 187"/>
              <a:gd name="T31" fmla="*/ 2147483647 h 150"/>
              <a:gd name="T32" fmla="*/ 2147483647 w 187"/>
              <a:gd name="T33" fmla="*/ 2147483647 h 150"/>
              <a:gd name="T34" fmla="*/ 2147483647 w 187"/>
              <a:gd name="T35" fmla="*/ 0 h 150"/>
              <a:gd name="T36" fmla="*/ 2147483647 w 187"/>
              <a:gd name="T37" fmla="*/ 2147483647 h 150"/>
              <a:gd name="T38" fmla="*/ 2147483647 w 187"/>
              <a:gd name="T39" fmla="*/ 2147483647 h 150"/>
              <a:gd name="T40" fmla="*/ 2147483647 w 187"/>
              <a:gd name="T41" fmla="*/ 2147483647 h 150"/>
              <a:gd name="T42" fmla="*/ 2147483647 w 187"/>
              <a:gd name="T43" fmla="*/ 2147483647 h 150"/>
              <a:gd name="T44" fmla="*/ 2147483647 w 187"/>
              <a:gd name="T45" fmla="*/ 2147483647 h 150"/>
              <a:gd name="T46" fmla="*/ 2147483647 w 187"/>
              <a:gd name="T47" fmla="*/ 2147483647 h 150"/>
              <a:gd name="T48" fmla="*/ 2147483647 w 187"/>
              <a:gd name="T49" fmla="*/ 2147483647 h 150"/>
              <a:gd name="T50" fmla="*/ 2147483647 w 187"/>
              <a:gd name="T51" fmla="*/ 2147483647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rgbClr val="2929A5"/>
          </a:solidFill>
          <a:ln w="7938">
            <a:solidFill>
              <a:schemeClr val="tx1"/>
            </a:solidFill>
            <a:prstDash val="solid"/>
            <a:round/>
            <a:headEnd/>
            <a:tailEnd/>
          </a:ln>
        </p:spPr>
        <p:txBody>
          <a:bodyPr/>
          <a:lstStyle/>
          <a:p>
            <a:endParaRPr lang="en-US"/>
          </a:p>
        </p:txBody>
      </p:sp>
      <p:sp>
        <p:nvSpPr>
          <p:cNvPr id="113" name="Freeform 111"/>
          <p:cNvSpPr>
            <a:spLocks/>
          </p:cNvSpPr>
          <p:nvPr/>
        </p:nvSpPr>
        <p:spPr bwMode="auto">
          <a:xfrm>
            <a:off x="4305300" y="4445000"/>
            <a:ext cx="85725" cy="152400"/>
          </a:xfrm>
          <a:custGeom>
            <a:avLst/>
            <a:gdLst>
              <a:gd name="T0" fmla="*/ 2147483647 w 54"/>
              <a:gd name="T1" fmla="*/ 2147483647 h 96"/>
              <a:gd name="T2" fmla="*/ 2147483647 w 54"/>
              <a:gd name="T3" fmla="*/ 0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2147483647 h 96"/>
              <a:gd name="T14" fmla="*/ 2147483647 w 54"/>
              <a:gd name="T15" fmla="*/ 2147483647 h 96"/>
              <a:gd name="T16" fmla="*/ 2147483647 w 54"/>
              <a:gd name="T17" fmla="*/ 2147483647 h 96"/>
              <a:gd name="T18" fmla="*/ 0 w 54"/>
              <a:gd name="T19" fmla="*/ 2147483647 h 96"/>
              <a:gd name="T20" fmla="*/ 2147483647 w 54"/>
              <a:gd name="T21" fmla="*/ 2147483647 h 96"/>
              <a:gd name="T22" fmla="*/ 2147483647 w 54"/>
              <a:gd name="T23" fmla="*/ 2147483647 h 96"/>
              <a:gd name="T24" fmla="*/ 2147483647 w 54"/>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rgbClr val="6699FF"/>
          </a:solidFill>
          <a:ln w="7938">
            <a:solidFill>
              <a:schemeClr val="tx1"/>
            </a:solidFill>
            <a:prstDash val="solid"/>
            <a:round/>
            <a:headEnd/>
            <a:tailEnd/>
          </a:ln>
        </p:spPr>
        <p:txBody>
          <a:bodyPr/>
          <a:lstStyle/>
          <a:p>
            <a:endParaRPr lang="en-US"/>
          </a:p>
        </p:txBody>
      </p:sp>
      <p:sp>
        <p:nvSpPr>
          <p:cNvPr id="114" name="Freeform 112"/>
          <p:cNvSpPr>
            <a:spLocks/>
          </p:cNvSpPr>
          <p:nvPr/>
        </p:nvSpPr>
        <p:spPr bwMode="auto">
          <a:xfrm>
            <a:off x="4276725" y="4476750"/>
            <a:ext cx="47625" cy="127000"/>
          </a:xfrm>
          <a:custGeom>
            <a:avLst/>
            <a:gdLst>
              <a:gd name="T0" fmla="*/ 2147483647 w 30"/>
              <a:gd name="T1" fmla="*/ 2147483647 h 80"/>
              <a:gd name="T2" fmla="*/ 2147483647 w 30"/>
              <a:gd name="T3" fmla="*/ 2147483647 h 80"/>
              <a:gd name="T4" fmla="*/ 2147483647 w 30"/>
              <a:gd name="T5" fmla="*/ 2147483647 h 80"/>
              <a:gd name="T6" fmla="*/ 2147483647 w 30"/>
              <a:gd name="T7" fmla="*/ 2147483647 h 80"/>
              <a:gd name="T8" fmla="*/ 2147483647 w 30"/>
              <a:gd name="T9" fmla="*/ 2147483647 h 80"/>
              <a:gd name="T10" fmla="*/ 0 w 30"/>
              <a:gd name="T11" fmla="*/ 0 h 80"/>
              <a:gd name="T12" fmla="*/ 2147483647 w 30"/>
              <a:gd name="T13" fmla="*/ 0 h 80"/>
              <a:gd name="T14" fmla="*/ 2147483647 w 30"/>
              <a:gd name="T15" fmla="*/ 2147483647 h 80"/>
              <a:gd name="T16" fmla="*/ 2147483647 w 30"/>
              <a:gd name="T17" fmla="*/ 2147483647 h 80"/>
              <a:gd name="T18" fmla="*/ 2147483647 w 3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rgbClr val="6699FF"/>
          </a:solidFill>
          <a:ln w="7938">
            <a:solidFill>
              <a:schemeClr val="tx1"/>
            </a:solidFill>
            <a:prstDash val="solid"/>
            <a:round/>
            <a:headEnd/>
            <a:tailEnd/>
          </a:ln>
        </p:spPr>
        <p:txBody>
          <a:bodyPr/>
          <a:lstStyle/>
          <a:p>
            <a:endParaRPr lang="en-US"/>
          </a:p>
        </p:txBody>
      </p:sp>
      <p:sp>
        <p:nvSpPr>
          <p:cNvPr id="115" name="Freeform 113"/>
          <p:cNvSpPr>
            <a:spLocks/>
          </p:cNvSpPr>
          <p:nvPr/>
        </p:nvSpPr>
        <p:spPr bwMode="auto">
          <a:xfrm>
            <a:off x="3981450" y="4121150"/>
            <a:ext cx="409575" cy="374650"/>
          </a:xfrm>
          <a:custGeom>
            <a:avLst/>
            <a:gdLst>
              <a:gd name="T0" fmla="*/ 2147483647 w 258"/>
              <a:gd name="T1" fmla="*/ 0 h 236"/>
              <a:gd name="T2" fmla="*/ 2147483647 w 258"/>
              <a:gd name="T3" fmla="*/ 2147483647 h 236"/>
              <a:gd name="T4" fmla="*/ 2147483647 w 258"/>
              <a:gd name="T5" fmla="*/ 2147483647 h 236"/>
              <a:gd name="T6" fmla="*/ 2147483647 w 258"/>
              <a:gd name="T7" fmla="*/ 2147483647 h 236"/>
              <a:gd name="T8" fmla="*/ 2147483647 w 258"/>
              <a:gd name="T9" fmla="*/ 2147483647 h 236"/>
              <a:gd name="T10" fmla="*/ 2147483647 w 258"/>
              <a:gd name="T11" fmla="*/ 2147483647 h 236"/>
              <a:gd name="T12" fmla="*/ 2147483647 w 258"/>
              <a:gd name="T13" fmla="*/ 2147483647 h 236"/>
              <a:gd name="T14" fmla="*/ 2147483647 w 258"/>
              <a:gd name="T15" fmla="*/ 2147483647 h 236"/>
              <a:gd name="T16" fmla="*/ 2147483647 w 258"/>
              <a:gd name="T17" fmla="*/ 2147483647 h 236"/>
              <a:gd name="T18" fmla="*/ 2147483647 w 258"/>
              <a:gd name="T19" fmla="*/ 2147483647 h 236"/>
              <a:gd name="T20" fmla="*/ 2147483647 w 258"/>
              <a:gd name="T21" fmla="*/ 2147483647 h 236"/>
              <a:gd name="T22" fmla="*/ 2147483647 w 258"/>
              <a:gd name="T23" fmla="*/ 2147483647 h 236"/>
              <a:gd name="T24" fmla="*/ 2147483647 w 258"/>
              <a:gd name="T25" fmla="*/ 2147483647 h 236"/>
              <a:gd name="T26" fmla="*/ 2147483647 w 258"/>
              <a:gd name="T27" fmla="*/ 2147483647 h 236"/>
              <a:gd name="T28" fmla="*/ 2147483647 w 258"/>
              <a:gd name="T29" fmla="*/ 2147483647 h 236"/>
              <a:gd name="T30" fmla="*/ 2147483647 w 258"/>
              <a:gd name="T31" fmla="*/ 2147483647 h 236"/>
              <a:gd name="T32" fmla="*/ 2147483647 w 258"/>
              <a:gd name="T33" fmla="*/ 2147483647 h 236"/>
              <a:gd name="T34" fmla="*/ 2147483647 w 258"/>
              <a:gd name="T35" fmla="*/ 2147483647 h 236"/>
              <a:gd name="T36" fmla="*/ 2147483647 w 258"/>
              <a:gd name="T37" fmla="*/ 2147483647 h 236"/>
              <a:gd name="T38" fmla="*/ 2147483647 w 258"/>
              <a:gd name="T39" fmla="*/ 2147483647 h 236"/>
              <a:gd name="T40" fmla="*/ 2147483647 w 258"/>
              <a:gd name="T41" fmla="*/ 2147483647 h 236"/>
              <a:gd name="T42" fmla="*/ 2147483647 w 258"/>
              <a:gd name="T43" fmla="*/ 2147483647 h 236"/>
              <a:gd name="T44" fmla="*/ 2147483647 w 258"/>
              <a:gd name="T45" fmla="*/ 2147483647 h 236"/>
              <a:gd name="T46" fmla="*/ 2147483647 w 258"/>
              <a:gd name="T47" fmla="*/ 2147483647 h 236"/>
              <a:gd name="T48" fmla="*/ 2147483647 w 258"/>
              <a:gd name="T49" fmla="*/ 2147483647 h 236"/>
              <a:gd name="T50" fmla="*/ 2147483647 w 258"/>
              <a:gd name="T51" fmla="*/ 2147483647 h 236"/>
              <a:gd name="T52" fmla="*/ 2147483647 w 258"/>
              <a:gd name="T53" fmla="*/ 2147483647 h 236"/>
              <a:gd name="T54" fmla="*/ 0 w 258"/>
              <a:gd name="T55" fmla="*/ 2147483647 h 236"/>
              <a:gd name="T56" fmla="*/ 2147483647 w 258"/>
              <a:gd name="T57" fmla="*/ 2147483647 h 236"/>
              <a:gd name="T58" fmla="*/ 2147483647 w 258"/>
              <a:gd name="T59" fmla="*/ 2147483647 h 236"/>
              <a:gd name="T60" fmla="*/ 2147483647 w 258"/>
              <a:gd name="T61" fmla="*/ 2147483647 h 236"/>
              <a:gd name="T62" fmla="*/ 2147483647 w 258"/>
              <a:gd name="T63" fmla="*/ 2147483647 h 236"/>
              <a:gd name="T64" fmla="*/ 2147483647 w 258"/>
              <a:gd name="T65" fmla="*/ 0 h 236"/>
              <a:gd name="T66" fmla="*/ 2147483647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rgbClr val="6699FF"/>
          </a:solidFill>
          <a:ln w="7938">
            <a:solidFill>
              <a:schemeClr val="tx1"/>
            </a:solidFill>
            <a:prstDash val="solid"/>
            <a:round/>
            <a:headEnd/>
            <a:tailEnd/>
          </a:ln>
        </p:spPr>
        <p:txBody>
          <a:bodyPr/>
          <a:lstStyle/>
          <a:p>
            <a:endParaRPr lang="en-US"/>
          </a:p>
        </p:txBody>
      </p:sp>
      <p:sp>
        <p:nvSpPr>
          <p:cNvPr id="116" name="Freeform 114"/>
          <p:cNvSpPr>
            <a:spLocks/>
          </p:cNvSpPr>
          <p:nvPr/>
        </p:nvSpPr>
        <p:spPr bwMode="auto">
          <a:xfrm>
            <a:off x="4146550" y="4378325"/>
            <a:ext cx="190500" cy="136525"/>
          </a:xfrm>
          <a:custGeom>
            <a:avLst/>
            <a:gdLst>
              <a:gd name="T0" fmla="*/ 2147483647 w 120"/>
              <a:gd name="T1" fmla="*/ 2147483647 h 86"/>
              <a:gd name="T2" fmla="*/ 2147483647 w 120"/>
              <a:gd name="T3" fmla="*/ 2147483647 h 86"/>
              <a:gd name="T4" fmla="*/ 2147483647 w 120"/>
              <a:gd name="T5" fmla="*/ 2147483647 h 86"/>
              <a:gd name="T6" fmla="*/ 2147483647 w 120"/>
              <a:gd name="T7" fmla="*/ 2147483647 h 86"/>
              <a:gd name="T8" fmla="*/ 0 w 120"/>
              <a:gd name="T9" fmla="*/ 2147483647 h 86"/>
              <a:gd name="T10" fmla="*/ 2147483647 w 120"/>
              <a:gd name="T11" fmla="*/ 2147483647 h 86"/>
              <a:gd name="T12" fmla="*/ 2147483647 w 120"/>
              <a:gd name="T13" fmla="*/ 2147483647 h 86"/>
              <a:gd name="T14" fmla="*/ 2147483647 w 120"/>
              <a:gd name="T15" fmla="*/ 2147483647 h 86"/>
              <a:gd name="T16" fmla="*/ 2147483647 w 120"/>
              <a:gd name="T17" fmla="*/ 2147483647 h 86"/>
              <a:gd name="T18" fmla="*/ 2147483647 w 120"/>
              <a:gd name="T19" fmla="*/ 2147483647 h 86"/>
              <a:gd name="T20" fmla="*/ 2147483647 w 120"/>
              <a:gd name="T21" fmla="*/ 0 h 86"/>
              <a:gd name="T22" fmla="*/ 2147483647 w 120"/>
              <a:gd name="T23" fmla="*/ 0 h 86"/>
              <a:gd name="T24" fmla="*/ 2147483647 w 120"/>
              <a:gd name="T25" fmla="*/ 2147483647 h 86"/>
              <a:gd name="T26" fmla="*/ 2147483647 w 120"/>
              <a:gd name="T27" fmla="*/ 2147483647 h 86"/>
              <a:gd name="T28" fmla="*/ 2147483647 w 120"/>
              <a:gd name="T29" fmla="*/ 2147483647 h 86"/>
              <a:gd name="T30" fmla="*/ 2147483647 w 120"/>
              <a:gd name="T31" fmla="*/ 2147483647 h 86"/>
              <a:gd name="T32" fmla="*/ 2147483647 w 120"/>
              <a:gd name="T33" fmla="*/ 2147483647 h 86"/>
              <a:gd name="T34" fmla="*/ 2147483647 w 120"/>
              <a:gd name="T35" fmla="*/ 2147483647 h 86"/>
              <a:gd name="T36" fmla="*/ 2147483647 w 120"/>
              <a:gd name="T37" fmla="*/ 2147483647 h 86"/>
              <a:gd name="T38" fmla="*/ 2147483647 w 120"/>
              <a:gd name="T39" fmla="*/ 2147483647 h 86"/>
              <a:gd name="T40" fmla="*/ 2147483647 w 120"/>
              <a:gd name="T41" fmla="*/ 2147483647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rgbClr val="6699FF"/>
          </a:solidFill>
          <a:ln w="7938">
            <a:solidFill>
              <a:schemeClr val="tx1"/>
            </a:solidFill>
            <a:prstDash val="solid"/>
            <a:round/>
            <a:headEnd/>
            <a:tailEnd/>
          </a:ln>
        </p:spPr>
        <p:txBody>
          <a:bodyPr/>
          <a:lstStyle/>
          <a:p>
            <a:endParaRPr lang="en-US"/>
          </a:p>
        </p:txBody>
      </p:sp>
      <p:sp>
        <p:nvSpPr>
          <p:cNvPr id="117" name="Freeform 115"/>
          <p:cNvSpPr>
            <a:spLocks/>
          </p:cNvSpPr>
          <p:nvPr/>
        </p:nvSpPr>
        <p:spPr bwMode="auto">
          <a:xfrm>
            <a:off x="4206875" y="4476750"/>
            <a:ext cx="95250" cy="158750"/>
          </a:xfrm>
          <a:custGeom>
            <a:avLst/>
            <a:gdLst>
              <a:gd name="T0" fmla="*/ 2147483647 w 60"/>
              <a:gd name="T1" fmla="*/ 2147483647 h 100"/>
              <a:gd name="T2" fmla="*/ 2147483647 w 60"/>
              <a:gd name="T3" fmla="*/ 2147483647 h 100"/>
              <a:gd name="T4" fmla="*/ 2147483647 w 60"/>
              <a:gd name="T5" fmla="*/ 2147483647 h 100"/>
              <a:gd name="T6" fmla="*/ 2147483647 w 60"/>
              <a:gd name="T7" fmla="*/ 2147483647 h 100"/>
              <a:gd name="T8" fmla="*/ 2147483647 w 60"/>
              <a:gd name="T9" fmla="*/ 2147483647 h 100"/>
              <a:gd name="T10" fmla="*/ 0 w 60"/>
              <a:gd name="T11" fmla="*/ 2147483647 h 100"/>
              <a:gd name="T12" fmla="*/ 2147483647 w 60"/>
              <a:gd name="T13" fmla="*/ 2147483647 h 100"/>
              <a:gd name="T14" fmla="*/ 2147483647 w 60"/>
              <a:gd name="T15" fmla="*/ 2147483647 h 100"/>
              <a:gd name="T16" fmla="*/ 2147483647 w 60"/>
              <a:gd name="T17" fmla="*/ 0 h 100"/>
              <a:gd name="T18" fmla="*/ 2147483647 w 60"/>
              <a:gd name="T19" fmla="*/ 0 h 100"/>
              <a:gd name="T20" fmla="*/ 2147483647 w 60"/>
              <a:gd name="T21" fmla="*/ 2147483647 h 100"/>
              <a:gd name="T22" fmla="*/ 2147483647 w 60"/>
              <a:gd name="T23" fmla="*/ 2147483647 h 100"/>
              <a:gd name="T24" fmla="*/ 2147483647 w 60"/>
              <a:gd name="T25" fmla="*/ 2147483647 h 100"/>
              <a:gd name="T26" fmla="*/ 2147483647 w 60"/>
              <a:gd name="T27" fmla="*/ 2147483647 h 100"/>
              <a:gd name="T28" fmla="*/ 2147483647 w 60"/>
              <a:gd name="T29" fmla="*/ 214748364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rgbClr val="6699FF"/>
          </a:solidFill>
          <a:ln w="7938">
            <a:solidFill>
              <a:schemeClr val="tx1"/>
            </a:solidFill>
            <a:prstDash val="solid"/>
            <a:round/>
            <a:headEnd/>
            <a:tailEnd/>
          </a:ln>
        </p:spPr>
        <p:txBody>
          <a:bodyPr/>
          <a:lstStyle/>
          <a:p>
            <a:endParaRPr lang="en-US"/>
          </a:p>
        </p:txBody>
      </p:sp>
      <p:sp>
        <p:nvSpPr>
          <p:cNvPr id="118" name="Freeform 116"/>
          <p:cNvSpPr>
            <a:spLocks/>
          </p:cNvSpPr>
          <p:nvPr/>
        </p:nvSpPr>
        <p:spPr bwMode="auto">
          <a:xfrm>
            <a:off x="4073525" y="4492625"/>
            <a:ext cx="149225" cy="155575"/>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0 w 94"/>
              <a:gd name="T15" fmla="*/ 2147483647 h 98"/>
              <a:gd name="T16" fmla="*/ 0 w 94"/>
              <a:gd name="T17" fmla="*/ 2147483647 h 98"/>
              <a:gd name="T18" fmla="*/ 0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0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rgbClr val="6699FF"/>
          </a:solidFill>
          <a:ln w="7938">
            <a:solidFill>
              <a:schemeClr val="tx1"/>
            </a:solidFill>
            <a:prstDash val="solid"/>
            <a:round/>
            <a:headEnd/>
            <a:tailEnd/>
          </a:ln>
        </p:spPr>
        <p:txBody>
          <a:bodyPr/>
          <a:lstStyle/>
          <a:p>
            <a:endParaRPr lang="en-US"/>
          </a:p>
        </p:txBody>
      </p:sp>
      <p:sp>
        <p:nvSpPr>
          <p:cNvPr id="119" name="Freeform 117"/>
          <p:cNvSpPr>
            <a:spLocks/>
          </p:cNvSpPr>
          <p:nvPr/>
        </p:nvSpPr>
        <p:spPr bwMode="auto">
          <a:xfrm>
            <a:off x="4527550" y="4699000"/>
            <a:ext cx="46038" cy="38100"/>
          </a:xfrm>
          <a:custGeom>
            <a:avLst/>
            <a:gdLst>
              <a:gd name="T0" fmla="*/ 2147483647 w 29"/>
              <a:gd name="T1" fmla="*/ 0 h 24"/>
              <a:gd name="T2" fmla="*/ 2147483647 w 29"/>
              <a:gd name="T3" fmla="*/ 0 h 24"/>
              <a:gd name="T4" fmla="*/ 2147483647 w 29"/>
              <a:gd name="T5" fmla="*/ 2147483647 h 24"/>
              <a:gd name="T6" fmla="*/ 2147483647 w 29"/>
              <a:gd name="T7" fmla="*/ 2147483647 h 24"/>
              <a:gd name="T8" fmla="*/ 0 w 29"/>
              <a:gd name="T9" fmla="*/ 2147483647 h 24"/>
              <a:gd name="T10" fmla="*/ 2147483647 w 29"/>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4">
                <a:moveTo>
                  <a:pt x="4" y="0"/>
                </a:moveTo>
                <a:lnTo>
                  <a:pt x="29" y="0"/>
                </a:lnTo>
                <a:lnTo>
                  <a:pt x="26" y="22"/>
                </a:lnTo>
                <a:lnTo>
                  <a:pt x="2" y="24"/>
                </a:lnTo>
                <a:lnTo>
                  <a:pt x="0" y="10"/>
                </a:lnTo>
                <a:lnTo>
                  <a:pt x="4" y="0"/>
                </a:lnTo>
                <a:close/>
              </a:path>
            </a:pathLst>
          </a:custGeom>
          <a:solidFill>
            <a:srgbClr val="DDDDDD"/>
          </a:solidFill>
          <a:ln w="7938">
            <a:solidFill>
              <a:schemeClr val="tx1"/>
            </a:solidFill>
            <a:prstDash val="solid"/>
            <a:round/>
            <a:headEnd/>
            <a:tailEnd/>
          </a:ln>
        </p:spPr>
        <p:txBody>
          <a:bodyPr/>
          <a:lstStyle/>
          <a:p>
            <a:endParaRPr lang="en-US"/>
          </a:p>
        </p:txBody>
      </p:sp>
      <p:sp>
        <p:nvSpPr>
          <p:cNvPr id="120" name="Freeform 118"/>
          <p:cNvSpPr>
            <a:spLocks/>
          </p:cNvSpPr>
          <p:nvPr/>
        </p:nvSpPr>
        <p:spPr bwMode="auto">
          <a:xfrm>
            <a:off x="5376863" y="5060950"/>
            <a:ext cx="180975" cy="355600"/>
          </a:xfrm>
          <a:custGeom>
            <a:avLst/>
            <a:gdLst>
              <a:gd name="T0" fmla="*/ 2147483647 w 114"/>
              <a:gd name="T1" fmla="*/ 2147483647 h 224"/>
              <a:gd name="T2" fmla="*/ 2147483647 w 114"/>
              <a:gd name="T3" fmla="*/ 2147483647 h 224"/>
              <a:gd name="T4" fmla="*/ 2147483647 w 114"/>
              <a:gd name="T5" fmla="*/ 2147483647 h 224"/>
              <a:gd name="T6" fmla="*/ 2147483647 w 114"/>
              <a:gd name="T7" fmla="*/ 2147483647 h 224"/>
              <a:gd name="T8" fmla="*/ 2147483647 w 114"/>
              <a:gd name="T9" fmla="*/ 2147483647 h 224"/>
              <a:gd name="T10" fmla="*/ 2147483647 w 114"/>
              <a:gd name="T11" fmla="*/ 2147483647 h 224"/>
              <a:gd name="T12" fmla="*/ 2147483647 w 114"/>
              <a:gd name="T13" fmla="*/ 0 h 224"/>
              <a:gd name="T14" fmla="*/ 2147483647 w 114"/>
              <a:gd name="T15" fmla="*/ 2147483647 h 224"/>
              <a:gd name="T16" fmla="*/ 2147483647 w 114"/>
              <a:gd name="T17" fmla="*/ 2147483647 h 224"/>
              <a:gd name="T18" fmla="*/ 2147483647 w 114"/>
              <a:gd name="T19" fmla="*/ 2147483647 h 224"/>
              <a:gd name="T20" fmla="*/ 2147483647 w 114"/>
              <a:gd name="T21" fmla="*/ 2147483647 h 224"/>
              <a:gd name="T22" fmla="*/ 2147483647 w 114"/>
              <a:gd name="T23" fmla="*/ 2147483647 h 224"/>
              <a:gd name="T24" fmla="*/ 2147483647 w 114"/>
              <a:gd name="T25" fmla="*/ 2147483647 h 224"/>
              <a:gd name="T26" fmla="*/ 2147483647 w 114"/>
              <a:gd name="T27" fmla="*/ 2147483647 h 224"/>
              <a:gd name="T28" fmla="*/ 2147483647 w 114"/>
              <a:gd name="T29" fmla="*/ 2147483647 h 224"/>
              <a:gd name="T30" fmla="*/ 2147483647 w 114"/>
              <a:gd name="T31" fmla="*/ 2147483647 h 224"/>
              <a:gd name="T32" fmla="*/ 2147483647 w 114"/>
              <a:gd name="T33" fmla="*/ 2147483647 h 224"/>
              <a:gd name="T34" fmla="*/ 2147483647 w 114"/>
              <a:gd name="T35" fmla="*/ 2147483647 h 224"/>
              <a:gd name="T36" fmla="*/ 2147483647 w 114"/>
              <a:gd name="T37" fmla="*/ 2147483647 h 224"/>
              <a:gd name="T38" fmla="*/ 2147483647 w 114"/>
              <a:gd name="T39" fmla="*/ 2147483647 h 224"/>
              <a:gd name="T40" fmla="*/ 0 w 114"/>
              <a:gd name="T41" fmla="*/ 2147483647 h 224"/>
              <a:gd name="T42" fmla="*/ 2147483647 w 114"/>
              <a:gd name="T43" fmla="*/ 2147483647 h 224"/>
              <a:gd name="T44" fmla="*/ 2147483647 w 114"/>
              <a:gd name="T45" fmla="*/ 2147483647 h 224"/>
              <a:gd name="T46" fmla="*/ 2147483647 w 114"/>
              <a:gd name="T47" fmla="*/ 2147483647 h 224"/>
              <a:gd name="T48" fmla="*/ 2147483647 w 114"/>
              <a:gd name="T49" fmla="*/ 2147483647 h 224"/>
              <a:gd name="T50" fmla="*/ 2147483647 w 114"/>
              <a:gd name="T51" fmla="*/ 2147483647 h 224"/>
              <a:gd name="T52" fmla="*/ 2147483647 w 114"/>
              <a:gd name="T53" fmla="*/ 2147483647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solidFill>
            <a:srgbClr val="6699FF"/>
          </a:solidFill>
          <a:ln w="7938">
            <a:solidFill>
              <a:schemeClr val="tx1"/>
            </a:solidFill>
            <a:prstDash val="solid"/>
            <a:round/>
            <a:headEnd/>
            <a:tailEnd/>
          </a:ln>
        </p:spPr>
        <p:txBody>
          <a:bodyPr/>
          <a:lstStyle/>
          <a:p>
            <a:endParaRPr lang="en-US"/>
          </a:p>
        </p:txBody>
      </p:sp>
      <p:sp>
        <p:nvSpPr>
          <p:cNvPr id="121" name="Freeform 119"/>
          <p:cNvSpPr>
            <a:spLocks/>
          </p:cNvSpPr>
          <p:nvPr/>
        </p:nvSpPr>
        <p:spPr bwMode="auto">
          <a:xfrm>
            <a:off x="4706938" y="5324475"/>
            <a:ext cx="412750" cy="346075"/>
          </a:xfrm>
          <a:custGeom>
            <a:avLst/>
            <a:gdLst>
              <a:gd name="T0" fmla="*/ 0 w 260"/>
              <a:gd name="T1" fmla="*/ 2147483647 h 218"/>
              <a:gd name="T2" fmla="*/ 2147483647 w 260"/>
              <a:gd name="T3" fmla="*/ 2147483647 h 218"/>
              <a:gd name="T4" fmla="*/ 2147483647 w 260"/>
              <a:gd name="T5" fmla="*/ 2147483647 h 218"/>
              <a:gd name="T6" fmla="*/ 2147483647 w 260"/>
              <a:gd name="T7" fmla="*/ 2147483647 h 218"/>
              <a:gd name="T8" fmla="*/ 2147483647 w 260"/>
              <a:gd name="T9" fmla="*/ 2147483647 h 218"/>
              <a:gd name="T10" fmla="*/ 2147483647 w 260"/>
              <a:gd name="T11" fmla="*/ 2147483647 h 218"/>
              <a:gd name="T12" fmla="*/ 2147483647 w 260"/>
              <a:gd name="T13" fmla="*/ 2147483647 h 218"/>
              <a:gd name="T14" fmla="*/ 2147483647 w 260"/>
              <a:gd name="T15" fmla="*/ 2147483647 h 218"/>
              <a:gd name="T16" fmla="*/ 2147483647 w 260"/>
              <a:gd name="T17" fmla="*/ 2147483647 h 218"/>
              <a:gd name="T18" fmla="*/ 2147483647 w 260"/>
              <a:gd name="T19" fmla="*/ 2147483647 h 218"/>
              <a:gd name="T20" fmla="*/ 2147483647 w 260"/>
              <a:gd name="T21" fmla="*/ 2147483647 h 218"/>
              <a:gd name="T22" fmla="*/ 2147483647 w 260"/>
              <a:gd name="T23" fmla="*/ 2147483647 h 218"/>
              <a:gd name="T24" fmla="*/ 2147483647 w 260"/>
              <a:gd name="T25" fmla="*/ 2147483647 h 218"/>
              <a:gd name="T26" fmla="*/ 2147483647 w 260"/>
              <a:gd name="T27" fmla="*/ 2147483647 h 218"/>
              <a:gd name="T28" fmla="*/ 2147483647 w 260"/>
              <a:gd name="T29" fmla="*/ 2147483647 h 218"/>
              <a:gd name="T30" fmla="*/ 2147483647 w 260"/>
              <a:gd name="T31" fmla="*/ 2147483647 h 218"/>
              <a:gd name="T32" fmla="*/ 2147483647 w 260"/>
              <a:gd name="T33" fmla="*/ 2147483647 h 218"/>
              <a:gd name="T34" fmla="*/ 2147483647 w 260"/>
              <a:gd name="T35" fmla="*/ 2147483647 h 218"/>
              <a:gd name="T36" fmla="*/ 2147483647 w 260"/>
              <a:gd name="T37" fmla="*/ 2147483647 h 218"/>
              <a:gd name="T38" fmla="*/ 2147483647 w 260"/>
              <a:gd name="T39" fmla="*/ 2147483647 h 218"/>
              <a:gd name="T40" fmla="*/ 2147483647 w 260"/>
              <a:gd name="T41" fmla="*/ 0 h 218"/>
              <a:gd name="T42" fmla="*/ 2147483647 w 260"/>
              <a:gd name="T43" fmla="*/ 2147483647 h 218"/>
              <a:gd name="T44" fmla="*/ 2147483647 w 260"/>
              <a:gd name="T45" fmla="*/ 2147483647 h 218"/>
              <a:gd name="T46" fmla="*/ 2147483647 w 260"/>
              <a:gd name="T47" fmla="*/ 2147483647 h 218"/>
              <a:gd name="T48" fmla="*/ 2147483647 w 260"/>
              <a:gd name="T49" fmla="*/ 2147483647 h 218"/>
              <a:gd name="T50" fmla="*/ 2147483647 w 260"/>
              <a:gd name="T51" fmla="*/ 2147483647 h 218"/>
              <a:gd name="T52" fmla="*/ 2147483647 w 260"/>
              <a:gd name="T53" fmla="*/ 2147483647 h 218"/>
              <a:gd name="T54" fmla="*/ 2147483647 w 260"/>
              <a:gd name="T55" fmla="*/ 2147483647 h 218"/>
              <a:gd name="T56" fmla="*/ 2147483647 w 260"/>
              <a:gd name="T57" fmla="*/ 2147483647 h 218"/>
              <a:gd name="T58" fmla="*/ 2147483647 w 260"/>
              <a:gd name="T59" fmla="*/ 2147483647 h 218"/>
              <a:gd name="T60" fmla="*/ 2147483647 w 260"/>
              <a:gd name="T61" fmla="*/ 2147483647 h 218"/>
              <a:gd name="T62" fmla="*/ 2147483647 w 260"/>
              <a:gd name="T63" fmla="*/ 2147483647 h 218"/>
              <a:gd name="T64" fmla="*/ 2147483647 w 260"/>
              <a:gd name="T65" fmla="*/ 2147483647 h 218"/>
              <a:gd name="T66" fmla="*/ 2147483647 w 260"/>
              <a:gd name="T67" fmla="*/ 2147483647 h 218"/>
              <a:gd name="T68" fmla="*/ 2147483647 w 260"/>
              <a:gd name="T69" fmla="*/ 2147483647 h 218"/>
              <a:gd name="T70" fmla="*/ 2147483647 w 260"/>
              <a:gd name="T71" fmla="*/ 2147483647 h 218"/>
              <a:gd name="T72" fmla="*/ 2147483647 w 260"/>
              <a:gd name="T73" fmla="*/ 2147483647 h 218"/>
              <a:gd name="T74" fmla="*/ 2147483647 w 260"/>
              <a:gd name="T75" fmla="*/ 2147483647 h 218"/>
              <a:gd name="T76" fmla="*/ 2147483647 w 260"/>
              <a:gd name="T77" fmla="*/ 2147483647 h 218"/>
              <a:gd name="T78" fmla="*/ 2147483647 w 260"/>
              <a:gd name="T79" fmla="*/ 2147483647 h 218"/>
              <a:gd name="T80" fmla="*/ 2147483647 w 260"/>
              <a:gd name="T81" fmla="*/ 2147483647 h 218"/>
              <a:gd name="T82" fmla="*/ 2147483647 w 260"/>
              <a:gd name="T83" fmla="*/ 2147483647 h 218"/>
              <a:gd name="T84" fmla="*/ 2147483647 w 260"/>
              <a:gd name="T85" fmla="*/ 2147483647 h 218"/>
              <a:gd name="T86" fmla="*/ 2147483647 w 260"/>
              <a:gd name="T87" fmla="*/ 2147483647 h 218"/>
              <a:gd name="T88" fmla="*/ 2147483647 w 260"/>
              <a:gd name="T89" fmla="*/ 2147483647 h 218"/>
              <a:gd name="T90" fmla="*/ 2147483647 w 260"/>
              <a:gd name="T91" fmla="*/ 2147483647 h 218"/>
              <a:gd name="T92" fmla="*/ 2147483647 w 260"/>
              <a:gd name="T93" fmla="*/ 2147483647 h 218"/>
              <a:gd name="T94" fmla="*/ 2147483647 w 260"/>
              <a:gd name="T95" fmla="*/ 2147483647 h 218"/>
              <a:gd name="T96" fmla="*/ 0 w 260"/>
              <a:gd name="T97" fmla="*/ 214748364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rgbClr val="2929A5"/>
          </a:solidFill>
          <a:ln w="7938">
            <a:solidFill>
              <a:schemeClr val="tx1"/>
            </a:solidFill>
            <a:prstDash val="solid"/>
            <a:round/>
            <a:headEnd/>
            <a:tailEnd/>
          </a:ln>
        </p:spPr>
        <p:txBody>
          <a:bodyPr/>
          <a:lstStyle/>
          <a:p>
            <a:endParaRPr lang="en-US"/>
          </a:p>
        </p:txBody>
      </p:sp>
      <p:sp>
        <p:nvSpPr>
          <p:cNvPr id="122" name="Freeform 120"/>
          <p:cNvSpPr>
            <a:spLocks/>
          </p:cNvSpPr>
          <p:nvPr/>
        </p:nvSpPr>
        <p:spPr bwMode="auto">
          <a:xfrm>
            <a:off x="4926013" y="5159375"/>
            <a:ext cx="190500" cy="168275"/>
          </a:xfrm>
          <a:custGeom>
            <a:avLst/>
            <a:gdLst>
              <a:gd name="T0" fmla="*/ 2147483647 w 120"/>
              <a:gd name="T1" fmla="*/ 2147483647 h 106"/>
              <a:gd name="T2" fmla="*/ 2147483647 w 120"/>
              <a:gd name="T3" fmla="*/ 2147483647 h 106"/>
              <a:gd name="T4" fmla="*/ 2147483647 w 120"/>
              <a:gd name="T5" fmla="*/ 2147483647 h 106"/>
              <a:gd name="T6" fmla="*/ 2147483647 w 120"/>
              <a:gd name="T7" fmla="*/ 2147483647 h 106"/>
              <a:gd name="T8" fmla="*/ 2147483647 w 120"/>
              <a:gd name="T9" fmla="*/ 2147483647 h 106"/>
              <a:gd name="T10" fmla="*/ 2147483647 w 120"/>
              <a:gd name="T11" fmla="*/ 2147483647 h 106"/>
              <a:gd name="T12" fmla="*/ 0 w 120"/>
              <a:gd name="T13" fmla="*/ 2147483647 h 106"/>
              <a:gd name="T14" fmla="*/ 2147483647 w 120"/>
              <a:gd name="T15" fmla="*/ 2147483647 h 106"/>
              <a:gd name="T16" fmla="*/ 2147483647 w 120"/>
              <a:gd name="T17" fmla="*/ 2147483647 h 106"/>
              <a:gd name="T18" fmla="*/ 2147483647 w 120"/>
              <a:gd name="T19" fmla="*/ 2147483647 h 106"/>
              <a:gd name="T20" fmla="*/ 2147483647 w 120"/>
              <a:gd name="T21" fmla="*/ 0 h 106"/>
              <a:gd name="T22" fmla="*/ 2147483647 w 120"/>
              <a:gd name="T23" fmla="*/ 0 h 106"/>
              <a:gd name="T24" fmla="*/ 2147483647 w 120"/>
              <a:gd name="T25" fmla="*/ 2147483647 h 106"/>
              <a:gd name="T26" fmla="*/ 2147483647 w 120"/>
              <a:gd name="T27" fmla="*/ 2147483647 h 106"/>
              <a:gd name="T28" fmla="*/ 2147483647 w 120"/>
              <a:gd name="T29" fmla="*/ 2147483647 h 106"/>
              <a:gd name="T30" fmla="*/ 2147483647 w 120"/>
              <a:gd name="T31" fmla="*/ 2147483647 h 106"/>
              <a:gd name="T32" fmla="*/ 2147483647 w 120"/>
              <a:gd name="T33" fmla="*/ 2147483647 h 106"/>
              <a:gd name="T34" fmla="*/ 2147483647 w 12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rgbClr val="6699FF"/>
          </a:solidFill>
          <a:ln w="7938">
            <a:solidFill>
              <a:schemeClr val="tx1"/>
            </a:solidFill>
            <a:prstDash val="solid"/>
            <a:round/>
            <a:headEnd/>
            <a:tailEnd/>
          </a:ln>
        </p:spPr>
        <p:txBody>
          <a:bodyPr/>
          <a:lstStyle/>
          <a:p>
            <a:endParaRPr lang="en-US"/>
          </a:p>
        </p:txBody>
      </p:sp>
      <p:sp>
        <p:nvSpPr>
          <p:cNvPr id="123" name="Freeform 121"/>
          <p:cNvSpPr>
            <a:spLocks/>
          </p:cNvSpPr>
          <p:nvPr/>
        </p:nvSpPr>
        <p:spPr bwMode="auto">
          <a:xfrm>
            <a:off x="4792663" y="5216525"/>
            <a:ext cx="228600" cy="231775"/>
          </a:xfrm>
          <a:custGeom>
            <a:avLst/>
            <a:gdLst>
              <a:gd name="T0" fmla="*/ 0 w 144"/>
              <a:gd name="T1" fmla="*/ 2147483647 h 146"/>
              <a:gd name="T2" fmla="*/ 0 w 144"/>
              <a:gd name="T3" fmla="*/ 2147483647 h 146"/>
              <a:gd name="T4" fmla="*/ 2147483647 w 144"/>
              <a:gd name="T5" fmla="*/ 2147483647 h 146"/>
              <a:gd name="T6" fmla="*/ 2147483647 w 144"/>
              <a:gd name="T7" fmla="*/ 2147483647 h 146"/>
              <a:gd name="T8" fmla="*/ 2147483647 w 144"/>
              <a:gd name="T9" fmla="*/ 0 h 146"/>
              <a:gd name="T10" fmla="*/ 2147483647 w 144"/>
              <a:gd name="T11" fmla="*/ 2147483647 h 146"/>
              <a:gd name="T12" fmla="*/ 2147483647 w 144"/>
              <a:gd name="T13" fmla="*/ 0 h 146"/>
              <a:gd name="T14" fmla="*/ 2147483647 w 144"/>
              <a:gd name="T15" fmla="*/ 2147483647 h 146"/>
              <a:gd name="T16" fmla="*/ 2147483647 w 144"/>
              <a:gd name="T17" fmla="*/ 2147483647 h 146"/>
              <a:gd name="T18" fmla="*/ 2147483647 w 144"/>
              <a:gd name="T19" fmla="*/ 2147483647 h 146"/>
              <a:gd name="T20" fmla="*/ 2147483647 w 144"/>
              <a:gd name="T21" fmla="*/ 2147483647 h 146"/>
              <a:gd name="T22" fmla="*/ 2147483647 w 144"/>
              <a:gd name="T23" fmla="*/ 2147483647 h 146"/>
              <a:gd name="T24" fmla="*/ 2147483647 w 144"/>
              <a:gd name="T25" fmla="*/ 2147483647 h 146"/>
              <a:gd name="T26" fmla="*/ 2147483647 w 144"/>
              <a:gd name="T27" fmla="*/ 2147483647 h 146"/>
              <a:gd name="T28" fmla="*/ 2147483647 w 144"/>
              <a:gd name="T29" fmla="*/ 2147483647 h 146"/>
              <a:gd name="T30" fmla="*/ 2147483647 w 144"/>
              <a:gd name="T31" fmla="*/ 2147483647 h 146"/>
              <a:gd name="T32" fmla="*/ 2147483647 w 144"/>
              <a:gd name="T33" fmla="*/ 2147483647 h 146"/>
              <a:gd name="T34" fmla="*/ 2147483647 w 144"/>
              <a:gd name="T35" fmla="*/ 2147483647 h 146"/>
              <a:gd name="T36" fmla="*/ 2147483647 w 144"/>
              <a:gd name="T37" fmla="*/ 2147483647 h 146"/>
              <a:gd name="T38" fmla="*/ 2147483647 w 144"/>
              <a:gd name="T39" fmla="*/ 2147483647 h 146"/>
              <a:gd name="T40" fmla="*/ 2147483647 w 144"/>
              <a:gd name="T41" fmla="*/ 2147483647 h 146"/>
              <a:gd name="T42" fmla="*/ 2147483647 w 144"/>
              <a:gd name="T43" fmla="*/ 2147483647 h 146"/>
              <a:gd name="T44" fmla="*/ 2147483647 w 144"/>
              <a:gd name="T45" fmla="*/ 2147483647 h 146"/>
              <a:gd name="T46" fmla="*/ 2147483647 w 144"/>
              <a:gd name="T47" fmla="*/ 2147483647 h 146"/>
              <a:gd name="T48" fmla="*/ 0 w 144"/>
              <a:gd name="T49" fmla="*/ 2147483647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rgbClr val="6699FF"/>
          </a:solidFill>
          <a:ln w="7938">
            <a:solidFill>
              <a:schemeClr val="tx1"/>
            </a:solidFill>
            <a:prstDash val="solid"/>
            <a:round/>
            <a:headEnd/>
            <a:tailEnd/>
          </a:ln>
        </p:spPr>
        <p:txBody>
          <a:bodyPr/>
          <a:lstStyle/>
          <a:p>
            <a:endParaRPr lang="en-US"/>
          </a:p>
        </p:txBody>
      </p:sp>
      <p:sp>
        <p:nvSpPr>
          <p:cNvPr id="124" name="Freeform 122"/>
          <p:cNvSpPr>
            <a:spLocks/>
          </p:cNvSpPr>
          <p:nvPr/>
        </p:nvSpPr>
        <p:spPr bwMode="auto">
          <a:xfrm>
            <a:off x="4592638" y="5200650"/>
            <a:ext cx="225425" cy="304800"/>
          </a:xfrm>
          <a:custGeom>
            <a:avLst/>
            <a:gdLst>
              <a:gd name="T0" fmla="*/ 0 w 142"/>
              <a:gd name="T1" fmla="*/ 0 h 192"/>
              <a:gd name="T2" fmla="*/ 2147483647 w 142"/>
              <a:gd name="T3" fmla="*/ 0 h 192"/>
              <a:gd name="T4" fmla="*/ 2147483647 w 142"/>
              <a:gd name="T5" fmla="*/ 2147483647 h 192"/>
              <a:gd name="T6" fmla="*/ 2147483647 w 142"/>
              <a:gd name="T7" fmla="*/ 2147483647 h 192"/>
              <a:gd name="T8" fmla="*/ 2147483647 w 142"/>
              <a:gd name="T9" fmla="*/ 2147483647 h 192"/>
              <a:gd name="T10" fmla="*/ 2147483647 w 142"/>
              <a:gd name="T11" fmla="*/ 2147483647 h 192"/>
              <a:gd name="T12" fmla="*/ 2147483647 w 142"/>
              <a:gd name="T13" fmla="*/ 2147483647 h 192"/>
              <a:gd name="T14" fmla="*/ 2147483647 w 142"/>
              <a:gd name="T15" fmla="*/ 2147483647 h 192"/>
              <a:gd name="T16" fmla="*/ 2147483647 w 142"/>
              <a:gd name="T17" fmla="*/ 2147483647 h 192"/>
              <a:gd name="T18" fmla="*/ 2147483647 w 142"/>
              <a:gd name="T19" fmla="*/ 2147483647 h 192"/>
              <a:gd name="T20" fmla="*/ 2147483647 w 142"/>
              <a:gd name="T21" fmla="*/ 2147483647 h 192"/>
              <a:gd name="T22" fmla="*/ 2147483647 w 142"/>
              <a:gd name="T23" fmla="*/ 2147483647 h 192"/>
              <a:gd name="T24" fmla="*/ 2147483647 w 142"/>
              <a:gd name="T25" fmla="*/ 2147483647 h 192"/>
              <a:gd name="T26" fmla="*/ 2147483647 w 142"/>
              <a:gd name="T27" fmla="*/ 2147483647 h 192"/>
              <a:gd name="T28" fmla="*/ 2147483647 w 142"/>
              <a:gd name="T29" fmla="*/ 2147483647 h 192"/>
              <a:gd name="T30" fmla="*/ 2147483647 w 142"/>
              <a:gd name="T31" fmla="*/ 2147483647 h 192"/>
              <a:gd name="T32" fmla="*/ 2147483647 w 142"/>
              <a:gd name="T33" fmla="*/ 2147483647 h 192"/>
              <a:gd name="T34" fmla="*/ 2147483647 w 142"/>
              <a:gd name="T35" fmla="*/ 2147483647 h 192"/>
              <a:gd name="T36" fmla="*/ 0 w 142"/>
              <a:gd name="T37" fmla="*/ 2147483647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rgbClr val="6699FF"/>
          </a:solidFill>
          <a:ln w="7938">
            <a:solidFill>
              <a:schemeClr val="tx1"/>
            </a:solidFill>
            <a:prstDash val="solid"/>
            <a:round/>
            <a:headEnd/>
            <a:tailEnd/>
          </a:ln>
        </p:spPr>
        <p:txBody>
          <a:bodyPr/>
          <a:lstStyle/>
          <a:p>
            <a:endParaRPr lang="en-US"/>
          </a:p>
        </p:txBody>
      </p:sp>
      <p:sp>
        <p:nvSpPr>
          <p:cNvPr id="125" name="Freeform 123"/>
          <p:cNvSpPr>
            <a:spLocks/>
          </p:cNvSpPr>
          <p:nvPr/>
        </p:nvSpPr>
        <p:spPr bwMode="auto">
          <a:xfrm>
            <a:off x="5056188" y="5022850"/>
            <a:ext cx="257175" cy="428625"/>
          </a:xfrm>
          <a:custGeom>
            <a:avLst/>
            <a:gdLst>
              <a:gd name="T0" fmla="*/ 0 w 162"/>
              <a:gd name="T1" fmla="*/ 2147483647 h 270"/>
              <a:gd name="T2" fmla="*/ 0 w 162"/>
              <a:gd name="T3" fmla="*/ 2147483647 h 270"/>
              <a:gd name="T4" fmla="*/ 2147483647 w 162"/>
              <a:gd name="T5" fmla="*/ 2147483647 h 270"/>
              <a:gd name="T6" fmla="*/ 2147483647 w 162"/>
              <a:gd name="T7" fmla="*/ 2147483647 h 270"/>
              <a:gd name="T8" fmla="*/ 2147483647 w 162"/>
              <a:gd name="T9" fmla="*/ 2147483647 h 270"/>
              <a:gd name="T10" fmla="*/ 2147483647 w 162"/>
              <a:gd name="T11" fmla="*/ 2147483647 h 270"/>
              <a:gd name="T12" fmla="*/ 2147483647 w 162"/>
              <a:gd name="T13" fmla="*/ 2147483647 h 270"/>
              <a:gd name="T14" fmla="*/ 2147483647 w 162"/>
              <a:gd name="T15" fmla="*/ 2147483647 h 270"/>
              <a:gd name="T16" fmla="*/ 2147483647 w 162"/>
              <a:gd name="T17" fmla="*/ 2147483647 h 270"/>
              <a:gd name="T18" fmla="*/ 2147483647 w 162"/>
              <a:gd name="T19" fmla="*/ 2147483647 h 270"/>
              <a:gd name="T20" fmla="*/ 2147483647 w 162"/>
              <a:gd name="T21" fmla="*/ 2147483647 h 270"/>
              <a:gd name="T22" fmla="*/ 2147483647 w 162"/>
              <a:gd name="T23" fmla="*/ 2147483647 h 270"/>
              <a:gd name="T24" fmla="*/ 2147483647 w 162"/>
              <a:gd name="T25" fmla="*/ 2147483647 h 270"/>
              <a:gd name="T26" fmla="*/ 2147483647 w 162"/>
              <a:gd name="T27" fmla="*/ 2147483647 h 270"/>
              <a:gd name="T28" fmla="*/ 2147483647 w 162"/>
              <a:gd name="T29" fmla="*/ 0 h 270"/>
              <a:gd name="T30" fmla="*/ 2147483647 w 162"/>
              <a:gd name="T31" fmla="*/ 2147483647 h 270"/>
              <a:gd name="T32" fmla="*/ 2147483647 w 162"/>
              <a:gd name="T33" fmla="*/ 2147483647 h 270"/>
              <a:gd name="T34" fmla="*/ 2147483647 w 162"/>
              <a:gd name="T35" fmla="*/ 2147483647 h 270"/>
              <a:gd name="T36" fmla="*/ 2147483647 w 162"/>
              <a:gd name="T37" fmla="*/ 2147483647 h 270"/>
              <a:gd name="T38" fmla="*/ 2147483647 w 162"/>
              <a:gd name="T39" fmla="*/ 2147483647 h 270"/>
              <a:gd name="T40" fmla="*/ 2147483647 w 162"/>
              <a:gd name="T41" fmla="*/ 2147483647 h 270"/>
              <a:gd name="T42" fmla="*/ 2147483647 w 162"/>
              <a:gd name="T43" fmla="*/ 2147483647 h 270"/>
              <a:gd name="T44" fmla="*/ 2147483647 w 162"/>
              <a:gd name="T45" fmla="*/ 2147483647 h 270"/>
              <a:gd name="T46" fmla="*/ 2147483647 w 162"/>
              <a:gd name="T47" fmla="*/ 2147483647 h 270"/>
              <a:gd name="T48" fmla="*/ 2147483647 w 162"/>
              <a:gd name="T49" fmla="*/ 2147483647 h 270"/>
              <a:gd name="T50" fmla="*/ 2147483647 w 162"/>
              <a:gd name="T51" fmla="*/ 2147483647 h 270"/>
              <a:gd name="T52" fmla="*/ 2147483647 w 162"/>
              <a:gd name="T53" fmla="*/ 2147483647 h 270"/>
              <a:gd name="T54" fmla="*/ 2147483647 w 162"/>
              <a:gd name="T55" fmla="*/ 2147483647 h 270"/>
              <a:gd name="T56" fmla="*/ 2147483647 w 162"/>
              <a:gd name="T57" fmla="*/ 2147483647 h 270"/>
              <a:gd name="T58" fmla="*/ 2147483647 w 162"/>
              <a:gd name="T59" fmla="*/ 2147483647 h 270"/>
              <a:gd name="T60" fmla="*/ 2147483647 w 162"/>
              <a:gd name="T61" fmla="*/ 2147483647 h 270"/>
              <a:gd name="T62" fmla="*/ 2147483647 w 162"/>
              <a:gd name="T63" fmla="*/ 2147483647 h 270"/>
              <a:gd name="T64" fmla="*/ 2147483647 w 162"/>
              <a:gd name="T65" fmla="*/ 2147483647 h 270"/>
              <a:gd name="T66" fmla="*/ 2147483647 w 162"/>
              <a:gd name="T67" fmla="*/ 2147483647 h 270"/>
              <a:gd name="T68" fmla="*/ 2147483647 w 162"/>
              <a:gd name="T69" fmla="*/ 2147483647 h 270"/>
              <a:gd name="T70" fmla="*/ 2147483647 w 162"/>
              <a:gd name="T71" fmla="*/ 2147483647 h 270"/>
              <a:gd name="T72" fmla="*/ 2147483647 w 162"/>
              <a:gd name="T73" fmla="*/ 2147483647 h 270"/>
              <a:gd name="T74" fmla="*/ 0 w 162"/>
              <a:gd name="T75" fmla="*/ 2147483647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rgbClr val="6699FF"/>
          </a:solidFill>
          <a:ln w="7938">
            <a:solidFill>
              <a:schemeClr val="tx1"/>
            </a:solidFill>
            <a:prstDash val="solid"/>
            <a:round/>
            <a:headEnd/>
            <a:tailEnd/>
          </a:ln>
        </p:spPr>
        <p:txBody>
          <a:bodyPr/>
          <a:lstStyle/>
          <a:p>
            <a:endParaRPr lang="en-US"/>
          </a:p>
        </p:txBody>
      </p:sp>
      <p:sp>
        <p:nvSpPr>
          <p:cNvPr id="126" name="Freeform 124"/>
          <p:cNvSpPr>
            <a:spLocks/>
          </p:cNvSpPr>
          <p:nvPr/>
        </p:nvSpPr>
        <p:spPr bwMode="auto">
          <a:xfrm>
            <a:off x="5113338" y="5000625"/>
            <a:ext cx="79375" cy="190500"/>
          </a:xfrm>
          <a:custGeom>
            <a:avLst/>
            <a:gdLst>
              <a:gd name="T0" fmla="*/ 2147483647 w 50"/>
              <a:gd name="T1" fmla="*/ 2147483647 h 120"/>
              <a:gd name="T2" fmla="*/ 2147483647 w 50"/>
              <a:gd name="T3" fmla="*/ 2147483647 h 120"/>
              <a:gd name="T4" fmla="*/ 2147483647 w 50"/>
              <a:gd name="T5" fmla="*/ 2147483647 h 120"/>
              <a:gd name="T6" fmla="*/ 2147483647 w 50"/>
              <a:gd name="T7" fmla="*/ 2147483647 h 120"/>
              <a:gd name="T8" fmla="*/ 2147483647 w 50"/>
              <a:gd name="T9" fmla="*/ 0 h 120"/>
              <a:gd name="T10" fmla="*/ 2147483647 w 50"/>
              <a:gd name="T11" fmla="*/ 0 h 120"/>
              <a:gd name="T12" fmla="*/ 2147483647 w 50"/>
              <a:gd name="T13" fmla="*/ 2147483647 h 120"/>
              <a:gd name="T14" fmla="*/ 2147483647 w 50"/>
              <a:gd name="T15" fmla="*/ 2147483647 h 120"/>
              <a:gd name="T16" fmla="*/ 2147483647 w 50"/>
              <a:gd name="T17" fmla="*/ 2147483647 h 120"/>
              <a:gd name="T18" fmla="*/ 2147483647 w 50"/>
              <a:gd name="T19" fmla="*/ 2147483647 h 120"/>
              <a:gd name="T20" fmla="*/ 2147483647 w 50"/>
              <a:gd name="T21" fmla="*/ 2147483647 h 120"/>
              <a:gd name="T22" fmla="*/ 2147483647 w 50"/>
              <a:gd name="T23" fmla="*/ 2147483647 h 120"/>
              <a:gd name="T24" fmla="*/ 2147483647 w 50"/>
              <a:gd name="T25" fmla="*/ 2147483647 h 120"/>
              <a:gd name="T26" fmla="*/ 2147483647 w 50"/>
              <a:gd name="T27" fmla="*/ 2147483647 h 120"/>
              <a:gd name="T28" fmla="*/ 2147483647 w 50"/>
              <a:gd name="T29" fmla="*/ 2147483647 h 120"/>
              <a:gd name="T30" fmla="*/ 2147483647 w 50"/>
              <a:gd name="T31" fmla="*/ 2147483647 h 120"/>
              <a:gd name="T32" fmla="*/ 0 w 50"/>
              <a:gd name="T33" fmla="*/ 2147483647 h 120"/>
              <a:gd name="T34" fmla="*/ 2147483647 w 50"/>
              <a:gd name="T35" fmla="*/ 2147483647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rgbClr val="6699FF"/>
          </a:solidFill>
          <a:ln w="7938">
            <a:solidFill>
              <a:schemeClr val="tx1"/>
            </a:solidFill>
            <a:prstDash val="solid"/>
            <a:round/>
            <a:headEnd/>
            <a:tailEnd/>
          </a:ln>
        </p:spPr>
        <p:txBody>
          <a:bodyPr/>
          <a:lstStyle/>
          <a:p>
            <a:endParaRPr lang="en-US"/>
          </a:p>
        </p:txBody>
      </p:sp>
      <p:sp>
        <p:nvSpPr>
          <p:cNvPr id="127" name="Freeform 125"/>
          <p:cNvSpPr>
            <a:spLocks/>
          </p:cNvSpPr>
          <p:nvPr/>
        </p:nvSpPr>
        <p:spPr bwMode="auto">
          <a:xfrm>
            <a:off x="4843463" y="4968875"/>
            <a:ext cx="292100" cy="247650"/>
          </a:xfrm>
          <a:custGeom>
            <a:avLst/>
            <a:gdLst>
              <a:gd name="T0" fmla="*/ 2147483647 w 184"/>
              <a:gd name="T1" fmla="*/ 2147483647 h 156"/>
              <a:gd name="T2" fmla="*/ 2147483647 w 184"/>
              <a:gd name="T3" fmla="*/ 2147483647 h 156"/>
              <a:gd name="T4" fmla="*/ 2147483647 w 184"/>
              <a:gd name="T5" fmla="*/ 2147483647 h 156"/>
              <a:gd name="T6" fmla="*/ 2147483647 w 184"/>
              <a:gd name="T7" fmla="*/ 2147483647 h 156"/>
              <a:gd name="T8" fmla="*/ 0 w 184"/>
              <a:gd name="T9" fmla="*/ 2147483647 h 156"/>
              <a:gd name="T10" fmla="*/ 2147483647 w 184"/>
              <a:gd name="T11" fmla="*/ 2147483647 h 156"/>
              <a:gd name="T12" fmla="*/ 2147483647 w 184"/>
              <a:gd name="T13" fmla="*/ 2147483647 h 156"/>
              <a:gd name="T14" fmla="*/ 2147483647 w 184"/>
              <a:gd name="T15" fmla="*/ 2147483647 h 156"/>
              <a:gd name="T16" fmla="*/ 2147483647 w 184"/>
              <a:gd name="T17" fmla="*/ 2147483647 h 156"/>
              <a:gd name="T18" fmla="*/ 2147483647 w 184"/>
              <a:gd name="T19" fmla="*/ 2147483647 h 156"/>
              <a:gd name="T20" fmla="*/ 2147483647 w 184"/>
              <a:gd name="T21" fmla="*/ 2147483647 h 156"/>
              <a:gd name="T22" fmla="*/ 2147483647 w 184"/>
              <a:gd name="T23" fmla="*/ 2147483647 h 156"/>
              <a:gd name="T24" fmla="*/ 2147483647 w 184"/>
              <a:gd name="T25" fmla="*/ 2147483647 h 156"/>
              <a:gd name="T26" fmla="*/ 2147483647 w 184"/>
              <a:gd name="T27" fmla="*/ 2147483647 h 156"/>
              <a:gd name="T28" fmla="*/ 2147483647 w 184"/>
              <a:gd name="T29" fmla="*/ 2147483647 h 156"/>
              <a:gd name="T30" fmla="*/ 2147483647 w 184"/>
              <a:gd name="T31" fmla="*/ 2147483647 h 156"/>
              <a:gd name="T32" fmla="*/ 2147483647 w 184"/>
              <a:gd name="T33" fmla="*/ 2147483647 h 156"/>
              <a:gd name="T34" fmla="*/ 2147483647 w 184"/>
              <a:gd name="T35" fmla="*/ 2147483647 h 156"/>
              <a:gd name="T36" fmla="*/ 2147483647 w 184"/>
              <a:gd name="T37" fmla="*/ 2147483647 h 156"/>
              <a:gd name="T38" fmla="*/ 2147483647 w 184"/>
              <a:gd name="T39" fmla="*/ 0 h 156"/>
              <a:gd name="T40" fmla="*/ 2147483647 w 184"/>
              <a:gd name="T41" fmla="*/ 0 h 156"/>
              <a:gd name="T42" fmla="*/ 2147483647 w 184"/>
              <a:gd name="T43" fmla="*/ 2147483647 h 156"/>
              <a:gd name="T44" fmla="*/ 2147483647 w 184"/>
              <a:gd name="T45" fmla="*/ 2147483647 h 156"/>
              <a:gd name="T46" fmla="*/ 2147483647 w 184"/>
              <a:gd name="T47" fmla="*/ 2147483647 h 156"/>
              <a:gd name="T48" fmla="*/ 2147483647 w 184"/>
              <a:gd name="T49" fmla="*/ 2147483647 h 156"/>
              <a:gd name="T50" fmla="*/ 2147483647 w 184"/>
              <a:gd name="T51" fmla="*/ 2147483647 h 156"/>
              <a:gd name="T52" fmla="*/ 2147483647 w 184"/>
              <a:gd name="T53" fmla="*/ 2147483647 h 156"/>
              <a:gd name="T54" fmla="*/ 2147483647 w 184"/>
              <a:gd name="T55" fmla="*/ 2147483647 h 156"/>
              <a:gd name="T56" fmla="*/ 2147483647 w 184"/>
              <a:gd name="T57" fmla="*/ 2147483647 h 156"/>
              <a:gd name="T58" fmla="*/ 2147483647 w 184"/>
              <a:gd name="T59" fmla="*/ 2147483647 h 156"/>
              <a:gd name="T60" fmla="*/ 2147483647 w 184"/>
              <a:gd name="T61" fmla="*/ 2147483647 h 156"/>
              <a:gd name="T62" fmla="*/ 2147483647 w 184"/>
              <a:gd name="T63" fmla="*/ 2147483647 h 156"/>
              <a:gd name="T64" fmla="*/ 2147483647 w 184"/>
              <a:gd name="T65" fmla="*/ 2147483647 h 156"/>
              <a:gd name="T66" fmla="*/ 2147483647 w 184"/>
              <a:gd name="T67" fmla="*/ 2147483647 h 156"/>
              <a:gd name="T68" fmla="*/ 2147483647 w 184"/>
              <a:gd name="T69" fmla="*/ 2147483647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rgbClr val="6699FF"/>
          </a:solidFill>
          <a:ln w="7938">
            <a:solidFill>
              <a:schemeClr val="tx1"/>
            </a:solidFill>
            <a:prstDash val="solid"/>
            <a:round/>
            <a:headEnd/>
            <a:tailEnd/>
          </a:ln>
        </p:spPr>
        <p:txBody>
          <a:bodyPr/>
          <a:lstStyle/>
          <a:p>
            <a:endParaRPr lang="en-US"/>
          </a:p>
        </p:txBody>
      </p:sp>
      <p:sp>
        <p:nvSpPr>
          <p:cNvPr id="128" name="Freeform 126"/>
          <p:cNvSpPr>
            <a:spLocks/>
          </p:cNvSpPr>
          <p:nvPr/>
        </p:nvSpPr>
        <p:spPr bwMode="auto">
          <a:xfrm>
            <a:off x="5030788" y="4784725"/>
            <a:ext cx="276225" cy="269875"/>
          </a:xfrm>
          <a:custGeom>
            <a:avLst/>
            <a:gdLst>
              <a:gd name="T0" fmla="*/ 2147483647 w 174"/>
              <a:gd name="T1" fmla="*/ 2147483647 h 170"/>
              <a:gd name="T2" fmla="*/ 2147483647 w 174"/>
              <a:gd name="T3" fmla="*/ 2147483647 h 170"/>
              <a:gd name="T4" fmla="*/ 2147483647 w 174"/>
              <a:gd name="T5" fmla="*/ 2147483647 h 170"/>
              <a:gd name="T6" fmla="*/ 0 w 174"/>
              <a:gd name="T7" fmla="*/ 2147483647 h 170"/>
              <a:gd name="T8" fmla="*/ 2147483647 w 174"/>
              <a:gd name="T9" fmla="*/ 2147483647 h 170"/>
              <a:gd name="T10" fmla="*/ 2147483647 w 174"/>
              <a:gd name="T11" fmla="*/ 2147483647 h 170"/>
              <a:gd name="T12" fmla="*/ 2147483647 w 174"/>
              <a:gd name="T13" fmla="*/ 2147483647 h 170"/>
              <a:gd name="T14" fmla="*/ 2147483647 w 174"/>
              <a:gd name="T15" fmla="*/ 0 h 170"/>
              <a:gd name="T16" fmla="*/ 2147483647 w 174"/>
              <a:gd name="T17" fmla="*/ 0 h 170"/>
              <a:gd name="T18" fmla="*/ 2147483647 w 174"/>
              <a:gd name="T19" fmla="*/ 2147483647 h 170"/>
              <a:gd name="T20" fmla="*/ 2147483647 w 174"/>
              <a:gd name="T21" fmla="*/ 2147483647 h 170"/>
              <a:gd name="T22" fmla="*/ 2147483647 w 174"/>
              <a:gd name="T23" fmla="*/ 2147483647 h 170"/>
              <a:gd name="T24" fmla="*/ 2147483647 w 174"/>
              <a:gd name="T25" fmla="*/ 2147483647 h 170"/>
              <a:gd name="T26" fmla="*/ 2147483647 w 174"/>
              <a:gd name="T27" fmla="*/ 2147483647 h 170"/>
              <a:gd name="T28" fmla="*/ 2147483647 w 174"/>
              <a:gd name="T29" fmla="*/ 2147483647 h 170"/>
              <a:gd name="T30" fmla="*/ 2147483647 w 174"/>
              <a:gd name="T31" fmla="*/ 2147483647 h 170"/>
              <a:gd name="T32" fmla="*/ 2147483647 w 174"/>
              <a:gd name="T33" fmla="*/ 2147483647 h 170"/>
              <a:gd name="T34" fmla="*/ 2147483647 w 174"/>
              <a:gd name="T35" fmla="*/ 2147483647 h 170"/>
              <a:gd name="T36" fmla="*/ 2147483647 w 174"/>
              <a:gd name="T37" fmla="*/ 2147483647 h 170"/>
              <a:gd name="T38" fmla="*/ 2147483647 w 174"/>
              <a:gd name="T39" fmla="*/ 2147483647 h 170"/>
              <a:gd name="T40" fmla="*/ 2147483647 w 174"/>
              <a:gd name="T41" fmla="*/ 2147483647 h 170"/>
              <a:gd name="T42" fmla="*/ 2147483647 w 174"/>
              <a:gd name="T43" fmla="*/ 2147483647 h 170"/>
              <a:gd name="T44" fmla="*/ 2147483647 w 174"/>
              <a:gd name="T45" fmla="*/ 2147483647 h 170"/>
              <a:gd name="T46" fmla="*/ 2147483647 w 174"/>
              <a:gd name="T47" fmla="*/ 2147483647 h 170"/>
              <a:gd name="T48" fmla="*/ 2147483647 w 174"/>
              <a:gd name="T49" fmla="*/ 2147483647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rgbClr val="6699FF"/>
          </a:solidFill>
          <a:ln w="7938">
            <a:solidFill>
              <a:schemeClr val="tx1"/>
            </a:solidFill>
            <a:prstDash val="solid"/>
            <a:round/>
            <a:headEnd/>
            <a:tailEnd/>
          </a:ln>
        </p:spPr>
        <p:txBody>
          <a:bodyPr/>
          <a:lstStyle/>
          <a:p>
            <a:endParaRPr lang="en-US"/>
          </a:p>
        </p:txBody>
      </p:sp>
      <p:sp>
        <p:nvSpPr>
          <p:cNvPr id="129" name="Freeform 127"/>
          <p:cNvSpPr>
            <a:spLocks/>
          </p:cNvSpPr>
          <p:nvPr/>
        </p:nvSpPr>
        <p:spPr bwMode="auto">
          <a:xfrm>
            <a:off x="5027613" y="4816475"/>
            <a:ext cx="34925" cy="57150"/>
          </a:xfrm>
          <a:custGeom>
            <a:avLst/>
            <a:gdLst>
              <a:gd name="T0" fmla="*/ 2147483647 w 22"/>
              <a:gd name="T1" fmla="*/ 0 h 36"/>
              <a:gd name="T2" fmla="*/ 2147483647 w 22"/>
              <a:gd name="T3" fmla="*/ 2147483647 h 36"/>
              <a:gd name="T4" fmla="*/ 0 w 22"/>
              <a:gd name="T5" fmla="*/ 2147483647 h 36"/>
              <a:gd name="T6" fmla="*/ 2147483647 w 22"/>
              <a:gd name="T7" fmla="*/ 2147483647 h 36"/>
              <a:gd name="T8" fmla="*/ 2147483647 w 22"/>
              <a:gd name="T9" fmla="*/ 2147483647 h 36"/>
              <a:gd name="T10" fmla="*/ 2147483647 w 22"/>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6">
                <a:moveTo>
                  <a:pt x="18" y="0"/>
                </a:moveTo>
                <a:lnTo>
                  <a:pt x="10" y="2"/>
                </a:lnTo>
                <a:lnTo>
                  <a:pt x="0" y="12"/>
                </a:lnTo>
                <a:lnTo>
                  <a:pt x="2" y="36"/>
                </a:lnTo>
                <a:lnTo>
                  <a:pt x="22" y="14"/>
                </a:lnTo>
                <a:lnTo>
                  <a:pt x="18" y="0"/>
                </a:lnTo>
                <a:close/>
              </a:path>
            </a:pathLst>
          </a:custGeom>
          <a:solidFill>
            <a:srgbClr val="6699FF"/>
          </a:solidFill>
          <a:ln w="7938">
            <a:solidFill>
              <a:schemeClr val="tx1"/>
            </a:solidFill>
            <a:prstDash val="solid"/>
            <a:round/>
            <a:headEnd/>
            <a:tailEnd/>
          </a:ln>
        </p:spPr>
        <p:txBody>
          <a:bodyPr/>
          <a:lstStyle/>
          <a:p>
            <a:endParaRPr lang="en-US"/>
          </a:p>
        </p:txBody>
      </p:sp>
      <p:sp>
        <p:nvSpPr>
          <p:cNvPr id="130" name="Freeform 128"/>
          <p:cNvSpPr>
            <a:spLocks/>
          </p:cNvSpPr>
          <p:nvPr/>
        </p:nvSpPr>
        <p:spPr bwMode="auto">
          <a:xfrm>
            <a:off x="5018088" y="4784725"/>
            <a:ext cx="47625" cy="50800"/>
          </a:xfrm>
          <a:custGeom>
            <a:avLst/>
            <a:gdLst>
              <a:gd name="T0" fmla="*/ 2147483647 w 30"/>
              <a:gd name="T1" fmla="*/ 2147483647 h 32"/>
              <a:gd name="T2" fmla="*/ 2147483647 w 30"/>
              <a:gd name="T3" fmla="*/ 0 h 32"/>
              <a:gd name="T4" fmla="*/ 2147483647 w 30"/>
              <a:gd name="T5" fmla="*/ 2147483647 h 32"/>
              <a:gd name="T6" fmla="*/ 2147483647 w 30"/>
              <a:gd name="T7" fmla="*/ 2147483647 h 32"/>
              <a:gd name="T8" fmla="*/ 2147483647 w 30"/>
              <a:gd name="T9" fmla="*/ 2147483647 h 32"/>
              <a:gd name="T10" fmla="*/ 2147483647 w 30"/>
              <a:gd name="T11" fmla="*/ 2147483647 h 32"/>
              <a:gd name="T12" fmla="*/ 0 w 30"/>
              <a:gd name="T13" fmla="*/ 2147483647 h 32"/>
              <a:gd name="T14" fmla="*/ 2147483647 w 30"/>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2">
                <a:moveTo>
                  <a:pt x="10" y="2"/>
                </a:moveTo>
                <a:lnTo>
                  <a:pt x="24" y="0"/>
                </a:lnTo>
                <a:lnTo>
                  <a:pt x="30" y="12"/>
                </a:lnTo>
                <a:lnTo>
                  <a:pt x="24" y="20"/>
                </a:lnTo>
                <a:lnTo>
                  <a:pt x="16" y="22"/>
                </a:lnTo>
                <a:lnTo>
                  <a:pt x="6" y="32"/>
                </a:lnTo>
                <a:lnTo>
                  <a:pt x="0" y="16"/>
                </a:lnTo>
                <a:lnTo>
                  <a:pt x="10" y="2"/>
                </a:lnTo>
                <a:close/>
              </a:path>
            </a:pathLst>
          </a:custGeom>
          <a:solidFill>
            <a:srgbClr val="6699FF"/>
          </a:solidFill>
          <a:ln w="7938">
            <a:solidFill>
              <a:schemeClr val="tx1"/>
            </a:solidFill>
            <a:prstDash val="solid"/>
            <a:round/>
            <a:headEnd/>
            <a:tailEnd/>
          </a:ln>
        </p:spPr>
        <p:txBody>
          <a:bodyPr/>
          <a:lstStyle/>
          <a:p>
            <a:endParaRPr lang="en-US"/>
          </a:p>
        </p:txBody>
      </p:sp>
      <p:sp>
        <p:nvSpPr>
          <p:cNvPr id="131" name="Freeform 129"/>
          <p:cNvSpPr>
            <a:spLocks/>
          </p:cNvSpPr>
          <p:nvPr/>
        </p:nvSpPr>
        <p:spPr bwMode="auto">
          <a:xfrm>
            <a:off x="5033963" y="4654550"/>
            <a:ext cx="136525" cy="133350"/>
          </a:xfrm>
          <a:custGeom>
            <a:avLst/>
            <a:gdLst>
              <a:gd name="T0" fmla="*/ 0 w 86"/>
              <a:gd name="T1" fmla="*/ 2147483647 h 84"/>
              <a:gd name="T2" fmla="*/ 2147483647 w 86"/>
              <a:gd name="T3" fmla="*/ 2147483647 h 84"/>
              <a:gd name="T4" fmla="*/ 2147483647 w 86"/>
              <a:gd name="T5" fmla="*/ 2147483647 h 84"/>
              <a:gd name="T6" fmla="*/ 2147483647 w 86"/>
              <a:gd name="T7" fmla="*/ 2147483647 h 84"/>
              <a:gd name="T8" fmla="*/ 2147483647 w 86"/>
              <a:gd name="T9" fmla="*/ 2147483647 h 84"/>
              <a:gd name="T10" fmla="*/ 2147483647 w 86"/>
              <a:gd name="T11" fmla="*/ 2147483647 h 84"/>
              <a:gd name="T12" fmla="*/ 2147483647 w 86"/>
              <a:gd name="T13" fmla="*/ 2147483647 h 84"/>
              <a:gd name="T14" fmla="*/ 2147483647 w 86"/>
              <a:gd name="T15" fmla="*/ 0 h 84"/>
              <a:gd name="T16" fmla="*/ 2147483647 w 86"/>
              <a:gd name="T17" fmla="*/ 2147483647 h 84"/>
              <a:gd name="T18" fmla="*/ 2147483647 w 86"/>
              <a:gd name="T19" fmla="*/ 2147483647 h 84"/>
              <a:gd name="T20" fmla="*/ 2147483647 w 86"/>
              <a:gd name="T21" fmla="*/ 2147483647 h 84"/>
              <a:gd name="T22" fmla="*/ 2147483647 w 86"/>
              <a:gd name="T23" fmla="*/ 2147483647 h 84"/>
              <a:gd name="T24" fmla="*/ 2147483647 w 86"/>
              <a:gd name="T25" fmla="*/ 2147483647 h 84"/>
              <a:gd name="T26" fmla="*/ 2147483647 w 86"/>
              <a:gd name="T27" fmla="*/ 2147483647 h 84"/>
              <a:gd name="T28" fmla="*/ 2147483647 w 86"/>
              <a:gd name="T29" fmla="*/ 2147483647 h 84"/>
              <a:gd name="T30" fmla="*/ 0 w 86"/>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rgbClr val="6699FF"/>
          </a:solidFill>
          <a:ln w="7938">
            <a:solidFill>
              <a:schemeClr val="tx1"/>
            </a:solidFill>
            <a:prstDash val="solid"/>
            <a:round/>
            <a:headEnd/>
            <a:tailEnd/>
          </a:ln>
        </p:spPr>
        <p:txBody>
          <a:bodyPr/>
          <a:lstStyle/>
          <a:p>
            <a:endParaRPr lang="en-US"/>
          </a:p>
        </p:txBody>
      </p:sp>
      <p:sp>
        <p:nvSpPr>
          <p:cNvPr id="132" name="Freeform 130"/>
          <p:cNvSpPr>
            <a:spLocks/>
          </p:cNvSpPr>
          <p:nvPr/>
        </p:nvSpPr>
        <p:spPr bwMode="auto">
          <a:xfrm>
            <a:off x="4592638" y="4905375"/>
            <a:ext cx="333375" cy="323850"/>
          </a:xfrm>
          <a:custGeom>
            <a:avLst/>
            <a:gdLst>
              <a:gd name="T0" fmla="*/ 0 w 210"/>
              <a:gd name="T1" fmla="*/ 2147483647 h 204"/>
              <a:gd name="T2" fmla="*/ 0 w 210"/>
              <a:gd name="T3" fmla="*/ 2147483647 h 204"/>
              <a:gd name="T4" fmla="*/ 2147483647 w 210"/>
              <a:gd name="T5" fmla="*/ 2147483647 h 204"/>
              <a:gd name="T6" fmla="*/ 2147483647 w 210"/>
              <a:gd name="T7" fmla="*/ 2147483647 h 204"/>
              <a:gd name="T8" fmla="*/ 2147483647 w 210"/>
              <a:gd name="T9" fmla="*/ 2147483647 h 204"/>
              <a:gd name="T10" fmla="*/ 2147483647 w 210"/>
              <a:gd name="T11" fmla="*/ 2147483647 h 204"/>
              <a:gd name="T12" fmla="*/ 2147483647 w 210"/>
              <a:gd name="T13" fmla="*/ 2147483647 h 204"/>
              <a:gd name="T14" fmla="*/ 0 w 210"/>
              <a:gd name="T15" fmla="*/ 2147483647 h 204"/>
              <a:gd name="T16" fmla="*/ 2147483647 w 210"/>
              <a:gd name="T17" fmla="*/ 0 h 204"/>
              <a:gd name="T18" fmla="*/ 2147483647 w 210"/>
              <a:gd name="T19" fmla="*/ 0 h 204"/>
              <a:gd name="T20" fmla="*/ 2147483647 w 210"/>
              <a:gd name="T21" fmla="*/ 2147483647 h 204"/>
              <a:gd name="T22" fmla="*/ 2147483647 w 210"/>
              <a:gd name="T23" fmla="*/ 2147483647 h 204"/>
              <a:gd name="T24" fmla="*/ 2147483647 w 210"/>
              <a:gd name="T25" fmla="*/ 2147483647 h 204"/>
              <a:gd name="T26" fmla="*/ 2147483647 w 210"/>
              <a:gd name="T27" fmla="*/ 2147483647 h 204"/>
              <a:gd name="T28" fmla="*/ 2147483647 w 210"/>
              <a:gd name="T29" fmla="*/ 2147483647 h 204"/>
              <a:gd name="T30" fmla="*/ 2147483647 w 210"/>
              <a:gd name="T31" fmla="*/ 2147483647 h 204"/>
              <a:gd name="T32" fmla="*/ 2147483647 w 210"/>
              <a:gd name="T33" fmla="*/ 2147483647 h 204"/>
              <a:gd name="T34" fmla="*/ 2147483647 w 210"/>
              <a:gd name="T35" fmla="*/ 2147483647 h 204"/>
              <a:gd name="T36" fmla="*/ 2147483647 w 210"/>
              <a:gd name="T37" fmla="*/ 2147483647 h 204"/>
              <a:gd name="T38" fmla="*/ 2147483647 w 210"/>
              <a:gd name="T39" fmla="*/ 2147483647 h 204"/>
              <a:gd name="T40" fmla="*/ 2147483647 w 210"/>
              <a:gd name="T41" fmla="*/ 2147483647 h 204"/>
              <a:gd name="T42" fmla="*/ 2147483647 w 210"/>
              <a:gd name="T43" fmla="*/ 2147483647 h 204"/>
              <a:gd name="T44" fmla="*/ 2147483647 w 210"/>
              <a:gd name="T45" fmla="*/ 2147483647 h 204"/>
              <a:gd name="T46" fmla="*/ 2147483647 w 210"/>
              <a:gd name="T47" fmla="*/ 2147483647 h 204"/>
              <a:gd name="T48" fmla="*/ 2147483647 w 210"/>
              <a:gd name="T49" fmla="*/ 2147483647 h 204"/>
              <a:gd name="T50" fmla="*/ 2147483647 w 210"/>
              <a:gd name="T51" fmla="*/ 2147483647 h 204"/>
              <a:gd name="T52" fmla="*/ 2147483647 w 210"/>
              <a:gd name="T53" fmla="*/ 2147483647 h 204"/>
              <a:gd name="T54" fmla="*/ 2147483647 w 210"/>
              <a:gd name="T55" fmla="*/ 2147483647 h 204"/>
              <a:gd name="T56" fmla="*/ 2147483647 w 210"/>
              <a:gd name="T57" fmla="*/ 2147483647 h 204"/>
              <a:gd name="T58" fmla="*/ 2147483647 w 210"/>
              <a:gd name="T59" fmla="*/ 2147483647 h 204"/>
              <a:gd name="T60" fmla="*/ 2147483647 w 210"/>
              <a:gd name="T61" fmla="*/ 2147483647 h 204"/>
              <a:gd name="T62" fmla="*/ 2147483647 w 210"/>
              <a:gd name="T63" fmla="*/ 2147483647 h 204"/>
              <a:gd name="T64" fmla="*/ 0 w 210"/>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rgbClr val="6699FF"/>
          </a:solidFill>
          <a:ln w="7938">
            <a:solidFill>
              <a:schemeClr val="tx1"/>
            </a:solidFill>
            <a:prstDash val="solid"/>
            <a:round/>
            <a:headEnd/>
            <a:tailEnd/>
          </a:ln>
        </p:spPr>
        <p:txBody>
          <a:bodyPr/>
          <a:lstStyle/>
          <a:p>
            <a:endParaRPr lang="en-US"/>
          </a:p>
        </p:txBody>
      </p:sp>
      <p:sp>
        <p:nvSpPr>
          <p:cNvPr id="133" name="Freeform 131"/>
          <p:cNvSpPr>
            <a:spLocks/>
          </p:cNvSpPr>
          <p:nvPr/>
        </p:nvSpPr>
        <p:spPr bwMode="auto">
          <a:xfrm>
            <a:off x="4602163" y="4622800"/>
            <a:ext cx="473075" cy="476250"/>
          </a:xfrm>
          <a:custGeom>
            <a:avLst/>
            <a:gdLst>
              <a:gd name="T0" fmla="*/ 0 w 298"/>
              <a:gd name="T1" fmla="*/ 2147483647 h 300"/>
              <a:gd name="T2" fmla="*/ 2147483647 w 298"/>
              <a:gd name="T3" fmla="*/ 2147483647 h 300"/>
              <a:gd name="T4" fmla="*/ 2147483647 w 298"/>
              <a:gd name="T5" fmla="*/ 2147483647 h 300"/>
              <a:gd name="T6" fmla="*/ 2147483647 w 298"/>
              <a:gd name="T7" fmla="*/ 2147483647 h 300"/>
              <a:gd name="T8" fmla="*/ 2147483647 w 298"/>
              <a:gd name="T9" fmla="*/ 2147483647 h 300"/>
              <a:gd name="T10" fmla="*/ 2147483647 w 298"/>
              <a:gd name="T11" fmla="*/ 2147483647 h 300"/>
              <a:gd name="T12" fmla="*/ 2147483647 w 298"/>
              <a:gd name="T13" fmla="*/ 2147483647 h 300"/>
              <a:gd name="T14" fmla="*/ 2147483647 w 298"/>
              <a:gd name="T15" fmla="*/ 2147483647 h 300"/>
              <a:gd name="T16" fmla="*/ 2147483647 w 298"/>
              <a:gd name="T17" fmla="*/ 2147483647 h 300"/>
              <a:gd name="T18" fmla="*/ 2147483647 w 298"/>
              <a:gd name="T19" fmla="*/ 2147483647 h 300"/>
              <a:gd name="T20" fmla="*/ 2147483647 w 298"/>
              <a:gd name="T21" fmla="*/ 0 h 300"/>
              <a:gd name="T22" fmla="*/ 2147483647 w 298"/>
              <a:gd name="T23" fmla="*/ 2147483647 h 300"/>
              <a:gd name="T24" fmla="*/ 2147483647 w 298"/>
              <a:gd name="T25" fmla="*/ 2147483647 h 300"/>
              <a:gd name="T26" fmla="*/ 2147483647 w 298"/>
              <a:gd name="T27" fmla="*/ 2147483647 h 300"/>
              <a:gd name="T28" fmla="*/ 2147483647 w 298"/>
              <a:gd name="T29" fmla="*/ 2147483647 h 300"/>
              <a:gd name="T30" fmla="*/ 2147483647 w 298"/>
              <a:gd name="T31" fmla="*/ 2147483647 h 300"/>
              <a:gd name="T32" fmla="*/ 2147483647 w 298"/>
              <a:gd name="T33" fmla="*/ 2147483647 h 300"/>
              <a:gd name="T34" fmla="*/ 2147483647 w 298"/>
              <a:gd name="T35" fmla="*/ 2147483647 h 300"/>
              <a:gd name="T36" fmla="*/ 2147483647 w 298"/>
              <a:gd name="T37" fmla="*/ 2147483647 h 300"/>
              <a:gd name="T38" fmla="*/ 2147483647 w 298"/>
              <a:gd name="T39" fmla="*/ 2147483647 h 300"/>
              <a:gd name="T40" fmla="*/ 2147483647 w 298"/>
              <a:gd name="T41" fmla="*/ 2147483647 h 300"/>
              <a:gd name="T42" fmla="*/ 2147483647 w 298"/>
              <a:gd name="T43" fmla="*/ 2147483647 h 300"/>
              <a:gd name="T44" fmla="*/ 2147483647 w 298"/>
              <a:gd name="T45" fmla="*/ 2147483647 h 300"/>
              <a:gd name="T46" fmla="*/ 2147483647 w 298"/>
              <a:gd name="T47" fmla="*/ 2147483647 h 300"/>
              <a:gd name="T48" fmla="*/ 2147483647 w 298"/>
              <a:gd name="T49" fmla="*/ 2147483647 h 300"/>
              <a:gd name="T50" fmla="*/ 2147483647 w 298"/>
              <a:gd name="T51" fmla="*/ 2147483647 h 300"/>
              <a:gd name="T52" fmla="*/ 2147483647 w 298"/>
              <a:gd name="T53" fmla="*/ 2147483647 h 300"/>
              <a:gd name="T54" fmla="*/ 2147483647 w 298"/>
              <a:gd name="T55" fmla="*/ 2147483647 h 300"/>
              <a:gd name="T56" fmla="*/ 2147483647 w 298"/>
              <a:gd name="T57" fmla="*/ 2147483647 h 300"/>
              <a:gd name="T58" fmla="*/ 2147483647 w 298"/>
              <a:gd name="T59" fmla="*/ 2147483647 h 300"/>
              <a:gd name="T60" fmla="*/ 2147483647 w 298"/>
              <a:gd name="T61" fmla="*/ 2147483647 h 300"/>
              <a:gd name="T62" fmla="*/ 2147483647 w 298"/>
              <a:gd name="T63" fmla="*/ 2147483647 h 300"/>
              <a:gd name="T64" fmla="*/ 2147483647 w 298"/>
              <a:gd name="T65" fmla="*/ 2147483647 h 300"/>
              <a:gd name="T66" fmla="*/ 2147483647 w 298"/>
              <a:gd name="T67" fmla="*/ 2147483647 h 300"/>
              <a:gd name="T68" fmla="*/ 2147483647 w 298"/>
              <a:gd name="T69" fmla="*/ 2147483647 h 300"/>
              <a:gd name="T70" fmla="*/ 2147483647 w 298"/>
              <a:gd name="T71" fmla="*/ 2147483647 h 300"/>
              <a:gd name="T72" fmla="*/ 2147483647 w 298"/>
              <a:gd name="T73" fmla="*/ 2147483647 h 300"/>
              <a:gd name="T74" fmla="*/ 2147483647 w 298"/>
              <a:gd name="T75" fmla="*/ 2147483647 h 300"/>
              <a:gd name="T76" fmla="*/ 2147483647 w 298"/>
              <a:gd name="T77" fmla="*/ 2147483647 h 300"/>
              <a:gd name="T78" fmla="*/ 2147483647 w 298"/>
              <a:gd name="T79" fmla="*/ 2147483647 h 300"/>
              <a:gd name="T80" fmla="*/ 2147483647 w 298"/>
              <a:gd name="T81" fmla="*/ 2147483647 h 300"/>
              <a:gd name="T82" fmla="*/ 2147483647 w 298"/>
              <a:gd name="T83" fmla="*/ 2147483647 h 300"/>
              <a:gd name="T84" fmla="*/ 2147483647 w 298"/>
              <a:gd name="T85" fmla="*/ 2147483647 h 300"/>
              <a:gd name="T86" fmla="*/ 2147483647 w 298"/>
              <a:gd name="T87" fmla="*/ 2147483647 h 300"/>
              <a:gd name="T88" fmla="*/ 2147483647 w 298"/>
              <a:gd name="T89" fmla="*/ 2147483647 h 300"/>
              <a:gd name="T90" fmla="*/ 2147483647 w 298"/>
              <a:gd name="T91" fmla="*/ 2147483647 h 300"/>
              <a:gd name="T92" fmla="*/ 2147483647 w 298"/>
              <a:gd name="T93" fmla="*/ 2147483647 h 300"/>
              <a:gd name="T94" fmla="*/ 2147483647 w 298"/>
              <a:gd name="T95" fmla="*/ 2147483647 h 300"/>
              <a:gd name="T96" fmla="*/ 2147483647 w 298"/>
              <a:gd name="T97" fmla="*/ 2147483647 h 300"/>
              <a:gd name="T98" fmla="*/ 2147483647 w 298"/>
              <a:gd name="T99" fmla="*/ 2147483647 h 300"/>
              <a:gd name="T100" fmla="*/ 2147483647 w 298"/>
              <a:gd name="T101" fmla="*/ 2147483647 h 300"/>
              <a:gd name="T102" fmla="*/ 2147483647 w 298"/>
              <a:gd name="T103" fmla="*/ 2147483647 h 300"/>
              <a:gd name="T104" fmla="*/ 2147483647 w 298"/>
              <a:gd name="T105" fmla="*/ 2147483647 h 300"/>
              <a:gd name="T106" fmla="*/ 2147483647 w 298"/>
              <a:gd name="T107" fmla="*/ 2147483647 h 300"/>
              <a:gd name="T108" fmla="*/ 2147483647 w 298"/>
              <a:gd name="T109" fmla="*/ 2147483647 h 300"/>
              <a:gd name="T110" fmla="*/ 2147483647 w 298"/>
              <a:gd name="T111" fmla="*/ 2147483647 h 300"/>
              <a:gd name="T112" fmla="*/ 0 w 298"/>
              <a:gd name="T113" fmla="*/ 2147483647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rgbClr val="6699FF"/>
          </a:solidFill>
          <a:ln w="7938">
            <a:solidFill>
              <a:schemeClr val="tx1"/>
            </a:solidFill>
            <a:prstDash val="solid"/>
            <a:round/>
            <a:headEnd/>
            <a:tailEnd/>
          </a:ln>
        </p:spPr>
        <p:txBody>
          <a:bodyPr/>
          <a:lstStyle/>
          <a:p>
            <a:endParaRPr lang="en-US"/>
          </a:p>
        </p:txBody>
      </p:sp>
      <p:sp>
        <p:nvSpPr>
          <p:cNvPr id="134" name="Freeform 132"/>
          <p:cNvSpPr>
            <a:spLocks/>
          </p:cNvSpPr>
          <p:nvPr/>
        </p:nvSpPr>
        <p:spPr bwMode="auto">
          <a:xfrm>
            <a:off x="4592638" y="4870450"/>
            <a:ext cx="19050" cy="31750"/>
          </a:xfrm>
          <a:custGeom>
            <a:avLst/>
            <a:gdLst>
              <a:gd name="T0" fmla="*/ 0 w 12"/>
              <a:gd name="T1" fmla="*/ 2147483647 h 20"/>
              <a:gd name="T2" fmla="*/ 2147483647 w 12"/>
              <a:gd name="T3" fmla="*/ 0 h 20"/>
              <a:gd name="T4" fmla="*/ 2147483647 w 12"/>
              <a:gd name="T5" fmla="*/ 2147483647 h 20"/>
              <a:gd name="T6" fmla="*/ 2147483647 w 12"/>
              <a:gd name="T7" fmla="*/ 2147483647 h 20"/>
              <a:gd name="T8" fmla="*/ 0 w 12"/>
              <a:gd name="T9" fmla="*/ 2147483647 h 20"/>
              <a:gd name="T10" fmla="*/ 0 w 12"/>
              <a:gd name="T11" fmla="*/ 2147483647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0">
                <a:moveTo>
                  <a:pt x="0" y="4"/>
                </a:moveTo>
                <a:lnTo>
                  <a:pt x="10" y="0"/>
                </a:lnTo>
                <a:lnTo>
                  <a:pt x="12" y="4"/>
                </a:lnTo>
                <a:lnTo>
                  <a:pt x="10" y="12"/>
                </a:lnTo>
                <a:lnTo>
                  <a:pt x="0" y="20"/>
                </a:lnTo>
                <a:lnTo>
                  <a:pt x="0" y="4"/>
                </a:lnTo>
                <a:close/>
              </a:path>
            </a:pathLst>
          </a:custGeom>
          <a:solidFill>
            <a:srgbClr val="6699FF"/>
          </a:solidFill>
          <a:ln w="7938">
            <a:solidFill>
              <a:schemeClr val="tx1"/>
            </a:solidFill>
            <a:prstDash val="solid"/>
            <a:round/>
            <a:headEnd/>
            <a:tailEnd/>
          </a:ln>
        </p:spPr>
        <p:txBody>
          <a:bodyPr/>
          <a:lstStyle/>
          <a:p>
            <a:endParaRPr lang="en-US"/>
          </a:p>
        </p:txBody>
      </p:sp>
      <p:sp>
        <p:nvSpPr>
          <p:cNvPr id="135" name="Freeform 133"/>
          <p:cNvSpPr>
            <a:spLocks/>
          </p:cNvSpPr>
          <p:nvPr/>
        </p:nvSpPr>
        <p:spPr bwMode="auto">
          <a:xfrm>
            <a:off x="4568825" y="4667250"/>
            <a:ext cx="185738" cy="209550"/>
          </a:xfrm>
          <a:custGeom>
            <a:avLst/>
            <a:gdLst>
              <a:gd name="T0" fmla="*/ 0 w 117"/>
              <a:gd name="T1" fmla="*/ 2147483647 h 132"/>
              <a:gd name="T2" fmla="*/ 2147483647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0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2147483647 h 132"/>
              <a:gd name="T54" fmla="*/ 2147483647 w 117"/>
              <a:gd name="T55" fmla="*/ 2147483647 h 132"/>
              <a:gd name="T56" fmla="*/ 2147483647 w 117"/>
              <a:gd name="T57" fmla="*/ 2147483647 h 132"/>
              <a:gd name="T58" fmla="*/ 2147483647 w 117"/>
              <a:gd name="T59" fmla="*/ 2147483647 h 132"/>
              <a:gd name="T60" fmla="*/ 0 w 117"/>
              <a:gd name="T61" fmla="*/ 2147483647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rgbClr val="6699FF"/>
          </a:solidFill>
          <a:ln w="7938">
            <a:solidFill>
              <a:schemeClr val="tx1"/>
            </a:solidFill>
            <a:prstDash val="solid"/>
            <a:round/>
            <a:headEnd/>
            <a:tailEnd/>
          </a:ln>
        </p:spPr>
        <p:txBody>
          <a:bodyPr/>
          <a:lstStyle/>
          <a:p>
            <a:endParaRPr lang="en-US"/>
          </a:p>
        </p:txBody>
      </p:sp>
      <p:sp>
        <p:nvSpPr>
          <p:cNvPr id="136" name="Freeform 134"/>
          <p:cNvSpPr>
            <a:spLocks/>
          </p:cNvSpPr>
          <p:nvPr/>
        </p:nvSpPr>
        <p:spPr bwMode="auto">
          <a:xfrm>
            <a:off x="5141913" y="4641850"/>
            <a:ext cx="200025" cy="234950"/>
          </a:xfrm>
          <a:custGeom>
            <a:avLst/>
            <a:gdLst>
              <a:gd name="T0" fmla="*/ 2147483647 w 126"/>
              <a:gd name="T1" fmla="*/ 0 h 148"/>
              <a:gd name="T2" fmla="*/ 2147483647 w 126"/>
              <a:gd name="T3" fmla="*/ 0 h 148"/>
              <a:gd name="T4" fmla="*/ 2147483647 w 126"/>
              <a:gd name="T5" fmla="*/ 2147483647 h 148"/>
              <a:gd name="T6" fmla="*/ 2147483647 w 126"/>
              <a:gd name="T7" fmla="*/ 2147483647 h 148"/>
              <a:gd name="T8" fmla="*/ 2147483647 w 126"/>
              <a:gd name="T9" fmla="*/ 2147483647 h 148"/>
              <a:gd name="T10" fmla="*/ 2147483647 w 126"/>
              <a:gd name="T11" fmla="*/ 2147483647 h 148"/>
              <a:gd name="T12" fmla="*/ 2147483647 w 126"/>
              <a:gd name="T13" fmla="*/ 2147483647 h 148"/>
              <a:gd name="T14" fmla="*/ 2147483647 w 126"/>
              <a:gd name="T15" fmla="*/ 2147483647 h 148"/>
              <a:gd name="T16" fmla="*/ 2147483647 w 126"/>
              <a:gd name="T17" fmla="*/ 2147483647 h 148"/>
              <a:gd name="T18" fmla="*/ 2147483647 w 126"/>
              <a:gd name="T19" fmla="*/ 2147483647 h 148"/>
              <a:gd name="T20" fmla="*/ 2147483647 w 126"/>
              <a:gd name="T21" fmla="*/ 2147483647 h 148"/>
              <a:gd name="T22" fmla="*/ 2147483647 w 126"/>
              <a:gd name="T23" fmla="*/ 2147483647 h 148"/>
              <a:gd name="T24" fmla="*/ 2147483647 w 126"/>
              <a:gd name="T25" fmla="*/ 2147483647 h 148"/>
              <a:gd name="T26" fmla="*/ 2147483647 w 126"/>
              <a:gd name="T27" fmla="*/ 2147483647 h 148"/>
              <a:gd name="T28" fmla="*/ 2147483647 w 126"/>
              <a:gd name="T29" fmla="*/ 2147483647 h 148"/>
              <a:gd name="T30" fmla="*/ 2147483647 w 126"/>
              <a:gd name="T31" fmla="*/ 2147483647 h 148"/>
              <a:gd name="T32" fmla="*/ 2147483647 w 126"/>
              <a:gd name="T33" fmla="*/ 2147483647 h 148"/>
              <a:gd name="T34" fmla="*/ 2147483647 w 126"/>
              <a:gd name="T35" fmla="*/ 2147483647 h 148"/>
              <a:gd name="T36" fmla="*/ 2147483647 w 126"/>
              <a:gd name="T37" fmla="*/ 2147483647 h 148"/>
              <a:gd name="T38" fmla="*/ 2147483647 w 126"/>
              <a:gd name="T39" fmla="*/ 2147483647 h 148"/>
              <a:gd name="T40" fmla="*/ 2147483647 w 126"/>
              <a:gd name="T41" fmla="*/ 2147483647 h 148"/>
              <a:gd name="T42" fmla="*/ 2147483647 w 126"/>
              <a:gd name="T43" fmla="*/ 2147483647 h 148"/>
              <a:gd name="T44" fmla="*/ 2147483647 w 126"/>
              <a:gd name="T45" fmla="*/ 2147483647 h 148"/>
              <a:gd name="T46" fmla="*/ 0 w 126"/>
              <a:gd name="T47" fmla="*/ 2147483647 h 148"/>
              <a:gd name="T48" fmla="*/ 2147483647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rgbClr val="2929A5"/>
          </a:solidFill>
          <a:ln w="7938">
            <a:solidFill>
              <a:schemeClr val="tx1"/>
            </a:solidFill>
            <a:prstDash val="solid"/>
            <a:round/>
            <a:headEnd/>
            <a:tailEnd/>
          </a:ln>
        </p:spPr>
        <p:txBody>
          <a:bodyPr/>
          <a:lstStyle/>
          <a:p>
            <a:endParaRPr lang="en-US"/>
          </a:p>
        </p:txBody>
      </p:sp>
      <p:sp>
        <p:nvSpPr>
          <p:cNvPr id="137" name="Freeform 135"/>
          <p:cNvSpPr>
            <a:spLocks/>
          </p:cNvSpPr>
          <p:nvPr/>
        </p:nvSpPr>
        <p:spPr bwMode="auto">
          <a:xfrm>
            <a:off x="4511675" y="4699000"/>
            <a:ext cx="141288" cy="152400"/>
          </a:xfrm>
          <a:custGeom>
            <a:avLst/>
            <a:gdLst>
              <a:gd name="T0" fmla="*/ 2147483647 w 89"/>
              <a:gd name="T1" fmla="*/ 0 h 96"/>
              <a:gd name="T2" fmla="*/ 2147483647 w 89"/>
              <a:gd name="T3" fmla="*/ 0 h 96"/>
              <a:gd name="T4" fmla="*/ 2147483647 w 89"/>
              <a:gd name="T5" fmla="*/ 2147483647 h 96"/>
              <a:gd name="T6" fmla="*/ 2147483647 w 89"/>
              <a:gd name="T7" fmla="*/ 2147483647 h 96"/>
              <a:gd name="T8" fmla="*/ 2147483647 w 89"/>
              <a:gd name="T9" fmla="*/ 2147483647 h 96"/>
              <a:gd name="T10" fmla="*/ 2147483647 w 89"/>
              <a:gd name="T11" fmla="*/ 2147483647 h 96"/>
              <a:gd name="T12" fmla="*/ 2147483647 w 89"/>
              <a:gd name="T13" fmla="*/ 2147483647 h 96"/>
              <a:gd name="T14" fmla="*/ 2147483647 w 89"/>
              <a:gd name="T15" fmla="*/ 2147483647 h 96"/>
              <a:gd name="T16" fmla="*/ 2147483647 w 89"/>
              <a:gd name="T17" fmla="*/ 2147483647 h 96"/>
              <a:gd name="T18" fmla="*/ 2147483647 w 89"/>
              <a:gd name="T19" fmla="*/ 2147483647 h 96"/>
              <a:gd name="T20" fmla="*/ 2147483647 w 89"/>
              <a:gd name="T21" fmla="*/ 2147483647 h 96"/>
              <a:gd name="T22" fmla="*/ 2147483647 w 89"/>
              <a:gd name="T23" fmla="*/ 2147483647 h 96"/>
              <a:gd name="T24" fmla="*/ 2147483647 w 89"/>
              <a:gd name="T25" fmla="*/ 2147483647 h 96"/>
              <a:gd name="T26" fmla="*/ 2147483647 w 89"/>
              <a:gd name="T27" fmla="*/ 2147483647 h 96"/>
              <a:gd name="T28" fmla="*/ 2147483647 w 89"/>
              <a:gd name="T29" fmla="*/ 2147483647 h 96"/>
              <a:gd name="T30" fmla="*/ 2147483647 w 89"/>
              <a:gd name="T31" fmla="*/ 2147483647 h 96"/>
              <a:gd name="T32" fmla="*/ 2147483647 w 89"/>
              <a:gd name="T33" fmla="*/ 2147483647 h 96"/>
              <a:gd name="T34" fmla="*/ 2147483647 w 89"/>
              <a:gd name="T35" fmla="*/ 2147483647 h 96"/>
              <a:gd name="T36" fmla="*/ 2147483647 w 89"/>
              <a:gd name="T37" fmla="*/ 2147483647 h 96"/>
              <a:gd name="T38" fmla="*/ 2147483647 w 89"/>
              <a:gd name="T39" fmla="*/ 2147483647 h 96"/>
              <a:gd name="T40" fmla="*/ 0 w 89"/>
              <a:gd name="T41" fmla="*/ 2147483647 h 96"/>
              <a:gd name="T42" fmla="*/ 2147483647 w 89"/>
              <a:gd name="T43" fmla="*/ 2147483647 h 96"/>
              <a:gd name="T44" fmla="*/ 2147483647 w 89"/>
              <a:gd name="T45" fmla="*/ 2147483647 h 96"/>
              <a:gd name="T46" fmla="*/ 2147483647 w 89"/>
              <a:gd name="T47" fmla="*/ 2147483647 h 96"/>
              <a:gd name="T48" fmla="*/ 2147483647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rgbClr val="6699FF"/>
          </a:solidFill>
          <a:ln w="7938">
            <a:solidFill>
              <a:schemeClr val="tx1"/>
            </a:solidFill>
            <a:prstDash val="solid"/>
            <a:round/>
            <a:headEnd/>
            <a:tailEnd/>
          </a:ln>
        </p:spPr>
        <p:txBody>
          <a:bodyPr/>
          <a:lstStyle/>
          <a:p>
            <a:endParaRPr lang="en-US"/>
          </a:p>
        </p:txBody>
      </p:sp>
      <p:sp>
        <p:nvSpPr>
          <p:cNvPr id="138" name="Freeform 136"/>
          <p:cNvSpPr>
            <a:spLocks/>
          </p:cNvSpPr>
          <p:nvPr/>
        </p:nvSpPr>
        <p:spPr bwMode="auto">
          <a:xfrm>
            <a:off x="3860800" y="4410075"/>
            <a:ext cx="79375" cy="190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rgbClr val="DC54AD"/>
          </a:solidFill>
          <a:ln w="9525">
            <a:solidFill>
              <a:schemeClr val="tx1"/>
            </a:solidFill>
            <a:round/>
            <a:headEnd/>
            <a:tailEnd/>
          </a:ln>
        </p:spPr>
        <p:txBody>
          <a:bodyPr/>
          <a:lstStyle/>
          <a:p>
            <a:endParaRPr lang="en-US"/>
          </a:p>
        </p:txBody>
      </p:sp>
      <p:sp>
        <p:nvSpPr>
          <p:cNvPr id="139" name="Freeform 137"/>
          <p:cNvSpPr>
            <a:spLocks/>
          </p:cNvSpPr>
          <p:nvPr/>
        </p:nvSpPr>
        <p:spPr bwMode="auto">
          <a:xfrm>
            <a:off x="3860800" y="4410075"/>
            <a:ext cx="79375" cy="19050"/>
          </a:xfrm>
          <a:custGeom>
            <a:avLst/>
            <a:gdLst>
              <a:gd name="T0" fmla="*/ 2147483647 w 50"/>
              <a:gd name="T1" fmla="*/ 0 h 12"/>
              <a:gd name="T2" fmla="*/ 2147483647 w 50"/>
              <a:gd name="T3" fmla="*/ 0 h 12"/>
              <a:gd name="T4" fmla="*/ 2147483647 w 50"/>
              <a:gd name="T5" fmla="*/ 2147483647 h 12"/>
              <a:gd name="T6" fmla="*/ 2147483647 w 50"/>
              <a:gd name="T7" fmla="*/ 2147483647 h 12"/>
              <a:gd name="T8" fmla="*/ 2147483647 w 50"/>
              <a:gd name="T9" fmla="*/ 2147483647 h 12"/>
              <a:gd name="T10" fmla="*/ 2147483647 w 50"/>
              <a:gd name="T11" fmla="*/ 2147483647 h 12"/>
              <a:gd name="T12" fmla="*/ 2147483647 w 50"/>
              <a:gd name="T13" fmla="*/ 2147483647 h 12"/>
              <a:gd name="T14" fmla="*/ 2147483647 w 50"/>
              <a:gd name="T15" fmla="*/ 2147483647 h 12"/>
              <a:gd name="T16" fmla="*/ 2147483647 w 50"/>
              <a:gd name="T17" fmla="*/ 2147483647 h 12"/>
              <a:gd name="T18" fmla="*/ 2147483647 w 50"/>
              <a:gd name="T19" fmla="*/ 2147483647 h 12"/>
              <a:gd name="T20" fmla="*/ 0 w 50"/>
              <a:gd name="T21" fmla="*/ 2147483647 h 12"/>
              <a:gd name="T22" fmla="*/ 2147483647 w 50"/>
              <a:gd name="T23" fmla="*/ 0 h 12"/>
              <a:gd name="T24" fmla="*/ 2147483647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rgbClr val="6699FF"/>
          </a:solidFill>
          <a:ln w="7938">
            <a:solidFill>
              <a:schemeClr val="tx1"/>
            </a:solidFill>
            <a:prstDash val="solid"/>
            <a:round/>
            <a:headEnd/>
            <a:tailEnd/>
          </a:ln>
        </p:spPr>
        <p:txBody>
          <a:bodyPr/>
          <a:lstStyle/>
          <a:p>
            <a:endParaRPr lang="en-US"/>
          </a:p>
        </p:txBody>
      </p:sp>
      <p:sp>
        <p:nvSpPr>
          <p:cNvPr id="140" name="Freeform 138"/>
          <p:cNvSpPr>
            <a:spLocks/>
          </p:cNvSpPr>
          <p:nvPr/>
        </p:nvSpPr>
        <p:spPr bwMode="auto">
          <a:xfrm>
            <a:off x="3854450" y="4333875"/>
            <a:ext cx="146050" cy="111125"/>
          </a:xfrm>
          <a:custGeom>
            <a:avLst/>
            <a:gdLst>
              <a:gd name="T0" fmla="*/ 2147483647 w 92"/>
              <a:gd name="T1" fmla="*/ 2147483647 h 70"/>
              <a:gd name="T2" fmla="*/ 0 w 92"/>
              <a:gd name="T3" fmla="*/ 2147483647 h 70"/>
              <a:gd name="T4" fmla="*/ 2147483647 w 92"/>
              <a:gd name="T5" fmla="*/ 2147483647 h 70"/>
              <a:gd name="T6" fmla="*/ 2147483647 w 92"/>
              <a:gd name="T7" fmla="*/ 2147483647 h 70"/>
              <a:gd name="T8" fmla="*/ 2147483647 w 92"/>
              <a:gd name="T9" fmla="*/ 2147483647 h 70"/>
              <a:gd name="T10" fmla="*/ 2147483647 w 92"/>
              <a:gd name="T11" fmla="*/ 0 h 70"/>
              <a:gd name="T12" fmla="*/ 2147483647 w 92"/>
              <a:gd name="T13" fmla="*/ 0 h 70"/>
              <a:gd name="T14" fmla="*/ 2147483647 w 92"/>
              <a:gd name="T15" fmla="*/ 2147483647 h 70"/>
              <a:gd name="T16" fmla="*/ 2147483647 w 92"/>
              <a:gd name="T17" fmla="*/ 2147483647 h 70"/>
              <a:gd name="T18" fmla="*/ 2147483647 w 92"/>
              <a:gd name="T19" fmla="*/ 2147483647 h 70"/>
              <a:gd name="T20" fmla="*/ 2147483647 w 92"/>
              <a:gd name="T21" fmla="*/ 2147483647 h 70"/>
              <a:gd name="T22" fmla="*/ 2147483647 w 92"/>
              <a:gd name="T23" fmla="*/ 2147483647 h 70"/>
              <a:gd name="T24" fmla="*/ 2147483647 w 92"/>
              <a:gd name="T25" fmla="*/ 2147483647 h 70"/>
              <a:gd name="T26" fmla="*/ 2147483647 w 92"/>
              <a:gd name="T27" fmla="*/ 2147483647 h 70"/>
              <a:gd name="T28" fmla="*/ 2147483647 w 92"/>
              <a:gd name="T29" fmla="*/ 2147483647 h 70"/>
              <a:gd name="T30" fmla="*/ 2147483647 w 92"/>
              <a:gd name="T31" fmla="*/ 2147483647 h 70"/>
              <a:gd name="T32" fmla="*/ 2147483647 w 92"/>
              <a:gd name="T33" fmla="*/ 2147483647 h 70"/>
              <a:gd name="T34" fmla="*/ 2147483647 w 92"/>
              <a:gd name="T35" fmla="*/ 2147483647 h 70"/>
              <a:gd name="T36" fmla="*/ 2147483647 w 92"/>
              <a:gd name="T37" fmla="*/ 2147483647 h 70"/>
              <a:gd name="T38" fmla="*/ 2147483647 w 92"/>
              <a:gd name="T39" fmla="*/ 2147483647 h 70"/>
              <a:gd name="T40" fmla="*/ 2147483647 w 92"/>
              <a:gd name="T41" fmla="*/ 2147483647 h 70"/>
              <a:gd name="T42" fmla="*/ 2147483647 w 92"/>
              <a:gd name="T43" fmla="*/ 2147483647 h 70"/>
              <a:gd name="T44" fmla="*/ 2147483647 w 92"/>
              <a:gd name="T45" fmla="*/ 2147483647 h 70"/>
              <a:gd name="T46" fmla="*/ 2147483647 w 92"/>
              <a:gd name="T47" fmla="*/ 2147483647 h 70"/>
              <a:gd name="T48" fmla="*/ 2147483647 w 92"/>
              <a:gd name="T49" fmla="*/ 2147483647 h 70"/>
              <a:gd name="T50" fmla="*/ 2147483647 w 92"/>
              <a:gd name="T51" fmla="*/ 2147483647 h 70"/>
              <a:gd name="T52" fmla="*/ 2147483647 w 92"/>
              <a:gd name="T53" fmla="*/ 2147483647 h 70"/>
              <a:gd name="T54" fmla="*/ 2147483647 w 92"/>
              <a:gd name="T55" fmla="*/ 2147483647 h 70"/>
              <a:gd name="T56" fmla="*/ 2147483647 w 92"/>
              <a:gd name="T57" fmla="*/ 2147483647 h 70"/>
              <a:gd name="T58" fmla="*/ 2147483647 w 92"/>
              <a:gd name="T59" fmla="*/ 2147483647 h 70"/>
              <a:gd name="T60" fmla="*/ 2147483647 w 92"/>
              <a:gd name="T61" fmla="*/ 2147483647 h 70"/>
              <a:gd name="T62" fmla="*/ 2147483647 w 92"/>
              <a:gd name="T63" fmla="*/ 2147483647 h 70"/>
              <a:gd name="T64" fmla="*/ 2147483647 w 92"/>
              <a:gd name="T65" fmla="*/ 2147483647 h 70"/>
              <a:gd name="T66" fmla="*/ 2147483647 w 92"/>
              <a:gd name="T67" fmla="*/ 2147483647 h 70"/>
              <a:gd name="T68" fmla="*/ 2147483647 w 92"/>
              <a:gd name="T69" fmla="*/ 2147483647 h 70"/>
              <a:gd name="T70" fmla="*/ 2147483647 w 92"/>
              <a:gd name="T71" fmla="*/ 2147483647 h 70"/>
              <a:gd name="T72" fmla="*/ 2147483647 w 92"/>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rgbClr val="6699FF"/>
          </a:solidFill>
          <a:ln w="7938">
            <a:solidFill>
              <a:schemeClr val="tx1"/>
            </a:solidFill>
            <a:prstDash val="solid"/>
            <a:round/>
            <a:headEnd/>
            <a:tailEnd/>
          </a:ln>
        </p:spPr>
        <p:txBody>
          <a:bodyPr/>
          <a:lstStyle/>
          <a:p>
            <a:endParaRPr lang="en-US"/>
          </a:p>
        </p:txBody>
      </p:sp>
      <p:sp>
        <p:nvSpPr>
          <p:cNvPr id="141" name="Freeform 139"/>
          <p:cNvSpPr>
            <a:spLocks/>
          </p:cNvSpPr>
          <p:nvPr/>
        </p:nvSpPr>
        <p:spPr bwMode="auto">
          <a:xfrm>
            <a:off x="4811713" y="2616200"/>
            <a:ext cx="269875" cy="415925"/>
          </a:xfrm>
          <a:custGeom>
            <a:avLst/>
            <a:gdLst>
              <a:gd name="T0" fmla="*/ 2147483647 w 170"/>
              <a:gd name="T1" fmla="*/ 2147483647 h 262"/>
              <a:gd name="T2" fmla="*/ 2147483647 w 170"/>
              <a:gd name="T3" fmla="*/ 2147483647 h 262"/>
              <a:gd name="T4" fmla="*/ 2147483647 w 170"/>
              <a:gd name="T5" fmla="*/ 2147483647 h 262"/>
              <a:gd name="T6" fmla="*/ 2147483647 w 170"/>
              <a:gd name="T7" fmla="*/ 2147483647 h 262"/>
              <a:gd name="T8" fmla="*/ 2147483647 w 170"/>
              <a:gd name="T9" fmla="*/ 2147483647 h 262"/>
              <a:gd name="T10" fmla="*/ 2147483647 w 170"/>
              <a:gd name="T11" fmla="*/ 2147483647 h 262"/>
              <a:gd name="T12" fmla="*/ 2147483647 w 170"/>
              <a:gd name="T13" fmla="*/ 2147483647 h 262"/>
              <a:gd name="T14" fmla="*/ 2147483647 w 170"/>
              <a:gd name="T15" fmla="*/ 2147483647 h 262"/>
              <a:gd name="T16" fmla="*/ 2147483647 w 170"/>
              <a:gd name="T17" fmla="*/ 2147483647 h 262"/>
              <a:gd name="T18" fmla="*/ 2147483647 w 170"/>
              <a:gd name="T19" fmla="*/ 2147483647 h 262"/>
              <a:gd name="T20" fmla="*/ 2147483647 w 170"/>
              <a:gd name="T21" fmla="*/ 2147483647 h 262"/>
              <a:gd name="T22" fmla="*/ 2147483647 w 170"/>
              <a:gd name="T23" fmla="*/ 2147483647 h 262"/>
              <a:gd name="T24" fmla="*/ 2147483647 w 170"/>
              <a:gd name="T25" fmla="*/ 2147483647 h 262"/>
              <a:gd name="T26" fmla="*/ 2147483647 w 170"/>
              <a:gd name="T27" fmla="*/ 2147483647 h 262"/>
              <a:gd name="T28" fmla="*/ 2147483647 w 170"/>
              <a:gd name="T29" fmla="*/ 2147483647 h 262"/>
              <a:gd name="T30" fmla="*/ 2147483647 w 170"/>
              <a:gd name="T31" fmla="*/ 2147483647 h 262"/>
              <a:gd name="T32" fmla="*/ 2147483647 w 170"/>
              <a:gd name="T33" fmla="*/ 2147483647 h 262"/>
              <a:gd name="T34" fmla="*/ 2147483647 w 170"/>
              <a:gd name="T35" fmla="*/ 2147483647 h 262"/>
              <a:gd name="T36" fmla="*/ 2147483647 w 170"/>
              <a:gd name="T37" fmla="*/ 2147483647 h 262"/>
              <a:gd name="T38" fmla="*/ 2147483647 w 170"/>
              <a:gd name="T39" fmla="*/ 2147483647 h 262"/>
              <a:gd name="T40" fmla="*/ 0 w 170"/>
              <a:gd name="T41" fmla="*/ 2147483647 h 262"/>
              <a:gd name="T42" fmla="*/ 2147483647 w 170"/>
              <a:gd name="T43" fmla="*/ 2147483647 h 262"/>
              <a:gd name="T44" fmla="*/ 2147483647 w 170"/>
              <a:gd name="T45" fmla="*/ 2147483647 h 262"/>
              <a:gd name="T46" fmla="*/ 2147483647 w 170"/>
              <a:gd name="T47" fmla="*/ 2147483647 h 262"/>
              <a:gd name="T48" fmla="*/ 2147483647 w 170"/>
              <a:gd name="T49" fmla="*/ 2147483647 h 262"/>
              <a:gd name="T50" fmla="*/ 2147483647 w 170"/>
              <a:gd name="T51" fmla="*/ 2147483647 h 262"/>
              <a:gd name="T52" fmla="*/ 2147483647 w 170"/>
              <a:gd name="T53" fmla="*/ 0 h 262"/>
              <a:gd name="T54" fmla="*/ 2147483647 w 170"/>
              <a:gd name="T55" fmla="*/ 2147483647 h 262"/>
              <a:gd name="T56" fmla="*/ 2147483647 w 170"/>
              <a:gd name="T57" fmla="*/ 2147483647 h 262"/>
              <a:gd name="T58" fmla="*/ 2147483647 w 170"/>
              <a:gd name="T59" fmla="*/ 2147483647 h 262"/>
              <a:gd name="T60" fmla="*/ 2147483647 w 170"/>
              <a:gd name="T61" fmla="*/ 2147483647 h 262"/>
              <a:gd name="T62" fmla="*/ 2147483647 w 170"/>
              <a:gd name="T63" fmla="*/ 2147483647 h 262"/>
              <a:gd name="T64" fmla="*/ 2147483647 w 170"/>
              <a:gd name="T65" fmla="*/ 2147483647 h 262"/>
              <a:gd name="T66" fmla="*/ 2147483647 w 170"/>
              <a:gd name="T67" fmla="*/ 2147483647 h 262"/>
              <a:gd name="T68" fmla="*/ 2147483647 w 170"/>
              <a:gd name="T69" fmla="*/ 2147483647 h 262"/>
              <a:gd name="T70" fmla="*/ 2147483647 w 170"/>
              <a:gd name="T71" fmla="*/ 2147483647 h 262"/>
              <a:gd name="T72" fmla="*/ 2147483647 w 170"/>
              <a:gd name="T73" fmla="*/ 2147483647 h 262"/>
              <a:gd name="T74" fmla="*/ 2147483647 w 170"/>
              <a:gd name="T75" fmla="*/ 2147483647 h 262"/>
              <a:gd name="T76" fmla="*/ 2147483647 w 170"/>
              <a:gd name="T77" fmla="*/ 2147483647 h 262"/>
              <a:gd name="T78" fmla="*/ 2147483647 w 170"/>
              <a:gd name="T79" fmla="*/ 2147483647 h 262"/>
              <a:gd name="T80" fmla="*/ 2147483647 w 170"/>
              <a:gd name="T81" fmla="*/ 2147483647 h 262"/>
              <a:gd name="T82" fmla="*/ 2147483647 w 170"/>
              <a:gd name="T83" fmla="*/ 2147483647 h 262"/>
              <a:gd name="T84" fmla="*/ 2147483647 w 170"/>
              <a:gd name="T85" fmla="*/ 2147483647 h 2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solidFill>
            <a:srgbClr val="2929A5"/>
          </a:solidFill>
          <a:ln w="7938">
            <a:solidFill>
              <a:schemeClr val="tx1"/>
            </a:solidFill>
            <a:prstDash val="solid"/>
            <a:round/>
            <a:headEnd/>
            <a:tailEnd/>
          </a:ln>
        </p:spPr>
        <p:txBody>
          <a:bodyPr/>
          <a:lstStyle/>
          <a:p>
            <a:endParaRPr lang="en-US"/>
          </a:p>
        </p:txBody>
      </p:sp>
      <p:sp>
        <p:nvSpPr>
          <p:cNvPr id="142" name="Freeform 140"/>
          <p:cNvSpPr>
            <a:spLocks/>
          </p:cNvSpPr>
          <p:nvPr/>
        </p:nvSpPr>
        <p:spPr bwMode="auto">
          <a:xfrm>
            <a:off x="4565650" y="2663825"/>
            <a:ext cx="331788" cy="536575"/>
          </a:xfrm>
          <a:custGeom>
            <a:avLst/>
            <a:gdLst>
              <a:gd name="T0" fmla="*/ 2147483647 w 209"/>
              <a:gd name="T1" fmla="*/ 2147483647 h 338"/>
              <a:gd name="T2" fmla="*/ 2147483647 w 209"/>
              <a:gd name="T3" fmla="*/ 2147483647 h 338"/>
              <a:gd name="T4" fmla="*/ 2147483647 w 209"/>
              <a:gd name="T5" fmla="*/ 2147483647 h 338"/>
              <a:gd name="T6" fmla="*/ 2147483647 w 209"/>
              <a:gd name="T7" fmla="*/ 2147483647 h 338"/>
              <a:gd name="T8" fmla="*/ 2147483647 w 209"/>
              <a:gd name="T9" fmla="*/ 2147483647 h 338"/>
              <a:gd name="T10" fmla="*/ 2147483647 w 209"/>
              <a:gd name="T11" fmla="*/ 2147483647 h 338"/>
              <a:gd name="T12" fmla="*/ 2147483647 w 209"/>
              <a:gd name="T13" fmla="*/ 2147483647 h 338"/>
              <a:gd name="T14" fmla="*/ 2147483647 w 209"/>
              <a:gd name="T15" fmla="*/ 2147483647 h 338"/>
              <a:gd name="T16" fmla="*/ 2147483647 w 209"/>
              <a:gd name="T17" fmla="*/ 2147483647 h 338"/>
              <a:gd name="T18" fmla="*/ 2147483647 w 209"/>
              <a:gd name="T19" fmla="*/ 2147483647 h 338"/>
              <a:gd name="T20" fmla="*/ 2147483647 w 209"/>
              <a:gd name="T21" fmla="*/ 2147483647 h 338"/>
              <a:gd name="T22" fmla="*/ 2147483647 w 209"/>
              <a:gd name="T23" fmla="*/ 2147483647 h 338"/>
              <a:gd name="T24" fmla="*/ 2147483647 w 209"/>
              <a:gd name="T25" fmla="*/ 2147483647 h 338"/>
              <a:gd name="T26" fmla="*/ 2147483647 w 209"/>
              <a:gd name="T27" fmla="*/ 2147483647 h 338"/>
              <a:gd name="T28" fmla="*/ 2147483647 w 209"/>
              <a:gd name="T29" fmla="*/ 2147483647 h 338"/>
              <a:gd name="T30" fmla="*/ 2147483647 w 209"/>
              <a:gd name="T31" fmla="*/ 2147483647 h 338"/>
              <a:gd name="T32" fmla="*/ 2147483647 w 209"/>
              <a:gd name="T33" fmla="*/ 2147483647 h 338"/>
              <a:gd name="T34" fmla="*/ 2147483647 w 209"/>
              <a:gd name="T35" fmla="*/ 2147483647 h 338"/>
              <a:gd name="T36" fmla="*/ 2147483647 w 209"/>
              <a:gd name="T37" fmla="*/ 2147483647 h 338"/>
              <a:gd name="T38" fmla="*/ 2147483647 w 209"/>
              <a:gd name="T39" fmla="*/ 2147483647 h 338"/>
              <a:gd name="T40" fmla="*/ 2147483647 w 209"/>
              <a:gd name="T41" fmla="*/ 2147483647 h 338"/>
              <a:gd name="T42" fmla="*/ 2147483647 w 209"/>
              <a:gd name="T43" fmla="*/ 2147483647 h 338"/>
              <a:gd name="T44" fmla="*/ 2147483647 w 209"/>
              <a:gd name="T45" fmla="*/ 2147483647 h 338"/>
              <a:gd name="T46" fmla="*/ 2147483647 w 209"/>
              <a:gd name="T47" fmla="*/ 2147483647 h 338"/>
              <a:gd name="T48" fmla="*/ 2147483647 w 209"/>
              <a:gd name="T49" fmla="*/ 2147483647 h 338"/>
              <a:gd name="T50" fmla="*/ 2147483647 w 209"/>
              <a:gd name="T51" fmla="*/ 2147483647 h 338"/>
              <a:gd name="T52" fmla="*/ 2147483647 w 209"/>
              <a:gd name="T53" fmla="*/ 2147483647 h 338"/>
              <a:gd name="T54" fmla="*/ 2147483647 w 209"/>
              <a:gd name="T55" fmla="*/ 2147483647 h 338"/>
              <a:gd name="T56" fmla="*/ 2147483647 w 209"/>
              <a:gd name="T57" fmla="*/ 2147483647 h 338"/>
              <a:gd name="T58" fmla="*/ 2147483647 w 209"/>
              <a:gd name="T59" fmla="*/ 2147483647 h 338"/>
              <a:gd name="T60" fmla="*/ 2147483647 w 209"/>
              <a:gd name="T61" fmla="*/ 2147483647 h 338"/>
              <a:gd name="T62" fmla="*/ 2147483647 w 209"/>
              <a:gd name="T63" fmla="*/ 2147483647 h 338"/>
              <a:gd name="T64" fmla="*/ 2147483647 w 209"/>
              <a:gd name="T65" fmla="*/ 2147483647 h 338"/>
              <a:gd name="T66" fmla="*/ 2147483647 w 209"/>
              <a:gd name="T67" fmla="*/ 2147483647 h 3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solidFill>
            <a:srgbClr val="2929A5"/>
          </a:solidFill>
          <a:ln w="7938">
            <a:solidFill>
              <a:schemeClr val="tx1"/>
            </a:solidFill>
            <a:prstDash val="solid"/>
            <a:round/>
            <a:headEnd/>
            <a:tailEnd/>
          </a:ln>
        </p:spPr>
        <p:txBody>
          <a:bodyPr/>
          <a:lstStyle/>
          <a:p>
            <a:endParaRPr lang="en-US"/>
          </a:p>
        </p:txBody>
      </p:sp>
      <p:sp>
        <p:nvSpPr>
          <p:cNvPr id="143" name="Freeform 141"/>
          <p:cNvSpPr>
            <a:spLocks/>
          </p:cNvSpPr>
          <p:nvPr/>
        </p:nvSpPr>
        <p:spPr bwMode="auto">
          <a:xfrm>
            <a:off x="4413250" y="2568575"/>
            <a:ext cx="652463" cy="536575"/>
          </a:xfrm>
          <a:custGeom>
            <a:avLst/>
            <a:gdLst>
              <a:gd name="T0" fmla="*/ 2147483647 w 411"/>
              <a:gd name="T1" fmla="*/ 2147483647 h 338"/>
              <a:gd name="T2" fmla="*/ 2147483647 w 411"/>
              <a:gd name="T3" fmla="*/ 2147483647 h 338"/>
              <a:gd name="T4" fmla="*/ 2147483647 w 411"/>
              <a:gd name="T5" fmla="*/ 2147483647 h 338"/>
              <a:gd name="T6" fmla="*/ 2147483647 w 411"/>
              <a:gd name="T7" fmla="*/ 2147483647 h 338"/>
              <a:gd name="T8" fmla="*/ 2147483647 w 411"/>
              <a:gd name="T9" fmla="*/ 2147483647 h 338"/>
              <a:gd name="T10" fmla="*/ 2147483647 w 411"/>
              <a:gd name="T11" fmla="*/ 2147483647 h 338"/>
              <a:gd name="T12" fmla="*/ 2147483647 w 411"/>
              <a:gd name="T13" fmla="*/ 2147483647 h 338"/>
              <a:gd name="T14" fmla="*/ 2147483647 w 411"/>
              <a:gd name="T15" fmla="*/ 2147483647 h 338"/>
              <a:gd name="T16" fmla="*/ 0 w 411"/>
              <a:gd name="T17" fmla="*/ 2147483647 h 338"/>
              <a:gd name="T18" fmla="*/ 2147483647 w 411"/>
              <a:gd name="T19" fmla="*/ 2147483647 h 338"/>
              <a:gd name="T20" fmla="*/ 2147483647 w 411"/>
              <a:gd name="T21" fmla="*/ 2147483647 h 338"/>
              <a:gd name="T22" fmla="*/ 2147483647 w 411"/>
              <a:gd name="T23" fmla="*/ 2147483647 h 338"/>
              <a:gd name="T24" fmla="*/ 2147483647 w 411"/>
              <a:gd name="T25" fmla="*/ 2147483647 h 338"/>
              <a:gd name="T26" fmla="*/ 2147483647 w 411"/>
              <a:gd name="T27" fmla="*/ 2147483647 h 338"/>
              <a:gd name="T28" fmla="*/ 2147483647 w 411"/>
              <a:gd name="T29" fmla="*/ 2147483647 h 338"/>
              <a:gd name="T30" fmla="*/ 2147483647 w 411"/>
              <a:gd name="T31" fmla="*/ 2147483647 h 338"/>
              <a:gd name="T32" fmla="*/ 2147483647 w 411"/>
              <a:gd name="T33" fmla="*/ 2147483647 h 338"/>
              <a:gd name="T34" fmla="*/ 2147483647 w 411"/>
              <a:gd name="T35" fmla="*/ 2147483647 h 338"/>
              <a:gd name="T36" fmla="*/ 2147483647 w 411"/>
              <a:gd name="T37" fmla="*/ 2147483647 h 338"/>
              <a:gd name="T38" fmla="*/ 2147483647 w 411"/>
              <a:gd name="T39" fmla="*/ 2147483647 h 338"/>
              <a:gd name="T40" fmla="*/ 2147483647 w 411"/>
              <a:gd name="T41" fmla="*/ 2147483647 h 338"/>
              <a:gd name="T42" fmla="*/ 2147483647 w 411"/>
              <a:gd name="T43" fmla="*/ 2147483647 h 338"/>
              <a:gd name="T44" fmla="*/ 2147483647 w 411"/>
              <a:gd name="T45" fmla="*/ 2147483647 h 338"/>
              <a:gd name="T46" fmla="*/ 2147483647 w 411"/>
              <a:gd name="T47" fmla="*/ 2147483647 h 338"/>
              <a:gd name="T48" fmla="*/ 2147483647 w 411"/>
              <a:gd name="T49" fmla="*/ 2147483647 h 338"/>
              <a:gd name="T50" fmla="*/ 2147483647 w 411"/>
              <a:gd name="T51" fmla="*/ 2147483647 h 338"/>
              <a:gd name="T52" fmla="*/ 2147483647 w 411"/>
              <a:gd name="T53" fmla="*/ 2147483647 h 338"/>
              <a:gd name="T54" fmla="*/ 2147483647 w 411"/>
              <a:gd name="T55" fmla="*/ 2147483647 h 338"/>
              <a:gd name="T56" fmla="*/ 2147483647 w 411"/>
              <a:gd name="T57" fmla="*/ 2147483647 h 338"/>
              <a:gd name="T58" fmla="*/ 2147483647 w 411"/>
              <a:gd name="T59" fmla="*/ 2147483647 h 338"/>
              <a:gd name="T60" fmla="*/ 2147483647 w 411"/>
              <a:gd name="T61" fmla="*/ 2147483647 h 338"/>
              <a:gd name="T62" fmla="*/ 2147483647 w 411"/>
              <a:gd name="T63" fmla="*/ 2147483647 h 338"/>
              <a:gd name="T64" fmla="*/ 2147483647 w 411"/>
              <a:gd name="T65" fmla="*/ 2147483647 h 338"/>
              <a:gd name="T66" fmla="*/ 2147483647 w 411"/>
              <a:gd name="T67" fmla="*/ 2147483647 h 338"/>
              <a:gd name="T68" fmla="*/ 2147483647 w 411"/>
              <a:gd name="T69" fmla="*/ 2147483647 h 338"/>
              <a:gd name="T70" fmla="*/ 2147483647 w 411"/>
              <a:gd name="T71" fmla="*/ 2147483647 h 338"/>
              <a:gd name="T72" fmla="*/ 2147483647 w 411"/>
              <a:gd name="T73" fmla="*/ 2147483647 h 338"/>
              <a:gd name="T74" fmla="*/ 2147483647 w 411"/>
              <a:gd name="T75" fmla="*/ 2147483647 h 338"/>
              <a:gd name="T76" fmla="*/ 2147483647 w 411"/>
              <a:gd name="T77" fmla="*/ 2147483647 h 338"/>
              <a:gd name="T78" fmla="*/ 2147483647 w 411"/>
              <a:gd name="T79" fmla="*/ 2147483647 h 338"/>
              <a:gd name="T80" fmla="*/ 2147483647 w 411"/>
              <a:gd name="T81" fmla="*/ 2147483647 h 338"/>
              <a:gd name="T82" fmla="*/ 2147483647 w 411"/>
              <a:gd name="T83" fmla="*/ 2147483647 h 338"/>
              <a:gd name="T84" fmla="*/ 2147483647 w 411"/>
              <a:gd name="T85" fmla="*/ 2147483647 h 338"/>
              <a:gd name="T86" fmla="*/ 2147483647 w 411"/>
              <a:gd name="T87" fmla="*/ 2147483647 h 338"/>
              <a:gd name="T88" fmla="*/ 2147483647 w 411"/>
              <a:gd name="T89" fmla="*/ 2147483647 h 338"/>
              <a:gd name="T90" fmla="*/ 2147483647 w 411"/>
              <a:gd name="T91" fmla="*/ 2147483647 h 338"/>
              <a:gd name="T92" fmla="*/ 2147483647 w 411"/>
              <a:gd name="T93" fmla="*/ 2147483647 h 338"/>
              <a:gd name="T94" fmla="*/ 2147483647 w 411"/>
              <a:gd name="T95" fmla="*/ 2147483647 h 338"/>
              <a:gd name="T96" fmla="*/ 2147483647 w 411"/>
              <a:gd name="T97" fmla="*/ 2147483647 h 338"/>
              <a:gd name="T98" fmla="*/ 2147483647 w 411"/>
              <a:gd name="T99" fmla="*/ 2147483647 h 338"/>
              <a:gd name="T100" fmla="*/ 2147483647 w 411"/>
              <a:gd name="T101" fmla="*/ 2147483647 h 338"/>
              <a:gd name="T102" fmla="*/ 2147483647 w 411"/>
              <a:gd name="T103" fmla="*/ 2147483647 h 338"/>
              <a:gd name="T104" fmla="*/ 2147483647 w 411"/>
              <a:gd name="T105" fmla="*/ 2147483647 h 338"/>
              <a:gd name="T106" fmla="*/ 2147483647 w 411"/>
              <a:gd name="T107" fmla="*/ 2147483647 h 338"/>
              <a:gd name="T108" fmla="*/ 2147483647 w 411"/>
              <a:gd name="T109" fmla="*/ 2147483647 h 338"/>
              <a:gd name="T110" fmla="*/ 2147483647 w 411"/>
              <a:gd name="T111" fmla="*/ 2147483647 h 338"/>
              <a:gd name="T112" fmla="*/ 2147483647 w 411"/>
              <a:gd name="T113" fmla="*/ 2147483647 h 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solidFill>
            <a:srgbClr val="2929A5"/>
          </a:solidFill>
          <a:ln w="7938">
            <a:solidFill>
              <a:schemeClr val="tx1"/>
            </a:solidFill>
            <a:prstDash val="solid"/>
            <a:round/>
            <a:headEnd/>
            <a:tailEnd/>
          </a:ln>
        </p:spPr>
        <p:txBody>
          <a:bodyPr/>
          <a:lstStyle/>
          <a:p>
            <a:endParaRPr lang="en-US"/>
          </a:p>
        </p:txBody>
      </p:sp>
      <p:sp>
        <p:nvSpPr>
          <p:cNvPr id="144" name="Freeform 142"/>
          <p:cNvSpPr>
            <a:spLocks/>
          </p:cNvSpPr>
          <p:nvPr/>
        </p:nvSpPr>
        <p:spPr bwMode="auto">
          <a:xfrm>
            <a:off x="4881563" y="3048000"/>
            <a:ext cx="111125" cy="69850"/>
          </a:xfrm>
          <a:custGeom>
            <a:avLst/>
            <a:gdLst>
              <a:gd name="T0" fmla="*/ 2147483647 w 70"/>
              <a:gd name="T1" fmla="*/ 2147483647 h 44"/>
              <a:gd name="T2" fmla="*/ 2147483647 w 70"/>
              <a:gd name="T3" fmla="*/ 2147483647 h 44"/>
              <a:gd name="T4" fmla="*/ 2147483647 w 70"/>
              <a:gd name="T5" fmla="*/ 2147483647 h 44"/>
              <a:gd name="T6" fmla="*/ 2147483647 w 70"/>
              <a:gd name="T7" fmla="*/ 2147483647 h 44"/>
              <a:gd name="T8" fmla="*/ 2147483647 w 70"/>
              <a:gd name="T9" fmla="*/ 2147483647 h 44"/>
              <a:gd name="T10" fmla="*/ 2147483647 w 70"/>
              <a:gd name="T11" fmla="*/ 2147483647 h 44"/>
              <a:gd name="T12" fmla="*/ 2147483647 w 70"/>
              <a:gd name="T13" fmla="*/ 2147483647 h 44"/>
              <a:gd name="T14" fmla="*/ 2147483647 w 70"/>
              <a:gd name="T15" fmla="*/ 2147483647 h 44"/>
              <a:gd name="T16" fmla="*/ 2147483647 w 70"/>
              <a:gd name="T17" fmla="*/ 2147483647 h 44"/>
              <a:gd name="T18" fmla="*/ 2147483647 w 70"/>
              <a:gd name="T19" fmla="*/ 0 h 44"/>
              <a:gd name="T20" fmla="*/ 2147483647 w 70"/>
              <a:gd name="T21" fmla="*/ 2147483647 h 44"/>
              <a:gd name="T22" fmla="*/ 2147483647 w 70"/>
              <a:gd name="T23" fmla="*/ 2147483647 h 44"/>
              <a:gd name="T24" fmla="*/ 0 w 70"/>
              <a:gd name="T25" fmla="*/ 2147483647 h 44"/>
              <a:gd name="T26" fmla="*/ 2147483647 w 70"/>
              <a:gd name="T27" fmla="*/ 2147483647 h 44"/>
              <a:gd name="T28" fmla="*/ 2147483647 w 70"/>
              <a:gd name="T29" fmla="*/ 2147483647 h 44"/>
              <a:gd name="T30" fmla="*/ 2147483647 w 70"/>
              <a:gd name="T31" fmla="*/ 2147483647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solidFill>
            <a:srgbClr val="2929A5"/>
          </a:solidFill>
          <a:ln w="7938">
            <a:solidFill>
              <a:schemeClr val="tx1"/>
            </a:solidFill>
            <a:prstDash val="solid"/>
            <a:round/>
            <a:headEnd/>
            <a:tailEnd/>
          </a:ln>
        </p:spPr>
        <p:txBody>
          <a:bodyPr/>
          <a:lstStyle/>
          <a:p>
            <a:endParaRPr lang="en-US"/>
          </a:p>
        </p:txBody>
      </p:sp>
      <p:sp>
        <p:nvSpPr>
          <p:cNvPr id="145" name="Freeform 143"/>
          <p:cNvSpPr>
            <a:spLocks/>
          </p:cNvSpPr>
          <p:nvPr/>
        </p:nvSpPr>
        <p:spPr bwMode="auto">
          <a:xfrm>
            <a:off x="4818063" y="3105150"/>
            <a:ext cx="184150" cy="85725"/>
          </a:xfrm>
          <a:custGeom>
            <a:avLst/>
            <a:gdLst>
              <a:gd name="T0" fmla="*/ 2147483647 w 116"/>
              <a:gd name="T1" fmla="*/ 2147483647 h 54"/>
              <a:gd name="T2" fmla="*/ 2147483647 w 116"/>
              <a:gd name="T3" fmla="*/ 2147483647 h 54"/>
              <a:gd name="T4" fmla="*/ 2147483647 w 116"/>
              <a:gd name="T5" fmla="*/ 2147483647 h 54"/>
              <a:gd name="T6" fmla="*/ 2147483647 w 116"/>
              <a:gd name="T7" fmla="*/ 2147483647 h 54"/>
              <a:gd name="T8" fmla="*/ 2147483647 w 116"/>
              <a:gd name="T9" fmla="*/ 2147483647 h 54"/>
              <a:gd name="T10" fmla="*/ 2147483647 w 116"/>
              <a:gd name="T11" fmla="*/ 0 h 54"/>
              <a:gd name="T12" fmla="*/ 2147483647 w 116"/>
              <a:gd name="T13" fmla="*/ 0 h 54"/>
              <a:gd name="T14" fmla="*/ 2147483647 w 116"/>
              <a:gd name="T15" fmla="*/ 2147483647 h 54"/>
              <a:gd name="T16" fmla="*/ 2147483647 w 116"/>
              <a:gd name="T17" fmla="*/ 2147483647 h 54"/>
              <a:gd name="T18" fmla="*/ 2147483647 w 116"/>
              <a:gd name="T19" fmla="*/ 2147483647 h 54"/>
              <a:gd name="T20" fmla="*/ 2147483647 w 116"/>
              <a:gd name="T21" fmla="*/ 2147483647 h 54"/>
              <a:gd name="T22" fmla="*/ 2147483647 w 116"/>
              <a:gd name="T23" fmla="*/ 2147483647 h 54"/>
              <a:gd name="T24" fmla="*/ 2147483647 w 116"/>
              <a:gd name="T25" fmla="*/ 2147483647 h 54"/>
              <a:gd name="T26" fmla="*/ 2147483647 w 116"/>
              <a:gd name="T27" fmla="*/ 2147483647 h 54"/>
              <a:gd name="T28" fmla="*/ 2147483647 w 116"/>
              <a:gd name="T29" fmla="*/ 2147483647 h 54"/>
              <a:gd name="T30" fmla="*/ 2147483647 w 116"/>
              <a:gd name="T31" fmla="*/ 2147483647 h 54"/>
              <a:gd name="T32" fmla="*/ 2147483647 w 116"/>
              <a:gd name="T33" fmla="*/ 2147483647 h 54"/>
              <a:gd name="T34" fmla="*/ 2147483647 w 116"/>
              <a:gd name="T35" fmla="*/ 2147483647 h 54"/>
              <a:gd name="T36" fmla="*/ 0 w 116"/>
              <a:gd name="T37" fmla="*/ 2147483647 h 54"/>
              <a:gd name="T38" fmla="*/ 0 w 116"/>
              <a:gd name="T39" fmla="*/ 2147483647 h 54"/>
              <a:gd name="T40" fmla="*/ 2147483647 w 116"/>
              <a:gd name="T41" fmla="*/ 2147483647 h 54"/>
              <a:gd name="T42" fmla="*/ 2147483647 w 116"/>
              <a:gd name="T43" fmla="*/ 2147483647 h 54"/>
              <a:gd name="T44" fmla="*/ 2147483647 w 116"/>
              <a:gd name="T45" fmla="*/ 2147483647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solidFill>
            <a:srgbClr val="2929A5"/>
          </a:solidFill>
          <a:ln w="7938">
            <a:solidFill>
              <a:schemeClr val="tx1"/>
            </a:solidFill>
            <a:prstDash val="solid"/>
            <a:round/>
            <a:headEnd/>
            <a:tailEnd/>
          </a:ln>
        </p:spPr>
        <p:txBody>
          <a:bodyPr/>
          <a:lstStyle/>
          <a:p>
            <a:endParaRPr lang="en-US"/>
          </a:p>
        </p:txBody>
      </p:sp>
      <p:sp>
        <p:nvSpPr>
          <p:cNvPr id="146" name="Freeform 144"/>
          <p:cNvSpPr>
            <a:spLocks/>
          </p:cNvSpPr>
          <p:nvPr/>
        </p:nvSpPr>
        <p:spPr bwMode="auto">
          <a:xfrm>
            <a:off x="4818063" y="3162300"/>
            <a:ext cx="142875" cy="85725"/>
          </a:xfrm>
          <a:custGeom>
            <a:avLst/>
            <a:gdLst>
              <a:gd name="T0" fmla="*/ 0 w 90"/>
              <a:gd name="T1" fmla="*/ 2147483647 h 54"/>
              <a:gd name="T2" fmla="*/ 2147483647 w 90"/>
              <a:gd name="T3" fmla="*/ 2147483647 h 54"/>
              <a:gd name="T4" fmla="*/ 2147483647 w 90"/>
              <a:gd name="T5" fmla="*/ 0 h 54"/>
              <a:gd name="T6" fmla="*/ 2147483647 w 90"/>
              <a:gd name="T7" fmla="*/ 2147483647 h 54"/>
              <a:gd name="T8" fmla="*/ 2147483647 w 90"/>
              <a:gd name="T9" fmla="*/ 2147483647 h 54"/>
              <a:gd name="T10" fmla="*/ 2147483647 w 90"/>
              <a:gd name="T11" fmla="*/ 2147483647 h 54"/>
              <a:gd name="T12" fmla="*/ 2147483647 w 90"/>
              <a:gd name="T13" fmla="*/ 2147483647 h 54"/>
              <a:gd name="T14" fmla="*/ 2147483647 w 90"/>
              <a:gd name="T15" fmla="*/ 2147483647 h 54"/>
              <a:gd name="T16" fmla="*/ 2147483647 w 90"/>
              <a:gd name="T17" fmla="*/ 2147483647 h 54"/>
              <a:gd name="T18" fmla="*/ 2147483647 w 90"/>
              <a:gd name="T19" fmla="*/ 2147483647 h 54"/>
              <a:gd name="T20" fmla="*/ 2147483647 w 90"/>
              <a:gd name="T21" fmla="*/ 2147483647 h 54"/>
              <a:gd name="T22" fmla="*/ 2147483647 w 90"/>
              <a:gd name="T23" fmla="*/ 2147483647 h 54"/>
              <a:gd name="T24" fmla="*/ 2147483647 w 90"/>
              <a:gd name="T25" fmla="*/ 2147483647 h 54"/>
              <a:gd name="T26" fmla="*/ 0 w 90"/>
              <a:gd name="T27" fmla="*/ 2147483647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solidFill>
            <a:srgbClr val="2929A5"/>
          </a:solidFill>
          <a:ln w="7938">
            <a:solidFill>
              <a:schemeClr val="tx1"/>
            </a:solidFill>
            <a:prstDash val="solid"/>
            <a:round/>
            <a:headEnd/>
            <a:tailEnd/>
          </a:ln>
        </p:spPr>
        <p:txBody>
          <a:bodyPr/>
          <a:lstStyle/>
          <a:p>
            <a:endParaRPr lang="en-US"/>
          </a:p>
        </p:txBody>
      </p:sp>
      <p:sp>
        <p:nvSpPr>
          <p:cNvPr id="147" name="Freeform 145"/>
          <p:cNvSpPr>
            <a:spLocks/>
          </p:cNvSpPr>
          <p:nvPr/>
        </p:nvSpPr>
        <p:spPr bwMode="auto">
          <a:xfrm>
            <a:off x="4783138" y="3203575"/>
            <a:ext cx="82550" cy="31750"/>
          </a:xfrm>
          <a:custGeom>
            <a:avLst/>
            <a:gdLst>
              <a:gd name="T0" fmla="*/ 0 w 52"/>
              <a:gd name="T1" fmla="*/ 2147483647 h 20"/>
              <a:gd name="T2" fmla="*/ 2147483647 w 52"/>
              <a:gd name="T3" fmla="*/ 2147483647 h 20"/>
              <a:gd name="T4" fmla="*/ 2147483647 w 52"/>
              <a:gd name="T5" fmla="*/ 2147483647 h 20"/>
              <a:gd name="T6" fmla="*/ 2147483647 w 52"/>
              <a:gd name="T7" fmla="*/ 2147483647 h 20"/>
              <a:gd name="T8" fmla="*/ 2147483647 w 52"/>
              <a:gd name="T9" fmla="*/ 0 h 20"/>
              <a:gd name="T10" fmla="*/ 2147483647 w 52"/>
              <a:gd name="T11" fmla="*/ 2147483647 h 20"/>
              <a:gd name="T12" fmla="*/ 2147483647 w 52"/>
              <a:gd name="T13" fmla="*/ 2147483647 h 20"/>
              <a:gd name="T14" fmla="*/ 2147483647 w 52"/>
              <a:gd name="T15" fmla="*/ 2147483647 h 20"/>
              <a:gd name="T16" fmla="*/ 0 w 52"/>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solidFill>
            <a:srgbClr val="2929A5"/>
          </a:solidFill>
          <a:ln w="7938">
            <a:solidFill>
              <a:schemeClr val="tx1"/>
            </a:solidFill>
            <a:prstDash val="solid"/>
            <a:round/>
            <a:headEnd/>
            <a:tailEnd/>
          </a:ln>
        </p:spPr>
        <p:txBody>
          <a:bodyPr/>
          <a:lstStyle/>
          <a:p>
            <a:endParaRPr lang="en-US"/>
          </a:p>
        </p:txBody>
      </p:sp>
      <p:sp>
        <p:nvSpPr>
          <p:cNvPr id="148" name="Freeform 146"/>
          <p:cNvSpPr>
            <a:spLocks/>
          </p:cNvSpPr>
          <p:nvPr/>
        </p:nvSpPr>
        <p:spPr bwMode="auto">
          <a:xfrm>
            <a:off x="4875213" y="3171825"/>
            <a:ext cx="238125" cy="168275"/>
          </a:xfrm>
          <a:custGeom>
            <a:avLst/>
            <a:gdLst>
              <a:gd name="T0" fmla="*/ 2147483647 w 150"/>
              <a:gd name="T1" fmla="*/ 2147483647 h 106"/>
              <a:gd name="T2" fmla="*/ 2147483647 w 150"/>
              <a:gd name="T3" fmla="*/ 2147483647 h 106"/>
              <a:gd name="T4" fmla="*/ 2147483647 w 150"/>
              <a:gd name="T5" fmla="*/ 2147483647 h 106"/>
              <a:gd name="T6" fmla="*/ 2147483647 w 150"/>
              <a:gd name="T7" fmla="*/ 2147483647 h 106"/>
              <a:gd name="T8" fmla="*/ 2147483647 w 150"/>
              <a:gd name="T9" fmla="*/ 2147483647 h 106"/>
              <a:gd name="T10" fmla="*/ 2147483647 w 150"/>
              <a:gd name="T11" fmla="*/ 2147483647 h 106"/>
              <a:gd name="T12" fmla="*/ 2147483647 w 150"/>
              <a:gd name="T13" fmla="*/ 2147483647 h 106"/>
              <a:gd name="T14" fmla="*/ 2147483647 w 150"/>
              <a:gd name="T15" fmla="*/ 0 h 106"/>
              <a:gd name="T16" fmla="*/ 2147483647 w 150"/>
              <a:gd name="T17" fmla="*/ 2147483647 h 106"/>
              <a:gd name="T18" fmla="*/ 2147483647 w 150"/>
              <a:gd name="T19" fmla="*/ 2147483647 h 106"/>
              <a:gd name="T20" fmla="*/ 2147483647 w 150"/>
              <a:gd name="T21" fmla="*/ 2147483647 h 106"/>
              <a:gd name="T22" fmla="*/ 2147483647 w 150"/>
              <a:gd name="T23" fmla="*/ 2147483647 h 106"/>
              <a:gd name="T24" fmla="*/ 2147483647 w 150"/>
              <a:gd name="T25" fmla="*/ 2147483647 h 106"/>
              <a:gd name="T26" fmla="*/ 2147483647 w 150"/>
              <a:gd name="T27" fmla="*/ 2147483647 h 106"/>
              <a:gd name="T28" fmla="*/ 2147483647 w 150"/>
              <a:gd name="T29" fmla="*/ 2147483647 h 106"/>
              <a:gd name="T30" fmla="*/ 2147483647 w 150"/>
              <a:gd name="T31" fmla="*/ 2147483647 h 106"/>
              <a:gd name="T32" fmla="*/ 2147483647 w 150"/>
              <a:gd name="T33" fmla="*/ 2147483647 h 106"/>
              <a:gd name="T34" fmla="*/ 2147483647 w 150"/>
              <a:gd name="T35" fmla="*/ 2147483647 h 106"/>
              <a:gd name="T36" fmla="*/ 2147483647 w 150"/>
              <a:gd name="T37" fmla="*/ 2147483647 h 106"/>
              <a:gd name="T38" fmla="*/ 2147483647 w 150"/>
              <a:gd name="T39" fmla="*/ 2147483647 h 106"/>
              <a:gd name="T40" fmla="*/ 2147483647 w 150"/>
              <a:gd name="T41" fmla="*/ 2147483647 h 106"/>
              <a:gd name="T42" fmla="*/ 2147483647 w 150"/>
              <a:gd name="T43" fmla="*/ 2147483647 h 106"/>
              <a:gd name="T44" fmla="*/ 2147483647 w 150"/>
              <a:gd name="T45" fmla="*/ 2147483647 h 106"/>
              <a:gd name="T46" fmla="*/ 2147483647 w 150"/>
              <a:gd name="T47" fmla="*/ 2147483647 h 106"/>
              <a:gd name="T48" fmla="*/ 2147483647 w 150"/>
              <a:gd name="T49" fmla="*/ 2147483647 h 106"/>
              <a:gd name="T50" fmla="*/ 0 w 150"/>
              <a:gd name="T51" fmla="*/ 2147483647 h 106"/>
              <a:gd name="T52" fmla="*/ 2147483647 w 150"/>
              <a:gd name="T53" fmla="*/ 2147483647 h 106"/>
              <a:gd name="T54" fmla="*/ 2147483647 w 150"/>
              <a:gd name="T55" fmla="*/ 2147483647 h 106"/>
              <a:gd name="T56" fmla="*/ 2147483647 w 150"/>
              <a:gd name="T57" fmla="*/ 2147483647 h 106"/>
              <a:gd name="T58" fmla="*/ 2147483647 w 150"/>
              <a:gd name="T59" fmla="*/ 2147483647 h 106"/>
              <a:gd name="T60" fmla="*/ 2147483647 w 150"/>
              <a:gd name="T61" fmla="*/ 2147483647 h 1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solidFill>
            <a:srgbClr val="2929A5"/>
          </a:solidFill>
          <a:ln w="7938">
            <a:solidFill>
              <a:schemeClr val="tx1"/>
            </a:solidFill>
            <a:prstDash val="solid"/>
            <a:round/>
            <a:headEnd/>
            <a:tailEnd/>
          </a:ln>
        </p:spPr>
        <p:txBody>
          <a:bodyPr/>
          <a:lstStyle/>
          <a:p>
            <a:endParaRPr lang="en-US"/>
          </a:p>
        </p:txBody>
      </p:sp>
      <p:sp>
        <p:nvSpPr>
          <p:cNvPr id="149" name="Freeform 147"/>
          <p:cNvSpPr>
            <a:spLocks/>
          </p:cNvSpPr>
          <p:nvPr/>
        </p:nvSpPr>
        <p:spPr bwMode="auto">
          <a:xfrm>
            <a:off x="4137025" y="3079750"/>
            <a:ext cx="200025" cy="304800"/>
          </a:xfrm>
          <a:custGeom>
            <a:avLst/>
            <a:gdLst>
              <a:gd name="T0" fmla="*/ 2147483647 w 126"/>
              <a:gd name="T1" fmla="*/ 2147483647 h 192"/>
              <a:gd name="T2" fmla="*/ 2147483647 w 126"/>
              <a:gd name="T3" fmla="*/ 2147483647 h 192"/>
              <a:gd name="T4" fmla="*/ 2147483647 w 126"/>
              <a:gd name="T5" fmla="*/ 2147483647 h 192"/>
              <a:gd name="T6" fmla="*/ 2147483647 w 126"/>
              <a:gd name="T7" fmla="*/ 2147483647 h 192"/>
              <a:gd name="T8" fmla="*/ 0 w 126"/>
              <a:gd name="T9" fmla="*/ 2147483647 h 192"/>
              <a:gd name="T10" fmla="*/ 2147483647 w 126"/>
              <a:gd name="T11" fmla="*/ 2147483647 h 192"/>
              <a:gd name="T12" fmla="*/ 2147483647 w 126"/>
              <a:gd name="T13" fmla="*/ 2147483647 h 192"/>
              <a:gd name="T14" fmla="*/ 2147483647 w 126"/>
              <a:gd name="T15" fmla="*/ 0 h 192"/>
              <a:gd name="T16" fmla="*/ 2147483647 w 126"/>
              <a:gd name="T17" fmla="*/ 2147483647 h 192"/>
              <a:gd name="T18" fmla="*/ 2147483647 w 126"/>
              <a:gd name="T19" fmla="*/ 2147483647 h 192"/>
              <a:gd name="T20" fmla="*/ 2147483647 w 126"/>
              <a:gd name="T21" fmla="*/ 2147483647 h 192"/>
              <a:gd name="T22" fmla="*/ 2147483647 w 126"/>
              <a:gd name="T23" fmla="*/ 2147483647 h 192"/>
              <a:gd name="T24" fmla="*/ 2147483647 w 126"/>
              <a:gd name="T25" fmla="*/ 2147483647 h 192"/>
              <a:gd name="T26" fmla="*/ 2147483647 w 126"/>
              <a:gd name="T27" fmla="*/ 2147483647 h 192"/>
              <a:gd name="T28" fmla="*/ 2147483647 w 126"/>
              <a:gd name="T29" fmla="*/ 2147483647 h 192"/>
              <a:gd name="T30" fmla="*/ 2147483647 w 126"/>
              <a:gd name="T31" fmla="*/ 2147483647 h 192"/>
              <a:gd name="T32" fmla="*/ 2147483647 w 126"/>
              <a:gd name="T33" fmla="*/ 2147483647 h 192"/>
              <a:gd name="T34" fmla="*/ 2147483647 w 126"/>
              <a:gd name="T35" fmla="*/ 2147483647 h 192"/>
              <a:gd name="T36" fmla="*/ 2147483647 w 126"/>
              <a:gd name="T37" fmla="*/ 2147483647 h 192"/>
              <a:gd name="T38" fmla="*/ 2147483647 w 126"/>
              <a:gd name="T39" fmla="*/ 2147483647 h 192"/>
              <a:gd name="T40" fmla="*/ 2147483647 w 126"/>
              <a:gd name="T41" fmla="*/ 2147483647 h 192"/>
              <a:gd name="T42" fmla="*/ 2147483647 w 126"/>
              <a:gd name="T43" fmla="*/ 2147483647 h 192"/>
              <a:gd name="T44" fmla="*/ 2147483647 w 126"/>
              <a:gd name="T45" fmla="*/ 2147483647 h 192"/>
              <a:gd name="T46" fmla="*/ 2147483647 w 126"/>
              <a:gd name="T47" fmla="*/ 2147483647 h 192"/>
              <a:gd name="T48" fmla="*/ 2147483647 w 126"/>
              <a:gd name="T49" fmla="*/ 2147483647 h 192"/>
              <a:gd name="T50" fmla="*/ 2147483647 w 126"/>
              <a:gd name="T51" fmla="*/ 2147483647 h 192"/>
              <a:gd name="T52" fmla="*/ 2147483647 w 126"/>
              <a:gd name="T53" fmla="*/ 2147483647 h 192"/>
              <a:gd name="T54" fmla="*/ 2147483647 w 126"/>
              <a:gd name="T55" fmla="*/ 2147483647 h 192"/>
              <a:gd name="T56" fmla="*/ 2147483647 w 126"/>
              <a:gd name="T57" fmla="*/ 2147483647 h 192"/>
              <a:gd name="T58" fmla="*/ 2147483647 w 126"/>
              <a:gd name="T59" fmla="*/ 2147483647 h 192"/>
              <a:gd name="T60" fmla="*/ 2147483647 w 126"/>
              <a:gd name="T61" fmla="*/ 2147483647 h 192"/>
              <a:gd name="T62" fmla="*/ 2147483647 w 126"/>
              <a:gd name="T63" fmla="*/ 2147483647 h 192"/>
              <a:gd name="T64" fmla="*/ 2147483647 w 126"/>
              <a:gd name="T65" fmla="*/ 2147483647 h 192"/>
              <a:gd name="T66" fmla="*/ 2147483647 w 126"/>
              <a:gd name="T67" fmla="*/ 2147483647 h 192"/>
              <a:gd name="T68" fmla="*/ 2147483647 w 12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solidFill>
            <a:srgbClr val="2929A5"/>
          </a:solidFill>
          <a:ln w="7938">
            <a:solidFill>
              <a:schemeClr val="tx1"/>
            </a:solidFill>
            <a:prstDash val="solid"/>
            <a:round/>
            <a:headEnd/>
            <a:tailEnd/>
          </a:ln>
        </p:spPr>
        <p:txBody>
          <a:bodyPr/>
          <a:lstStyle/>
          <a:p>
            <a:endParaRPr lang="en-US"/>
          </a:p>
        </p:txBody>
      </p:sp>
      <p:sp>
        <p:nvSpPr>
          <p:cNvPr id="150" name="Freeform 148"/>
          <p:cNvSpPr>
            <a:spLocks/>
          </p:cNvSpPr>
          <p:nvPr/>
        </p:nvSpPr>
        <p:spPr bwMode="auto">
          <a:xfrm>
            <a:off x="4086225" y="3206750"/>
            <a:ext cx="60325" cy="38100"/>
          </a:xfrm>
          <a:custGeom>
            <a:avLst/>
            <a:gdLst>
              <a:gd name="T0" fmla="*/ 2147483647 w 38"/>
              <a:gd name="T1" fmla="*/ 0 h 24"/>
              <a:gd name="T2" fmla="*/ 2147483647 w 38"/>
              <a:gd name="T3" fmla="*/ 2147483647 h 24"/>
              <a:gd name="T4" fmla="*/ 2147483647 w 38"/>
              <a:gd name="T5" fmla="*/ 2147483647 h 24"/>
              <a:gd name="T6" fmla="*/ 2147483647 w 38"/>
              <a:gd name="T7" fmla="*/ 2147483647 h 24"/>
              <a:gd name="T8" fmla="*/ 2147483647 w 38"/>
              <a:gd name="T9" fmla="*/ 2147483647 h 24"/>
              <a:gd name="T10" fmla="*/ 2147483647 w 38"/>
              <a:gd name="T11" fmla="*/ 2147483647 h 24"/>
              <a:gd name="T12" fmla="*/ 2147483647 w 38"/>
              <a:gd name="T13" fmla="*/ 2147483647 h 24"/>
              <a:gd name="T14" fmla="*/ 2147483647 w 38"/>
              <a:gd name="T15" fmla="*/ 2147483647 h 24"/>
              <a:gd name="T16" fmla="*/ 0 w 38"/>
              <a:gd name="T17" fmla="*/ 2147483647 h 24"/>
              <a:gd name="T18" fmla="*/ 2147483647 w 38"/>
              <a:gd name="T19" fmla="*/ 2147483647 h 24"/>
              <a:gd name="T20" fmla="*/ 2147483647 w 3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solidFill>
            <a:srgbClr val="2929A5"/>
          </a:solidFill>
          <a:ln w="7938">
            <a:solidFill>
              <a:schemeClr val="tx1"/>
            </a:solidFill>
            <a:prstDash val="solid"/>
            <a:round/>
            <a:headEnd/>
            <a:tailEnd/>
          </a:ln>
        </p:spPr>
        <p:txBody>
          <a:bodyPr/>
          <a:lstStyle/>
          <a:p>
            <a:endParaRPr lang="en-US"/>
          </a:p>
        </p:txBody>
      </p:sp>
      <p:sp>
        <p:nvSpPr>
          <p:cNvPr id="151" name="Freeform 149"/>
          <p:cNvSpPr>
            <a:spLocks/>
          </p:cNvSpPr>
          <p:nvPr/>
        </p:nvSpPr>
        <p:spPr bwMode="auto">
          <a:xfrm>
            <a:off x="4029075" y="3235325"/>
            <a:ext cx="104775" cy="98425"/>
          </a:xfrm>
          <a:custGeom>
            <a:avLst/>
            <a:gdLst>
              <a:gd name="T0" fmla="*/ 2147483647 w 66"/>
              <a:gd name="T1" fmla="*/ 2147483647 h 62"/>
              <a:gd name="T2" fmla="*/ 2147483647 w 66"/>
              <a:gd name="T3" fmla="*/ 2147483647 h 62"/>
              <a:gd name="T4" fmla="*/ 2147483647 w 66"/>
              <a:gd name="T5" fmla="*/ 2147483647 h 62"/>
              <a:gd name="T6" fmla="*/ 2147483647 w 66"/>
              <a:gd name="T7" fmla="*/ 2147483647 h 62"/>
              <a:gd name="T8" fmla="*/ 2147483647 w 66"/>
              <a:gd name="T9" fmla="*/ 2147483647 h 62"/>
              <a:gd name="T10" fmla="*/ 2147483647 w 66"/>
              <a:gd name="T11" fmla="*/ 2147483647 h 62"/>
              <a:gd name="T12" fmla="*/ 2147483647 w 66"/>
              <a:gd name="T13" fmla="*/ 2147483647 h 62"/>
              <a:gd name="T14" fmla="*/ 0 w 66"/>
              <a:gd name="T15" fmla="*/ 2147483647 h 62"/>
              <a:gd name="T16" fmla="*/ 2147483647 w 66"/>
              <a:gd name="T17" fmla="*/ 2147483647 h 62"/>
              <a:gd name="T18" fmla="*/ 2147483647 w 66"/>
              <a:gd name="T19" fmla="*/ 2147483647 h 62"/>
              <a:gd name="T20" fmla="*/ 2147483647 w 66"/>
              <a:gd name="T21" fmla="*/ 2147483647 h 62"/>
              <a:gd name="T22" fmla="*/ 2147483647 w 66"/>
              <a:gd name="T23" fmla="*/ 2147483647 h 62"/>
              <a:gd name="T24" fmla="*/ 2147483647 w 66"/>
              <a:gd name="T25" fmla="*/ 2147483647 h 62"/>
              <a:gd name="T26" fmla="*/ 2147483647 w 66"/>
              <a:gd name="T27" fmla="*/ 2147483647 h 62"/>
              <a:gd name="T28" fmla="*/ 2147483647 w 66"/>
              <a:gd name="T29" fmla="*/ 2147483647 h 62"/>
              <a:gd name="T30" fmla="*/ 2147483647 w 66"/>
              <a:gd name="T31" fmla="*/ 2147483647 h 62"/>
              <a:gd name="T32" fmla="*/ 2147483647 w 66"/>
              <a:gd name="T33" fmla="*/ 0 h 62"/>
              <a:gd name="T34" fmla="*/ 2147483647 w 66"/>
              <a:gd name="T35" fmla="*/ 2147483647 h 62"/>
              <a:gd name="T36" fmla="*/ 2147483647 w 66"/>
              <a:gd name="T37" fmla="*/ 2147483647 h 62"/>
              <a:gd name="T38" fmla="*/ 2147483647 w 66"/>
              <a:gd name="T39" fmla="*/ 0 h 62"/>
              <a:gd name="T40" fmla="*/ 2147483647 w 66"/>
              <a:gd name="T41" fmla="*/ 2147483647 h 62"/>
              <a:gd name="T42" fmla="*/ 2147483647 w 66"/>
              <a:gd name="T43" fmla="*/ 0 h 62"/>
              <a:gd name="T44" fmla="*/ 2147483647 w 66"/>
              <a:gd name="T45" fmla="*/ 2147483647 h 62"/>
              <a:gd name="T46" fmla="*/ 2147483647 w 66"/>
              <a:gd name="T47" fmla="*/ 2147483647 h 62"/>
              <a:gd name="T48" fmla="*/ 2147483647 w 66"/>
              <a:gd name="T49" fmla="*/ 2147483647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solidFill>
            <a:srgbClr val="2929A5"/>
          </a:solidFill>
          <a:ln w="7938">
            <a:solidFill>
              <a:schemeClr val="tx1"/>
            </a:solidFill>
            <a:prstDash val="solid"/>
            <a:round/>
            <a:headEnd/>
            <a:tailEnd/>
          </a:ln>
        </p:spPr>
        <p:txBody>
          <a:bodyPr/>
          <a:lstStyle/>
          <a:p>
            <a:endParaRPr lang="en-US"/>
          </a:p>
        </p:txBody>
      </p:sp>
      <p:sp>
        <p:nvSpPr>
          <p:cNvPr id="152" name="Freeform 150"/>
          <p:cNvSpPr>
            <a:spLocks/>
          </p:cNvSpPr>
          <p:nvPr/>
        </p:nvSpPr>
        <p:spPr bwMode="auto">
          <a:xfrm>
            <a:off x="4438650" y="3454400"/>
            <a:ext cx="111125" cy="60325"/>
          </a:xfrm>
          <a:custGeom>
            <a:avLst/>
            <a:gdLst>
              <a:gd name="T0" fmla="*/ 2147483647 w 70"/>
              <a:gd name="T1" fmla="*/ 2147483647 h 38"/>
              <a:gd name="T2" fmla="*/ 2147483647 w 70"/>
              <a:gd name="T3" fmla="*/ 2147483647 h 38"/>
              <a:gd name="T4" fmla="*/ 2147483647 w 70"/>
              <a:gd name="T5" fmla="*/ 0 h 38"/>
              <a:gd name="T6" fmla="*/ 2147483647 w 70"/>
              <a:gd name="T7" fmla="*/ 2147483647 h 38"/>
              <a:gd name="T8" fmla="*/ 2147483647 w 70"/>
              <a:gd name="T9" fmla="*/ 2147483647 h 38"/>
              <a:gd name="T10" fmla="*/ 2147483647 w 70"/>
              <a:gd name="T11" fmla="*/ 2147483647 h 38"/>
              <a:gd name="T12" fmla="*/ 2147483647 w 70"/>
              <a:gd name="T13" fmla="*/ 2147483647 h 38"/>
              <a:gd name="T14" fmla="*/ 2147483647 w 70"/>
              <a:gd name="T15" fmla="*/ 2147483647 h 38"/>
              <a:gd name="T16" fmla="*/ 2147483647 w 70"/>
              <a:gd name="T17" fmla="*/ 2147483647 h 38"/>
              <a:gd name="T18" fmla="*/ 2147483647 w 70"/>
              <a:gd name="T19" fmla="*/ 2147483647 h 38"/>
              <a:gd name="T20" fmla="*/ 2147483647 w 70"/>
              <a:gd name="T21" fmla="*/ 2147483647 h 38"/>
              <a:gd name="T22" fmla="*/ 2147483647 w 70"/>
              <a:gd name="T23" fmla="*/ 2147483647 h 38"/>
              <a:gd name="T24" fmla="*/ 2147483647 w 70"/>
              <a:gd name="T25" fmla="*/ 2147483647 h 38"/>
              <a:gd name="T26" fmla="*/ 2147483647 w 70"/>
              <a:gd name="T27" fmla="*/ 2147483647 h 38"/>
              <a:gd name="T28" fmla="*/ 2147483647 w 70"/>
              <a:gd name="T29" fmla="*/ 2147483647 h 38"/>
              <a:gd name="T30" fmla="*/ 2147483647 w 70"/>
              <a:gd name="T31" fmla="*/ 2147483647 h 38"/>
              <a:gd name="T32" fmla="*/ 2147483647 w 70"/>
              <a:gd name="T33" fmla="*/ 2147483647 h 38"/>
              <a:gd name="T34" fmla="*/ 2147483647 w 70"/>
              <a:gd name="T35" fmla="*/ 2147483647 h 38"/>
              <a:gd name="T36" fmla="*/ 2147483647 w 70"/>
              <a:gd name="T37" fmla="*/ 2147483647 h 38"/>
              <a:gd name="T38" fmla="*/ 2147483647 w 70"/>
              <a:gd name="T39" fmla="*/ 2147483647 h 38"/>
              <a:gd name="T40" fmla="*/ 2147483647 w 70"/>
              <a:gd name="T41" fmla="*/ 2147483647 h 38"/>
              <a:gd name="T42" fmla="*/ 0 w 70"/>
              <a:gd name="T43" fmla="*/ 2147483647 h 38"/>
              <a:gd name="T44" fmla="*/ 2147483647 w 70"/>
              <a:gd name="T45" fmla="*/ 2147483647 h 38"/>
              <a:gd name="T46" fmla="*/ 2147483647 w 70"/>
              <a:gd name="T47" fmla="*/ 2147483647 h 38"/>
              <a:gd name="T48" fmla="*/ 2147483647 w 70"/>
              <a:gd name="T49" fmla="*/ 2147483647 h 38"/>
              <a:gd name="T50" fmla="*/ 2147483647 w 70"/>
              <a:gd name="T51" fmla="*/ 2147483647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solidFill>
            <a:srgbClr val="2929A5"/>
          </a:solidFill>
          <a:ln w="7938">
            <a:solidFill>
              <a:schemeClr val="tx1"/>
            </a:solidFill>
            <a:prstDash val="solid"/>
            <a:round/>
            <a:headEnd/>
            <a:tailEnd/>
          </a:ln>
        </p:spPr>
        <p:txBody>
          <a:bodyPr/>
          <a:lstStyle/>
          <a:p>
            <a:endParaRPr lang="en-US"/>
          </a:p>
        </p:txBody>
      </p:sp>
      <p:sp>
        <p:nvSpPr>
          <p:cNvPr id="153" name="Freeform 151"/>
          <p:cNvSpPr>
            <a:spLocks/>
          </p:cNvSpPr>
          <p:nvPr/>
        </p:nvSpPr>
        <p:spPr bwMode="auto">
          <a:xfrm>
            <a:off x="4168775" y="3346450"/>
            <a:ext cx="323850" cy="273050"/>
          </a:xfrm>
          <a:custGeom>
            <a:avLst/>
            <a:gdLst>
              <a:gd name="T0" fmla="*/ 2147483647 w 204"/>
              <a:gd name="T1" fmla="*/ 2147483647 h 172"/>
              <a:gd name="T2" fmla="*/ 2147483647 w 204"/>
              <a:gd name="T3" fmla="*/ 2147483647 h 172"/>
              <a:gd name="T4" fmla="*/ 2147483647 w 204"/>
              <a:gd name="T5" fmla="*/ 2147483647 h 172"/>
              <a:gd name="T6" fmla="*/ 2147483647 w 204"/>
              <a:gd name="T7" fmla="*/ 2147483647 h 172"/>
              <a:gd name="T8" fmla="*/ 2147483647 w 204"/>
              <a:gd name="T9" fmla="*/ 2147483647 h 172"/>
              <a:gd name="T10" fmla="*/ 2147483647 w 204"/>
              <a:gd name="T11" fmla="*/ 2147483647 h 172"/>
              <a:gd name="T12" fmla="*/ 2147483647 w 204"/>
              <a:gd name="T13" fmla="*/ 2147483647 h 172"/>
              <a:gd name="T14" fmla="*/ 2147483647 w 204"/>
              <a:gd name="T15" fmla="*/ 2147483647 h 172"/>
              <a:gd name="T16" fmla="*/ 2147483647 w 204"/>
              <a:gd name="T17" fmla="*/ 2147483647 h 172"/>
              <a:gd name="T18" fmla="*/ 2147483647 w 204"/>
              <a:gd name="T19" fmla="*/ 2147483647 h 172"/>
              <a:gd name="T20" fmla="*/ 2147483647 w 204"/>
              <a:gd name="T21" fmla="*/ 2147483647 h 172"/>
              <a:gd name="T22" fmla="*/ 2147483647 w 204"/>
              <a:gd name="T23" fmla="*/ 2147483647 h 172"/>
              <a:gd name="T24" fmla="*/ 2147483647 w 204"/>
              <a:gd name="T25" fmla="*/ 2147483647 h 172"/>
              <a:gd name="T26" fmla="*/ 2147483647 w 204"/>
              <a:gd name="T27" fmla="*/ 2147483647 h 172"/>
              <a:gd name="T28" fmla="*/ 2147483647 w 204"/>
              <a:gd name="T29" fmla="*/ 2147483647 h 172"/>
              <a:gd name="T30" fmla="*/ 2147483647 w 204"/>
              <a:gd name="T31" fmla="*/ 2147483647 h 172"/>
              <a:gd name="T32" fmla="*/ 2147483647 w 204"/>
              <a:gd name="T33" fmla="*/ 2147483647 h 172"/>
              <a:gd name="T34" fmla="*/ 2147483647 w 204"/>
              <a:gd name="T35" fmla="*/ 2147483647 h 172"/>
              <a:gd name="T36" fmla="*/ 2147483647 w 204"/>
              <a:gd name="T37" fmla="*/ 2147483647 h 172"/>
              <a:gd name="T38" fmla="*/ 2147483647 w 204"/>
              <a:gd name="T39" fmla="*/ 2147483647 h 172"/>
              <a:gd name="T40" fmla="*/ 2147483647 w 204"/>
              <a:gd name="T41" fmla="*/ 2147483647 h 172"/>
              <a:gd name="T42" fmla="*/ 2147483647 w 204"/>
              <a:gd name="T43" fmla="*/ 2147483647 h 172"/>
              <a:gd name="T44" fmla="*/ 2147483647 w 204"/>
              <a:gd name="T45" fmla="*/ 2147483647 h 172"/>
              <a:gd name="T46" fmla="*/ 2147483647 w 204"/>
              <a:gd name="T47" fmla="*/ 2147483647 h 172"/>
              <a:gd name="T48" fmla="*/ 2147483647 w 204"/>
              <a:gd name="T49" fmla="*/ 2147483647 h 172"/>
              <a:gd name="T50" fmla="*/ 0 w 204"/>
              <a:gd name="T51" fmla="*/ 2147483647 h 172"/>
              <a:gd name="T52" fmla="*/ 2147483647 w 204"/>
              <a:gd name="T53" fmla="*/ 2147483647 h 172"/>
              <a:gd name="T54" fmla="*/ 2147483647 w 204"/>
              <a:gd name="T55" fmla="*/ 2147483647 h 172"/>
              <a:gd name="T56" fmla="*/ 2147483647 w 204"/>
              <a:gd name="T57" fmla="*/ 2147483647 h 172"/>
              <a:gd name="T58" fmla="*/ 2147483647 w 204"/>
              <a:gd name="T59" fmla="*/ 2147483647 h 172"/>
              <a:gd name="T60" fmla="*/ 2147483647 w 204"/>
              <a:gd name="T61" fmla="*/ 2147483647 h 172"/>
              <a:gd name="T62" fmla="*/ 2147483647 w 204"/>
              <a:gd name="T63" fmla="*/ 2147483647 h 172"/>
              <a:gd name="T64" fmla="*/ 2147483647 w 204"/>
              <a:gd name="T65" fmla="*/ 2147483647 h 172"/>
              <a:gd name="T66" fmla="*/ 2147483647 w 204"/>
              <a:gd name="T67" fmla="*/ 2147483647 h 172"/>
              <a:gd name="T68" fmla="*/ 2147483647 w 204"/>
              <a:gd name="T69" fmla="*/ 0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solidFill>
            <a:srgbClr val="2929A5"/>
          </a:solidFill>
          <a:ln w="7938">
            <a:solidFill>
              <a:schemeClr val="tx1"/>
            </a:solidFill>
            <a:prstDash val="solid"/>
            <a:round/>
            <a:headEnd/>
            <a:tailEnd/>
          </a:ln>
        </p:spPr>
        <p:txBody>
          <a:bodyPr/>
          <a:lstStyle/>
          <a:p>
            <a:endParaRPr lang="en-US"/>
          </a:p>
        </p:txBody>
      </p:sp>
      <p:sp>
        <p:nvSpPr>
          <p:cNvPr id="154" name="Freeform 152"/>
          <p:cNvSpPr>
            <a:spLocks/>
          </p:cNvSpPr>
          <p:nvPr/>
        </p:nvSpPr>
        <p:spPr bwMode="auto">
          <a:xfrm>
            <a:off x="4048125" y="3625850"/>
            <a:ext cx="85725" cy="152400"/>
          </a:xfrm>
          <a:custGeom>
            <a:avLst/>
            <a:gdLst>
              <a:gd name="T0" fmla="*/ 2147483647 w 54"/>
              <a:gd name="T1" fmla="*/ 2147483647 h 96"/>
              <a:gd name="T2" fmla="*/ 2147483647 w 54"/>
              <a:gd name="T3" fmla="*/ 2147483647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0 w 54"/>
              <a:gd name="T13" fmla="*/ 2147483647 h 96"/>
              <a:gd name="T14" fmla="*/ 2147483647 w 54"/>
              <a:gd name="T15" fmla="*/ 2147483647 h 96"/>
              <a:gd name="T16" fmla="*/ 2147483647 w 54"/>
              <a:gd name="T17" fmla="*/ 2147483647 h 96"/>
              <a:gd name="T18" fmla="*/ 2147483647 w 54"/>
              <a:gd name="T19" fmla="*/ 2147483647 h 96"/>
              <a:gd name="T20" fmla="*/ 2147483647 w 54"/>
              <a:gd name="T21" fmla="*/ 2147483647 h 96"/>
              <a:gd name="T22" fmla="*/ 2147483647 w 54"/>
              <a:gd name="T23" fmla="*/ 0 h 96"/>
              <a:gd name="T24" fmla="*/ 2147483647 w 54"/>
              <a:gd name="T25" fmla="*/ 2147483647 h 96"/>
              <a:gd name="T26" fmla="*/ 2147483647 w 54"/>
              <a:gd name="T27" fmla="*/ 2147483647 h 96"/>
              <a:gd name="T28" fmla="*/ 2147483647 w 54"/>
              <a:gd name="T29" fmla="*/ 2147483647 h 96"/>
              <a:gd name="T30" fmla="*/ 2147483647 w 54"/>
              <a:gd name="T31" fmla="*/ 2147483647 h 96"/>
              <a:gd name="T32" fmla="*/ 2147483647 w 54"/>
              <a:gd name="T33" fmla="*/ 2147483647 h 96"/>
              <a:gd name="T34" fmla="*/ 2147483647 w 54"/>
              <a:gd name="T35" fmla="*/ 2147483647 h 96"/>
              <a:gd name="T36" fmla="*/ 2147483647 w 54"/>
              <a:gd name="T37" fmla="*/ 2147483647 h 96"/>
              <a:gd name="T38" fmla="*/ 2147483647 w 54"/>
              <a:gd name="T39" fmla="*/ 2147483647 h 96"/>
              <a:gd name="T40" fmla="*/ 2147483647 w 54"/>
              <a:gd name="T41" fmla="*/ 2147483647 h 96"/>
              <a:gd name="T42" fmla="*/ 2147483647 w 54"/>
              <a:gd name="T43" fmla="*/ 2147483647 h 96"/>
              <a:gd name="T44" fmla="*/ 2147483647 w 54"/>
              <a:gd name="T45" fmla="*/ 2147483647 h 96"/>
              <a:gd name="T46" fmla="*/ 2147483647 w 54"/>
              <a:gd name="T47" fmla="*/ 2147483647 h 96"/>
              <a:gd name="T48" fmla="*/ 2147483647 w 54"/>
              <a:gd name="T49" fmla="*/ 2147483647 h 96"/>
              <a:gd name="T50" fmla="*/ 2147483647 w 54"/>
              <a:gd name="T51" fmla="*/ 2147483647 h 96"/>
              <a:gd name="T52" fmla="*/ 2147483647 w 54"/>
              <a:gd name="T53" fmla="*/ 2147483647 h 96"/>
              <a:gd name="T54" fmla="*/ 2147483647 w 54"/>
              <a:gd name="T55" fmla="*/ 2147483647 h 96"/>
              <a:gd name="T56" fmla="*/ 2147483647 w 54"/>
              <a:gd name="T57" fmla="*/ 2147483647 h 96"/>
              <a:gd name="T58" fmla="*/ 2147483647 w 54"/>
              <a:gd name="T59" fmla="*/ 2147483647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solidFill>
            <a:srgbClr val="2929A5"/>
          </a:solidFill>
          <a:ln w="7938">
            <a:solidFill>
              <a:schemeClr val="tx1"/>
            </a:solidFill>
            <a:prstDash val="solid"/>
            <a:round/>
            <a:headEnd/>
            <a:tailEnd/>
          </a:ln>
        </p:spPr>
        <p:txBody>
          <a:bodyPr/>
          <a:lstStyle/>
          <a:p>
            <a:endParaRPr lang="en-US"/>
          </a:p>
        </p:txBody>
      </p:sp>
      <p:sp>
        <p:nvSpPr>
          <p:cNvPr id="155" name="Freeform 153"/>
          <p:cNvSpPr>
            <a:spLocks/>
          </p:cNvSpPr>
          <p:nvPr/>
        </p:nvSpPr>
        <p:spPr bwMode="auto">
          <a:xfrm>
            <a:off x="4054475" y="3581400"/>
            <a:ext cx="311150" cy="225425"/>
          </a:xfrm>
          <a:custGeom>
            <a:avLst/>
            <a:gdLst>
              <a:gd name="T0" fmla="*/ 2147483647 w 196"/>
              <a:gd name="T1" fmla="*/ 2147483647 h 142"/>
              <a:gd name="T2" fmla="*/ 2147483647 w 196"/>
              <a:gd name="T3" fmla="*/ 2147483647 h 142"/>
              <a:gd name="T4" fmla="*/ 0 w 196"/>
              <a:gd name="T5" fmla="*/ 2147483647 h 142"/>
              <a:gd name="T6" fmla="*/ 2147483647 w 196"/>
              <a:gd name="T7" fmla="*/ 2147483647 h 142"/>
              <a:gd name="T8" fmla="*/ 2147483647 w 196"/>
              <a:gd name="T9" fmla="*/ 2147483647 h 142"/>
              <a:gd name="T10" fmla="*/ 2147483647 w 196"/>
              <a:gd name="T11" fmla="*/ 0 h 142"/>
              <a:gd name="T12" fmla="*/ 2147483647 w 196"/>
              <a:gd name="T13" fmla="*/ 2147483647 h 142"/>
              <a:gd name="T14" fmla="*/ 2147483647 w 196"/>
              <a:gd name="T15" fmla="*/ 2147483647 h 142"/>
              <a:gd name="T16" fmla="*/ 2147483647 w 196"/>
              <a:gd name="T17" fmla="*/ 2147483647 h 142"/>
              <a:gd name="T18" fmla="*/ 2147483647 w 196"/>
              <a:gd name="T19" fmla="*/ 2147483647 h 142"/>
              <a:gd name="T20" fmla="*/ 2147483647 w 196"/>
              <a:gd name="T21" fmla="*/ 2147483647 h 142"/>
              <a:gd name="T22" fmla="*/ 2147483647 w 196"/>
              <a:gd name="T23" fmla="*/ 2147483647 h 142"/>
              <a:gd name="T24" fmla="*/ 2147483647 w 196"/>
              <a:gd name="T25" fmla="*/ 2147483647 h 142"/>
              <a:gd name="T26" fmla="*/ 2147483647 w 196"/>
              <a:gd name="T27" fmla="*/ 2147483647 h 142"/>
              <a:gd name="T28" fmla="*/ 2147483647 w 196"/>
              <a:gd name="T29" fmla="*/ 2147483647 h 142"/>
              <a:gd name="T30" fmla="*/ 2147483647 w 196"/>
              <a:gd name="T31" fmla="*/ 2147483647 h 142"/>
              <a:gd name="T32" fmla="*/ 2147483647 w 196"/>
              <a:gd name="T33" fmla="*/ 2147483647 h 142"/>
              <a:gd name="T34" fmla="*/ 2147483647 w 196"/>
              <a:gd name="T35" fmla="*/ 2147483647 h 142"/>
              <a:gd name="T36" fmla="*/ 2147483647 w 196"/>
              <a:gd name="T37" fmla="*/ 2147483647 h 142"/>
              <a:gd name="T38" fmla="*/ 2147483647 w 196"/>
              <a:gd name="T39" fmla="*/ 2147483647 h 142"/>
              <a:gd name="T40" fmla="*/ 2147483647 w 196"/>
              <a:gd name="T41" fmla="*/ 2147483647 h 142"/>
              <a:gd name="T42" fmla="*/ 2147483647 w 196"/>
              <a:gd name="T43" fmla="*/ 2147483647 h 142"/>
              <a:gd name="T44" fmla="*/ 2147483647 w 196"/>
              <a:gd name="T45" fmla="*/ 2147483647 h 142"/>
              <a:gd name="T46" fmla="*/ 2147483647 w 196"/>
              <a:gd name="T47" fmla="*/ 2147483647 h 142"/>
              <a:gd name="T48" fmla="*/ 2147483647 w 196"/>
              <a:gd name="T49" fmla="*/ 2147483647 h 142"/>
              <a:gd name="T50" fmla="*/ 2147483647 w 196"/>
              <a:gd name="T51" fmla="*/ 2147483647 h 142"/>
              <a:gd name="T52" fmla="*/ 2147483647 w 196"/>
              <a:gd name="T53" fmla="*/ 2147483647 h 142"/>
              <a:gd name="T54" fmla="*/ 2147483647 w 196"/>
              <a:gd name="T55" fmla="*/ 2147483647 h 142"/>
              <a:gd name="T56" fmla="*/ 2147483647 w 196"/>
              <a:gd name="T57" fmla="*/ 2147483647 h 142"/>
              <a:gd name="T58" fmla="*/ 2147483647 w 196"/>
              <a:gd name="T59" fmla="*/ 2147483647 h 142"/>
              <a:gd name="T60" fmla="*/ 2147483647 w 196"/>
              <a:gd name="T61" fmla="*/ 2147483647 h 142"/>
              <a:gd name="T62" fmla="*/ 2147483647 w 196"/>
              <a:gd name="T63" fmla="*/ 2147483647 h 142"/>
              <a:gd name="T64" fmla="*/ 2147483647 w 196"/>
              <a:gd name="T65" fmla="*/ 2147483647 h 142"/>
              <a:gd name="T66" fmla="*/ 2147483647 w 196"/>
              <a:gd name="T67" fmla="*/ 2147483647 h 142"/>
              <a:gd name="T68" fmla="*/ 2147483647 w 196"/>
              <a:gd name="T69" fmla="*/ 2147483647 h 142"/>
              <a:gd name="T70" fmla="*/ 2147483647 w 196"/>
              <a:gd name="T71" fmla="*/ 2147483647 h 142"/>
              <a:gd name="T72" fmla="*/ 2147483647 w 196"/>
              <a:gd name="T73" fmla="*/ 2147483647 h 142"/>
              <a:gd name="T74" fmla="*/ 2147483647 w 196"/>
              <a:gd name="T75" fmla="*/ 2147483647 h 142"/>
              <a:gd name="T76" fmla="*/ 2147483647 w 196"/>
              <a:gd name="T77" fmla="*/ 2147483647 h 142"/>
              <a:gd name="T78" fmla="*/ 2147483647 w 196"/>
              <a:gd name="T79" fmla="*/ 2147483647 h 142"/>
              <a:gd name="T80" fmla="*/ 2147483647 w 196"/>
              <a:gd name="T81" fmla="*/ 2147483647 h 142"/>
              <a:gd name="T82" fmla="*/ 2147483647 w 196"/>
              <a:gd name="T83" fmla="*/ 2147483647 h 142"/>
              <a:gd name="T84" fmla="*/ 2147483647 w 196"/>
              <a:gd name="T85" fmla="*/ 2147483647 h 142"/>
              <a:gd name="T86" fmla="*/ 2147483647 w 196"/>
              <a:gd name="T87" fmla="*/ 2147483647 h 142"/>
              <a:gd name="T88" fmla="*/ 2147483647 w 196"/>
              <a:gd name="T89" fmla="*/ 2147483647 h 142"/>
              <a:gd name="T90" fmla="*/ 2147483647 w 196"/>
              <a:gd name="T91" fmla="*/ 2147483647 h 142"/>
              <a:gd name="T92" fmla="*/ 2147483647 w 196"/>
              <a:gd name="T93" fmla="*/ 2147483647 h 142"/>
              <a:gd name="T94" fmla="*/ 2147483647 w 196"/>
              <a:gd name="T95" fmla="*/ 2147483647 h 142"/>
              <a:gd name="T96" fmla="*/ 2147483647 w 196"/>
              <a:gd name="T97" fmla="*/ 2147483647 h 142"/>
              <a:gd name="T98" fmla="*/ 2147483647 w 196"/>
              <a:gd name="T99" fmla="*/ 2147483647 h 142"/>
              <a:gd name="T100" fmla="*/ 2147483647 w 196"/>
              <a:gd name="T101" fmla="*/ 2147483647 h 142"/>
              <a:gd name="T102" fmla="*/ 2147483647 w 196"/>
              <a:gd name="T103" fmla="*/ 2147483647 h 142"/>
              <a:gd name="T104" fmla="*/ 2147483647 w 196"/>
              <a:gd name="T105" fmla="*/ 2147483647 h 142"/>
              <a:gd name="T106" fmla="*/ 2147483647 w 196"/>
              <a:gd name="T107" fmla="*/ 2147483647 h 142"/>
              <a:gd name="T108" fmla="*/ 2147483647 w 196"/>
              <a:gd name="T109" fmla="*/ 2147483647 h 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solidFill>
            <a:srgbClr val="2929A5"/>
          </a:solidFill>
          <a:ln w="7938">
            <a:solidFill>
              <a:schemeClr val="tx1"/>
            </a:solidFill>
            <a:prstDash val="solid"/>
            <a:round/>
            <a:headEnd/>
            <a:tailEnd/>
          </a:ln>
        </p:spPr>
        <p:txBody>
          <a:bodyPr/>
          <a:lstStyle/>
          <a:p>
            <a:endParaRPr lang="en-US"/>
          </a:p>
        </p:txBody>
      </p:sp>
      <p:sp>
        <p:nvSpPr>
          <p:cNvPr id="156" name="Freeform 154"/>
          <p:cNvSpPr>
            <a:spLocks/>
          </p:cNvSpPr>
          <p:nvPr/>
        </p:nvSpPr>
        <p:spPr bwMode="auto">
          <a:xfrm>
            <a:off x="4508500" y="3609975"/>
            <a:ext cx="22225" cy="41275"/>
          </a:xfrm>
          <a:custGeom>
            <a:avLst/>
            <a:gdLst>
              <a:gd name="T0" fmla="*/ 2147483647 w 14"/>
              <a:gd name="T1" fmla="*/ 0 h 26"/>
              <a:gd name="T2" fmla="*/ 2147483647 w 14"/>
              <a:gd name="T3" fmla="*/ 2147483647 h 26"/>
              <a:gd name="T4" fmla="*/ 0 w 14"/>
              <a:gd name="T5" fmla="*/ 2147483647 h 26"/>
              <a:gd name="T6" fmla="*/ 0 w 14"/>
              <a:gd name="T7" fmla="*/ 2147483647 h 26"/>
              <a:gd name="T8" fmla="*/ 0 w 14"/>
              <a:gd name="T9" fmla="*/ 2147483647 h 26"/>
              <a:gd name="T10" fmla="*/ 2147483647 w 14"/>
              <a:gd name="T11" fmla="*/ 2147483647 h 26"/>
              <a:gd name="T12" fmla="*/ 2147483647 w 14"/>
              <a:gd name="T13" fmla="*/ 2147483647 h 26"/>
              <a:gd name="T14" fmla="*/ 2147483647 w 14"/>
              <a:gd name="T15" fmla="*/ 2147483647 h 26"/>
              <a:gd name="T16" fmla="*/ 2147483647 w 14"/>
              <a:gd name="T17" fmla="*/ 2147483647 h 26"/>
              <a:gd name="T18" fmla="*/ 2147483647 w 14"/>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solidFill>
            <a:srgbClr val="2929A5"/>
          </a:solidFill>
          <a:ln w="7938">
            <a:solidFill>
              <a:schemeClr val="tx1"/>
            </a:solidFill>
            <a:prstDash val="solid"/>
            <a:round/>
            <a:headEnd/>
            <a:tailEnd/>
          </a:ln>
        </p:spPr>
        <p:txBody>
          <a:bodyPr/>
          <a:lstStyle/>
          <a:p>
            <a:endParaRPr lang="en-US"/>
          </a:p>
        </p:txBody>
      </p:sp>
      <p:sp>
        <p:nvSpPr>
          <p:cNvPr id="157" name="Freeform 155"/>
          <p:cNvSpPr>
            <a:spLocks/>
          </p:cNvSpPr>
          <p:nvPr/>
        </p:nvSpPr>
        <p:spPr bwMode="auto">
          <a:xfrm>
            <a:off x="4498975" y="3663950"/>
            <a:ext cx="31750" cy="60325"/>
          </a:xfrm>
          <a:custGeom>
            <a:avLst/>
            <a:gdLst>
              <a:gd name="T0" fmla="*/ 2147483647 w 20"/>
              <a:gd name="T1" fmla="*/ 0 h 38"/>
              <a:gd name="T2" fmla="*/ 2147483647 w 20"/>
              <a:gd name="T3" fmla="*/ 2147483647 h 38"/>
              <a:gd name="T4" fmla="*/ 2147483647 w 20"/>
              <a:gd name="T5" fmla="*/ 2147483647 h 38"/>
              <a:gd name="T6" fmla="*/ 0 w 20"/>
              <a:gd name="T7" fmla="*/ 2147483647 h 38"/>
              <a:gd name="T8" fmla="*/ 2147483647 w 20"/>
              <a:gd name="T9" fmla="*/ 2147483647 h 38"/>
              <a:gd name="T10" fmla="*/ 2147483647 w 20"/>
              <a:gd name="T11" fmla="*/ 2147483647 h 38"/>
              <a:gd name="T12" fmla="*/ 2147483647 w 20"/>
              <a:gd name="T13" fmla="*/ 2147483647 h 38"/>
              <a:gd name="T14" fmla="*/ 2147483647 w 20"/>
              <a:gd name="T15" fmla="*/ 2147483647 h 38"/>
              <a:gd name="T16" fmla="*/ 2147483647 w 20"/>
              <a:gd name="T17" fmla="*/ 2147483647 h 38"/>
              <a:gd name="T18" fmla="*/ 2147483647 w 20"/>
              <a:gd name="T19" fmla="*/ 2147483647 h 38"/>
              <a:gd name="T20" fmla="*/ 2147483647 w 20"/>
              <a:gd name="T21" fmla="*/ 2147483647 h 38"/>
              <a:gd name="T22" fmla="*/ 2147483647 w 20"/>
              <a:gd name="T23" fmla="*/ 2147483647 h 38"/>
              <a:gd name="T24" fmla="*/ 2147483647 w 20"/>
              <a:gd name="T25" fmla="*/ 2147483647 h 38"/>
              <a:gd name="T26" fmla="*/ 2147483647 w 20"/>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solidFill>
            <a:srgbClr val="2929A5"/>
          </a:solidFill>
          <a:ln w="7938">
            <a:solidFill>
              <a:schemeClr val="tx1"/>
            </a:solidFill>
            <a:prstDash val="solid"/>
            <a:round/>
            <a:headEnd/>
            <a:tailEnd/>
          </a:ln>
        </p:spPr>
        <p:txBody>
          <a:bodyPr/>
          <a:lstStyle/>
          <a:p>
            <a:endParaRPr lang="en-US"/>
          </a:p>
        </p:txBody>
      </p:sp>
      <p:sp>
        <p:nvSpPr>
          <p:cNvPr id="158" name="Freeform 156"/>
          <p:cNvSpPr>
            <a:spLocks/>
          </p:cNvSpPr>
          <p:nvPr/>
        </p:nvSpPr>
        <p:spPr bwMode="auto">
          <a:xfrm>
            <a:off x="4352925" y="3336925"/>
            <a:ext cx="95250" cy="60325"/>
          </a:xfrm>
          <a:custGeom>
            <a:avLst/>
            <a:gdLst>
              <a:gd name="T0" fmla="*/ 0 w 60"/>
              <a:gd name="T1" fmla="*/ 2147483647 h 38"/>
              <a:gd name="T2" fmla="*/ 2147483647 w 60"/>
              <a:gd name="T3" fmla="*/ 2147483647 h 38"/>
              <a:gd name="T4" fmla="*/ 2147483647 w 60"/>
              <a:gd name="T5" fmla="*/ 2147483647 h 38"/>
              <a:gd name="T6" fmla="*/ 2147483647 w 60"/>
              <a:gd name="T7" fmla="*/ 0 h 38"/>
              <a:gd name="T8" fmla="*/ 2147483647 w 60"/>
              <a:gd name="T9" fmla="*/ 2147483647 h 38"/>
              <a:gd name="T10" fmla="*/ 2147483647 w 60"/>
              <a:gd name="T11" fmla="*/ 2147483647 h 38"/>
              <a:gd name="T12" fmla="*/ 2147483647 w 60"/>
              <a:gd name="T13" fmla="*/ 2147483647 h 38"/>
              <a:gd name="T14" fmla="*/ 2147483647 w 60"/>
              <a:gd name="T15" fmla="*/ 2147483647 h 38"/>
              <a:gd name="T16" fmla="*/ 2147483647 w 60"/>
              <a:gd name="T17" fmla="*/ 2147483647 h 38"/>
              <a:gd name="T18" fmla="*/ 2147483647 w 60"/>
              <a:gd name="T19" fmla="*/ 2147483647 h 38"/>
              <a:gd name="T20" fmla="*/ 2147483647 w 60"/>
              <a:gd name="T21" fmla="*/ 2147483647 h 38"/>
              <a:gd name="T22" fmla="*/ 2147483647 w 60"/>
              <a:gd name="T23" fmla="*/ 2147483647 h 38"/>
              <a:gd name="T24" fmla="*/ 2147483647 w 60"/>
              <a:gd name="T25" fmla="*/ 2147483647 h 38"/>
              <a:gd name="T26" fmla="*/ 2147483647 w 60"/>
              <a:gd name="T27" fmla="*/ 2147483647 h 38"/>
              <a:gd name="T28" fmla="*/ 2147483647 w 60"/>
              <a:gd name="T29" fmla="*/ 2147483647 h 38"/>
              <a:gd name="T30" fmla="*/ 2147483647 w 60"/>
              <a:gd name="T31" fmla="*/ 2147483647 h 38"/>
              <a:gd name="T32" fmla="*/ 0 w 60"/>
              <a:gd name="T33" fmla="*/ 214748364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solidFill>
            <a:srgbClr val="2929A5"/>
          </a:solidFill>
          <a:ln w="7938">
            <a:solidFill>
              <a:schemeClr val="tx1"/>
            </a:solidFill>
            <a:prstDash val="solid"/>
            <a:round/>
            <a:headEnd/>
            <a:tailEnd/>
          </a:ln>
        </p:spPr>
        <p:txBody>
          <a:bodyPr/>
          <a:lstStyle/>
          <a:p>
            <a:endParaRPr lang="en-US"/>
          </a:p>
        </p:txBody>
      </p:sp>
      <p:sp>
        <p:nvSpPr>
          <p:cNvPr id="159" name="Freeform 157"/>
          <p:cNvSpPr>
            <a:spLocks/>
          </p:cNvSpPr>
          <p:nvPr/>
        </p:nvSpPr>
        <p:spPr bwMode="auto">
          <a:xfrm>
            <a:off x="4371975" y="3263900"/>
            <a:ext cx="95250" cy="88900"/>
          </a:xfrm>
          <a:custGeom>
            <a:avLst/>
            <a:gdLst>
              <a:gd name="T0" fmla="*/ 2147483647 w 60"/>
              <a:gd name="T1" fmla="*/ 2147483647 h 56"/>
              <a:gd name="T2" fmla="*/ 2147483647 w 60"/>
              <a:gd name="T3" fmla="*/ 2147483647 h 56"/>
              <a:gd name="T4" fmla="*/ 2147483647 w 60"/>
              <a:gd name="T5" fmla="*/ 2147483647 h 56"/>
              <a:gd name="T6" fmla="*/ 2147483647 w 60"/>
              <a:gd name="T7" fmla="*/ 2147483647 h 56"/>
              <a:gd name="T8" fmla="*/ 0 w 60"/>
              <a:gd name="T9" fmla="*/ 2147483647 h 56"/>
              <a:gd name="T10" fmla="*/ 2147483647 w 60"/>
              <a:gd name="T11" fmla="*/ 2147483647 h 56"/>
              <a:gd name="T12" fmla="*/ 2147483647 w 60"/>
              <a:gd name="T13" fmla="*/ 2147483647 h 56"/>
              <a:gd name="T14" fmla="*/ 2147483647 w 60"/>
              <a:gd name="T15" fmla="*/ 2147483647 h 56"/>
              <a:gd name="T16" fmla="*/ 2147483647 w 60"/>
              <a:gd name="T17" fmla="*/ 2147483647 h 56"/>
              <a:gd name="T18" fmla="*/ 2147483647 w 60"/>
              <a:gd name="T19" fmla="*/ 2147483647 h 56"/>
              <a:gd name="T20" fmla="*/ 2147483647 w 60"/>
              <a:gd name="T21" fmla="*/ 2147483647 h 56"/>
              <a:gd name="T22" fmla="*/ 2147483647 w 60"/>
              <a:gd name="T23" fmla="*/ 2147483647 h 56"/>
              <a:gd name="T24" fmla="*/ 2147483647 w 60"/>
              <a:gd name="T25" fmla="*/ 2147483647 h 56"/>
              <a:gd name="T26" fmla="*/ 2147483647 w 60"/>
              <a:gd name="T27" fmla="*/ 2147483647 h 56"/>
              <a:gd name="T28" fmla="*/ 2147483647 w 60"/>
              <a:gd name="T29" fmla="*/ 2147483647 h 56"/>
              <a:gd name="T30" fmla="*/ 2147483647 w 60"/>
              <a:gd name="T31" fmla="*/ 0 h 56"/>
              <a:gd name="T32" fmla="*/ 2147483647 w 60"/>
              <a:gd name="T33" fmla="*/ 2147483647 h 56"/>
              <a:gd name="T34" fmla="*/ 2147483647 w 60"/>
              <a:gd name="T35" fmla="*/ 2147483647 h 56"/>
              <a:gd name="T36" fmla="*/ 2147483647 w 60"/>
              <a:gd name="T37" fmla="*/ 2147483647 h 56"/>
              <a:gd name="T38" fmla="*/ 2147483647 w 60"/>
              <a:gd name="T39" fmla="*/ 2147483647 h 56"/>
              <a:gd name="T40" fmla="*/ 2147483647 w 60"/>
              <a:gd name="T41" fmla="*/ 2147483647 h 56"/>
              <a:gd name="T42" fmla="*/ 2147483647 w 60"/>
              <a:gd name="T43" fmla="*/ 2147483647 h 56"/>
              <a:gd name="T44" fmla="*/ 2147483647 w 60"/>
              <a:gd name="T45" fmla="*/ 2147483647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solidFill>
            <a:srgbClr val="2929A5"/>
          </a:solidFill>
          <a:ln w="7938">
            <a:solidFill>
              <a:schemeClr val="tx1"/>
            </a:solidFill>
            <a:prstDash val="solid"/>
            <a:round/>
            <a:headEnd/>
            <a:tailEnd/>
          </a:ln>
        </p:spPr>
        <p:txBody>
          <a:bodyPr/>
          <a:lstStyle/>
          <a:p>
            <a:endParaRPr lang="en-US"/>
          </a:p>
        </p:txBody>
      </p:sp>
      <p:sp>
        <p:nvSpPr>
          <p:cNvPr id="160" name="Freeform 158"/>
          <p:cNvSpPr>
            <a:spLocks/>
          </p:cNvSpPr>
          <p:nvPr/>
        </p:nvSpPr>
        <p:spPr bwMode="auto">
          <a:xfrm>
            <a:off x="4492625" y="3121025"/>
            <a:ext cx="66675" cy="98425"/>
          </a:xfrm>
          <a:custGeom>
            <a:avLst/>
            <a:gdLst>
              <a:gd name="T0" fmla="*/ 2147483647 w 42"/>
              <a:gd name="T1" fmla="*/ 2147483647 h 62"/>
              <a:gd name="T2" fmla="*/ 2147483647 w 42"/>
              <a:gd name="T3" fmla="*/ 2147483647 h 62"/>
              <a:gd name="T4" fmla="*/ 2147483647 w 42"/>
              <a:gd name="T5" fmla="*/ 2147483647 h 62"/>
              <a:gd name="T6" fmla="*/ 2147483647 w 42"/>
              <a:gd name="T7" fmla="*/ 2147483647 h 62"/>
              <a:gd name="T8" fmla="*/ 0 w 42"/>
              <a:gd name="T9" fmla="*/ 2147483647 h 62"/>
              <a:gd name="T10" fmla="*/ 0 w 42"/>
              <a:gd name="T11" fmla="*/ 2147483647 h 62"/>
              <a:gd name="T12" fmla="*/ 2147483647 w 42"/>
              <a:gd name="T13" fmla="*/ 2147483647 h 62"/>
              <a:gd name="T14" fmla="*/ 2147483647 w 42"/>
              <a:gd name="T15" fmla="*/ 2147483647 h 62"/>
              <a:gd name="T16" fmla="*/ 2147483647 w 42"/>
              <a:gd name="T17" fmla="*/ 2147483647 h 62"/>
              <a:gd name="T18" fmla="*/ 2147483647 w 42"/>
              <a:gd name="T19" fmla="*/ 2147483647 h 62"/>
              <a:gd name="T20" fmla="*/ 2147483647 w 42"/>
              <a:gd name="T21" fmla="*/ 0 h 62"/>
              <a:gd name="T22" fmla="*/ 2147483647 w 42"/>
              <a:gd name="T23" fmla="*/ 2147483647 h 62"/>
              <a:gd name="T24" fmla="*/ 2147483647 w 42"/>
              <a:gd name="T25" fmla="*/ 2147483647 h 62"/>
              <a:gd name="T26" fmla="*/ 2147483647 w 42"/>
              <a:gd name="T27" fmla="*/ 2147483647 h 62"/>
              <a:gd name="T28" fmla="*/ 2147483647 w 42"/>
              <a:gd name="T29" fmla="*/ 2147483647 h 62"/>
              <a:gd name="T30" fmla="*/ 2147483647 w 42"/>
              <a:gd name="T31" fmla="*/ 2147483647 h 62"/>
              <a:gd name="T32" fmla="*/ 2147483647 w 42"/>
              <a:gd name="T33" fmla="*/ 2147483647 h 62"/>
              <a:gd name="T34" fmla="*/ 2147483647 w 42"/>
              <a:gd name="T35" fmla="*/ 2147483647 h 62"/>
              <a:gd name="T36" fmla="*/ 2147483647 w 42"/>
              <a:gd name="T37" fmla="*/ 2147483647 h 62"/>
              <a:gd name="T38" fmla="*/ 2147483647 w 42"/>
              <a:gd name="T39" fmla="*/ 2147483647 h 62"/>
              <a:gd name="T40" fmla="*/ 2147483647 w 42"/>
              <a:gd name="T41" fmla="*/ 2147483647 h 62"/>
              <a:gd name="T42" fmla="*/ 2147483647 w 42"/>
              <a:gd name="T43" fmla="*/ 2147483647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solidFill>
            <a:srgbClr val="2929A5"/>
          </a:solidFill>
          <a:ln w="7938">
            <a:solidFill>
              <a:schemeClr val="tx1"/>
            </a:solidFill>
            <a:prstDash val="solid"/>
            <a:round/>
            <a:headEnd/>
            <a:tailEnd/>
          </a:ln>
        </p:spPr>
        <p:txBody>
          <a:bodyPr/>
          <a:lstStyle/>
          <a:p>
            <a:endParaRPr lang="en-US"/>
          </a:p>
        </p:txBody>
      </p:sp>
      <p:sp>
        <p:nvSpPr>
          <p:cNvPr id="161" name="Freeform 159"/>
          <p:cNvSpPr>
            <a:spLocks/>
          </p:cNvSpPr>
          <p:nvPr/>
        </p:nvSpPr>
        <p:spPr bwMode="auto">
          <a:xfrm>
            <a:off x="4540250" y="3190875"/>
            <a:ext cx="19050" cy="22225"/>
          </a:xfrm>
          <a:custGeom>
            <a:avLst/>
            <a:gdLst>
              <a:gd name="T0" fmla="*/ 2147483647 w 12"/>
              <a:gd name="T1" fmla="*/ 0 h 14"/>
              <a:gd name="T2" fmla="*/ 2147483647 w 12"/>
              <a:gd name="T3" fmla="*/ 0 h 14"/>
              <a:gd name="T4" fmla="*/ 2147483647 w 12"/>
              <a:gd name="T5" fmla="*/ 2147483647 h 14"/>
              <a:gd name="T6" fmla="*/ 2147483647 w 12"/>
              <a:gd name="T7" fmla="*/ 2147483647 h 14"/>
              <a:gd name="T8" fmla="*/ 2147483647 w 12"/>
              <a:gd name="T9" fmla="*/ 2147483647 h 14"/>
              <a:gd name="T10" fmla="*/ 0 w 12"/>
              <a:gd name="T11" fmla="*/ 2147483647 h 14"/>
              <a:gd name="T12" fmla="*/ 2147483647 w 12"/>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4">
                <a:moveTo>
                  <a:pt x="2" y="0"/>
                </a:moveTo>
                <a:lnTo>
                  <a:pt x="12" y="0"/>
                </a:lnTo>
                <a:lnTo>
                  <a:pt x="12" y="8"/>
                </a:lnTo>
                <a:lnTo>
                  <a:pt x="12" y="14"/>
                </a:lnTo>
                <a:lnTo>
                  <a:pt x="4" y="14"/>
                </a:lnTo>
                <a:lnTo>
                  <a:pt x="0" y="8"/>
                </a:lnTo>
                <a:lnTo>
                  <a:pt x="2" y="0"/>
                </a:lnTo>
                <a:close/>
              </a:path>
            </a:pathLst>
          </a:custGeom>
          <a:solidFill>
            <a:srgbClr val="2929A5"/>
          </a:solidFill>
          <a:ln w="7938">
            <a:solidFill>
              <a:schemeClr val="tx1"/>
            </a:solidFill>
            <a:prstDash val="solid"/>
            <a:round/>
            <a:headEnd/>
            <a:tailEnd/>
          </a:ln>
        </p:spPr>
        <p:txBody>
          <a:bodyPr/>
          <a:lstStyle/>
          <a:p>
            <a:endParaRPr lang="en-US"/>
          </a:p>
        </p:txBody>
      </p:sp>
      <p:sp>
        <p:nvSpPr>
          <p:cNvPr id="162" name="Freeform 160"/>
          <p:cNvSpPr>
            <a:spLocks/>
          </p:cNvSpPr>
          <p:nvPr/>
        </p:nvSpPr>
        <p:spPr bwMode="auto">
          <a:xfrm>
            <a:off x="4568825" y="3175000"/>
            <a:ext cx="39688" cy="38100"/>
          </a:xfrm>
          <a:custGeom>
            <a:avLst/>
            <a:gdLst>
              <a:gd name="T0" fmla="*/ 0 w 25"/>
              <a:gd name="T1" fmla="*/ 2147483647 h 24"/>
              <a:gd name="T2" fmla="*/ 2147483647 w 25"/>
              <a:gd name="T3" fmla="*/ 2147483647 h 24"/>
              <a:gd name="T4" fmla="*/ 2147483647 w 25"/>
              <a:gd name="T5" fmla="*/ 2147483647 h 24"/>
              <a:gd name="T6" fmla="*/ 2147483647 w 25"/>
              <a:gd name="T7" fmla="*/ 2147483647 h 24"/>
              <a:gd name="T8" fmla="*/ 2147483647 w 25"/>
              <a:gd name="T9" fmla="*/ 0 h 24"/>
              <a:gd name="T10" fmla="*/ 2147483647 w 25"/>
              <a:gd name="T11" fmla="*/ 2147483647 h 24"/>
              <a:gd name="T12" fmla="*/ 2147483647 w 25"/>
              <a:gd name="T13" fmla="*/ 2147483647 h 24"/>
              <a:gd name="T14" fmla="*/ 2147483647 w 25"/>
              <a:gd name="T15" fmla="*/ 2147483647 h 24"/>
              <a:gd name="T16" fmla="*/ 2147483647 w 25"/>
              <a:gd name="T17" fmla="*/ 2147483647 h 24"/>
              <a:gd name="T18" fmla="*/ 2147483647 w 25"/>
              <a:gd name="T19" fmla="*/ 2147483647 h 24"/>
              <a:gd name="T20" fmla="*/ 2147483647 w 25"/>
              <a:gd name="T21" fmla="*/ 2147483647 h 24"/>
              <a:gd name="T22" fmla="*/ 0 w 25"/>
              <a:gd name="T23" fmla="*/ 2147483647 h 24"/>
              <a:gd name="T24" fmla="*/ 0 w 25"/>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solidFill>
            <a:srgbClr val="2929A5"/>
          </a:solidFill>
          <a:ln w="7938">
            <a:solidFill>
              <a:schemeClr val="tx1"/>
            </a:solidFill>
            <a:prstDash val="solid"/>
            <a:round/>
            <a:headEnd/>
            <a:tailEnd/>
          </a:ln>
        </p:spPr>
        <p:txBody>
          <a:bodyPr/>
          <a:lstStyle/>
          <a:p>
            <a:endParaRPr lang="en-US"/>
          </a:p>
        </p:txBody>
      </p:sp>
      <p:sp>
        <p:nvSpPr>
          <p:cNvPr id="163" name="Freeform 161"/>
          <p:cNvSpPr>
            <a:spLocks/>
          </p:cNvSpPr>
          <p:nvPr/>
        </p:nvSpPr>
        <p:spPr bwMode="auto">
          <a:xfrm>
            <a:off x="4441825" y="3216275"/>
            <a:ext cx="227013" cy="250825"/>
          </a:xfrm>
          <a:custGeom>
            <a:avLst/>
            <a:gdLst>
              <a:gd name="T0" fmla="*/ 2147483647 w 143"/>
              <a:gd name="T1" fmla="*/ 2147483647 h 158"/>
              <a:gd name="T2" fmla="*/ 2147483647 w 143"/>
              <a:gd name="T3" fmla="*/ 2147483647 h 158"/>
              <a:gd name="T4" fmla="*/ 2147483647 w 143"/>
              <a:gd name="T5" fmla="*/ 2147483647 h 158"/>
              <a:gd name="T6" fmla="*/ 2147483647 w 143"/>
              <a:gd name="T7" fmla="*/ 2147483647 h 158"/>
              <a:gd name="T8" fmla="*/ 2147483647 w 143"/>
              <a:gd name="T9" fmla="*/ 2147483647 h 158"/>
              <a:gd name="T10" fmla="*/ 2147483647 w 143"/>
              <a:gd name="T11" fmla="*/ 2147483647 h 158"/>
              <a:gd name="T12" fmla="*/ 2147483647 w 143"/>
              <a:gd name="T13" fmla="*/ 2147483647 h 158"/>
              <a:gd name="T14" fmla="*/ 2147483647 w 143"/>
              <a:gd name="T15" fmla="*/ 2147483647 h 158"/>
              <a:gd name="T16" fmla="*/ 2147483647 w 143"/>
              <a:gd name="T17" fmla="*/ 2147483647 h 158"/>
              <a:gd name="T18" fmla="*/ 2147483647 w 143"/>
              <a:gd name="T19" fmla="*/ 0 h 158"/>
              <a:gd name="T20" fmla="*/ 2147483647 w 143"/>
              <a:gd name="T21" fmla="*/ 2147483647 h 158"/>
              <a:gd name="T22" fmla="*/ 2147483647 w 143"/>
              <a:gd name="T23" fmla="*/ 2147483647 h 158"/>
              <a:gd name="T24" fmla="*/ 2147483647 w 143"/>
              <a:gd name="T25" fmla="*/ 2147483647 h 158"/>
              <a:gd name="T26" fmla="*/ 2147483647 w 143"/>
              <a:gd name="T27" fmla="*/ 2147483647 h 158"/>
              <a:gd name="T28" fmla="*/ 2147483647 w 143"/>
              <a:gd name="T29" fmla="*/ 2147483647 h 158"/>
              <a:gd name="T30" fmla="*/ 2147483647 w 143"/>
              <a:gd name="T31" fmla="*/ 2147483647 h 158"/>
              <a:gd name="T32" fmla="*/ 2147483647 w 143"/>
              <a:gd name="T33" fmla="*/ 2147483647 h 158"/>
              <a:gd name="T34" fmla="*/ 2147483647 w 143"/>
              <a:gd name="T35" fmla="*/ 2147483647 h 158"/>
              <a:gd name="T36" fmla="*/ 2147483647 w 143"/>
              <a:gd name="T37" fmla="*/ 2147483647 h 158"/>
              <a:gd name="T38" fmla="*/ 2147483647 w 143"/>
              <a:gd name="T39" fmla="*/ 2147483647 h 158"/>
              <a:gd name="T40" fmla="*/ 2147483647 w 143"/>
              <a:gd name="T41" fmla="*/ 2147483647 h 158"/>
              <a:gd name="T42" fmla="*/ 2147483647 w 143"/>
              <a:gd name="T43" fmla="*/ 2147483647 h 158"/>
              <a:gd name="T44" fmla="*/ 2147483647 w 143"/>
              <a:gd name="T45" fmla="*/ 2147483647 h 158"/>
              <a:gd name="T46" fmla="*/ 2147483647 w 143"/>
              <a:gd name="T47" fmla="*/ 2147483647 h 158"/>
              <a:gd name="T48" fmla="*/ 2147483647 w 143"/>
              <a:gd name="T49" fmla="*/ 2147483647 h 158"/>
              <a:gd name="T50" fmla="*/ 2147483647 w 143"/>
              <a:gd name="T51" fmla="*/ 2147483647 h 158"/>
              <a:gd name="T52" fmla="*/ 2147483647 w 143"/>
              <a:gd name="T53" fmla="*/ 2147483647 h 158"/>
              <a:gd name="T54" fmla="*/ 2147483647 w 143"/>
              <a:gd name="T55" fmla="*/ 2147483647 h 158"/>
              <a:gd name="T56" fmla="*/ 2147483647 w 143"/>
              <a:gd name="T57" fmla="*/ 2147483647 h 158"/>
              <a:gd name="T58" fmla="*/ 2147483647 w 143"/>
              <a:gd name="T59" fmla="*/ 2147483647 h 158"/>
              <a:gd name="T60" fmla="*/ 2147483647 w 143"/>
              <a:gd name="T61" fmla="*/ 2147483647 h 158"/>
              <a:gd name="T62" fmla="*/ 2147483647 w 143"/>
              <a:gd name="T63" fmla="*/ 2147483647 h 158"/>
              <a:gd name="T64" fmla="*/ 2147483647 w 143"/>
              <a:gd name="T65" fmla="*/ 2147483647 h 158"/>
              <a:gd name="T66" fmla="*/ 2147483647 w 143"/>
              <a:gd name="T67" fmla="*/ 2147483647 h 158"/>
              <a:gd name="T68" fmla="*/ 2147483647 w 143"/>
              <a:gd name="T69" fmla="*/ 2147483647 h 158"/>
              <a:gd name="T70" fmla="*/ 2147483647 w 143"/>
              <a:gd name="T71" fmla="*/ 2147483647 h 158"/>
              <a:gd name="T72" fmla="*/ 2147483647 w 143"/>
              <a:gd name="T73" fmla="*/ 2147483647 h 158"/>
              <a:gd name="T74" fmla="*/ 2147483647 w 143"/>
              <a:gd name="T75" fmla="*/ 2147483647 h 158"/>
              <a:gd name="T76" fmla="*/ 2147483647 w 143"/>
              <a:gd name="T77" fmla="*/ 2147483647 h 158"/>
              <a:gd name="T78" fmla="*/ 2147483647 w 143"/>
              <a:gd name="T79" fmla="*/ 2147483647 h 158"/>
              <a:gd name="T80" fmla="*/ 2147483647 w 143"/>
              <a:gd name="T81" fmla="*/ 2147483647 h 158"/>
              <a:gd name="T82" fmla="*/ 2147483647 w 143"/>
              <a:gd name="T83" fmla="*/ 2147483647 h 158"/>
              <a:gd name="T84" fmla="*/ 2147483647 w 143"/>
              <a:gd name="T85" fmla="*/ 2147483647 h 158"/>
              <a:gd name="T86" fmla="*/ 2147483647 w 143"/>
              <a:gd name="T87" fmla="*/ 2147483647 h 158"/>
              <a:gd name="T88" fmla="*/ 2147483647 w 143"/>
              <a:gd name="T89" fmla="*/ 2147483647 h 158"/>
              <a:gd name="T90" fmla="*/ 2147483647 w 143"/>
              <a:gd name="T91" fmla="*/ 2147483647 h 158"/>
              <a:gd name="T92" fmla="*/ 2147483647 w 143"/>
              <a:gd name="T93" fmla="*/ 2147483647 h 158"/>
              <a:gd name="T94" fmla="*/ 2147483647 w 143"/>
              <a:gd name="T95" fmla="*/ 2147483647 h 158"/>
              <a:gd name="T96" fmla="*/ 2147483647 w 143"/>
              <a:gd name="T97" fmla="*/ 2147483647 h 158"/>
              <a:gd name="T98" fmla="*/ 2147483647 w 143"/>
              <a:gd name="T99" fmla="*/ 2147483647 h 158"/>
              <a:gd name="T100" fmla="*/ 2147483647 w 143"/>
              <a:gd name="T101" fmla="*/ 2147483647 h 158"/>
              <a:gd name="T102" fmla="*/ 2147483647 w 143"/>
              <a:gd name="T103" fmla="*/ 2147483647 h 158"/>
              <a:gd name="T104" fmla="*/ 2147483647 w 143"/>
              <a:gd name="T105" fmla="*/ 2147483647 h 158"/>
              <a:gd name="T106" fmla="*/ 2147483647 w 143"/>
              <a:gd name="T107" fmla="*/ 2147483647 h 158"/>
              <a:gd name="T108" fmla="*/ 2147483647 w 143"/>
              <a:gd name="T109" fmla="*/ 2147483647 h 158"/>
              <a:gd name="T110" fmla="*/ 2147483647 w 143"/>
              <a:gd name="T111" fmla="*/ 2147483647 h 158"/>
              <a:gd name="T112" fmla="*/ 0 w 143"/>
              <a:gd name="T113" fmla="*/ 2147483647 h 158"/>
              <a:gd name="T114" fmla="*/ 0 w 143"/>
              <a:gd name="T115" fmla="*/ 2147483647 h 158"/>
              <a:gd name="T116" fmla="*/ 2147483647 w 143"/>
              <a:gd name="T117" fmla="*/ 2147483647 h 158"/>
              <a:gd name="T118" fmla="*/ 2147483647 w 143"/>
              <a:gd name="T119" fmla="*/ 2147483647 h 158"/>
              <a:gd name="T120" fmla="*/ 2147483647 w 143"/>
              <a:gd name="T121" fmla="*/ 2147483647 h 158"/>
              <a:gd name="T122" fmla="*/ 2147483647 w 143"/>
              <a:gd name="T123" fmla="*/ 2147483647 h 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solidFill>
            <a:srgbClr val="2929A5"/>
          </a:solidFill>
          <a:ln w="7938">
            <a:solidFill>
              <a:schemeClr val="tx1"/>
            </a:solidFill>
            <a:prstDash val="solid"/>
            <a:round/>
            <a:headEnd/>
            <a:tailEnd/>
          </a:ln>
        </p:spPr>
        <p:txBody>
          <a:bodyPr/>
          <a:lstStyle/>
          <a:p>
            <a:endParaRPr lang="en-US"/>
          </a:p>
        </p:txBody>
      </p:sp>
      <p:sp>
        <p:nvSpPr>
          <p:cNvPr id="164" name="Freeform 162"/>
          <p:cNvSpPr>
            <a:spLocks/>
          </p:cNvSpPr>
          <p:nvPr/>
        </p:nvSpPr>
        <p:spPr bwMode="auto">
          <a:xfrm>
            <a:off x="4592638" y="3346450"/>
            <a:ext cx="174625" cy="79375"/>
          </a:xfrm>
          <a:custGeom>
            <a:avLst/>
            <a:gdLst>
              <a:gd name="T0" fmla="*/ 2147483647 w 110"/>
              <a:gd name="T1" fmla="*/ 0 h 50"/>
              <a:gd name="T2" fmla="*/ 2147483647 w 110"/>
              <a:gd name="T3" fmla="*/ 2147483647 h 50"/>
              <a:gd name="T4" fmla="*/ 2147483647 w 110"/>
              <a:gd name="T5" fmla="*/ 2147483647 h 50"/>
              <a:gd name="T6" fmla="*/ 2147483647 w 110"/>
              <a:gd name="T7" fmla="*/ 2147483647 h 50"/>
              <a:gd name="T8" fmla="*/ 2147483647 w 110"/>
              <a:gd name="T9" fmla="*/ 2147483647 h 50"/>
              <a:gd name="T10" fmla="*/ 2147483647 w 110"/>
              <a:gd name="T11" fmla="*/ 2147483647 h 50"/>
              <a:gd name="T12" fmla="*/ 2147483647 w 110"/>
              <a:gd name="T13" fmla="*/ 2147483647 h 50"/>
              <a:gd name="T14" fmla="*/ 2147483647 w 110"/>
              <a:gd name="T15" fmla="*/ 2147483647 h 50"/>
              <a:gd name="T16" fmla="*/ 2147483647 w 110"/>
              <a:gd name="T17" fmla="*/ 2147483647 h 50"/>
              <a:gd name="T18" fmla="*/ 2147483647 w 110"/>
              <a:gd name="T19" fmla="*/ 2147483647 h 50"/>
              <a:gd name="T20" fmla="*/ 2147483647 w 110"/>
              <a:gd name="T21" fmla="*/ 2147483647 h 50"/>
              <a:gd name="T22" fmla="*/ 2147483647 w 110"/>
              <a:gd name="T23" fmla="*/ 2147483647 h 50"/>
              <a:gd name="T24" fmla="*/ 2147483647 w 110"/>
              <a:gd name="T25" fmla="*/ 2147483647 h 50"/>
              <a:gd name="T26" fmla="*/ 2147483647 w 110"/>
              <a:gd name="T27" fmla="*/ 2147483647 h 50"/>
              <a:gd name="T28" fmla="*/ 2147483647 w 110"/>
              <a:gd name="T29" fmla="*/ 2147483647 h 50"/>
              <a:gd name="T30" fmla="*/ 2147483647 w 110"/>
              <a:gd name="T31" fmla="*/ 2147483647 h 50"/>
              <a:gd name="T32" fmla="*/ 2147483647 w 110"/>
              <a:gd name="T33" fmla="*/ 2147483647 h 50"/>
              <a:gd name="T34" fmla="*/ 2147483647 w 110"/>
              <a:gd name="T35" fmla="*/ 2147483647 h 50"/>
              <a:gd name="T36" fmla="*/ 2147483647 w 110"/>
              <a:gd name="T37" fmla="*/ 2147483647 h 50"/>
              <a:gd name="T38" fmla="*/ 2147483647 w 110"/>
              <a:gd name="T39" fmla="*/ 2147483647 h 50"/>
              <a:gd name="T40" fmla="*/ 0 w 110"/>
              <a:gd name="T41" fmla="*/ 2147483647 h 50"/>
              <a:gd name="T42" fmla="*/ 2147483647 w 110"/>
              <a:gd name="T43" fmla="*/ 2147483647 h 50"/>
              <a:gd name="T44" fmla="*/ 2147483647 w 110"/>
              <a:gd name="T45" fmla="*/ 2147483647 h 50"/>
              <a:gd name="T46" fmla="*/ 2147483647 w 110"/>
              <a:gd name="T47" fmla="*/ 2147483647 h 50"/>
              <a:gd name="T48" fmla="*/ 2147483647 w 110"/>
              <a:gd name="T49" fmla="*/ 2147483647 h 50"/>
              <a:gd name="T50" fmla="*/ 2147483647 w 11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solidFill>
            <a:srgbClr val="2929A5"/>
          </a:solidFill>
          <a:ln w="7938">
            <a:solidFill>
              <a:schemeClr val="tx1"/>
            </a:solidFill>
            <a:prstDash val="solid"/>
            <a:round/>
            <a:headEnd/>
            <a:tailEnd/>
          </a:ln>
        </p:spPr>
        <p:txBody>
          <a:bodyPr/>
          <a:lstStyle/>
          <a:p>
            <a:endParaRPr lang="en-US"/>
          </a:p>
        </p:txBody>
      </p:sp>
      <p:sp>
        <p:nvSpPr>
          <p:cNvPr id="165" name="Freeform 163"/>
          <p:cNvSpPr>
            <a:spLocks/>
          </p:cNvSpPr>
          <p:nvPr/>
        </p:nvSpPr>
        <p:spPr bwMode="auto">
          <a:xfrm>
            <a:off x="4713288" y="3394075"/>
            <a:ext cx="142875" cy="60325"/>
          </a:xfrm>
          <a:custGeom>
            <a:avLst/>
            <a:gdLst>
              <a:gd name="T0" fmla="*/ 2147483647 w 90"/>
              <a:gd name="T1" fmla="*/ 2147483647 h 38"/>
              <a:gd name="T2" fmla="*/ 2147483647 w 90"/>
              <a:gd name="T3" fmla="*/ 2147483647 h 38"/>
              <a:gd name="T4" fmla="*/ 2147483647 w 90"/>
              <a:gd name="T5" fmla="*/ 2147483647 h 38"/>
              <a:gd name="T6" fmla="*/ 2147483647 w 90"/>
              <a:gd name="T7" fmla="*/ 2147483647 h 38"/>
              <a:gd name="T8" fmla="*/ 2147483647 w 90"/>
              <a:gd name="T9" fmla="*/ 2147483647 h 38"/>
              <a:gd name="T10" fmla="*/ 2147483647 w 90"/>
              <a:gd name="T11" fmla="*/ 2147483647 h 38"/>
              <a:gd name="T12" fmla="*/ 2147483647 w 90"/>
              <a:gd name="T13" fmla="*/ 2147483647 h 38"/>
              <a:gd name="T14" fmla="*/ 2147483647 w 90"/>
              <a:gd name="T15" fmla="*/ 2147483647 h 38"/>
              <a:gd name="T16" fmla="*/ 2147483647 w 90"/>
              <a:gd name="T17" fmla="*/ 2147483647 h 38"/>
              <a:gd name="T18" fmla="*/ 2147483647 w 90"/>
              <a:gd name="T19" fmla="*/ 2147483647 h 38"/>
              <a:gd name="T20" fmla="*/ 2147483647 w 90"/>
              <a:gd name="T21" fmla="*/ 2147483647 h 38"/>
              <a:gd name="T22" fmla="*/ 2147483647 w 90"/>
              <a:gd name="T23" fmla="*/ 2147483647 h 38"/>
              <a:gd name="T24" fmla="*/ 2147483647 w 90"/>
              <a:gd name="T25" fmla="*/ 2147483647 h 38"/>
              <a:gd name="T26" fmla="*/ 2147483647 w 90"/>
              <a:gd name="T27" fmla="*/ 2147483647 h 38"/>
              <a:gd name="T28" fmla="*/ 2147483647 w 90"/>
              <a:gd name="T29" fmla="*/ 2147483647 h 38"/>
              <a:gd name="T30" fmla="*/ 2147483647 w 90"/>
              <a:gd name="T31" fmla="*/ 2147483647 h 38"/>
              <a:gd name="T32" fmla="*/ 2147483647 w 90"/>
              <a:gd name="T33" fmla="*/ 2147483647 h 38"/>
              <a:gd name="T34" fmla="*/ 2147483647 w 90"/>
              <a:gd name="T35" fmla="*/ 2147483647 h 38"/>
              <a:gd name="T36" fmla="*/ 2147483647 w 90"/>
              <a:gd name="T37" fmla="*/ 2147483647 h 38"/>
              <a:gd name="T38" fmla="*/ 2147483647 w 90"/>
              <a:gd name="T39" fmla="*/ 2147483647 h 38"/>
              <a:gd name="T40" fmla="*/ 2147483647 w 90"/>
              <a:gd name="T41" fmla="*/ 2147483647 h 38"/>
              <a:gd name="T42" fmla="*/ 0 w 90"/>
              <a:gd name="T43" fmla="*/ 2147483647 h 38"/>
              <a:gd name="T44" fmla="*/ 2147483647 w 90"/>
              <a:gd name="T45" fmla="*/ 2147483647 h 38"/>
              <a:gd name="T46" fmla="*/ 2147483647 w 90"/>
              <a:gd name="T47" fmla="*/ 2147483647 h 38"/>
              <a:gd name="T48" fmla="*/ 2147483647 w 90"/>
              <a:gd name="T49" fmla="*/ 2147483647 h 38"/>
              <a:gd name="T50" fmla="*/ 2147483647 w 90"/>
              <a:gd name="T51" fmla="*/ 0 h 38"/>
              <a:gd name="T52" fmla="*/ 2147483647 w 90"/>
              <a:gd name="T53" fmla="*/ 2147483647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solidFill>
            <a:srgbClr val="2929A5"/>
          </a:solidFill>
          <a:ln w="7938">
            <a:solidFill>
              <a:schemeClr val="tx1"/>
            </a:solidFill>
            <a:prstDash val="solid"/>
            <a:round/>
            <a:headEnd/>
            <a:tailEnd/>
          </a:ln>
        </p:spPr>
        <p:txBody>
          <a:bodyPr/>
          <a:lstStyle/>
          <a:p>
            <a:endParaRPr lang="en-US"/>
          </a:p>
        </p:txBody>
      </p:sp>
      <p:sp>
        <p:nvSpPr>
          <p:cNvPr id="166" name="Freeform 164"/>
          <p:cNvSpPr>
            <a:spLocks/>
          </p:cNvSpPr>
          <p:nvPr/>
        </p:nvSpPr>
        <p:spPr bwMode="auto">
          <a:xfrm>
            <a:off x="4527550" y="3413125"/>
            <a:ext cx="201613" cy="82550"/>
          </a:xfrm>
          <a:custGeom>
            <a:avLst/>
            <a:gdLst>
              <a:gd name="T0" fmla="*/ 2147483647 w 127"/>
              <a:gd name="T1" fmla="*/ 2147483647 h 52"/>
              <a:gd name="T2" fmla="*/ 2147483647 w 127"/>
              <a:gd name="T3" fmla="*/ 2147483647 h 52"/>
              <a:gd name="T4" fmla="*/ 2147483647 w 127"/>
              <a:gd name="T5" fmla="*/ 2147483647 h 52"/>
              <a:gd name="T6" fmla="*/ 0 w 127"/>
              <a:gd name="T7" fmla="*/ 2147483647 h 52"/>
              <a:gd name="T8" fmla="*/ 2147483647 w 127"/>
              <a:gd name="T9" fmla="*/ 2147483647 h 52"/>
              <a:gd name="T10" fmla="*/ 2147483647 w 127"/>
              <a:gd name="T11" fmla="*/ 2147483647 h 52"/>
              <a:gd name="T12" fmla="*/ 2147483647 w 127"/>
              <a:gd name="T13" fmla="*/ 2147483647 h 52"/>
              <a:gd name="T14" fmla="*/ 2147483647 w 127"/>
              <a:gd name="T15" fmla="*/ 2147483647 h 52"/>
              <a:gd name="T16" fmla="*/ 2147483647 w 127"/>
              <a:gd name="T17" fmla="*/ 2147483647 h 52"/>
              <a:gd name="T18" fmla="*/ 2147483647 w 127"/>
              <a:gd name="T19" fmla="*/ 2147483647 h 52"/>
              <a:gd name="T20" fmla="*/ 2147483647 w 127"/>
              <a:gd name="T21" fmla="*/ 2147483647 h 52"/>
              <a:gd name="T22" fmla="*/ 2147483647 w 127"/>
              <a:gd name="T23" fmla="*/ 2147483647 h 52"/>
              <a:gd name="T24" fmla="*/ 2147483647 w 127"/>
              <a:gd name="T25" fmla="*/ 2147483647 h 52"/>
              <a:gd name="T26" fmla="*/ 2147483647 w 127"/>
              <a:gd name="T27" fmla="*/ 0 h 52"/>
              <a:gd name="T28" fmla="*/ 2147483647 w 127"/>
              <a:gd name="T29" fmla="*/ 2147483647 h 52"/>
              <a:gd name="T30" fmla="*/ 2147483647 w 127"/>
              <a:gd name="T31" fmla="*/ 2147483647 h 52"/>
              <a:gd name="T32" fmla="*/ 2147483647 w 127"/>
              <a:gd name="T33" fmla="*/ 2147483647 h 52"/>
              <a:gd name="T34" fmla="*/ 2147483647 w 127"/>
              <a:gd name="T35" fmla="*/ 2147483647 h 52"/>
              <a:gd name="T36" fmla="*/ 2147483647 w 127"/>
              <a:gd name="T37" fmla="*/ 2147483647 h 52"/>
              <a:gd name="T38" fmla="*/ 2147483647 w 127"/>
              <a:gd name="T39" fmla="*/ 2147483647 h 52"/>
              <a:gd name="T40" fmla="*/ 2147483647 w 127"/>
              <a:gd name="T41" fmla="*/ 2147483647 h 52"/>
              <a:gd name="T42" fmla="*/ 2147483647 w 127"/>
              <a:gd name="T43" fmla="*/ 2147483647 h 52"/>
              <a:gd name="T44" fmla="*/ 2147483647 w 127"/>
              <a:gd name="T45" fmla="*/ 2147483647 h 52"/>
              <a:gd name="T46" fmla="*/ 2147483647 w 127"/>
              <a:gd name="T47" fmla="*/ 2147483647 h 52"/>
              <a:gd name="T48" fmla="*/ 2147483647 w 127"/>
              <a:gd name="T49" fmla="*/ 2147483647 h 52"/>
              <a:gd name="T50" fmla="*/ 2147483647 w 127"/>
              <a:gd name="T51" fmla="*/ 2147483647 h 52"/>
              <a:gd name="T52" fmla="*/ 2147483647 w 127"/>
              <a:gd name="T53" fmla="*/ 2147483647 h 52"/>
              <a:gd name="T54" fmla="*/ 2147483647 w 127"/>
              <a:gd name="T55" fmla="*/ 2147483647 h 52"/>
              <a:gd name="T56" fmla="*/ 2147483647 w 127"/>
              <a:gd name="T57" fmla="*/ 2147483647 h 52"/>
              <a:gd name="T58" fmla="*/ 2147483647 w 127"/>
              <a:gd name="T59" fmla="*/ 2147483647 h 52"/>
              <a:gd name="T60" fmla="*/ 2147483647 w 127"/>
              <a:gd name="T61" fmla="*/ 2147483647 h 52"/>
              <a:gd name="T62" fmla="*/ 2147483647 w 127"/>
              <a:gd name="T63" fmla="*/ 2147483647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solidFill>
            <a:srgbClr val="2929A5"/>
          </a:solidFill>
          <a:ln w="7938">
            <a:solidFill>
              <a:schemeClr val="tx1"/>
            </a:solidFill>
            <a:prstDash val="solid"/>
            <a:round/>
            <a:headEnd/>
            <a:tailEnd/>
          </a:ln>
        </p:spPr>
        <p:txBody>
          <a:bodyPr/>
          <a:lstStyle/>
          <a:p>
            <a:endParaRPr lang="en-US"/>
          </a:p>
        </p:txBody>
      </p:sp>
      <p:sp>
        <p:nvSpPr>
          <p:cNvPr id="167" name="Freeform 165"/>
          <p:cNvSpPr>
            <a:spLocks/>
          </p:cNvSpPr>
          <p:nvPr/>
        </p:nvSpPr>
        <p:spPr bwMode="auto">
          <a:xfrm>
            <a:off x="4649788" y="3222625"/>
            <a:ext cx="244475" cy="190500"/>
          </a:xfrm>
          <a:custGeom>
            <a:avLst/>
            <a:gdLst>
              <a:gd name="T0" fmla="*/ 0 w 154"/>
              <a:gd name="T1" fmla="*/ 2147483647 h 120"/>
              <a:gd name="T2" fmla="*/ 2147483647 w 154"/>
              <a:gd name="T3" fmla="*/ 2147483647 h 120"/>
              <a:gd name="T4" fmla="*/ 2147483647 w 154"/>
              <a:gd name="T5" fmla="*/ 2147483647 h 120"/>
              <a:gd name="T6" fmla="*/ 2147483647 w 154"/>
              <a:gd name="T7" fmla="*/ 0 h 120"/>
              <a:gd name="T8" fmla="*/ 2147483647 w 154"/>
              <a:gd name="T9" fmla="*/ 0 h 120"/>
              <a:gd name="T10" fmla="*/ 2147483647 w 154"/>
              <a:gd name="T11" fmla="*/ 2147483647 h 120"/>
              <a:gd name="T12" fmla="*/ 2147483647 w 154"/>
              <a:gd name="T13" fmla="*/ 2147483647 h 120"/>
              <a:gd name="T14" fmla="*/ 2147483647 w 154"/>
              <a:gd name="T15" fmla="*/ 2147483647 h 120"/>
              <a:gd name="T16" fmla="*/ 2147483647 w 154"/>
              <a:gd name="T17" fmla="*/ 2147483647 h 120"/>
              <a:gd name="T18" fmla="*/ 2147483647 w 154"/>
              <a:gd name="T19" fmla="*/ 2147483647 h 120"/>
              <a:gd name="T20" fmla="*/ 2147483647 w 154"/>
              <a:gd name="T21" fmla="*/ 2147483647 h 120"/>
              <a:gd name="T22" fmla="*/ 2147483647 w 154"/>
              <a:gd name="T23" fmla="*/ 2147483647 h 120"/>
              <a:gd name="T24" fmla="*/ 2147483647 w 154"/>
              <a:gd name="T25" fmla="*/ 2147483647 h 120"/>
              <a:gd name="T26" fmla="*/ 2147483647 w 154"/>
              <a:gd name="T27" fmla="*/ 2147483647 h 120"/>
              <a:gd name="T28" fmla="*/ 2147483647 w 154"/>
              <a:gd name="T29" fmla="*/ 2147483647 h 120"/>
              <a:gd name="T30" fmla="*/ 2147483647 w 154"/>
              <a:gd name="T31" fmla="*/ 2147483647 h 120"/>
              <a:gd name="T32" fmla="*/ 2147483647 w 154"/>
              <a:gd name="T33" fmla="*/ 2147483647 h 120"/>
              <a:gd name="T34" fmla="*/ 2147483647 w 154"/>
              <a:gd name="T35" fmla="*/ 2147483647 h 120"/>
              <a:gd name="T36" fmla="*/ 2147483647 w 154"/>
              <a:gd name="T37" fmla="*/ 2147483647 h 120"/>
              <a:gd name="T38" fmla="*/ 2147483647 w 154"/>
              <a:gd name="T39" fmla="*/ 2147483647 h 120"/>
              <a:gd name="T40" fmla="*/ 2147483647 w 154"/>
              <a:gd name="T41" fmla="*/ 2147483647 h 120"/>
              <a:gd name="T42" fmla="*/ 2147483647 w 154"/>
              <a:gd name="T43" fmla="*/ 2147483647 h 120"/>
              <a:gd name="T44" fmla="*/ 2147483647 w 154"/>
              <a:gd name="T45" fmla="*/ 2147483647 h 120"/>
              <a:gd name="T46" fmla="*/ 2147483647 w 154"/>
              <a:gd name="T47" fmla="*/ 2147483647 h 120"/>
              <a:gd name="T48" fmla="*/ 2147483647 w 154"/>
              <a:gd name="T49" fmla="*/ 2147483647 h 120"/>
              <a:gd name="T50" fmla="*/ 2147483647 w 154"/>
              <a:gd name="T51" fmla="*/ 2147483647 h 120"/>
              <a:gd name="T52" fmla="*/ 2147483647 w 154"/>
              <a:gd name="T53" fmla="*/ 2147483647 h 120"/>
              <a:gd name="T54" fmla="*/ 2147483647 w 154"/>
              <a:gd name="T55" fmla="*/ 2147483647 h 120"/>
              <a:gd name="T56" fmla="*/ 2147483647 w 154"/>
              <a:gd name="T57" fmla="*/ 2147483647 h 120"/>
              <a:gd name="T58" fmla="*/ 2147483647 w 154"/>
              <a:gd name="T59" fmla="*/ 2147483647 h 120"/>
              <a:gd name="T60" fmla="*/ 2147483647 w 154"/>
              <a:gd name="T61" fmla="*/ 2147483647 h 120"/>
              <a:gd name="T62" fmla="*/ 2147483647 w 154"/>
              <a:gd name="T63" fmla="*/ 2147483647 h 120"/>
              <a:gd name="T64" fmla="*/ 2147483647 w 154"/>
              <a:gd name="T65" fmla="*/ 2147483647 h 120"/>
              <a:gd name="T66" fmla="*/ 2147483647 w 154"/>
              <a:gd name="T67" fmla="*/ 2147483647 h 120"/>
              <a:gd name="T68" fmla="*/ 2147483647 w 154"/>
              <a:gd name="T69" fmla="*/ 2147483647 h 120"/>
              <a:gd name="T70" fmla="*/ 2147483647 w 154"/>
              <a:gd name="T71" fmla="*/ 2147483647 h 120"/>
              <a:gd name="T72" fmla="*/ 2147483647 w 154"/>
              <a:gd name="T73" fmla="*/ 2147483647 h 120"/>
              <a:gd name="T74" fmla="*/ 2147483647 w 154"/>
              <a:gd name="T75" fmla="*/ 2147483647 h 120"/>
              <a:gd name="T76" fmla="*/ 2147483647 w 154"/>
              <a:gd name="T77" fmla="*/ 2147483647 h 120"/>
              <a:gd name="T78" fmla="*/ 2147483647 w 154"/>
              <a:gd name="T79" fmla="*/ 2147483647 h 120"/>
              <a:gd name="T80" fmla="*/ 2147483647 w 154"/>
              <a:gd name="T81" fmla="*/ 2147483647 h 120"/>
              <a:gd name="T82" fmla="*/ 2147483647 w 154"/>
              <a:gd name="T83" fmla="*/ 2147483647 h 120"/>
              <a:gd name="T84" fmla="*/ 2147483647 w 154"/>
              <a:gd name="T85" fmla="*/ 2147483647 h 120"/>
              <a:gd name="T86" fmla="*/ 0 w 154"/>
              <a:gd name="T87" fmla="*/ 2147483647 h 120"/>
              <a:gd name="T88" fmla="*/ 2147483647 w 154"/>
              <a:gd name="T89" fmla="*/ 2147483647 h 120"/>
              <a:gd name="T90" fmla="*/ 0 w 154"/>
              <a:gd name="T91" fmla="*/ 2147483647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solidFill>
            <a:srgbClr val="2929A5"/>
          </a:solidFill>
          <a:ln w="7938">
            <a:solidFill>
              <a:schemeClr val="tx1"/>
            </a:solidFill>
            <a:prstDash val="solid"/>
            <a:round/>
            <a:headEnd/>
            <a:tailEnd/>
          </a:ln>
        </p:spPr>
        <p:txBody>
          <a:bodyPr/>
          <a:lstStyle/>
          <a:p>
            <a:endParaRPr lang="en-US"/>
          </a:p>
        </p:txBody>
      </p:sp>
      <p:sp>
        <p:nvSpPr>
          <p:cNvPr id="168" name="Freeform 166"/>
          <p:cNvSpPr>
            <a:spLocks/>
          </p:cNvSpPr>
          <p:nvPr/>
        </p:nvSpPr>
        <p:spPr bwMode="auto">
          <a:xfrm>
            <a:off x="4700588" y="3429000"/>
            <a:ext cx="158750" cy="88900"/>
          </a:xfrm>
          <a:custGeom>
            <a:avLst/>
            <a:gdLst>
              <a:gd name="T0" fmla="*/ 0 w 100"/>
              <a:gd name="T1" fmla="*/ 2147483647 h 56"/>
              <a:gd name="T2" fmla="*/ 2147483647 w 100"/>
              <a:gd name="T3" fmla="*/ 2147483647 h 56"/>
              <a:gd name="T4" fmla="*/ 2147483647 w 100"/>
              <a:gd name="T5" fmla="*/ 2147483647 h 56"/>
              <a:gd name="T6" fmla="*/ 2147483647 w 100"/>
              <a:gd name="T7" fmla="*/ 2147483647 h 56"/>
              <a:gd name="T8" fmla="*/ 2147483647 w 100"/>
              <a:gd name="T9" fmla="*/ 2147483647 h 56"/>
              <a:gd name="T10" fmla="*/ 2147483647 w 100"/>
              <a:gd name="T11" fmla="*/ 2147483647 h 56"/>
              <a:gd name="T12" fmla="*/ 2147483647 w 100"/>
              <a:gd name="T13" fmla="*/ 2147483647 h 56"/>
              <a:gd name="T14" fmla="*/ 2147483647 w 100"/>
              <a:gd name="T15" fmla="*/ 2147483647 h 56"/>
              <a:gd name="T16" fmla="*/ 2147483647 w 100"/>
              <a:gd name="T17" fmla="*/ 2147483647 h 56"/>
              <a:gd name="T18" fmla="*/ 2147483647 w 100"/>
              <a:gd name="T19" fmla="*/ 2147483647 h 56"/>
              <a:gd name="T20" fmla="*/ 2147483647 w 100"/>
              <a:gd name="T21" fmla="*/ 0 h 56"/>
              <a:gd name="T22" fmla="*/ 2147483647 w 100"/>
              <a:gd name="T23" fmla="*/ 2147483647 h 56"/>
              <a:gd name="T24" fmla="*/ 2147483647 w 100"/>
              <a:gd name="T25" fmla="*/ 2147483647 h 56"/>
              <a:gd name="T26" fmla="*/ 2147483647 w 100"/>
              <a:gd name="T27" fmla="*/ 2147483647 h 56"/>
              <a:gd name="T28" fmla="*/ 2147483647 w 100"/>
              <a:gd name="T29" fmla="*/ 2147483647 h 56"/>
              <a:gd name="T30" fmla="*/ 2147483647 w 100"/>
              <a:gd name="T31" fmla="*/ 2147483647 h 56"/>
              <a:gd name="T32" fmla="*/ 2147483647 w 100"/>
              <a:gd name="T33" fmla="*/ 2147483647 h 56"/>
              <a:gd name="T34" fmla="*/ 2147483647 w 100"/>
              <a:gd name="T35" fmla="*/ 2147483647 h 56"/>
              <a:gd name="T36" fmla="*/ 2147483647 w 100"/>
              <a:gd name="T37" fmla="*/ 2147483647 h 56"/>
              <a:gd name="T38" fmla="*/ 2147483647 w 100"/>
              <a:gd name="T39" fmla="*/ 2147483647 h 56"/>
              <a:gd name="T40" fmla="*/ 2147483647 w 100"/>
              <a:gd name="T41" fmla="*/ 2147483647 h 56"/>
              <a:gd name="T42" fmla="*/ 2147483647 w 100"/>
              <a:gd name="T43" fmla="*/ 2147483647 h 56"/>
              <a:gd name="T44" fmla="*/ 0 w 100"/>
              <a:gd name="T45" fmla="*/ 2147483647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solidFill>
            <a:srgbClr val="2929A5"/>
          </a:solidFill>
          <a:ln w="7938">
            <a:solidFill>
              <a:schemeClr val="tx1"/>
            </a:solidFill>
            <a:prstDash val="solid"/>
            <a:round/>
            <a:headEnd/>
            <a:tailEnd/>
          </a:ln>
        </p:spPr>
        <p:txBody>
          <a:bodyPr/>
          <a:lstStyle/>
          <a:p>
            <a:endParaRPr lang="en-US"/>
          </a:p>
        </p:txBody>
      </p:sp>
      <p:sp>
        <p:nvSpPr>
          <p:cNvPr id="169" name="Freeform 167"/>
          <p:cNvSpPr>
            <a:spLocks/>
          </p:cNvSpPr>
          <p:nvPr/>
        </p:nvSpPr>
        <p:spPr bwMode="auto">
          <a:xfrm>
            <a:off x="4621213" y="3476625"/>
            <a:ext cx="82550" cy="47625"/>
          </a:xfrm>
          <a:custGeom>
            <a:avLst/>
            <a:gdLst>
              <a:gd name="T0" fmla="*/ 2147483647 w 52"/>
              <a:gd name="T1" fmla="*/ 2147483647 h 30"/>
              <a:gd name="T2" fmla="*/ 2147483647 w 52"/>
              <a:gd name="T3" fmla="*/ 2147483647 h 30"/>
              <a:gd name="T4" fmla="*/ 2147483647 w 52"/>
              <a:gd name="T5" fmla="*/ 2147483647 h 30"/>
              <a:gd name="T6" fmla="*/ 2147483647 w 52"/>
              <a:gd name="T7" fmla="*/ 2147483647 h 30"/>
              <a:gd name="T8" fmla="*/ 2147483647 w 52"/>
              <a:gd name="T9" fmla="*/ 2147483647 h 30"/>
              <a:gd name="T10" fmla="*/ 2147483647 w 52"/>
              <a:gd name="T11" fmla="*/ 2147483647 h 30"/>
              <a:gd name="T12" fmla="*/ 2147483647 w 52"/>
              <a:gd name="T13" fmla="*/ 0 h 30"/>
              <a:gd name="T14" fmla="*/ 2147483647 w 52"/>
              <a:gd name="T15" fmla="*/ 2147483647 h 30"/>
              <a:gd name="T16" fmla="*/ 2147483647 w 52"/>
              <a:gd name="T17" fmla="*/ 2147483647 h 30"/>
              <a:gd name="T18" fmla="*/ 2147483647 w 52"/>
              <a:gd name="T19" fmla="*/ 2147483647 h 30"/>
              <a:gd name="T20" fmla="*/ 2147483647 w 52"/>
              <a:gd name="T21" fmla="*/ 2147483647 h 30"/>
              <a:gd name="T22" fmla="*/ 2147483647 w 52"/>
              <a:gd name="T23" fmla="*/ 2147483647 h 30"/>
              <a:gd name="T24" fmla="*/ 0 w 52"/>
              <a:gd name="T25" fmla="*/ 2147483647 h 30"/>
              <a:gd name="T26" fmla="*/ 2147483647 w 52"/>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solidFill>
            <a:srgbClr val="2929A5"/>
          </a:solidFill>
          <a:ln w="7938">
            <a:solidFill>
              <a:schemeClr val="tx1"/>
            </a:solidFill>
            <a:prstDash val="solid"/>
            <a:round/>
            <a:headEnd/>
            <a:tailEnd/>
          </a:ln>
        </p:spPr>
        <p:txBody>
          <a:bodyPr/>
          <a:lstStyle/>
          <a:p>
            <a:endParaRPr lang="en-US"/>
          </a:p>
        </p:txBody>
      </p:sp>
      <p:sp>
        <p:nvSpPr>
          <p:cNvPr id="170" name="Freeform 168"/>
          <p:cNvSpPr>
            <a:spLocks/>
          </p:cNvSpPr>
          <p:nvPr/>
        </p:nvSpPr>
        <p:spPr bwMode="auto">
          <a:xfrm>
            <a:off x="4630738" y="3489325"/>
            <a:ext cx="142875" cy="117475"/>
          </a:xfrm>
          <a:custGeom>
            <a:avLst/>
            <a:gdLst>
              <a:gd name="T0" fmla="*/ 2147483647 w 90"/>
              <a:gd name="T1" fmla="*/ 2147483647 h 74"/>
              <a:gd name="T2" fmla="*/ 2147483647 w 90"/>
              <a:gd name="T3" fmla="*/ 2147483647 h 74"/>
              <a:gd name="T4" fmla="*/ 2147483647 w 90"/>
              <a:gd name="T5" fmla="*/ 2147483647 h 74"/>
              <a:gd name="T6" fmla="*/ 2147483647 w 90"/>
              <a:gd name="T7" fmla="*/ 2147483647 h 74"/>
              <a:gd name="T8" fmla="*/ 2147483647 w 90"/>
              <a:gd name="T9" fmla="*/ 2147483647 h 74"/>
              <a:gd name="T10" fmla="*/ 2147483647 w 90"/>
              <a:gd name="T11" fmla="*/ 2147483647 h 74"/>
              <a:gd name="T12" fmla="*/ 2147483647 w 90"/>
              <a:gd name="T13" fmla="*/ 2147483647 h 74"/>
              <a:gd name="T14" fmla="*/ 2147483647 w 90"/>
              <a:gd name="T15" fmla="*/ 2147483647 h 74"/>
              <a:gd name="T16" fmla="*/ 2147483647 w 90"/>
              <a:gd name="T17" fmla="*/ 2147483647 h 74"/>
              <a:gd name="T18" fmla="*/ 2147483647 w 90"/>
              <a:gd name="T19" fmla="*/ 2147483647 h 74"/>
              <a:gd name="T20" fmla="*/ 2147483647 w 90"/>
              <a:gd name="T21" fmla="*/ 2147483647 h 74"/>
              <a:gd name="T22" fmla="*/ 2147483647 w 90"/>
              <a:gd name="T23" fmla="*/ 2147483647 h 74"/>
              <a:gd name="T24" fmla="*/ 2147483647 w 90"/>
              <a:gd name="T25" fmla="*/ 2147483647 h 74"/>
              <a:gd name="T26" fmla="*/ 2147483647 w 90"/>
              <a:gd name="T27" fmla="*/ 2147483647 h 74"/>
              <a:gd name="T28" fmla="*/ 2147483647 w 90"/>
              <a:gd name="T29" fmla="*/ 2147483647 h 74"/>
              <a:gd name="T30" fmla="*/ 2147483647 w 90"/>
              <a:gd name="T31" fmla="*/ 2147483647 h 74"/>
              <a:gd name="T32" fmla="*/ 2147483647 w 90"/>
              <a:gd name="T33" fmla="*/ 2147483647 h 74"/>
              <a:gd name="T34" fmla="*/ 2147483647 w 90"/>
              <a:gd name="T35" fmla="*/ 2147483647 h 74"/>
              <a:gd name="T36" fmla="*/ 2147483647 w 90"/>
              <a:gd name="T37" fmla="*/ 2147483647 h 74"/>
              <a:gd name="T38" fmla="*/ 2147483647 w 90"/>
              <a:gd name="T39" fmla="*/ 2147483647 h 74"/>
              <a:gd name="T40" fmla="*/ 2147483647 w 90"/>
              <a:gd name="T41" fmla="*/ 2147483647 h 74"/>
              <a:gd name="T42" fmla="*/ 0 w 90"/>
              <a:gd name="T43" fmla="*/ 2147483647 h 74"/>
              <a:gd name="T44" fmla="*/ 0 w 90"/>
              <a:gd name="T45" fmla="*/ 2147483647 h 74"/>
              <a:gd name="T46" fmla="*/ 2147483647 w 90"/>
              <a:gd name="T47" fmla="*/ 2147483647 h 74"/>
              <a:gd name="T48" fmla="*/ 2147483647 w 90"/>
              <a:gd name="T49" fmla="*/ 2147483647 h 74"/>
              <a:gd name="T50" fmla="*/ 2147483647 w 90"/>
              <a:gd name="T51" fmla="*/ 2147483647 h 74"/>
              <a:gd name="T52" fmla="*/ 2147483647 w 90"/>
              <a:gd name="T53" fmla="*/ 2147483647 h 74"/>
              <a:gd name="T54" fmla="*/ 2147483647 w 90"/>
              <a:gd name="T55" fmla="*/ 2147483647 h 74"/>
              <a:gd name="T56" fmla="*/ 2147483647 w 90"/>
              <a:gd name="T57" fmla="*/ 2147483647 h 74"/>
              <a:gd name="T58" fmla="*/ 2147483647 w 90"/>
              <a:gd name="T59" fmla="*/ 0 h 74"/>
              <a:gd name="T60" fmla="*/ 2147483647 w 90"/>
              <a:gd name="T61" fmla="*/ 2147483647 h 74"/>
              <a:gd name="T62" fmla="*/ 2147483647 w 90"/>
              <a:gd name="T63" fmla="*/ 2147483647 h 74"/>
              <a:gd name="T64" fmla="*/ 2147483647 w 90"/>
              <a:gd name="T65" fmla="*/ 2147483647 h 74"/>
              <a:gd name="T66" fmla="*/ 2147483647 w 90"/>
              <a:gd name="T67" fmla="*/ 2147483647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solidFill>
            <a:srgbClr val="2929A5"/>
          </a:solidFill>
          <a:ln w="7938">
            <a:solidFill>
              <a:schemeClr val="tx1"/>
            </a:solidFill>
            <a:prstDash val="solid"/>
            <a:round/>
            <a:headEnd/>
            <a:tailEnd/>
          </a:ln>
        </p:spPr>
        <p:txBody>
          <a:bodyPr/>
          <a:lstStyle/>
          <a:p>
            <a:endParaRPr lang="en-US"/>
          </a:p>
        </p:txBody>
      </p:sp>
      <p:sp>
        <p:nvSpPr>
          <p:cNvPr id="171" name="Freeform 169"/>
          <p:cNvSpPr>
            <a:spLocks/>
          </p:cNvSpPr>
          <p:nvPr/>
        </p:nvSpPr>
        <p:spPr bwMode="auto">
          <a:xfrm>
            <a:off x="4687888" y="3533775"/>
            <a:ext cx="95250" cy="82550"/>
          </a:xfrm>
          <a:custGeom>
            <a:avLst/>
            <a:gdLst>
              <a:gd name="T0" fmla="*/ 0 w 60"/>
              <a:gd name="T1" fmla="*/ 2147483647 h 52"/>
              <a:gd name="T2" fmla="*/ 2147483647 w 60"/>
              <a:gd name="T3" fmla="*/ 0 h 52"/>
              <a:gd name="T4" fmla="*/ 2147483647 w 60"/>
              <a:gd name="T5" fmla="*/ 2147483647 h 52"/>
              <a:gd name="T6" fmla="*/ 2147483647 w 60"/>
              <a:gd name="T7" fmla="*/ 2147483647 h 52"/>
              <a:gd name="T8" fmla="*/ 2147483647 w 60"/>
              <a:gd name="T9" fmla="*/ 2147483647 h 52"/>
              <a:gd name="T10" fmla="*/ 2147483647 w 60"/>
              <a:gd name="T11" fmla="*/ 2147483647 h 52"/>
              <a:gd name="T12" fmla="*/ 2147483647 w 60"/>
              <a:gd name="T13" fmla="*/ 2147483647 h 52"/>
              <a:gd name="T14" fmla="*/ 2147483647 w 60"/>
              <a:gd name="T15" fmla="*/ 2147483647 h 52"/>
              <a:gd name="T16" fmla="*/ 2147483647 w 60"/>
              <a:gd name="T17" fmla="*/ 2147483647 h 52"/>
              <a:gd name="T18" fmla="*/ 2147483647 w 60"/>
              <a:gd name="T19" fmla="*/ 2147483647 h 52"/>
              <a:gd name="T20" fmla="*/ 2147483647 w 60"/>
              <a:gd name="T21" fmla="*/ 2147483647 h 52"/>
              <a:gd name="T22" fmla="*/ 2147483647 w 60"/>
              <a:gd name="T23" fmla="*/ 2147483647 h 52"/>
              <a:gd name="T24" fmla="*/ 2147483647 w 60"/>
              <a:gd name="T25" fmla="*/ 2147483647 h 52"/>
              <a:gd name="T26" fmla="*/ 2147483647 w 60"/>
              <a:gd name="T27" fmla="*/ 2147483647 h 52"/>
              <a:gd name="T28" fmla="*/ 2147483647 w 60"/>
              <a:gd name="T29" fmla="*/ 2147483647 h 52"/>
              <a:gd name="T30" fmla="*/ 2147483647 w 60"/>
              <a:gd name="T31" fmla="*/ 2147483647 h 52"/>
              <a:gd name="T32" fmla="*/ 2147483647 w 60"/>
              <a:gd name="T33" fmla="*/ 2147483647 h 52"/>
              <a:gd name="T34" fmla="*/ 2147483647 w 60"/>
              <a:gd name="T35" fmla="*/ 2147483647 h 52"/>
              <a:gd name="T36" fmla="*/ 0 w 60"/>
              <a:gd name="T37" fmla="*/ 214748364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solidFill>
            <a:srgbClr val="2929A5"/>
          </a:solidFill>
          <a:ln w="7938">
            <a:solidFill>
              <a:schemeClr val="tx1"/>
            </a:solidFill>
            <a:prstDash val="solid"/>
            <a:round/>
            <a:headEnd/>
            <a:tailEnd/>
          </a:ln>
        </p:spPr>
        <p:txBody>
          <a:bodyPr/>
          <a:lstStyle/>
          <a:p>
            <a:endParaRPr lang="en-US"/>
          </a:p>
        </p:txBody>
      </p:sp>
      <p:sp>
        <p:nvSpPr>
          <p:cNvPr id="172" name="Freeform 170"/>
          <p:cNvSpPr>
            <a:spLocks/>
          </p:cNvSpPr>
          <p:nvPr/>
        </p:nvSpPr>
        <p:spPr bwMode="auto">
          <a:xfrm>
            <a:off x="4754563" y="3508375"/>
            <a:ext cx="111125" cy="123825"/>
          </a:xfrm>
          <a:custGeom>
            <a:avLst/>
            <a:gdLst>
              <a:gd name="T0" fmla="*/ 2147483647 w 70"/>
              <a:gd name="T1" fmla="*/ 2147483647 h 78"/>
              <a:gd name="T2" fmla="*/ 2147483647 w 70"/>
              <a:gd name="T3" fmla="*/ 2147483647 h 78"/>
              <a:gd name="T4" fmla="*/ 0 w 70"/>
              <a:gd name="T5" fmla="*/ 2147483647 h 78"/>
              <a:gd name="T6" fmla="*/ 2147483647 w 70"/>
              <a:gd name="T7" fmla="*/ 2147483647 h 78"/>
              <a:gd name="T8" fmla="*/ 2147483647 w 70"/>
              <a:gd name="T9" fmla="*/ 2147483647 h 78"/>
              <a:gd name="T10" fmla="*/ 2147483647 w 70"/>
              <a:gd name="T11" fmla="*/ 2147483647 h 78"/>
              <a:gd name="T12" fmla="*/ 2147483647 w 70"/>
              <a:gd name="T13" fmla="*/ 2147483647 h 78"/>
              <a:gd name="T14" fmla="*/ 2147483647 w 70"/>
              <a:gd name="T15" fmla="*/ 2147483647 h 78"/>
              <a:gd name="T16" fmla="*/ 2147483647 w 70"/>
              <a:gd name="T17" fmla="*/ 2147483647 h 78"/>
              <a:gd name="T18" fmla="*/ 2147483647 w 70"/>
              <a:gd name="T19" fmla="*/ 2147483647 h 78"/>
              <a:gd name="T20" fmla="*/ 2147483647 w 70"/>
              <a:gd name="T21" fmla="*/ 2147483647 h 78"/>
              <a:gd name="T22" fmla="*/ 2147483647 w 70"/>
              <a:gd name="T23" fmla="*/ 2147483647 h 78"/>
              <a:gd name="T24" fmla="*/ 2147483647 w 70"/>
              <a:gd name="T25" fmla="*/ 2147483647 h 78"/>
              <a:gd name="T26" fmla="*/ 2147483647 w 70"/>
              <a:gd name="T27" fmla="*/ 0 h 78"/>
              <a:gd name="T28" fmla="*/ 2147483647 w 70"/>
              <a:gd name="T29" fmla="*/ 0 h 78"/>
              <a:gd name="T30" fmla="*/ 2147483647 w 70"/>
              <a:gd name="T31" fmla="*/ 2147483647 h 78"/>
              <a:gd name="T32" fmla="*/ 2147483647 w 70"/>
              <a:gd name="T33" fmla="*/ 2147483647 h 78"/>
              <a:gd name="T34" fmla="*/ 2147483647 w 70"/>
              <a:gd name="T35" fmla="*/ 2147483647 h 78"/>
              <a:gd name="T36" fmla="*/ 2147483647 w 70"/>
              <a:gd name="T37" fmla="*/ 2147483647 h 78"/>
              <a:gd name="T38" fmla="*/ 2147483647 w 70"/>
              <a:gd name="T39" fmla="*/ 2147483647 h 78"/>
              <a:gd name="T40" fmla="*/ 2147483647 w 70"/>
              <a:gd name="T41" fmla="*/ 2147483647 h 78"/>
              <a:gd name="T42" fmla="*/ 2147483647 w 70"/>
              <a:gd name="T43" fmla="*/ 2147483647 h 78"/>
              <a:gd name="T44" fmla="*/ 2147483647 w 70"/>
              <a:gd name="T45" fmla="*/ 2147483647 h 78"/>
              <a:gd name="T46" fmla="*/ 2147483647 w 70"/>
              <a:gd name="T47" fmla="*/ 2147483647 h 78"/>
              <a:gd name="T48" fmla="*/ 2147483647 w 70"/>
              <a:gd name="T49" fmla="*/ 2147483647 h 78"/>
              <a:gd name="T50" fmla="*/ 2147483647 w 70"/>
              <a:gd name="T51" fmla="*/ 2147483647 h 78"/>
              <a:gd name="T52" fmla="*/ 2147483647 w 70"/>
              <a:gd name="T53" fmla="*/ 2147483647 h 78"/>
              <a:gd name="T54" fmla="*/ 2147483647 w 70"/>
              <a:gd name="T55" fmla="*/ 2147483647 h 78"/>
              <a:gd name="T56" fmla="*/ 2147483647 w 70"/>
              <a:gd name="T57" fmla="*/ 2147483647 h 78"/>
              <a:gd name="T58" fmla="*/ 2147483647 w 70"/>
              <a:gd name="T59" fmla="*/ 2147483647 h 78"/>
              <a:gd name="T60" fmla="*/ 2147483647 w 70"/>
              <a:gd name="T61" fmla="*/ 2147483647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solidFill>
            <a:srgbClr val="2929A5"/>
          </a:solidFill>
          <a:ln w="7938">
            <a:solidFill>
              <a:schemeClr val="tx1"/>
            </a:solidFill>
            <a:prstDash val="solid"/>
            <a:round/>
            <a:headEnd/>
            <a:tailEnd/>
          </a:ln>
        </p:spPr>
        <p:txBody>
          <a:bodyPr/>
          <a:lstStyle/>
          <a:p>
            <a:endParaRPr lang="en-US"/>
          </a:p>
        </p:txBody>
      </p:sp>
      <p:sp>
        <p:nvSpPr>
          <p:cNvPr id="173" name="Freeform 171"/>
          <p:cNvSpPr>
            <a:spLocks/>
          </p:cNvSpPr>
          <p:nvPr/>
        </p:nvSpPr>
        <p:spPr bwMode="auto">
          <a:xfrm>
            <a:off x="4808538" y="3619500"/>
            <a:ext cx="63500" cy="50800"/>
          </a:xfrm>
          <a:custGeom>
            <a:avLst/>
            <a:gdLst>
              <a:gd name="T0" fmla="*/ 2147483647 w 40"/>
              <a:gd name="T1" fmla="*/ 0 h 32"/>
              <a:gd name="T2" fmla="*/ 2147483647 w 40"/>
              <a:gd name="T3" fmla="*/ 2147483647 h 32"/>
              <a:gd name="T4" fmla="*/ 2147483647 w 40"/>
              <a:gd name="T5" fmla="*/ 2147483647 h 32"/>
              <a:gd name="T6" fmla="*/ 2147483647 w 40"/>
              <a:gd name="T7" fmla="*/ 2147483647 h 32"/>
              <a:gd name="T8" fmla="*/ 2147483647 w 40"/>
              <a:gd name="T9" fmla="*/ 2147483647 h 32"/>
              <a:gd name="T10" fmla="*/ 2147483647 w 40"/>
              <a:gd name="T11" fmla="*/ 2147483647 h 32"/>
              <a:gd name="T12" fmla="*/ 2147483647 w 40"/>
              <a:gd name="T13" fmla="*/ 2147483647 h 32"/>
              <a:gd name="T14" fmla="*/ 0 w 40"/>
              <a:gd name="T15" fmla="*/ 2147483647 h 32"/>
              <a:gd name="T16" fmla="*/ 2147483647 w 40"/>
              <a:gd name="T17" fmla="*/ 2147483647 h 32"/>
              <a:gd name="T18" fmla="*/ 2147483647 w 40"/>
              <a:gd name="T19" fmla="*/ 2147483647 h 32"/>
              <a:gd name="T20" fmla="*/ 2147483647 w 40"/>
              <a:gd name="T21" fmla="*/ 2147483647 h 32"/>
              <a:gd name="T22" fmla="*/ 2147483647 w 40"/>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solidFill>
            <a:srgbClr val="2929A5"/>
          </a:solidFill>
          <a:ln w="7938">
            <a:solidFill>
              <a:schemeClr val="tx1"/>
            </a:solidFill>
            <a:prstDash val="solid"/>
            <a:round/>
            <a:headEnd/>
            <a:tailEnd/>
          </a:ln>
        </p:spPr>
        <p:txBody>
          <a:bodyPr/>
          <a:lstStyle/>
          <a:p>
            <a:endParaRPr lang="en-US"/>
          </a:p>
        </p:txBody>
      </p:sp>
      <p:sp>
        <p:nvSpPr>
          <p:cNvPr id="174" name="Freeform 172"/>
          <p:cNvSpPr>
            <a:spLocks/>
          </p:cNvSpPr>
          <p:nvPr/>
        </p:nvSpPr>
        <p:spPr bwMode="auto">
          <a:xfrm>
            <a:off x="4608513" y="3752850"/>
            <a:ext cx="66675" cy="38100"/>
          </a:xfrm>
          <a:custGeom>
            <a:avLst/>
            <a:gdLst>
              <a:gd name="T0" fmla="*/ 2147483647 w 42"/>
              <a:gd name="T1" fmla="*/ 0 h 24"/>
              <a:gd name="T2" fmla="*/ 2147483647 w 42"/>
              <a:gd name="T3" fmla="*/ 0 h 24"/>
              <a:gd name="T4" fmla="*/ 2147483647 w 42"/>
              <a:gd name="T5" fmla="*/ 0 h 24"/>
              <a:gd name="T6" fmla="*/ 2147483647 w 42"/>
              <a:gd name="T7" fmla="*/ 0 h 24"/>
              <a:gd name="T8" fmla="*/ 2147483647 w 42"/>
              <a:gd name="T9" fmla="*/ 2147483647 h 24"/>
              <a:gd name="T10" fmla="*/ 2147483647 w 42"/>
              <a:gd name="T11" fmla="*/ 2147483647 h 24"/>
              <a:gd name="T12" fmla="*/ 2147483647 w 42"/>
              <a:gd name="T13" fmla="*/ 2147483647 h 24"/>
              <a:gd name="T14" fmla="*/ 2147483647 w 42"/>
              <a:gd name="T15" fmla="*/ 2147483647 h 24"/>
              <a:gd name="T16" fmla="*/ 2147483647 w 42"/>
              <a:gd name="T17" fmla="*/ 2147483647 h 24"/>
              <a:gd name="T18" fmla="*/ 2147483647 w 42"/>
              <a:gd name="T19" fmla="*/ 2147483647 h 24"/>
              <a:gd name="T20" fmla="*/ 2147483647 w 42"/>
              <a:gd name="T21" fmla="*/ 2147483647 h 24"/>
              <a:gd name="T22" fmla="*/ 0 w 42"/>
              <a:gd name="T23" fmla="*/ 2147483647 h 24"/>
              <a:gd name="T24" fmla="*/ 2147483647 w 42"/>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solidFill>
            <a:srgbClr val="2929A5"/>
          </a:solidFill>
          <a:ln w="7938">
            <a:solidFill>
              <a:schemeClr val="tx1"/>
            </a:solidFill>
            <a:prstDash val="solid"/>
            <a:round/>
            <a:headEnd/>
            <a:tailEnd/>
          </a:ln>
        </p:spPr>
        <p:txBody>
          <a:bodyPr/>
          <a:lstStyle/>
          <a:p>
            <a:endParaRPr lang="en-US"/>
          </a:p>
        </p:txBody>
      </p:sp>
      <p:sp>
        <p:nvSpPr>
          <p:cNvPr id="175" name="Freeform 173"/>
          <p:cNvSpPr>
            <a:spLocks/>
          </p:cNvSpPr>
          <p:nvPr/>
        </p:nvSpPr>
        <p:spPr bwMode="auto">
          <a:xfrm>
            <a:off x="4460875" y="3476625"/>
            <a:ext cx="296863" cy="279400"/>
          </a:xfrm>
          <a:custGeom>
            <a:avLst/>
            <a:gdLst>
              <a:gd name="T0" fmla="*/ 2147483647 w 187"/>
              <a:gd name="T1" fmla="*/ 2147483647 h 176"/>
              <a:gd name="T2" fmla="*/ 0 w 187"/>
              <a:gd name="T3" fmla="*/ 2147483647 h 176"/>
              <a:gd name="T4" fmla="*/ 2147483647 w 187"/>
              <a:gd name="T5" fmla="*/ 2147483647 h 176"/>
              <a:gd name="T6" fmla="*/ 2147483647 w 187"/>
              <a:gd name="T7" fmla="*/ 2147483647 h 176"/>
              <a:gd name="T8" fmla="*/ 2147483647 w 187"/>
              <a:gd name="T9" fmla="*/ 2147483647 h 176"/>
              <a:gd name="T10" fmla="*/ 2147483647 w 187"/>
              <a:gd name="T11" fmla="*/ 2147483647 h 176"/>
              <a:gd name="T12" fmla="*/ 2147483647 w 187"/>
              <a:gd name="T13" fmla="*/ 2147483647 h 176"/>
              <a:gd name="T14" fmla="*/ 2147483647 w 187"/>
              <a:gd name="T15" fmla="*/ 2147483647 h 176"/>
              <a:gd name="T16" fmla="*/ 2147483647 w 187"/>
              <a:gd name="T17" fmla="*/ 2147483647 h 176"/>
              <a:gd name="T18" fmla="*/ 2147483647 w 187"/>
              <a:gd name="T19" fmla="*/ 0 h 176"/>
              <a:gd name="T20" fmla="*/ 2147483647 w 187"/>
              <a:gd name="T21" fmla="*/ 2147483647 h 176"/>
              <a:gd name="T22" fmla="*/ 2147483647 w 187"/>
              <a:gd name="T23" fmla="*/ 2147483647 h 176"/>
              <a:gd name="T24" fmla="*/ 2147483647 w 187"/>
              <a:gd name="T25" fmla="*/ 2147483647 h 176"/>
              <a:gd name="T26" fmla="*/ 2147483647 w 187"/>
              <a:gd name="T27" fmla="*/ 2147483647 h 176"/>
              <a:gd name="T28" fmla="*/ 2147483647 w 187"/>
              <a:gd name="T29" fmla="*/ 2147483647 h 176"/>
              <a:gd name="T30" fmla="*/ 2147483647 w 187"/>
              <a:gd name="T31" fmla="*/ 2147483647 h 176"/>
              <a:gd name="T32" fmla="*/ 2147483647 w 187"/>
              <a:gd name="T33" fmla="*/ 2147483647 h 176"/>
              <a:gd name="T34" fmla="*/ 2147483647 w 187"/>
              <a:gd name="T35" fmla="*/ 2147483647 h 176"/>
              <a:gd name="T36" fmla="*/ 2147483647 w 187"/>
              <a:gd name="T37" fmla="*/ 2147483647 h 176"/>
              <a:gd name="T38" fmla="*/ 2147483647 w 187"/>
              <a:gd name="T39" fmla="*/ 2147483647 h 176"/>
              <a:gd name="T40" fmla="*/ 2147483647 w 187"/>
              <a:gd name="T41" fmla="*/ 2147483647 h 176"/>
              <a:gd name="T42" fmla="*/ 2147483647 w 187"/>
              <a:gd name="T43" fmla="*/ 2147483647 h 176"/>
              <a:gd name="T44" fmla="*/ 2147483647 w 187"/>
              <a:gd name="T45" fmla="*/ 2147483647 h 176"/>
              <a:gd name="T46" fmla="*/ 2147483647 w 187"/>
              <a:gd name="T47" fmla="*/ 2147483647 h 176"/>
              <a:gd name="T48" fmla="*/ 2147483647 w 187"/>
              <a:gd name="T49" fmla="*/ 2147483647 h 176"/>
              <a:gd name="T50" fmla="*/ 2147483647 w 187"/>
              <a:gd name="T51" fmla="*/ 2147483647 h 176"/>
              <a:gd name="T52" fmla="*/ 2147483647 w 187"/>
              <a:gd name="T53" fmla="*/ 2147483647 h 176"/>
              <a:gd name="T54" fmla="*/ 2147483647 w 187"/>
              <a:gd name="T55" fmla="*/ 2147483647 h 176"/>
              <a:gd name="T56" fmla="*/ 2147483647 w 187"/>
              <a:gd name="T57" fmla="*/ 2147483647 h 176"/>
              <a:gd name="T58" fmla="*/ 2147483647 w 187"/>
              <a:gd name="T59" fmla="*/ 2147483647 h 176"/>
              <a:gd name="T60" fmla="*/ 2147483647 w 187"/>
              <a:gd name="T61" fmla="*/ 2147483647 h 176"/>
              <a:gd name="T62" fmla="*/ 2147483647 w 187"/>
              <a:gd name="T63" fmla="*/ 2147483647 h 176"/>
              <a:gd name="T64" fmla="*/ 2147483647 w 187"/>
              <a:gd name="T65" fmla="*/ 2147483647 h 176"/>
              <a:gd name="T66" fmla="*/ 2147483647 w 187"/>
              <a:gd name="T67" fmla="*/ 2147483647 h 176"/>
              <a:gd name="T68" fmla="*/ 2147483647 w 187"/>
              <a:gd name="T69" fmla="*/ 2147483647 h 176"/>
              <a:gd name="T70" fmla="*/ 2147483647 w 187"/>
              <a:gd name="T71" fmla="*/ 2147483647 h 176"/>
              <a:gd name="T72" fmla="*/ 2147483647 w 187"/>
              <a:gd name="T73" fmla="*/ 2147483647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solidFill>
            <a:srgbClr val="2929A5"/>
          </a:solidFill>
          <a:ln w="7938">
            <a:solidFill>
              <a:schemeClr val="tx1"/>
            </a:solidFill>
            <a:prstDash val="solid"/>
            <a:round/>
            <a:headEnd/>
            <a:tailEnd/>
          </a:ln>
        </p:spPr>
        <p:txBody>
          <a:bodyPr/>
          <a:lstStyle/>
          <a:p>
            <a:endParaRPr lang="en-US"/>
          </a:p>
        </p:txBody>
      </p:sp>
      <p:sp>
        <p:nvSpPr>
          <p:cNvPr id="176" name="Freeform 174"/>
          <p:cNvSpPr>
            <a:spLocks/>
          </p:cNvSpPr>
          <p:nvPr/>
        </p:nvSpPr>
        <p:spPr bwMode="auto">
          <a:xfrm>
            <a:off x="4970463" y="3432175"/>
            <a:ext cx="82550" cy="95250"/>
          </a:xfrm>
          <a:custGeom>
            <a:avLst/>
            <a:gdLst>
              <a:gd name="T0" fmla="*/ 2147483647 w 52"/>
              <a:gd name="T1" fmla="*/ 2147483647 h 60"/>
              <a:gd name="T2" fmla="*/ 2147483647 w 52"/>
              <a:gd name="T3" fmla="*/ 2147483647 h 60"/>
              <a:gd name="T4" fmla="*/ 2147483647 w 52"/>
              <a:gd name="T5" fmla="*/ 2147483647 h 60"/>
              <a:gd name="T6" fmla="*/ 2147483647 w 52"/>
              <a:gd name="T7" fmla="*/ 2147483647 h 60"/>
              <a:gd name="T8" fmla="*/ 2147483647 w 52"/>
              <a:gd name="T9" fmla="*/ 2147483647 h 60"/>
              <a:gd name="T10" fmla="*/ 2147483647 w 52"/>
              <a:gd name="T11" fmla="*/ 2147483647 h 60"/>
              <a:gd name="T12" fmla="*/ 2147483647 w 52"/>
              <a:gd name="T13" fmla="*/ 2147483647 h 60"/>
              <a:gd name="T14" fmla="*/ 0 w 52"/>
              <a:gd name="T15" fmla="*/ 2147483647 h 60"/>
              <a:gd name="T16" fmla="*/ 2147483647 w 52"/>
              <a:gd name="T17" fmla="*/ 0 h 60"/>
              <a:gd name="T18" fmla="*/ 2147483647 w 52"/>
              <a:gd name="T19" fmla="*/ 2147483647 h 60"/>
              <a:gd name="T20" fmla="*/ 2147483647 w 52"/>
              <a:gd name="T21" fmla="*/ 2147483647 h 60"/>
              <a:gd name="T22" fmla="*/ 2147483647 w 52"/>
              <a:gd name="T23" fmla="*/ 2147483647 h 60"/>
              <a:gd name="T24" fmla="*/ 2147483647 w 52"/>
              <a:gd name="T25" fmla="*/ 2147483647 h 60"/>
              <a:gd name="T26" fmla="*/ 2147483647 w 52"/>
              <a:gd name="T27" fmla="*/ 2147483647 h 60"/>
              <a:gd name="T28" fmla="*/ 2147483647 w 52"/>
              <a:gd name="T29" fmla="*/ 2147483647 h 60"/>
              <a:gd name="T30" fmla="*/ 2147483647 w 52"/>
              <a:gd name="T31" fmla="*/ 2147483647 h 60"/>
              <a:gd name="T32" fmla="*/ 2147483647 w 52"/>
              <a:gd name="T33" fmla="*/ 2147483647 h 60"/>
              <a:gd name="T34" fmla="*/ 2147483647 w 52"/>
              <a:gd name="T35" fmla="*/ 2147483647 h 60"/>
              <a:gd name="T36" fmla="*/ 2147483647 w 52"/>
              <a:gd name="T37" fmla="*/ 2147483647 h 60"/>
              <a:gd name="T38" fmla="*/ 2147483647 w 52"/>
              <a:gd name="T39" fmla="*/ 2147483647 h 60"/>
              <a:gd name="T40" fmla="*/ 2147483647 w 52"/>
              <a:gd name="T41" fmla="*/ 2147483647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solidFill>
            <a:srgbClr val="2929A5"/>
          </a:solidFill>
          <a:ln w="7938">
            <a:solidFill>
              <a:srgbClr val="6699FF"/>
            </a:solidFill>
            <a:prstDash val="solid"/>
            <a:round/>
            <a:headEnd/>
            <a:tailEnd/>
          </a:ln>
        </p:spPr>
        <p:txBody>
          <a:bodyPr/>
          <a:lstStyle/>
          <a:p>
            <a:endParaRPr lang="en-US"/>
          </a:p>
        </p:txBody>
      </p:sp>
      <p:sp>
        <p:nvSpPr>
          <p:cNvPr id="177" name="Freeform 175"/>
          <p:cNvSpPr>
            <a:spLocks/>
          </p:cNvSpPr>
          <p:nvPr/>
        </p:nvSpPr>
        <p:spPr bwMode="auto">
          <a:xfrm>
            <a:off x="4843463" y="3305175"/>
            <a:ext cx="454025" cy="254000"/>
          </a:xfrm>
          <a:custGeom>
            <a:avLst/>
            <a:gdLst>
              <a:gd name="T0" fmla="*/ 2147483647 w 286"/>
              <a:gd name="T1" fmla="*/ 2147483647 h 160"/>
              <a:gd name="T2" fmla="*/ 2147483647 w 286"/>
              <a:gd name="T3" fmla="*/ 0 h 160"/>
              <a:gd name="T4" fmla="*/ 2147483647 w 286"/>
              <a:gd name="T5" fmla="*/ 0 h 160"/>
              <a:gd name="T6" fmla="*/ 2147483647 w 286"/>
              <a:gd name="T7" fmla="*/ 2147483647 h 160"/>
              <a:gd name="T8" fmla="*/ 2147483647 w 286"/>
              <a:gd name="T9" fmla="*/ 2147483647 h 160"/>
              <a:gd name="T10" fmla="*/ 2147483647 w 286"/>
              <a:gd name="T11" fmla="*/ 2147483647 h 160"/>
              <a:gd name="T12" fmla="*/ 2147483647 w 286"/>
              <a:gd name="T13" fmla="*/ 2147483647 h 160"/>
              <a:gd name="T14" fmla="*/ 2147483647 w 286"/>
              <a:gd name="T15" fmla="*/ 2147483647 h 160"/>
              <a:gd name="T16" fmla="*/ 2147483647 w 286"/>
              <a:gd name="T17" fmla="*/ 2147483647 h 160"/>
              <a:gd name="T18" fmla="*/ 2147483647 w 286"/>
              <a:gd name="T19" fmla="*/ 2147483647 h 160"/>
              <a:gd name="T20" fmla="*/ 2147483647 w 286"/>
              <a:gd name="T21" fmla="*/ 2147483647 h 160"/>
              <a:gd name="T22" fmla="*/ 2147483647 w 286"/>
              <a:gd name="T23" fmla="*/ 2147483647 h 160"/>
              <a:gd name="T24" fmla="*/ 2147483647 w 286"/>
              <a:gd name="T25" fmla="*/ 2147483647 h 160"/>
              <a:gd name="T26" fmla="*/ 2147483647 w 286"/>
              <a:gd name="T27" fmla="*/ 2147483647 h 160"/>
              <a:gd name="T28" fmla="*/ 2147483647 w 286"/>
              <a:gd name="T29" fmla="*/ 2147483647 h 160"/>
              <a:gd name="T30" fmla="*/ 2147483647 w 286"/>
              <a:gd name="T31" fmla="*/ 2147483647 h 160"/>
              <a:gd name="T32" fmla="*/ 2147483647 w 286"/>
              <a:gd name="T33" fmla="*/ 2147483647 h 160"/>
              <a:gd name="T34" fmla="*/ 2147483647 w 286"/>
              <a:gd name="T35" fmla="*/ 2147483647 h 160"/>
              <a:gd name="T36" fmla="*/ 2147483647 w 286"/>
              <a:gd name="T37" fmla="*/ 2147483647 h 160"/>
              <a:gd name="T38" fmla="*/ 2147483647 w 286"/>
              <a:gd name="T39" fmla="*/ 2147483647 h 160"/>
              <a:gd name="T40" fmla="*/ 2147483647 w 286"/>
              <a:gd name="T41" fmla="*/ 2147483647 h 160"/>
              <a:gd name="T42" fmla="*/ 2147483647 w 286"/>
              <a:gd name="T43" fmla="*/ 2147483647 h 160"/>
              <a:gd name="T44" fmla="*/ 2147483647 w 286"/>
              <a:gd name="T45" fmla="*/ 2147483647 h 160"/>
              <a:gd name="T46" fmla="*/ 2147483647 w 286"/>
              <a:gd name="T47" fmla="*/ 2147483647 h 160"/>
              <a:gd name="T48" fmla="*/ 2147483647 w 286"/>
              <a:gd name="T49" fmla="*/ 2147483647 h 160"/>
              <a:gd name="T50" fmla="*/ 2147483647 w 286"/>
              <a:gd name="T51" fmla="*/ 2147483647 h 160"/>
              <a:gd name="T52" fmla="*/ 2147483647 w 286"/>
              <a:gd name="T53" fmla="*/ 2147483647 h 160"/>
              <a:gd name="T54" fmla="*/ 2147483647 w 286"/>
              <a:gd name="T55" fmla="*/ 2147483647 h 160"/>
              <a:gd name="T56" fmla="*/ 2147483647 w 286"/>
              <a:gd name="T57" fmla="*/ 2147483647 h 160"/>
              <a:gd name="T58" fmla="*/ 2147483647 w 286"/>
              <a:gd name="T59" fmla="*/ 2147483647 h 160"/>
              <a:gd name="T60" fmla="*/ 2147483647 w 286"/>
              <a:gd name="T61" fmla="*/ 2147483647 h 160"/>
              <a:gd name="T62" fmla="*/ 2147483647 w 286"/>
              <a:gd name="T63" fmla="*/ 2147483647 h 160"/>
              <a:gd name="T64" fmla="*/ 2147483647 w 286"/>
              <a:gd name="T65" fmla="*/ 2147483647 h 160"/>
              <a:gd name="T66" fmla="*/ 2147483647 w 286"/>
              <a:gd name="T67" fmla="*/ 2147483647 h 160"/>
              <a:gd name="T68" fmla="*/ 2147483647 w 286"/>
              <a:gd name="T69" fmla="*/ 2147483647 h 160"/>
              <a:gd name="T70" fmla="*/ 0 w 286"/>
              <a:gd name="T71" fmla="*/ 2147483647 h 160"/>
              <a:gd name="T72" fmla="*/ 2147483647 w 286"/>
              <a:gd name="T73" fmla="*/ 2147483647 h 160"/>
              <a:gd name="T74" fmla="*/ 2147483647 w 286"/>
              <a:gd name="T75" fmla="*/ 2147483647 h 160"/>
              <a:gd name="T76" fmla="*/ 2147483647 w 286"/>
              <a:gd name="T77" fmla="*/ 2147483647 h 160"/>
              <a:gd name="T78" fmla="*/ 2147483647 w 286"/>
              <a:gd name="T79" fmla="*/ 2147483647 h 160"/>
              <a:gd name="T80" fmla="*/ 2147483647 w 286"/>
              <a:gd name="T81" fmla="*/ 2147483647 h 160"/>
              <a:gd name="T82" fmla="*/ 2147483647 w 286"/>
              <a:gd name="T83" fmla="*/ 2147483647 h 160"/>
              <a:gd name="T84" fmla="*/ 2147483647 w 286"/>
              <a:gd name="T85" fmla="*/ 2147483647 h 1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solidFill>
            <a:srgbClr val="2929A5"/>
          </a:solidFill>
          <a:ln w="7938">
            <a:solidFill>
              <a:schemeClr val="tx1"/>
            </a:solidFill>
            <a:prstDash val="solid"/>
            <a:round/>
            <a:headEnd/>
            <a:tailEnd/>
          </a:ln>
        </p:spPr>
        <p:txBody>
          <a:bodyPr/>
          <a:lstStyle/>
          <a:p>
            <a:endParaRPr lang="en-US"/>
          </a:p>
        </p:txBody>
      </p:sp>
      <p:sp>
        <p:nvSpPr>
          <p:cNvPr id="178" name="Freeform 176"/>
          <p:cNvSpPr>
            <a:spLocks/>
          </p:cNvSpPr>
          <p:nvPr/>
        </p:nvSpPr>
        <p:spPr bwMode="auto">
          <a:xfrm>
            <a:off x="4808538" y="3438525"/>
            <a:ext cx="225425" cy="142875"/>
          </a:xfrm>
          <a:custGeom>
            <a:avLst/>
            <a:gdLst>
              <a:gd name="T0" fmla="*/ 2147483647 w 142"/>
              <a:gd name="T1" fmla="*/ 2147483647 h 90"/>
              <a:gd name="T2" fmla="*/ 2147483647 w 142"/>
              <a:gd name="T3" fmla="*/ 2147483647 h 90"/>
              <a:gd name="T4" fmla="*/ 2147483647 w 142"/>
              <a:gd name="T5" fmla="*/ 2147483647 h 90"/>
              <a:gd name="T6" fmla="*/ 2147483647 w 142"/>
              <a:gd name="T7" fmla="*/ 2147483647 h 90"/>
              <a:gd name="T8" fmla="*/ 2147483647 w 142"/>
              <a:gd name="T9" fmla="*/ 2147483647 h 90"/>
              <a:gd name="T10" fmla="*/ 2147483647 w 142"/>
              <a:gd name="T11" fmla="*/ 0 h 90"/>
              <a:gd name="T12" fmla="*/ 2147483647 w 142"/>
              <a:gd name="T13" fmla="*/ 0 h 90"/>
              <a:gd name="T14" fmla="*/ 2147483647 w 142"/>
              <a:gd name="T15" fmla="*/ 2147483647 h 90"/>
              <a:gd name="T16" fmla="*/ 2147483647 w 142"/>
              <a:gd name="T17" fmla="*/ 2147483647 h 90"/>
              <a:gd name="T18" fmla="*/ 2147483647 w 142"/>
              <a:gd name="T19" fmla="*/ 2147483647 h 90"/>
              <a:gd name="T20" fmla="*/ 2147483647 w 142"/>
              <a:gd name="T21" fmla="*/ 2147483647 h 90"/>
              <a:gd name="T22" fmla="*/ 2147483647 w 142"/>
              <a:gd name="T23" fmla="*/ 2147483647 h 90"/>
              <a:gd name="T24" fmla="*/ 2147483647 w 142"/>
              <a:gd name="T25" fmla="*/ 2147483647 h 90"/>
              <a:gd name="T26" fmla="*/ 2147483647 w 142"/>
              <a:gd name="T27" fmla="*/ 2147483647 h 90"/>
              <a:gd name="T28" fmla="*/ 2147483647 w 142"/>
              <a:gd name="T29" fmla="*/ 2147483647 h 90"/>
              <a:gd name="T30" fmla="*/ 2147483647 w 142"/>
              <a:gd name="T31" fmla="*/ 2147483647 h 90"/>
              <a:gd name="T32" fmla="*/ 2147483647 w 142"/>
              <a:gd name="T33" fmla="*/ 2147483647 h 90"/>
              <a:gd name="T34" fmla="*/ 2147483647 w 142"/>
              <a:gd name="T35" fmla="*/ 2147483647 h 90"/>
              <a:gd name="T36" fmla="*/ 2147483647 w 142"/>
              <a:gd name="T37" fmla="*/ 2147483647 h 90"/>
              <a:gd name="T38" fmla="*/ 2147483647 w 142"/>
              <a:gd name="T39" fmla="*/ 2147483647 h 90"/>
              <a:gd name="T40" fmla="*/ 2147483647 w 142"/>
              <a:gd name="T41" fmla="*/ 2147483647 h 90"/>
              <a:gd name="T42" fmla="*/ 2147483647 w 142"/>
              <a:gd name="T43" fmla="*/ 2147483647 h 90"/>
              <a:gd name="T44" fmla="*/ 2147483647 w 142"/>
              <a:gd name="T45" fmla="*/ 2147483647 h 90"/>
              <a:gd name="T46" fmla="*/ 2147483647 w 142"/>
              <a:gd name="T47" fmla="*/ 2147483647 h 90"/>
              <a:gd name="T48" fmla="*/ 2147483647 w 142"/>
              <a:gd name="T49" fmla="*/ 2147483647 h 90"/>
              <a:gd name="T50" fmla="*/ 2147483647 w 142"/>
              <a:gd name="T51" fmla="*/ 2147483647 h 90"/>
              <a:gd name="T52" fmla="*/ 2147483647 w 142"/>
              <a:gd name="T53" fmla="*/ 2147483647 h 90"/>
              <a:gd name="T54" fmla="*/ 2147483647 w 142"/>
              <a:gd name="T55" fmla="*/ 2147483647 h 90"/>
              <a:gd name="T56" fmla="*/ 2147483647 w 142"/>
              <a:gd name="T57" fmla="*/ 2147483647 h 90"/>
              <a:gd name="T58" fmla="*/ 2147483647 w 142"/>
              <a:gd name="T59" fmla="*/ 2147483647 h 90"/>
              <a:gd name="T60" fmla="*/ 2147483647 w 142"/>
              <a:gd name="T61" fmla="*/ 2147483647 h 90"/>
              <a:gd name="T62" fmla="*/ 2147483647 w 142"/>
              <a:gd name="T63" fmla="*/ 2147483647 h 90"/>
              <a:gd name="T64" fmla="*/ 0 w 142"/>
              <a:gd name="T65" fmla="*/ 2147483647 h 90"/>
              <a:gd name="T66" fmla="*/ 2147483647 w 142"/>
              <a:gd name="T67" fmla="*/ 2147483647 h 90"/>
              <a:gd name="T68" fmla="*/ 2147483647 w 142"/>
              <a:gd name="T69" fmla="*/ 2147483647 h 90"/>
              <a:gd name="T70" fmla="*/ 2147483647 w 142"/>
              <a:gd name="T71" fmla="*/ 2147483647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solidFill>
            <a:srgbClr val="2929A5"/>
          </a:solidFill>
          <a:ln w="7938">
            <a:solidFill>
              <a:schemeClr val="tx1"/>
            </a:solidFill>
            <a:prstDash val="solid"/>
            <a:round/>
            <a:headEnd/>
            <a:tailEnd/>
          </a:ln>
        </p:spPr>
        <p:txBody>
          <a:bodyPr/>
          <a:lstStyle/>
          <a:p>
            <a:endParaRPr lang="en-US"/>
          </a:p>
        </p:txBody>
      </p:sp>
      <p:sp>
        <p:nvSpPr>
          <p:cNvPr id="179" name="Freeform 177"/>
          <p:cNvSpPr>
            <a:spLocks/>
          </p:cNvSpPr>
          <p:nvPr/>
        </p:nvSpPr>
        <p:spPr bwMode="auto">
          <a:xfrm>
            <a:off x="4849813" y="3565525"/>
            <a:ext cx="155575" cy="88900"/>
          </a:xfrm>
          <a:custGeom>
            <a:avLst/>
            <a:gdLst>
              <a:gd name="T0" fmla="*/ 2147483647 w 98"/>
              <a:gd name="T1" fmla="*/ 2147483647 h 56"/>
              <a:gd name="T2" fmla="*/ 2147483647 w 98"/>
              <a:gd name="T3" fmla="*/ 2147483647 h 56"/>
              <a:gd name="T4" fmla="*/ 2147483647 w 98"/>
              <a:gd name="T5" fmla="*/ 2147483647 h 56"/>
              <a:gd name="T6" fmla="*/ 2147483647 w 98"/>
              <a:gd name="T7" fmla="*/ 0 h 56"/>
              <a:gd name="T8" fmla="*/ 2147483647 w 98"/>
              <a:gd name="T9" fmla="*/ 2147483647 h 56"/>
              <a:gd name="T10" fmla="*/ 2147483647 w 98"/>
              <a:gd name="T11" fmla="*/ 2147483647 h 56"/>
              <a:gd name="T12" fmla="*/ 2147483647 w 98"/>
              <a:gd name="T13" fmla="*/ 2147483647 h 56"/>
              <a:gd name="T14" fmla="*/ 2147483647 w 98"/>
              <a:gd name="T15" fmla="*/ 2147483647 h 56"/>
              <a:gd name="T16" fmla="*/ 2147483647 w 98"/>
              <a:gd name="T17" fmla="*/ 2147483647 h 56"/>
              <a:gd name="T18" fmla="*/ 2147483647 w 98"/>
              <a:gd name="T19" fmla="*/ 2147483647 h 56"/>
              <a:gd name="T20" fmla="*/ 2147483647 w 98"/>
              <a:gd name="T21" fmla="*/ 2147483647 h 56"/>
              <a:gd name="T22" fmla="*/ 2147483647 w 98"/>
              <a:gd name="T23" fmla="*/ 2147483647 h 56"/>
              <a:gd name="T24" fmla="*/ 2147483647 w 98"/>
              <a:gd name="T25" fmla="*/ 2147483647 h 56"/>
              <a:gd name="T26" fmla="*/ 2147483647 w 98"/>
              <a:gd name="T27" fmla="*/ 2147483647 h 56"/>
              <a:gd name="T28" fmla="*/ 2147483647 w 98"/>
              <a:gd name="T29" fmla="*/ 2147483647 h 56"/>
              <a:gd name="T30" fmla="*/ 2147483647 w 98"/>
              <a:gd name="T31" fmla="*/ 2147483647 h 56"/>
              <a:gd name="T32" fmla="*/ 2147483647 w 98"/>
              <a:gd name="T33" fmla="*/ 2147483647 h 56"/>
              <a:gd name="T34" fmla="*/ 2147483647 w 98"/>
              <a:gd name="T35" fmla="*/ 2147483647 h 56"/>
              <a:gd name="T36" fmla="*/ 2147483647 w 98"/>
              <a:gd name="T37" fmla="*/ 2147483647 h 56"/>
              <a:gd name="T38" fmla="*/ 2147483647 w 98"/>
              <a:gd name="T39" fmla="*/ 2147483647 h 56"/>
              <a:gd name="T40" fmla="*/ 2147483647 w 98"/>
              <a:gd name="T41" fmla="*/ 2147483647 h 56"/>
              <a:gd name="T42" fmla="*/ 2147483647 w 98"/>
              <a:gd name="T43" fmla="*/ 2147483647 h 56"/>
              <a:gd name="T44" fmla="*/ 2147483647 w 98"/>
              <a:gd name="T45" fmla="*/ 2147483647 h 56"/>
              <a:gd name="T46" fmla="*/ 2147483647 w 98"/>
              <a:gd name="T47" fmla="*/ 2147483647 h 56"/>
              <a:gd name="T48" fmla="*/ 2147483647 w 98"/>
              <a:gd name="T49" fmla="*/ 2147483647 h 56"/>
              <a:gd name="T50" fmla="*/ 2147483647 w 98"/>
              <a:gd name="T51" fmla="*/ 2147483647 h 56"/>
              <a:gd name="T52" fmla="*/ 2147483647 w 98"/>
              <a:gd name="T53" fmla="*/ 2147483647 h 56"/>
              <a:gd name="T54" fmla="*/ 2147483647 w 98"/>
              <a:gd name="T55" fmla="*/ 2147483647 h 56"/>
              <a:gd name="T56" fmla="*/ 2147483647 w 98"/>
              <a:gd name="T57" fmla="*/ 2147483647 h 56"/>
              <a:gd name="T58" fmla="*/ 0 w 98"/>
              <a:gd name="T59" fmla="*/ 2147483647 h 56"/>
              <a:gd name="T60" fmla="*/ 2147483647 w 98"/>
              <a:gd name="T61" fmla="*/ 2147483647 h 56"/>
              <a:gd name="T62" fmla="*/ 2147483647 w 98"/>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solidFill>
            <a:srgbClr val="2929A5"/>
          </a:solidFill>
          <a:ln w="7938">
            <a:solidFill>
              <a:schemeClr val="tx1"/>
            </a:solidFill>
            <a:prstDash val="solid"/>
            <a:round/>
            <a:headEnd/>
            <a:tailEnd/>
          </a:ln>
        </p:spPr>
        <p:txBody>
          <a:bodyPr/>
          <a:lstStyle/>
          <a:p>
            <a:endParaRPr lang="en-US"/>
          </a:p>
        </p:txBody>
      </p:sp>
      <p:sp>
        <p:nvSpPr>
          <p:cNvPr id="180" name="Freeform 178"/>
          <p:cNvSpPr>
            <a:spLocks/>
          </p:cNvSpPr>
          <p:nvPr/>
        </p:nvSpPr>
        <p:spPr bwMode="auto">
          <a:xfrm>
            <a:off x="4945063" y="3632200"/>
            <a:ext cx="66675" cy="47625"/>
          </a:xfrm>
          <a:custGeom>
            <a:avLst/>
            <a:gdLst>
              <a:gd name="T0" fmla="*/ 0 w 42"/>
              <a:gd name="T1" fmla="*/ 2147483647 h 30"/>
              <a:gd name="T2" fmla="*/ 0 w 42"/>
              <a:gd name="T3" fmla="*/ 2147483647 h 30"/>
              <a:gd name="T4" fmla="*/ 2147483647 w 42"/>
              <a:gd name="T5" fmla="*/ 2147483647 h 30"/>
              <a:gd name="T6" fmla="*/ 2147483647 w 42"/>
              <a:gd name="T7" fmla="*/ 2147483647 h 30"/>
              <a:gd name="T8" fmla="*/ 2147483647 w 42"/>
              <a:gd name="T9" fmla="*/ 2147483647 h 30"/>
              <a:gd name="T10" fmla="*/ 2147483647 w 42"/>
              <a:gd name="T11" fmla="*/ 2147483647 h 30"/>
              <a:gd name="T12" fmla="*/ 2147483647 w 42"/>
              <a:gd name="T13" fmla="*/ 2147483647 h 30"/>
              <a:gd name="T14" fmla="*/ 2147483647 w 42"/>
              <a:gd name="T15" fmla="*/ 2147483647 h 30"/>
              <a:gd name="T16" fmla="*/ 2147483647 w 42"/>
              <a:gd name="T17" fmla="*/ 2147483647 h 30"/>
              <a:gd name="T18" fmla="*/ 2147483647 w 42"/>
              <a:gd name="T19" fmla="*/ 2147483647 h 30"/>
              <a:gd name="T20" fmla="*/ 2147483647 w 42"/>
              <a:gd name="T21" fmla="*/ 2147483647 h 30"/>
              <a:gd name="T22" fmla="*/ 2147483647 w 42"/>
              <a:gd name="T23" fmla="*/ 2147483647 h 30"/>
              <a:gd name="T24" fmla="*/ 2147483647 w 42"/>
              <a:gd name="T25" fmla="*/ 2147483647 h 30"/>
              <a:gd name="T26" fmla="*/ 2147483647 w 42"/>
              <a:gd name="T27" fmla="*/ 0 h 30"/>
              <a:gd name="T28" fmla="*/ 2147483647 w 42"/>
              <a:gd name="T29" fmla="*/ 2147483647 h 30"/>
              <a:gd name="T30" fmla="*/ 0 w 42"/>
              <a:gd name="T31" fmla="*/ 2147483647 h 30"/>
              <a:gd name="T32" fmla="*/ 0 w 42"/>
              <a:gd name="T33" fmla="*/ 214748364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solidFill>
            <a:srgbClr val="2929A5"/>
          </a:solidFill>
          <a:ln w="7938">
            <a:solidFill>
              <a:schemeClr val="tx1"/>
            </a:solidFill>
            <a:prstDash val="solid"/>
            <a:round/>
            <a:headEnd/>
            <a:tailEnd/>
          </a:ln>
        </p:spPr>
        <p:txBody>
          <a:bodyPr/>
          <a:lstStyle/>
          <a:p>
            <a:endParaRPr lang="en-US"/>
          </a:p>
        </p:txBody>
      </p:sp>
      <p:sp>
        <p:nvSpPr>
          <p:cNvPr id="181" name="Freeform 179"/>
          <p:cNvSpPr>
            <a:spLocks/>
          </p:cNvSpPr>
          <p:nvPr/>
        </p:nvSpPr>
        <p:spPr bwMode="auto">
          <a:xfrm>
            <a:off x="4881563" y="3825875"/>
            <a:ext cx="69850" cy="15875"/>
          </a:xfrm>
          <a:custGeom>
            <a:avLst/>
            <a:gdLst>
              <a:gd name="T0" fmla="*/ 2147483647 w 44"/>
              <a:gd name="T1" fmla="*/ 0 h 10"/>
              <a:gd name="T2" fmla="*/ 2147483647 w 44"/>
              <a:gd name="T3" fmla="*/ 0 h 10"/>
              <a:gd name="T4" fmla="*/ 2147483647 w 44"/>
              <a:gd name="T5" fmla="*/ 2147483647 h 10"/>
              <a:gd name="T6" fmla="*/ 2147483647 w 44"/>
              <a:gd name="T7" fmla="*/ 2147483647 h 10"/>
              <a:gd name="T8" fmla="*/ 2147483647 w 44"/>
              <a:gd name="T9" fmla="*/ 2147483647 h 10"/>
              <a:gd name="T10" fmla="*/ 2147483647 w 44"/>
              <a:gd name="T11" fmla="*/ 2147483647 h 10"/>
              <a:gd name="T12" fmla="*/ 2147483647 w 44"/>
              <a:gd name="T13" fmla="*/ 2147483647 h 10"/>
              <a:gd name="T14" fmla="*/ 2147483647 w 44"/>
              <a:gd name="T15" fmla="*/ 2147483647 h 10"/>
              <a:gd name="T16" fmla="*/ 2147483647 w 44"/>
              <a:gd name="T17" fmla="*/ 2147483647 h 10"/>
              <a:gd name="T18" fmla="*/ 2147483647 w 44"/>
              <a:gd name="T19" fmla="*/ 2147483647 h 10"/>
              <a:gd name="T20" fmla="*/ 2147483647 w 44"/>
              <a:gd name="T21" fmla="*/ 2147483647 h 10"/>
              <a:gd name="T22" fmla="*/ 2147483647 w 44"/>
              <a:gd name="T23" fmla="*/ 2147483647 h 10"/>
              <a:gd name="T24" fmla="*/ 2147483647 w 44"/>
              <a:gd name="T25" fmla="*/ 2147483647 h 10"/>
              <a:gd name="T26" fmla="*/ 2147483647 w 44"/>
              <a:gd name="T27" fmla="*/ 2147483647 h 10"/>
              <a:gd name="T28" fmla="*/ 0 w 44"/>
              <a:gd name="T29" fmla="*/ 2147483647 h 10"/>
              <a:gd name="T30" fmla="*/ 2147483647 w 44"/>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solidFill>
            <a:srgbClr val="2929A5"/>
          </a:solidFill>
          <a:ln w="7938">
            <a:solidFill>
              <a:schemeClr val="tx1"/>
            </a:solidFill>
            <a:prstDash val="solid"/>
            <a:round/>
            <a:headEnd/>
            <a:tailEnd/>
          </a:ln>
        </p:spPr>
        <p:txBody>
          <a:bodyPr/>
          <a:lstStyle/>
          <a:p>
            <a:endParaRPr lang="en-US"/>
          </a:p>
        </p:txBody>
      </p:sp>
      <p:sp>
        <p:nvSpPr>
          <p:cNvPr id="182" name="Freeform 180"/>
          <p:cNvSpPr>
            <a:spLocks/>
          </p:cNvSpPr>
          <p:nvPr/>
        </p:nvSpPr>
        <p:spPr bwMode="auto">
          <a:xfrm>
            <a:off x="4795838" y="3644900"/>
            <a:ext cx="149225" cy="155575"/>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0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0 w 94"/>
              <a:gd name="T65" fmla="*/ 2147483647 h 98"/>
              <a:gd name="T66" fmla="*/ 2147483647 w 94"/>
              <a:gd name="T67" fmla="*/ 2147483647 h 98"/>
              <a:gd name="T68" fmla="*/ 2147483647 w 94"/>
              <a:gd name="T69" fmla="*/ 2147483647 h 98"/>
              <a:gd name="T70" fmla="*/ 2147483647 w 94"/>
              <a:gd name="T71" fmla="*/ 2147483647 h 98"/>
              <a:gd name="T72" fmla="*/ 2147483647 w 94"/>
              <a:gd name="T73" fmla="*/ 2147483647 h 98"/>
              <a:gd name="T74" fmla="*/ 2147483647 w 94"/>
              <a:gd name="T75" fmla="*/ 2147483647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solidFill>
            <a:srgbClr val="2929A5"/>
          </a:solidFill>
          <a:ln w="7938">
            <a:solidFill>
              <a:schemeClr val="tx1"/>
            </a:solidFill>
            <a:prstDash val="solid"/>
            <a:round/>
            <a:headEnd/>
            <a:tailEnd/>
          </a:ln>
        </p:spPr>
        <p:txBody>
          <a:bodyPr/>
          <a:lstStyle/>
          <a:p>
            <a:endParaRPr lang="en-US"/>
          </a:p>
        </p:txBody>
      </p:sp>
      <p:sp>
        <p:nvSpPr>
          <p:cNvPr id="183" name="Freeform 181"/>
          <p:cNvSpPr>
            <a:spLocks/>
          </p:cNvSpPr>
          <p:nvPr/>
        </p:nvSpPr>
        <p:spPr bwMode="auto">
          <a:xfrm>
            <a:off x="4776788" y="3616325"/>
            <a:ext cx="41275" cy="88900"/>
          </a:xfrm>
          <a:custGeom>
            <a:avLst/>
            <a:gdLst>
              <a:gd name="T0" fmla="*/ 0 w 26"/>
              <a:gd name="T1" fmla="*/ 2147483647 h 56"/>
              <a:gd name="T2" fmla="*/ 2147483647 w 26"/>
              <a:gd name="T3" fmla="*/ 2147483647 h 56"/>
              <a:gd name="T4" fmla="*/ 2147483647 w 26"/>
              <a:gd name="T5" fmla="*/ 0 h 56"/>
              <a:gd name="T6" fmla="*/ 2147483647 w 26"/>
              <a:gd name="T7" fmla="*/ 2147483647 h 56"/>
              <a:gd name="T8" fmla="*/ 2147483647 w 26"/>
              <a:gd name="T9" fmla="*/ 2147483647 h 56"/>
              <a:gd name="T10" fmla="*/ 2147483647 w 26"/>
              <a:gd name="T11" fmla="*/ 2147483647 h 56"/>
              <a:gd name="T12" fmla="*/ 2147483647 w 26"/>
              <a:gd name="T13" fmla="*/ 2147483647 h 56"/>
              <a:gd name="T14" fmla="*/ 2147483647 w 26"/>
              <a:gd name="T15" fmla="*/ 2147483647 h 56"/>
              <a:gd name="T16" fmla="*/ 2147483647 w 26"/>
              <a:gd name="T17" fmla="*/ 2147483647 h 56"/>
              <a:gd name="T18" fmla="*/ 2147483647 w 26"/>
              <a:gd name="T19" fmla="*/ 2147483647 h 56"/>
              <a:gd name="T20" fmla="*/ 2147483647 w 26"/>
              <a:gd name="T21" fmla="*/ 2147483647 h 56"/>
              <a:gd name="T22" fmla="*/ 2147483647 w 26"/>
              <a:gd name="T23" fmla="*/ 2147483647 h 56"/>
              <a:gd name="T24" fmla="*/ 2147483647 w 26"/>
              <a:gd name="T25" fmla="*/ 2147483647 h 56"/>
              <a:gd name="T26" fmla="*/ 2147483647 w 26"/>
              <a:gd name="T27" fmla="*/ 2147483647 h 56"/>
              <a:gd name="T28" fmla="*/ 2147483647 w 26"/>
              <a:gd name="T29" fmla="*/ 2147483647 h 56"/>
              <a:gd name="T30" fmla="*/ 0 w 26"/>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solidFill>
            <a:srgbClr val="2929A5"/>
          </a:solidFill>
          <a:ln w="7938">
            <a:solidFill>
              <a:schemeClr val="tx1"/>
            </a:solidFill>
            <a:prstDash val="solid"/>
            <a:round/>
            <a:headEnd/>
            <a:tailEnd/>
          </a:ln>
        </p:spPr>
        <p:txBody>
          <a:bodyPr/>
          <a:lstStyle/>
          <a:p>
            <a:endParaRPr lang="en-US"/>
          </a:p>
        </p:txBody>
      </p:sp>
      <p:sp>
        <p:nvSpPr>
          <p:cNvPr id="184" name="Freeform 182"/>
          <p:cNvSpPr>
            <a:spLocks/>
          </p:cNvSpPr>
          <p:nvPr/>
        </p:nvSpPr>
        <p:spPr bwMode="auto">
          <a:xfrm>
            <a:off x="4562475" y="2114550"/>
            <a:ext cx="265113" cy="190500"/>
          </a:xfrm>
          <a:custGeom>
            <a:avLst/>
            <a:gdLst>
              <a:gd name="T0" fmla="*/ 2147483647 w 167"/>
              <a:gd name="T1" fmla="*/ 2147483647 h 120"/>
              <a:gd name="T2" fmla="*/ 2147483647 w 167"/>
              <a:gd name="T3" fmla="*/ 2147483647 h 120"/>
              <a:gd name="T4" fmla="*/ 2147483647 w 167"/>
              <a:gd name="T5" fmla="*/ 2147483647 h 120"/>
              <a:gd name="T6" fmla="*/ 2147483647 w 167"/>
              <a:gd name="T7" fmla="*/ 2147483647 h 120"/>
              <a:gd name="T8" fmla="*/ 2147483647 w 167"/>
              <a:gd name="T9" fmla="*/ 2147483647 h 120"/>
              <a:gd name="T10" fmla="*/ 2147483647 w 167"/>
              <a:gd name="T11" fmla="*/ 2147483647 h 120"/>
              <a:gd name="T12" fmla="*/ 2147483647 w 167"/>
              <a:gd name="T13" fmla="*/ 2147483647 h 120"/>
              <a:gd name="T14" fmla="*/ 2147483647 w 167"/>
              <a:gd name="T15" fmla="*/ 2147483647 h 120"/>
              <a:gd name="T16" fmla="*/ 2147483647 w 167"/>
              <a:gd name="T17" fmla="*/ 2147483647 h 120"/>
              <a:gd name="T18" fmla="*/ 2147483647 w 167"/>
              <a:gd name="T19" fmla="*/ 2147483647 h 120"/>
              <a:gd name="T20" fmla="*/ 2147483647 w 167"/>
              <a:gd name="T21" fmla="*/ 2147483647 h 120"/>
              <a:gd name="T22" fmla="*/ 2147483647 w 167"/>
              <a:gd name="T23" fmla="*/ 2147483647 h 120"/>
              <a:gd name="T24" fmla="*/ 2147483647 w 167"/>
              <a:gd name="T25" fmla="*/ 2147483647 h 120"/>
              <a:gd name="T26" fmla="*/ 0 w 167"/>
              <a:gd name="T27" fmla="*/ 2147483647 h 120"/>
              <a:gd name="T28" fmla="*/ 2147483647 w 167"/>
              <a:gd name="T29" fmla="*/ 2147483647 h 120"/>
              <a:gd name="T30" fmla="*/ 2147483647 w 167"/>
              <a:gd name="T31" fmla="*/ 2147483647 h 120"/>
              <a:gd name="T32" fmla="*/ 2147483647 w 167"/>
              <a:gd name="T33" fmla="*/ 2147483647 h 120"/>
              <a:gd name="T34" fmla="*/ 2147483647 w 167"/>
              <a:gd name="T35" fmla="*/ 2147483647 h 120"/>
              <a:gd name="T36" fmla="*/ 2147483647 w 167"/>
              <a:gd name="T37" fmla="*/ 2147483647 h 120"/>
              <a:gd name="T38" fmla="*/ 2147483647 w 167"/>
              <a:gd name="T39" fmla="*/ 2147483647 h 120"/>
              <a:gd name="T40" fmla="*/ 2147483647 w 167"/>
              <a:gd name="T41" fmla="*/ 2147483647 h 120"/>
              <a:gd name="T42" fmla="*/ 2147483647 w 167"/>
              <a:gd name="T43" fmla="*/ 0 h 120"/>
              <a:gd name="T44" fmla="*/ 2147483647 w 167"/>
              <a:gd name="T45" fmla="*/ 2147483647 h 120"/>
              <a:gd name="T46" fmla="*/ 2147483647 w 167"/>
              <a:gd name="T47" fmla="*/ 2147483647 h 120"/>
              <a:gd name="T48" fmla="*/ 2147483647 w 167"/>
              <a:gd name="T49" fmla="*/ 2147483647 h 120"/>
              <a:gd name="T50" fmla="*/ 2147483647 w 167"/>
              <a:gd name="T51" fmla="*/ 2147483647 h 120"/>
              <a:gd name="T52" fmla="*/ 2147483647 w 167"/>
              <a:gd name="T53" fmla="*/ 2147483647 h 120"/>
              <a:gd name="T54" fmla="*/ 2147483647 w 167"/>
              <a:gd name="T55" fmla="*/ 2147483647 h 120"/>
              <a:gd name="T56" fmla="*/ 2147483647 w 167"/>
              <a:gd name="T57" fmla="*/ 2147483647 h 120"/>
              <a:gd name="T58" fmla="*/ 2147483647 w 167"/>
              <a:gd name="T59" fmla="*/ 2147483647 h 120"/>
              <a:gd name="T60" fmla="*/ 2147483647 w 167"/>
              <a:gd name="T61" fmla="*/ 2147483647 h 120"/>
              <a:gd name="T62" fmla="*/ 2147483647 w 167"/>
              <a:gd name="T63" fmla="*/ 2147483647 h 120"/>
              <a:gd name="T64" fmla="*/ 2147483647 w 167"/>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solidFill>
            <a:srgbClr val="2929A5"/>
          </a:solidFill>
          <a:ln w="7938">
            <a:solidFill>
              <a:schemeClr val="tx1"/>
            </a:solidFill>
            <a:prstDash val="solid"/>
            <a:round/>
            <a:headEnd/>
            <a:tailEnd/>
          </a:ln>
        </p:spPr>
        <p:txBody>
          <a:bodyPr/>
          <a:lstStyle/>
          <a:p>
            <a:endParaRPr lang="en-US"/>
          </a:p>
        </p:txBody>
      </p:sp>
      <p:sp>
        <p:nvSpPr>
          <p:cNvPr id="185" name="Freeform 183"/>
          <p:cNvSpPr>
            <a:spLocks/>
          </p:cNvSpPr>
          <p:nvPr/>
        </p:nvSpPr>
        <p:spPr bwMode="auto">
          <a:xfrm>
            <a:off x="4748213" y="2085975"/>
            <a:ext cx="228600" cy="79375"/>
          </a:xfrm>
          <a:custGeom>
            <a:avLst/>
            <a:gdLst>
              <a:gd name="T0" fmla="*/ 2147483647 w 144"/>
              <a:gd name="T1" fmla="*/ 2147483647 h 50"/>
              <a:gd name="T2" fmla="*/ 2147483647 w 144"/>
              <a:gd name="T3" fmla="*/ 2147483647 h 50"/>
              <a:gd name="T4" fmla="*/ 2147483647 w 144"/>
              <a:gd name="T5" fmla="*/ 2147483647 h 50"/>
              <a:gd name="T6" fmla="*/ 2147483647 w 144"/>
              <a:gd name="T7" fmla="*/ 2147483647 h 50"/>
              <a:gd name="T8" fmla="*/ 2147483647 w 144"/>
              <a:gd name="T9" fmla="*/ 2147483647 h 50"/>
              <a:gd name="T10" fmla="*/ 2147483647 w 144"/>
              <a:gd name="T11" fmla="*/ 2147483647 h 50"/>
              <a:gd name="T12" fmla="*/ 2147483647 w 144"/>
              <a:gd name="T13" fmla="*/ 2147483647 h 50"/>
              <a:gd name="T14" fmla="*/ 2147483647 w 144"/>
              <a:gd name="T15" fmla="*/ 2147483647 h 50"/>
              <a:gd name="T16" fmla="*/ 2147483647 w 144"/>
              <a:gd name="T17" fmla="*/ 2147483647 h 50"/>
              <a:gd name="T18" fmla="*/ 2147483647 w 144"/>
              <a:gd name="T19" fmla="*/ 2147483647 h 50"/>
              <a:gd name="T20" fmla="*/ 0 w 144"/>
              <a:gd name="T21" fmla="*/ 2147483647 h 50"/>
              <a:gd name="T22" fmla="*/ 2147483647 w 144"/>
              <a:gd name="T23" fmla="*/ 2147483647 h 50"/>
              <a:gd name="T24" fmla="*/ 2147483647 w 144"/>
              <a:gd name="T25" fmla="*/ 2147483647 h 50"/>
              <a:gd name="T26" fmla="*/ 2147483647 w 144"/>
              <a:gd name="T27" fmla="*/ 2147483647 h 50"/>
              <a:gd name="T28" fmla="*/ 2147483647 w 144"/>
              <a:gd name="T29" fmla="*/ 2147483647 h 50"/>
              <a:gd name="T30" fmla="*/ 2147483647 w 144"/>
              <a:gd name="T31" fmla="*/ 2147483647 h 50"/>
              <a:gd name="T32" fmla="*/ 2147483647 w 144"/>
              <a:gd name="T33" fmla="*/ 2147483647 h 50"/>
              <a:gd name="T34" fmla="*/ 2147483647 w 144"/>
              <a:gd name="T35" fmla="*/ 0 h 50"/>
              <a:gd name="T36" fmla="*/ 2147483647 w 144"/>
              <a:gd name="T37" fmla="*/ 2147483647 h 50"/>
              <a:gd name="T38" fmla="*/ 2147483647 w 144"/>
              <a:gd name="T39" fmla="*/ 2147483647 h 50"/>
              <a:gd name="T40" fmla="*/ 2147483647 w 144"/>
              <a:gd name="T41" fmla="*/ 2147483647 h 50"/>
              <a:gd name="T42" fmla="*/ 2147483647 w 144"/>
              <a:gd name="T43" fmla="*/ 2147483647 h 50"/>
              <a:gd name="T44" fmla="*/ 2147483647 w 144"/>
              <a:gd name="T45" fmla="*/ 2147483647 h 50"/>
              <a:gd name="T46" fmla="*/ 2147483647 w 144"/>
              <a:gd name="T47" fmla="*/ 2147483647 h 50"/>
              <a:gd name="T48" fmla="*/ 2147483647 w 144"/>
              <a:gd name="T49" fmla="*/ 2147483647 h 50"/>
              <a:gd name="T50" fmla="*/ 2147483647 w 144"/>
              <a:gd name="T51" fmla="*/ 2147483647 h 50"/>
              <a:gd name="T52" fmla="*/ 2147483647 w 144"/>
              <a:gd name="T53" fmla="*/ 2147483647 h 50"/>
              <a:gd name="T54" fmla="*/ 2147483647 w 144"/>
              <a:gd name="T55" fmla="*/ 2147483647 h 50"/>
              <a:gd name="T56" fmla="*/ 2147483647 w 144"/>
              <a:gd name="T57" fmla="*/ 2147483647 h 50"/>
              <a:gd name="T58" fmla="*/ 2147483647 w 144"/>
              <a:gd name="T59" fmla="*/ 2147483647 h 50"/>
              <a:gd name="T60" fmla="*/ 2147483647 w 144"/>
              <a:gd name="T61" fmla="*/ 2147483647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solidFill>
            <a:srgbClr val="2929A5"/>
          </a:solidFill>
          <a:ln w="7938">
            <a:solidFill>
              <a:schemeClr val="tx1"/>
            </a:solidFill>
            <a:prstDash val="solid"/>
            <a:round/>
            <a:headEnd/>
            <a:tailEnd/>
          </a:ln>
        </p:spPr>
        <p:txBody>
          <a:bodyPr/>
          <a:lstStyle/>
          <a:p>
            <a:endParaRPr lang="en-US"/>
          </a:p>
        </p:txBody>
      </p:sp>
      <p:sp>
        <p:nvSpPr>
          <p:cNvPr id="186" name="Freeform 184"/>
          <p:cNvSpPr>
            <a:spLocks/>
          </p:cNvSpPr>
          <p:nvPr/>
        </p:nvSpPr>
        <p:spPr bwMode="auto">
          <a:xfrm>
            <a:off x="4811713" y="2216150"/>
            <a:ext cx="92075" cy="50800"/>
          </a:xfrm>
          <a:custGeom>
            <a:avLst/>
            <a:gdLst>
              <a:gd name="T0" fmla="*/ 2147483647 w 58"/>
              <a:gd name="T1" fmla="*/ 2147483647 h 32"/>
              <a:gd name="T2" fmla="*/ 2147483647 w 58"/>
              <a:gd name="T3" fmla="*/ 2147483647 h 32"/>
              <a:gd name="T4" fmla="*/ 2147483647 w 58"/>
              <a:gd name="T5" fmla="*/ 0 h 32"/>
              <a:gd name="T6" fmla="*/ 2147483647 w 58"/>
              <a:gd name="T7" fmla="*/ 0 h 32"/>
              <a:gd name="T8" fmla="*/ 2147483647 w 58"/>
              <a:gd name="T9" fmla="*/ 2147483647 h 32"/>
              <a:gd name="T10" fmla="*/ 2147483647 w 58"/>
              <a:gd name="T11" fmla="*/ 2147483647 h 32"/>
              <a:gd name="T12" fmla="*/ 2147483647 w 58"/>
              <a:gd name="T13" fmla="*/ 2147483647 h 32"/>
              <a:gd name="T14" fmla="*/ 2147483647 w 58"/>
              <a:gd name="T15" fmla="*/ 2147483647 h 32"/>
              <a:gd name="T16" fmla="*/ 2147483647 w 58"/>
              <a:gd name="T17" fmla="*/ 2147483647 h 32"/>
              <a:gd name="T18" fmla="*/ 2147483647 w 58"/>
              <a:gd name="T19" fmla="*/ 2147483647 h 32"/>
              <a:gd name="T20" fmla="*/ 2147483647 w 58"/>
              <a:gd name="T21" fmla="*/ 2147483647 h 32"/>
              <a:gd name="T22" fmla="*/ 2147483647 w 58"/>
              <a:gd name="T23" fmla="*/ 2147483647 h 32"/>
              <a:gd name="T24" fmla="*/ 2147483647 w 58"/>
              <a:gd name="T25" fmla="*/ 2147483647 h 32"/>
              <a:gd name="T26" fmla="*/ 2147483647 w 58"/>
              <a:gd name="T27" fmla="*/ 2147483647 h 32"/>
              <a:gd name="T28" fmla="*/ 0 w 58"/>
              <a:gd name="T29" fmla="*/ 2147483647 h 32"/>
              <a:gd name="T30" fmla="*/ 2147483647 w 58"/>
              <a:gd name="T31" fmla="*/ 2147483647 h 32"/>
              <a:gd name="T32" fmla="*/ 2147483647 w 58"/>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solidFill>
            <a:srgbClr val="2929A5"/>
          </a:solidFill>
          <a:ln w="7938">
            <a:solidFill>
              <a:schemeClr val="tx1"/>
            </a:solidFill>
            <a:prstDash val="solid"/>
            <a:round/>
            <a:headEnd/>
            <a:tailEnd/>
          </a:ln>
        </p:spPr>
        <p:txBody>
          <a:bodyPr/>
          <a:lstStyle/>
          <a:p>
            <a:endParaRPr lang="en-US"/>
          </a:p>
        </p:txBody>
      </p:sp>
      <p:sp>
        <p:nvSpPr>
          <p:cNvPr id="187" name="Freeform 185"/>
          <p:cNvSpPr>
            <a:spLocks/>
          </p:cNvSpPr>
          <p:nvPr/>
        </p:nvSpPr>
        <p:spPr bwMode="auto">
          <a:xfrm>
            <a:off x="5386388" y="3654425"/>
            <a:ext cx="82550" cy="69850"/>
          </a:xfrm>
          <a:custGeom>
            <a:avLst/>
            <a:gdLst>
              <a:gd name="T0" fmla="*/ 0 w 52"/>
              <a:gd name="T1" fmla="*/ 2147483647 h 44"/>
              <a:gd name="T2" fmla="*/ 2147483647 w 52"/>
              <a:gd name="T3" fmla="*/ 2147483647 h 44"/>
              <a:gd name="T4" fmla="*/ 2147483647 w 52"/>
              <a:gd name="T5" fmla="*/ 0 h 44"/>
              <a:gd name="T6" fmla="*/ 2147483647 w 52"/>
              <a:gd name="T7" fmla="*/ 0 h 44"/>
              <a:gd name="T8" fmla="*/ 2147483647 w 52"/>
              <a:gd name="T9" fmla="*/ 2147483647 h 44"/>
              <a:gd name="T10" fmla="*/ 2147483647 w 52"/>
              <a:gd name="T11" fmla="*/ 2147483647 h 44"/>
              <a:gd name="T12" fmla="*/ 2147483647 w 52"/>
              <a:gd name="T13" fmla="*/ 2147483647 h 44"/>
              <a:gd name="T14" fmla="*/ 2147483647 w 52"/>
              <a:gd name="T15" fmla="*/ 2147483647 h 44"/>
              <a:gd name="T16" fmla="*/ 2147483647 w 52"/>
              <a:gd name="T17" fmla="*/ 2147483647 h 44"/>
              <a:gd name="T18" fmla="*/ 2147483647 w 52"/>
              <a:gd name="T19" fmla="*/ 2147483647 h 44"/>
              <a:gd name="T20" fmla="*/ 2147483647 w 52"/>
              <a:gd name="T21" fmla="*/ 2147483647 h 44"/>
              <a:gd name="T22" fmla="*/ 2147483647 w 52"/>
              <a:gd name="T23" fmla="*/ 2147483647 h 44"/>
              <a:gd name="T24" fmla="*/ 2147483647 w 52"/>
              <a:gd name="T25" fmla="*/ 2147483647 h 44"/>
              <a:gd name="T26" fmla="*/ 2147483647 w 52"/>
              <a:gd name="T27" fmla="*/ 2147483647 h 44"/>
              <a:gd name="T28" fmla="*/ 2147483647 w 52"/>
              <a:gd name="T29" fmla="*/ 2147483647 h 44"/>
              <a:gd name="T30" fmla="*/ 2147483647 w 52"/>
              <a:gd name="T31" fmla="*/ 2147483647 h 44"/>
              <a:gd name="T32" fmla="*/ 2147483647 w 52"/>
              <a:gd name="T33" fmla="*/ 2147483647 h 44"/>
              <a:gd name="T34" fmla="*/ 2147483647 w 52"/>
              <a:gd name="T35" fmla="*/ 2147483647 h 44"/>
              <a:gd name="T36" fmla="*/ 2147483647 w 52"/>
              <a:gd name="T37" fmla="*/ 2147483647 h 44"/>
              <a:gd name="T38" fmla="*/ 2147483647 w 52"/>
              <a:gd name="T39" fmla="*/ 2147483647 h 44"/>
              <a:gd name="T40" fmla="*/ 0 w 52"/>
              <a:gd name="T41" fmla="*/ 2147483647 h 44"/>
              <a:gd name="T42" fmla="*/ 0 w 52"/>
              <a:gd name="T43" fmla="*/ 2147483647 h 44"/>
              <a:gd name="T44" fmla="*/ 0 w 52"/>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solidFill>
            <a:schemeClr val="accent2"/>
          </a:solidFill>
          <a:ln w="7938">
            <a:solidFill>
              <a:schemeClr val="tx1"/>
            </a:solidFill>
            <a:prstDash val="solid"/>
            <a:round/>
            <a:headEnd/>
            <a:tailEnd/>
          </a:ln>
        </p:spPr>
        <p:txBody>
          <a:bodyPr/>
          <a:lstStyle/>
          <a:p>
            <a:endParaRPr lang="en-US"/>
          </a:p>
        </p:txBody>
      </p:sp>
      <p:sp>
        <p:nvSpPr>
          <p:cNvPr id="188" name="Freeform 186"/>
          <p:cNvSpPr>
            <a:spLocks/>
          </p:cNvSpPr>
          <p:nvPr/>
        </p:nvSpPr>
        <p:spPr bwMode="auto">
          <a:xfrm>
            <a:off x="5424488" y="3635375"/>
            <a:ext cx="133350" cy="104775"/>
          </a:xfrm>
          <a:custGeom>
            <a:avLst/>
            <a:gdLst>
              <a:gd name="T0" fmla="*/ 2147483647 w 84"/>
              <a:gd name="T1" fmla="*/ 0 h 66"/>
              <a:gd name="T2" fmla="*/ 2147483647 w 84"/>
              <a:gd name="T3" fmla="*/ 2147483647 h 66"/>
              <a:gd name="T4" fmla="*/ 2147483647 w 84"/>
              <a:gd name="T5" fmla="*/ 2147483647 h 66"/>
              <a:gd name="T6" fmla="*/ 2147483647 w 84"/>
              <a:gd name="T7" fmla="*/ 2147483647 h 66"/>
              <a:gd name="T8" fmla="*/ 2147483647 w 84"/>
              <a:gd name="T9" fmla="*/ 2147483647 h 66"/>
              <a:gd name="T10" fmla="*/ 2147483647 w 84"/>
              <a:gd name="T11" fmla="*/ 2147483647 h 66"/>
              <a:gd name="T12" fmla="*/ 2147483647 w 84"/>
              <a:gd name="T13" fmla="*/ 2147483647 h 66"/>
              <a:gd name="T14" fmla="*/ 2147483647 w 84"/>
              <a:gd name="T15" fmla="*/ 2147483647 h 66"/>
              <a:gd name="T16" fmla="*/ 2147483647 w 84"/>
              <a:gd name="T17" fmla="*/ 2147483647 h 66"/>
              <a:gd name="T18" fmla="*/ 2147483647 w 84"/>
              <a:gd name="T19" fmla="*/ 2147483647 h 66"/>
              <a:gd name="T20" fmla="*/ 2147483647 w 84"/>
              <a:gd name="T21" fmla="*/ 2147483647 h 66"/>
              <a:gd name="T22" fmla="*/ 2147483647 w 84"/>
              <a:gd name="T23" fmla="*/ 2147483647 h 66"/>
              <a:gd name="T24" fmla="*/ 2147483647 w 84"/>
              <a:gd name="T25" fmla="*/ 2147483647 h 66"/>
              <a:gd name="T26" fmla="*/ 2147483647 w 84"/>
              <a:gd name="T27" fmla="*/ 2147483647 h 66"/>
              <a:gd name="T28" fmla="*/ 2147483647 w 84"/>
              <a:gd name="T29" fmla="*/ 2147483647 h 66"/>
              <a:gd name="T30" fmla="*/ 2147483647 w 84"/>
              <a:gd name="T31" fmla="*/ 2147483647 h 66"/>
              <a:gd name="T32" fmla="*/ 2147483647 w 84"/>
              <a:gd name="T33" fmla="*/ 2147483647 h 66"/>
              <a:gd name="T34" fmla="*/ 2147483647 w 84"/>
              <a:gd name="T35" fmla="*/ 2147483647 h 66"/>
              <a:gd name="T36" fmla="*/ 2147483647 w 84"/>
              <a:gd name="T37" fmla="*/ 2147483647 h 66"/>
              <a:gd name="T38" fmla="*/ 2147483647 w 84"/>
              <a:gd name="T39" fmla="*/ 2147483647 h 66"/>
              <a:gd name="T40" fmla="*/ 2147483647 w 84"/>
              <a:gd name="T41" fmla="*/ 2147483647 h 66"/>
              <a:gd name="T42" fmla="*/ 2147483647 w 84"/>
              <a:gd name="T43" fmla="*/ 2147483647 h 66"/>
              <a:gd name="T44" fmla="*/ 2147483647 w 84"/>
              <a:gd name="T45" fmla="*/ 2147483647 h 66"/>
              <a:gd name="T46" fmla="*/ 2147483647 w 84"/>
              <a:gd name="T47" fmla="*/ 2147483647 h 66"/>
              <a:gd name="T48" fmla="*/ 2147483647 w 84"/>
              <a:gd name="T49" fmla="*/ 2147483647 h 66"/>
              <a:gd name="T50" fmla="*/ 2147483647 w 84"/>
              <a:gd name="T51" fmla="*/ 2147483647 h 66"/>
              <a:gd name="T52" fmla="*/ 2147483647 w 84"/>
              <a:gd name="T53" fmla="*/ 2147483647 h 66"/>
              <a:gd name="T54" fmla="*/ 2147483647 w 84"/>
              <a:gd name="T55" fmla="*/ 2147483647 h 66"/>
              <a:gd name="T56" fmla="*/ 2147483647 w 84"/>
              <a:gd name="T57" fmla="*/ 2147483647 h 66"/>
              <a:gd name="T58" fmla="*/ 2147483647 w 84"/>
              <a:gd name="T59" fmla="*/ 2147483647 h 66"/>
              <a:gd name="T60" fmla="*/ 2147483647 w 84"/>
              <a:gd name="T61" fmla="*/ 2147483647 h 66"/>
              <a:gd name="T62" fmla="*/ 2147483647 w 84"/>
              <a:gd name="T63" fmla="*/ 2147483647 h 66"/>
              <a:gd name="T64" fmla="*/ 2147483647 w 84"/>
              <a:gd name="T65" fmla="*/ 2147483647 h 66"/>
              <a:gd name="T66" fmla="*/ 2147483647 w 84"/>
              <a:gd name="T67" fmla="*/ 2147483647 h 66"/>
              <a:gd name="T68" fmla="*/ 2147483647 w 84"/>
              <a:gd name="T69" fmla="*/ 2147483647 h 66"/>
              <a:gd name="T70" fmla="*/ 2147483647 w 84"/>
              <a:gd name="T71" fmla="*/ 2147483647 h 66"/>
              <a:gd name="T72" fmla="*/ 2147483647 w 84"/>
              <a:gd name="T73" fmla="*/ 2147483647 h 66"/>
              <a:gd name="T74" fmla="*/ 2147483647 w 84"/>
              <a:gd name="T75" fmla="*/ 2147483647 h 66"/>
              <a:gd name="T76" fmla="*/ 2147483647 w 84"/>
              <a:gd name="T77" fmla="*/ 2147483647 h 66"/>
              <a:gd name="T78" fmla="*/ 0 w 84"/>
              <a:gd name="T79" fmla="*/ 2147483647 h 66"/>
              <a:gd name="T80" fmla="*/ 2147483647 w 84"/>
              <a:gd name="T81" fmla="*/ 2147483647 h 66"/>
              <a:gd name="T82" fmla="*/ 2147483647 w 84"/>
              <a:gd name="T83" fmla="*/ 2147483647 h 66"/>
              <a:gd name="T84" fmla="*/ 2147483647 w 84"/>
              <a:gd name="T85" fmla="*/ 2147483647 h 66"/>
              <a:gd name="T86" fmla="*/ 2147483647 w 84"/>
              <a:gd name="T87" fmla="*/ 2147483647 h 66"/>
              <a:gd name="T88" fmla="*/ 2147483647 w 84"/>
              <a:gd name="T89" fmla="*/ 2147483647 h 66"/>
              <a:gd name="T90" fmla="*/ 2147483647 w 84"/>
              <a:gd name="T91" fmla="*/ 2147483647 h 66"/>
              <a:gd name="T92" fmla="*/ 2147483647 w 84"/>
              <a:gd name="T93" fmla="*/ 2147483647 h 66"/>
              <a:gd name="T94" fmla="*/ 2147483647 w 84"/>
              <a:gd name="T95" fmla="*/ 0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solidFill>
            <a:srgbClr val="6699FF"/>
          </a:solidFill>
          <a:ln w="7938">
            <a:solidFill>
              <a:schemeClr val="tx1"/>
            </a:solidFill>
            <a:prstDash val="solid"/>
            <a:round/>
            <a:headEnd/>
            <a:tailEnd/>
          </a:ln>
        </p:spPr>
        <p:txBody>
          <a:bodyPr/>
          <a:lstStyle/>
          <a:p>
            <a:endParaRPr lang="en-US"/>
          </a:p>
        </p:txBody>
      </p:sp>
      <p:sp>
        <p:nvSpPr>
          <p:cNvPr id="189" name="Freeform 187"/>
          <p:cNvSpPr>
            <a:spLocks/>
          </p:cNvSpPr>
          <p:nvPr/>
        </p:nvSpPr>
        <p:spPr bwMode="auto">
          <a:xfrm>
            <a:off x="5294313" y="3584575"/>
            <a:ext cx="171450" cy="79375"/>
          </a:xfrm>
          <a:custGeom>
            <a:avLst/>
            <a:gdLst>
              <a:gd name="T0" fmla="*/ 0 w 108"/>
              <a:gd name="T1" fmla="*/ 2147483647 h 50"/>
              <a:gd name="T2" fmla="*/ 2147483647 w 108"/>
              <a:gd name="T3" fmla="*/ 0 h 50"/>
              <a:gd name="T4" fmla="*/ 2147483647 w 108"/>
              <a:gd name="T5" fmla="*/ 2147483647 h 50"/>
              <a:gd name="T6" fmla="*/ 2147483647 w 108"/>
              <a:gd name="T7" fmla="*/ 2147483647 h 50"/>
              <a:gd name="T8" fmla="*/ 2147483647 w 108"/>
              <a:gd name="T9" fmla="*/ 2147483647 h 50"/>
              <a:gd name="T10" fmla="*/ 2147483647 w 108"/>
              <a:gd name="T11" fmla="*/ 2147483647 h 50"/>
              <a:gd name="T12" fmla="*/ 2147483647 w 108"/>
              <a:gd name="T13" fmla="*/ 2147483647 h 50"/>
              <a:gd name="T14" fmla="*/ 2147483647 w 108"/>
              <a:gd name="T15" fmla="*/ 2147483647 h 50"/>
              <a:gd name="T16" fmla="*/ 2147483647 w 108"/>
              <a:gd name="T17" fmla="*/ 2147483647 h 50"/>
              <a:gd name="T18" fmla="*/ 2147483647 w 108"/>
              <a:gd name="T19" fmla="*/ 2147483647 h 50"/>
              <a:gd name="T20" fmla="*/ 2147483647 w 108"/>
              <a:gd name="T21" fmla="*/ 2147483647 h 50"/>
              <a:gd name="T22" fmla="*/ 2147483647 w 108"/>
              <a:gd name="T23" fmla="*/ 2147483647 h 50"/>
              <a:gd name="T24" fmla="*/ 2147483647 w 108"/>
              <a:gd name="T25" fmla="*/ 2147483647 h 50"/>
              <a:gd name="T26" fmla="*/ 2147483647 w 108"/>
              <a:gd name="T27" fmla="*/ 2147483647 h 50"/>
              <a:gd name="T28" fmla="*/ 2147483647 w 108"/>
              <a:gd name="T29" fmla="*/ 2147483647 h 50"/>
              <a:gd name="T30" fmla="*/ 2147483647 w 108"/>
              <a:gd name="T31" fmla="*/ 2147483647 h 50"/>
              <a:gd name="T32" fmla="*/ 2147483647 w 108"/>
              <a:gd name="T33" fmla="*/ 2147483647 h 50"/>
              <a:gd name="T34" fmla="*/ 2147483647 w 108"/>
              <a:gd name="T35" fmla="*/ 2147483647 h 50"/>
              <a:gd name="T36" fmla="*/ 2147483647 w 108"/>
              <a:gd name="T37" fmla="*/ 2147483647 h 50"/>
              <a:gd name="T38" fmla="*/ 2147483647 w 108"/>
              <a:gd name="T39" fmla="*/ 2147483647 h 50"/>
              <a:gd name="T40" fmla="*/ 2147483647 w 108"/>
              <a:gd name="T41" fmla="*/ 2147483647 h 50"/>
              <a:gd name="T42" fmla="*/ 2147483647 w 108"/>
              <a:gd name="T43" fmla="*/ 2147483647 h 50"/>
              <a:gd name="T44" fmla="*/ 2147483647 w 108"/>
              <a:gd name="T45" fmla="*/ 2147483647 h 50"/>
              <a:gd name="T46" fmla="*/ 2147483647 w 108"/>
              <a:gd name="T47" fmla="*/ 2147483647 h 50"/>
              <a:gd name="T48" fmla="*/ 2147483647 w 108"/>
              <a:gd name="T49" fmla="*/ 2147483647 h 50"/>
              <a:gd name="T50" fmla="*/ 2147483647 w 108"/>
              <a:gd name="T51" fmla="*/ 2147483647 h 50"/>
              <a:gd name="T52" fmla="*/ 2147483647 w 108"/>
              <a:gd name="T53" fmla="*/ 2147483647 h 50"/>
              <a:gd name="T54" fmla="*/ 2147483647 w 108"/>
              <a:gd name="T55" fmla="*/ 2147483647 h 50"/>
              <a:gd name="T56" fmla="*/ 2147483647 w 108"/>
              <a:gd name="T57" fmla="*/ 2147483647 h 50"/>
              <a:gd name="T58" fmla="*/ 2147483647 w 108"/>
              <a:gd name="T59" fmla="*/ 2147483647 h 50"/>
              <a:gd name="T60" fmla="*/ 2147483647 w 108"/>
              <a:gd name="T61" fmla="*/ 2147483647 h 50"/>
              <a:gd name="T62" fmla="*/ 2147483647 w 108"/>
              <a:gd name="T63" fmla="*/ 2147483647 h 50"/>
              <a:gd name="T64" fmla="*/ 2147483647 w 108"/>
              <a:gd name="T65" fmla="*/ 2147483647 h 50"/>
              <a:gd name="T66" fmla="*/ 2147483647 w 108"/>
              <a:gd name="T67" fmla="*/ 2147483647 h 50"/>
              <a:gd name="T68" fmla="*/ 0 w 108"/>
              <a:gd name="T69" fmla="*/ 2147483647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solidFill>
            <a:schemeClr val="accent2"/>
          </a:solidFill>
          <a:ln w="7938">
            <a:solidFill>
              <a:srgbClr val="2929A5"/>
            </a:solidFill>
            <a:prstDash val="solid"/>
            <a:round/>
            <a:headEnd/>
            <a:tailEnd/>
          </a:ln>
        </p:spPr>
        <p:txBody>
          <a:bodyPr/>
          <a:lstStyle/>
          <a:p>
            <a:endParaRPr lang="en-US"/>
          </a:p>
        </p:txBody>
      </p:sp>
      <p:sp>
        <p:nvSpPr>
          <p:cNvPr id="190" name="Freeform 188"/>
          <p:cNvSpPr>
            <a:spLocks/>
          </p:cNvSpPr>
          <p:nvPr/>
        </p:nvSpPr>
        <p:spPr bwMode="auto">
          <a:xfrm>
            <a:off x="5614988" y="3613150"/>
            <a:ext cx="352425" cy="219075"/>
          </a:xfrm>
          <a:custGeom>
            <a:avLst/>
            <a:gdLst>
              <a:gd name="T0" fmla="*/ 2147483647 w 222"/>
              <a:gd name="T1" fmla="*/ 2147483647 h 138"/>
              <a:gd name="T2" fmla="*/ 2147483647 w 222"/>
              <a:gd name="T3" fmla="*/ 2147483647 h 138"/>
              <a:gd name="T4" fmla="*/ 2147483647 w 222"/>
              <a:gd name="T5" fmla="*/ 2147483647 h 138"/>
              <a:gd name="T6" fmla="*/ 2147483647 w 222"/>
              <a:gd name="T7" fmla="*/ 2147483647 h 138"/>
              <a:gd name="T8" fmla="*/ 2147483647 w 222"/>
              <a:gd name="T9" fmla="*/ 2147483647 h 138"/>
              <a:gd name="T10" fmla="*/ 0 w 222"/>
              <a:gd name="T11" fmla="*/ 2147483647 h 138"/>
              <a:gd name="T12" fmla="*/ 0 w 222"/>
              <a:gd name="T13" fmla="*/ 2147483647 h 138"/>
              <a:gd name="T14" fmla="*/ 2147483647 w 222"/>
              <a:gd name="T15" fmla="*/ 2147483647 h 138"/>
              <a:gd name="T16" fmla="*/ 2147483647 w 222"/>
              <a:gd name="T17" fmla="*/ 2147483647 h 138"/>
              <a:gd name="T18" fmla="*/ 2147483647 w 222"/>
              <a:gd name="T19" fmla="*/ 2147483647 h 138"/>
              <a:gd name="T20" fmla="*/ 2147483647 w 222"/>
              <a:gd name="T21" fmla="*/ 2147483647 h 138"/>
              <a:gd name="T22" fmla="*/ 2147483647 w 222"/>
              <a:gd name="T23" fmla="*/ 2147483647 h 138"/>
              <a:gd name="T24" fmla="*/ 2147483647 w 222"/>
              <a:gd name="T25" fmla="*/ 2147483647 h 138"/>
              <a:gd name="T26" fmla="*/ 2147483647 w 222"/>
              <a:gd name="T27" fmla="*/ 2147483647 h 138"/>
              <a:gd name="T28" fmla="*/ 2147483647 w 222"/>
              <a:gd name="T29" fmla="*/ 2147483647 h 138"/>
              <a:gd name="T30" fmla="*/ 2147483647 w 222"/>
              <a:gd name="T31" fmla="*/ 2147483647 h 138"/>
              <a:gd name="T32" fmla="*/ 0 w 222"/>
              <a:gd name="T33" fmla="*/ 2147483647 h 138"/>
              <a:gd name="T34" fmla="*/ 0 w 222"/>
              <a:gd name="T35" fmla="*/ 2147483647 h 138"/>
              <a:gd name="T36" fmla="*/ 2147483647 w 222"/>
              <a:gd name="T37" fmla="*/ 2147483647 h 138"/>
              <a:gd name="T38" fmla="*/ 2147483647 w 222"/>
              <a:gd name="T39" fmla="*/ 2147483647 h 138"/>
              <a:gd name="T40" fmla="*/ 2147483647 w 222"/>
              <a:gd name="T41" fmla="*/ 2147483647 h 138"/>
              <a:gd name="T42" fmla="*/ 2147483647 w 222"/>
              <a:gd name="T43" fmla="*/ 2147483647 h 138"/>
              <a:gd name="T44" fmla="*/ 2147483647 w 222"/>
              <a:gd name="T45" fmla="*/ 2147483647 h 138"/>
              <a:gd name="T46" fmla="*/ 2147483647 w 222"/>
              <a:gd name="T47" fmla="*/ 2147483647 h 138"/>
              <a:gd name="T48" fmla="*/ 2147483647 w 222"/>
              <a:gd name="T49" fmla="*/ 2147483647 h 138"/>
              <a:gd name="T50" fmla="*/ 2147483647 w 222"/>
              <a:gd name="T51" fmla="*/ 0 h 138"/>
              <a:gd name="T52" fmla="*/ 2147483647 w 222"/>
              <a:gd name="T53" fmla="*/ 2147483647 h 138"/>
              <a:gd name="T54" fmla="*/ 2147483647 w 222"/>
              <a:gd name="T55" fmla="*/ 2147483647 h 138"/>
              <a:gd name="T56" fmla="*/ 2147483647 w 222"/>
              <a:gd name="T57" fmla="*/ 2147483647 h 138"/>
              <a:gd name="T58" fmla="*/ 2147483647 w 222"/>
              <a:gd name="T59" fmla="*/ 2147483647 h 138"/>
              <a:gd name="T60" fmla="*/ 2147483647 w 222"/>
              <a:gd name="T61" fmla="*/ 2147483647 h 138"/>
              <a:gd name="T62" fmla="*/ 2147483647 w 222"/>
              <a:gd name="T63" fmla="*/ 2147483647 h 138"/>
              <a:gd name="T64" fmla="*/ 2147483647 w 222"/>
              <a:gd name="T65" fmla="*/ 2147483647 h 138"/>
              <a:gd name="T66" fmla="*/ 2147483647 w 222"/>
              <a:gd name="T67" fmla="*/ 2147483647 h 138"/>
              <a:gd name="T68" fmla="*/ 2147483647 w 222"/>
              <a:gd name="T69" fmla="*/ 2147483647 h 138"/>
              <a:gd name="T70" fmla="*/ 2147483647 w 222"/>
              <a:gd name="T71" fmla="*/ 2147483647 h 138"/>
              <a:gd name="T72" fmla="*/ 2147483647 w 222"/>
              <a:gd name="T73" fmla="*/ 2147483647 h 138"/>
              <a:gd name="T74" fmla="*/ 2147483647 w 222"/>
              <a:gd name="T75" fmla="*/ 2147483647 h 138"/>
              <a:gd name="T76" fmla="*/ 2147483647 w 222"/>
              <a:gd name="T77" fmla="*/ 2147483647 h 138"/>
              <a:gd name="T78" fmla="*/ 2147483647 w 222"/>
              <a:gd name="T79" fmla="*/ 2147483647 h 138"/>
              <a:gd name="T80" fmla="*/ 2147483647 w 222"/>
              <a:gd name="T81" fmla="*/ 2147483647 h 138"/>
              <a:gd name="T82" fmla="*/ 2147483647 w 222"/>
              <a:gd name="T83" fmla="*/ 2147483647 h 138"/>
              <a:gd name="T84" fmla="*/ 2147483647 w 222"/>
              <a:gd name="T85" fmla="*/ 2147483647 h 138"/>
              <a:gd name="T86" fmla="*/ 2147483647 w 222"/>
              <a:gd name="T87" fmla="*/ 2147483647 h 138"/>
              <a:gd name="T88" fmla="*/ 2147483647 w 222"/>
              <a:gd name="T89" fmla="*/ 2147483647 h 138"/>
              <a:gd name="T90" fmla="*/ 2147483647 w 222"/>
              <a:gd name="T91" fmla="*/ 2147483647 h 138"/>
              <a:gd name="T92" fmla="*/ 2147483647 w 222"/>
              <a:gd name="T93" fmla="*/ 2147483647 h 138"/>
              <a:gd name="T94" fmla="*/ 2147483647 w 222"/>
              <a:gd name="T95" fmla="*/ 2147483647 h 138"/>
              <a:gd name="T96" fmla="*/ 2147483647 w 222"/>
              <a:gd name="T97" fmla="*/ 2147483647 h 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solidFill>
            <a:srgbClr val="6699FF"/>
          </a:solidFill>
          <a:ln w="7938">
            <a:solidFill>
              <a:schemeClr val="tx1"/>
            </a:solidFill>
            <a:prstDash val="solid"/>
            <a:round/>
            <a:headEnd/>
            <a:tailEnd/>
          </a:ln>
        </p:spPr>
        <p:txBody>
          <a:bodyPr/>
          <a:lstStyle/>
          <a:p>
            <a:endParaRPr lang="en-US"/>
          </a:p>
        </p:txBody>
      </p:sp>
      <p:sp>
        <p:nvSpPr>
          <p:cNvPr id="191" name="Freeform 189"/>
          <p:cNvSpPr>
            <a:spLocks/>
          </p:cNvSpPr>
          <p:nvPr/>
        </p:nvSpPr>
        <p:spPr bwMode="auto">
          <a:xfrm>
            <a:off x="5986463" y="3667125"/>
            <a:ext cx="187325" cy="120650"/>
          </a:xfrm>
          <a:custGeom>
            <a:avLst/>
            <a:gdLst>
              <a:gd name="T0" fmla="*/ 2147483647 w 118"/>
              <a:gd name="T1" fmla="*/ 2147483647 h 76"/>
              <a:gd name="T2" fmla="*/ 2147483647 w 118"/>
              <a:gd name="T3" fmla="*/ 2147483647 h 76"/>
              <a:gd name="T4" fmla="*/ 2147483647 w 118"/>
              <a:gd name="T5" fmla="*/ 2147483647 h 76"/>
              <a:gd name="T6" fmla="*/ 2147483647 w 118"/>
              <a:gd name="T7" fmla="*/ 0 h 76"/>
              <a:gd name="T8" fmla="*/ 2147483647 w 118"/>
              <a:gd name="T9" fmla="*/ 2147483647 h 76"/>
              <a:gd name="T10" fmla="*/ 2147483647 w 118"/>
              <a:gd name="T11" fmla="*/ 2147483647 h 76"/>
              <a:gd name="T12" fmla="*/ 2147483647 w 118"/>
              <a:gd name="T13" fmla="*/ 2147483647 h 76"/>
              <a:gd name="T14" fmla="*/ 2147483647 w 118"/>
              <a:gd name="T15" fmla="*/ 2147483647 h 76"/>
              <a:gd name="T16" fmla="*/ 2147483647 w 118"/>
              <a:gd name="T17" fmla="*/ 2147483647 h 76"/>
              <a:gd name="T18" fmla="*/ 2147483647 w 118"/>
              <a:gd name="T19" fmla="*/ 2147483647 h 76"/>
              <a:gd name="T20" fmla="*/ 2147483647 w 118"/>
              <a:gd name="T21" fmla="*/ 2147483647 h 76"/>
              <a:gd name="T22" fmla="*/ 2147483647 w 118"/>
              <a:gd name="T23" fmla="*/ 2147483647 h 76"/>
              <a:gd name="T24" fmla="*/ 2147483647 w 118"/>
              <a:gd name="T25" fmla="*/ 2147483647 h 76"/>
              <a:gd name="T26" fmla="*/ 2147483647 w 118"/>
              <a:gd name="T27" fmla="*/ 2147483647 h 76"/>
              <a:gd name="T28" fmla="*/ 2147483647 w 118"/>
              <a:gd name="T29" fmla="*/ 2147483647 h 76"/>
              <a:gd name="T30" fmla="*/ 2147483647 w 118"/>
              <a:gd name="T31" fmla="*/ 2147483647 h 76"/>
              <a:gd name="T32" fmla="*/ 2147483647 w 118"/>
              <a:gd name="T33" fmla="*/ 2147483647 h 76"/>
              <a:gd name="T34" fmla="*/ 2147483647 w 118"/>
              <a:gd name="T35" fmla="*/ 2147483647 h 76"/>
              <a:gd name="T36" fmla="*/ 2147483647 w 118"/>
              <a:gd name="T37" fmla="*/ 2147483647 h 76"/>
              <a:gd name="T38" fmla="*/ 2147483647 w 118"/>
              <a:gd name="T39" fmla="*/ 2147483647 h 76"/>
              <a:gd name="T40" fmla="*/ 2147483647 w 118"/>
              <a:gd name="T41" fmla="*/ 2147483647 h 76"/>
              <a:gd name="T42" fmla="*/ 2147483647 w 118"/>
              <a:gd name="T43" fmla="*/ 2147483647 h 76"/>
              <a:gd name="T44" fmla="*/ 2147483647 w 118"/>
              <a:gd name="T45" fmla="*/ 2147483647 h 76"/>
              <a:gd name="T46" fmla="*/ 2147483647 w 118"/>
              <a:gd name="T47" fmla="*/ 2147483647 h 76"/>
              <a:gd name="T48" fmla="*/ 2147483647 w 118"/>
              <a:gd name="T49" fmla="*/ 2147483647 h 76"/>
              <a:gd name="T50" fmla="*/ 2147483647 w 118"/>
              <a:gd name="T51" fmla="*/ 2147483647 h 76"/>
              <a:gd name="T52" fmla="*/ 2147483647 w 118"/>
              <a:gd name="T53" fmla="*/ 2147483647 h 76"/>
              <a:gd name="T54" fmla="*/ 2147483647 w 118"/>
              <a:gd name="T55" fmla="*/ 2147483647 h 76"/>
              <a:gd name="T56" fmla="*/ 2147483647 w 118"/>
              <a:gd name="T57" fmla="*/ 2147483647 h 76"/>
              <a:gd name="T58" fmla="*/ 2147483647 w 118"/>
              <a:gd name="T59" fmla="*/ 2147483647 h 76"/>
              <a:gd name="T60" fmla="*/ 2147483647 w 118"/>
              <a:gd name="T61" fmla="*/ 2147483647 h 76"/>
              <a:gd name="T62" fmla="*/ 2147483647 w 118"/>
              <a:gd name="T63" fmla="*/ 2147483647 h 76"/>
              <a:gd name="T64" fmla="*/ 0 w 118"/>
              <a:gd name="T65" fmla="*/ 2147483647 h 76"/>
              <a:gd name="T66" fmla="*/ 0 w 118"/>
              <a:gd name="T67" fmla="*/ 2147483647 h 76"/>
              <a:gd name="T68" fmla="*/ 2147483647 w 118"/>
              <a:gd name="T69" fmla="*/ 2147483647 h 76"/>
              <a:gd name="T70" fmla="*/ 2147483647 w 118"/>
              <a:gd name="T71" fmla="*/ 2147483647 h 76"/>
              <a:gd name="T72" fmla="*/ 2147483647 w 11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solidFill>
            <a:srgbClr val="DDDDDD"/>
          </a:solidFill>
          <a:ln w="7938">
            <a:solidFill>
              <a:schemeClr val="tx1"/>
            </a:solidFill>
            <a:prstDash val="solid"/>
            <a:round/>
            <a:headEnd/>
            <a:tailEnd/>
          </a:ln>
        </p:spPr>
        <p:txBody>
          <a:bodyPr/>
          <a:lstStyle/>
          <a:p>
            <a:endParaRPr lang="en-US"/>
          </a:p>
        </p:txBody>
      </p:sp>
      <p:sp>
        <p:nvSpPr>
          <p:cNvPr id="192" name="Freeform 190"/>
          <p:cNvSpPr>
            <a:spLocks/>
          </p:cNvSpPr>
          <p:nvPr/>
        </p:nvSpPr>
        <p:spPr bwMode="auto">
          <a:xfrm>
            <a:off x="5700713" y="3527425"/>
            <a:ext cx="422275" cy="250825"/>
          </a:xfrm>
          <a:custGeom>
            <a:avLst/>
            <a:gdLst>
              <a:gd name="T0" fmla="*/ 0 w 266"/>
              <a:gd name="T1" fmla="*/ 2147483647 h 158"/>
              <a:gd name="T2" fmla="*/ 0 w 266"/>
              <a:gd name="T3" fmla="*/ 2147483647 h 158"/>
              <a:gd name="T4" fmla="*/ 2147483647 w 266"/>
              <a:gd name="T5" fmla="*/ 2147483647 h 158"/>
              <a:gd name="T6" fmla="*/ 2147483647 w 266"/>
              <a:gd name="T7" fmla="*/ 0 h 158"/>
              <a:gd name="T8" fmla="*/ 2147483647 w 266"/>
              <a:gd name="T9" fmla="*/ 2147483647 h 158"/>
              <a:gd name="T10" fmla="*/ 2147483647 w 266"/>
              <a:gd name="T11" fmla="*/ 2147483647 h 158"/>
              <a:gd name="T12" fmla="*/ 2147483647 w 266"/>
              <a:gd name="T13" fmla="*/ 2147483647 h 158"/>
              <a:gd name="T14" fmla="*/ 2147483647 w 266"/>
              <a:gd name="T15" fmla="*/ 2147483647 h 158"/>
              <a:gd name="T16" fmla="*/ 2147483647 w 266"/>
              <a:gd name="T17" fmla="*/ 2147483647 h 158"/>
              <a:gd name="T18" fmla="*/ 2147483647 w 266"/>
              <a:gd name="T19" fmla="*/ 2147483647 h 158"/>
              <a:gd name="T20" fmla="*/ 2147483647 w 266"/>
              <a:gd name="T21" fmla="*/ 2147483647 h 158"/>
              <a:gd name="T22" fmla="*/ 2147483647 w 266"/>
              <a:gd name="T23" fmla="*/ 2147483647 h 158"/>
              <a:gd name="T24" fmla="*/ 2147483647 w 266"/>
              <a:gd name="T25" fmla="*/ 2147483647 h 158"/>
              <a:gd name="T26" fmla="*/ 2147483647 w 266"/>
              <a:gd name="T27" fmla="*/ 2147483647 h 158"/>
              <a:gd name="T28" fmla="*/ 2147483647 w 266"/>
              <a:gd name="T29" fmla="*/ 2147483647 h 158"/>
              <a:gd name="T30" fmla="*/ 2147483647 w 266"/>
              <a:gd name="T31" fmla="*/ 2147483647 h 158"/>
              <a:gd name="T32" fmla="*/ 2147483647 w 266"/>
              <a:gd name="T33" fmla="*/ 2147483647 h 158"/>
              <a:gd name="T34" fmla="*/ 2147483647 w 266"/>
              <a:gd name="T35" fmla="*/ 2147483647 h 158"/>
              <a:gd name="T36" fmla="*/ 2147483647 w 266"/>
              <a:gd name="T37" fmla="*/ 2147483647 h 158"/>
              <a:gd name="T38" fmla="*/ 2147483647 w 266"/>
              <a:gd name="T39" fmla="*/ 2147483647 h 158"/>
              <a:gd name="T40" fmla="*/ 2147483647 w 266"/>
              <a:gd name="T41" fmla="*/ 2147483647 h 158"/>
              <a:gd name="T42" fmla="*/ 2147483647 w 266"/>
              <a:gd name="T43" fmla="*/ 2147483647 h 158"/>
              <a:gd name="T44" fmla="*/ 2147483647 w 266"/>
              <a:gd name="T45" fmla="*/ 2147483647 h 158"/>
              <a:gd name="T46" fmla="*/ 2147483647 w 266"/>
              <a:gd name="T47" fmla="*/ 2147483647 h 158"/>
              <a:gd name="T48" fmla="*/ 2147483647 w 266"/>
              <a:gd name="T49" fmla="*/ 2147483647 h 158"/>
              <a:gd name="T50" fmla="*/ 2147483647 w 266"/>
              <a:gd name="T51" fmla="*/ 2147483647 h 158"/>
              <a:gd name="T52" fmla="*/ 2147483647 w 266"/>
              <a:gd name="T53" fmla="*/ 2147483647 h 158"/>
              <a:gd name="T54" fmla="*/ 2147483647 w 266"/>
              <a:gd name="T55" fmla="*/ 2147483647 h 158"/>
              <a:gd name="T56" fmla="*/ 2147483647 w 266"/>
              <a:gd name="T57" fmla="*/ 2147483647 h 158"/>
              <a:gd name="T58" fmla="*/ 2147483647 w 266"/>
              <a:gd name="T59" fmla="*/ 2147483647 h 158"/>
              <a:gd name="T60" fmla="*/ 2147483647 w 266"/>
              <a:gd name="T61" fmla="*/ 2147483647 h 158"/>
              <a:gd name="T62" fmla="*/ 2147483647 w 266"/>
              <a:gd name="T63" fmla="*/ 2147483647 h 158"/>
              <a:gd name="T64" fmla="*/ 2147483647 w 266"/>
              <a:gd name="T65" fmla="*/ 2147483647 h 158"/>
              <a:gd name="T66" fmla="*/ 2147483647 w 266"/>
              <a:gd name="T67" fmla="*/ 2147483647 h 158"/>
              <a:gd name="T68" fmla="*/ 2147483647 w 266"/>
              <a:gd name="T69" fmla="*/ 2147483647 h 158"/>
              <a:gd name="T70" fmla="*/ 2147483647 w 266"/>
              <a:gd name="T71" fmla="*/ 2147483647 h 158"/>
              <a:gd name="T72" fmla="*/ 2147483647 w 266"/>
              <a:gd name="T73" fmla="*/ 2147483647 h 158"/>
              <a:gd name="T74" fmla="*/ 2147483647 w 266"/>
              <a:gd name="T75" fmla="*/ 2147483647 h 158"/>
              <a:gd name="T76" fmla="*/ 2147483647 w 266"/>
              <a:gd name="T77" fmla="*/ 2147483647 h 158"/>
              <a:gd name="T78" fmla="*/ 2147483647 w 266"/>
              <a:gd name="T79" fmla="*/ 2147483647 h 158"/>
              <a:gd name="T80" fmla="*/ 2147483647 w 266"/>
              <a:gd name="T81" fmla="*/ 2147483647 h 158"/>
              <a:gd name="T82" fmla="*/ 2147483647 w 266"/>
              <a:gd name="T83" fmla="*/ 2147483647 h 158"/>
              <a:gd name="T84" fmla="*/ 2147483647 w 266"/>
              <a:gd name="T85" fmla="*/ 2147483647 h 158"/>
              <a:gd name="T86" fmla="*/ 2147483647 w 266"/>
              <a:gd name="T87" fmla="*/ 2147483647 h 158"/>
              <a:gd name="T88" fmla="*/ 2147483647 w 266"/>
              <a:gd name="T89" fmla="*/ 2147483647 h 158"/>
              <a:gd name="T90" fmla="*/ 2147483647 w 266"/>
              <a:gd name="T91" fmla="*/ 2147483647 h 158"/>
              <a:gd name="T92" fmla="*/ 2147483647 w 266"/>
              <a:gd name="T93" fmla="*/ 2147483647 h 158"/>
              <a:gd name="T94" fmla="*/ 2147483647 w 266"/>
              <a:gd name="T95" fmla="*/ 2147483647 h 158"/>
              <a:gd name="T96" fmla="*/ 2147483647 w 266"/>
              <a:gd name="T97" fmla="*/ 2147483647 h 158"/>
              <a:gd name="T98" fmla="*/ 2147483647 w 266"/>
              <a:gd name="T99" fmla="*/ 2147483647 h 158"/>
              <a:gd name="T100" fmla="*/ 2147483647 w 266"/>
              <a:gd name="T101" fmla="*/ 2147483647 h 158"/>
              <a:gd name="T102" fmla="*/ 2147483647 w 266"/>
              <a:gd name="T103" fmla="*/ 2147483647 h 158"/>
              <a:gd name="T104" fmla="*/ 2147483647 w 266"/>
              <a:gd name="T105" fmla="*/ 2147483647 h 158"/>
              <a:gd name="T106" fmla="*/ 2147483647 w 266"/>
              <a:gd name="T107" fmla="*/ 2147483647 h 158"/>
              <a:gd name="T108" fmla="*/ 2147483647 w 266"/>
              <a:gd name="T109" fmla="*/ 2147483647 h 158"/>
              <a:gd name="T110" fmla="*/ 2147483647 w 266"/>
              <a:gd name="T111" fmla="*/ 2147483647 h 158"/>
              <a:gd name="T112" fmla="*/ 2147483647 w 266"/>
              <a:gd name="T113" fmla="*/ 2147483647 h 158"/>
              <a:gd name="T114" fmla="*/ 2147483647 w 266"/>
              <a:gd name="T115" fmla="*/ 2147483647 h 158"/>
              <a:gd name="T116" fmla="*/ 0 w 266"/>
              <a:gd name="T117" fmla="*/ 2147483647 h 1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solidFill>
            <a:srgbClr val="6699FF"/>
          </a:solidFill>
          <a:ln w="7938">
            <a:solidFill>
              <a:schemeClr val="tx1"/>
            </a:solidFill>
            <a:prstDash val="solid"/>
            <a:round/>
            <a:headEnd/>
            <a:tailEnd/>
          </a:ln>
        </p:spPr>
        <p:txBody>
          <a:bodyPr/>
          <a:lstStyle/>
          <a:p>
            <a:endParaRPr lang="en-US"/>
          </a:p>
        </p:txBody>
      </p:sp>
      <p:sp>
        <p:nvSpPr>
          <p:cNvPr id="193" name="Freeform 191"/>
          <p:cNvSpPr>
            <a:spLocks/>
          </p:cNvSpPr>
          <p:nvPr/>
        </p:nvSpPr>
        <p:spPr bwMode="auto">
          <a:xfrm>
            <a:off x="6062663" y="3594100"/>
            <a:ext cx="250825" cy="120650"/>
          </a:xfrm>
          <a:custGeom>
            <a:avLst/>
            <a:gdLst>
              <a:gd name="T0" fmla="*/ 2147483647 w 158"/>
              <a:gd name="T1" fmla="*/ 2147483647 h 76"/>
              <a:gd name="T2" fmla="*/ 2147483647 w 158"/>
              <a:gd name="T3" fmla="*/ 2147483647 h 76"/>
              <a:gd name="T4" fmla="*/ 2147483647 w 158"/>
              <a:gd name="T5" fmla="*/ 2147483647 h 76"/>
              <a:gd name="T6" fmla="*/ 2147483647 w 158"/>
              <a:gd name="T7" fmla="*/ 2147483647 h 76"/>
              <a:gd name="T8" fmla="*/ 2147483647 w 158"/>
              <a:gd name="T9" fmla="*/ 2147483647 h 76"/>
              <a:gd name="T10" fmla="*/ 2147483647 w 158"/>
              <a:gd name="T11" fmla="*/ 2147483647 h 76"/>
              <a:gd name="T12" fmla="*/ 2147483647 w 158"/>
              <a:gd name="T13" fmla="*/ 0 h 76"/>
              <a:gd name="T14" fmla="*/ 2147483647 w 158"/>
              <a:gd name="T15" fmla="*/ 2147483647 h 76"/>
              <a:gd name="T16" fmla="*/ 2147483647 w 158"/>
              <a:gd name="T17" fmla="*/ 2147483647 h 76"/>
              <a:gd name="T18" fmla="*/ 2147483647 w 158"/>
              <a:gd name="T19" fmla="*/ 2147483647 h 76"/>
              <a:gd name="T20" fmla="*/ 2147483647 w 158"/>
              <a:gd name="T21" fmla="*/ 2147483647 h 76"/>
              <a:gd name="T22" fmla="*/ 2147483647 w 158"/>
              <a:gd name="T23" fmla="*/ 2147483647 h 76"/>
              <a:gd name="T24" fmla="*/ 2147483647 w 158"/>
              <a:gd name="T25" fmla="*/ 2147483647 h 76"/>
              <a:gd name="T26" fmla="*/ 2147483647 w 158"/>
              <a:gd name="T27" fmla="*/ 2147483647 h 76"/>
              <a:gd name="T28" fmla="*/ 2147483647 w 158"/>
              <a:gd name="T29" fmla="*/ 2147483647 h 76"/>
              <a:gd name="T30" fmla="*/ 2147483647 w 158"/>
              <a:gd name="T31" fmla="*/ 2147483647 h 76"/>
              <a:gd name="T32" fmla="*/ 2147483647 w 158"/>
              <a:gd name="T33" fmla="*/ 2147483647 h 76"/>
              <a:gd name="T34" fmla="*/ 2147483647 w 158"/>
              <a:gd name="T35" fmla="*/ 2147483647 h 76"/>
              <a:gd name="T36" fmla="*/ 2147483647 w 158"/>
              <a:gd name="T37" fmla="*/ 2147483647 h 76"/>
              <a:gd name="T38" fmla="*/ 2147483647 w 158"/>
              <a:gd name="T39" fmla="*/ 2147483647 h 76"/>
              <a:gd name="T40" fmla="*/ 2147483647 w 158"/>
              <a:gd name="T41" fmla="*/ 2147483647 h 76"/>
              <a:gd name="T42" fmla="*/ 2147483647 w 158"/>
              <a:gd name="T43" fmla="*/ 2147483647 h 76"/>
              <a:gd name="T44" fmla="*/ 2147483647 w 158"/>
              <a:gd name="T45" fmla="*/ 2147483647 h 76"/>
              <a:gd name="T46" fmla="*/ 2147483647 w 158"/>
              <a:gd name="T47" fmla="*/ 2147483647 h 76"/>
              <a:gd name="T48" fmla="*/ 2147483647 w 158"/>
              <a:gd name="T49" fmla="*/ 2147483647 h 76"/>
              <a:gd name="T50" fmla="*/ 2147483647 w 158"/>
              <a:gd name="T51" fmla="*/ 2147483647 h 76"/>
              <a:gd name="T52" fmla="*/ 2147483647 w 158"/>
              <a:gd name="T53" fmla="*/ 2147483647 h 76"/>
              <a:gd name="T54" fmla="*/ 2147483647 w 158"/>
              <a:gd name="T55" fmla="*/ 2147483647 h 76"/>
              <a:gd name="T56" fmla="*/ 2147483647 w 158"/>
              <a:gd name="T57" fmla="*/ 2147483647 h 76"/>
              <a:gd name="T58" fmla="*/ 2147483647 w 158"/>
              <a:gd name="T59" fmla="*/ 2147483647 h 76"/>
              <a:gd name="T60" fmla="*/ 2147483647 w 158"/>
              <a:gd name="T61" fmla="*/ 2147483647 h 76"/>
              <a:gd name="T62" fmla="*/ 2147483647 w 158"/>
              <a:gd name="T63" fmla="*/ 2147483647 h 76"/>
              <a:gd name="T64" fmla="*/ 2147483647 w 158"/>
              <a:gd name="T65" fmla="*/ 2147483647 h 76"/>
              <a:gd name="T66" fmla="*/ 2147483647 w 158"/>
              <a:gd name="T67" fmla="*/ 2147483647 h 76"/>
              <a:gd name="T68" fmla="*/ 2147483647 w 158"/>
              <a:gd name="T69" fmla="*/ 2147483647 h 76"/>
              <a:gd name="T70" fmla="*/ 2147483647 w 158"/>
              <a:gd name="T71" fmla="*/ 2147483647 h 76"/>
              <a:gd name="T72" fmla="*/ 2147483647 w 158"/>
              <a:gd name="T73" fmla="*/ 2147483647 h 76"/>
              <a:gd name="T74" fmla="*/ 2147483647 w 158"/>
              <a:gd name="T75" fmla="*/ 2147483647 h 76"/>
              <a:gd name="T76" fmla="*/ 2147483647 w 158"/>
              <a:gd name="T77" fmla="*/ 2147483647 h 76"/>
              <a:gd name="T78" fmla="*/ 0 w 158"/>
              <a:gd name="T79" fmla="*/ 2147483647 h 76"/>
              <a:gd name="T80" fmla="*/ 2147483647 w 158"/>
              <a:gd name="T81" fmla="*/ 2147483647 h 76"/>
              <a:gd name="T82" fmla="*/ 2147483647 w 158"/>
              <a:gd name="T83" fmla="*/ 2147483647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solidFill>
            <a:srgbClr val="6699FF"/>
          </a:solidFill>
          <a:ln w="7938">
            <a:solidFill>
              <a:schemeClr val="tx1"/>
            </a:solidFill>
            <a:prstDash val="solid"/>
            <a:round/>
            <a:headEnd/>
            <a:tailEnd/>
          </a:ln>
        </p:spPr>
        <p:txBody>
          <a:bodyPr/>
          <a:lstStyle/>
          <a:p>
            <a:endParaRPr lang="en-US"/>
          </a:p>
        </p:txBody>
      </p:sp>
      <p:sp>
        <p:nvSpPr>
          <p:cNvPr id="194" name="Freeform 192"/>
          <p:cNvSpPr>
            <a:spLocks/>
          </p:cNvSpPr>
          <p:nvPr/>
        </p:nvSpPr>
        <p:spPr bwMode="auto">
          <a:xfrm>
            <a:off x="5462588" y="3203575"/>
            <a:ext cx="1016000" cy="473075"/>
          </a:xfrm>
          <a:custGeom>
            <a:avLst/>
            <a:gdLst>
              <a:gd name="T0" fmla="*/ 2147483647 w 640"/>
              <a:gd name="T1" fmla="*/ 2147483647 h 298"/>
              <a:gd name="T2" fmla="*/ 2147483647 w 640"/>
              <a:gd name="T3" fmla="*/ 2147483647 h 298"/>
              <a:gd name="T4" fmla="*/ 2147483647 w 640"/>
              <a:gd name="T5" fmla="*/ 2147483647 h 298"/>
              <a:gd name="T6" fmla="*/ 2147483647 w 640"/>
              <a:gd name="T7" fmla="*/ 2147483647 h 298"/>
              <a:gd name="T8" fmla="*/ 2147483647 w 640"/>
              <a:gd name="T9" fmla="*/ 2147483647 h 298"/>
              <a:gd name="T10" fmla="*/ 2147483647 w 640"/>
              <a:gd name="T11" fmla="*/ 2147483647 h 298"/>
              <a:gd name="T12" fmla="*/ 2147483647 w 640"/>
              <a:gd name="T13" fmla="*/ 2147483647 h 298"/>
              <a:gd name="T14" fmla="*/ 2147483647 w 640"/>
              <a:gd name="T15" fmla="*/ 2147483647 h 298"/>
              <a:gd name="T16" fmla="*/ 2147483647 w 640"/>
              <a:gd name="T17" fmla="*/ 2147483647 h 298"/>
              <a:gd name="T18" fmla="*/ 0 w 640"/>
              <a:gd name="T19" fmla="*/ 2147483647 h 298"/>
              <a:gd name="T20" fmla="*/ 2147483647 w 640"/>
              <a:gd name="T21" fmla="*/ 2147483647 h 298"/>
              <a:gd name="T22" fmla="*/ 2147483647 w 640"/>
              <a:gd name="T23" fmla="*/ 2147483647 h 298"/>
              <a:gd name="T24" fmla="*/ 2147483647 w 640"/>
              <a:gd name="T25" fmla="*/ 2147483647 h 298"/>
              <a:gd name="T26" fmla="*/ 2147483647 w 640"/>
              <a:gd name="T27" fmla="*/ 2147483647 h 298"/>
              <a:gd name="T28" fmla="*/ 2147483647 w 640"/>
              <a:gd name="T29" fmla="*/ 2147483647 h 298"/>
              <a:gd name="T30" fmla="*/ 2147483647 w 640"/>
              <a:gd name="T31" fmla="*/ 2147483647 h 298"/>
              <a:gd name="T32" fmla="*/ 2147483647 w 640"/>
              <a:gd name="T33" fmla="*/ 2147483647 h 298"/>
              <a:gd name="T34" fmla="*/ 2147483647 w 640"/>
              <a:gd name="T35" fmla="*/ 2147483647 h 298"/>
              <a:gd name="T36" fmla="*/ 2147483647 w 640"/>
              <a:gd name="T37" fmla="*/ 2147483647 h 298"/>
              <a:gd name="T38" fmla="*/ 2147483647 w 640"/>
              <a:gd name="T39" fmla="*/ 2147483647 h 298"/>
              <a:gd name="T40" fmla="*/ 2147483647 w 640"/>
              <a:gd name="T41" fmla="*/ 2147483647 h 298"/>
              <a:gd name="T42" fmla="*/ 2147483647 w 640"/>
              <a:gd name="T43" fmla="*/ 2147483647 h 298"/>
              <a:gd name="T44" fmla="*/ 2147483647 w 640"/>
              <a:gd name="T45" fmla="*/ 2147483647 h 298"/>
              <a:gd name="T46" fmla="*/ 2147483647 w 640"/>
              <a:gd name="T47" fmla="*/ 0 h 298"/>
              <a:gd name="T48" fmla="*/ 2147483647 w 640"/>
              <a:gd name="T49" fmla="*/ 2147483647 h 298"/>
              <a:gd name="T50" fmla="*/ 2147483647 w 640"/>
              <a:gd name="T51" fmla="*/ 2147483647 h 298"/>
              <a:gd name="T52" fmla="*/ 2147483647 w 640"/>
              <a:gd name="T53" fmla="*/ 2147483647 h 298"/>
              <a:gd name="T54" fmla="*/ 2147483647 w 640"/>
              <a:gd name="T55" fmla="*/ 2147483647 h 298"/>
              <a:gd name="T56" fmla="*/ 2147483647 w 640"/>
              <a:gd name="T57" fmla="*/ 2147483647 h 298"/>
              <a:gd name="T58" fmla="*/ 2147483647 w 640"/>
              <a:gd name="T59" fmla="*/ 2147483647 h 298"/>
              <a:gd name="T60" fmla="*/ 2147483647 w 640"/>
              <a:gd name="T61" fmla="*/ 2147483647 h 298"/>
              <a:gd name="T62" fmla="*/ 2147483647 w 640"/>
              <a:gd name="T63" fmla="*/ 2147483647 h 298"/>
              <a:gd name="T64" fmla="*/ 2147483647 w 640"/>
              <a:gd name="T65" fmla="*/ 2147483647 h 298"/>
              <a:gd name="T66" fmla="*/ 2147483647 w 640"/>
              <a:gd name="T67" fmla="*/ 2147483647 h 298"/>
              <a:gd name="T68" fmla="*/ 2147483647 w 640"/>
              <a:gd name="T69" fmla="*/ 2147483647 h 298"/>
              <a:gd name="T70" fmla="*/ 2147483647 w 640"/>
              <a:gd name="T71" fmla="*/ 2147483647 h 298"/>
              <a:gd name="T72" fmla="*/ 2147483647 w 640"/>
              <a:gd name="T73" fmla="*/ 2147483647 h 298"/>
              <a:gd name="T74" fmla="*/ 2147483647 w 640"/>
              <a:gd name="T75" fmla="*/ 2147483647 h 298"/>
              <a:gd name="T76" fmla="*/ 2147483647 w 640"/>
              <a:gd name="T77" fmla="*/ 2147483647 h 298"/>
              <a:gd name="T78" fmla="*/ 2147483647 w 640"/>
              <a:gd name="T79" fmla="*/ 2147483647 h 298"/>
              <a:gd name="T80" fmla="*/ 2147483647 w 640"/>
              <a:gd name="T81" fmla="*/ 2147483647 h 298"/>
              <a:gd name="T82" fmla="*/ 2147483647 w 640"/>
              <a:gd name="T83" fmla="*/ 2147483647 h 298"/>
              <a:gd name="T84" fmla="*/ 2147483647 w 640"/>
              <a:gd name="T85" fmla="*/ 2147483647 h 298"/>
              <a:gd name="T86" fmla="*/ 2147483647 w 640"/>
              <a:gd name="T87" fmla="*/ 2147483647 h 298"/>
              <a:gd name="T88" fmla="*/ 2147483647 w 640"/>
              <a:gd name="T89" fmla="*/ 2147483647 h 298"/>
              <a:gd name="T90" fmla="*/ 2147483647 w 640"/>
              <a:gd name="T91" fmla="*/ 2147483647 h 298"/>
              <a:gd name="T92" fmla="*/ 2147483647 w 640"/>
              <a:gd name="T93" fmla="*/ 2147483647 h 298"/>
              <a:gd name="T94" fmla="*/ 2147483647 w 640"/>
              <a:gd name="T95" fmla="*/ 2147483647 h 298"/>
              <a:gd name="T96" fmla="*/ 2147483647 w 640"/>
              <a:gd name="T97" fmla="*/ 2147483647 h 298"/>
              <a:gd name="T98" fmla="*/ 2147483647 w 640"/>
              <a:gd name="T99" fmla="*/ 2147483647 h 298"/>
              <a:gd name="T100" fmla="*/ 2147483647 w 640"/>
              <a:gd name="T101" fmla="*/ 2147483647 h 298"/>
              <a:gd name="T102" fmla="*/ 2147483647 w 640"/>
              <a:gd name="T103" fmla="*/ 2147483647 h 298"/>
              <a:gd name="T104" fmla="*/ 2147483647 w 640"/>
              <a:gd name="T105" fmla="*/ 2147483647 h 298"/>
              <a:gd name="T106" fmla="*/ 2147483647 w 640"/>
              <a:gd name="T107" fmla="*/ 2147483647 h 298"/>
              <a:gd name="T108" fmla="*/ 2147483647 w 640"/>
              <a:gd name="T109" fmla="*/ 2147483647 h 298"/>
              <a:gd name="T110" fmla="*/ 2147483647 w 640"/>
              <a:gd name="T111" fmla="*/ 2147483647 h 298"/>
              <a:gd name="T112" fmla="*/ 2147483647 w 640"/>
              <a:gd name="T113" fmla="*/ 2147483647 h 298"/>
              <a:gd name="T114" fmla="*/ 2147483647 w 640"/>
              <a:gd name="T115" fmla="*/ 2147483647 h 298"/>
              <a:gd name="T116" fmla="*/ 2147483647 w 640"/>
              <a:gd name="T117" fmla="*/ 2147483647 h 298"/>
              <a:gd name="T118" fmla="*/ 2147483647 w 640"/>
              <a:gd name="T119" fmla="*/ 2147483647 h 2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solidFill>
            <a:srgbClr val="2929A5"/>
          </a:solidFill>
          <a:ln w="7938">
            <a:solidFill>
              <a:schemeClr val="tx1"/>
            </a:solidFill>
            <a:prstDash val="solid"/>
            <a:round/>
            <a:headEnd/>
            <a:tailEnd/>
          </a:ln>
        </p:spPr>
        <p:txBody>
          <a:bodyPr/>
          <a:lstStyle/>
          <a:p>
            <a:endParaRPr lang="en-US"/>
          </a:p>
        </p:txBody>
      </p:sp>
      <p:sp>
        <p:nvSpPr>
          <p:cNvPr id="195" name="Freeform 193"/>
          <p:cNvSpPr>
            <a:spLocks/>
          </p:cNvSpPr>
          <p:nvPr/>
        </p:nvSpPr>
        <p:spPr bwMode="auto">
          <a:xfrm>
            <a:off x="4979988" y="2244725"/>
            <a:ext cx="4095750" cy="1412875"/>
          </a:xfrm>
          <a:custGeom>
            <a:avLst/>
            <a:gdLst>
              <a:gd name="T0" fmla="*/ 2147483647 w 2580"/>
              <a:gd name="T1" fmla="*/ 2147483647 h 890"/>
              <a:gd name="T2" fmla="*/ 2147483647 w 2580"/>
              <a:gd name="T3" fmla="*/ 2147483647 h 890"/>
              <a:gd name="T4" fmla="*/ 2147483647 w 2580"/>
              <a:gd name="T5" fmla="*/ 2147483647 h 890"/>
              <a:gd name="T6" fmla="*/ 2147483647 w 2580"/>
              <a:gd name="T7" fmla="*/ 2147483647 h 890"/>
              <a:gd name="T8" fmla="*/ 2147483647 w 2580"/>
              <a:gd name="T9" fmla="*/ 2147483647 h 890"/>
              <a:gd name="T10" fmla="*/ 2147483647 w 2580"/>
              <a:gd name="T11" fmla="*/ 2147483647 h 890"/>
              <a:gd name="T12" fmla="*/ 2147483647 w 2580"/>
              <a:gd name="T13" fmla="*/ 2147483647 h 890"/>
              <a:gd name="T14" fmla="*/ 2147483647 w 2580"/>
              <a:gd name="T15" fmla="*/ 2147483647 h 890"/>
              <a:gd name="T16" fmla="*/ 2147483647 w 2580"/>
              <a:gd name="T17" fmla="*/ 2147483647 h 890"/>
              <a:gd name="T18" fmla="*/ 2147483647 w 2580"/>
              <a:gd name="T19" fmla="*/ 2147483647 h 890"/>
              <a:gd name="T20" fmla="*/ 2147483647 w 2580"/>
              <a:gd name="T21" fmla="*/ 2147483647 h 890"/>
              <a:gd name="T22" fmla="*/ 2147483647 w 2580"/>
              <a:gd name="T23" fmla="*/ 2147483647 h 890"/>
              <a:gd name="T24" fmla="*/ 2147483647 w 2580"/>
              <a:gd name="T25" fmla="*/ 2147483647 h 890"/>
              <a:gd name="T26" fmla="*/ 2147483647 w 2580"/>
              <a:gd name="T27" fmla="*/ 2147483647 h 890"/>
              <a:gd name="T28" fmla="*/ 2147483647 w 2580"/>
              <a:gd name="T29" fmla="*/ 2147483647 h 890"/>
              <a:gd name="T30" fmla="*/ 2147483647 w 2580"/>
              <a:gd name="T31" fmla="*/ 2147483647 h 890"/>
              <a:gd name="T32" fmla="*/ 2147483647 w 2580"/>
              <a:gd name="T33" fmla="*/ 2147483647 h 890"/>
              <a:gd name="T34" fmla="*/ 2147483647 w 2580"/>
              <a:gd name="T35" fmla="*/ 2147483647 h 890"/>
              <a:gd name="T36" fmla="*/ 2147483647 w 2580"/>
              <a:gd name="T37" fmla="*/ 2147483647 h 890"/>
              <a:gd name="T38" fmla="*/ 2147483647 w 2580"/>
              <a:gd name="T39" fmla="*/ 2147483647 h 890"/>
              <a:gd name="T40" fmla="*/ 2147483647 w 2580"/>
              <a:gd name="T41" fmla="*/ 2147483647 h 890"/>
              <a:gd name="T42" fmla="*/ 2147483647 w 2580"/>
              <a:gd name="T43" fmla="*/ 2147483647 h 890"/>
              <a:gd name="T44" fmla="*/ 2147483647 w 2580"/>
              <a:gd name="T45" fmla="*/ 2147483647 h 890"/>
              <a:gd name="T46" fmla="*/ 2147483647 w 2580"/>
              <a:gd name="T47" fmla="*/ 2147483647 h 890"/>
              <a:gd name="T48" fmla="*/ 2147483647 w 2580"/>
              <a:gd name="T49" fmla="*/ 2147483647 h 890"/>
              <a:gd name="T50" fmla="*/ 2147483647 w 2580"/>
              <a:gd name="T51" fmla="*/ 2147483647 h 890"/>
              <a:gd name="T52" fmla="*/ 2147483647 w 2580"/>
              <a:gd name="T53" fmla="*/ 2147483647 h 890"/>
              <a:gd name="T54" fmla="*/ 2147483647 w 2580"/>
              <a:gd name="T55" fmla="*/ 2147483647 h 890"/>
              <a:gd name="T56" fmla="*/ 2147483647 w 2580"/>
              <a:gd name="T57" fmla="*/ 2147483647 h 890"/>
              <a:gd name="T58" fmla="*/ 2147483647 w 2580"/>
              <a:gd name="T59" fmla="*/ 2147483647 h 890"/>
              <a:gd name="T60" fmla="*/ 2147483647 w 2580"/>
              <a:gd name="T61" fmla="*/ 2147483647 h 890"/>
              <a:gd name="T62" fmla="*/ 2147483647 w 2580"/>
              <a:gd name="T63" fmla="*/ 2147483647 h 890"/>
              <a:gd name="T64" fmla="*/ 2147483647 w 2580"/>
              <a:gd name="T65" fmla="*/ 2147483647 h 890"/>
              <a:gd name="T66" fmla="*/ 2147483647 w 2580"/>
              <a:gd name="T67" fmla="*/ 2147483647 h 890"/>
              <a:gd name="T68" fmla="*/ 2147483647 w 2580"/>
              <a:gd name="T69" fmla="*/ 2147483647 h 890"/>
              <a:gd name="T70" fmla="*/ 2147483647 w 2580"/>
              <a:gd name="T71" fmla="*/ 2147483647 h 890"/>
              <a:gd name="T72" fmla="*/ 2147483647 w 2580"/>
              <a:gd name="T73" fmla="*/ 2147483647 h 890"/>
              <a:gd name="T74" fmla="*/ 2147483647 w 2580"/>
              <a:gd name="T75" fmla="*/ 2147483647 h 890"/>
              <a:gd name="T76" fmla="*/ 2147483647 w 2580"/>
              <a:gd name="T77" fmla="*/ 2147483647 h 890"/>
              <a:gd name="T78" fmla="*/ 2147483647 w 2580"/>
              <a:gd name="T79" fmla="*/ 2147483647 h 890"/>
              <a:gd name="T80" fmla="*/ 2147483647 w 2580"/>
              <a:gd name="T81" fmla="*/ 2147483647 h 890"/>
              <a:gd name="T82" fmla="*/ 2147483647 w 2580"/>
              <a:gd name="T83" fmla="*/ 2147483647 h 890"/>
              <a:gd name="T84" fmla="*/ 2147483647 w 2580"/>
              <a:gd name="T85" fmla="*/ 2147483647 h 890"/>
              <a:gd name="T86" fmla="*/ 2147483647 w 2580"/>
              <a:gd name="T87" fmla="*/ 2147483647 h 890"/>
              <a:gd name="T88" fmla="*/ 2147483647 w 2580"/>
              <a:gd name="T89" fmla="*/ 2147483647 h 890"/>
              <a:gd name="T90" fmla="*/ 2147483647 w 2580"/>
              <a:gd name="T91" fmla="*/ 2147483647 h 890"/>
              <a:gd name="T92" fmla="*/ 2147483647 w 2580"/>
              <a:gd name="T93" fmla="*/ 2147483647 h 890"/>
              <a:gd name="T94" fmla="*/ 2147483647 w 2580"/>
              <a:gd name="T95" fmla="*/ 2147483647 h 890"/>
              <a:gd name="T96" fmla="*/ 2147483647 w 2580"/>
              <a:gd name="T97" fmla="*/ 2147483647 h 890"/>
              <a:gd name="T98" fmla="*/ 2147483647 w 2580"/>
              <a:gd name="T99" fmla="*/ 2147483647 h 890"/>
              <a:gd name="T100" fmla="*/ 2147483647 w 2580"/>
              <a:gd name="T101" fmla="*/ 2147483647 h 890"/>
              <a:gd name="T102" fmla="*/ 2147483647 w 2580"/>
              <a:gd name="T103" fmla="*/ 2147483647 h 890"/>
              <a:gd name="T104" fmla="*/ 2147483647 w 2580"/>
              <a:gd name="T105" fmla="*/ 2147483647 h 890"/>
              <a:gd name="T106" fmla="*/ 2147483647 w 2580"/>
              <a:gd name="T107" fmla="*/ 2147483647 h 890"/>
              <a:gd name="T108" fmla="*/ 2147483647 w 2580"/>
              <a:gd name="T109" fmla="*/ 2147483647 h 890"/>
              <a:gd name="T110" fmla="*/ 2147483647 w 2580"/>
              <a:gd name="T111" fmla="*/ 2147483647 h 890"/>
              <a:gd name="T112" fmla="*/ 2147483647 w 2580"/>
              <a:gd name="T113" fmla="*/ 2147483647 h 890"/>
              <a:gd name="T114" fmla="*/ 2147483647 w 2580"/>
              <a:gd name="T115" fmla="*/ 2147483647 h 8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solidFill>
            <a:srgbClr val="2929A5"/>
          </a:solidFill>
          <a:ln w="7938">
            <a:solidFill>
              <a:schemeClr val="tx1"/>
            </a:solidFill>
            <a:prstDash val="solid"/>
            <a:round/>
            <a:headEnd/>
            <a:tailEnd/>
          </a:ln>
        </p:spPr>
        <p:txBody>
          <a:bodyPr/>
          <a:lstStyle/>
          <a:p>
            <a:endParaRPr lang="en-US"/>
          </a:p>
        </p:txBody>
      </p:sp>
      <p:sp>
        <p:nvSpPr>
          <p:cNvPr id="196" name="Freeform 194"/>
          <p:cNvSpPr>
            <a:spLocks/>
          </p:cNvSpPr>
          <p:nvPr/>
        </p:nvSpPr>
        <p:spPr bwMode="auto">
          <a:xfrm>
            <a:off x="5586413" y="2279650"/>
            <a:ext cx="438150" cy="311150"/>
          </a:xfrm>
          <a:custGeom>
            <a:avLst/>
            <a:gdLst>
              <a:gd name="T0" fmla="*/ 2147483647 w 276"/>
              <a:gd name="T1" fmla="*/ 2147483647 h 196"/>
              <a:gd name="T2" fmla="*/ 2147483647 w 276"/>
              <a:gd name="T3" fmla="*/ 2147483647 h 196"/>
              <a:gd name="T4" fmla="*/ 2147483647 w 276"/>
              <a:gd name="T5" fmla="*/ 2147483647 h 196"/>
              <a:gd name="T6" fmla="*/ 2147483647 w 276"/>
              <a:gd name="T7" fmla="*/ 2147483647 h 196"/>
              <a:gd name="T8" fmla="*/ 2147483647 w 276"/>
              <a:gd name="T9" fmla="*/ 2147483647 h 196"/>
              <a:gd name="T10" fmla="*/ 2147483647 w 276"/>
              <a:gd name="T11" fmla="*/ 2147483647 h 196"/>
              <a:gd name="T12" fmla="*/ 0 w 276"/>
              <a:gd name="T13" fmla="*/ 2147483647 h 196"/>
              <a:gd name="T14" fmla="*/ 0 w 276"/>
              <a:gd name="T15" fmla="*/ 2147483647 h 196"/>
              <a:gd name="T16" fmla="*/ 2147483647 w 276"/>
              <a:gd name="T17" fmla="*/ 2147483647 h 196"/>
              <a:gd name="T18" fmla="*/ 2147483647 w 276"/>
              <a:gd name="T19" fmla="*/ 2147483647 h 196"/>
              <a:gd name="T20" fmla="*/ 2147483647 w 276"/>
              <a:gd name="T21" fmla="*/ 2147483647 h 196"/>
              <a:gd name="T22" fmla="*/ 2147483647 w 276"/>
              <a:gd name="T23" fmla="*/ 2147483647 h 196"/>
              <a:gd name="T24" fmla="*/ 2147483647 w 276"/>
              <a:gd name="T25" fmla="*/ 2147483647 h 196"/>
              <a:gd name="T26" fmla="*/ 2147483647 w 276"/>
              <a:gd name="T27" fmla="*/ 2147483647 h 196"/>
              <a:gd name="T28" fmla="*/ 2147483647 w 276"/>
              <a:gd name="T29" fmla="*/ 2147483647 h 196"/>
              <a:gd name="T30" fmla="*/ 2147483647 w 276"/>
              <a:gd name="T31" fmla="*/ 2147483647 h 196"/>
              <a:gd name="T32" fmla="*/ 2147483647 w 276"/>
              <a:gd name="T33" fmla="*/ 2147483647 h 196"/>
              <a:gd name="T34" fmla="*/ 2147483647 w 276"/>
              <a:gd name="T35" fmla="*/ 2147483647 h 196"/>
              <a:gd name="T36" fmla="*/ 2147483647 w 276"/>
              <a:gd name="T37" fmla="*/ 2147483647 h 196"/>
              <a:gd name="T38" fmla="*/ 2147483647 w 276"/>
              <a:gd name="T39" fmla="*/ 2147483647 h 196"/>
              <a:gd name="T40" fmla="*/ 2147483647 w 276"/>
              <a:gd name="T41" fmla="*/ 2147483647 h 196"/>
              <a:gd name="T42" fmla="*/ 2147483647 w 276"/>
              <a:gd name="T43" fmla="*/ 2147483647 h 196"/>
              <a:gd name="T44" fmla="*/ 2147483647 w 276"/>
              <a:gd name="T45" fmla="*/ 2147483647 h 196"/>
              <a:gd name="T46" fmla="*/ 2147483647 w 276"/>
              <a:gd name="T47" fmla="*/ 0 h 196"/>
              <a:gd name="T48" fmla="*/ 2147483647 w 276"/>
              <a:gd name="T49" fmla="*/ 0 h 196"/>
              <a:gd name="T50" fmla="*/ 2147483647 w 276"/>
              <a:gd name="T51" fmla="*/ 2147483647 h 196"/>
              <a:gd name="T52" fmla="*/ 2147483647 w 276"/>
              <a:gd name="T53" fmla="*/ 2147483647 h 196"/>
              <a:gd name="T54" fmla="*/ 2147483647 w 276"/>
              <a:gd name="T55" fmla="*/ 2147483647 h 196"/>
              <a:gd name="T56" fmla="*/ 2147483647 w 276"/>
              <a:gd name="T57" fmla="*/ 2147483647 h 196"/>
              <a:gd name="T58" fmla="*/ 2147483647 w 276"/>
              <a:gd name="T59" fmla="*/ 2147483647 h 196"/>
              <a:gd name="T60" fmla="*/ 2147483647 w 276"/>
              <a:gd name="T61" fmla="*/ 2147483647 h 196"/>
              <a:gd name="T62" fmla="*/ 2147483647 w 276"/>
              <a:gd name="T63" fmla="*/ 2147483647 h 196"/>
              <a:gd name="T64" fmla="*/ 2147483647 w 276"/>
              <a:gd name="T65" fmla="*/ 2147483647 h 196"/>
              <a:gd name="T66" fmla="*/ 2147483647 w 276"/>
              <a:gd name="T67" fmla="*/ 2147483647 h 196"/>
              <a:gd name="T68" fmla="*/ 2147483647 w 276"/>
              <a:gd name="T69" fmla="*/ 2147483647 h 196"/>
              <a:gd name="T70" fmla="*/ 2147483647 w 276"/>
              <a:gd name="T71" fmla="*/ 2147483647 h 196"/>
              <a:gd name="T72" fmla="*/ 2147483647 w 276"/>
              <a:gd name="T73" fmla="*/ 2147483647 h 196"/>
              <a:gd name="T74" fmla="*/ 2147483647 w 276"/>
              <a:gd name="T75" fmla="*/ 2147483647 h 196"/>
              <a:gd name="T76" fmla="*/ 2147483647 w 276"/>
              <a:gd name="T77" fmla="*/ 2147483647 h 196"/>
              <a:gd name="T78" fmla="*/ 2147483647 w 276"/>
              <a:gd name="T79" fmla="*/ 2147483647 h 196"/>
              <a:gd name="T80" fmla="*/ 2147483647 w 276"/>
              <a:gd name="T81" fmla="*/ 2147483647 h 1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solidFill>
            <a:schemeClr val="accent2"/>
          </a:solidFill>
          <a:ln w="7938">
            <a:solidFill>
              <a:schemeClr val="tx1"/>
            </a:solidFill>
            <a:prstDash val="solid"/>
            <a:round/>
            <a:headEnd/>
            <a:tailEnd/>
          </a:ln>
        </p:spPr>
        <p:txBody>
          <a:bodyPr/>
          <a:lstStyle/>
          <a:p>
            <a:endParaRPr lang="en-US"/>
          </a:p>
        </p:txBody>
      </p:sp>
      <p:sp>
        <p:nvSpPr>
          <p:cNvPr id="197" name="Freeform 195"/>
          <p:cNvSpPr>
            <a:spLocks/>
          </p:cNvSpPr>
          <p:nvPr/>
        </p:nvSpPr>
        <p:spPr bwMode="auto">
          <a:xfrm>
            <a:off x="6789738" y="2149475"/>
            <a:ext cx="152400" cy="82550"/>
          </a:xfrm>
          <a:custGeom>
            <a:avLst/>
            <a:gdLst>
              <a:gd name="T0" fmla="*/ 0 w 96"/>
              <a:gd name="T1" fmla="*/ 2147483647 h 52"/>
              <a:gd name="T2" fmla="*/ 2147483647 w 96"/>
              <a:gd name="T3" fmla="*/ 2147483647 h 52"/>
              <a:gd name="T4" fmla="*/ 2147483647 w 96"/>
              <a:gd name="T5" fmla="*/ 2147483647 h 52"/>
              <a:gd name="T6" fmla="*/ 2147483647 w 96"/>
              <a:gd name="T7" fmla="*/ 2147483647 h 52"/>
              <a:gd name="T8" fmla="*/ 2147483647 w 96"/>
              <a:gd name="T9" fmla="*/ 0 h 52"/>
              <a:gd name="T10" fmla="*/ 2147483647 w 96"/>
              <a:gd name="T11" fmla="*/ 2147483647 h 52"/>
              <a:gd name="T12" fmla="*/ 2147483647 w 96"/>
              <a:gd name="T13" fmla="*/ 2147483647 h 52"/>
              <a:gd name="T14" fmla="*/ 2147483647 w 96"/>
              <a:gd name="T15" fmla="*/ 2147483647 h 52"/>
              <a:gd name="T16" fmla="*/ 2147483647 w 96"/>
              <a:gd name="T17" fmla="*/ 2147483647 h 52"/>
              <a:gd name="T18" fmla="*/ 2147483647 w 96"/>
              <a:gd name="T19" fmla="*/ 2147483647 h 52"/>
              <a:gd name="T20" fmla="*/ 2147483647 w 96"/>
              <a:gd name="T21" fmla="*/ 2147483647 h 52"/>
              <a:gd name="T22" fmla="*/ 2147483647 w 96"/>
              <a:gd name="T23" fmla="*/ 2147483647 h 52"/>
              <a:gd name="T24" fmla="*/ 2147483647 w 96"/>
              <a:gd name="T25" fmla="*/ 2147483647 h 52"/>
              <a:gd name="T26" fmla="*/ 2147483647 w 96"/>
              <a:gd name="T27" fmla="*/ 2147483647 h 52"/>
              <a:gd name="T28" fmla="*/ 2147483647 w 96"/>
              <a:gd name="T29" fmla="*/ 2147483647 h 52"/>
              <a:gd name="T30" fmla="*/ 0 w 96"/>
              <a:gd name="T31" fmla="*/ 2147483647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solidFill>
            <a:schemeClr val="accent2"/>
          </a:solidFill>
          <a:ln w="7938">
            <a:solidFill>
              <a:schemeClr val="tx1"/>
            </a:solidFill>
            <a:prstDash val="solid"/>
            <a:round/>
            <a:headEnd/>
            <a:tailEnd/>
          </a:ln>
        </p:spPr>
        <p:txBody>
          <a:bodyPr/>
          <a:lstStyle/>
          <a:p>
            <a:endParaRPr lang="en-US"/>
          </a:p>
        </p:txBody>
      </p:sp>
      <p:sp>
        <p:nvSpPr>
          <p:cNvPr id="198" name="Freeform 196"/>
          <p:cNvSpPr>
            <a:spLocks/>
          </p:cNvSpPr>
          <p:nvPr/>
        </p:nvSpPr>
        <p:spPr bwMode="auto">
          <a:xfrm>
            <a:off x="6650038" y="2105025"/>
            <a:ext cx="152400" cy="73025"/>
          </a:xfrm>
          <a:custGeom>
            <a:avLst/>
            <a:gdLst>
              <a:gd name="T0" fmla="*/ 0 w 96"/>
              <a:gd name="T1" fmla="*/ 2147483647 h 46"/>
              <a:gd name="T2" fmla="*/ 2147483647 w 96"/>
              <a:gd name="T3" fmla="*/ 2147483647 h 46"/>
              <a:gd name="T4" fmla="*/ 2147483647 w 96"/>
              <a:gd name="T5" fmla="*/ 0 h 46"/>
              <a:gd name="T6" fmla="*/ 2147483647 w 96"/>
              <a:gd name="T7" fmla="*/ 2147483647 h 46"/>
              <a:gd name="T8" fmla="*/ 2147483647 w 96"/>
              <a:gd name="T9" fmla="*/ 2147483647 h 46"/>
              <a:gd name="T10" fmla="*/ 2147483647 w 96"/>
              <a:gd name="T11" fmla="*/ 2147483647 h 46"/>
              <a:gd name="T12" fmla="*/ 2147483647 w 96"/>
              <a:gd name="T13" fmla="*/ 2147483647 h 46"/>
              <a:gd name="T14" fmla="*/ 2147483647 w 96"/>
              <a:gd name="T15" fmla="*/ 2147483647 h 46"/>
              <a:gd name="T16" fmla="*/ 2147483647 w 96"/>
              <a:gd name="T17" fmla="*/ 2147483647 h 46"/>
              <a:gd name="T18" fmla="*/ 2147483647 w 96"/>
              <a:gd name="T19" fmla="*/ 2147483647 h 46"/>
              <a:gd name="T20" fmla="*/ 2147483647 w 96"/>
              <a:gd name="T21" fmla="*/ 2147483647 h 46"/>
              <a:gd name="T22" fmla="*/ 2147483647 w 96"/>
              <a:gd name="T23" fmla="*/ 2147483647 h 46"/>
              <a:gd name="T24" fmla="*/ 2147483647 w 96"/>
              <a:gd name="T25" fmla="*/ 2147483647 h 46"/>
              <a:gd name="T26" fmla="*/ 2147483647 w 96"/>
              <a:gd name="T27" fmla="*/ 2147483647 h 46"/>
              <a:gd name="T28" fmla="*/ 2147483647 w 96"/>
              <a:gd name="T29" fmla="*/ 2147483647 h 46"/>
              <a:gd name="T30" fmla="*/ 0 w 96"/>
              <a:gd name="T31" fmla="*/ 2147483647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solidFill>
            <a:schemeClr val="accent2"/>
          </a:solidFill>
          <a:ln w="7938">
            <a:solidFill>
              <a:schemeClr val="tx1"/>
            </a:solidFill>
            <a:prstDash val="solid"/>
            <a:round/>
            <a:headEnd/>
            <a:tailEnd/>
          </a:ln>
        </p:spPr>
        <p:txBody>
          <a:bodyPr/>
          <a:lstStyle/>
          <a:p>
            <a:endParaRPr lang="en-US"/>
          </a:p>
        </p:txBody>
      </p:sp>
      <p:sp>
        <p:nvSpPr>
          <p:cNvPr id="199" name="Freeform 197"/>
          <p:cNvSpPr>
            <a:spLocks/>
          </p:cNvSpPr>
          <p:nvPr/>
        </p:nvSpPr>
        <p:spPr bwMode="auto">
          <a:xfrm>
            <a:off x="6611938" y="2038350"/>
            <a:ext cx="133350" cy="69850"/>
          </a:xfrm>
          <a:custGeom>
            <a:avLst/>
            <a:gdLst>
              <a:gd name="T0" fmla="*/ 0 w 84"/>
              <a:gd name="T1" fmla="*/ 2147483647 h 44"/>
              <a:gd name="T2" fmla="*/ 2147483647 w 84"/>
              <a:gd name="T3" fmla="*/ 2147483647 h 44"/>
              <a:gd name="T4" fmla="*/ 2147483647 w 84"/>
              <a:gd name="T5" fmla="*/ 2147483647 h 44"/>
              <a:gd name="T6" fmla="*/ 2147483647 w 84"/>
              <a:gd name="T7" fmla="*/ 2147483647 h 44"/>
              <a:gd name="T8" fmla="*/ 2147483647 w 84"/>
              <a:gd name="T9" fmla="*/ 2147483647 h 44"/>
              <a:gd name="T10" fmla="*/ 2147483647 w 84"/>
              <a:gd name="T11" fmla="*/ 2147483647 h 44"/>
              <a:gd name="T12" fmla="*/ 2147483647 w 84"/>
              <a:gd name="T13" fmla="*/ 2147483647 h 44"/>
              <a:gd name="T14" fmla="*/ 2147483647 w 84"/>
              <a:gd name="T15" fmla="*/ 2147483647 h 44"/>
              <a:gd name="T16" fmla="*/ 2147483647 w 84"/>
              <a:gd name="T17" fmla="*/ 2147483647 h 44"/>
              <a:gd name="T18" fmla="*/ 2147483647 w 84"/>
              <a:gd name="T19" fmla="*/ 0 h 44"/>
              <a:gd name="T20" fmla="*/ 2147483647 w 84"/>
              <a:gd name="T21" fmla="*/ 2147483647 h 44"/>
              <a:gd name="T22" fmla="*/ 2147483647 w 84"/>
              <a:gd name="T23" fmla="*/ 2147483647 h 44"/>
              <a:gd name="T24" fmla="*/ 2147483647 w 84"/>
              <a:gd name="T25" fmla="*/ 2147483647 h 44"/>
              <a:gd name="T26" fmla="*/ 2147483647 w 84"/>
              <a:gd name="T27" fmla="*/ 2147483647 h 44"/>
              <a:gd name="T28" fmla="*/ 0 w 84"/>
              <a:gd name="T29" fmla="*/ 2147483647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solidFill>
            <a:schemeClr val="accent2"/>
          </a:solidFill>
          <a:ln w="7938">
            <a:solidFill>
              <a:schemeClr val="tx1"/>
            </a:solidFill>
            <a:prstDash val="solid"/>
            <a:round/>
            <a:headEnd/>
            <a:tailEnd/>
          </a:ln>
        </p:spPr>
        <p:txBody>
          <a:bodyPr/>
          <a:lstStyle/>
          <a:p>
            <a:endParaRPr lang="en-US"/>
          </a:p>
        </p:txBody>
      </p:sp>
      <p:sp>
        <p:nvSpPr>
          <p:cNvPr id="200" name="Freeform 198"/>
          <p:cNvSpPr>
            <a:spLocks/>
          </p:cNvSpPr>
          <p:nvPr/>
        </p:nvSpPr>
        <p:spPr bwMode="auto">
          <a:xfrm>
            <a:off x="7742238" y="2327275"/>
            <a:ext cx="203200" cy="69850"/>
          </a:xfrm>
          <a:custGeom>
            <a:avLst/>
            <a:gdLst>
              <a:gd name="T0" fmla="*/ 2147483647 w 128"/>
              <a:gd name="T1" fmla="*/ 2147483647 h 44"/>
              <a:gd name="T2" fmla="*/ 2147483647 w 128"/>
              <a:gd name="T3" fmla="*/ 2147483647 h 44"/>
              <a:gd name="T4" fmla="*/ 2147483647 w 128"/>
              <a:gd name="T5" fmla="*/ 2147483647 h 44"/>
              <a:gd name="T6" fmla="*/ 0 w 128"/>
              <a:gd name="T7" fmla="*/ 2147483647 h 44"/>
              <a:gd name="T8" fmla="*/ 2147483647 w 128"/>
              <a:gd name="T9" fmla="*/ 2147483647 h 44"/>
              <a:gd name="T10" fmla="*/ 2147483647 w 128"/>
              <a:gd name="T11" fmla="*/ 0 h 44"/>
              <a:gd name="T12" fmla="*/ 2147483647 w 128"/>
              <a:gd name="T13" fmla="*/ 0 h 44"/>
              <a:gd name="T14" fmla="*/ 2147483647 w 128"/>
              <a:gd name="T15" fmla="*/ 2147483647 h 44"/>
              <a:gd name="T16" fmla="*/ 2147483647 w 128"/>
              <a:gd name="T17" fmla="*/ 2147483647 h 44"/>
              <a:gd name="T18" fmla="*/ 2147483647 w 128"/>
              <a:gd name="T19" fmla="*/ 2147483647 h 44"/>
              <a:gd name="T20" fmla="*/ 2147483647 w 128"/>
              <a:gd name="T21" fmla="*/ 2147483647 h 44"/>
              <a:gd name="T22" fmla="*/ 2147483647 w 128"/>
              <a:gd name="T23" fmla="*/ 2147483647 h 44"/>
              <a:gd name="T24" fmla="*/ 2147483647 w 128"/>
              <a:gd name="T25" fmla="*/ 2147483647 h 44"/>
              <a:gd name="T26" fmla="*/ 2147483647 w 128"/>
              <a:gd name="T27" fmla="*/ 2147483647 h 44"/>
              <a:gd name="T28" fmla="*/ 2147483647 w 128"/>
              <a:gd name="T29" fmla="*/ 2147483647 h 44"/>
              <a:gd name="T30" fmla="*/ 2147483647 w 128"/>
              <a:gd name="T31" fmla="*/ 2147483647 h 44"/>
              <a:gd name="T32" fmla="*/ 2147483647 w 128"/>
              <a:gd name="T33" fmla="*/ 2147483647 h 44"/>
              <a:gd name="T34" fmla="*/ 2147483647 w 128"/>
              <a:gd name="T35" fmla="*/ 2147483647 h 44"/>
              <a:gd name="T36" fmla="*/ 2147483647 w 128"/>
              <a:gd name="T37" fmla="*/ 2147483647 h 44"/>
              <a:gd name="T38" fmla="*/ 2147483647 w 128"/>
              <a:gd name="T39" fmla="*/ 2147483647 h 44"/>
              <a:gd name="T40" fmla="*/ 2147483647 w 128"/>
              <a:gd name="T41" fmla="*/ 2147483647 h 44"/>
              <a:gd name="T42" fmla="*/ 2147483647 w 128"/>
              <a:gd name="T43" fmla="*/ 2147483647 h 44"/>
              <a:gd name="T44" fmla="*/ 2147483647 w 128"/>
              <a:gd name="T45" fmla="*/ 2147483647 h 44"/>
              <a:gd name="T46" fmla="*/ 2147483647 w 128"/>
              <a:gd name="T47" fmla="*/ 2147483647 h 44"/>
              <a:gd name="T48" fmla="*/ 2147483647 w 128"/>
              <a:gd name="T49" fmla="*/ 2147483647 h 44"/>
              <a:gd name="T50" fmla="*/ 2147483647 w 128"/>
              <a:gd name="T51" fmla="*/ 2147483647 h 44"/>
              <a:gd name="T52" fmla="*/ 2147483647 w 128"/>
              <a:gd name="T53" fmla="*/ 2147483647 h 44"/>
              <a:gd name="T54" fmla="*/ 2147483647 w 128"/>
              <a:gd name="T55" fmla="*/ 2147483647 h 44"/>
              <a:gd name="T56" fmla="*/ 2147483647 w 128"/>
              <a:gd name="T57" fmla="*/ 2147483647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solidFill>
            <a:srgbClr val="2929A5"/>
          </a:solidFill>
          <a:ln w="7938">
            <a:solidFill>
              <a:schemeClr val="tx1"/>
            </a:solidFill>
            <a:prstDash val="solid"/>
            <a:round/>
            <a:headEnd/>
            <a:tailEnd/>
          </a:ln>
        </p:spPr>
        <p:txBody>
          <a:bodyPr/>
          <a:lstStyle/>
          <a:p>
            <a:endParaRPr lang="en-US"/>
          </a:p>
        </p:txBody>
      </p:sp>
      <p:sp>
        <p:nvSpPr>
          <p:cNvPr id="201" name="Freeform 199"/>
          <p:cNvSpPr>
            <a:spLocks/>
          </p:cNvSpPr>
          <p:nvPr/>
        </p:nvSpPr>
        <p:spPr bwMode="auto">
          <a:xfrm>
            <a:off x="7970838" y="2359025"/>
            <a:ext cx="117475" cy="38100"/>
          </a:xfrm>
          <a:custGeom>
            <a:avLst/>
            <a:gdLst>
              <a:gd name="T0" fmla="*/ 2147483647 w 74"/>
              <a:gd name="T1" fmla="*/ 0 h 24"/>
              <a:gd name="T2" fmla="*/ 2147483647 w 74"/>
              <a:gd name="T3" fmla="*/ 2147483647 h 24"/>
              <a:gd name="T4" fmla="*/ 2147483647 w 74"/>
              <a:gd name="T5" fmla="*/ 2147483647 h 24"/>
              <a:gd name="T6" fmla="*/ 2147483647 w 74"/>
              <a:gd name="T7" fmla="*/ 2147483647 h 24"/>
              <a:gd name="T8" fmla="*/ 2147483647 w 74"/>
              <a:gd name="T9" fmla="*/ 2147483647 h 24"/>
              <a:gd name="T10" fmla="*/ 2147483647 w 74"/>
              <a:gd name="T11" fmla="*/ 2147483647 h 24"/>
              <a:gd name="T12" fmla="*/ 2147483647 w 74"/>
              <a:gd name="T13" fmla="*/ 2147483647 h 24"/>
              <a:gd name="T14" fmla="*/ 2147483647 w 74"/>
              <a:gd name="T15" fmla="*/ 2147483647 h 24"/>
              <a:gd name="T16" fmla="*/ 2147483647 w 74"/>
              <a:gd name="T17" fmla="*/ 2147483647 h 24"/>
              <a:gd name="T18" fmla="*/ 2147483647 w 74"/>
              <a:gd name="T19" fmla="*/ 2147483647 h 24"/>
              <a:gd name="T20" fmla="*/ 2147483647 w 74"/>
              <a:gd name="T21" fmla="*/ 2147483647 h 24"/>
              <a:gd name="T22" fmla="*/ 0 w 74"/>
              <a:gd name="T23" fmla="*/ 2147483647 h 24"/>
              <a:gd name="T24" fmla="*/ 2147483647 w 7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solidFill>
            <a:srgbClr val="2929A5"/>
          </a:solidFill>
          <a:ln w="7938">
            <a:solidFill>
              <a:schemeClr val="tx1"/>
            </a:solidFill>
            <a:prstDash val="solid"/>
            <a:round/>
            <a:headEnd/>
            <a:tailEnd/>
          </a:ln>
        </p:spPr>
        <p:txBody>
          <a:bodyPr/>
          <a:lstStyle/>
          <a:p>
            <a:endParaRPr lang="en-US"/>
          </a:p>
        </p:txBody>
      </p:sp>
      <p:sp>
        <p:nvSpPr>
          <p:cNvPr id="202" name="Freeform 200"/>
          <p:cNvSpPr>
            <a:spLocks/>
          </p:cNvSpPr>
          <p:nvPr/>
        </p:nvSpPr>
        <p:spPr bwMode="auto">
          <a:xfrm>
            <a:off x="8789988" y="2543175"/>
            <a:ext cx="92075" cy="38100"/>
          </a:xfrm>
          <a:custGeom>
            <a:avLst/>
            <a:gdLst>
              <a:gd name="T0" fmla="*/ 0 w 58"/>
              <a:gd name="T1" fmla="*/ 2147483647 h 24"/>
              <a:gd name="T2" fmla="*/ 2147483647 w 58"/>
              <a:gd name="T3" fmla="*/ 2147483647 h 24"/>
              <a:gd name="T4" fmla="*/ 2147483647 w 58"/>
              <a:gd name="T5" fmla="*/ 2147483647 h 24"/>
              <a:gd name="T6" fmla="*/ 2147483647 w 58"/>
              <a:gd name="T7" fmla="*/ 2147483647 h 24"/>
              <a:gd name="T8" fmla="*/ 2147483647 w 58"/>
              <a:gd name="T9" fmla="*/ 2147483647 h 24"/>
              <a:gd name="T10" fmla="*/ 2147483647 w 58"/>
              <a:gd name="T11" fmla="*/ 2147483647 h 24"/>
              <a:gd name="T12" fmla="*/ 2147483647 w 58"/>
              <a:gd name="T13" fmla="*/ 2147483647 h 24"/>
              <a:gd name="T14" fmla="*/ 2147483647 w 58"/>
              <a:gd name="T15" fmla="*/ 2147483647 h 24"/>
              <a:gd name="T16" fmla="*/ 2147483647 w 58"/>
              <a:gd name="T17" fmla="*/ 0 h 24"/>
              <a:gd name="T18" fmla="*/ 2147483647 w 58"/>
              <a:gd name="T19" fmla="*/ 2147483647 h 24"/>
              <a:gd name="T20" fmla="*/ 2147483647 w 58"/>
              <a:gd name="T21" fmla="*/ 2147483647 h 24"/>
              <a:gd name="T22" fmla="*/ 0 w 58"/>
              <a:gd name="T23" fmla="*/ 2147483647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solidFill>
            <a:srgbClr val="2929A5"/>
          </a:solidFill>
          <a:ln w="7938">
            <a:solidFill>
              <a:schemeClr val="tx1"/>
            </a:solidFill>
            <a:prstDash val="solid"/>
            <a:round/>
            <a:headEnd/>
            <a:tailEnd/>
          </a:ln>
        </p:spPr>
        <p:txBody>
          <a:bodyPr/>
          <a:lstStyle/>
          <a:p>
            <a:endParaRPr lang="en-US"/>
          </a:p>
        </p:txBody>
      </p:sp>
      <p:sp>
        <p:nvSpPr>
          <p:cNvPr id="203" name="Freeform 201"/>
          <p:cNvSpPr>
            <a:spLocks/>
          </p:cNvSpPr>
          <p:nvPr/>
        </p:nvSpPr>
        <p:spPr bwMode="auto">
          <a:xfrm>
            <a:off x="7859713" y="3235325"/>
            <a:ext cx="66675" cy="276225"/>
          </a:xfrm>
          <a:custGeom>
            <a:avLst/>
            <a:gdLst>
              <a:gd name="T0" fmla="*/ 0 w 42"/>
              <a:gd name="T1" fmla="*/ 2147483647 h 174"/>
              <a:gd name="T2" fmla="*/ 2147483647 w 42"/>
              <a:gd name="T3" fmla="*/ 2147483647 h 174"/>
              <a:gd name="T4" fmla="*/ 2147483647 w 42"/>
              <a:gd name="T5" fmla="*/ 2147483647 h 174"/>
              <a:gd name="T6" fmla="*/ 2147483647 w 42"/>
              <a:gd name="T7" fmla="*/ 2147483647 h 174"/>
              <a:gd name="T8" fmla="*/ 2147483647 w 42"/>
              <a:gd name="T9" fmla="*/ 2147483647 h 174"/>
              <a:gd name="T10" fmla="*/ 2147483647 w 42"/>
              <a:gd name="T11" fmla="*/ 2147483647 h 174"/>
              <a:gd name="T12" fmla="*/ 2147483647 w 42"/>
              <a:gd name="T13" fmla="*/ 2147483647 h 174"/>
              <a:gd name="T14" fmla="*/ 2147483647 w 42"/>
              <a:gd name="T15" fmla="*/ 2147483647 h 174"/>
              <a:gd name="T16" fmla="*/ 2147483647 w 42"/>
              <a:gd name="T17" fmla="*/ 2147483647 h 174"/>
              <a:gd name="T18" fmla="*/ 2147483647 w 42"/>
              <a:gd name="T19" fmla="*/ 2147483647 h 174"/>
              <a:gd name="T20" fmla="*/ 2147483647 w 42"/>
              <a:gd name="T21" fmla="*/ 2147483647 h 174"/>
              <a:gd name="T22" fmla="*/ 2147483647 w 42"/>
              <a:gd name="T23" fmla="*/ 2147483647 h 174"/>
              <a:gd name="T24" fmla="*/ 2147483647 w 42"/>
              <a:gd name="T25" fmla="*/ 2147483647 h 174"/>
              <a:gd name="T26" fmla="*/ 2147483647 w 42"/>
              <a:gd name="T27" fmla="*/ 2147483647 h 174"/>
              <a:gd name="T28" fmla="*/ 2147483647 w 42"/>
              <a:gd name="T29" fmla="*/ 2147483647 h 174"/>
              <a:gd name="T30" fmla="*/ 2147483647 w 42"/>
              <a:gd name="T31" fmla="*/ 2147483647 h 174"/>
              <a:gd name="T32" fmla="*/ 2147483647 w 42"/>
              <a:gd name="T33" fmla="*/ 2147483647 h 174"/>
              <a:gd name="T34" fmla="*/ 2147483647 w 42"/>
              <a:gd name="T35" fmla="*/ 2147483647 h 174"/>
              <a:gd name="T36" fmla="*/ 2147483647 w 42"/>
              <a:gd name="T37" fmla="*/ 2147483647 h 174"/>
              <a:gd name="T38" fmla="*/ 2147483647 w 42"/>
              <a:gd name="T39" fmla="*/ 2147483647 h 174"/>
              <a:gd name="T40" fmla="*/ 2147483647 w 42"/>
              <a:gd name="T41" fmla="*/ 0 h 174"/>
              <a:gd name="T42" fmla="*/ 2147483647 w 42"/>
              <a:gd name="T43" fmla="*/ 2147483647 h 174"/>
              <a:gd name="T44" fmla="*/ 2147483647 w 42"/>
              <a:gd name="T45" fmla="*/ 2147483647 h 174"/>
              <a:gd name="T46" fmla="*/ 2147483647 w 42"/>
              <a:gd name="T47" fmla="*/ 2147483647 h 174"/>
              <a:gd name="T48" fmla="*/ 2147483647 w 42"/>
              <a:gd name="T49" fmla="*/ 2147483647 h 174"/>
              <a:gd name="T50" fmla="*/ 2147483647 w 42"/>
              <a:gd name="T51" fmla="*/ 2147483647 h 174"/>
              <a:gd name="T52" fmla="*/ 2147483647 w 42"/>
              <a:gd name="T53" fmla="*/ 2147483647 h 174"/>
              <a:gd name="T54" fmla="*/ 2147483647 w 42"/>
              <a:gd name="T55" fmla="*/ 2147483647 h 174"/>
              <a:gd name="T56" fmla="*/ 2147483647 w 42"/>
              <a:gd name="T57" fmla="*/ 2147483647 h 174"/>
              <a:gd name="T58" fmla="*/ 2147483647 w 42"/>
              <a:gd name="T59" fmla="*/ 2147483647 h 174"/>
              <a:gd name="T60" fmla="*/ 2147483647 w 42"/>
              <a:gd name="T61" fmla="*/ 2147483647 h 174"/>
              <a:gd name="T62" fmla="*/ 2147483647 w 42"/>
              <a:gd name="T63" fmla="*/ 2147483647 h 174"/>
              <a:gd name="T64" fmla="*/ 2147483647 w 42"/>
              <a:gd name="T65" fmla="*/ 2147483647 h 174"/>
              <a:gd name="T66" fmla="*/ 0 w 42"/>
              <a:gd name="T67" fmla="*/ 2147483647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solidFill>
            <a:schemeClr val="accent2"/>
          </a:solidFill>
          <a:ln w="7938">
            <a:solidFill>
              <a:schemeClr val="tx1"/>
            </a:solidFill>
            <a:prstDash val="solid"/>
            <a:round/>
            <a:headEnd/>
            <a:tailEnd/>
          </a:ln>
        </p:spPr>
        <p:txBody>
          <a:bodyPr/>
          <a:lstStyle/>
          <a:p>
            <a:endParaRPr lang="en-US"/>
          </a:p>
        </p:txBody>
      </p:sp>
      <p:sp>
        <p:nvSpPr>
          <p:cNvPr id="204" name="Freeform 202"/>
          <p:cNvSpPr>
            <a:spLocks/>
          </p:cNvSpPr>
          <p:nvPr/>
        </p:nvSpPr>
        <p:spPr bwMode="auto">
          <a:xfrm>
            <a:off x="5414963" y="3698875"/>
            <a:ext cx="38100" cy="31750"/>
          </a:xfrm>
          <a:custGeom>
            <a:avLst/>
            <a:gdLst>
              <a:gd name="T0" fmla="*/ 2147483647 w 24"/>
              <a:gd name="T1" fmla="*/ 2147483647 h 20"/>
              <a:gd name="T2" fmla="*/ 2147483647 w 24"/>
              <a:gd name="T3" fmla="*/ 2147483647 h 20"/>
              <a:gd name="T4" fmla="*/ 2147483647 w 24"/>
              <a:gd name="T5" fmla="*/ 2147483647 h 20"/>
              <a:gd name="T6" fmla="*/ 0 w 24"/>
              <a:gd name="T7" fmla="*/ 2147483647 h 20"/>
              <a:gd name="T8" fmla="*/ 2147483647 w 24"/>
              <a:gd name="T9" fmla="*/ 0 h 20"/>
              <a:gd name="T10" fmla="*/ 2147483647 w 24"/>
              <a:gd name="T11" fmla="*/ 0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solidFill>
            <a:schemeClr val="accent2"/>
          </a:solidFill>
          <a:ln w="7938">
            <a:solidFill>
              <a:srgbClr val="6699FF"/>
            </a:solidFill>
            <a:prstDash val="solid"/>
            <a:round/>
            <a:headEnd/>
            <a:tailEnd/>
          </a:ln>
        </p:spPr>
        <p:txBody>
          <a:bodyPr/>
          <a:lstStyle/>
          <a:p>
            <a:endParaRPr lang="en-US"/>
          </a:p>
        </p:txBody>
      </p:sp>
      <p:sp>
        <p:nvSpPr>
          <p:cNvPr id="205" name="Freeform 203"/>
          <p:cNvSpPr>
            <a:spLocks/>
          </p:cNvSpPr>
          <p:nvPr/>
        </p:nvSpPr>
        <p:spPr bwMode="auto">
          <a:xfrm>
            <a:off x="5106988" y="3825875"/>
            <a:ext cx="47625" cy="25400"/>
          </a:xfrm>
          <a:custGeom>
            <a:avLst/>
            <a:gdLst>
              <a:gd name="T0" fmla="*/ 2147483647 w 30"/>
              <a:gd name="T1" fmla="*/ 2147483647 h 16"/>
              <a:gd name="T2" fmla="*/ 2147483647 w 30"/>
              <a:gd name="T3" fmla="*/ 2147483647 h 16"/>
              <a:gd name="T4" fmla="*/ 2147483647 w 30"/>
              <a:gd name="T5" fmla="*/ 2147483647 h 16"/>
              <a:gd name="T6" fmla="*/ 2147483647 w 30"/>
              <a:gd name="T7" fmla="*/ 0 h 16"/>
              <a:gd name="T8" fmla="*/ 2147483647 w 30"/>
              <a:gd name="T9" fmla="*/ 2147483647 h 16"/>
              <a:gd name="T10" fmla="*/ 2147483647 w 30"/>
              <a:gd name="T11" fmla="*/ 2147483647 h 16"/>
              <a:gd name="T12" fmla="*/ 2147483647 w 30"/>
              <a:gd name="T13" fmla="*/ 2147483647 h 16"/>
              <a:gd name="T14" fmla="*/ 2147483647 w 30"/>
              <a:gd name="T15" fmla="*/ 2147483647 h 16"/>
              <a:gd name="T16" fmla="*/ 0 w 30"/>
              <a:gd name="T17" fmla="*/ 2147483647 h 16"/>
              <a:gd name="T18" fmla="*/ 0 w 30"/>
              <a:gd name="T19" fmla="*/ 2147483647 h 16"/>
              <a:gd name="T20" fmla="*/ 2147483647 w 30"/>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solidFill>
            <a:srgbClr val="2929A5"/>
          </a:solidFill>
          <a:ln w="7938">
            <a:solidFill>
              <a:schemeClr val="tx1"/>
            </a:solidFill>
            <a:prstDash val="solid"/>
            <a:round/>
            <a:headEnd/>
            <a:tailEnd/>
          </a:ln>
        </p:spPr>
        <p:txBody>
          <a:bodyPr/>
          <a:lstStyle/>
          <a:p>
            <a:endParaRPr lang="en-US"/>
          </a:p>
        </p:txBody>
      </p:sp>
      <p:sp>
        <p:nvSpPr>
          <p:cNvPr id="206" name="Freeform 204"/>
          <p:cNvSpPr>
            <a:spLocks/>
          </p:cNvSpPr>
          <p:nvPr/>
        </p:nvSpPr>
        <p:spPr bwMode="auto">
          <a:xfrm>
            <a:off x="4951413" y="3632200"/>
            <a:ext cx="463550" cy="177800"/>
          </a:xfrm>
          <a:custGeom>
            <a:avLst/>
            <a:gdLst>
              <a:gd name="T0" fmla="*/ 0 w 292"/>
              <a:gd name="T1" fmla="*/ 2147483647 h 112"/>
              <a:gd name="T2" fmla="*/ 2147483647 w 292"/>
              <a:gd name="T3" fmla="*/ 2147483647 h 112"/>
              <a:gd name="T4" fmla="*/ 2147483647 w 292"/>
              <a:gd name="T5" fmla="*/ 2147483647 h 112"/>
              <a:gd name="T6" fmla="*/ 2147483647 w 292"/>
              <a:gd name="T7" fmla="*/ 2147483647 h 112"/>
              <a:gd name="T8" fmla="*/ 2147483647 w 292"/>
              <a:gd name="T9" fmla="*/ 2147483647 h 112"/>
              <a:gd name="T10" fmla="*/ 2147483647 w 292"/>
              <a:gd name="T11" fmla="*/ 2147483647 h 112"/>
              <a:gd name="T12" fmla="*/ 2147483647 w 292"/>
              <a:gd name="T13" fmla="*/ 2147483647 h 112"/>
              <a:gd name="T14" fmla="*/ 2147483647 w 292"/>
              <a:gd name="T15" fmla="*/ 2147483647 h 112"/>
              <a:gd name="T16" fmla="*/ 2147483647 w 292"/>
              <a:gd name="T17" fmla="*/ 0 h 112"/>
              <a:gd name="T18" fmla="*/ 2147483647 w 292"/>
              <a:gd name="T19" fmla="*/ 2147483647 h 112"/>
              <a:gd name="T20" fmla="*/ 2147483647 w 292"/>
              <a:gd name="T21" fmla="*/ 2147483647 h 112"/>
              <a:gd name="T22" fmla="*/ 2147483647 w 292"/>
              <a:gd name="T23" fmla="*/ 2147483647 h 112"/>
              <a:gd name="T24" fmla="*/ 2147483647 w 292"/>
              <a:gd name="T25" fmla="*/ 2147483647 h 112"/>
              <a:gd name="T26" fmla="*/ 2147483647 w 292"/>
              <a:gd name="T27" fmla="*/ 2147483647 h 112"/>
              <a:gd name="T28" fmla="*/ 2147483647 w 292"/>
              <a:gd name="T29" fmla="*/ 2147483647 h 112"/>
              <a:gd name="T30" fmla="*/ 2147483647 w 292"/>
              <a:gd name="T31" fmla="*/ 2147483647 h 112"/>
              <a:gd name="T32" fmla="*/ 2147483647 w 292"/>
              <a:gd name="T33" fmla="*/ 2147483647 h 112"/>
              <a:gd name="T34" fmla="*/ 2147483647 w 292"/>
              <a:gd name="T35" fmla="*/ 2147483647 h 112"/>
              <a:gd name="T36" fmla="*/ 2147483647 w 292"/>
              <a:gd name="T37" fmla="*/ 2147483647 h 112"/>
              <a:gd name="T38" fmla="*/ 2147483647 w 292"/>
              <a:gd name="T39" fmla="*/ 2147483647 h 112"/>
              <a:gd name="T40" fmla="*/ 2147483647 w 292"/>
              <a:gd name="T41" fmla="*/ 2147483647 h 112"/>
              <a:gd name="T42" fmla="*/ 2147483647 w 292"/>
              <a:gd name="T43" fmla="*/ 2147483647 h 112"/>
              <a:gd name="T44" fmla="*/ 2147483647 w 292"/>
              <a:gd name="T45" fmla="*/ 2147483647 h 112"/>
              <a:gd name="T46" fmla="*/ 2147483647 w 292"/>
              <a:gd name="T47" fmla="*/ 2147483647 h 112"/>
              <a:gd name="T48" fmla="*/ 2147483647 w 292"/>
              <a:gd name="T49" fmla="*/ 2147483647 h 112"/>
              <a:gd name="T50" fmla="*/ 2147483647 w 292"/>
              <a:gd name="T51" fmla="*/ 2147483647 h 112"/>
              <a:gd name="T52" fmla="*/ 2147483647 w 292"/>
              <a:gd name="T53" fmla="*/ 2147483647 h 112"/>
              <a:gd name="T54" fmla="*/ 2147483647 w 292"/>
              <a:gd name="T55" fmla="*/ 2147483647 h 112"/>
              <a:gd name="T56" fmla="*/ 2147483647 w 292"/>
              <a:gd name="T57" fmla="*/ 2147483647 h 112"/>
              <a:gd name="T58" fmla="*/ 2147483647 w 292"/>
              <a:gd name="T59" fmla="*/ 2147483647 h 112"/>
              <a:gd name="T60" fmla="*/ 2147483647 w 292"/>
              <a:gd name="T61" fmla="*/ 2147483647 h 112"/>
              <a:gd name="T62" fmla="*/ 2147483647 w 292"/>
              <a:gd name="T63" fmla="*/ 2147483647 h 112"/>
              <a:gd name="T64" fmla="*/ 2147483647 w 292"/>
              <a:gd name="T65" fmla="*/ 2147483647 h 112"/>
              <a:gd name="T66" fmla="*/ 2147483647 w 292"/>
              <a:gd name="T67" fmla="*/ 2147483647 h 112"/>
              <a:gd name="T68" fmla="*/ 2147483647 w 292"/>
              <a:gd name="T69" fmla="*/ 2147483647 h 112"/>
              <a:gd name="T70" fmla="*/ 2147483647 w 292"/>
              <a:gd name="T71" fmla="*/ 2147483647 h 112"/>
              <a:gd name="T72" fmla="*/ 2147483647 w 292"/>
              <a:gd name="T73" fmla="*/ 2147483647 h 112"/>
              <a:gd name="T74" fmla="*/ 2147483647 w 292"/>
              <a:gd name="T75" fmla="*/ 2147483647 h 112"/>
              <a:gd name="T76" fmla="*/ 2147483647 w 292"/>
              <a:gd name="T77" fmla="*/ 2147483647 h 112"/>
              <a:gd name="T78" fmla="*/ 2147483647 w 292"/>
              <a:gd name="T79" fmla="*/ 2147483647 h 112"/>
              <a:gd name="T80" fmla="*/ 2147483647 w 292"/>
              <a:gd name="T81" fmla="*/ 2147483647 h 112"/>
              <a:gd name="T82" fmla="*/ 2147483647 w 292"/>
              <a:gd name="T83" fmla="*/ 2147483647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solidFill>
            <a:srgbClr val="2929A5"/>
          </a:solidFill>
          <a:ln w="7938">
            <a:solidFill>
              <a:schemeClr val="tx1"/>
            </a:solidFill>
            <a:prstDash val="solid"/>
            <a:round/>
            <a:headEnd/>
            <a:tailEnd/>
          </a:ln>
        </p:spPr>
        <p:txBody>
          <a:bodyPr/>
          <a:lstStyle/>
          <a:p>
            <a:endParaRPr lang="en-US"/>
          </a:p>
        </p:txBody>
      </p:sp>
      <p:sp>
        <p:nvSpPr>
          <p:cNvPr id="207" name="Freeform 205"/>
          <p:cNvSpPr>
            <a:spLocks/>
          </p:cNvSpPr>
          <p:nvPr/>
        </p:nvSpPr>
        <p:spPr bwMode="auto">
          <a:xfrm>
            <a:off x="5170488" y="3851275"/>
            <a:ext cx="44450" cy="44450"/>
          </a:xfrm>
          <a:custGeom>
            <a:avLst/>
            <a:gdLst>
              <a:gd name="T0" fmla="*/ 2147483647 w 28"/>
              <a:gd name="T1" fmla="*/ 2147483647 h 28"/>
              <a:gd name="T2" fmla="*/ 2147483647 w 28"/>
              <a:gd name="T3" fmla="*/ 0 h 28"/>
              <a:gd name="T4" fmla="*/ 2147483647 w 28"/>
              <a:gd name="T5" fmla="*/ 2147483647 h 28"/>
              <a:gd name="T6" fmla="*/ 2147483647 w 28"/>
              <a:gd name="T7" fmla="*/ 2147483647 h 28"/>
              <a:gd name="T8" fmla="*/ 2147483647 w 28"/>
              <a:gd name="T9" fmla="*/ 2147483647 h 28"/>
              <a:gd name="T10" fmla="*/ 2147483647 w 28"/>
              <a:gd name="T11" fmla="*/ 2147483647 h 28"/>
              <a:gd name="T12" fmla="*/ 2147483647 w 28"/>
              <a:gd name="T13" fmla="*/ 2147483647 h 28"/>
              <a:gd name="T14" fmla="*/ 2147483647 w 28"/>
              <a:gd name="T15" fmla="*/ 2147483647 h 28"/>
              <a:gd name="T16" fmla="*/ 0 w 28"/>
              <a:gd name="T17" fmla="*/ 2147483647 h 28"/>
              <a:gd name="T18" fmla="*/ 2147483647 w 28"/>
              <a:gd name="T19" fmla="*/ 2147483647 h 28"/>
              <a:gd name="T20" fmla="*/ 2147483647 w 28"/>
              <a:gd name="T21" fmla="*/ 2147483647 h 28"/>
              <a:gd name="T22" fmla="*/ 2147483647 w 2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solidFill>
            <a:srgbClr val="6699FF"/>
          </a:solidFill>
          <a:ln w="7938">
            <a:solidFill>
              <a:schemeClr val="tx1"/>
            </a:solidFill>
            <a:prstDash val="solid"/>
            <a:round/>
            <a:headEnd/>
            <a:tailEnd/>
          </a:ln>
        </p:spPr>
        <p:txBody>
          <a:bodyPr/>
          <a:lstStyle/>
          <a:p>
            <a:endParaRPr lang="en-US"/>
          </a:p>
        </p:txBody>
      </p:sp>
      <p:sp>
        <p:nvSpPr>
          <p:cNvPr id="208" name="Freeform 206"/>
          <p:cNvSpPr>
            <a:spLocks/>
          </p:cNvSpPr>
          <p:nvPr/>
        </p:nvSpPr>
        <p:spPr bwMode="auto">
          <a:xfrm>
            <a:off x="5180013" y="3778250"/>
            <a:ext cx="171450" cy="136525"/>
          </a:xfrm>
          <a:custGeom>
            <a:avLst/>
            <a:gdLst>
              <a:gd name="T0" fmla="*/ 2147483647 w 108"/>
              <a:gd name="T1" fmla="*/ 2147483647 h 86"/>
              <a:gd name="T2" fmla="*/ 2147483647 w 108"/>
              <a:gd name="T3" fmla="*/ 2147483647 h 86"/>
              <a:gd name="T4" fmla="*/ 2147483647 w 108"/>
              <a:gd name="T5" fmla="*/ 2147483647 h 86"/>
              <a:gd name="T6" fmla="*/ 2147483647 w 108"/>
              <a:gd name="T7" fmla="*/ 2147483647 h 86"/>
              <a:gd name="T8" fmla="*/ 2147483647 w 108"/>
              <a:gd name="T9" fmla="*/ 2147483647 h 86"/>
              <a:gd name="T10" fmla="*/ 2147483647 w 108"/>
              <a:gd name="T11" fmla="*/ 2147483647 h 86"/>
              <a:gd name="T12" fmla="*/ 2147483647 w 108"/>
              <a:gd name="T13" fmla="*/ 2147483647 h 86"/>
              <a:gd name="T14" fmla="*/ 2147483647 w 108"/>
              <a:gd name="T15" fmla="*/ 2147483647 h 86"/>
              <a:gd name="T16" fmla="*/ 2147483647 w 108"/>
              <a:gd name="T17" fmla="*/ 2147483647 h 86"/>
              <a:gd name="T18" fmla="*/ 2147483647 w 108"/>
              <a:gd name="T19" fmla="*/ 2147483647 h 86"/>
              <a:gd name="T20" fmla="*/ 2147483647 w 108"/>
              <a:gd name="T21" fmla="*/ 2147483647 h 86"/>
              <a:gd name="T22" fmla="*/ 2147483647 w 108"/>
              <a:gd name="T23" fmla="*/ 2147483647 h 86"/>
              <a:gd name="T24" fmla="*/ 2147483647 w 108"/>
              <a:gd name="T25" fmla="*/ 0 h 86"/>
              <a:gd name="T26" fmla="*/ 2147483647 w 108"/>
              <a:gd name="T27" fmla="*/ 0 h 86"/>
              <a:gd name="T28" fmla="*/ 2147483647 w 108"/>
              <a:gd name="T29" fmla="*/ 2147483647 h 86"/>
              <a:gd name="T30" fmla="*/ 2147483647 w 108"/>
              <a:gd name="T31" fmla="*/ 2147483647 h 86"/>
              <a:gd name="T32" fmla="*/ 2147483647 w 108"/>
              <a:gd name="T33" fmla="*/ 2147483647 h 86"/>
              <a:gd name="T34" fmla="*/ 2147483647 w 108"/>
              <a:gd name="T35" fmla="*/ 2147483647 h 86"/>
              <a:gd name="T36" fmla="*/ 2147483647 w 108"/>
              <a:gd name="T37" fmla="*/ 2147483647 h 86"/>
              <a:gd name="T38" fmla="*/ 2147483647 w 108"/>
              <a:gd name="T39" fmla="*/ 2147483647 h 86"/>
              <a:gd name="T40" fmla="*/ 2147483647 w 108"/>
              <a:gd name="T41" fmla="*/ 2147483647 h 86"/>
              <a:gd name="T42" fmla="*/ 2147483647 w 108"/>
              <a:gd name="T43" fmla="*/ 2147483647 h 86"/>
              <a:gd name="T44" fmla="*/ 2147483647 w 108"/>
              <a:gd name="T45" fmla="*/ 2147483647 h 86"/>
              <a:gd name="T46" fmla="*/ 0 w 108"/>
              <a:gd name="T47" fmla="*/ 2147483647 h 86"/>
              <a:gd name="T48" fmla="*/ 2147483647 w 108"/>
              <a:gd name="T49" fmla="*/ 2147483647 h 86"/>
              <a:gd name="T50" fmla="*/ 2147483647 w 108"/>
              <a:gd name="T51" fmla="*/ 2147483647 h 86"/>
              <a:gd name="T52" fmla="*/ 2147483647 w 108"/>
              <a:gd name="T53" fmla="*/ 2147483647 h 86"/>
              <a:gd name="T54" fmla="*/ 2147483647 w 108"/>
              <a:gd name="T55" fmla="*/ 2147483647 h 86"/>
              <a:gd name="T56" fmla="*/ 2147483647 w 108"/>
              <a:gd name="T57" fmla="*/ 2147483647 h 86"/>
              <a:gd name="T58" fmla="*/ 2147483647 w 108"/>
              <a:gd name="T59" fmla="*/ 2147483647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solidFill>
            <a:srgbClr val="DDDDDD"/>
          </a:solidFill>
          <a:ln w="7938">
            <a:solidFill>
              <a:schemeClr val="tx1"/>
            </a:solidFill>
            <a:prstDash val="solid"/>
            <a:round/>
            <a:headEnd/>
            <a:tailEnd/>
          </a:ln>
        </p:spPr>
        <p:txBody>
          <a:bodyPr/>
          <a:lstStyle/>
          <a:p>
            <a:endParaRPr lang="en-US"/>
          </a:p>
        </p:txBody>
      </p:sp>
      <p:sp>
        <p:nvSpPr>
          <p:cNvPr id="209" name="Freeform 207"/>
          <p:cNvSpPr>
            <a:spLocks/>
          </p:cNvSpPr>
          <p:nvPr/>
        </p:nvSpPr>
        <p:spPr bwMode="auto">
          <a:xfrm>
            <a:off x="5148263" y="3892550"/>
            <a:ext cx="38100" cy="101600"/>
          </a:xfrm>
          <a:custGeom>
            <a:avLst/>
            <a:gdLst>
              <a:gd name="T0" fmla="*/ 2147483647 w 24"/>
              <a:gd name="T1" fmla="*/ 2147483647 h 64"/>
              <a:gd name="T2" fmla="*/ 2147483647 w 24"/>
              <a:gd name="T3" fmla="*/ 2147483647 h 64"/>
              <a:gd name="T4" fmla="*/ 2147483647 w 24"/>
              <a:gd name="T5" fmla="*/ 2147483647 h 64"/>
              <a:gd name="T6" fmla="*/ 2147483647 w 24"/>
              <a:gd name="T7" fmla="*/ 2147483647 h 64"/>
              <a:gd name="T8" fmla="*/ 2147483647 w 24"/>
              <a:gd name="T9" fmla="*/ 2147483647 h 64"/>
              <a:gd name="T10" fmla="*/ 2147483647 w 24"/>
              <a:gd name="T11" fmla="*/ 0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2147483647 w 24"/>
              <a:gd name="T21" fmla="*/ 2147483647 h 64"/>
              <a:gd name="T22" fmla="*/ 0 w 24"/>
              <a:gd name="T23" fmla="*/ 2147483647 h 64"/>
              <a:gd name="T24" fmla="*/ 2147483647 w 24"/>
              <a:gd name="T25" fmla="*/ 2147483647 h 64"/>
              <a:gd name="T26" fmla="*/ 2147483647 w 24"/>
              <a:gd name="T27" fmla="*/ 2147483647 h 64"/>
              <a:gd name="T28" fmla="*/ 2147483647 w 24"/>
              <a:gd name="T29" fmla="*/ 2147483647 h 64"/>
              <a:gd name="T30" fmla="*/ 2147483647 w 24"/>
              <a:gd name="T31" fmla="*/ 2147483647 h 64"/>
              <a:gd name="T32" fmla="*/ 2147483647 w 24"/>
              <a:gd name="T33" fmla="*/ 2147483647 h 64"/>
              <a:gd name="T34" fmla="*/ 2147483647 w 24"/>
              <a:gd name="T35" fmla="*/ 2147483647 h 64"/>
              <a:gd name="T36" fmla="*/ 2147483647 w 24"/>
              <a:gd name="T37" fmla="*/ 2147483647 h 64"/>
              <a:gd name="T38" fmla="*/ 2147483647 w 24"/>
              <a:gd name="T39" fmla="*/ 2147483647 h 64"/>
              <a:gd name="T40" fmla="*/ 2147483647 w 24"/>
              <a:gd name="T41" fmla="*/ 2147483647 h 64"/>
              <a:gd name="T42" fmla="*/ 2147483647 w 24"/>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solidFill>
            <a:srgbClr val="2929A5"/>
          </a:solidFill>
          <a:ln w="7938">
            <a:solidFill>
              <a:schemeClr val="tx1"/>
            </a:solidFill>
            <a:prstDash val="solid"/>
            <a:round/>
            <a:headEnd/>
            <a:tailEnd/>
          </a:ln>
        </p:spPr>
        <p:txBody>
          <a:bodyPr/>
          <a:lstStyle/>
          <a:p>
            <a:endParaRPr lang="en-US"/>
          </a:p>
        </p:txBody>
      </p:sp>
      <p:sp>
        <p:nvSpPr>
          <p:cNvPr id="210" name="Freeform 208"/>
          <p:cNvSpPr>
            <a:spLocks/>
          </p:cNvSpPr>
          <p:nvPr/>
        </p:nvSpPr>
        <p:spPr bwMode="auto">
          <a:xfrm>
            <a:off x="5272088" y="3768725"/>
            <a:ext cx="225425" cy="234950"/>
          </a:xfrm>
          <a:custGeom>
            <a:avLst/>
            <a:gdLst>
              <a:gd name="T0" fmla="*/ 2147483647 w 142"/>
              <a:gd name="T1" fmla="*/ 2147483647 h 148"/>
              <a:gd name="T2" fmla="*/ 2147483647 w 142"/>
              <a:gd name="T3" fmla="*/ 2147483647 h 148"/>
              <a:gd name="T4" fmla="*/ 2147483647 w 142"/>
              <a:gd name="T5" fmla="*/ 2147483647 h 148"/>
              <a:gd name="T6" fmla="*/ 2147483647 w 142"/>
              <a:gd name="T7" fmla="*/ 2147483647 h 148"/>
              <a:gd name="T8" fmla="*/ 2147483647 w 142"/>
              <a:gd name="T9" fmla="*/ 2147483647 h 148"/>
              <a:gd name="T10" fmla="*/ 2147483647 w 142"/>
              <a:gd name="T11" fmla="*/ 2147483647 h 148"/>
              <a:gd name="T12" fmla="*/ 2147483647 w 142"/>
              <a:gd name="T13" fmla="*/ 2147483647 h 148"/>
              <a:gd name="T14" fmla="*/ 2147483647 w 142"/>
              <a:gd name="T15" fmla="*/ 2147483647 h 148"/>
              <a:gd name="T16" fmla="*/ 2147483647 w 142"/>
              <a:gd name="T17" fmla="*/ 2147483647 h 148"/>
              <a:gd name="T18" fmla="*/ 2147483647 w 142"/>
              <a:gd name="T19" fmla="*/ 2147483647 h 148"/>
              <a:gd name="T20" fmla="*/ 2147483647 w 142"/>
              <a:gd name="T21" fmla="*/ 2147483647 h 148"/>
              <a:gd name="T22" fmla="*/ 2147483647 w 142"/>
              <a:gd name="T23" fmla="*/ 2147483647 h 148"/>
              <a:gd name="T24" fmla="*/ 2147483647 w 142"/>
              <a:gd name="T25" fmla="*/ 2147483647 h 148"/>
              <a:gd name="T26" fmla="*/ 2147483647 w 142"/>
              <a:gd name="T27" fmla="*/ 2147483647 h 148"/>
              <a:gd name="T28" fmla="*/ 2147483647 w 142"/>
              <a:gd name="T29" fmla="*/ 2147483647 h 148"/>
              <a:gd name="T30" fmla="*/ 2147483647 w 142"/>
              <a:gd name="T31" fmla="*/ 2147483647 h 148"/>
              <a:gd name="T32" fmla="*/ 2147483647 w 142"/>
              <a:gd name="T33" fmla="*/ 2147483647 h 148"/>
              <a:gd name="T34" fmla="*/ 2147483647 w 142"/>
              <a:gd name="T35" fmla="*/ 2147483647 h 148"/>
              <a:gd name="T36" fmla="*/ 2147483647 w 142"/>
              <a:gd name="T37" fmla="*/ 2147483647 h 148"/>
              <a:gd name="T38" fmla="*/ 2147483647 w 142"/>
              <a:gd name="T39" fmla="*/ 2147483647 h 148"/>
              <a:gd name="T40" fmla="*/ 2147483647 w 142"/>
              <a:gd name="T41" fmla="*/ 2147483647 h 148"/>
              <a:gd name="T42" fmla="*/ 2147483647 w 142"/>
              <a:gd name="T43" fmla="*/ 2147483647 h 148"/>
              <a:gd name="T44" fmla="*/ 2147483647 w 142"/>
              <a:gd name="T45" fmla="*/ 2147483647 h 148"/>
              <a:gd name="T46" fmla="*/ 2147483647 w 142"/>
              <a:gd name="T47" fmla="*/ 2147483647 h 148"/>
              <a:gd name="T48" fmla="*/ 0 w 142"/>
              <a:gd name="T49" fmla="*/ 2147483647 h 148"/>
              <a:gd name="T50" fmla="*/ 2147483647 w 142"/>
              <a:gd name="T51" fmla="*/ 2147483647 h 148"/>
              <a:gd name="T52" fmla="*/ 2147483647 w 142"/>
              <a:gd name="T53" fmla="*/ 2147483647 h 148"/>
              <a:gd name="T54" fmla="*/ 2147483647 w 142"/>
              <a:gd name="T55" fmla="*/ 2147483647 h 148"/>
              <a:gd name="T56" fmla="*/ 2147483647 w 142"/>
              <a:gd name="T57" fmla="*/ 2147483647 h 148"/>
              <a:gd name="T58" fmla="*/ 2147483647 w 142"/>
              <a:gd name="T59" fmla="*/ 0 h 148"/>
              <a:gd name="T60" fmla="*/ 2147483647 w 142"/>
              <a:gd name="T61" fmla="*/ 2147483647 h 148"/>
              <a:gd name="T62" fmla="*/ 2147483647 w 142"/>
              <a:gd name="T63" fmla="*/ 2147483647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solidFill>
            <a:srgbClr val="2929A5"/>
          </a:solidFill>
          <a:ln w="7938">
            <a:solidFill>
              <a:schemeClr val="tx1"/>
            </a:solidFill>
            <a:prstDash val="solid"/>
            <a:round/>
            <a:headEnd/>
            <a:tailEnd/>
          </a:ln>
        </p:spPr>
        <p:txBody>
          <a:bodyPr/>
          <a:lstStyle/>
          <a:p>
            <a:endParaRPr lang="en-US"/>
          </a:p>
        </p:txBody>
      </p:sp>
      <p:sp>
        <p:nvSpPr>
          <p:cNvPr id="211" name="Freeform 209"/>
          <p:cNvSpPr>
            <a:spLocks/>
          </p:cNvSpPr>
          <p:nvPr/>
        </p:nvSpPr>
        <p:spPr bwMode="auto">
          <a:xfrm>
            <a:off x="5465763" y="3975100"/>
            <a:ext cx="44450" cy="44450"/>
          </a:xfrm>
          <a:custGeom>
            <a:avLst/>
            <a:gdLst>
              <a:gd name="T0" fmla="*/ 2147483647 w 28"/>
              <a:gd name="T1" fmla="*/ 2147483647 h 28"/>
              <a:gd name="T2" fmla="*/ 2147483647 w 28"/>
              <a:gd name="T3" fmla="*/ 0 h 28"/>
              <a:gd name="T4" fmla="*/ 2147483647 w 28"/>
              <a:gd name="T5" fmla="*/ 0 h 28"/>
              <a:gd name="T6" fmla="*/ 2147483647 w 28"/>
              <a:gd name="T7" fmla="*/ 2147483647 h 28"/>
              <a:gd name="T8" fmla="*/ 0 w 28"/>
              <a:gd name="T9" fmla="*/ 2147483647 h 28"/>
              <a:gd name="T10" fmla="*/ 0 w 28"/>
              <a:gd name="T11" fmla="*/ 2147483647 h 28"/>
              <a:gd name="T12" fmla="*/ 2147483647 w 28"/>
              <a:gd name="T13" fmla="*/ 2147483647 h 28"/>
              <a:gd name="T14" fmla="*/ 2147483647 w 28"/>
              <a:gd name="T15" fmla="*/ 2147483647 h 28"/>
              <a:gd name="T16" fmla="*/ 2147483647 w 28"/>
              <a:gd name="T17" fmla="*/ 2147483647 h 28"/>
              <a:gd name="T18" fmla="*/ 2147483647 w 28"/>
              <a:gd name="T19" fmla="*/ 2147483647 h 28"/>
              <a:gd name="T20" fmla="*/ 2147483647 w 28"/>
              <a:gd name="T21" fmla="*/ 2147483647 h 28"/>
              <a:gd name="T22" fmla="*/ 2147483647 w 28"/>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solidFill>
            <a:srgbClr val="DDDDDD"/>
          </a:solidFill>
          <a:ln w="7938">
            <a:solidFill>
              <a:schemeClr val="tx1"/>
            </a:solidFill>
            <a:prstDash val="solid"/>
            <a:round/>
            <a:headEnd/>
            <a:tailEnd/>
          </a:ln>
        </p:spPr>
        <p:txBody>
          <a:bodyPr/>
          <a:lstStyle/>
          <a:p>
            <a:endParaRPr lang="en-US"/>
          </a:p>
        </p:txBody>
      </p:sp>
      <p:sp>
        <p:nvSpPr>
          <p:cNvPr id="212" name="Freeform 210"/>
          <p:cNvSpPr>
            <a:spLocks/>
          </p:cNvSpPr>
          <p:nvPr/>
        </p:nvSpPr>
        <p:spPr bwMode="auto">
          <a:xfrm>
            <a:off x="5576888" y="4092575"/>
            <a:ext cx="133350" cy="88900"/>
          </a:xfrm>
          <a:custGeom>
            <a:avLst/>
            <a:gdLst>
              <a:gd name="T0" fmla="*/ 0 w 84"/>
              <a:gd name="T1" fmla="*/ 2147483647 h 56"/>
              <a:gd name="T2" fmla="*/ 2147483647 w 84"/>
              <a:gd name="T3" fmla="*/ 2147483647 h 56"/>
              <a:gd name="T4" fmla="*/ 2147483647 w 84"/>
              <a:gd name="T5" fmla="*/ 2147483647 h 56"/>
              <a:gd name="T6" fmla="*/ 2147483647 w 84"/>
              <a:gd name="T7" fmla="*/ 2147483647 h 56"/>
              <a:gd name="T8" fmla="*/ 2147483647 w 84"/>
              <a:gd name="T9" fmla="*/ 2147483647 h 56"/>
              <a:gd name="T10" fmla="*/ 2147483647 w 84"/>
              <a:gd name="T11" fmla="*/ 2147483647 h 56"/>
              <a:gd name="T12" fmla="*/ 2147483647 w 84"/>
              <a:gd name="T13" fmla="*/ 2147483647 h 56"/>
              <a:gd name="T14" fmla="*/ 2147483647 w 84"/>
              <a:gd name="T15" fmla="*/ 2147483647 h 56"/>
              <a:gd name="T16" fmla="*/ 2147483647 w 84"/>
              <a:gd name="T17" fmla="*/ 0 h 56"/>
              <a:gd name="T18" fmla="*/ 2147483647 w 84"/>
              <a:gd name="T19" fmla="*/ 2147483647 h 56"/>
              <a:gd name="T20" fmla="*/ 2147483647 w 84"/>
              <a:gd name="T21" fmla="*/ 2147483647 h 56"/>
              <a:gd name="T22" fmla="*/ 2147483647 w 84"/>
              <a:gd name="T23" fmla="*/ 2147483647 h 56"/>
              <a:gd name="T24" fmla="*/ 2147483647 w 84"/>
              <a:gd name="T25" fmla="*/ 2147483647 h 56"/>
              <a:gd name="T26" fmla="*/ 2147483647 w 84"/>
              <a:gd name="T27" fmla="*/ 2147483647 h 56"/>
              <a:gd name="T28" fmla="*/ 2147483647 w 84"/>
              <a:gd name="T29" fmla="*/ 2147483647 h 56"/>
              <a:gd name="T30" fmla="*/ 2147483647 w 84"/>
              <a:gd name="T31" fmla="*/ 2147483647 h 56"/>
              <a:gd name="T32" fmla="*/ 2147483647 w 84"/>
              <a:gd name="T33" fmla="*/ 2147483647 h 56"/>
              <a:gd name="T34" fmla="*/ 2147483647 w 84"/>
              <a:gd name="T35" fmla="*/ 2147483647 h 56"/>
              <a:gd name="T36" fmla="*/ 2147483647 w 84"/>
              <a:gd name="T37" fmla="*/ 2147483647 h 56"/>
              <a:gd name="T38" fmla="*/ 0 w 84"/>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solidFill>
            <a:srgbClr val="2929A5"/>
          </a:solidFill>
          <a:ln w="7938">
            <a:solidFill>
              <a:schemeClr val="tx1"/>
            </a:solidFill>
            <a:prstDash val="solid"/>
            <a:round/>
            <a:headEnd/>
            <a:tailEnd/>
          </a:ln>
        </p:spPr>
        <p:txBody>
          <a:bodyPr/>
          <a:lstStyle/>
          <a:p>
            <a:endParaRPr lang="en-US"/>
          </a:p>
        </p:txBody>
      </p:sp>
      <p:sp>
        <p:nvSpPr>
          <p:cNvPr id="213" name="Freeform 211"/>
          <p:cNvSpPr>
            <a:spLocks/>
          </p:cNvSpPr>
          <p:nvPr/>
        </p:nvSpPr>
        <p:spPr bwMode="auto">
          <a:xfrm>
            <a:off x="5599113" y="4130675"/>
            <a:ext cx="196850" cy="206375"/>
          </a:xfrm>
          <a:custGeom>
            <a:avLst/>
            <a:gdLst>
              <a:gd name="T0" fmla="*/ 2147483647 w 124"/>
              <a:gd name="T1" fmla="*/ 2147483647 h 130"/>
              <a:gd name="T2" fmla="*/ 2147483647 w 124"/>
              <a:gd name="T3" fmla="*/ 0 h 130"/>
              <a:gd name="T4" fmla="*/ 2147483647 w 124"/>
              <a:gd name="T5" fmla="*/ 2147483647 h 130"/>
              <a:gd name="T6" fmla="*/ 2147483647 w 124"/>
              <a:gd name="T7" fmla="*/ 2147483647 h 130"/>
              <a:gd name="T8" fmla="*/ 2147483647 w 124"/>
              <a:gd name="T9" fmla="*/ 2147483647 h 130"/>
              <a:gd name="T10" fmla="*/ 2147483647 w 124"/>
              <a:gd name="T11" fmla="*/ 2147483647 h 130"/>
              <a:gd name="T12" fmla="*/ 2147483647 w 124"/>
              <a:gd name="T13" fmla="*/ 2147483647 h 130"/>
              <a:gd name="T14" fmla="*/ 2147483647 w 124"/>
              <a:gd name="T15" fmla="*/ 2147483647 h 130"/>
              <a:gd name="T16" fmla="*/ 2147483647 w 124"/>
              <a:gd name="T17" fmla="*/ 2147483647 h 130"/>
              <a:gd name="T18" fmla="*/ 2147483647 w 124"/>
              <a:gd name="T19" fmla="*/ 2147483647 h 130"/>
              <a:gd name="T20" fmla="*/ 2147483647 w 124"/>
              <a:gd name="T21" fmla="*/ 2147483647 h 130"/>
              <a:gd name="T22" fmla="*/ 2147483647 w 124"/>
              <a:gd name="T23" fmla="*/ 2147483647 h 130"/>
              <a:gd name="T24" fmla="*/ 2147483647 w 124"/>
              <a:gd name="T25" fmla="*/ 2147483647 h 130"/>
              <a:gd name="T26" fmla="*/ 2147483647 w 124"/>
              <a:gd name="T27" fmla="*/ 2147483647 h 130"/>
              <a:gd name="T28" fmla="*/ 2147483647 w 124"/>
              <a:gd name="T29" fmla="*/ 2147483647 h 130"/>
              <a:gd name="T30" fmla="*/ 2147483647 w 124"/>
              <a:gd name="T31" fmla="*/ 2147483647 h 130"/>
              <a:gd name="T32" fmla="*/ 2147483647 w 124"/>
              <a:gd name="T33" fmla="*/ 2147483647 h 130"/>
              <a:gd name="T34" fmla="*/ 2147483647 w 124"/>
              <a:gd name="T35" fmla="*/ 2147483647 h 130"/>
              <a:gd name="T36" fmla="*/ 2147483647 w 124"/>
              <a:gd name="T37" fmla="*/ 2147483647 h 130"/>
              <a:gd name="T38" fmla="*/ 2147483647 w 124"/>
              <a:gd name="T39" fmla="*/ 2147483647 h 130"/>
              <a:gd name="T40" fmla="*/ 2147483647 w 124"/>
              <a:gd name="T41" fmla="*/ 2147483647 h 130"/>
              <a:gd name="T42" fmla="*/ 0 w 124"/>
              <a:gd name="T43" fmla="*/ 2147483647 h 130"/>
              <a:gd name="T44" fmla="*/ 2147483647 w 124"/>
              <a:gd name="T45" fmla="*/ 2147483647 h 130"/>
              <a:gd name="T46" fmla="*/ 2147483647 w 124"/>
              <a:gd name="T47" fmla="*/ 2147483647 h 130"/>
              <a:gd name="T48" fmla="*/ 2147483647 w 124"/>
              <a:gd name="T49" fmla="*/ 2147483647 h 130"/>
              <a:gd name="T50" fmla="*/ 2147483647 w 124"/>
              <a:gd name="T51" fmla="*/ 2147483647 h 130"/>
              <a:gd name="T52" fmla="*/ 2147483647 w 124"/>
              <a:gd name="T53" fmla="*/ 2147483647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solidFill>
            <a:srgbClr val="2929A5"/>
          </a:solidFill>
          <a:ln w="7938">
            <a:solidFill>
              <a:schemeClr val="tx1"/>
            </a:solidFill>
            <a:prstDash val="solid"/>
            <a:round/>
            <a:headEnd/>
            <a:tailEnd/>
          </a:ln>
        </p:spPr>
        <p:txBody>
          <a:bodyPr/>
          <a:lstStyle/>
          <a:p>
            <a:endParaRPr lang="en-US"/>
          </a:p>
        </p:txBody>
      </p:sp>
      <p:sp>
        <p:nvSpPr>
          <p:cNvPr id="214" name="Freeform 212"/>
          <p:cNvSpPr>
            <a:spLocks/>
          </p:cNvSpPr>
          <p:nvPr/>
        </p:nvSpPr>
        <p:spPr bwMode="auto">
          <a:xfrm>
            <a:off x="5367338" y="4279900"/>
            <a:ext cx="257175" cy="158750"/>
          </a:xfrm>
          <a:custGeom>
            <a:avLst/>
            <a:gdLst>
              <a:gd name="T0" fmla="*/ 2147483647 w 162"/>
              <a:gd name="T1" fmla="*/ 2147483647 h 100"/>
              <a:gd name="T2" fmla="*/ 2147483647 w 162"/>
              <a:gd name="T3" fmla="*/ 2147483647 h 100"/>
              <a:gd name="T4" fmla="*/ 2147483647 w 162"/>
              <a:gd name="T5" fmla="*/ 2147483647 h 100"/>
              <a:gd name="T6" fmla="*/ 2147483647 w 162"/>
              <a:gd name="T7" fmla="*/ 2147483647 h 100"/>
              <a:gd name="T8" fmla="*/ 2147483647 w 162"/>
              <a:gd name="T9" fmla="*/ 2147483647 h 100"/>
              <a:gd name="T10" fmla="*/ 0 w 162"/>
              <a:gd name="T11" fmla="*/ 2147483647 h 100"/>
              <a:gd name="T12" fmla="*/ 0 w 162"/>
              <a:gd name="T13" fmla="*/ 2147483647 h 100"/>
              <a:gd name="T14" fmla="*/ 2147483647 w 162"/>
              <a:gd name="T15" fmla="*/ 2147483647 h 100"/>
              <a:gd name="T16" fmla="*/ 2147483647 w 162"/>
              <a:gd name="T17" fmla="*/ 2147483647 h 100"/>
              <a:gd name="T18" fmla="*/ 2147483647 w 162"/>
              <a:gd name="T19" fmla="*/ 2147483647 h 100"/>
              <a:gd name="T20" fmla="*/ 2147483647 w 162"/>
              <a:gd name="T21" fmla="*/ 2147483647 h 100"/>
              <a:gd name="T22" fmla="*/ 2147483647 w 162"/>
              <a:gd name="T23" fmla="*/ 0 h 100"/>
              <a:gd name="T24" fmla="*/ 2147483647 w 162"/>
              <a:gd name="T25" fmla="*/ 0 h 100"/>
              <a:gd name="T26" fmla="*/ 2147483647 w 162"/>
              <a:gd name="T27" fmla="*/ 2147483647 h 100"/>
              <a:gd name="T28" fmla="*/ 2147483647 w 162"/>
              <a:gd name="T29" fmla="*/ 2147483647 h 100"/>
              <a:gd name="T30" fmla="*/ 2147483647 w 162"/>
              <a:gd name="T31" fmla="*/ 2147483647 h 100"/>
              <a:gd name="T32" fmla="*/ 2147483647 w 162"/>
              <a:gd name="T33" fmla="*/ 2147483647 h 100"/>
              <a:gd name="T34" fmla="*/ 2147483647 w 162"/>
              <a:gd name="T35" fmla="*/ 2147483647 h 100"/>
              <a:gd name="T36" fmla="*/ 2147483647 w 162"/>
              <a:gd name="T37" fmla="*/ 2147483647 h 100"/>
              <a:gd name="T38" fmla="*/ 2147483647 w 162"/>
              <a:gd name="T39" fmla="*/ 2147483647 h 100"/>
              <a:gd name="T40" fmla="*/ 2147483647 w 162"/>
              <a:gd name="T41" fmla="*/ 2147483647 h 100"/>
              <a:gd name="T42" fmla="*/ 2147483647 w 162"/>
              <a:gd name="T43" fmla="*/ 2147483647 h 100"/>
              <a:gd name="T44" fmla="*/ 2147483647 w 162"/>
              <a:gd name="T45" fmla="*/ 2147483647 h 100"/>
              <a:gd name="T46" fmla="*/ 2147483647 w 162"/>
              <a:gd name="T47" fmla="*/ 2147483647 h 100"/>
              <a:gd name="T48" fmla="*/ 2147483647 w 162"/>
              <a:gd name="T49" fmla="*/ 2147483647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solidFill>
            <a:srgbClr val="6699FF"/>
          </a:solidFill>
          <a:ln w="7938">
            <a:solidFill>
              <a:schemeClr val="tx1"/>
            </a:solidFill>
            <a:prstDash val="solid"/>
            <a:round/>
            <a:headEnd/>
            <a:tailEnd/>
          </a:ln>
        </p:spPr>
        <p:txBody>
          <a:bodyPr/>
          <a:lstStyle/>
          <a:p>
            <a:endParaRPr lang="en-US"/>
          </a:p>
        </p:txBody>
      </p:sp>
      <p:sp>
        <p:nvSpPr>
          <p:cNvPr id="215" name="Freeform 213"/>
          <p:cNvSpPr>
            <a:spLocks/>
          </p:cNvSpPr>
          <p:nvPr/>
        </p:nvSpPr>
        <p:spPr bwMode="auto">
          <a:xfrm>
            <a:off x="5399088" y="3702050"/>
            <a:ext cx="485775" cy="409575"/>
          </a:xfrm>
          <a:custGeom>
            <a:avLst/>
            <a:gdLst>
              <a:gd name="T0" fmla="*/ 2147483647 w 306"/>
              <a:gd name="T1" fmla="*/ 2147483647 h 258"/>
              <a:gd name="T2" fmla="*/ 2147483647 w 306"/>
              <a:gd name="T3" fmla="*/ 2147483647 h 258"/>
              <a:gd name="T4" fmla="*/ 2147483647 w 306"/>
              <a:gd name="T5" fmla="*/ 2147483647 h 258"/>
              <a:gd name="T6" fmla="*/ 2147483647 w 306"/>
              <a:gd name="T7" fmla="*/ 2147483647 h 258"/>
              <a:gd name="T8" fmla="*/ 2147483647 w 306"/>
              <a:gd name="T9" fmla="*/ 2147483647 h 258"/>
              <a:gd name="T10" fmla="*/ 2147483647 w 306"/>
              <a:gd name="T11" fmla="*/ 2147483647 h 258"/>
              <a:gd name="T12" fmla="*/ 2147483647 w 306"/>
              <a:gd name="T13" fmla="*/ 2147483647 h 258"/>
              <a:gd name="T14" fmla="*/ 2147483647 w 306"/>
              <a:gd name="T15" fmla="*/ 2147483647 h 258"/>
              <a:gd name="T16" fmla="*/ 2147483647 w 306"/>
              <a:gd name="T17" fmla="*/ 2147483647 h 258"/>
              <a:gd name="T18" fmla="*/ 2147483647 w 306"/>
              <a:gd name="T19" fmla="*/ 2147483647 h 258"/>
              <a:gd name="T20" fmla="*/ 2147483647 w 306"/>
              <a:gd name="T21" fmla="*/ 2147483647 h 258"/>
              <a:gd name="T22" fmla="*/ 2147483647 w 306"/>
              <a:gd name="T23" fmla="*/ 2147483647 h 258"/>
              <a:gd name="T24" fmla="*/ 2147483647 w 306"/>
              <a:gd name="T25" fmla="*/ 2147483647 h 258"/>
              <a:gd name="T26" fmla="*/ 2147483647 w 306"/>
              <a:gd name="T27" fmla="*/ 2147483647 h 258"/>
              <a:gd name="T28" fmla="*/ 2147483647 w 306"/>
              <a:gd name="T29" fmla="*/ 2147483647 h 258"/>
              <a:gd name="T30" fmla="*/ 2147483647 w 306"/>
              <a:gd name="T31" fmla="*/ 2147483647 h 258"/>
              <a:gd name="T32" fmla="*/ 2147483647 w 306"/>
              <a:gd name="T33" fmla="*/ 2147483647 h 258"/>
              <a:gd name="T34" fmla="*/ 2147483647 w 306"/>
              <a:gd name="T35" fmla="*/ 2147483647 h 258"/>
              <a:gd name="T36" fmla="*/ 2147483647 w 306"/>
              <a:gd name="T37" fmla="*/ 2147483647 h 258"/>
              <a:gd name="T38" fmla="*/ 2147483647 w 306"/>
              <a:gd name="T39" fmla="*/ 2147483647 h 258"/>
              <a:gd name="T40" fmla="*/ 2147483647 w 306"/>
              <a:gd name="T41" fmla="*/ 2147483647 h 258"/>
              <a:gd name="T42" fmla="*/ 2147483647 w 306"/>
              <a:gd name="T43" fmla="*/ 2147483647 h 258"/>
              <a:gd name="T44" fmla="*/ 2147483647 w 306"/>
              <a:gd name="T45" fmla="*/ 2147483647 h 258"/>
              <a:gd name="T46" fmla="*/ 2147483647 w 306"/>
              <a:gd name="T47" fmla="*/ 2147483647 h 258"/>
              <a:gd name="T48" fmla="*/ 2147483647 w 306"/>
              <a:gd name="T49" fmla="*/ 2147483647 h 258"/>
              <a:gd name="T50" fmla="*/ 2147483647 w 306"/>
              <a:gd name="T51" fmla="*/ 2147483647 h 258"/>
              <a:gd name="T52" fmla="*/ 2147483647 w 306"/>
              <a:gd name="T53" fmla="*/ 2147483647 h 258"/>
              <a:gd name="T54" fmla="*/ 2147483647 w 306"/>
              <a:gd name="T55" fmla="*/ 2147483647 h 258"/>
              <a:gd name="T56" fmla="*/ 0 w 306"/>
              <a:gd name="T57" fmla="*/ 2147483647 h 258"/>
              <a:gd name="T58" fmla="*/ 2147483647 w 306"/>
              <a:gd name="T59" fmla="*/ 2147483647 h 258"/>
              <a:gd name="T60" fmla="*/ 2147483647 w 306"/>
              <a:gd name="T61" fmla="*/ 2147483647 h 258"/>
              <a:gd name="T62" fmla="*/ 2147483647 w 306"/>
              <a:gd name="T63" fmla="*/ 2147483647 h 258"/>
              <a:gd name="T64" fmla="*/ 2147483647 w 306"/>
              <a:gd name="T65" fmla="*/ 0 h 258"/>
              <a:gd name="T66" fmla="*/ 2147483647 w 306"/>
              <a:gd name="T67" fmla="*/ 2147483647 h 258"/>
              <a:gd name="T68" fmla="*/ 2147483647 w 306"/>
              <a:gd name="T69" fmla="*/ 2147483647 h 258"/>
              <a:gd name="T70" fmla="*/ 2147483647 w 306"/>
              <a:gd name="T71" fmla="*/ 2147483647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solidFill>
            <a:srgbClr val="2929A5"/>
          </a:solidFill>
          <a:ln w="7938">
            <a:solidFill>
              <a:schemeClr val="tx1"/>
            </a:solidFill>
            <a:prstDash val="solid"/>
            <a:round/>
            <a:headEnd/>
            <a:tailEnd/>
          </a:ln>
        </p:spPr>
        <p:txBody>
          <a:bodyPr/>
          <a:lstStyle/>
          <a:p>
            <a:endParaRPr lang="en-US"/>
          </a:p>
        </p:txBody>
      </p:sp>
      <p:sp>
        <p:nvSpPr>
          <p:cNvPr id="216" name="Freeform 214"/>
          <p:cNvSpPr>
            <a:spLocks/>
          </p:cNvSpPr>
          <p:nvPr/>
        </p:nvSpPr>
        <p:spPr bwMode="auto">
          <a:xfrm>
            <a:off x="5815013" y="3736975"/>
            <a:ext cx="358775" cy="257175"/>
          </a:xfrm>
          <a:custGeom>
            <a:avLst/>
            <a:gdLst>
              <a:gd name="T0" fmla="*/ 2147483647 w 226"/>
              <a:gd name="T1" fmla="*/ 2147483647 h 162"/>
              <a:gd name="T2" fmla="*/ 2147483647 w 226"/>
              <a:gd name="T3" fmla="*/ 2147483647 h 162"/>
              <a:gd name="T4" fmla="*/ 2147483647 w 226"/>
              <a:gd name="T5" fmla="*/ 2147483647 h 162"/>
              <a:gd name="T6" fmla="*/ 2147483647 w 226"/>
              <a:gd name="T7" fmla="*/ 2147483647 h 162"/>
              <a:gd name="T8" fmla="*/ 2147483647 w 226"/>
              <a:gd name="T9" fmla="*/ 2147483647 h 162"/>
              <a:gd name="T10" fmla="*/ 2147483647 w 226"/>
              <a:gd name="T11" fmla="*/ 2147483647 h 162"/>
              <a:gd name="T12" fmla="*/ 2147483647 w 226"/>
              <a:gd name="T13" fmla="*/ 2147483647 h 162"/>
              <a:gd name="T14" fmla="*/ 2147483647 w 226"/>
              <a:gd name="T15" fmla="*/ 2147483647 h 162"/>
              <a:gd name="T16" fmla="*/ 2147483647 w 226"/>
              <a:gd name="T17" fmla="*/ 2147483647 h 162"/>
              <a:gd name="T18" fmla="*/ 2147483647 w 226"/>
              <a:gd name="T19" fmla="*/ 2147483647 h 162"/>
              <a:gd name="T20" fmla="*/ 2147483647 w 226"/>
              <a:gd name="T21" fmla="*/ 2147483647 h 162"/>
              <a:gd name="T22" fmla="*/ 2147483647 w 226"/>
              <a:gd name="T23" fmla="*/ 2147483647 h 162"/>
              <a:gd name="T24" fmla="*/ 2147483647 w 226"/>
              <a:gd name="T25" fmla="*/ 0 h 162"/>
              <a:gd name="T26" fmla="*/ 2147483647 w 226"/>
              <a:gd name="T27" fmla="*/ 2147483647 h 162"/>
              <a:gd name="T28" fmla="*/ 2147483647 w 226"/>
              <a:gd name="T29" fmla="*/ 2147483647 h 162"/>
              <a:gd name="T30" fmla="*/ 2147483647 w 226"/>
              <a:gd name="T31" fmla="*/ 2147483647 h 162"/>
              <a:gd name="T32" fmla="*/ 2147483647 w 226"/>
              <a:gd name="T33" fmla="*/ 2147483647 h 162"/>
              <a:gd name="T34" fmla="*/ 2147483647 w 226"/>
              <a:gd name="T35" fmla="*/ 2147483647 h 162"/>
              <a:gd name="T36" fmla="*/ 2147483647 w 226"/>
              <a:gd name="T37" fmla="*/ 2147483647 h 162"/>
              <a:gd name="T38" fmla="*/ 2147483647 w 226"/>
              <a:gd name="T39" fmla="*/ 2147483647 h 162"/>
              <a:gd name="T40" fmla="*/ 2147483647 w 226"/>
              <a:gd name="T41" fmla="*/ 2147483647 h 162"/>
              <a:gd name="T42" fmla="*/ 2147483647 w 226"/>
              <a:gd name="T43" fmla="*/ 2147483647 h 162"/>
              <a:gd name="T44" fmla="*/ 2147483647 w 226"/>
              <a:gd name="T45" fmla="*/ 2147483647 h 162"/>
              <a:gd name="T46" fmla="*/ 2147483647 w 226"/>
              <a:gd name="T47" fmla="*/ 2147483647 h 162"/>
              <a:gd name="T48" fmla="*/ 2147483647 w 226"/>
              <a:gd name="T49" fmla="*/ 2147483647 h 162"/>
              <a:gd name="T50" fmla="*/ 2147483647 w 226"/>
              <a:gd name="T51" fmla="*/ 2147483647 h 162"/>
              <a:gd name="T52" fmla="*/ 2147483647 w 226"/>
              <a:gd name="T53" fmla="*/ 2147483647 h 162"/>
              <a:gd name="T54" fmla="*/ 2147483647 w 226"/>
              <a:gd name="T55" fmla="*/ 2147483647 h 162"/>
              <a:gd name="T56" fmla="*/ 2147483647 w 226"/>
              <a:gd name="T57" fmla="*/ 2147483647 h 162"/>
              <a:gd name="T58" fmla="*/ 2147483647 w 226"/>
              <a:gd name="T59" fmla="*/ 2147483647 h 162"/>
              <a:gd name="T60" fmla="*/ 2147483647 w 226"/>
              <a:gd name="T61" fmla="*/ 2147483647 h 162"/>
              <a:gd name="T62" fmla="*/ 2147483647 w 226"/>
              <a:gd name="T63" fmla="*/ 2147483647 h 162"/>
              <a:gd name="T64" fmla="*/ 2147483647 w 226"/>
              <a:gd name="T65" fmla="*/ 2147483647 h 162"/>
              <a:gd name="T66" fmla="*/ 2147483647 w 226"/>
              <a:gd name="T67" fmla="*/ 2147483647 h 162"/>
              <a:gd name="T68" fmla="*/ 2147483647 w 226"/>
              <a:gd name="T69" fmla="*/ 2147483647 h 162"/>
              <a:gd name="T70" fmla="*/ 2147483647 w 226"/>
              <a:gd name="T71" fmla="*/ 2147483647 h 162"/>
              <a:gd name="T72" fmla="*/ 2147483647 w 226"/>
              <a:gd name="T73" fmla="*/ 2147483647 h 162"/>
              <a:gd name="T74" fmla="*/ 2147483647 w 226"/>
              <a:gd name="T75" fmla="*/ 2147483647 h 162"/>
              <a:gd name="T76" fmla="*/ 2147483647 w 226"/>
              <a:gd name="T77" fmla="*/ 2147483647 h 162"/>
              <a:gd name="T78" fmla="*/ 2147483647 w 226"/>
              <a:gd name="T79" fmla="*/ 2147483647 h 162"/>
              <a:gd name="T80" fmla="*/ 2147483647 w 226"/>
              <a:gd name="T81" fmla="*/ 2147483647 h 162"/>
              <a:gd name="T82" fmla="*/ 2147483647 w 226"/>
              <a:gd name="T83" fmla="*/ 2147483647 h 162"/>
              <a:gd name="T84" fmla="*/ 2147483647 w 226"/>
              <a:gd name="T85" fmla="*/ 2147483647 h 162"/>
              <a:gd name="T86" fmla="*/ 2147483647 w 226"/>
              <a:gd name="T87" fmla="*/ 2147483647 h 162"/>
              <a:gd name="T88" fmla="*/ 2147483647 w 226"/>
              <a:gd name="T89" fmla="*/ 2147483647 h 162"/>
              <a:gd name="T90" fmla="*/ 2147483647 w 226"/>
              <a:gd name="T91" fmla="*/ 2147483647 h 162"/>
              <a:gd name="T92" fmla="*/ 2147483647 w 226"/>
              <a:gd name="T93" fmla="*/ 2147483647 h 162"/>
              <a:gd name="T94" fmla="*/ 2147483647 w 226"/>
              <a:gd name="T95" fmla="*/ 2147483647 h 162"/>
              <a:gd name="T96" fmla="*/ 2147483647 w 226"/>
              <a:gd name="T97" fmla="*/ 2147483647 h 162"/>
              <a:gd name="T98" fmla="*/ 2147483647 w 226"/>
              <a:gd name="T99" fmla="*/ 2147483647 h 162"/>
              <a:gd name="T100" fmla="*/ 2147483647 w 226"/>
              <a:gd name="T101" fmla="*/ 2147483647 h 162"/>
              <a:gd name="T102" fmla="*/ 2147483647 w 226"/>
              <a:gd name="T103" fmla="*/ 2147483647 h 162"/>
              <a:gd name="T104" fmla="*/ 0 w 226"/>
              <a:gd name="T105" fmla="*/ 2147483647 h 162"/>
              <a:gd name="T106" fmla="*/ 2147483647 w 226"/>
              <a:gd name="T107" fmla="*/ 2147483647 h 162"/>
              <a:gd name="T108" fmla="*/ 2147483647 w 226"/>
              <a:gd name="T109" fmla="*/ 2147483647 h 1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solidFill>
            <a:srgbClr val="6699FF"/>
          </a:solidFill>
          <a:ln w="7938">
            <a:solidFill>
              <a:schemeClr val="tx1"/>
            </a:solidFill>
            <a:prstDash val="solid"/>
            <a:round/>
            <a:headEnd/>
            <a:tailEnd/>
          </a:ln>
        </p:spPr>
        <p:txBody>
          <a:bodyPr/>
          <a:lstStyle/>
          <a:p>
            <a:endParaRPr lang="en-US"/>
          </a:p>
        </p:txBody>
      </p:sp>
      <p:sp>
        <p:nvSpPr>
          <p:cNvPr id="217" name="Freeform 215"/>
          <p:cNvSpPr>
            <a:spLocks/>
          </p:cNvSpPr>
          <p:nvPr/>
        </p:nvSpPr>
        <p:spPr bwMode="auto">
          <a:xfrm>
            <a:off x="5827713" y="3781425"/>
            <a:ext cx="406400" cy="368300"/>
          </a:xfrm>
          <a:custGeom>
            <a:avLst/>
            <a:gdLst>
              <a:gd name="T0" fmla="*/ 2147483647 w 256"/>
              <a:gd name="T1" fmla="*/ 2147483647 h 232"/>
              <a:gd name="T2" fmla="*/ 2147483647 w 256"/>
              <a:gd name="T3" fmla="*/ 2147483647 h 232"/>
              <a:gd name="T4" fmla="*/ 2147483647 w 256"/>
              <a:gd name="T5" fmla="*/ 2147483647 h 232"/>
              <a:gd name="T6" fmla="*/ 2147483647 w 256"/>
              <a:gd name="T7" fmla="*/ 2147483647 h 232"/>
              <a:gd name="T8" fmla="*/ 2147483647 w 256"/>
              <a:gd name="T9" fmla="*/ 2147483647 h 232"/>
              <a:gd name="T10" fmla="*/ 2147483647 w 256"/>
              <a:gd name="T11" fmla="*/ 2147483647 h 232"/>
              <a:gd name="T12" fmla="*/ 2147483647 w 256"/>
              <a:gd name="T13" fmla="*/ 2147483647 h 232"/>
              <a:gd name="T14" fmla="*/ 2147483647 w 256"/>
              <a:gd name="T15" fmla="*/ 2147483647 h 232"/>
              <a:gd name="T16" fmla="*/ 2147483647 w 256"/>
              <a:gd name="T17" fmla="*/ 2147483647 h 232"/>
              <a:gd name="T18" fmla="*/ 2147483647 w 256"/>
              <a:gd name="T19" fmla="*/ 2147483647 h 232"/>
              <a:gd name="T20" fmla="*/ 2147483647 w 256"/>
              <a:gd name="T21" fmla="*/ 2147483647 h 232"/>
              <a:gd name="T22" fmla="*/ 2147483647 w 256"/>
              <a:gd name="T23" fmla="*/ 2147483647 h 232"/>
              <a:gd name="T24" fmla="*/ 2147483647 w 256"/>
              <a:gd name="T25" fmla="*/ 2147483647 h 232"/>
              <a:gd name="T26" fmla="*/ 2147483647 w 256"/>
              <a:gd name="T27" fmla="*/ 2147483647 h 232"/>
              <a:gd name="T28" fmla="*/ 2147483647 w 256"/>
              <a:gd name="T29" fmla="*/ 2147483647 h 232"/>
              <a:gd name="T30" fmla="*/ 2147483647 w 256"/>
              <a:gd name="T31" fmla="*/ 0 h 232"/>
              <a:gd name="T32" fmla="*/ 2147483647 w 256"/>
              <a:gd name="T33" fmla="*/ 2147483647 h 232"/>
              <a:gd name="T34" fmla="*/ 2147483647 w 256"/>
              <a:gd name="T35" fmla="*/ 2147483647 h 232"/>
              <a:gd name="T36" fmla="*/ 2147483647 w 256"/>
              <a:gd name="T37" fmla="*/ 2147483647 h 232"/>
              <a:gd name="T38" fmla="*/ 2147483647 w 256"/>
              <a:gd name="T39" fmla="*/ 2147483647 h 232"/>
              <a:gd name="T40" fmla="*/ 2147483647 w 256"/>
              <a:gd name="T41" fmla="*/ 2147483647 h 232"/>
              <a:gd name="T42" fmla="*/ 2147483647 w 256"/>
              <a:gd name="T43" fmla="*/ 2147483647 h 232"/>
              <a:gd name="T44" fmla="*/ 2147483647 w 256"/>
              <a:gd name="T45" fmla="*/ 2147483647 h 232"/>
              <a:gd name="T46" fmla="*/ 2147483647 w 256"/>
              <a:gd name="T47" fmla="*/ 2147483647 h 232"/>
              <a:gd name="T48" fmla="*/ 2147483647 w 256"/>
              <a:gd name="T49" fmla="*/ 2147483647 h 232"/>
              <a:gd name="T50" fmla="*/ 2147483647 w 256"/>
              <a:gd name="T51" fmla="*/ 2147483647 h 232"/>
              <a:gd name="T52" fmla="*/ 2147483647 w 256"/>
              <a:gd name="T53" fmla="*/ 2147483647 h 232"/>
              <a:gd name="T54" fmla="*/ 2147483647 w 256"/>
              <a:gd name="T55" fmla="*/ 2147483647 h 232"/>
              <a:gd name="T56" fmla="*/ 2147483647 w 256"/>
              <a:gd name="T57" fmla="*/ 2147483647 h 232"/>
              <a:gd name="T58" fmla="*/ 2147483647 w 256"/>
              <a:gd name="T59" fmla="*/ 2147483647 h 232"/>
              <a:gd name="T60" fmla="*/ 2147483647 w 256"/>
              <a:gd name="T61" fmla="*/ 2147483647 h 232"/>
              <a:gd name="T62" fmla="*/ 2147483647 w 256"/>
              <a:gd name="T63" fmla="*/ 2147483647 h 232"/>
              <a:gd name="T64" fmla="*/ 2147483647 w 256"/>
              <a:gd name="T65" fmla="*/ 2147483647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solidFill>
            <a:srgbClr val="2929A5"/>
          </a:solidFill>
          <a:ln w="7938">
            <a:solidFill>
              <a:schemeClr val="tx1"/>
            </a:solidFill>
            <a:prstDash val="solid"/>
            <a:round/>
            <a:headEnd/>
            <a:tailEnd/>
          </a:ln>
        </p:spPr>
        <p:txBody>
          <a:bodyPr/>
          <a:lstStyle/>
          <a:p>
            <a:endParaRPr lang="en-US"/>
          </a:p>
        </p:txBody>
      </p:sp>
      <p:sp>
        <p:nvSpPr>
          <p:cNvPr id="218" name="Freeform 216"/>
          <p:cNvSpPr>
            <a:spLocks/>
          </p:cNvSpPr>
          <p:nvPr/>
        </p:nvSpPr>
        <p:spPr bwMode="auto">
          <a:xfrm>
            <a:off x="5167313" y="3883025"/>
            <a:ext cx="107950" cy="120650"/>
          </a:xfrm>
          <a:custGeom>
            <a:avLst/>
            <a:gdLst>
              <a:gd name="T0" fmla="*/ 2147483647 w 68"/>
              <a:gd name="T1" fmla="*/ 0 h 76"/>
              <a:gd name="T2" fmla="*/ 2147483647 w 68"/>
              <a:gd name="T3" fmla="*/ 2147483647 h 76"/>
              <a:gd name="T4" fmla="*/ 2147483647 w 68"/>
              <a:gd name="T5" fmla="*/ 2147483647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0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0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solidFill>
            <a:srgbClr val="2929A5"/>
          </a:solidFill>
          <a:ln w="7938">
            <a:solidFill>
              <a:schemeClr val="tx1"/>
            </a:solidFill>
            <a:prstDash val="solid"/>
            <a:round/>
            <a:headEnd/>
            <a:tailEnd/>
          </a:ln>
        </p:spPr>
        <p:txBody>
          <a:bodyPr/>
          <a:lstStyle/>
          <a:p>
            <a:endParaRPr lang="en-US"/>
          </a:p>
        </p:txBody>
      </p:sp>
      <p:sp>
        <p:nvSpPr>
          <p:cNvPr id="219" name="Freeform 217"/>
          <p:cNvSpPr>
            <a:spLocks/>
          </p:cNvSpPr>
          <p:nvPr/>
        </p:nvSpPr>
        <p:spPr bwMode="auto">
          <a:xfrm>
            <a:off x="5164138" y="3921125"/>
            <a:ext cx="523875" cy="425450"/>
          </a:xfrm>
          <a:custGeom>
            <a:avLst/>
            <a:gdLst>
              <a:gd name="T0" fmla="*/ 0 w 330"/>
              <a:gd name="T1" fmla="*/ 2147483647 h 268"/>
              <a:gd name="T2" fmla="*/ 2147483647 w 330"/>
              <a:gd name="T3" fmla="*/ 2147483647 h 268"/>
              <a:gd name="T4" fmla="*/ 2147483647 w 330"/>
              <a:gd name="T5" fmla="*/ 2147483647 h 268"/>
              <a:gd name="T6" fmla="*/ 2147483647 w 330"/>
              <a:gd name="T7" fmla="*/ 2147483647 h 268"/>
              <a:gd name="T8" fmla="*/ 2147483647 w 330"/>
              <a:gd name="T9" fmla="*/ 2147483647 h 268"/>
              <a:gd name="T10" fmla="*/ 2147483647 w 330"/>
              <a:gd name="T11" fmla="*/ 2147483647 h 268"/>
              <a:gd name="T12" fmla="*/ 2147483647 w 330"/>
              <a:gd name="T13" fmla="*/ 2147483647 h 268"/>
              <a:gd name="T14" fmla="*/ 2147483647 w 330"/>
              <a:gd name="T15" fmla="*/ 2147483647 h 268"/>
              <a:gd name="T16" fmla="*/ 2147483647 w 330"/>
              <a:gd name="T17" fmla="*/ 2147483647 h 268"/>
              <a:gd name="T18" fmla="*/ 2147483647 w 330"/>
              <a:gd name="T19" fmla="*/ 2147483647 h 268"/>
              <a:gd name="T20" fmla="*/ 2147483647 w 330"/>
              <a:gd name="T21" fmla="*/ 0 h 268"/>
              <a:gd name="T22" fmla="*/ 2147483647 w 330"/>
              <a:gd name="T23" fmla="*/ 2147483647 h 268"/>
              <a:gd name="T24" fmla="*/ 2147483647 w 330"/>
              <a:gd name="T25" fmla="*/ 2147483647 h 268"/>
              <a:gd name="T26" fmla="*/ 2147483647 w 330"/>
              <a:gd name="T27" fmla="*/ 2147483647 h 268"/>
              <a:gd name="T28" fmla="*/ 2147483647 w 330"/>
              <a:gd name="T29" fmla="*/ 2147483647 h 268"/>
              <a:gd name="T30" fmla="*/ 2147483647 w 330"/>
              <a:gd name="T31" fmla="*/ 2147483647 h 268"/>
              <a:gd name="T32" fmla="*/ 2147483647 w 330"/>
              <a:gd name="T33" fmla="*/ 2147483647 h 268"/>
              <a:gd name="T34" fmla="*/ 2147483647 w 330"/>
              <a:gd name="T35" fmla="*/ 2147483647 h 268"/>
              <a:gd name="T36" fmla="*/ 2147483647 w 330"/>
              <a:gd name="T37" fmla="*/ 2147483647 h 268"/>
              <a:gd name="T38" fmla="*/ 2147483647 w 330"/>
              <a:gd name="T39" fmla="*/ 2147483647 h 268"/>
              <a:gd name="T40" fmla="*/ 2147483647 w 330"/>
              <a:gd name="T41" fmla="*/ 2147483647 h 268"/>
              <a:gd name="T42" fmla="*/ 2147483647 w 330"/>
              <a:gd name="T43" fmla="*/ 2147483647 h 268"/>
              <a:gd name="T44" fmla="*/ 2147483647 w 330"/>
              <a:gd name="T45" fmla="*/ 2147483647 h 268"/>
              <a:gd name="T46" fmla="*/ 2147483647 w 330"/>
              <a:gd name="T47" fmla="*/ 2147483647 h 268"/>
              <a:gd name="T48" fmla="*/ 2147483647 w 330"/>
              <a:gd name="T49" fmla="*/ 2147483647 h 268"/>
              <a:gd name="T50" fmla="*/ 2147483647 w 330"/>
              <a:gd name="T51" fmla="*/ 2147483647 h 268"/>
              <a:gd name="T52" fmla="*/ 2147483647 w 330"/>
              <a:gd name="T53" fmla="*/ 2147483647 h 268"/>
              <a:gd name="T54" fmla="*/ 2147483647 w 330"/>
              <a:gd name="T55" fmla="*/ 2147483647 h 268"/>
              <a:gd name="T56" fmla="*/ 2147483647 w 330"/>
              <a:gd name="T57" fmla="*/ 2147483647 h 268"/>
              <a:gd name="T58" fmla="*/ 2147483647 w 330"/>
              <a:gd name="T59" fmla="*/ 2147483647 h 268"/>
              <a:gd name="T60" fmla="*/ 2147483647 w 330"/>
              <a:gd name="T61" fmla="*/ 2147483647 h 268"/>
              <a:gd name="T62" fmla="*/ 2147483647 w 330"/>
              <a:gd name="T63" fmla="*/ 2147483647 h 268"/>
              <a:gd name="T64" fmla="*/ 2147483647 w 330"/>
              <a:gd name="T65" fmla="*/ 2147483647 h 268"/>
              <a:gd name="T66" fmla="*/ 2147483647 w 330"/>
              <a:gd name="T67" fmla="*/ 2147483647 h 268"/>
              <a:gd name="T68" fmla="*/ 2147483647 w 330"/>
              <a:gd name="T69" fmla="*/ 2147483647 h 268"/>
              <a:gd name="T70" fmla="*/ 2147483647 w 330"/>
              <a:gd name="T71" fmla="*/ 2147483647 h 268"/>
              <a:gd name="T72" fmla="*/ 2147483647 w 330"/>
              <a:gd name="T73" fmla="*/ 2147483647 h 268"/>
              <a:gd name="T74" fmla="*/ 2147483647 w 330"/>
              <a:gd name="T75" fmla="*/ 2147483647 h 268"/>
              <a:gd name="T76" fmla="*/ 2147483647 w 330"/>
              <a:gd name="T77" fmla="*/ 2147483647 h 268"/>
              <a:gd name="T78" fmla="*/ 2147483647 w 330"/>
              <a:gd name="T79" fmla="*/ 2147483647 h 268"/>
              <a:gd name="T80" fmla="*/ 2147483647 w 330"/>
              <a:gd name="T81" fmla="*/ 2147483647 h 268"/>
              <a:gd name="T82" fmla="*/ 2147483647 w 330"/>
              <a:gd name="T83" fmla="*/ 2147483647 h 268"/>
              <a:gd name="T84" fmla="*/ 2147483647 w 330"/>
              <a:gd name="T85" fmla="*/ 2147483647 h 268"/>
              <a:gd name="T86" fmla="*/ 2147483647 w 330"/>
              <a:gd name="T87" fmla="*/ 2147483647 h 268"/>
              <a:gd name="T88" fmla="*/ 2147483647 w 330"/>
              <a:gd name="T89" fmla="*/ 2147483647 h 268"/>
              <a:gd name="T90" fmla="*/ 2147483647 w 330"/>
              <a:gd name="T91" fmla="*/ 2147483647 h 268"/>
              <a:gd name="T92" fmla="*/ 2147483647 w 330"/>
              <a:gd name="T93" fmla="*/ 2147483647 h 268"/>
              <a:gd name="T94" fmla="*/ 2147483647 w 330"/>
              <a:gd name="T95" fmla="*/ 2147483647 h 268"/>
              <a:gd name="T96" fmla="*/ 2147483647 w 330"/>
              <a:gd name="T97" fmla="*/ 2147483647 h 268"/>
              <a:gd name="T98" fmla="*/ 2147483647 w 330"/>
              <a:gd name="T99" fmla="*/ 2147483647 h 268"/>
              <a:gd name="T100" fmla="*/ 2147483647 w 330"/>
              <a:gd name="T101" fmla="*/ 2147483647 h 268"/>
              <a:gd name="T102" fmla="*/ 2147483647 w 330"/>
              <a:gd name="T103" fmla="*/ 2147483647 h 268"/>
              <a:gd name="T104" fmla="*/ 2147483647 w 330"/>
              <a:gd name="T105" fmla="*/ 2147483647 h 268"/>
              <a:gd name="T106" fmla="*/ 2147483647 w 330"/>
              <a:gd name="T107" fmla="*/ 2147483647 h 268"/>
              <a:gd name="T108" fmla="*/ 2147483647 w 330"/>
              <a:gd name="T109" fmla="*/ 2147483647 h 268"/>
              <a:gd name="T110" fmla="*/ 2147483647 w 330"/>
              <a:gd name="T111" fmla="*/ 2147483647 h 268"/>
              <a:gd name="T112" fmla="*/ 2147483647 w 330"/>
              <a:gd name="T113" fmla="*/ 2147483647 h 268"/>
              <a:gd name="T114" fmla="*/ 2147483647 w 330"/>
              <a:gd name="T115" fmla="*/ 2147483647 h 268"/>
              <a:gd name="T116" fmla="*/ 2147483647 w 330"/>
              <a:gd name="T117" fmla="*/ 2147483647 h 268"/>
              <a:gd name="T118" fmla="*/ 0 w 330"/>
              <a:gd name="T119" fmla="*/ 2147483647 h 2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solidFill>
            <a:srgbClr val="2929A5"/>
          </a:solidFill>
          <a:ln w="7938">
            <a:solidFill>
              <a:schemeClr val="tx1"/>
            </a:solidFill>
            <a:prstDash val="solid"/>
            <a:round/>
            <a:headEnd/>
            <a:tailEnd/>
          </a:ln>
        </p:spPr>
        <p:txBody>
          <a:bodyPr/>
          <a:lstStyle/>
          <a:p>
            <a:endParaRPr lang="en-US"/>
          </a:p>
        </p:txBody>
      </p:sp>
      <p:sp>
        <p:nvSpPr>
          <p:cNvPr id="220" name="Freeform 218"/>
          <p:cNvSpPr>
            <a:spLocks/>
          </p:cNvSpPr>
          <p:nvPr/>
        </p:nvSpPr>
        <p:spPr bwMode="auto">
          <a:xfrm>
            <a:off x="5170488" y="3914775"/>
            <a:ext cx="12700" cy="25400"/>
          </a:xfrm>
          <a:custGeom>
            <a:avLst/>
            <a:gdLst>
              <a:gd name="T0" fmla="*/ 2147483647 w 8"/>
              <a:gd name="T1" fmla="*/ 0 h 16"/>
              <a:gd name="T2" fmla="*/ 2147483647 w 8"/>
              <a:gd name="T3" fmla="*/ 0 h 16"/>
              <a:gd name="T4" fmla="*/ 0 w 8"/>
              <a:gd name="T5" fmla="*/ 2147483647 h 16"/>
              <a:gd name="T6" fmla="*/ 0 w 8"/>
              <a:gd name="T7" fmla="*/ 2147483647 h 16"/>
              <a:gd name="T8" fmla="*/ 2147483647 w 8"/>
              <a:gd name="T9" fmla="*/ 2147483647 h 16"/>
              <a:gd name="T10" fmla="*/ 2147483647 w 8"/>
              <a:gd name="T11" fmla="*/ 2147483647 h 16"/>
              <a:gd name="T12" fmla="*/ 2147483647 w 8"/>
              <a:gd name="T13" fmla="*/ 2147483647 h 16"/>
              <a:gd name="T14" fmla="*/ 2147483647 w 8"/>
              <a:gd name="T15" fmla="*/ 2147483647 h 16"/>
              <a:gd name="T16" fmla="*/ 2147483647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solidFill>
            <a:srgbClr val="6699FF"/>
          </a:solidFill>
          <a:ln w="7938">
            <a:solidFill>
              <a:schemeClr val="tx1"/>
            </a:solidFill>
            <a:prstDash val="solid"/>
            <a:round/>
            <a:headEnd/>
            <a:tailEnd/>
          </a:ln>
        </p:spPr>
        <p:txBody>
          <a:bodyPr/>
          <a:lstStyle/>
          <a:p>
            <a:endParaRPr lang="en-US"/>
          </a:p>
        </p:txBody>
      </p:sp>
      <p:sp>
        <p:nvSpPr>
          <p:cNvPr id="221" name="Freeform 219"/>
          <p:cNvSpPr>
            <a:spLocks/>
          </p:cNvSpPr>
          <p:nvPr/>
        </p:nvSpPr>
        <p:spPr bwMode="auto">
          <a:xfrm>
            <a:off x="5570538" y="4089400"/>
            <a:ext cx="15875" cy="41275"/>
          </a:xfrm>
          <a:custGeom>
            <a:avLst/>
            <a:gdLst>
              <a:gd name="T0" fmla="*/ 0 w 10"/>
              <a:gd name="T1" fmla="*/ 2147483647 h 26"/>
              <a:gd name="T2" fmla="*/ 0 w 10"/>
              <a:gd name="T3" fmla="*/ 2147483647 h 26"/>
              <a:gd name="T4" fmla="*/ 2147483647 w 10"/>
              <a:gd name="T5" fmla="*/ 0 h 26"/>
              <a:gd name="T6" fmla="*/ 2147483647 w 10"/>
              <a:gd name="T7" fmla="*/ 0 h 26"/>
              <a:gd name="T8" fmla="*/ 2147483647 w 10"/>
              <a:gd name="T9" fmla="*/ 2147483647 h 26"/>
              <a:gd name="T10" fmla="*/ 2147483647 w 10"/>
              <a:gd name="T11" fmla="*/ 2147483647 h 26"/>
              <a:gd name="T12" fmla="*/ 2147483647 w 10"/>
              <a:gd name="T13" fmla="*/ 2147483647 h 26"/>
              <a:gd name="T14" fmla="*/ 2147483647 w 10"/>
              <a:gd name="T15" fmla="*/ 2147483647 h 26"/>
              <a:gd name="T16" fmla="*/ 0 w 10"/>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solidFill>
            <a:srgbClr val="2929A5"/>
          </a:solidFill>
          <a:ln w="7938">
            <a:solidFill>
              <a:schemeClr val="tx1"/>
            </a:solidFill>
            <a:prstDash val="solid"/>
            <a:round/>
            <a:headEnd/>
            <a:tailEnd/>
          </a:ln>
        </p:spPr>
        <p:txBody>
          <a:bodyPr/>
          <a:lstStyle/>
          <a:p>
            <a:endParaRPr lang="en-US"/>
          </a:p>
        </p:txBody>
      </p:sp>
      <p:sp>
        <p:nvSpPr>
          <p:cNvPr id="222" name="Freeform 220"/>
          <p:cNvSpPr>
            <a:spLocks/>
          </p:cNvSpPr>
          <p:nvPr/>
        </p:nvSpPr>
        <p:spPr bwMode="auto">
          <a:xfrm>
            <a:off x="5557838" y="4076700"/>
            <a:ext cx="12700" cy="19050"/>
          </a:xfrm>
          <a:custGeom>
            <a:avLst/>
            <a:gdLst>
              <a:gd name="T0" fmla="*/ 0 w 8"/>
              <a:gd name="T1" fmla="*/ 0 h 12"/>
              <a:gd name="T2" fmla="*/ 2147483647 w 8"/>
              <a:gd name="T3" fmla="*/ 2147483647 h 12"/>
              <a:gd name="T4" fmla="*/ 2147483647 w 8"/>
              <a:gd name="T5" fmla="*/ 2147483647 h 12"/>
              <a:gd name="T6" fmla="*/ 0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0" y="0"/>
                </a:moveTo>
                <a:lnTo>
                  <a:pt x="8" y="2"/>
                </a:lnTo>
                <a:lnTo>
                  <a:pt x="4" y="12"/>
                </a:lnTo>
                <a:lnTo>
                  <a:pt x="0" y="0"/>
                </a:lnTo>
                <a:close/>
              </a:path>
            </a:pathLst>
          </a:custGeom>
          <a:solidFill>
            <a:srgbClr val="2929A5"/>
          </a:solidFill>
          <a:ln w="7938">
            <a:solidFill>
              <a:schemeClr val="tx1"/>
            </a:solidFill>
            <a:prstDash val="solid"/>
            <a:round/>
            <a:headEnd/>
            <a:tailEnd/>
          </a:ln>
        </p:spPr>
        <p:txBody>
          <a:bodyPr/>
          <a:lstStyle/>
          <a:p>
            <a:endParaRPr lang="en-US"/>
          </a:p>
        </p:txBody>
      </p:sp>
      <p:sp>
        <p:nvSpPr>
          <p:cNvPr id="223" name="Freeform 221"/>
          <p:cNvSpPr>
            <a:spLocks/>
          </p:cNvSpPr>
          <p:nvPr/>
        </p:nvSpPr>
        <p:spPr bwMode="auto">
          <a:xfrm>
            <a:off x="6869113" y="4387850"/>
            <a:ext cx="127000" cy="107950"/>
          </a:xfrm>
          <a:custGeom>
            <a:avLst/>
            <a:gdLst>
              <a:gd name="T0" fmla="*/ 2147483647 w 80"/>
              <a:gd name="T1" fmla="*/ 2147483647 h 68"/>
              <a:gd name="T2" fmla="*/ 2147483647 w 80"/>
              <a:gd name="T3" fmla="*/ 2147483647 h 68"/>
              <a:gd name="T4" fmla="*/ 2147483647 w 80"/>
              <a:gd name="T5" fmla="*/ 2147483647 h 68"/>
              <a:gd name="T6" fmla="*/ 2147483647 w 80"/>
              <a:gd name="T7" fmla="*/ 2147483647 h 68"/>
              <a:gd name="T8" fmla="*/ 2147483647 w 80"/>
              <a:gd name="T9" fmla="*/ 2147483647 h 68"/>
              <a:gd name="T10" fmla="*/ 2147483647 w 80"/>
              <a:gd name="T11" fmla="*/ 2147483647 h 68"/>
              <a:gd name="T12" fmla="*/ 0 w 80"/>
              <a:gd name="T13" fmla="*/ 2147483647 h 68"/>
              <a:gd name="T14" fmla="*/ 0 w 80"/>
              <a:gd name="T15" fmla="*/ 2147483647 h 68"/>
              <a:gd name="T16" fmla="*/ 2147483647 w 80"/>
              <a:gd name="T17" fmla="*/ 2147483647 h 68"/>
              <a:gd name="T18" fmla="*/ 2147483647 w 80"/>
              <a:gd name="T19" fmla="*/ 2147483647 h 68"/>
              <a:gd name="T20" fmla="*/ 2147483647 w 80"/>
              <a:gd name="T21" fmla="*/ 2147483647 h 68"/>
              <a:gd name="T22" fmla="*/ 2147483647 w 80"/>
              <a:gd name="T23" fmla="*/ 2147483647 h 68"/>
              <a:gd name="T24" fmla="*/ 2147483647 w 80"/>
              <a:gd name="T25" fmla="*/ 0 h 68"/>
              <a:gd name="T26" fmla="*/ 2147483647 w 80"/>
              <a:gd name="T27" fmla="*/ 2147483647 h 68"/>
              <a:gd name="T28" fmla="*/ 2147483647 w 80"/>
              <a:gd name="T29" fmla="*/ 2147483647 h 68"/>
              <a:gd name="T30" fmla="*/ 2147483647 w 80"/>
              <a:gd name="T31" fmla="*/ 2147483647 h 68"/>
              <a:gd name="T32" fmla="*/ 2147483647 w 80"/>
              <a:gd name="T33" fmla="*/ 2147483647 h 68"/>
              <a:gd name="T34" fmla="*/ 2147483647 w 80"/>
              <a:gd name="T35" fmla="*/ 2147483647 h 68"/>
              <a:gd name="T36" fmla="*/ 2147483647 w 80"/>
              <a:gd name="T37" fmla="*/ 2147483647 h 68"/>
              <a:gd name="T38" fmla="*/ 2147483647 w 80"/>
              <a:gd name="T39" fmla="*/ 2147483647 h 68"/>
              <a:gd name="T40" fmla="*/ 2147483647 w 80"/>
              <a:gd name="T41" fmla="*/ 2147483647 h 68"/>
              <a:gd name="T42" fmla="*/ 2147483647 w 80"/>
              <a:gd name="T43" fmla="*/ 2147483647 h 68"/>
              <a:gd name="T44" fmla="*/ 2147483647 w 80"/>
              <a:gd name="T45" fmla="*/ 2147483647 h 68"/>
              <a:gd name="T46" fmla="*/ 2147483647 w 80"/>
              <a:gd name="T47" fmla="*/ 2147483647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solidFill>
            <a:srgbClr val="6699FF"/>
          </a:solidFill>
          <a:ln w="7938">
            <a:solidFill>
              <a:schemeClr val="tx1"/>
            </a:solidFill>
            <a:prstDash val="solid"/>
            <a:round/>
            <a:headEnd/>
            <a:tailEnd/>
          </a:ln>
        </p:spPr>
        <p:txBody>
          <a:bodyPr/>
          <a:lstStyle/>
          <a:p>
            <a:endParaRPr lang="en-US"/>
          </a:p>
        </p:txBody>
      </p:sp>
      <p:sp>
        <p:nvSpPr>
          <p:cNvPr id="224" name="Freeform 222"/>
          <p:cNvSpPr>
            <a:spLocks/>
          </p:cNvSpPr>
          <p:nvPr/>
        </p:nvSpPr>
        <p:spPr bwMode="auto">
          <a:xfrm>
            <a:off x="6865938" y="4168775"/>
            <a:ext cx="177800" cy="371475"/>
          </a:xfrm>
          <a:custGeom>
            <a:avLst/>
            <a:gdLst>
              <a:gd name="T0" fmla="*/ 2147483647 w 112"/>
              <a:gd name="T1" fmla="*/ 2147483647 h 234"/>
              <a:gd name="T2" fmla="*/ 2147483647 w 112"/>
              <a:gd name="T3" fmla="*/ 2147483647 h 234"/>
              <a:gd name="T4" fmla="*/ 2147483647 w 112"/>
              <a:gd name="T5" fmla="*/ 2147483647 h 234"/>
              <a:gd name="T6" fmla="*/ 2147483647 w 112"/>
              <a:gd name="T7" fmla="*/ 2147483647 h 234"/>
              <a:gd name="T8" fmla="*/ 2147483647 w 112"/>
              <a:gd name="T9" fmla="*/ 2147483647 h 234"/>
              <a:gd name="T10" fmla="*/ 2147483647 w 112"/>
              <a:gd name="T11" fmla="*/ 2147483647 h 234"/>
              <a:gd name="T12" fmla="*/ 2147483647 w 112"/>
              <a:gd name="T13" fmla="*/ 2147483647 h 234"/>
              <a:gd name="T14" fmla="*/ 2147483647 w 112"/>
              <a:gd name="T15" fmla="*/ 2147483647 h 234"/>
              <a:gd name="T16" fmla="*/ 2147483647 w 112"/>
              <a:gd name="T17" fmla="*/ 2147483647 h 234"/>
              <a:gd name="T18" fmla="*/ 2147483647 w 112"/>
              <a:gd name="T19" fmla="*/ 2147483647 h 234"/>
              <a:gd name="T20" fmla="*/ 2147483647 w 112"/>
              <a:gd name="T21" fmla="*/ 2147483647 h 234"/>
              <a:gd name="T22" fmla="*/ 2147483647 w 112"/>
              <a:gd name="T23" fmla="*/ 2147483647 h 234"/>
              <a:gd name="T24" fmla="*/ 2147483647 w 112"/>
              <a:gd name="T25" fmla="*/ 2147483647 h 234"/>
              <a:gd name="T26" fmla="*/ 2147483647 w 112"/>
              <a:gd name="T27" fmla="*/ 2147483647 h 234"/>
              <a:gd name="T28" fmla="*/ 2147483647 w 112"/>
              <a:gd name="T29" fmla="*/ 2147483647 h 234"/>
              <a:gd name="T30" fmla="*/ 2147483647 w 112"/>
              <a:gd name="T31" fmla="*/ 2147483647 h 234"/>
              <a:gd name="T32" fmla="*/ 2147483647 w 112"/>
              <a:gd name="T33" fmla="*/ 2147483647 h 234"/>
              <a:gd name="T34" fmla="*/ 2147483647 w 112"/>
              <a:gd name="T35" fmla="*/ 2147483647 h 234"/>
              <a:gd name="T36" fmla="*/ 2147483647 w 112"/>
              <a:gd name="T37" fmla="*/ 2147483647 h 234"/>
              <a:gd name="T38" fmla="*/ 2147483647 w 112"/>
              <a:gd name="T39" fmla="*/ 2147483647 h 234"/>
              <a:gd name="T40" fmla="*/ 2147483647 w 112"/>
              <a:gd name="T41" fmla="*/ 2147483647 h 234"/>
              <a:gd name="T42" fmla="*/ 2147483647 w 112"/>
              <a:gd name="T43" fmla="*/ 2147483647 h 234"/>
              <a:gd name="T44" fmla="*/ 2147483647 w 112"/>
              <a:gd name="T45" fmla="*/ 2147483647 h 234"/>
              <a:gd name="T46" fmla="*/ 2147483647 w 112"/>
              <a:gd name="T47" fmla="*/ 2147483647 h 234"/>
              <a:gd name="T48" fmla="*/ 2147483647 w 112"/>
              <a:gd name="T49" fmla="*/ 2147483647 h 234"/>
              <a:gd name="T50" fmla="*/ 2147483647 w 112"/>
              <a:gd name="T51" fmla="*/ 2147483647 h 234"/>
              <a:gd name="T52" fmla="*/ 2147483647 w 112"/>
              <a:gd name="T53" fmla="*/ 0 h 234"/>
              <a:gd name="T54" fmla="*/ 2147483647 w 112"/>
              <a:gd name="T55" fmla="*/ 0 h 234"/>
              <a:gd name="T56" fmla="*/ 2147483647 w 112"/>
              <a:gd name="T57" fmla="*/ 2147483647 h 234"/>
              <a:gd name="T58" fmla="*/ 2147483647 w 112"/>
              <a:gd name="T59" fmla="*/ 2147483647 h 234"/>
              <a:gd name="T60" fmla="*/ 0 w 112"/>
              <a:gd name="T61" fmla="*/ 2147483647 h 234"/>
              <a:gd name="T62" fmla="*/ 2147483647 w 112"/>
              <a:gd name="T63" fmla="*/ 2147483647 h 234"/>
              <a:gd name="T64" fmla="*/ 2147483647 w 112"/>
              <a:gd name="T65" fmla="*/ 2147483647 h 234"/>
              <a:gd name="T66" fmla="*/ 2147483647 w 112"/>
              <a:gd name="T67" fmla="*/ 2147483647 h 234"/>
              <a:gd name="T68" fmla="*/ 2147483647 w 112"/>
              <a:gd name="T69" fmla="*/ 2147483647 h 234"/>
              <a:gd name="T70" fmla="*/ 2147483647 w 112"/>
              <a:gd name="T71" fmla="*/ 2147483647 h 234"/>
              <a:gd name="T72" fmla="*/ 2147483647 w 112"/>
              <a:gd name="T73" fmla="*/ 2147483647 h 234"/>
              <a:gd name="T74" fmla="*/ 2147483647 w 112"/>
              <a:gd name="T75" fmla="*/ 2147483647 h 234"/>
              <a:gd name="T76" fmla="*/ 2147483647 w 112"/>
              <a:gd name="T77" fmla="*/ 2147483647 h 234"/>
              <a:gd name="T78" fmla="*/ 2147483647 w 112"/>
              <a:gd name="T79" fmla="*/ 2147483647 h 234"/>
              <a:gd name="T80" fmla="*/ 2147483647 w 112"/>
              <a:gd name="T81" fmla="*/ 2147483647 h 234"/>
              <a:gd name="T82" fmla="*/ 2147483647 w 112"/>
              <a:gd name="T83" fmla="*/ 2147483647 h 234"/>
              <a:gd name="T84" fmla="*/ 2147483647 w 112"/>
              <a:gd name="T85" fmla="*/ 2147483647 h 234"/>
              <a:gd name="T86" fmla="*/ 2147483647 w 112"/>
              <a:gd name="T87" fmla="*/ 2147483647 h 234"/>
              <a:gd name="T88" fmla="*/ 2147483647 w 112"/>
              <a:gd name="T89" fmla="*/ 2147483647 h 234"/>
              <a:gd name="T90" fmla="*/ 2147483647 w 112"/>
              <a:gd name="T91" fmla="*/ 2147483647 h 234"/>
              <a:gd name="T92" fmla="*/ 2147483647 w 112"/>
              <a:gd name="T93" fmla="*/ 2147483647 h 234"/>
              <a:gd name="T94" fmla="*/ 2147483647 w 112"/>
              <a:gd name="T95" fmla="*/ 2147483647 h 234"/>
              <a:gd name="T96" fmla="*/ 2147483647 w 112"/>
              <a:gd name="T97" fmla="*/ 2147483647 h 234"/>
              <a:gd name="T98" fmla="*/ 2147483647 w 112"/>
              <a:gd name="T99" fmla="*/ 2147483647 h 234"/>
              <a:gd name="T100" fmla="*/ 2147483647 w 112"/>
              <a:gd name="T101" fmla="*/ 2147483647 h 2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solidFill>
            <a:srgbClr val="2929A5"/>
          </a:solidFill>
          <a:ln w="7938">
            <a:solidFill>
              <a:schemeClr val="tx1"/>
            </a:solidFill>
            <a:prstDash val="solid"/>
            <a:round/>
            <a:headEnd/>
            <a:tailEnd/>
          </a:ln>
        </p:spPr>
        <p:txBody>
          <a:bodyPr/>
          <a:lstStyle/>
          <a:p>
            <a:endParaRPr lang="en-US"/>
          </a:p>
        </p:txBody>
      </p:sp>
      <p:sp>
        <p:nvSpPr>
          <p:cNvPr id="225" name="Freeform 223"/>
          <p:cNvSpPr>
            <a:spLocks/>
          </p:cNvSpPr>
          <p:nvPr/>
        </p:nvSpPr>
        <p:spPr bwMode="auto">
          <a:xfrm>
            <a:off x="6253163" y="3810000"/>
            <a:ext cx="60325" cy="57150"/>
          </a:xfrm>
          <a:custGeom>
            <a:avLst/>
            <a:gdLst>
              <a:gd name="T0" fmla="*/ 2147483647 w 38"/>
              <a:gd name="T1" fmla="*/ 2147483647 h 36"/>
              <a:gd name="T2" fmla="*/ 2147483647 w 38"/>
              <a:gd name="T3" fmla="*/ 2147483647 h 36"/>
              <a:gd name="T4" fmla="*/ 2147483647 w 38"/>
              <a:gd name="T5" fmla="*/ 2147483647 h 36"/>
              <a:gd name="T6" fmla="*/ 0 w 38"/>
              <a:gd name="T7" fmla="*/ 2147483647 h 36"/>
              <a:gd name="T8" fmla="*/ 2147483647 w 38"/>
              <a:gd name="T9" fmla="*/ 2147483647 h 36"/>
              <a:gd name="T10" fmla="*/ 2147483647 w 38"/>
              <a:gd name="T11" fmla="*/ 0 h 36"/>
              <a:gd name="T12" fmla="*/ 2147483647 w 38"/>
              <a:gd name="T13" fmla="*/ 2147483647 h 36"/>
              <a:gd name="T14" fmla="*/ 2147483647 w 38"/>
              <a:gd name="T15" fmla="*/ 2147483647 h 36"/>
              <a:gd name="T16" fmla="*/ 2147483647 w 38"/>
              <a:gd name="T17" fmla="*/ 2147483647 h 36"/>
              <a:gd name="T18" fmla="*/ 2147483647 w 38"/>
              <a:gd name="T19" fmla="*/ 2147483647 h 36"/>
              <a:gd name="T20" fmla="*/ 2147483647 w 38"/>
              <a:gd name="T21" fmla="*/ 2147483647 h 36"/>
              <a:gd name="T22" fmla="*/ 2147483647 w 38"/>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solidFill>
            <a:srgbClr val="2929A5"/>
          </a:solidFill>
          <a:ln w="7938">
            <a:solidFill>
              <a:schemeClr val="tx1"/>
            </a:solidFill>
            <a:prstDash val="solid"/>
            <a:round/>
            <a:headEnd/>
            <a:tailEnd/>
          </a:ln>
        </p:spPr>
        <p:txBody>
          <a:bodyPr/>
          <a:lstStyle/>
          <a:p>
            <a:endParaRPr lang="en-US"/>
          </a:p>
        </p:txBody>
      </p:sp>
      <p:sp>
        <p:nvSpPr>
          <p:cNvPr id="226" name="Freeform 224"/>
          <p:cNvSpPr>
            <a:spLocks/>
          </p:cNvSpPr>
          <p:nvPr/>
        </p:nvSpPr>
        <p:spPr bwMode="auto">
          <a:xfrm>
            <a:off x="6303963" y="3965575"/>
            <a:ext cx="206375" cy="114300"/>
          </a:xfrm>
          <a:custGeom>
            <a:avLst/>
            <a:gdLst>
              <a:gd name="T0" fmla="*/ 2147483647 w 130"/>
              <a:gd name="T1" fmla="*/ 2147483647 h 72"/>
              <a:gd name="T2" fmla="*/ 2147483647 w 130"/>
              <a:gd name="T3" fmla="*/ 0 h 72"/>
              <a:gd name="T4" fmla="*/ 2147483647 w 130"/>
              <a:gd name="T5" fmla="*/ 2147483647 h 72"/>
              <a:gd name="T6" fmla="*/ 2147483647 w 130"/>
              <a:gd name="T7" fmla="*/ 2147483647 h 72"/>
              <a:gd name="T8" fmla="*/ 2147483647 w 130"/>
              <a:gd name="T9" fmla="*/ 2147483647 h 72"/>
              <a:gd name="T10" fmla="*/ 2147483647 w 130"/>
              <a:gd name="T11" fmla="*/ 2147483647 h 72"/>
              <a:gd name="T12" fmla="*/ 2147483647 w 130"/>
              <a:gd name="T13" fmla="*/ 2147483647 h 72"/>
              <a:gd name="T14" fmla="*/ 2147483647 w 130"/>
              <a:gd name="T15" fmla="*/ 2147483647 h 72"/>
              <a:gd name="T16" fmla="*/ 2147483647 w 130"/>
              <a:gd name="T17" fmla="*/ 2147483647 h 72"/>
              <a:gd name="T18" fmla="*/ 2147483647 w 130"/>
              <a:gd name="T19" fmla="*/ 2147483647 h 72"/>
              <a:gd name="T20" fmla="*/ 2147483647 w 130"/>
              <a:gd name="T21" fmla="*/ 2147483647 h 72"/>
              <a:gd name="T22" fmla="*/ 2147483647 w 130"/>
              <a:gd name="T23" fmla="*/ 2147483647 h 72"/>
              <a:gd name="T24" fmla="*/ 2147483647 w 130"/>
              <a:gd name="T25" fmla="*/ 2147483647 h 72"/>
              <a:gd name="T26" fmla="*/ 2147483647 w 130"/>
              <a:gd name="T27" fmla="*/ 2147483647 h 72"/>
              <a:gd name="T28" fmla="*/ 2147483647 w 130"/>
              <a:gd name="T29" fmla="*/ 2147483647 h 72"/>
              <a:gd name="T30" fmla="*/ 2147483647 w 130"/>
              <a:gd name="T31" fmla="*/ 2147483647 h 72"/>
              <a:gd name="T32" fmla="*/ 0 w 130"/>
              <a:gd name="T33" fmla="*/ 2147483647 h 72"/>
              <a:gd name="T34" fmla="*/ 2147483647 w 130"/>
              <a:gd name="T35" fmla="*/ 2147483647 h 72"/>
              <a:gd name="T36" fmla="*/ 2147483647 w 130"/>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solidFill>
            <a:srgbClr val="6699FF"/>
          </a:solidFill>
          <a:ln w="7938">
            <a:solidFill>
              <a:schemeClr val="tx1"/>
            </a:solidFill>
            <a:prstDash val="solid"/>
            <a:round/>
            <a:headEnd/>
            <a:tailEnd/>
          </a:ln>
        </p:spPr>
        <p:txBody>
          <a:bodyPr/>
          <a:lstStyle/>
          <a:p>
            <a:endParaRPr lang="en-US"/>
          </a:p>
        </p:txBody>
      </p:sp>
      <p:sp>
        <p:nvSpPr>
          <p:cNvPr id="227" name="Freeform 225"/>
          <p:cNvSpPr>
            <a:spLocks/>
          </p:cNvSpPr>
          <p:nvPr/>
        </p:nvSpPr>
        <p:spPr bwMode="auto">
          <a:xfrm>
            <a:off x="6532563" y="4029075"/>
            <a:ext cx="79375" cy="41275"/>
          </a:xfrm>
          <a:custGeom>
            <a:avLst/>
            <a:gdLst>
              <a:gd name="T0" fmla="*/ 2147483647 w 50"/>
              <a:gd name="T1" fmla="*/ 0 h 26"/>
              <a:gd name="T2" fmla="*/ 2147483647 w 50"/>
              <a:gd name="T3" fmla="*/ 2147483647 h 26"/>
              <a:gd name="T4" fmla="*/ 2147483647 w 50"/>
              <a:gd name="T5" fmla="*/ 2147483647 h 26"/>
              <a:gd name="T6" fmla="*/ 0 w 50"/>
              <a:gd name="T7" fmla="*/ 2147483647 h 26"/>
              <a:gd name="T8" fmla="*/ 2147483647 w 50"/>
              <a:gd name="T9" fmla="*/ 2147483647 h 26"/>
              <a:gd name="T10" fmla="*/ 2147483647 w 50"/>
              <a:gd name="T11" fmla="*/ 2147483647 h 26"/>
              <a:gd name="T12" fmla="*/ 2147483647 w 50"/>
              <a:gd name="T13" fmla="*/ 2147483647 h 26"/>
              <a:gd name="T14" fmla="*/ 2147483647 w 50"/>
              <a:gd name="T15" fmla="*/ 2147483647 h 26"/>
              <a:gd name="T16" fmla="*/ 2147483647 w 50"/>
              <a:gd name="T17" fmla="*/ 2147483647 h 26"/>
              <a:gd name="T18" fmla="*/ 2147483647 w 50"/>
              <a:gd name="T19" fmla="*/ 2147483647 h 26"/>
              <a:gd name="T20" fmla="*/ 2147483647 w 50"/>
              <a:gd name="T21" fmla="*/ 2147483647 h 26"/>
              <a:gd name="T22" fmla="*/ 2147483647 w 50"/>
              <a:gd name="T23" fmla="*/ 2147483647 h 26"/>
              <a:gd name="T24" fmla="*/ 2147483647 w 50"/>
              <a:gd name="T25" fmla="*/ 0 h 26"/>
              <a:gd name="T26" fmla="*/ 2147483647 w 50"/>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solidFill>
            <a:srgbClr val="6699FF"/>
          </a:solidFill>
          <a:ln w="7938">
            <a:solidFill>
              <a:schemeClr val="tx1"/>
            </a:solidFill>
            <a:prstDash val="solid"/>
            <a:round/>
            <a:headEnd/>
            <a:tailEnd/>
          </a:ln>
        </p:spPr>
        <p:txBody>
          <a:bodyPr/>
          <a:lstStyle/>
          <a:p>
            <a:endParaRPr lang="en-US"/>
          </a:p>
        </p:txBody>
      </p:sp>
      <p:sp>
        <p:nvSpPr>
          <p:cNvPr id="228" name="Freeform 226"/>
          <p:cNvSpPr>
            <a:spLocks/>
          </p:cNvSpPr>
          <p:nvPr/>
        </p:nvSpPr>
        <p:spPr bwMode="auto">
          <a:xfrm>
            <a:off x="6510338" y="4076700"/>
            <a:ext cx="111125" cy="142875"/>
          </a:xfrm>
          <a:custGeom>
            <a:avLst/>
            <a:gdLst>
              <a:gd name="T0" fmla="*/ 2147483647 w 70"/>
              <a:gd name="T1" fmla="*/ 2147483647 h 90"/>
              <a:gd name="T2" fmla="*/ 2147483647 w 70"/>
              <a:gd name="T3" fmla="*/ 2147483647 h 90"/>
              <a:gd name="T4" fmla="*/ 2147483647 w 70"/>
              <a:gd name="T5" fmla="*/ 2147483647 h 90"/>
              <a:gd name="T6" fmla="*/ 2147483647 w 70"/>
              <a:gd name="T7" fmla="*/ 2147483647 h 90"/>
              <a:gd name="T8" fmla="*/ 0 w 70"/>
              <a:gd name="T9" fmla="*/ 2147483647 h 90"/>
              <a:gd name="T10" fmla="*/ 2147483647 w 70"/>
              <a:gd name="T11" fmla="*/ 2147483647 h 90"/>
              <a:gd name="T12" fmla="*/ 2147483647 w 70"/>
              <a:gd name="T13" fmla="*/ 2147483647 h 90"/>
              <a:gd name="T14" fmla="*/ 2147483647 w 70"/>
              <a:gd name="T15" fmla="*/ 2147483647 h 90"/>
              <a:gd name="T16" fmla="*/ 2147483647 w 70"/>
              <a:gd name="T17" fmla="*/ 0 h 90"/>
              <a:gd name="T18" fmla="*/ 2147483647 w 70"/>
              <a:gd name="T19" fmla="*/ 2147483647 h 90"/>
              <a:gd name="T20" fmla="*/ 2147483647 w 70"/>
              <a:gd name="T21" fmla="*/ 2147483647 h 90"/>
              <a:gd name="T22" fmla="*/ 2147483647 w 70"/>
              <a:gd name="T23" fmla="*/ 2147483647 h 90"/>
              <a:gd name="T24" fmla="*/ 2147483647 w 70"/>
              <a:gd name="T25" fmla="*/ 2147483647 h 90"/>
              <a:gd name="T26" fmla="*/ 2147483647 w 70"/>
              <a:gd name="T27" fmla="*/ 2147483647 h 90"/>
              <a:gd name="T28" fmla="*/ 2147483647 w 70"/>
              <a:gd name="T29" fmla="*/ 2147483647 h 90"/>
              <a:gd name="T30" fmla="*/ 2147483647 w 70"/>
              <a:gd name="T31" fmla="*/ 2147483647 h 90"/>
              <a:gd name="T32" fmla="*/ 2147483647 w 70"/>
              <a:gd name="T33" fmla="*/ 2147483647 h 90"/>
              <a:gd name="T34" fmla="*/ 2147483647 w 70"/>
              <a:gd name="T35" fmla="*/ 2147483647 h 90"/>
              <a:gd name="T36" fmla="*/ 2147483647 w 70"/>
              <a:gd name="T37" fmla="*/ 2147483647 h 90"/>
              <a:gd name="T38" fmla="*/ 2147483647 w 70"/>
              <a:gd name="T39" fmla="*/ 2147483647 h 90"/>
              <a:gd name="T40" fmla="*/ 2147483647 w 70"/>
              <a:gd name="T41" fmla="*/ 2147483647 h 90"/>
              <a:gd name="T42" fmla="*/ 2147483647 w 70"/>
              <a:gd name="T43" fmla="*/ 2147483647 h 90"/>
              <a:gd name="T44" fmla="*/ 2147483647 w 70"/>
              <a:gd name="T45" fmla="*/ 2147483647 h 90"/>
              <a:gd name="T46" fmla="*/ 2147483647 w 70"/>
              <a:gd name="T47" fmla="*/ 2147483647 h 90"/>
              <a:gd name="T48" fmla="*/ 2147483647 w 70"/>
              <a:gd name="T49" fmla="*/ 2147483647 h 90"/>
              <a:gd name="T50" fmla="*/ 2147483647 w 70"/>
              <a:gd name="T51" fmla="*/ 2147483647 h 90"/>
              <a:gd name="T52" fmla="*/ 2147483647 w 70"/>
              <a:gd name="T53" fmla="*/ 2147483647 h 90"/>
              <a:gd name="T54" fmla="*/ 2147483647 w 70"/>
              <a:gd name="T55" fmla="*/ 2147483647 h 90"/>
              <a:gd name="T56" fmla="*/ 2147483647 w 70"/>
              <a:gd name="T57" fmla="*/ 2147483647 h 90"/>
              <a:gd name="T58" fmla="*/ 2147483647 w 70"/>
              <a:gd name="T59" fmla="*/ 2147483647 h 90"/>
              <a:gd name="T60" fmla="*/ 2147483647 w 70"/>
              <a:gd name="T61" fmla="*/ 2147483647 h 90"/>
              <a:gd name="T62" fmla="*/ 2147483647 w 70"/>
              <a:gd name="T63" fmla="*/ 2147483647 h 90"/>
              <a:gd name="T64" fmla="*/ 2147483647 w 70"/>
              <a:gd name="T65" fmla="*/ 2147483647 h 90"/>
              <a:gd name="T66" fmla="*/ 2147483647 w 70"/>
              <a:gd name="T67" fmla="*/ 2147483647 h 90"/>
              <a:gd name="T68" fmla="*/ 2147483647 w 70"/>
              <a:gd name="T69" fmla="*/ 2147483647 h 90"/>
              <a:gd name="T70" fmla="*/ 2147483647 w 70"/>
              <a:gd name="T71" fmla="*/ 2147483647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solidFill>
            <a:srgbClr val="6699FF"/>
          </a:solidFill>
          <a:ln w="7938">
            <a:solidFill>
              <a:schemeClr val="tx1"/>
            </a:solidFill>
            <a:prstDash val="solid"/>
            <a:round/>
            <a:headEnd/>
            <a:tailEnd/>
          </a:ln>
        </p:spPr>
        <p:txBody>
          <a:bodyPr/>
          <a:lstStyle/>
          <a:p>
            <a:endParaRPr lang="en-US"/>
          </a:p>
        </p:txBody>
      </p:sp>
      <p:sp>
        <p:nvSpPr>
          <p:cNvPr id="229" name="Freeform 227"/>
          <p:cNvSpPr>
            <a:spLocks/>
          </p:cNvSpPr>
          <p:nvPr/>
        </p:nvSpPr>
        <p:spPr bwMode="auto">
          <a:xfrm>
            <a:off x="6300788" y="4511675"/>
            <a:ext cx="50800" cy="92075"/>
          </a:xfrm>
          <a:custGeom>
            <a:avLst/>
            <a:gdLst>
              <a:gd name="T0" fmla="*/ 2147483647 w 32"/>
              <a:gd name="T1" fmla="*/ 0 h 58"/>
              <a:gd name="T2" fmla="*/ 2147483647 w 32"/>
              <a:gd name="T3" fmla="*/ 2147483647 h 58"/>
              <a:gd name="T4" fmla="*/ 2147483647 w 32"/>
              <a:gd name="T5" fmla="*/ 2147483647 h 58"/>
              <a:gd name="T6" fmla="*/ 2147483647 w 32"/>
              <a:gd name="T7" fmla="*/ 2147483647 h 58"/>
              <a:gd name="T8" fmla="*/ 2147483647 w 32"/>
              <a:gd name="T9" fmla="*/ 2147483647 h 58"/>
              <a:gd name="T10" fmla="*/ 2147483647 w 32"/>
              <a:gd name="T11" fmla="*/ 2147483647 h 58"/>
              <a:gd name="T12" fmla="*/ 2147483647 w 32"/>
              <a:gd name="T13" fmla="*/ 2147483647 h 58"/>
              <a:gd name="T14" fmla="*/ 0 w 32"/>
              <a:gd name="T15" fmla="*/ 2147483647 h 58"/>
              <a:gd name="T16" fmla="*/ 0 w 32"/>
              <a:gd name="T17" fmla="*/ 2147483647 h 58"/>
              <a:gd name="T18" fmla="*/ 2147483647 w 32"/>
              <a:gd name="T19" fmla="*/ 2147483647 h 58"/>
              <a:gd name="T20" fmla="*/ 2147483647 w 32"/>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solidFill>
            <a:srgbClr val="2929A5"/>
          </a:solidFill>
          <a:ln w="7938">
            <a:solidFill>
              <a:schemeClr val="tx1"/>
            </a:solidFill>
            <a:prstDash val="solid"/>
            <a:round/>
            <a:headEnd/>
            <a:tailEnd/>
          </a:ln>
        </p:spPr>
        <p:txBody>
          <a:bodyPr/>
          <a:lstStyle/>
          <a:p>
            <a:endParaRPr lang="en-US"/>
          </a:p>
        </p:txBody>
      </p:sp>
      <p:sp>
        <p:nvSpPr>
          <p:cNvPr id="230" name="Freeform 228"/>
          <p:cNvSpPr>
            <a:spLocks/>
          </p:cNvSpPr>
          <p:nvPr/>
        </p:nvSpPr>
        <p:spPr bwMode="auto">
          <a:xfrm>
            <a:off x="6011863" y="3819525"/>
            <a:ext cx="730250" cy="736600"/>
          </a:xfrm>
          <a:custGeom>
            <a:avLst/>
            <a:gdLst>
              <a:gd name="T0" fmla="*/ 2147483647 w 460"/>
              <a:gd name="T1" fmla="*/ 2147483647 h 464"/>
              <a:gd name="T2" fmla="*/ 2147483647 w 460"/>
              <a:gd name="T3" fmla="*/ 2147483647 h 464"/>
              <a:gd name="T4" fmla="*/ 2147483647 w 460"/>
              <a:gd name="T5" fmla="*/ 2147483647 h 464"/>
              <a:gd name="T6" fmla="*/ 2147483647 w 460"/>
              <a:gd name="T7" fmla="*/ 2147483647 h 464"/>
              <a:gd name="T8" fmla="*/ 2147483647 w 460"/>
              <a:gd name="T9" fmla="*/ 2147483647 h 464"/>
              <a:gd name="T10" fmla="*/ 2147483647 w 460"/>
              <a:gd name="T11" fmla="*/ 2147483647 h 464"/>
              <a:gd name="T12" fmla="*/ 2147483647 w 460"/>
              <a:gd name="T13" fmla="*/ 2147483647 h 464"/>
              <a:gd name="T14" fmla="*/ 2147483647 w 460"/>
              <a:gd name="T15" fmla="*/ 2147483647 h 464"/>
              <a:gd name="T16" fmla="*/ 2147483647 w 460"/>
              <a:gd name="T17" fmla="*/ 2147483647 h 464"/>
              <a:gd name="T18" fmla="*/ 2147483647 w 460"/>
              <a:gd name="T19" fmla="*/ 2147483647 h 464"/>
              <a:gd name="T20" fmla="*/ 2147483647 w 460"/>
              <a:gd name="T21" fmla="*/ 2147483647 h 464"/>
              <a:gd name="T22" fmla="*/ 2147483647 w 460"/>
              <a:gd name="T23" fmla="*/ 2147483647 h 464"/>
              <a:gd name="T24" fmla="*/ 2147483647 w 460"/>
              <a:gd name="T25" fmla="*/ 2147483647 h 464"/>
              <a:gd name="T26" fmla="*/ 2147483647 w 460"/>
              <a:gd name="T27" fmla="*/ 2147483647 h 464"/>
              <a:gd name="T28" fmla="*/ 2147483647 w 460"/>
              <a:gd name="T29" fmla="*/ 2147483647 h 464"/>
              <a:gd name="T30" fmla="*/ 2147483647 w 460"/>
              <a:gd name="T31" fmla="*/ 2147483647 h 464"/>
              <a:gd name="T32" fmla="*/ 2147483647 w 460"/>
              <a:gd name="T33" fmla="*/ 2147483647 h 464"/>
              <a:gd name="T34" fmla="*/ 2147483647 w 460"/>
              <a:gd name="T35" fmla="*/ 2147483647 h 464"/>
              <a:gd name="T36" fmla="*/ 2147483647 w 460"/>
              <a:gd name="T37" fmla="*/ 2147483647 h 464"/>
              <a:gd name="T38" fmla="*/ 2147483647 w 460"/>
              <a:gd name="T39" fmla="*/ 2147483647 h 464"/>
              <a:gd name="T40" fmla="*/ 2147483647 w 460"/>
              <a:gd name="T41" fmla="*/ 2147483647 h 464"/>
              <a:gd name="T42" fmla="*/ 2147483647 w 460"/>
              <a:gd name="T43" fmla="*/ 2147483647 h 464"/>
              <a:gd name="T44" fmla="*/ 2147483647 w 460"/>
              <a:gd name="T45" fmla="*/ 2147483647 h 464"/>
              <a:gd name="T46" fmla="*/ 2147483647 w 460"/>
              <a:gd name="T47" fmla="*/ 2147483647 h 464"/>
              <a:gd name="T48" fmla="*/ 2147483647 w 460"/>
              <a:gd name="T49" fmla="*/ 2147483647 h 464"/>
              <a:gd name="T50" fmla="*/ 2147483647 w 460"/>
              <a:gd name="T51" fmla="*/ 2147483647 h 464"/>
              <a:gd name="T52" fmla="*/ 2147483647 w 460"/>
              <a:gd name="T53" fmla="*/ 2147483647 h 464"/>
              <a:gd name="T54" fmla="*/ 2147483647 w 460"/>
              <a:gd name="T55" fmla="*/ 2147483647 h 464"/>
              <a:gd name="T56" fmla="*/ 2147483647 w 460"/>
              <a:gd name="T57" fmla="*/ 2147483647 h 464"/>
              <a:gd name="T58" fmla="*/ 2147483647 w 460"/>
              <a:gd name="T59" fmla="*/ 2147483647 h 464"/>
              <a:gd name="T60" fmla="*/ 2147483647 w 460"/>
              <a:gd name="T61" fmla="*/ 2147483647 h 464"/>
              <a:gd name="T62" fmla="*/ 2147483647 w 460"/>
              <a:gd name="T63" fmla="*/ 2147483647 h 464"/>
              <a:gd name="T64" fmla="*/ 2147483647 w 460"/>
              <a:gd name="T65" fmla="*/ 2147483647 h 464"/>
              <a:gd name="T66" fmla="*/ 2147483647 w 460"/>
              <a:gd name="T67" fmla="*/ 2147483647 h 464"/>
              <a:gd name="T68" fmla="*/ 2147483647 w 460"/>
              <a:gd name="T69" fmla="*/ 2147483647 h 464"/>
              <a:gd name="T70" fmla="*/ 2147483647 w 460"/>
              <a:gd name="T71" fmla="*/ 2147483647 h 464"/>
              <a:gd name="T72" fmla="*/ 2147483647 w 460"/>
              <a:gd name="T73" fmla="*/ 2147483647 h 464"/>
              <a:gd name="T74" fmla="*/ 2147483647 w 460"/>
              <a:gd name="T75" fmla="*/ 2147483647 h 464"/>
              <a:gd name="T76" fmla="*/ 2147483647 w 460"/>
              <a:gd name="T77" fmla="*/ 2147483647 h 464"/>
              <a:gd name="T78" fmla="*/ 2147483647 w 460"/>
              <a:gd name="T79" fmla="*/ 2147483647 h 464"/>
              <a:gd name="T80" fmla="*/ 2147483647 w 460"/>
              <a:gd name="T81" fmla="*/ 2147483647 h 464"/>
              <a:gd name="T82" fmla="*/ 2147483647 w 460"/>
              <a:gd name="T83" fmla="*/ 2147483647 h 464"/>
              <a:gd name="T84" fmla="*/ 2147483647 w 460"/>
              <a:gd name="T85" fmla="*/ 2147483647 h 464"/>
              <a:gd name="T86" fmla="*/ 2147483647 w 460"/>
              <a:gd name="T87" fmla="*/ 2147483647 h 464"/>
              <a:gd name="T88" fmla="*/ 2147483647 w 460"/>
              <a:gd name="T89" fmla="*/ 2147483647 h 464"/>
              <a:gd name="T90" fmla="*/ 2147483647 w 460"/>
              <a:gd name="T91" fmla="*/ 2147483647 h 464"/>
              <a:gd name="T92" fmla="*/ 0 w 460"/>
              <a:gd name="T93" fmla="*/ 2147483647 h 4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solidFill>
            <a:srgbClr val="2929A5"/>
          </a:solidFill>
          <a:ln w="7938">
            <a:solidFill>
              <a:schemeClr val="tx1"/>
            </a:solidFill>
            <a:prstDash val="solid"/>
            <a:round/>
            <a:headEnd/>
            <a:tailEnd/>
          </a:ln>
        </p:spPr>
        <p:txBody>
          <a:bodyPr/>
          <a:lstStyle/>
          <a:p>
            <a:endParaRPr lang="en-US"/>
          </a:p>
        </p:txBody>
      </p:sp>
      <p:sp>
        <p:nvSpPr>
          <p:cNvPr id="231" name="Freeform 229"/>
          <p:cNvSpPr>
            <a:spLocks/>
          </p:cNvSpPr>
          <p:nvPr/>
        </p:nvSpPr>
        <p:spPr bwMode="auto">
          <a:xfrm>
            <a:off x="6611938" y="4022725"/>
            <a:ext cx="212725" cy="469900"/>
          </a:xfrm>
          <a:custGeom>
            <a:avLst/>
            <a:gdLst>
              <a:gd name="T0" fmla="*/ 2147483647 w 134"/>
              <a:gd name="T1" fmla="*/ 2147483647 h 296"/>
              <a:gd name="T2" fmla="*/ 2147483647 w 134"/>
              <a:gd name="T3" fmla="*/ 2147483647 h 296"/>
              <a:gd name="T4" fmla="*/ 2147483647 w 134"/>
              <a:gd name="T5" fmla="*/ 2147483647 h 296"/>
              <a:gd name="T6" fmla="*/ 2147483647 w 134"/>
              <a:gd name="T7" fmla="*/ 2147483647 h 296"/>
              <a:gd name="T8" fmla="*/ 2147483647 w 134"/>
              <a:gd name="T9" fmla="*/ 2147483647 h 296"/>
              <a:gd name="T10" fmla="*/ 2147483647 w 134"/>
              <a:gd name="T11" fmla="*/ 2147483647 h 296"/>
              <a:gd name="T12" fmla="*/ 2147483647 w 134"/>
              <a:gd name="T13" fmla="*/ 2147483647 h 296"/>
              <a:gd name="T14" fmla="*/ 2147483647 w 134"/>
              <a:gd name="T15" fmla="*/ 2147483647 h 296"/>
              <a:gd name="T16" fmla="*/ 2147483647 w 134"/>
              <a:gd name="T17" fmla="*/ 2147483647 h 296"/>
              <a:gd name="T18" fmla="*/ 2147483647 w 134"/>
              <a:gd name="T19" fmla="*/ 2147483647 h 296"/>
              <a:gd name="T20" fmla="*/ 2147483647 w 134"/>
              <a:gd name="T21" fmla="*/ 2147483647 h 296"/>
              <a:gd name="T22" fmla="*/ 2147483647 w 134"/>
              <a:gd name="T23" fmla="*/ 2147483647 h 296"/>
              <a:gd name="T24" fmla="*/ 2147483647 w 134"/>
              <a:gd name="T25" fmla="*/ 2147483647 h 296"/>
              <a:gd name="T26" fmla="*/ 2147483647 w 134"/>
              <a:gd name="T27" fmla="*/ 2147483647 h 296"/>
              <a:gd name="T28" fmla="*/ 2147483647 w 134"/>
              <a:gd name="T29" fmla="*/ 2147483647 h 296"/>
              <a:gd name="T30" fmla="*/ 2147483647 w 134"/>
              <a:gd name="T31" fmla="*/ 2147483647 h 296"/>
              <a:gd name="T32" fmla="*/ 2147483647 w 134"/>
              <a:gd name="T33" fmla="*/ 2147483647 h 296"/>
              <a:gd name="T34" fmla="*/ 2147483647 w 134"/>
              <a:gd name="T35" fmla="*/ 2147483647 h 296"/>
              <a:gd name="T36" fmla="*/ 2147483647 w 134"/>
              <a:gd name="T37" fmla="*/ 2147483647 h 296"/>
              <a:gd name="T38" fmla="*/ 2147483647 w 134"/>
              <a:gd name="T39" fmla="*/ 2147483647 h 296"/>
              <a:gd name="T40" fmla="*/ 2147483647 w 134"/>
              <a:gd name="T41" fmla="*/ 2147483647 h 296"/>
              <a:gd name="T42" fmla="*/ 2147483647 w 134"/>
              <a:gd name="T43" fmla="*/ 2147483647 h 296"/>
              <a:gd name="T44" fmla="*/ 2147483647 w 134"/>
              <a:gd name="T45" fmla="*/ 2147483647 h 296"/>
              <a:gd name="T46" fmla="*/ 2147483647 w 134"/>
              <a:gd name="T47" fmla="*/ 2147483647 h 296"/>
              <a:gd name="T48" fmla="*/ 2147483647 w 134"/>
              <a:gd name="T49" fmla="*/ 2147483647 h 296"/>
              <a:gd name="T50" fmla="*/ 2147483647 w 134"/>
              <a:gd name="T51" fmla="*/ 2147483647 h 296"/>
              <a:gd name="T52" fmla="*/ 2147483647 w 134"/>
              <a:gd name="T53" fmla="*/ 2147483647 h 296"/>
              <a:gd name="T54" fmla="*/ 2147483647 w 134"/>
              <a:gd name="T55" fmla="*/ 2147483647 h 296"/>
              <a:gd name="T56" fmla="*/ 2147483647 w 134"/>
              <a:gd name="T57" fmla="*/ 2147483647 h 296"/>
              <a:gd name="T58" fmla="*/ 2147483647 w 134"/>
              <a:gd name="T59" fmla="*/ 2147483647 h 296"/>
              <a:gd name="T60" fmla="*/ 2147483647 w 134"/>
              <a:gd name="T61" fmla="*/ 2147483647 h 296"/>
              <a:gd name="T62" fmla="*/ 2147483647 w 134"/>
              <a:gd name="T63" fmla="*/ 2147483647 h 296"/>
              <a:gd name="T64" fmla="*/ 0 w 134"/>
              <a:gd name="T65" fmla="*/ 2147483647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solidFill>
            <a:srgbClr val="6699FF"/>
          </a:solidFill>
          <a:ln w="7938">
            <a:solidFill>
              <a:schemeClr val="tx1"/>
            </a:solidFill>
            <a:prstDash val="solid"/>
            <a:round/>
            <a:headEnd/>
            <a:tailEnd/>
          </a:ln>
        </p:spPr>
        <p:txBody>
          <a:bodyPr/>
          <a:lstStyle/>
          <a:p>
            <a:endParaRPr lang="en-US"/>
          </a:p>
        </p:txBody>
      </p:sp>
      <p:sp>
        <p:nvSpPr>
          <p:cNvPr id="232" name="Freeform 230"/>
          <p:cNvSpPr>
            <a:spLocks/>
          </p:cNvSpPr>
          <p:nvPr/>
        </p:nvSpPr>
        <p:spPr bwMode="auto">
          <a:xfrm>
            <a:off x="6745288" y="4235450"/>
            <a:ext cx="206375" cy="381000"/>
          </a:xfrm>
          <a:custGeom>
            <a:avLst/>
            <a:gdLst>
              <a:gd name="T0" fmla="*/ 2147483647 w 130"/>
              <a:gd name="T1" fmla="*/ 2147483647 h 240"/>
              <a:gd name="T2" fmla="*/ 2147483647 w 130"/>
              <a:gd name="T3" fmla="*/ 2147483647 h 240"/>
              <a:gd name="T4" fmla="*/ 2147483647 w 130"/>
              <a:gd name="T5" fmla="*/ 2147483647 h 240"/>
              <a:gd name="T6" fmla="*/ 2147483647 w 130"/>
              <a:gd name="T7" fmla="*/ 2147483647 h 240"/>
              <a:gd name="T8" fmla="*/ 2147483647 w 130"/>
              <a:gd name="T9" fmla="*/ 2147483647 h 240"/>
              <a:gd name="T10" fmla="*/ 2147483647 w 130"/>
              <a:gd name="T11" fmla="*/ 2147483647 h 240"/>
              <a:gd name="T12" fmla="*/ 2147483647 w 130"/>
              <a:gd name="T13" fmla="*/ 2147483647 h 240"/>
              <a:gd name="T14" fmla="*/ 2147483647 w 130"/>
              <a:gd name="T15" fmla="*/ 2147483647 h 240"/>
              <a:gd name="T16" fmla="*/ 2147483647 w 130"/>
              <a:gd name="T17" fmla="*/ 2147483647 h 240"/>
              <a:gd name="T18" fmla="*/ 2147483647 w 130"/>
              <a:gd name="T19" fmla="*/ 2147483647 h 240"/>
              <a:gd name="T20" fmla="*/ 2147483647 w 130"/>
              <a:gd name="T21" fmla="*/ 2147483647 h 240"/>
              <a:gd name="T22" fmla="*/ 2147483647 w 130"/>
              <a:gd name="T23" fmla="*/ 2147483647 h 240"/>
              <a:gd name="T24" fmla="*/ 2147483647 w 130"/>
              <a:gd name="T25" fmla="*/ 2147483647 h 240"/>
              <a:gd name="T26" fmla="*/ 2147483647 w 130"/>
              <a:gd name="T27" fmla="*/ 2147483647 h 240"/>
              <a:gd name="T28" fmla="*/ 2147483647 w 130"/>
              <a:gd name="T29" fmla="*/ 2147483647 h 240"/>
              <a:gd name="T30" fmla="*/ 2147483647 w 130"/>
              <a:gd name="T31" fmla="*/ 2147483647 h 240"/>
              <a:gd name="T32" fmla="*/ 2147483647 w 130"/>
              <a:gd name="T33" fmla="*/ 2147483647 h 240"/>
              <a:gd name="T34" fmla="*/ 2147483647 w 130"/>
              <a:gd name="T35" fmla="*/ 2147483647 h 240"/>
              <a:gd name="T36" fmla="*/ 2147483647 w 130"/>
              <a:gd name="T37" fmla="*/ 2147483647 h 240"/>
              <a:gd name="T38" fmla="*/ 2147483647 w 130"/>
              <a:gd name="T39" fmla="*/ 2147483647 h 240"/>
              <a:gd name="T40" fmla="*/ 2147483647 w 130"/>
              <a:gd name="T41" fmla="*/ 2147483647 h 240"/>
              <a:gd name="T42" fmla="*/ 2147483647 w 130"/>
              <a:gd name="T43" fmla="*/ 2147483647 h 240"/>
              <a:gd name="T44" fmla="*/ 2147483647 w 130"/>
              <a:gd name="T45" fmla="*/ 2147483647 h 240"/>
              <a:gd name="T46" fmla="*/ 2147483647 w 130"/>
              <a:gd name="T47" fmla="*/ 2147483647 h 240"/>
              <a:gd name="T48" fmla="*/ 2147483647 w 130"/>
              <a:gd name="T49" fmla="*/ 2147483647 h 240"/>
              <a:gd name="T50" fmla="*/ 2147483647 w 130"/>
              <a:gd name="T51" fmla="*/ 2147483647 h 240"/>
              <a:gd name="T52" fmla="*/ 2147483647 w 130"/>
              <a:gd name="T53" fmla="*/ 2147483647 h 240"/>
              <a:gd name="T54" fmla="*/ 2147483647 w 130"/>
              <a:gd name="T55" fmla="*/ 2147483647 h 240"/>
              <a:gd name="T56" fmla="*/ 2147483647 w 130"/>
              <a:gd name="T57" fmla="*/ 2147483647 h 240"/>
              <a:gd name="T58" fmla="*/ 2147483647 w 130"/>
              <a:gd name="T59" fmla="*/ 2147483647 h 240"/>
              <a:gd name="T60" fmla="*/ 2147483647 w 130"/>
              <a:gd name="T61" fmla="*/ 2147483647 h 240"/>
              <a:gd name="T62" fmla="*/ 2147483647 w 130"/>
              <a:gd name="T63" fmla="*/ 2147483647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solidFill>
            <a:srgbClr val="2929A5"/>
          </a:solidFill>
          <a:ln w="7938">
            <a:solidFill>
              <a:schemeClr val="tx1"/>
            </a:solidFill>
            <a:prstDash val="solid"/>
            <a:round/>
            <a:headEnd/>
            <a:tailEnd/>
          </a:ln>
        </p:spPr>
        <p:txBody>
          <a:bodyPr/>
          <a:lstStyle/>
          <a:p>
            <a:endParaRPr lang="en-US"/>
          </a:p>
        </p:txBody>
      </p:sp>
      <p:sp>
        <p:nvSpPr>
          <p:cNvPr id="233" name="Freeform 231"/>
          <p:cNvSpPr>
            <a:spLocks/>
          </p:cNvSpPr>
          <p:nvPr/>
        </p:nvSpPr>
        <p:spPr bwMode="auto">
          <a:xfrm>
            <a:off x="6811963" y="4591050"/>
            <a:ext cx="101600" cy="130175"/>
          </a:xfrm>
          <a:custGeom>
            <a:avLst/>
            <a:gdLst>
              <a:gd name="T0" fmla="*/ 0 w 64"/>
              <a:gd name="T1" fmla="*/ 0 h 82"/>
              <a:gd name="T2" fmla="*/ 2147483647 w 64"/>
              <a:gd name="T3" fmla="*/ 2147483647 h 82"/>
              <a:gd name="T4" fmla="*/ 2147483647 w 64"/>
              <a:gd name="T5" fmla="*/ 2147483647 h 82"/>
              <a:gd name="T6" fmla="*/ 2147483647 w 64"/>
              <a:gd name="T7" fmla="*/ 2147483647 h 82"/>
              <a:gd name="T8" fmla="*/ 2147483647 w 64"/>
              <a:gd name="T9" fmla="*/ 2147483647 h 82"/>
              <a:gd name="T10" fmla="*/ 2147483647 w 64"/>
              <a:gd name="T11" fmla="*/ 2147483647 h 82"/>
              <a:gd name="T12" fmla="*/ 2147483647 w 64"/>
              <a:gd name="T13" fmla="*/ 2147483647 h 82"/>
              <a:gd name="T14" fmla="*/ 2147483647 w 64"/>
              <a:gd name="T15" fmla="*/ 2147483647 h 82"/>
              <a:gd name="T16" fmla="*/ 2147483647 w 64"/>
              <a:gd name="T17" fmla="*/ 2147483647 h 82"/>
              <a:gd name="T18" fmla="*/ 2147483647 w 64"/>
              <a:gd name="T19" fmla="*/ 2147483647 h 82"/>
              <a:gd name="T20" fmla="*/ 2147483647 w 64"/>
              <a:gd name="T21" fmla="*/ 2147483647 h 82"/>
              <a:gd name="T22" fmla="*/ 2147483647 w 64"/>
              <a:gd name="T23" fmla="*/ 2147483647 h 82"/>
              <a:gd name="T24" fmla="*/ 2147483647 w 64"/>
              <a:gd name="T25" fmla="*/ 2147483647 h 82"/>
              <a:gd name="T26" fmla="*/ 2147483647 w 64"/>
              <a:gd name="T27" fmla="*/ 2147483647 h 82"/>
              <a:gd name="T28" fmla="*/ 2147483647 w 64"/>
              <a:gd name="T29" fmla="*/ 2147483647 h 82"/>
              <a:gd name="T30" fmla="*/ 2147483647 w 64"/>
              <a:gd name="T31" fmla="*/ 2147483647 h 82"/>
              <a:gd name="T32" fmla="*/ 2147483647 w 64"/>
              <a:gd name="T33" fmla="*/ 2147483647 h 82"/>
              <a:gd name="T34" fmla="*/ 2147483647 w 64"/>
              <a:gd name="T35" fmla="*/ 2147483647 h 82"/>
              <a:gd name="T36" fmla="*/ 2147483647 w 64"/>
              <a:gd name="T37" fmla="*/ 2147483647 h 82"/>
              <a:gd name="T38" fmla="*/ 2147483647 w 64"/>
              <a:gd name="T39" fmla="*/ 2147483647 h 82"/>
              <a:gd name="T40" fmla="*/ 2147483647 w 64"/>
              <a:gd name="T41" fmla="*/ 2147483647 h 82"/>
              <a:gd name="T42" fmla="*/ 0 w 64"/>
              <a:gd name="T43" fmla="*/ 0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solidFill>
            <a:srgbClr val="2929A5"/>
          </a:solidFill>
          <a:ln w="7938">
            <a:solidFill>
              <a:schemeClr val="tx1"/>
            </a:solidFill>
            <a:prstDash val="solid"/>
            <a:round/>
            <a:headEnd/>
            <a:tailEnd/>
          </a:ln>
        </p:spPr>
        <p:txBody>
          <a:bodyPr/>
          <a:lstStyle/>
          <a:p>
            <a:endParaRPr lang="en-US"/>
          </a:p>
        </p:txBody>
      </p:sp>
      <p:sp>
        <p:nvSpPr>
          <p:cNvPr id="234" name="Freeform 232"/>
          <p:cNvSpPr>
            <a:spLocks/>
          </p:cNvSpPr>
          <p:nvPr/>
        </p:nvSpPr>
        <p:spPr bwMode="auto">
          <a:xfrm>
            <a:off x="7053263" y="4584700"/>
            <a:ext cx="244475" cy="149225"/>
          </a:xfrm>
          <a:custGeom>
            <a:avLst/>
            <a:gdLst>
              <a:gd name="T0" fmla="*/ 0 w 154"/>
              <a:gd name="T1" fmla="*/ 2147483647 h 94"/>
              <a:gd name="T2" fmla="*/ 2147483647 w 154"/>
              <a:gd name="T3" fmla="*/ 2147483647 h 94"/>
              <a:gd name="T4" fmla="*/ 2147483647 w 154"/>
              <a:gd name="T5" fmla="*/ 2147483647 h 94"/>
              <a:gd name="T6" fmla="*/ 2147483647 w 154"/>
              <a:gd name="T7" fmla="*/ 2147483647 h 94"/>
              <a:gd name="T8" fmla="*/ 2147483647 w 154"/>
              <a:gd name="T9" fmla="*/ 2147483647 h 94"/>
              <a:gd name="T10" fmla="*/ 2147483647 w 154"/>
              <a:gd name="T11" fmla="*/ 2147483647 h 94"/>
              <a:gd name="T12" fmla="*/ 2147483647 w 154"/>
              <a:gd name="T13" fmla="*/ 2147483647 h 94"/>
              <a:gd name="T14" fmla="*/ 2147483647 w 154"/>
              <a:gd name="T15" fmla="*/ 2147483647 h 94"/>
              <a:gd name="T16" fmla="*/ 2147483647 w 154"/>
              <a:gd name="T17" fmla="*/ 2147483647 h 94"/>
              <a:gd name="T18" fmla="*/ 2147483647 w 154"/>
              <a:gd name="T19" fmla="*/ 2147483647 h 94"/>
              <a:gd name="T20" fmla="*/ 2147483647 w 154"/>
              <a:gd name="T21" fmla="*/ 2147483647 h 94"/>
              <a:gd name="T22" fmla="*/ 2147483647 w 154"/>
              <a:gd name="T23" fmla="*/ 2147483647 h 94"/>
              <a:gd name="T24" fmla="*/ 2147483647 w 154"/>
              <a:gd name="T25" fmla="*/ 2147483647 h 94"/>
              <a:gd name="T26" fmla="*/ 2147483647 w 154"/>
              <a:gd name="T27" fmla="*/ 2147483647 h 94"/>
              <a:gd name="T28" fmla="*/ 2147483647 w 154"/>
              <a:gd name="T29" fmla="*/ 2147483647 h 94"/>
              <a:gd name="T30" fmla="*/ 2147483647 w 154"/>
              <a:gd name="T31" fmla="*/ 2147483647 h 94"/>
              <a:gd name="T32" fmla="*/ 2147483647 w 154"/>
              <a:gd name="T33" fmla="*/ 2147483647 h 94"/>
              <a:gd name="T34" fmla="*/ 2147483647 w 154"/>
              <a:gd name="T35" fmla="*/ 2147483647 h 94"/>
              <a:gd name="T36" fmla="*/ 2147483647 w 154"/>
              <a:gd name="T37" fmla="*/ 2147483647 h 94"/>
              <a:gd name="T38" fmla="*/ 2147483647 w 154"/>
              <a:gd name="T39" fmla="*/ 2147483647 h 94"/>
              <a:gd name="T40" fmla="*/ 2147483647 w 154"/>
              <a:gd name="T41" fmla="*/ 2147483647 h 94"/>
              <a:gd name="T42" fmla="*/ 2147483647 w 154"/>
              <a:gd name="T43" fmla="*/ 2147483647 h 94"/>
              <a:gd name="T44" fmla="*/ 2147483647 w 154"/>
              <a:gd name="T45" fmla="*/ 2147483647 h 94"/>
              <a:gd name="T46" fmla="*/ 2147483647 w 154"/>
              <a:gd name="T47" fmla="*/ 2147483647 h 94"/>
              <a:gd name="T48" fmla="*/ 2147483647 w 154"/>
              <a:gd name="T49" fmla="*/ 0 h 94"/>
              <a:gd name="T50" fmla="*/ 2147483647 w 154"/>
              <a:gd name="T51" fmla="*/ 2147483647 h 94"/>
              <a:gd name="T52" fmla="*/ 2147483647 w 154"/>
              <a:gd name="T53" fmla="*/ 2147483647 h 94"/>
              <a:gd name="T54" fmla="*/ 2147483647 w 154"/>
              <a:gd name="T55" fmla="*/ 2147483647 h 94"/>
              <a:gd name="T56" fmla="*/ 2147483647 w 154"/>
              <a:gd name="T57" fmla="*/ 2147483647 h 94"/>
              <a:gd name="T58" fmla="*/ 2147483647 w 154"/>
              <a:gd name="T59" fmla="*/ 2147483647 h 94"/>
              <a:gd name="T60" fmla="*/ 2147483647 w 154"/>
              <a:gd name="T61" fmla="*/ 2147483647 h 94"/>
              <a:gd name="T62" fmla="*/ 2147483647 w 154"/>
              <a:gd name="T63" fmla="*/ 2147483647 h 94"/>
              <a:gd name="T64" fmla="*/ 2147483647 w 154"/>
              <a:gd name="T65" fmla="*/ 2147483647 h 94"/>
              <a:gd name="T66" fmla="*/ 2147483647 w 154"/>
              <a:gd name="T67" fmla="*/ 2147483647 h 94"/>
              <a:gd name="T68" fmla="*/ 2147483647 w 154"/>
              <a:gd name="T69" fmla="*/ 2147483647 h 94"/>
              <a:gd name="T70" fmla="*/ 2147483647 w 154"/>
              <a:gd name="T71" fmla="*/ 2147483647 h 94"/>
              <a:gd name="T72" fmla="*/ 2147483647 w 154"/>
              <a:gd name="T73" fmla="*/ 2147483647 h 94"/>
              <a:gd name="T74" fmla="*/ 2147483647 w 154"/>
              <a:gd name="T75" fmla="*/ 2147483647 h 94"/>
              <a:gd name="T76" fmla="*/ 2147483647 w 154"/>
              <a:gd name="T77" fmla="*/ 2147483647 h 94"/>
              <a:gd name="T78" fmla="*/ 2147483647 w 154"/>
              <a:gd name="T79" fmla="*/ 2147483647 h 94"/>
              <a:gd name="T80" fmla="*/ 2147483647 w 154"/>
              <a:gd name="T81" fmla="*/ 2147483647 h 94"/>
              <a:gd name="T82" fmla="*/ 2147483647 w 154"/>
              <a:gd name="T83" fmla="*/ 2147483647 h 94"/>
              <a:gd name="T84" fmla="*/ 2147483647 w 154"/>
              <a:gd name="T85" fmla="*/ 2147483647 h 94"/>
              <a:gd name="T86" fmla="*/ 2147483647 w 154"/>
              <a:gd name="T87" fmla="*/ 2147483647 h 94"/>
              <a:gd name="T88" fmla="*/ 2147483647 w 154"/>
              <a:gd name="T89" fmla="*/ 2147483647 h 94"/>
              <a:gd name="T90" fmla="*/ 2147483647 w 154"/>
              <a:gd name="T91" fmla="*/ 2147483647 h 94"/>
              <a:gd name="T92" fmla="*/ 0 w 154"/>
              <a:gd name="T93" fmla="*/ 2147483647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solidFill>
            <a:srgbClr val="2929A5"/>
          </a:solidFill>
          <a:ln w="7938">
            <a:solidFill>
              <a:schemeClr val="tx1"/>
            </a:solidFill>
            <a:prstDash val="solid"/>
            <a:round/>
            <a:headEnd/>
            <a:tailEnd/>
          </a:ln>
        </p:spPr>
        <p:txBody>
          <a:bodyPr/>
          <a:lstStyle/>
          <a:p>
            <a:endParaRPr lang="en-US"/>
          </a:p>
        </p:txBody>
      </p:sp>
      <p:sp>
        <p:nvSpPr>
          <p:cNvPr id="235" name="Freeform 233"/>
          <p:cNvSpPr>
            <a:spLocks/>
          </p:cNvSpPr>
          <p:nvPr/>
        </p:nvSpPr>
        <p:spPr bwMode="auto">
          <a:xfrm>
            <a:off x="7031038" y="4645025"/>
            <a:ext cx="254000" cy="212725"/>
          </a:xfrm>
          <a:custGeom>
            <a:avLst/>
            <a:gdLst>
              <a:gd name="T0" fmla="*/ 2147483647 w 160"/>
              <a:gd name="T1" fmla="*/ 2147483647 h 134"/>
              <a:gd name="T2" fmla="*/ 2147483647 w 160"/>
              <a:gd name="T3" fmla="*/ 2147483647 h 134"/>
              <a:gd name="T4" fmla="*/ 2147483647 w 160"/>
              <a:gd name="T5" fmla="*/ 2147483647 h 134"/>
              <a:gd name="T6" fmla="*/ 2147483647 w 160"/>
              <a:gd name="T7" fmla="*/ 2147483647 h 134"/>
              <a:gd name="T8" fmla="*/ 2147483647 w 160"/>
              <a:gd name="T9" fmla="*/ 2147483647 h 134"/>
              <a:gd name="T10" fmla="*/ 2147483647 w 160"/>
              <a:gd name="T11" fmla="*/ 2147483647 h 134"/>
              <a:gd name="T12" fmla="*/ 2147483647 w 160"/>
              <a:gd name="T13" fmla="*/ 2147483647 h 134"/>
              <a:gd name="T14" fmla="*/ 2147483647 w 160"/>
              <a:gd name="T15" fmla="*/ 2147483647 h 134"/>
              <a:gd name="T16" fmla="*/ 2147483647 w 160"/>
              <a:gd name="T17" fmla="*/ 2147483647 h 134"/>
              <a:gd name="T18" fmla="*/ 2147483647 w 160"/>
              <a:gd name="T19" fmla="*/ 2147483647 h 134"/>
              <a:gd name="T20" fmla="*/ 2147483647 w 160"/>
              <a:gd name="T21" fmla="*/ 2147483647 h 134"/>
              <a:gd name="T22" fmla="*/ 2147483647 w 160"/>
              <a:gd name="T23" fmla="*/ 0 h 134"/>
              <a:gd name="T24" fmla="*/ 2147483647 w 160"/>
              <a:gd name="T25" fmla="*/ 2147483647 h 134"/>
              <a:gd name="T26" fmla="*/ 2147483647 w 160"/>
              <a:gd name="T27" fmla="*/ 2147483647 h 134"/>
              <a:gd name="T28" fmla="*/ 2147483647 w 160"/>
              <a:gd name="T29" fmla="*/ 2147483647 h 134"/>
              <a:gd name="T30" fmla="*/ 2147483647 w 160"/>
              <a:gd name="T31" fmla="*/ 2147483647 h 134"/>
              <a:gd name="T32" fmla="*/ 2147483647 w 160"/>
              <a:gd name="T33" fmla="*/ 2147483647 h 134"/>
              <a:gd name="T34" fmla="*/ 2147483647 w 160"/>
              <a:gd name="T35" fmla="*/ 2147483647 h 134"/>
              <a:gd name="T36" fmla="*/ 2147483647 w 160"/>
              <a:gd name="T37" fmla="*/ 2147483647 h 134"/>
              <a:gd name="T38" fmla="*/ 2147483647 w 160"/>
              <a:gd name="T39" fmla="*/ 2147483647 h 134"/>
              <a:gd name="T40" fmla="*/ 2147483647 w 160"/>
              <a:gd name="T41" fmla="*/ 2147483647 h 134"/>
              <a:gd name="T42" fmla="*/ 2147483647 w 160"/>
              <a:gd name="T43" fmla="*/ 2147483647 h 134"/>
              <a:gd name="T44" fmla="*/ 2147483647 w 160"/>
              <a:gd name="T45" fmla="*/ 2147483647 h 134"/>
              <a:gd name="T46" fmla="*/ 2147483647 w 160"/>
              <a:gd name="T47" fmla="*/ 2147483647 h 134"/>
              <a:gd name="T48" fmla="*/ 2147483647 w 160"/>
              <a:gd name="T49" fmla="*/ 2147483647 h 134"/>
              <a:gd name="T50" fmla="*/ 2147483647 w 160"/>
              <a:gd name="T51" fmla="*/ 2147483647 h 134"/>
              <a:gd name="T52" fmla="*/ 2147483647 w 160"/>
              <a:gd name="T53" fmla="*/ 2147483647 h 134"/>
              <a:gd name="T54" fmla="*/ 2147483647 w 160"/>
              <a:gd name="T55" fmla="*/ 2147483647 h 134"/>
              <a:gd name="T56" fmla="*/ 2147483647 w 160"/>
              <a:gd name="T57" fmla="*/ 2147483647 h 134"/>
              <a:gd name="T58" fmla="*/ 2147483647 w 160"/>
              <a:gd name="T59" fmla="*/ 2147483647 h 134"/>
              <a:gd name="T60" fmla="*/ 2147483647 w 160"/>
              <a:gd name="T61" fmla="*/ 2147483647 h 134"/>
              <a:gd name="T62" fmla="*/ 2147483647 w 160"/>
              <a:gd name="T63" fmla="*/ 2147483647 h 134"/>
              <a:gd name="T64" fmla="*/ 2147483647 w 160"/>
              <a:gd name="T65" fmla="*/ 2147483647 h 134"/>
              <a:gd name="T66" fmla="*/ 2147483647 w 160"/>
              <a:gd name="T67" fmla="*/ 2147483647 h 134"/>
              <a:gd name="T68" fmla="*/ 2147483647 w 160"/>
              <a:gd name="T69" fmla="*/ 2147483647 h 134"/>
              <a:gd name="T70" fmla="*/ 2147483647 w 160"/>
              <a:gd name="T71" fmla="*/ 2147483647 h 134"/>
              <a:gd name="T72" fmla="*/ 2147483647 w 160"/>
              <a:gd name="T73" fmla="*/ 2147483647 h 134"/>
              <a:gd name="T74" fmla="*/ 0 w 160"/>
              <a:gd name="T75" fmla="*/ 2147483647 h 134"/>
              <a:gd name="T76" fmla="*/ 2147483647 w 160"/>
              <a:gd name="T77" fmla="*/ 2147483647 h 134"/>
              <a:gd name="T78" fmla="*/ 2147483647 w 160"/>
              <a:gd name="T79" fmla="*/ 2147483647 h 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solidFill>
            <a:srgbClr val="2929A5"/>
          </a:solidFill>
          <a:ln w="7938">
            <a:solidFill>
              <a:schemeClr val="tx1"/>
            </a:solidFill>
            <a:prstDash val="solid"/>
            <a:round/>
            <a:headEnd/>
            <a:tailEnd/>
          </a:ln>
        </p:spPr>
        <p:txBody>
          <a:bodyPr/>
          <a:lstStyle/>
          <a:p>
            <a:endParaRPr lang="en-US"/>
          </a:p>
        </p:txBody>
      </p:sp>
      <p:sp>
        <p:nvSpPr>
          <p:cNvPr id="236" name="Freeform 234"/>
          <p:cNvSpPr>
            <a:spLocks/>
          </p:cNvSpPr>
          <p:nvPr/>
        </p:nvSpPr>
        <p:spPr bwMode="auto">
          <a:xfrm>
            <a:off x="6684963" y="4622800"/>
            <a:ext cx="273050" cy="279400"/>
          </a:xfrm>
          <a:custGeom>
            <a:avLst/>
            <a:gdLst>
              <a:gd name="T0" fmla="*/ 0 w 172"/>
              <a:gd name="T1" fmla="*/ 0 h 176"/>
              <a:gd name="T2" fmla="*/ 2147483647 w 172"/>
              <a:gd name="T3" fmla="*/ 2147483647 h 176"/>
              <a:gd name="T4" fmla="*/ 2147483647 w 172"/>
              <a:gd name="T5" fmla="*/ 2147483647 h 176"/>
              <a:gd name="T6" fmla="*/ 2147483647 w 172"/>
              <a:gd name="T7" fmla="*/ 2147483647 h 176"/>
              <a:gd name="T8" fmla="*/ 2147483647 w 172"/>
              <a:gd name="T9" fmla="*/ 2147483647 h 176"/>
              <a:gd name="T10" fmla="*/ 2147483647 w 172"/>
              <a:gd name="T11" fmla="*/ 2147483647 h 176"/>
              <a:gd name="T12" fmla="*/ 2147483647 w 172"/>
              <a:gd name="T13" fmla="*/ 2147483647 h 176"/>
              <a:gd name="T14" fmla="*/ 2147483647 w 172"/>
              <a:gd name="T15" fmla="*/ 2147483647 h 176"/>
              <a:gd name="T16" fmla="*/ 2147483647 w 172"/>
              <a:gd name="T17" fmla="*/ 2147483647 h 176"/>
              <a:gd name="T18" fmla="*/ 2147483647 w 172"/>
              <a:gd name="T19" fmla="*/ 2147483647 h 176"/>
              <a:gd name="T20" fmla="*/ 2147483647 w 172"/>
              <a:gd name="T21" fmla="*/ 2147483647 h 176"/>
              <a:gd name="T22" fmla="*/ 2147483647 w 172"/>
              <a:gd name="T23" fmla="*/ 2147483647 h 176"/>
              <a:gd name="T24" fmla="*/ 2147483647 w 172"/>
              <a:gd name="T25" fmla="*/ 2147483647 h 176"/>
              <a:gd name="T26" fmla="*/ 2147483647 w 172"/>
              <a:gd name="T27" fmla="*/ 2147483647 h 176"/>
              <a:gd name="T28" fmla="*/ 2147483647 w 172"/>
              <a:gd name="T29" fmla="*/ 2147483647 h 176"/>
              <a:gd name="T30" fmla="*/ 2147483647 w 172"/>
              <a:gd name="T31" fmla="*/ 2147483647 h 176"/>
              <a:gd name="T32" fmla="*/ 2147483647 w 172"/>
              <a:gd name="T33" fmla="*/ 2147483647 h 176"/>
              <a:gd name="T34" fmla="*/ 2147483647 w 172"/>
              <a:gd name="T35" fmla="*/ 2147483647 h 176"/>
              <a:gd name="T36" fmla="*/ 2147483647 w 172"/>
              <a:gd name="T37" fmla="*/ 2147483647 h 176"/>
              <a:gd name="T38" fmla="*/ 2147483647 w 172"/>
              <a:gd name="T39" fmla="*/ 2147483647 h 176"/>
              <a:gd name="T40" fmla="*/ 2147483647 w 172"/>
              <a:gd name="T41" fmla="*/ 2147483647 h 176"/>
              <a:gd name="T42" fmla="*/ 2147483647 w 172"/>
              <a:gd name="T43" fmla="*/ 2147483647 h 176"/>
              <a:gd name="T44" fmla="*/ 2147483647 w 172"/>
              <a:gd name="T45" fmla="*/ 2147483647 h 176"/>
              <a:gd name="T46" fmla="*/ 2147483647 w 172"/>
              <a:gd name="T47" fmla="*/ 2147483647 h 176"/>
              <a:gd name="T48" fmla="*/ 2147483647 w 172"/>
              <a:gd name="T49" fmla="*/ 2147483647 h 176"/>
              <a:gd name="T50" fmla="*/ 2147483647 w 172"/>
              <a:gd name="T51" fmla="*/ 2147483647 h 176"/>
              <a:gd name="T52" fmla="*/ 2147483647 w 172"/>
              <a:gd name="T53" fmla="*/ 2147483647 h 176"/>
              <a:gd name="T54" fmla="*/ 2147483647 w 172"/>
              <a:gd name="T55" fmla="*/ 2147483647 h 176"/>
              <a:gd name="T56" fmla="*/ 2147483647 w 172"/>
              <a:gd name="T57" fmla="*/ 2147483647 h 176"/>
              <a:gd name="T58" fmla="*/ 2147483647 w 172"/>
              <a:gd name="T59" fmla="*/ 2147483647 h 176"/>
              <a:gd name="T60" fmla="*/ 2147483647 w 172"/>
              <a:gd name="T61" fmla="*/ 2147483647 h 176"/>
              <a:gd name="T62" fmla="*/ 2147483647 w 172"/>
              <a:gd name="T63" fmla="*/ 2147483647 h 176"/>
              <a:gd name="T64" fmla="*/ 2147483647 w 172"/>
              <a:gd name="T65" fmla="*/ 2147483647 h 176"/>
              <a:gd name="T66" fmla="*/ 2147483647 w 172"/>
              <a:gd name="T67" fmla="*/ 2147483647 h 176"/>
              <a:gd name="T68" fmla="*/ 2147483647 w 172"/>
              <a:gd name="T69" fmla="*/ 2147483647 h 176"/>
              <a:gd name="T70" fmla="*/ 0 w 172"/>
              <a:gd name="T71" fmla="*/ 0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solidFill>
            <a:srgbClr val="2929A5"/>
          </a:solidFill>
          <a:ln w="7938">
            <a:solidFill>
              <a:schemeClr val="tx1"/>
            </a:solidFill>
            <a:prstDash val="solid"/>
            <a:round/>
            <a:headEnd/>
            <a:tailEnd/>
          </a:ln>
        </p:spPr>
        <p:txBody>
          <a:bodyPr/>
          <a:lstStyle/>
          <a:p>
            <a:endParaRPr lang="en-US"/>
          </a:p>
        </p:txBody>
      </p:sp>
      <p:sp>
        <p:nvSpPr>
          <p:cNvPr id="237" name="Freeform 235"/>
          <p:cNvSpPr>
            <a:spLocks/>
          </p:cNvSpPr>
          <p:nvPr/>
        </p:nvSpPr>
        <p:spPr bwMode="auto">
          <a:xfrm>
            <a:off x="6996113" y="4822825"/>
            <a:ext cx="25400" cy="22225"/>
          </a:xfrm>
          <a:custGeom>
            <a:avLst/>
            <a:gdLst>
              <a:gd name="T0" fmla="*/ 0 w 16"/>
              <a:gd name="T1" fmla="*/ 2147483647 h 14"/>
              <a:gd name="T2" fmla="*/ 2147483647 w 16"/>
              <a:gd name="T3" fmla="*/ 0 h 14"/>
              <a:gd name="T4" fmla="*/ 2147483647 w 16"/>
              <a:gd name="T5" fmla="*/ 2147483647 h 14"/>
              <a:gd name="T6" fmla="*/ 2147483647 w 16"/>
              <a:gd name="T7" fmla="*/ 2147483647 h 14"/>
              <a:gd name="T8" fmla="*/ 2147483647 w 16"/>
              <a:gd name="T9" fmla="*/ 2147483647 h 14"/>
              <a:gd name="T10" fmla="*/ 0 w 16"/>
              <a:gd name="T11" fmla="*/ 214748364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4">
                <a:moveTo>
                  <a:pt x="0" y="6"/>
                </a:moveTo>
                <a:lnTo>
                  <a:pt x="6" y="0"/>
                </a:lnTo>
                <a:lnTo>
                  <a:pt x="16" y="4"/>
                </a:lnTo>
                <a:lnTo>
                  <a:pt x="14" y="12"/>
                </a:lnTo>
                <a:lnTo>
                  <a:pt x="6" y="14"/>
                </a:lnTo>
                <a:lnTo>
                  <a:pt x="0" y="6"/>
                </a:lnTo>
                <a:close/>
              </a:path>
            </a:pathLst>
          </a:custGeom>
          <a:solidFill>
            <a:srgbClr val="2929A5"/>
          </a:solidFill>
          <a:ln w="7938">
            <a:solidFill>
              <a:schemeClr val="tx1"/>
            </a:solidFill>
            <a:prstDash val="solid"/>
            <a:round/>
            <a:headEnd/>
            <a:tailEnd/>
          </a:ln>
        </p:spPr>
        <p:txBody>
          <a:bodyPr/>
          <a:lstStyle/>
          <a:p>
            <a:endParaRPr lang="en-US"/>
          </a:p>
        </p:txBody>
      </p:sp>
      <p:sp>
        <p:nvSpPr>
          <p:cNvPr id="238" name="Freeform 236"/>
          <p:cNvSpPr>
            <a:spLocks/>
          </p:cNvSpPr>
          <p:nvPr/>
        </p:nvSpPr>
        <p:spPr bwMode="auto">
          <a:xfrm>
            <a:off x="6942138" y="4797425"/>
            <a:ext cx="41275" cy="44450"/>
          </a:xfrm>
          <a:custGeom>
            <a:avLst/>
            <a:gdLst>
              <a:gd name="T0" fmla="*/ 0 w 26"/>
              <a:gd name="T1" fmla="*/ 0 h 28"/>
              <a:gd name="T2" fmla="*/ 2147483647 w 26"/>
              <a:gd name="T3" fmla="*/ 0 h 28"/>
              <a:gd name="T4" fmla="*/ 2147483647 w 26"/>
              <a:gd name="T5" fmla="*/ 2147483647 h 28"/>
              <a:gd name="T6" fmla="*/ 2147483647 w 26"/>
              <a:gd name="T7" fmla="*/ 2147483647 h 28"/>
              <a:gd name="T8" fmla="*/ 2147483647 w 26"/>
              <a:gd name="T9" fmla="*/ 2147483647 h 28"/>
              <a:gd name="T10" fmla="*/ 2147483647 w 26"/>
              <a:gd name="T11" fmla="*/ 2147483647 h 28"/>
              <a:gd name="T12" fmla="*/ 2147483647 w 26"/>
              <a:gd name="T13" fmla="*/ 2147483647 h 28"/>
              <a:gd name="T14" fmla="*/ 2147483647 w 26"/>
              <a:gd name="T15" fmla="*/ 2147483647 h 28"/>
              <a:gd name="T16" fmla="*/ 2147483647 w 26"/>
              <a:gd name="T17" fmla="*/ 2147483647 h 28"/>
              <a:gd name="T18" fmla="*/ 2147483647 w 26"/>
              <a:gd name="T19" fmla="*/ 2147483647 h 28"/>
              <a:gd name="T20" fmla="*/ 0 w 26"/>
              <a:gd name="T21" fmla="*/ 2147483647 h 28"/>
              <a:gd name="T22" fmla="*/ 0 w 26"/>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solidFill>
            <a:srgbClr val="2929A5"/>
          </a:solidFill>
          <a:ln w="7938">
            <a:solidFill>
              <a:schemeClr val="tx1"/>
            </a:solidFill>
            <a:prstDash val="solid"/>
            <a:round/>
            <a:headEnd/>
            <a:tailEnd/>
          </a:ln>
        </p:spPr>
        <p:txBody>
          <a:bodyPr/>
          <a:lstStyle/>
          <a:p>
            <a:endParaRPr lang="en-US"/>
          </a:p>
        </p:txBody>
      </p:sp>
      <p:sp>
        <p:nvSpPr>
          <p:cNvPr id="239" name="Freeform 237"/>
          <p:cNvSpPr>
            <a:spLocks/>
          </p:cNvSpPr>
          <p:nvPr/>
        </p:nvSpPr>
        <p:spPr bwMode="auto">
          <a:xfrm>
            <a:off x="6948488" y="4911725"/>
            <a:ext cx="250825" cy="69850"/>
          </a:xfrm>
          <a:custGeom>
            <a:avLst/>
            <a:gdLst>
              <a:gd name="T0" fmla="*/ 2147483647 w 158"/>
              <a:gd name="T1" fmla="*/ 2147483647 h 44"/>
              <a:gd name="T2" fmla="*/ 2147483647 w 158"/>
              <a:gd name="T3" fmla="*/ 0 h 44"/>
              <a:gd name="T4" fmla="*/ 2147483647 w 158"/>
              <a:gd name="T5" fmla="*/ 2147483647 h 44"/>
              <a:gd name="T6" fmla="*/ 2147483647 w 158"/>
              <a:gd name="T7" fmla="*/ 2147483647 h 44"/>
              <a:gd name="T8" fmla="*/ 2147483647 w 158"/>
              <a:gd name="T9" fmla="*/ 2147483647 h 44"/>
              <a:gd name="T10" fmla="*/ 2147483647 w 158"/>
              <a:gd name="T11" fmla="*/ 2147483647 h 44"/>
              <a:gd name="T12" fmla="*/ 2147483647 w 158"/>
              <a:gd name="T13" fmla="*/ 2147483647 h 44"/>
              <a:gd name="T14" fmla="*/ 2147483647 w 158"/>
              <a:gd name="T15" fmla="*/ 2147483647 h 44"/>
              <a:gd name="T16" fmla="*/ 2147483647 w 158"/>
              <a:gd name="T17" fmla="*/ 2147483647 h 44"/>
              <a:gd name="T18" fmla="*/ 2147483647 w 158"/>
              <a:gd name="T19" fmla="*/ 2147483647 h 44"/>
              <a:gd name="T20" fmla="*/ 2147483647 w 158"/>
              <a:gd name="T21" fmla="*/ 2147483647 h 44"/>
              <a:gd name="T22" fmla="*/ 2147483647 w 158"/>
              <a:gd name="T23" fmla="*/ 2147483647 h 44"/>
              <a:gd name="T24" fmla="*/ 2147483647 w 158"/>
              <a:gd name="T25" fmla="*/ 2147483647 h 44"/>
              <a:gd name="T26" fmla="*/ 2147483647 w 158"/>
              <a:gd name="T27" fmla="*/ 2147483647 h 44"/>
              <a:gd name="T28" fmla="*/ 2147483647 w 158"/>
              <a:gd name="T29" fmla="*/ 2147483647 h 44"/>
              <a:gd name="T30" fmla="*/ 2147483647 w 158"/>
              <a:gd name="T31" fmla="*/ 2147483647 h 44"/>
              <a:gd name="T32" fmla="*/ 2147483647 w 158"/>
              <a:gd name="T33" fmla="*/ 2147483647 h 44"/>
              <a:gd name="T34" fmla="*/ 2147483647 w 158"/>
              <a:gd name="T35" fmla="*/ 2147483647 h 44"/>
              <a:gd name="T36" fmla="*/ 2147483647 w 158"/>
              <a:gd name="T37" fmla="*/ 2147483647 h 44"/>
              <a:gd name="T38" fmla="*/ 2147483647 w 158"/>
              <a:gd name="T39" fmla="*/ 2147483647 h 44"/>
              <a:gd name="T40" fmla="*/ 2147483647 w 158"/>
              <a:gd name="T41" fmla="*/ 2147483647 h 44"/>
              <a:gd name="T42" fmla="*/ 2147483647 w 158"/>
              <a:gd name="T43" fmla="*/ 2147483647 h 44"/>
              <a:gd name="T44" fmla="*/ 2147483647 w 158"/>
              <a:gd name="T45" fmla="*/ 2147483647 h 44"/>
              <a:gd name="T46" fmla="*/ 2147483647 w 158"/>
              <a:gd name="T47" fmla="*/ 2147483647 h 44"/>
              <a:gd name="T48" fmla="*/ 0 w 158"/>
              <a:gd name="T49" fmla="*/ 2147483647 h 44"/>
              <a:gd name="T50" fmla="*/ 2147483647 w 158"/>
              <a:gd name="T51" fmla="*/ 2147483647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solidFill>
            <a:srgbClr val="2929A5"/>
          </a:solidFill>
          <a:ln w="7938">
            <a:solidFill>
              <a:schemeClr val="tx1"/>
            </a:solidFill>
            <a:prstDash val="solid"/>
            <a:round/>
            <a:headEnd/>
            <a:tailEnd/>
          </a:ln>
        </p:spPr>
        <p:txBody>
          <a:bodyPr/>
          <a:lstStyle/>
          <a:p>
            <a:endParaRPr lang="en-US"/>
          </a:p>
        </p:txBody>
      </p:sp>
      <p:sp>
        <p:nvSpPr>
          <p:cNvPr id="240" name="Freeform 238"/>
          <p:cNvSpPr>
            <a:spLocks/>
          </p:cNvSpPr>
          <p:nvPr/>
        </p:nvSpPr>
        <p:spPr bwMode="auto">
          <a:xfrm>
            <a:off x="7405688" y="4965700"/>
            <a:ext cx="88900" cy="57150"/>
          </a:xfrm>
          <a:custGeom>
            <a:avLst/>
            <a:gdLst>
              <a:gd name="T0" fmla="*/ 0 w 56"/>
              <a:gd name="T1" fmla="*/ 2147483647 h 36"/>
              <a:gd name="T2" fmla="*/ 2147483647 w 56"/>
              <a:gd name="T3" fmla="*/ 2147483647 h 36"/>
              <a:gd name="T4" fmla="*/ 2147483647 w 56"/>
              <a:gd name="T5" fmla="*/ 2147483647 h 36"/>
              <a:gd name="T6" fmla="*/ 2147483647 w 56"/>
              <a:gd name="T7" fmla="*/ 2147483647 h 36"/>
              <a:gd name="T8" fmla="*/ 2147483647 w 56"/>
              <a:gd name="T9" fmla="*/ 2147483647 h 36"/>
              <a:gd name="T10" fmla="*/ 2147483647 w 56"/>
              <a:gd name="T11" fmla="*/ 0 h 36"/>
              <a:gd name="T12" fmla="*/ 2147483647 w 56"/>
              <a:gd name="T13" fmla="*/ 2147483647 h 36"/>
              <a:gd name="T14" fmla="*/ 2147483647 w 56"/>
              <a:gd name="T15" fmla="*/ 2147483647 h 36"/>
              <a:gd name="T16" fmla="*/ 2147483647 w 56"/>
              <a:gd name="T17" fmla="*/ 2147483647 h 36"/>
              <a:gd name="T18" fmla="*/ 2147483647 w 56"/>
              <a:gd name="T19" fmla="*/ 2147483647 h 36"/>
              <a:gd name="T20" fmla="*/ 0 w 56"/>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solidFill>
            <a:srgbClr val="2929A5"/>
          </a:solidFill>
          <a:ln w="7938">
            <a:solidFill>
              <a:schemeClr val="tx1"/>
            </a:solidFill>
            <a:prstDash val="solid"/>
            <a:round/>
            <a:headEnd/>
            <a:tailEnd/>
          </a:ln>
        </p:spPr>
        <p:txBody>
          <a:bodyPr/>
          <a:lstStyle/>
          <a:p>
            <a:endParaRPr lang="en-US"/>
          </a:p>
        </p:txBody>
      </p:sp>
      <p:sp>
        <p:nvSpPr>
          <p:cNvPr id="241" name="Freeform 239"/>
          <p:cNvSpPr>
            <a:spLocks/>
          </p:cNvSpPr>
          <p:nvPr/>
        </p:nvSpPr>
        <p:spPr bwMode="auto">
          <a:xfrm>
            <a:off x="7288213" y="4994275"/>
            <a:ext cx="47625" cy="25400"/>
          </a:xfrm>
          <a:custGeom>
            <a:avLst/>
            <a:gdLst>
              <a:gd name="T0" fmla="*/ 2147483647 w 30"/>
              <a:gd name="T1" fmla="*/ 0 h 16"/>
              <a:gd name="T2" fmla="*/ 2147483647 w 30"/>
              <a:gd name="T3" fmla="*/ 0 h 16"/>
              <a:gd name="T4" fmla="*/ 2147483647 w 30"/>
              <a:gd name="T5" fmla="*/ 2147483647 h 16"/>
              <a:gd name="T6" fmla="*/ 2147483647 w 30"/>
              <a:gd name="T7" fmla="*/ 2147483647 h 16"/>
              <a:gd name="T8" fmla="*/ 2147483647 w 30"/>
              <a:gd name="T9" fmla="*/ 2147483647 h 16"/>
              <a:gd name="T10" fmla="*/ 2147483647 w 30"/>
              <a:gd name="T11" fmla="*/ 2147483647 h 16"/>
              <a:gd name="T12" fmla="*/ 2147483647 w 30"/>
              <a:gd name="T13" fmla="*/ 2147483647 h 16"/>
              <a:gd name="T14" fmla="*/ 0 w 30"/>
              <a:gd name="T15" fmla="*/ 2147483647 h 16"/>
              <a:gd name="T16" fmla="*/ 2147483647 w 3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solidFill>
            <a:srgbClr val="2929A5"/>
          </a:solidFill>
          <a:ln w="7938">
            <a:solidFill>
              <a:schemeClr val="tx1"/>
            </a:solidFill>
            <a:prstDash val="solid"/>
            <a:round/>
            <a:headEnd/>
            <a:tailEnd/>
          </a:ln>
        </p:spPr>
        <p:txBody>
          <a:bodyPr/>
          <a:lstStyle/>
          <a:p>
            <a:endParaRPr lang="en-US"/>
          </a:p>
        </p:txBody>
      </p:sp>
      <p:sp>
        <p:nvSpPr>
          <p:cNvPr id="242" name="Freeform 240"/>
          <p:cNvSpPr>
            <a:spLocks/>
          </p:cNvSpPr>
          <p:nvPr/>
        </p:nvSpPr>
        <p:spPr bwMode="auto">
          <a:xfrm>
            <a:off x="7310438" y="4965700"/>
            <a:ext cx="60325" cy="15875"/>
          </a:xfrm>
          <a:custGeom>
            <a:avLst/>
            <a:gdLst>
              <a:gd name="T0" fmla="*/ 0 w 38"/>
              <a:gd name="T1" fmla="*/ 2147483647 h 10"/>
              <a:gd name="T2" fmla="*/ 2147483647 w 38"/>
              <a:gd name="T3" fmla="*/ 2147483647 h 10"/>
              <a:gd name="T4" fmla="*/ 2147483647 w 38"/>
              <a:gd name="T5" fmla="*/ 2147483647 h 10"/>
              <a:gd name="T6" fmla="*/ 2147483647 w 38"/>
              <a:gd name="T7" fmla="*/ 2147483647 h 10"/>
              <a:gd name="T8" fmla="*/ 2147483647 w 38"/>
              <a:gd name="T9" fmla="*/ 2147483647 h 10"/>
              <a:gd name="T10" fmla="*/ 2147483647 w 38"/>
              <a:gd name="T11" fmla="*/ 2147483647 h 10"/>
              <a:gd name="T12" fmla="*/ 2147483647 w 38"/>
              <a:gd name="T13" fmla="*/ 0 h 10"/>
              <a:gd name="T14" fmla="*/ 2147483647 w 38"/>
              <a:gd name="T15" fmla="*/ 2147483647 h 10"/>
              <a:gd name="T16" fmla="*/ 0 w 3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solidFill>
            <a:srgbClr val="2929A5"/>
          </a:solidFill>
          <a:ln w="7938">
            <a:solidFill>
              <a:schemeClr val="tx1"/>
            </a:solidFill>
            <a:prstDash val="solid"/>
            <a:round/>
            <a:headEnd/>
            <a:tailEnd/>
          </a:ln>
        </p:spPr>
        <p:txBody>
          <a:bodyPr/>
          <a:lstStyle/>
          <a:p>
            <a:endParaRPr lang="en-US"/>
          </a:p>
        </p:txBody>
      </p:sp>
      <p:sp>
        <p:nvSpPr>
          <p:cNvPr id="243" name="Freeform 241"/>
          <p:cNvSpPr>
            <a:spLocks/>
          </p:cNvSpPr>
          <p:nvPr/>
        </p:nvSpPr>
        <p:spPr bwMode="auto">
          <a:xfrm>
            <a:off x="7262813" y="4965700"/>
            <a:ext cx="31750" cy="15875"/>
          </a:xfrm>
          <a:custGeom>
            <a:avLst/>
            <a:gdLst>
              <a:gd name="T0" fmla="*/ 0 w 20"/>
              <a:gd name="T1" fmla="*/ 2147483647 h 10"/>
              <a:gd name="T2" fmla="*/ 0 w 20"/>
              <a:gd name="T3" fmla="*/ 2147483647 h 10"/>
              <a:gd name="T4" fmla="*/ 2147483647 w 20"/>
              <a:gd name="T5" fmla="*/ 2147483647 h 10"/>
              <a:gd name="T6" fmla="*/ 2147483647 w 20"/>
              <a:gd name="T7" fmla="*/ 2147483647 h 10"/>
              <a:gd name="T8" fmla="*/ 2147483647 w 20"/>
              <a:gd name="T9" fmla="*/ 0 h 10"/>
              <a:gd name="T10" fmla="*/ 0 w 20"/>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0">
                <a:moveTo>
                  <a:pt x="0" y="2"/>
                </a:moveTo>
                <a:lnTo>
                  <a:pt x="0" y="10"/>
                </a:lnTo>
                <a:lnTo>
                  <a:pt x="20" y="10"/>
                </a:lnTo>
                <a:lnTo>
                  <a:pt x="18" y="2"/>
                </a:lnTo>
                <a:lnTo>
                  <a:pt x="8" y="0"/>
                </a:lnTo>
                <a:lnTo>
                  <a:pt x="0" y="2"/>
                </a:lnTo>
                <a:close/>
              </a:path>
            </a:pathLst>
          </a:custGeom>
          <a:solidFill>
            <a:srgbClr val="2929A5"/>
          </a:solidFill>
          <a:ln w="7938">
            <a:solidFill>
              <a:schemeClr val="tx1"/>
            </a:solidFill>
            <a:prstDash val="solid"/>
            <a:round/>
            <a:headEnd/>
            <a:tailEnd/>
          </a:ln>
        </p:spPr>
        <p:txBody>
          <a:bodyPr/>
          <a:lstStyle/>
          <a:p>
            <a:endParaRPr lang="en-US"/>
          </a:p>
        </p:txBody>
      </p:sp>
      <p:sp>
        <p:nvSpPr>
          <p:cNvPr id="244" name="Freeform 242"/>
          <p:cNvSpPr>
            <a:spLocks/>
          </p:cNvSpPr>
          <p:nvPr/>
        </p:nvSpPr>
        <p:spPr bwMode="auto">
          <a:xfrm>
            <a:off x="7212013" y="4965700"/>
            <a:ext cx="41275" cy="28575"/>
          </a:xfrm>
          <a:custGeom>
            <a:avLst/>
            <a:gdLst>
              <a:gd name="T0" fmla="*/ 2147483647 w 26"/>
              <a:gd name="T1" fmla="*/ 0 h 18"/>
              <a:gd name="T2" fmla="*/ 2147483647 w 26"/>
              <a:gd name="T3" fmla="*/ 2147483647 h 18"/>
              <a:gd name="T4" fmla="*/ 2147483647 w 26"/>
              <a:gd name="T5" fmla="*/ 2147483647 h 18"/>
              <a:gd name="T6" fmla="*/ 2147483647 w 26"/>
              <a:gd name="T7" fmla="*/ 2147483647 h 18"/>
              <a:gd name="T8" fmla="*/ 2147483647 w 26"/>
              <a:gd name="T9" fmla="*/ 2147483647 h 18"/>
              <a:gd name="T10" fmla="*/ 2147483647 w 26"/>
              <a:gd name="T11" fmla="*/ 2147483647 h 18"/>
              <a:gd name="T12" fmla="*/ 0 w 26"/>
              <a:gd name="T13" fmla="*/ 2147483647 h 18"/>
              <a:gd name="T14" fmla="*/ 2147483647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 y="0"/>
                </a:moveTo>
                <a:lnTo>
                  <a:pt x="14" y="2"/>
                </a:lnTo>
                <a:lnTo>
                  <a:pt x="26" y="4"/>
                </a:lnTo>
                <a:lnTo>
                  <a:pt x="26" y="10"/>
                </a:lnTo>
                <a:lnTo>
                  <a:pt x="24" y="18"/>
                </a:lnTo>
                <a:lnTo>
                  <a:pt x="12" y="14"/>
                </a:lnTo>
                <a:lnTo>
                  <a:pt x="0" y="10"/>
                </a:lnTo>
                <a:lnTo>
                  <a:pt x="2" y="0"/>
                </a:lnTo>
                <a:close/>
              </a:path>
            </a:pathLst>
          </a:custGeom>
          <a:solidFill>
            <a:srgbClr val="2929A5"/>
          </a:solidFill>
          <a:ln w="7938">
            <a:solidFill>
              <a:schemeClr val="tx1"/>
            </a:solidFill>
            <a:prstDash val="solid"/>
            <a:round/>
            <a:headEnd/>
            <a:tailEnd/>
          </a:ln>
        </p:spPr>
        <p:txBody>
          <a:bodyPr/>
          <a:lstStyle/>
          <a:p>
            <a:endParaRPr lang="en-US"/>
          </a:p>
        </p:txBody>
      </p:sp>
      <p:sp>
        <p:nvSpPr>
          <p:cNvPr id="245" name="Freeform 243"/>
          <p:cNvSpPr>
            <a:spLocks/>
          </p:cNvSpPr>
          <p:nvPr/>
        </p:nvSpPr>
        <p:spPr bwMode="auto">
          <a:xfrm>
            <a:off x="7285038" y="4714875"/>
            <a:ext cx="155575" cy="187325"/>
          </a:xfrm>
          <a:custGeom>
            <a:avLst/>
            <a:gdLst>
              <a:gd name="T0" fmla="*/ 2147483647 w 98"/>
              <a:gd name="T1" fmla="*/ 2147483647 h 118"/>
              <a:gd name="T2" fmla="*/ 2147483647 w 98"/>
              <a:gd name="T3" fmla="*/ 2147483647 h 118"/>
              <a:gd name="T4" fmla="*/ 2147483647 w 98"/>
              <a:gd name="T5" fmla="*/ 2147483647 h 118"/>
              <a:gd name="T6" fmla="*/ 2147483647 w 98"/>
              <a:gd name="T7" fmla="*/ 2147483647 h 118"/>
              <a:gd name="T8" fmla="*/ 2147483647 w 98"/>
              <a:gd name="T9" fmla="*/ 2147483647 h 118"/>
              <a:gd name="T10" fmla="*/ 2147483647 w 98"/>
              <a:gd name="T11" fmla="*/ 2147483647 h 118"/>
              <a:gd name="T12" fmla="*/ 2147483647 w 98"/>
              <a:gd name="T13" fmla="*/ 2147483647 h 118"/>
              <a:gd name="T14" fmla="*/ 2147483647 w 98"/>
              <a:gd name="T15" fmla="*/ 2147483647 h 118"/>
              <a:gd name="T16" fmla="*/ 2147483647 w 98"/>
              <a:gd name="T17" fmla="*/ 2147483647 h 118"/>
              <a:gd name="T18" fmla="*/ 2147483647 w 98"/>
              <a:gd name="T19" fmla="*/ 0 h 118"/>
              <a:gd name="T20" fmla="*/ 2147483647 w 98"/>
              <a:gd name="T21" fmla="*/ 2147483647 h 118"/>
              <a:gd name="T22" fmla="*/ 2147483647 w 98"/>
              <a:gd name="T23" fmla="*/ 2147483647 h 118"/>
              <a:gd name="T24" fmla="*/ 2147483647 w 98"/>
              <a:gd name="T25" fmla="*/ 2147483647 h 118"/>
              <a:gd name="T26" fmla="*/ 2147483647 w 98"/>
              <a:gd name="T27" fmla="*/ 2147483647 h 118"/>
              <a:gd name="T28" fmla="*/ 2147483647 w 98"/>
              <a:gd name="T29" fmla="*/ 2147483647 h 118"/>
              <a:gd name="T30" fmla="*/ 2147483647 w 98"/>
              <a:gd name="T31" fmla="*/ 2147483647 h 118"/>
              <a:gd name="T32" fmla="*/ 2147483647 w 98"/>
              <a:gd name="T33" fmla="*/ 2147483647 h 118"/>
              <a:gd name="T34" fmla="*/ 2147483647 w 98"/>
              <a:gd name="T35" fmla="*/ 2147483647 h 118"/>
              <a:gd name="T36" fmla="*/ 2147483647 w 98"/>
              <a:gd name="T37" fmla="*/ 2147483647 h 118"/>
              <a:gd name="T38" fmla="*/ 2147483647 w 98"/>
              <a:gd name="T39" fmla="*/ 2147483647 h 118"/>
              <a:gd name="T40" fmla="*/ 2147483647 w 98"/>
              <a:gd name="T41" fmla="*/ 2147483647 h 118"/>
              <a:gd name="T42" fmla="*/ 2147483647 w 98"/>
              <a:gd name="T43" fmla="*/ 2147483647 h 118"/>
              <a:gd name="T44" fmla="*/ 2147483647 w 98"/>
              <a:gd name="T45" fmla="*/ 2147483647 h 118"/>
              <a:gd name="T46" fmla="*/ 2147483647 w 98"/>
              <a:gd name="T47" fmla="*/ 2147483647 h 118"/>
              <a:gd name="T48" fmla="*/ 2147483647 w 98"/>
              <a:gd name="T49" fmla="*/ 2147483647 h 118"/>
              <a:gd name="T50" fmla="*/ 2147483647 w 98"/>
              <a:gd name="T51" fmla="*/ 2147483647 h 118"/>
              <a:gd name="T52" fmla="*/ 2147483647 w 98"/>
              <a:gd name="T53" fmla="*/ 2147483647 h 118"/>
              <a:gd name="T54" fmla="*/ 2147483647 w 98"/>
              <a:gd name="T55" fmla="*/ 2147483647 h 118"/>
              <a:gd name="T56" fmla="*/ 2147483647 w 98"/>
              <a:gd name="T57" fmla="*/ 2147483647 h 118"/>
              <a:gd name="T58" fmla="*/ 2147483647 w 98"/>
              <a:gd name="T59" fmla="*/ 2147483647 h 118"/>
              <a:gd name="T60" fmla="*/ 2147483647 w 98"/>
              <a:gd name="T61" fmla="*/ 2147483647 h 118"/>
              <a:gd name="T62" fmla="*/ 2147483647 w 98"/>
              <a:gd name="T63" fmla="*/ 2147483647 h 118"/>
              <a:gd name="T64" fmla="*/ 2147483647 w 98"/>
              <a:gd name="T65" fmla="*/ 2147483647 h 118"/>
              <a:gd name="T66" fmla="*/ 2147483647 w 98"/>
              <a:gd name="T67" fmla="*/ 2147483647 h 118"/>
              <a:gd name="T68" fmla="*/ 2147483647 w 98"/>
              <a:gd name="T69" fmla="*/ 2147483647 h 118"/>
              <a:gd name="T70" fmla="*/ 2147483647 w 98"/>
              <a:gd name="T71" fmla="*/ 2147483647 h 118"/>
              <a:gd name="T72" fmla="*/ 2147483647 w 98"/>
              <a:gd name="T73" fmla="*/ 2147483647 h 118"/>
              <a:gd name="T74" fmla="*/ 2147483647 w 98"/>
              <a:gd name="T75" fmla="*/ 2147483647 h 118"/>
              <a:gd name="T76" fmla="*/ 2147483647 w 98"/>
              <a:gd name="T77" fmla="*/ 2147483647 h 118"/>
              <a:gd name="T78" fmla="*/ 2147483647 w 98"/>
              <a:gd name="T79" fmla="*/ 2147483647 h 118"/>
              <a:gd name="T80" fmla="*/ 2147483647 w 98"/>
              <a:gd name="T81" fmla="*/ 2147483647 h 118"/>
              <a:gd name="T82" fmla="*/ 2147483647 w 98"/>
              <a:gd name="T83" fmla="*/ 2147483647 h 118"/>
              <a:gd name="T84" fmla="*/ 2147483647 w 98"/>
              <a:gd name="T85" fmla="*/ 2147483647 h 118"/>
              <a:gd name="T86" fmla="*/ 2147483647 w 98"/>
              <a:gd name="T87" fmla="*/ 2147483647 h 118"/>
              <a:gd name="T88" fmla="*/ 2147483647 w 98"/>
              <a:gd name="T89" fmla="*/ 2147483647 h 118"/>
              <a:gd name="T90" fmla="*/ 2147483647 w 98"/>
              <a:gd name="T91" fmla="*/ 2147483647 h 118"/>
              <a:gd name="T92" fmla="*/ 2147483647 w 98"/>
              <a:gd name="T93" fmla="*/ 2147483647 h 118"/>
              <a:gd name="T94" fmla="*/ 2147483647 w 98"/>
              <a:gd name="T95" fmla="*/ 2147483647 h 118"/>
              <a:gd name="T96" fmla="*/ 2147483647 w 98"/>
              <a:gd name="T97" fmla="*/ 2147483647 h 118"/>
              <a:gd name="T98" fmla="*/ 2147483647 w 98"/>
              <a:gd name="T99" fmla="*/ 2147483647 h 118"/>
              <a:gd name="T100" fmla="*/ 2147483647 w 98"/>
              <a:gd name="T101" fmla="*/ 2147483647 h 118"/>
              <a:gd name="T102" fmla="*/ 2147483647 w 98"/>
              <a:gd name="T103" fmla="*/ 2147483647 h 118"/>
              <a:gd name="T104" fmla="*/ 2147483647 w 98"/>
              <a:gd name="T105" fmla="*/ 2147483647 h 118"/>
              <a:gd name="T106" fmla="*/ 2147483647 w 98"/>
              <a:gd name="T107" fmla="*/ 2147483647 h 118"/>
              <a:gd name="T108" fmla="*/ 0 w 98"/>
              <a:gd name="T109" fmla="*/ 2147483647 h 118"/>
              <a:gd name="T110" fmla="*/ 0 w 98"/>
              <a:gd name="T111" fmla="*/ 2147483647 h 118"/>
              <a:gd name="T112" fmla="*/ 2147483647 w 98"/>
              <a:gd name="T113" fmla="*/ 2147483647 h 118"/>
              <a:gd name="T114" fmla="*/ 2147483647 w 98"/>
              <a:gd name="T115" fmla="*/ 2147483647 h 118"/>
              <a:gd name="T116" fmla="*/ 2147483647 w 98"/>
              <a:gd name="T117" fmla="*/ 2147483647 h 1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solidFill>
            <a:srgbClr val="2929A5"/>
          </a:solidFill>
          <a:ln w="7938">
            <a:solidFill>
              <a:schemeClr val="tx1"/>
            </a:solidFill>
            <a:prstDash val="solid"/>
            <a:round/>
            <a:headEnd/>
            <a:tailEnd/>
          </a:ln>
        </p:spPr>
        <p:txBody>
          <a:bodyPr/>
          <a:lstStyle/>
          <a:p>
            <a:endParaRPr lang="en-US"/>
          </a:p>
        </p:txBody>
      </p:sp>
      <p:sp>
        <p:nvSpPr>
          <p:cNvPr id="246" name="Freeform 244"/>
          <p:cNvSpPr>
            <a:spLocks/>
          </p:cNvSpPr>
          <p:nvPr/>
        </p:nvSpPr>
        <p:spPr bwMode="auto">
          <a:xfrm>
            <a:off x="7583488" y="4772025"/>
            <a:ext cx="257175" cy="215900"/>
          </a:xfrm>
          <a:custGeom>
            <a:avLst/>
            <a:gdLst>
              <a:gd name="T0" fmla="*/ 2147483647 w 162"/>
              <a:gd name="T1" fmla="*/ 2147483647 h 136"/>
              <a:gd name="T2" fmla="*/ 2147483647 w 162"/>
              <a:gd name="T3" fmla="*/ 2147483647 h 136"/>
              <a:gd name="T4" fmla="*/ 2147483647 w 162"/>
              <a:gd name="T5" fmla="*/ 0 h 136"/>
              <a:gd name="T6" fmla="*/ 2147483647 w 162"/>
              <a:gd name="T7" fmla="*/ 2147483647 h 136"/>
              <a:gd name="T8" fmla="*/ 2147483647 w 162"/>
              <a:gd name="T9" fmla="*/ 2147483647 h 136"/>
              <a:gd name="T10" fmla="*/ 2147483647 w 162"/>
              <a:gd name="T11" fmla="*/ 2147483647 h 136"/>
              <a:gd name="T12" fmla="*/ 2147483647 w 162"/>
              <a:gd name="T13" fmla="*/ 2147483647 h 136"/>
              <a:gd name="T14" fmla="*/ 2147483647 w 162"/>
              <a:gd name="T15" fmla="*/ 2147483647 h 136"/>
              <a:gd name="T16" fmla="*/ 2147483647 w 162"/>
              <a:gd name="T17" fmla="*/ 2147483647 h 136"/>
              <a:gd name="T18" fmla="*/ 2147483647 w 162"/>
              <a:gd name="T19" fmla="*/ 2147483647 h 136"/>
              <a:gd name="T20" fmla="*/ 2147483647 w 162"/>
              <a:gd name="T21" fmla="*/ 2147483647 h 136"/>
              <a:gd name="T22" fmla="*/ 2147483647 w 162"/>
              <a:gd name="T23" fmla="*/ 2147483647 h 136"/>
              <a:gd name="T24" fmla="*/ 2147483647 w 162"/>
              <a:gd name="T25" fmla="*/ 2147483647 h 136"/>
              <a:gd name="T26" fmla="*/ 2147483647 w 162"/>
              <a:gd name="T27" fmla="*/ 2147483647 h 136"/>
              <a:gd name="T28" fmla="*/ 2147483647 w 162"/>
              <a:gd name="T29" fmla="*/ 2147483647 h 136"/>
              <a:gd name="T30" fmla="*/ 2147483647 w 162"/>
              <a:gd name="T31" fmla="*/ 2147483647 h 136"/>
              <a:gd name="T32" fmla="*/ 2147483647 w 162"/>
              <a:gd name="T33" fmla="*/ 2147483647 h 136"/>
              <a:gd name="T34" fmla="*/ 2147483647 w 162"/>
              <a:gd name="T35" fmla="*/ 2147483647 h 136"/>
              <a:gd name="T36" fmla="*/ 2147483647 w 162"/>
              <a:gd name="T37" fmla="*/ 2147483647 h 136"/>
              <a:gd name="T38" fmla="*/ 2147483647 w 162"/>
              <a:gd name="T39" fmla="*/ 2147483647 h 136"/>
              <a:gd name="T40" fmla="*/ 2147483647 w 162"/>
              <a:gd name="T41" fmla="*/ 2147483647 h 136"/>
              <a:gd name="T42" fmla="*/ 2147483647 w 162"/>
              <a:gd name="T43" fmla="*/ 2147483647 h 136"/>
              <a:gd name="T44" fmla="*/ 2147483647 w 162"/>
              <a:gd name="T45" fmla="*/ 2147483647 h 136"/>
              <a:gd name="T46" fmla="*/ 2147483647 w 162"/>
              <a:gd name="T47" fmla="*/ 2147483647 h 136"/>
              <a:gd name="T48" fmla="*/ 2147483647 w 162"/>
              <a:gd name="T49" fmla="*/ 2147483647 h 136"/>
              <a:gd name="T50" fmla="*/ 2147483647 w 162"/>
              <a:gd name="T51" fmla="*/ 2147483647 h 136"/>
              <a:gd name="T52" fmla="*/ 2147483647 w 162"/>
              <a:gd name="T53" fmla="*/ 2147483647 h 136"/>
              <a:gd name="T54" fmla="*/ 2147483647 w 162"/>
              <a:gd name="T55" fmla="*/ 2147483647 h 136"/>
              <a:gd name="T56" fmla="*/ 2147483647 w 162"/>
              <a:gd name="T57" fmla="*/ 2147483647 h 136"/>
              <a:gd name="T58" fmla="*/ 2147483647 w 162"/>
              <a:gd name="T59" fmla="*/ 2147483647 h 136"/>
              <a:gd name="T60" fmla="*/ 2147483647 w 162"/>
              <a:gd name="T61" fmla="*/ 2147483647 h 136"/>
              <a:gd name="T62" fmla="*/ 2147483647 w 162"/>
              <a:gd name="T63" fmla="*/ 2147483647 h 136"/>
              <a:gd name="T64" fmla="*/ 2147483647 w 162"/>
              <a:gd name="T65" fmla="*/ 2147483647 h 136"/>
              <a:gd name="T66" fmla="*/ 2147483647 w 162"/>
              <a:gd name="T67" fmla="*/ 2147483647 h 136"/>
              <a:gd name="T68" fmla="*/ 2147483647 w 162"/>
              <a:gd name="T69" fmla="*/ 2147483647 h 136"/>
              <a:gd name="T70" fmla="*/ 2147483647 w 162"/>
              <a:gd name="T71" fmla="*/ 2147483647 h 136"/>
              <a:gd name="T72" fmla="*/ 2147483647 w 162"/>
              <a:gd name="T73" fmla="*/ 2147483647 h 136"/>
              <a:gd name="T74" fmla="*/ 2147483647 w 162"/>
              <a:gd name="T75" fmla="*/ 2147483647 h 136"/>
              <a:gd name="T76" fmla="*/ 2147483647 w 162"/>
              <a:gd name="T77" fmla="*/ 2147483647 h 136"/>
              <a:gd name="T78" fmla="*/ 2147483647 w 162"/>
              <a:gd name="T79" fmla="*/ 2147483647 h 136"/>
              <a:gd name="T80" fmla="*/ 2147483647 w 162"/>
              <a:gd name="T81" fmla="*/ 2147483647 h 136"/>
              <a:gd name="T82" fmla="*/ 2147483647 w 162"/>
              <a:gd name="T83" fmla="*/ 2147483647 h 136"/>
              <a:gd name="T84" fmla="*/ 2147483647 w 162"/>
              <a:gd name="T85" fmla="*/ 2147483647 h 136"/>
              <a:gd name="T86" fmla="*/ 2147483647 w 162"/>
              <a:gd name="T87" fmla="*/ 2147483647 h 136"/>
              <a:gd name="T88" fmla="*/ 2147483647 w 162"/>
              <a:gd name="T89" fmla="*/ 2147483647 h 136"/>
              <a:gd name="T90" fmla="*/ 2147483647 w 162"/>
              <a:gd name="T91" fmla="*/ 2147483647 h 136"/>
              <a:gd name="T92" fmla="*/ 2147483647 w 162"/>
              <a:gd name="T93" fmla="*/ 2147483647 h 136"/>
              <a:gd name="T94" fmla="*/ 2147483647 w 162"/>
              <a:gd name="T95" fmla="*/ 2147483647 h 136"/>
              <a:gd name="T96" fmla="*/ 2147483647 w 162"/>
              <a:gd name="T97" fmla="*/ 2147483647 h 136"/>
              <a:gd name="T98" fmla="*/ 2147483647 w 162"/>
              <a:gd name="T99" fmla="*/ 2147483647 h 136"/>
              <a:gd name="T100" fmla="*/ 2147483647 w 162"/>
              <a:gd name="T101" fmla="*/ 2147483647 h 136"/>
              <a:gd name="T102" fmla="*/ 2147483647 w 162"/>
              <a:gd name="T103" fmla="*/ 2147483647 h 136"/>
              <a:gd name="T104" fmla="*/ 0 w 162"/>
              <a:gd name="T105" fmla="*/ 2147483647 h 136"/>
              <a:gd name="T106" fmla="*/ 2147483647 w 162"/>
              <a:gd name="T107" fmla="*/ 2147483647 h 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solidFill>
            <a:srgbClr val="2929A5"/>
          </a:solidFill>
          <a:ln w="7938">
            <a:solidFill>
              <a:schemeClr val="tx1"/>
            </a:solidFill>
            <a:prstDash val="solid"/>
            <a:round/>
            <a:headEnd/>
            <a:tailEnd/>
          </a:ln>
        </p:spPr>
        <p:txBody>
          <a:bodyPr/>
          <a:lstStyle/>
          <a:p>
            <a:endParaRPr lang="en-US"/>
          </a:p>
        </p:txBody>
      </p:sp>
      <p:sp>
        <p:nvSpPr>
          <p:cNvPr id="247" name="Freeform 245"/>
          <p:cNvSpPr>
            <a:spLocks/>
          </p:cNvSpPr>
          <p:nvPr/>
        </p:nvSpPr>
        <p:spPr bwMode="auto">
          <a:xfrm>
            <a:off x="7510463" y="4829175"/>
            <a:ext cx="76200" cy="25400"/>
          </a:xfrm>
          <a:custGeom>
            <a:avLst/>
            <a:gdLst>
              <a:gd name="T0" fmla="*/ 2147483647 w 48"/>
              <a:gd name="T1" fmla="*/ 2147483647 h 16"/>
              <a:gd name="T2" fmla="*/ 2147483647 w 48"/>
              <a:gd name="T3" fmla="*/ 0 h 16"/>
              <a:gd name="T4" fmla="*/ 2147483647 w 48"/>
              <a:gd name="T5" fmla="*/ 2147483647 h 16"/>
              <a:gd name="T6" fmla="*/ 2147483647 w 48"/>
              <a:gd name="T7" fmla="*/ 2147483647 h 16"/>
              <a:gd name="T8" fmla="*/ 2147483647 w 48"/>
              <a:gd name="T9" fmla="*/ 2147483647 h 16"/>
              <a:gd name="T10" fmla="*/ 2147483647 w 48"/>
              <a:gd name="T11" fmla="*/ 2147483647 h 16"/>
              <a:gd name="T12" fmla="*/ 2147483647 w 48"/>
              <a:gd name="T13" fmla="*/ 2147483647 h 16"/>
              <a:gd name="T14" fmla="*/ 2147483647 w 48"/>
              <a:gd name="T15" fmla="*/ 2147483647 h 16"/>
              <a:gd name="T16" fmla="*/ 2147483647 w 48"/>
              <a:gd name="T17" fmla="*/ 2147483647 h 16"/>
              <a:gd name="T18" fmla="*/ 2147483647 w 48"/>
              <a:gd name="T19" fmla="*/ 2147483647 h 16"/>
              <a:gd name="T20" fmla="*/ 0 w 48"/>
              <a:gd name="T21" fmla="*/ 2147483647 h 16"/>
              <a:gd name="T22" fmla="*/ 2147483647 w 4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solidFill>
            <a:srgbClr val="2929A5"/>
          </a:solidFill>
          <a:ln w="7938">
            <a:solidFill>
              <a:schemeClr val="tx1"/>
            </a:solidFill>
            <a:prstDash val="solid"/>
            <a:round/>
            <a:headEnd/>
            <a:tailEnd/>
          </a:ln>
        </p:spPr>
        <p:txBody>
          <a:bodyPr/>
          <a:lstStyle/>
          <a:p>
            <a:endParaRPr lang="en-US"/>
          </a:p>
        </p:txBody>
      </p:sp>
      <p:sp>
        <p:nvSpPr>
          <p:cNvPr id="248" name="Freeform 246"/>
          <p:cNvSpPr>
            <a:spLocks/>
          </p:cNvSpPr>
          <p:nvPr/>
        </p:nvSpPr>
        <p:spPr bwMode="auto">
          <a:xfrm>
            <a:off x="7469188" y="4838700"/>
            <a:ext cx="28575" cy="15875"/>
          </a:xfrm>
          <a:custGeom>
            <a:avLst/>
            <a:gdLst>
              <a:gd name="T0" fmla="*/ 2147483647 w 18"/>
              <a:gd name="T1" fmla="*/ 0 h 10"/>
              <a:gd name="T2" fmla="*/ 2147483647 w 18"/>
              <a:gd name="T3" fmla="*/ 0 h 10"/>
              <a:gd name="T4" fmla="*/ 2147483647 w 18"/>
              <a:gd name="T5" fmla="*/ 2147483647 h 10"/>
              <a:gd name="T6" fmla="*/ 2147483647 w 18"/>
              <a:gd name="T7" fmla="*/ 2147483647 h 10"/>
              <a:gd name="T8" fmla="*/ 2147483647 w 18"/>
              <a:gd name="T9" fmla="*/ 2147483647 h 10"/>
              <a:gd name="T10" fmla="*/ 0 w 18"/>
              <a:gd name="T11" fmla="*/ 2147483647 h 10"/>
              <a:gd name="T12" fmla="*/ 2147483647 w 18"/>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0">
                <a:moveTo>
                  <a:pt x="2" y="0"/>
                </a:moveTo>
                <a:lnTo>
                  <a:pt x="12" y="0"/>
                </a:lnTo>
                <a:lnTo>
                  <a:pt x="18" y="4"/>
                </a:lnTo>
                <a:lnTo>
                  <a:pt x="14" y="10"/>
                </a:lnTo>
                <a:lnTo>
                  <a:pt x="4" y="10"/>
                </a:lnTo>
                <a:lnTo>
                  <a:pt x="0" y="6"/>
                </a:lnTo>
                <a:lnTo>
                  <a:pt x="2" y="0"/>
                </a:lnTo>
                <a:close/>
              </a:path>
            </a:pathLst>
          </a:custGeom>
          <a:solidFill>
            <a:srgbClr val="2929A5"/>
          </a:solidFill>
          <a:ln w="7938">
            <a:solidFill>
              <a:schemeClr val="tx1"/>
            </a:solidFill>
            <a:prstDash val="solid"/>
            <a:round/>
            <a:headEnd/>
            <a:tailEnd/>
          </a:ln>
        </p:spPr>
        <p:txBody>
          <a:bodyPr/>
          <a:lstStyle/>
          <a:p>
            <a:endParaRPr lang="en-US"/>
          </a:p>
        </p:txBody>
      </p:sp>
      <p:sp>
        <p:nvSpPr>
          <p:cNvPr id="249" name="Freeform 247"/>
          <p:cNvSpPr>
            <a:spLocks/>
          </p:cNvSpPr>
          <p:nvPr/>
        </p:nvSpPr>
        <p:spPr bwMode="auto">
          <a:xfrm>
            <a:off x="7500938" y="4708525"/>
            <a:ext cx="34925" cy="79375"/>
          </a:xfrm>
          <a:custGeom>
            <a:avLst/>
            <a:gdLst>
              <a:gd name="T0" fmla="*/ 0 w 22"/>
              <a:gd name="T1" fmla="*/ 0 h 50"/>
              <a:gd name="T2" fmla="*/ 2147483647 w 22"/>
              <a:gd name="T3" fmla="*/ 2147483647 h 50"/>
              <a:gd name="T4" fmla="*/ 2147483647 w 22"/>
              <a:gd name="T5" fmla="*/ 2147483647 h 50"/>
              <a:gd name="T6" fmla="*/ 2147483647 w 22"/>
              <a:gd name="T7" fmla="*/ 2147483647 h 50"/>
              <a:gd name="T8" fmla="*/ 2147483647 w 22"/>
              <a:gd name="T9" fmla="*/ 2147483647 h 50"/>
              <a:gd name="T10" fmla="*/ 2147483647 w 22"/>
              <a:gd name="T11" fmla="*/ 2147483647 h 50"/>
              <a:gd name="T12" fmla="*/ 2147483647 w 22"/>
              <a:gd name="T13" fmla="*/ 2147483647 h 50"/>
              <a:gd name="T14" fmla="*/ 2147483647 w 22"/>
              <a:gd name="T15" fmla="*/ 2147483647 h 50"/>
              <a:gd name="T16" fmla="*/ 2147483647 w 22"/>
              <a:gd name="T17" fmla="*/ 2147483647 h 50"/>
              <a:gd name="T18" fmla="*/ 2147483647 w 22"/>
              <a:gd name="T19" fmla="*/ 2147483647 h 50"/>
              <a:gd name="T20" fmla="*/ 2147483647 w 22"/>
              <a:gd name="T21" fmla="*/ 2147483647 h 50"/>
              <a:gd name="T22" fmla="*/ 2147483647 w 22"/>
              <a:gd name="T23" fmla="*/ 2147483647 h 50"/>
              <a:gd name="T24" fmla="*/ 2147483647 w 22"/>
              <a:gd name="T25" fmla="*/ 2147483647 h 50"/>
              <a:gd name="T26" fmla="*/ 2147483647 w 22"/>
              <a:gd name="T27" fmla="*/ 2147483647 h 50"/>
              <a:gd name="T28" fmla="*/ 2147483647 w 22"/>
              <a:gd name="T29" fmla="*/ 2147483647 h 50"/>
              <a:gd name="T30" fmla="*/ 2147483647 w 22"/>
              <a:gd name="T31" fmla="*/ 2147483647 h 50"/>
              <a:gd name="T32" fmla="*/ 2147483647 w 22"/>
              <a:gd name="T33" fmla="*/ 2147483647 h 50"/>
              <a:gd name="T34" fmla="*/ 2147483647 w 22"/>
              <a:gd name="T35" fmla="*/ 2147483647 h 50"/>
              <a:gd name="T36" fmla="*/ 2147483647 w 22"/>
              <a:gd name="T37" fmla="*/ 2147483647 h 50"/>
              <a:gd name="T38" fmla="*/ 2147483647 w 22"/>
              <a:gd name="T39" fmla="*/ 2147483647 h 50"/>
              <a:gd name="T40" fmla="*/ 2147483647 w 22"/>
              <a:gd name="T41" fmla="*/ 2147483647 h 50"/>
              <a:gd name="T42" fmla="*/ 2147483647 w 22"/>
              <a:gd name="T43" fmla="*/ 2147483647 h 50"/>
              <a:gd name="T44" fmla="*/ 0 w 22"/>
              <a:gd name="T45" fmla="*/ 2147483647 h 50"/>
              <a:gd name="T46" fmla="*/ 2147483647 w 22"/>
              <a:gd name="T47" fmla="*/ 2147483647 h 50"/>
              <a:gd name="T48" fmla="*/ 0 w 22"/>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solidFill>
            <a:srgbClr val="2929A5"/>
          </a:solidFill>
          <a:ln w="7938">
            <a:solidFill>
              <a:schemeClr val="tx1"/>
            </a:solidFill>
            <a:prstDash val="solid"/>
            <a:round/>
            <a:headEnd/>
            <a:tailEnd/>
          </a:ln>
        </p:spPr>
        <p:txBody>
          <a:bodyPr/>
          <a:lstStyle/>
          <a:p>
            <a:endParaRPr lang="en-US"/>
          </a:p>
        </p:txBody>
      </p:sp>
      <p:sp>
        <p:nvSpPr>
          <p:cNvPr id="250" name="Freeform 248"/>
          <p:cNvSpPr>
            <a:spLocks/>
          </p:cNvSpPr>
          <p:nvPr/>
        </p:nvSpPr>
        <p:spPr bwMode="auto">
          <a:xfrm>
            <a:off x="7840663" y="4826000"/>
            <a:ext cx="244475" cy="206375"/>
          </a:xfrm>
          <a:custGeom>
            <a:avLst/>
            <a:gdLst>
              <a:gd name="T0" fmla="*/ 0 w 154"/>
              <a:gd name="T1" fmla="*/ 0 h 130"/>
              <a:gd name="T2" fmla="*/ 2147483647 w 154"/>
              <a:gd name="T3" fmla="*/ 2147483647 h 130"/>
              <a:gd name="T4" fmla="*/ 2147483647 w 154"/>
              <a:gd name="T5" fmla="*/ 2147483647 h 130"/>
              <a:gd name="T6" fmla="*/ 2147483647 w 154"/>
              <a:gd name="T7" fmla="*/ 2147483647 h 130"/>
              <a:gd name="T8" fmla="*/ 2147483647 w 154"/>
              <a:gd name="T9" fmla="*/ 2147483647 h 130"/>
              <a:gd name="T10" fmla="*/ 2147483647 w 154"/>
              <a:gd name="T11" fmla="*/ 2147483647 h 130"/>
              <a:gd name="T12" fmla="*/ 2147483647 w 154"/>
              <a:gd name="T13" fmla="*/ 2147483647 h 130"/>
              <a:gd name="T14" fmla="*/ 2147483647 w 154"/>
              <a:gd name="T15" fmla="*/ 2147483647 h 130"/>
              <a:gd name="T16" fmla="*/ 2147483647 w 154"/>
              <a:gd name="T17" fmla="*/ 2147483647 h 130"/>
              <a:gd name="T18" fmla="*/ 2147483647 w 154"/>
              <a:gd name="T19" fmla="*/ 2147483647 h 130"/>
              <a:gd name="T20" fmla="*/ 2147483647 w 154"/>
              <a:gd name="T21" fmla="*/ 2147483647 h 130"/>
              <a:gd name="T22" fmla="*/ 2147483647 w 154"/>
              <a:gd name="T23" fmla="*/ 2147483647 h 130"/>
              <a:gd name="T24" fmla="*/ 2147483647 w 154"/>
              <a:gd name="T25" fmla="*/ 2147483647 h 130"/>
              <a:gd name="T26" fmla="*/ 2147483647 w 154"/>
              <a:gd name="T27" fmla="*/ 2147483647 h 130"/>
              <a:gd name="T28" fmla="*/ 2147483647 w 154"/>
              <a:gd name="T29" fmla="*/ 2147483647 h 130"/>
              <a:gd name="T30" fmla="*/ 2147483647 w 154"/>
              <a:gd name="T31" fmla="*/ 2147483647 h 130"/>
              <a:gd name="T32" fmla="*/ 2147483647 w 154"/>
              <a:gd name="T33" fmla="*/ 2147483647 h 130"/>
              <a:gd name="T34" fmla="*/ 2147483647 w 154"/>
              <a:gd name="T35" fmla="*/ 2147483647 h 130"/>
              <a:gd name="T36" fmla="*/ 2147483647 w 154"/>
              <a:gd name="T37" fmla="*/ 2147483647 h 130"/>
              <a:gd name="T38" fmla="*/ 2147483647 w 154"/>
              <a:gd name="T39" fmla="*/ 2147483647 h 130"/>
              <a:gd name="T40" fmla="*/ 2147483647 w 154"/>
              <a:gd name="T41" fmla="*/ 2147483647 h 130"/>
              <a:gd name="T42" fmla="*/ 2147483647 w 154"/>
              <a:gd name="T43" fmla="*/ 2147483647 h 130"/>
              <a:gd name="T44" fmla="*/ 2147483647 w 154"/>
              <a:gd name="T45" fmla="*/ 2147483647 h 130"/>
              <a:gd name="T46" fmla="*/ 2147483647 w 154"/>
              <a:gd name="T47" fmla="*/ 2147483647 h 130"/>
              <a:gd name="T48" fmla="*/ 2147483647 w 154"/>
              <a:gd name="T49" fmla="*/ 2147483647 h 130"/>
              <a:gd name="T50" fmla="*/ 2147483647 w 154"/>
              <a:gd name="T51" fmla="*/ 2147483647 h 130"/>
              <a:gd name="T52" fmla="*/ 2147483647 w 154"/>
              <a:gd name="T53" fmla="*/ 2147483647 h 130"/>
              <a:gd name="T54" fmla="*/ 2147483647 w 154"/>
              <a:gd name="T55" fmla="*/ 2147483647 h 130"/>
              <a:gd name="T56" fmla="*/ 2147483647 w 154"/>
              <a:gd name="T57" fmla="*/ 2147483647 h 130"/>
              <a:gd name="T58" fmla="*/ 2147483647 w 154"/>
              <a:gd name="T59" fmla="*/ 2147483647 h 130"/>
              <a:gd name="T60" fmla="*/ 2147483647 w 154"/>
              <a:gd name="T61" fmla="*/ 2147483647 h 130"/>
              <a:gd name="T62" fmla="*/ 2147483647 w 154"/>
              <a:gd name="T63" fmla="*/ 2147483647 h 130"/>
              <a:gd name="T64" fmla="*/ 2147483647 w 154"/>
              <a:gd name="T65" fmla="*/ 2147483647 h 130"/>
              <a:gd name="T66" fmla="*/ 2147483647 w 154"/>
              <a:gd name="T67" fmla="*/ 2147483647 h 130"/>
              <a:gd name="T68" fmla="*/ 2147483647 w 154"/>
              <a:gd name="T69" fmla="*/ 2147483647 h 130"/>
              <a:gd name="T70" fmla="*/ 2147483647 w 154"/>
              <a:gd name="T71" fmla="*/ 2147483647 h 130"/>
              <a:gd name="T72" fmla="*/ 0 w 154"/>
              <a:gd name="T73" fmla="*/ 2147483647 h 130"/>
              <a:gd name="T74" fmla="*/ 0 w 154"/>
              <a:gd name="T75" fmla="*/ 0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solidFill>
            <a:srgbClr val="6699FF"/>
          </a:solidFill>
          <a:ln w="7938">
            <a:solidFill>
              <a:schemeClr val="tx1"/>
            </a:solidFill>
            <a:prstDash val="solid"/>
            <a:round/>
            <a:headEnd/>
            <a:tailEnd/>
          </a:ln>
        </p:spPr>
        <p:txBody>
          <a:bodyPr/>
          <a:lstStyle/>
          <a:p>
            <a:endParaRPr lang="en-US"/>
          </a:p>
        </p:txBody>
      </p:sp>
      <p:sp>
        <p:nvSpPr>
          <p:cNvPr id="251" name="Freeform 249"/>
          <p:cNvSpPr>
            <a:spLocks/>
          </p:cNvSpPr>
          <p:nvPr/>
        </p:nvSpPr>
        <p:spPr bwMode="auto">
          <a:xfrm>
            <a:off x="8037513" y="4864100"/>
            <a:ext cx="92075" cy="57150"/>
          </a:xfrm>
          <a:custGeom>
            <a:avLst/>
            <a:gdLst>
              <a:gd name="T0" fmla="*/ 0 w 58"/>
              <a:gd name="T1" fmla="*/ 2147483647 h 36"/>
              <a:gd name="T2" fmla="*/ 2147483647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0 w 58"/>
              <a:gd name="T27" fmla="*/ 2147483647 h 36"/>
              <a:gd name="T28" fmla="*/ 0 w 58"/>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solidFill>
            <a:srgbClr val="6699FF"/>
          </a:solidFill>
          <a:ln w="7938">
            <a:solidFill>
              <a:schemeClr val="tx1"/>
            </a:solidFill>
            <a:prstDash val="solid"/>
            <a:round/>
            <a:headEnd/>
            <a:tailEnd/>
          </a:ln>
        </p:spPr>
        <p:txBody>
          <a:bodyPr/>
          <a:lstStyle/>
          <a:p>
            <a:endParaRPr lang="en-US"/>
          </a:p>
        </p:txBody>
      </p:sp>
      <p:sp>
        <p:nvSpPr>
          <p:cNvPr id="252" name="Freeform 250"/>
          <p:cNvSpPr>
            <a:spLocks/>
          </p:cNvSpPr>
          <p:nvPr/>
        </p:nvSpPr>
        <p:spPr bwMode="auto">
          <a:xfrm>
            <a:off x="8183563" y="4892675"/>
            <a:ext cx="34925" cy="44450"/>
          </a:xfrm>
          <a:custGeom>
            <a:avLst/>
            <a:gdLst>
              <a:gd name="T0" fmla="*/ 0 w 22"/>
              <a:gd name="T1" fmla="*/ 0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0 w 22"/>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8">
                <a:moveTo>
                  <a:pt x="0" y="0"/>
                </a:moveTo>
                <a:lnTo>
                  <a:pt x="10" y="6"/>
                </a:lnTo>
                <a:lnTo>
                  <a:pt x="20" y="16"/>
                </a:lnTo>
                <a:lnTo>
                  <a:pt x="22" y="28"/>
                </a:lnTo>
                <a:lnTo>
                  <a:pt x="12" y="22"/>
                </a:lnTo>
                <a:lnTo>
                  <a:pt x="8" y="14"/>
                </a:lnTo>
                <a:lnTo>
                  <a:pt x="2" y="8"/>
                </a:lnTo>
                <a:lnTo>
                  <a:pt x="0" y="0"/>
                </a:lnTo>
                <a:close/>
              </a:path>
            </a:pathLst>
          </a:custGeom>
          <a:solidFill>
            <a:srgbClr val="6699FF"/>
          </a:solidFill>
          <a:ln w="7938">
            <a:solidFill>
              <a:schemeClr val="tx1"/>
            </a:solidFill>
            <a:prstDash val="solid"/>
            <a:round/>
            <a:headEnd/>
            <a:tailEnd/>
          </a:ln>
        </p:spPr>
        <p:txBody>
          <a:bodyPr/>
          <a:lstStyle/>
          <a:p>
            <a:endParaRPr lang="en-US"/>
          </a:p>
        </p:txBody>
      </p:sp>
      <p:sp>
        <p:nvSpPr>
          <p:cNvPr id="253" name="Freeform 251"/>
          <p:cNvSpPr>
            <a:spLocks/>
          </p:cNvSpPr>
          <p:nvPr/>
        </p:nvSpPr>
        <p:spPr bwMode="auto">
          <a:xfrm>
            <a:off x="8307388" y="4994275"/>
            <a:ext cx="31750" cy="19050"/>
          </a:xfrm>
          <a:custGeom>
            <a:avLst/>
            <a:gdLst>
              <a:gd name="T0" fmla="*/ 2147483647 w 20"/>
              <a:gd name="T1" fmla="*/ 0 h 12"/>
              <a:gd name="T2" fmla="*/ 2147483647 w 20"/>
              <a:gd name="T3" fmla="*/ 0 h 12"/>
              <a:gd name="T4" fmla="*/ 2147483647 w 20"/>
              <a:gd name="T5" fmla="*/ 2147483647 h 12"/>
              <a:gd name="T6" fmla="*/ 2147483647 w 20"/>
              <a:gd name="T7" fmla="*/ 2147483647 h 12"/>
              <a:gd name="T8" fmla="*/ 2147483647 w 20"/>
              <a:gd name="T9" fmla="*/ 2147483647 h 12"/>
              <a:gd name="T10" fmla="*/ 2147483647 w 20"/>
              <a:gd name="T11" fmla="*/ 2147483647 h 12"/>
              <a:gd name="T12" fmla="*/ 2147483647 w 20"/>
              <a:gd name="T13" fmla="*/ 2147483647 h 12"/>
              <a:gd name="T14" fmla="*/ 0 w 20"/>
              <a:gd name="T15" fmla="*/ 2147483647 h 12"/>
              <a:gd name="T16" fmla="*/ 2147483647 w 2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solidFill>
            <a:srgbClr val="DDDDDD"/>
          </a:solidFill>
          <a:ln w="7938">
            <a:solidFill>
              <a:schemeClr val="tx1"/>
            </a:solidFill>
            <a:prstDash val="solid"/>
            <a:round/>
            <a:headEnd/>
            <a:tailEnd/>
          </a:ln>
        </p:spPr>
        <p:txBody>
          <a:bodyPr/>
          <a:lstStyle/>
          <a:p>
            <a:endParaRPr lang="en-US"/>
          </a:p>
        </p:txBody>
      </p:sp>
      <p:sp>
        <p:nvSpPr>
          <p:cNvPr id="254" name="Freeform 252"/>
          <p:cNvSpPr>
            <a:spLocks/>
          </p:cNvSpPr>
          <p:nvPr/>
        </p:nvSpPr>
        <p:spPr bwMode="auto">
          <a:xfrm>
            <a:off x="8332788" y="4968875"/>
            <a:ext cx="25400" cy="31750"/>
          </a:xfrm>
          <a:custGeom>
            <a:avLst/>
            <a:gdLst>
              <a:gd name="T0" fmla="*/ 0 w 16"/>
              <a:gd name="T1" fmla="*/ 0 h 20"/>
              <a:gd name="T2" fmla="*/ 2147483647 w 16"/>
              <a:gd name="T3" fmla="*/ 2147483647 h 20"/>
              <a:gd name="T4" fmla="*/ 2147483647 w 16"/>
              <a:gd name="T5" fmla="*/ 2147483647 h 20"/>
              <a:gd name="T6" fmla="*/ 2147483647 w 16"/>
              <a:gd name="T7" fmla="*/ 2147483647 h 20"/>
              <a:gd name="T8" fmla="*/ 2147483647 w 16"/>
              <a:gd name="T9" fmla="*/ 2147483647 h 20"/>
              <a:gd name="T10" fmla="*/ 2147483647 w 16"/>
              <a:gd name="T11" fmla="*/ 2147483647 h 20"/>
              <a:gd name="T12" fmla="*/ 0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2" y="8"/>
                </a:lnTo>
                <a:lnTo>
                  <a:pt x="6" y="18"/>
                </a:lnTo>
                <a:lnTo>
                  <a:pt x="16" y="20"/>
                </a:lnTo>
                <a:lnTo>
                  <a:pt x="14" y="8"/>
                </a:lnTo>
                <a:lnTo>
                  <a:pt x="8" y="4"/>
                </a:lnTo>
                <a:lnTo>
                  <a:pt x="0" y="0"/>
                </a:lnTo>
                <a:close/>
              </a:path>
            </a:pathLst>
          </a:custGeom>
          <a:solidFill>
            <a:srgbClr val="DDDDDD"/>
          </a:solidFill>
          <a:ln w="7938">
            <a:solidFill>
              <a:schemeClr val="tx1"/>
            </a:solidFill>
            <a:prstDash val="solid"/>
            <a:round/>
            <a:headEnd/>
            <a:tailEnd/>
          </a:ln>
        </p:spPr>
        <p:txBody>
          <a:bodyPr/>
          <a:lstStyle/>
          <a:p>
            <a:endParaRPr lang="en-US"/>
          </a:p>
        </p:txBody>
      </p:sp>
      <p:sp>
        <p:nvSpPr>
          <p:cNvPr id="255" name="Freeform 253"/>
          <p:cNvSpPr>
            <a:spLocks/>
          </p:cNvSpPr>
          <p:nvPr/>
        </p:nvSpPr>
        <p:spPr bwMode="auto">
          <a:xfrm>
            <a:off x="8355013" y="5019675"/>
            <a:ext cx="22225" cy="15875"/>
          </a:xfrm>
          <a:custGeom>
            <a:avLst/>
            <a:gdLst>
              <a:gd name="T0" fmla="*/ 0 w 14"/>
              <a:gd name="T1" fmla="*/ 2147483647 h 10"/>
              <a:gd name="T2" fmla="*/ 2147483647 w 14"/>
              <a:gd name="T3" fmla="*/ 0 h 10"/>
              <a:gd name="T4" fmla="*/ 2147483647 w 14"/>
              <a:gd name="T5" fmla="*/ 2147483647 h 10"/>
              <a:gd name="T6" fmla="*/ 2147483647 w 14"/>
              <a:gd name="T7" fmla="*/ 2147483647 h 10"/>
              <a:gd name="T8" fmla="*/ 2147483647 w 14"/>
              <a:gd name="T9" fmla="*/ 2147483647 h 10"/>
              <a:gd name="T10" fmla="*/ 0 w 14"/>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0">
                <a:moveTo>
                  <a:pt x="0" y="2"/>
                </a:moveTo>
                <a:lnTo>
                  <a:pt x="6" y="0"/>
                </a:lnTo>
                <a:lnTo>
                  <a:pt x="14" y="4"/>
                </a:lnTo>
                <a:lnTo>
                  <a:pt x="14" y="10"/>
                </a:lnTo>
                <a:lnTo>
                  <a:pt x="6" y="8"/>
                </a:lnTo>
                <a:lnTo>
                  <a:pt x="0" y="2"/>
                </a:lnTo>
                <a:close/>
              </a:path>
            </a:pathLst>
          </a:custGeom>
          <a:solidFill>
            <a:srgbClr val="DDDDDD"/>
          </a:solidFill>
          <a:ln w="7938">
            <a:solidFill>
              <a:schemeClr val="tx1"/>
            </a:solidFill>
            <a:prstDash val="solid"/>
            <a:round/>
            <a:headEnd/>
            <a:tailEnd/>
          </a:ln>
        </p:spPr>
        <p:txBody>
          <a:bodyPr/>
          <a:lstStyle/>
          <a:p>
            <a:endParaRPr lang="en-US"/>
          </a:p>
        </p:txBody>
      </p:sp>
      <p:sp>
        <p:nvSpPr>
          <p:cNvPr id="256" name="Freeform 254"/>
          <p:cNvSpPr>
            <a:spLocks/>
          </p:cNvSpPr>
          <p:nvPr/>
        </p:nvSpPr>
        <p:spPr bwMode="auto">
          <a:xfrm>
            <a:off x="8424863" y="5276850"/>
            <a:ext cx="69850" cy="57150"/>
          </a:xfrm>
          <a:custGeom>
            <a:avLst/>
            <a:gdLst>
              <a:gd name="T0" fmla="*/ 0 w 44"/>
              <a:gd name="T1" fmla="*/ 0 h 36"/>
              <a:gd name="T2" fmla="*/ 2147483647 w 44"/>
              <a:gd name="T3" fmla="*/ 2147483647 h 36"/>
              <a:gd name="T4" fmla="*/ 2147483647 w 44"/>
              <a:gd name="T5" fmla="*/ 2147483647 h 36"/>
              <a:gd name="T6" fmla="*/ 2147483647 w 44"/>
              <a:gd name="T7" fmla="*/ 2147483647 h 36"/>
              <a:gd name="T8" fmla="*/ 2147483647 w 44"/>
              <a:gd name="T9" fmla="*/ 2147483647 h 36"/>
              <a:gd name="T10" fmla="*/ 2147483647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0 w 44"/>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solidFill>
            <a:srgbClr val="2929A5"/>
          </a:solidFill>
          <a:ln w="7938">
            <a:solidFill>
              <a:schemeClr val="tx1"/>
            </a:solidFill>
            <a:prstDash val="solid"/>
            <a:round/>
            <a:headEnd/>
            <a:tailEnd/>
          </a:ln>
        </p:spPr>
        <p:txBody>
          <a:bodyPr/>
          <a:lstStyle/>
          <a:p>
            <a:endParaRPr lang="en-US"/>
          </a:p>
        </p:txBody>
      </p:sp>
      <p:sp>
        <p:nvSpPr>
          <p:cNvPr id="257" name="Freeform 255"/>
          <p:cNvSpPr>
            <a:spLocks/>
          </p:cNvSpPr>
          <p:nvPr/>
        </p:nvSpPr>
        <p:spPr bwMode="auto">
          <a:xfrm>
            <a:off x="8643938" y="5657850"/>
            <a:ext cx="139700" cy="215900"/>
          </a:xfrm>
          <a:custGeom>
            <a:avLst/>
            <a:gdLst>
              <a:gd name="T0" fmla="*/ 2147483647 w 88"/>
              <a:gd name="T1" fmla="*/ 2147483647 h 136"/>
              <a:gd name="T2" fmla="*/ 2147483647 w 88"/>
              <a:gd name="T3" fmla="*/ 2147483647 h 136"/>
              <a:gd name="T4" fmla="*/ 2147483647 w 88"/>
              <a:gd name="T5" fmla="*/ 2147483647 h 136"/>
              <a:gd name="T6" fmla="*/ 2147483647 w 88"/>
              <a:gd name="T7" fmla="*/ 2147483647 h 136"/>
              <a:gd name="T8" fmla="*/ 2147483647 w 88"/>
              <a:gd name="T9" fmla="*/ 2147483647 h 136"/>
              <a:gd name="T10" fmla="*/ 2147483647 w 88"/>
              <a:gd name="T11" fmla="*/ 2147483647 h 136"/>
              <a:gd name="T12" fmla="*/ 2147483647 w 88"/>
              <a:gd name="T13" fmla="*/ 2147483647 h 136"/>
              <a:gd name="T14" fmla="*/ 2147483647 w 88"/>
              <a:gd name="T15" fmla="*/ 2147483647 h 136"/>
              <a:gd name="T16" fmla="*/ 2147483647 w 88"/>
              <a:gd name="T17" fmla="*/ 2147483647 h 136"/>
              <a:gd name="T18" fmla="*/ 0 w 88"/>
              <a:gd name="T19" fmla="*/ 0 h 136"/>
              <a:gd name="T20" fmla="*/ 2147483647 w 88"/>
              <a:gd name="T21" fmla="*/ 2147483647 h 136"/>
              <a:gd name="T22" fmla="*/ 2147483647 w 88"/>
              <a:gd name="T23" fmla="*/ 2147483647 h 136"/>
              <a:gd name="T24" fmla="*/ 2147483647 w 88"/>
              <a:gd name="T25" fmla="*/ 2147483647 h 136"/>
              <a:gd name="T26" fmla="*/ 2147483647 w 88"/>
              <a:gd name="T27" fmla="*/ 2147483647 h 136"/>
              <a:gd name="T28" fmla="*/ 2147483647 w 88"/>
              <a:gd name="T29" fmla="*/ 2147483647 h 136"/>
              <a:gd name="T30" fmla="*/ 2147483647 w 88"/>
              <a:gd name="T31" fmla="*/ 2147483647 h 136"/>
              <a:gd name="T32" fmla="*/ 2147483647 w 88"/>
              <a:gd name="T33" fmla="*/ 2147483647 h 136"/>
              <a:gd name="T34" fmla="*/ 2147483647 w 88"/>
              <a:gd name="T35" fmla="*/ 2147483647 h 136"/>
              <a:gd name="T36" fmla="*/ 2147483647 w 88"/>
              <a:gd name="T37" fmla="*/ 2147483647 h 136"/>
              <a:gd name="T38" fmla="*/ 2147483647 w 88"/>
              <a:gd name="T39" fmla="*/ 2147483647 h 136"/>
              <a:gd name="T40" fmla="*/ 2147483647 w 88"/>
              <a:gd name="T41" fmla="*/ 2147483647 h 136"/>
              <a:gd name="T42" fmla="*/ 2147483647 w 88"/>
              <a:gd name="T43" fmla="*/ 2147483647 h 136"/>
              <a:gd name="T44" fmla="*/ 2147483647 w 88"/>
              <a:gd name="T45" fmla="*/ 2147483647 h 136"/>
              <a:gd name="T46" fmla="*/ 2147483647 w 88"/>
              <a:gd name="T47" fmla="*/ 2147483647 h 136"/>
              <a:gd name="T48" fmla="*/ 2147483647 w 88"/>
              <a:gd name="T49" fmla="*/ 2147483647 h 136"/>
              <a:gd name="T50" fmla="*/ 2147483647 w 88"/>
              <a:gd name="T51" fmla="*/ 2147483647 h 136"/>
              <a:gd name="T52" fmla="*/ 2147483647 w 88"/>
              <a:gd name="T53" fmla="*/ 2147483647 h 136"/>
              <a:gd name="T54" fmla="*/ 2147483647 w 88"/>
              <a:gd name="T55" fmla="*/ 2147483647 h 136"/>
              <a:gd name="T56" fmla="*/ 2147483647 w 88"/>
              <a:gd name="T57" fmla="*/ 2147483647 h 136"/>
              <a:gd name="T58" fmla="*/ 2147483647 w 88"/>
              <a:gd name="T59" fmla="*/ 2147483647 h 136"/>
              <a:gd name="T60" fmla="*/ 2147483647 w 88"/>
              <a:gd name="T61" fmla="*/ 2147483647 h 136"/>
              <a:gd name="T62" fmla="*/ 2147483647 w 88"/>
              <a:gd name="T63" fmla="*/ 2147483647 h 136"/>
              <a:gd name="T64" fmla="*/ 2147483647 w 88"/>
              <a:gd name="T65" fmla="*/ 2147483647 h 136"/>
              <a:gd name="T66" fmla="*/ 2147483647 w 88"/>
              <a:gd name="T67" fmla="*/ 2147483647 h 136"/>
              <a:gd name="T68" fmla="*/ 2147483647 w 88"/>
              <a:gd name="T69" fmla="*/ 2147483647 h 136"/>
              <a:gd name="T70" fmla="*/ 2147483647 w 88"/>
              <a:gd name="T71" fmla="*/ 2147483647 h 136"/>
              <a:gd name="T72" fmla="*/ 2147483647 w 88"/>
              <a:gd name="T73" fmla="*/ 2147483647 h 136"/>
              <a:gd name="T74" fmla="*/ 2147483647 w 88"/>
              <a:gd name="T75" fmla="*/ 2147483647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solidFill>
            <a:srgbClr val="2929A5"/>
          </a:solidFill>
          <a:ln w="7938">
            <a:solidFill>
              <a:schemeClr val="tx1"/>
            </a:solidFill>
            <a:prstDash val="solid"/>
            <a:round/>
            <a:headEnd/>
            <a:tailEnd/>
          </a:ln>
        </p:spPr>
        <p:txBody>
          <a:bodyPr/>
          <a:lstStyle/>
          <a:p>
            <a:endParaRPr lang="en-US"/>
          </a:p>
        </p:txBody>
      </p:sp>
      <p:sp>
        <p:nvSpPr>
          <p:cNvPr id="258" name="Freeform 256"/>
          <p:cNvSpPr>
            <a:spLocks/>
          </p:cNvSpPr>
          <p:nvPr/>
        </p:nvSpPr>
        <p:spPr bwMode="auto">
          <a:xfrm>
            <a:off x="8485188" y="5842000"/>
            <a:ext cx="193675" cy="184150"/>
          </a:xfrm>
          <a:custGeom>
            <a:avLst/>
            <a:gdLst>
              <a:gd name="T0" fmla="*/ 2147483647 w 122"/>
              <a:gd name="T1" fmla="*/ 0 h 116"/>
              <a:gd name="T2" fmla="*/ 2147483647 w 122"/>
              <a:gd name="T3" fmla="*/ 2147483647 h 116"/>
              <a:gd name="T4" fmla="*/ 2147483647 w 122"/>
              <a:gd name="T5" fmla="*/ 2147483647 h 116"/>
              <a:gd name="T6" fmla="*/ 2147483647 w 122"/>
              <a:gd name="T7" fmla="*/ 2147483647 h 116"/>
              <a:gd name="T8" fmla="*/ 2147483647 w 122"/>
              <a:gd name="T9" fmla="*/ 2147483647 h 116"/>
              <a:gd name="T10" fmla="*/ 2147483647 w 122"/>
              <a:gd name="T11" fmla="*/ 2147483647 h 116"/>
              <a:gd name="T12" fmla="*/ 2147483647 w 122"/>
              <a:gd name="T13" fmla="*/ 2147483647 h 116"/>
              <a:gd name="T14" fmla="*/ 2147483647 w 122"/>
              <a:gd name="T15" fmla="*/ 2147483647 h 116"/>
              <a:gd name="T16" fmla="*/ 2147483647 w 122"/>
              <a:gd name="T17" fmla="*/ 2147483647 h 116"/>
              <a:gd name="T18" fmla="*/ 2147483647 w 122"/>
              <a:gd name="T19" fmla="*/ 2147483647 h 116"/>
              <a:gd name="T20" fmla="*/ 2147483647 w 122"/>
              <a:gd name="T21" fmla="*/ 2147483647 h 116"/>
              <a:gd name="T22" fmla="*/ 2147483647 w 122"/>
              <a:gd name="T23" fmla="*/ 2147483647 h 116"/>
              <a:gd name="T24" fmla="*/ 2147483647 w 122"/>
              <a:gd name="T25" fmla="*/ 2147483647 h 116"/>
              <a:gd name="T26" fmla="*/ 2147483647 w 122"/>
              <a:gd name="T27" fmla="*/ 2147483647 h 116"/>
              <a:gd name="T28" fmla="*/ 2147483647 w 122"/>
              <a:gd name="T29" fmla="*/ 2147483647 h 116"/>
              <a:gd name="T30" fmla="*/ 2147483647 w 122"/>
              <a:gd name="T31" fmla="*/ 2147483647 h 116"/>
              <a:gd name="T32" fmla="*/ 2147483647 w 122"/>
              <a:gd name="T33" fmla="*/ 2147483647 h 116"/>
              <a:gd name="T34" fmla="*/ 2147483647 w 122"/>
              <a:gd name="T35" fmla="*/ 2147483647 h 116"/>
              <a:gd name="T36" fmla="*/ 2147483647 w 122"/>
              <a:gd name="T37" fmla="*/ 2147483647 h 116"/>
              <a:gd name="T38" fmla="*/ 0 w 122"/>
              <a:gd name="T39" fmla="*/ 2147483647 h 116"/>
              <a:gd name="T40" fmla="*/ 2147483647 w 122"/>
              <a:gd name="T41" fmla="*/ 2147483647 h 116"/>
              <a:gd name="T42" fmla="*/ 2147483647 w 122"/>
              <a:gd name="T43" fmla="*/ 2147483647 h 116"/>
              <a:gd name="T44" fmla="*/ 2147483647 w 122"/>
              <a:gd name="T45" fmla="*/ 2147483647 h 116"/>
              <a:gd name="T46" fmla="*/ 2147483647 w 122"/>
              <a:gd name="T47" fmla="*/ 2147483647 h 116"/>
              <a:gd name="T48" fmla="*/ 2147483647 w 122"/>
              <a:gd name="T49" fmla="*/ 2147483647 h 116"/>
              <a:gd name="T50" fmla="*/ 2147483647 w 122"/>
              <a:gd name="T51" fmla="*/ 2147483647 h 116"/>
              <a:gd name="T52" fmla="*/ 2147483647 w 122"/>
              <a:gd name="T53" fmla="*/ 2147483647 h 116"/>
              <a:gd name="T54" fmla="*/ 2147483647 w 122"/>
              <a:gd name="T55" fmla="*/ 2147483647 h 116"/>
              <a:gd name="T56" fmla="*/ 2147483647 w 122"/>
              <a:gd name="T57" fmla="*/ 2147483647 h 116"/>
              <a:gd name="T58" fmla="*/ 2147483647 w 122"/>
              <a:gd name="T59" fmla="*/ 2147483647 h 116"/>
              <a:gd name="T60" fmla="*/ 2147483647 w 122"/>
              <a:gd name="T61" fmla="*/ 0 h 1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solidFill>
            <a:srgbClr val="2929A5"/>
          </a:solidFill>
          <a:ln w="7938">
            <a:solidFill>
              <a:schemeClr val="tx1"/>
            </a:solidFill>
            <a:prstDash val="solid"/>
            <a:round/>
            <a:headEnd/>
            <a:tailEnd/>
          </a:ln>
        </p:spPr>
        <p:txBody>
          <a:bodyPr/>
          <a:lstStyle/>
          <a:p>
            <a:endParaRPr lang="en-US"/>
          </a:p>
        </p:txBody>
      </p:sp>
      <p:sp>
        <p:nvSpPr>
          <p:cNvPr id="259" name="Freeform 257"/>
          <p:cNvSpPr>
            <a:spLocks/>
          </p:cNvSpPr>
          <p:nvPr/>
        </p:nvSpPr>
        <p:spPr bwMode="auto">
          <a:xfrm>
            <a:off x="7932738" y="5842000"/>
            <a:ext cx="92075" cy="92075"/>
          </a:xfrm>
          <a:custGeom>
            <a:avLst/>
            <a:gdLst>
              <a:gd name="T0" fmla="*/ 2147483647 w 58"/>
              <a:gd name="T1" fmla="*/ 0 h 58"/>
              <a:gd name="T2" fmla="*/ 2147483647 w 58"/>
              <a:gd name="T3" fmla="*/ 2147483647 h 58"/>
              <a:gd name="T4" fmla="*/ 2147483647 w 58"/>
              <a:gd name="T5" fmla="*/ 2147483647 h 58"/>
              <a:gd name="T6" fmla="*/ 2147483647 w 58"/>
              <a:gd name="T7" fmla="*/ 2147483647 h 58"/>
              <a:gd name="T8" fmla="*/ 2147483647 w 58"/>
              <a:gd name="T9" fmla="*/ 2147483647 h 58"/>
              <a:gd name="T10" fmla="*/ 2147483647 w 58"/>
              <a:gd name="T11" fmla="*/ 2147483647 h 58"/>
              <a:gd name="T12" fmla="*/ 2147483647 w 58"/>
              <a:gd name="T13" fmla="*/ 2147483647 h 58"/>
              <a:gd name="T14" fmla="*/ 2147483647 w 58"/>
              <a:gd name="T15" fmla="*/ 2147483647 h 58"/>
              <a:gd name="T16" fmla="*/ 2147483647 w 58"/>
              <a:gd name="T17" fmla="*/ 2147483647 h 58"/>
              <a:gd name="T18" fmla="*/ 2147483647 w 58"/>
              <a:gd name="T19" fmla="*/ 2147483647 h 58"/>
              <a:gd name="T20" fmla="*/ 2147483647 w 58"/>
              <a:gd name="T21" fmla="*/ 2147483647 h 58"/>
              <a:gd name="T22" fmla="*/ 2147483647 w 58"/>
              <a:gd name="T23" fmla="*/ 2147483647 h 58"/>
              <a:gd name="T24" fmla="*/ 2147483647 w 58"/>
              <a:gd name="T25" fmla="*/ 2147483647 h 58"/>
              <a:gd name="T26" fmla="*/ 2147483647 w 58"/>
              <a:gd name="T27" fmla="*/ 2147483647 h 58"/>
              <a:gd name="T28" fmla="*/ 2147483647 w 58"/>
              <a:gd name="T29" fmla="*/ 2147483647 h 58"/>
              <a:gd name="T30" fmla="*/ 2147483647 w 58"/>
              <a:gd name="T31" fmla="*/ 2147483647 h 58"/>
              <a:gd name="T32" fmla="*/ 2147483647 w 58"/>
              <a:gd name="T33" fmla="*/ 2147483647 h 58"/>
              <a:gd name="T34" fmla="*/ 2147483647 w 58"/>
              <a:gd name="T35" fmla="*/ 2147483647 h 58"/>
              <a:gd name="T36" fmla="*/ 0 w 58"/>
              <a:gd name="T37" fmla="*/ 2147483647 h 58"/>
              <a:gd name="T38" fmla="*/ 2147483647 w 58"/>
              <a:gd name="T39" fmla="*/ 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solidFill>
            <a:srgbClr val="2929A5"/>
          </a:solidFill>
          <a:ln w="7938">
            <a:solidFill>
              <a:schemeClr val="tx1"/>
            </a:solidFill>
            <a:prstDash val="solid"/>
            <a:round/>
            <a:headEnd/>
            <a:tailEnd/>
          </a:ln>
        </p:spPr>
        <p:txBody>
          <a:bodyPr/>
          <a:lstStyle/>
          <a:p>
            <a:endParaRPr lang="en-US"/>
          </a:p>
        </p:txBody>
      </p:sp>
      <p:sp>
        <p:nvSpPr>
          <p:cNvPr id="260" name="Freeform 258"/>
          <p:cNvSpPr>
            <a:spLocks/>
          </p:cNvSpPr>
          <p:nvPr/>
        </p:nvSpPr>
        <p:spPr bwMode="auto">
          <a:xfrm>
            <a:off x="7138988" y="5035550"/>
            <a:ext cx="1016000" cy="755650"/>
          </a:xfrm>
          <a:custGeom>
            <a:avLst/>
            <a:gdLst>
              <a:gd name="T0" fmla="*/ 2147483647 w 640"/>
              <a:gd name="T1" fmla="*/ 2147483647 h 476"/>
              <a:gd name="T2" fmla="*/ 2147483647 w 640"/>
              <a:gd name="T3" fmla="*/ 2147483647 h 476"/>
              <a:gd name="T4" fmla="*/ 2147483647 w 640"/>
              <a:gd name="T5" fmla="*/ 2147483647 h 476"/>
              <a:gd name="T6" fmla="*/ 2147483647 w 640"/>
              <a:gd name="T7" fmla="*/ 2147483647 h 476"/>
              <a:gd name="T8" fmla="*/ 2147483647 w 640"/>
              <a:gd name="T9" fmla="*/ 2147483647 h 476"/>
              <a:gd name="T10" fmla="*/ 2147483647 w 640"/>
              <a:gd name="T11" fmla="*/ 2147483647 h 476"/>
              <a:gd name="T12" fmla="*/ 2147483647 w 640"/>
              <a:gd name="T13" fmla="*/ 2147483647 h 476"/>
              <a:gd name="T14" fmla="*/ 2147483647 w 640"/>
              <a:gd name="T15" fmla="*/ 2147483647 h 476"/>
              <a:gd name="T16" fmla="*/ 2147483647 w 640"/>
              <a:gd name="T17" fmla="*/ 2147483647 h 476"/>
              <a:gd name="T18" fmla="*/ 2147483647 w 640"/>
              <a:gd name="T19" fmla="*/ 2147483647 h 476"/>
              <a:gd name="T20" fmla="*/ 2147483647 w 640"/>
              <a:gd name="T21" fmla="*/ 2147483647 h 476"/>
              <a:gd name="T22" fmla="*/ 2147483647 w 640"/>
              <a:gd name="T23" fmla="*/ 2147483647 h 476"/>
              <a:gd name="T24" fmla="*/ 2147483647 w 640"/>
              <a:gd name="T25" fmla="*/ 2147483647 h 476"/>
              <a:gd name="T26" fmla="*/ 2147483647 w 640"/>
              <a:gd name="T27" fmla="*/ 2147483647 h 476"/>
              <a:gd name="T28" fmla="*/ 2147483647 w 640"/>
              <a:gd name="T29" fmla="*/ 2147483647 h 476"/>
              <a:gd name="T30" fmla="*/ 2147483647 w 640"/>
              <a:gd name="T31" fmla="*/ 2147483647 h 476"/>
              <a:gd name="T32" fmla="*/ 2147483647 w 640"/>
              <a:gd name="T33" fmla="*/ 2147483647 h 476"/>
              <a:gd name="T34" fmla="*/ 2147483647 w 640"/>
              <a:gd name="T35" fmla="*/ 2147483647 h 476"/>
              <a:gd name="T36" fmla="*/ 2147483647 w 640"/>
              <a:gd name="T37" fmla="*/ 2147483647 h 476"/>
              <a:gd name="T38" fmla="*/ 2147483647 w 640"/>
              <a:gd name="T39" fmla="*/ 2147483647 h 476"/>
              <a:gd name="T40" fmla="*/ 2147483647 w 640"/>
              <a:gd name="T41" fmla="*/ 2147483647 h 476"/>
              <a:gd name="T42" fmla="*/ 2147483647 w 640"/>
              <a:gd name="T43" fmla="*/ 2147483647 h 476"/>
              <a:gd name="T44" fmla="*/ 2147483647 w 640"/>
              <a:gd name="T45" fmla="*/ 2147483647 h 476"/>
              <a:gd name="T46" fmla="*/ 2147483647 w 640"/>
              <a:gd name="T47" fmla="*/ 2147483647 h 476"/>
              <a:gd name="T48" fmla="*/ 2147483647 w 640"/>
              <a:gd name="T49" fmla="*/ 2147483647 h 476"/>
              <a:gd name="T50" fmla="*/ 2147483647 w 640"/>
              <a:gd name="T51" fmla="*/ 2147483647 h 476"/>
              <a:gd name="T52" fmla="*/ 2147483647 w 640"/>
              <a:gd name="T53" fmla="*/ 2147483647 h 476"/>
              <a:gd name="T54" fmla="*/ 2147483647 w 640"/>
              <a:gd name="T55" fmla="*/ 2147483647 h 476"/>
              <a:gd name="T56" fmla="*/ 2147483647 w 640"/>
              <a:gd name="T57" fmla="*/ 2147483647 h 476"/>
              <a:gd name="T58" fmla="*/ 2147483647 w 640"/>
              <a:gd name="T59" fmla="*/ 2147483647 h 476"/>
              <a:gd name="T60" fmla="*/ 2147483647 w 640"/>
              <a:gd name="T61" fmla="*/ 2147483647 h 476"/>
              <a:gd name="T62" fmla="*/ 2147483647 w 640"/>
              <a:gd name="T63" fmla="*/ 2147483647 h 476"/>
              <a:gd name="T64" fmla="*/ 2147483647 w 640"/>
              <a:gd name="T65" fmla="*/ 2147483647 h 476"/>
              <a:gd name="T66" fmla="*/ 2147483647 w 640"/>
              <a:gd name="T67" fmla="*/ 2147483647 h 476"/>
              <a:gd name="T68" fmla="*/ 2147483647 w 640"/>
              <a:gd name="T69" fmla="*/ 2147483647 h 476"/>
              <a:gd name="T70" fmla="*/ 2147483647 w 640"/>
              <a:gd name="T71" fmla="*/ 2147483647 h 476"/>
              <a:gd name="T72" fmla="*/ 2147483647 w 640"/>
              <a:gd name="T73" fmla="*/ 2147483647 h 476"/>
              <a:gd name="T74" fmla="*/ 2147483647 w 640"/>
              <a:gd name="T75" fmla="*/ 2147483647 h 476"/>
              <a:gd name="T76" fmla="*/ 2147483647 w 640"/>
              <a:gd name="T77" fmla="*/ 2147483647 h 476"/>
              <a:gd name="T78" fmla="*/ 2147483647 w 640"/>
              <a:gd name="T79" fmla="*/ 2147483647 h 476"/>
              <a:gd name="T80" fmla="*/ 2147483647 w 640"/>
              <a:gd name="T81" fmla="*/ 2147483647 h 476"/>
              <a:gd name="T82" fmla="*/ 2147483647 w 640"/>
              <a:gd name="T83" fmla="*/ 2147483647 h 476"/>
              <a:gd name="T84" fmla="*/ 2147483647 w 640"/>
              <a:gd name="T85" fmla="*/ 2147483647 h 476"/>
              <a:gd name="T86" fmla="*/ 2147483647 w 640"/>
              <a:gd name="T87" fmla="*/ 2147483647 h 476"/>
              <a:gd name="T88" fmla="*/ 2147483647 w 640"/>
              <a:gd name="T89" fmla="*/ 2147483647 h 476"/>
              <a:gd name="T90" fmla="*/ 2147483647 w 640"/>
              <a:gd name="T91" fmla="*/ 2147483647 h 476"/>
              <a:gd name="T92" fmla="*/ 2147483647 w 640"/>
              <a:gd name="T93" fmla="*/ 2147483647 h 476"/>
              <a:gd name="T94" fmla="*/ 2147483647 w 640"/>
              <a:gd name="T95" fmla="*/ 2147483647 h 476"/>
              <a:gd name="T96" fmla="*/ 2147483647 w 640"/>
              <a:gd name="T97" fmla="*/ 2147483647 h 476"/>
              <a:gd name="T98" fmla="*/ 2147483647 w 640"/>
              <a:gd name="T99" fmla="*/ 2147483647 h 476"/>
              <a:gd name="T100" fmla="*/ 2147483647 w 640"/>
              <a:gd name="T101" fmla="*/ 2147483647 h 476"/>
              <a:gd name="T102" fmla="*/ 2147483647 w 640"/>
              <a:gd name="T103" fmla="*/ 2147483647 h 476"/>
              <a:gd name="T104" fmla="*/ 2147483647 w 640"/>
              <a:gd name="T105" fmla="*/ 2147483647 h 476"/>
              <a:gd name="T106" fmla="*/ 2147483647 w 640"/>
              <a:gd name="T107" fmla="*/ 2147483647 h 476"/>
              <a:gd name="T108" fmla="*/ 2147483647 w 640"/>
              <a:gd name="T109" fmla="*/ 2147483647 h 476"/>
              <a:gd name="T110" fmla="*/ 2147483647 w 640"/>
              <a:gd name="T111" fmla="*/ 2147483647 h 476"/>
              <a:gd name="T112" fmla="*/ 2147483647 w 640"/>
              <a:gd name="T113" fmla="*/ 2147483647 h 476"/>
              <a:gd name="T114" fmla="*/ 2147483647 w 640"/>
              <a:gd name="T115" fmla="*/ 2147483647 h 476"/>
              <a:gd name="T116" fmla="*/ 2147483647 w 640"/>
              <a:gd name="T117" fmla="*/ 2147483647 h 4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solidFill>
            <a:srgbClr val="2929A5"/>
          </a:solidFill>
          <a:ln w="7938">
            <a:solidFill>
              <a:schemeClr val="tx1"/>
            </a:solidFill>
            <a:prstDash val="solid"/>
            <a:round/>
            <a:headEnd/>
            <a:tailEnd/>
          </a:ln>
        </p:spPr>
        <p:txBody>
          <a:bodyPr/>
          <a:lstStyle/>
          <a:p>
            <a:endParaRPr lang="en-US"/>
          </a:p>
        </p:txBody>
      </p:sp>
      <p:sp>
        <p:nvSpPr>
          <p:cNvPr id="261" name="Freeform 259"/>
          <p:cNvSpPr>
            <a:spLocks/>
          </p:cNvSpPr>
          <p:nvPr/>
        </p:nvSpPr>
        <p:spPr bwMode="auto">
          <a:xfrm>
            <a:off x="7307263" y="4289425"/>
            <a:ext cx="111125" cy="152400"/>
          </a:xfrm>
          <a:custGeom>
            <a:avLst/>
            <a:gdLst>
              <a:gd name="T0" fmla="*/ 2147483647 w 70"/>
              <a:gd name="T1" fmla="*/ 2147483647 h 96"/>
              <a:gd name="T2" fmla="*/ 2147483647 w 70"/>
              <a:gd name="T3" fmla="*/ 2147483647 h 96"/>
              <a:gd name="T4" fmla="*/ 2147483647 w 70"/>
              <a:gd name="T5" fmla="*/ 2147483647 h 96"/>
              <a:gd name="T6" fmla="*/ 2147483647 w 70"/>
              <a:gd name="T7" fmla="*/ 2147483647 h 96"/>
              <a:gd name="T8" fmla="*/ 2147483647 w 70"/>
              <a:gd name="T9" fmla="*/ 2147483647 h 96"/>
              <a:gd name="T10" fmla="*/ 2147483647 w 70"/>
              <a:gd name="T11" fmla="*/ 2147483647 h 96"/>
              <a:gd name="T12" fmla="*/ 2147483647 w 70"/>
              <a:gd name="T13" fmla="*/ 2147483647 h 96"/>
              <a:gd name="T14" fmla="*/ 2147483647 w 70"/>
              <a:gd name="T15" fmla="*/ 2147483647 h 96"/>
              <a:gd name="T16" fmla="*/ 2147483647 w 70"/>
              <a:gd name="T17" fmla="*/ 2147483647 h 96"/>
              <a:gd name="T18" fmla="*/ 2147483647 w 70"/>
              <a:gd name="T19" fmla="*/ 2147483647 h 96"/>
              <a:gd name="T20" fmla="*/ 2147483647 w 70"/>
              <a:gd name="T21" fmla="*/ 2147483647 h 96"/>
              <a:gd name="T22" fmla="*/ 2147483647 w 70"/>
              <a:gd name="T23" fmla="*/ 2147483647 h 96"/>
              <a:gd name="T24" fmla="*/ 2147483647 w 70"/>
              <a:gd name="T25" fmla="*/ 2147483647 h 96"/>
              <a:gd name="T26" fmla="*/ 2147483647 w 70"/>
              <a:gd name="T27" fmla="*/ 2147483647 h 96"/>
              <a:gd name="T28" fmla="*/ 2147483647 w 70"/>
              <a:gd name="T29" fmla="*/ 2147483647 h 96"/>
              <a:gd name="T30" fmla="*/ 2147483647 w 70"/>
              <a:gd name="T31" fmla="*/ 2147483647 h 96"/>
              <a:gd name="T32" fmla="*/ 2147483647 w 70"/>
              <a:gd name="T33" fmla="*/ 2147483647 h 96"/>
              <a:gd name="T34" fmla="*/ 2147483647 w 70"/>
              <a:gd name="T35" fmla="*/ 2147483647 h 96"/>
              <a:gd name="T36" fmla="*/ 2147483647 w 70"/>
              <a:gd name="T37" fmla="*/ 2147483647 h 96"/>
              <a:gd name="T38" fmla="*/ 2147483647 w 70"/>
              <a:gd name="T39" fmla="*/ 2147483647 h 96"/>
              <a:gd name="T40" fmla="*/ 2147483647 w 70"/>
              <a:gd name="T41" fmla="*/ 2147483647 h 96"/>
              <a:gd name="T42" fmla="*/ 2147483647 w 70"/>
              <a:gd name="T43" fmla="*/ 2147483647 h 96"/>
              <a:gd name="T44" fmla="*/ 2147483647 w 70"/>
              <a:gd name="T45" fmla="*/ 2147483647 h 96"/>
              <a:gd name="T46" fmla="*/ 2147483647 w 70"/>
              <a:gd name="T47" fmla="*/ 2147483647 h 96"/>
              <a:gd name="T48" fmla="*/ 2147483647 w 70"/>
              <a:gd name="T49" fmla="*/ 2147483647 h 96"/>
              <a:gd name="T50" fmla="*/ 2147483647 w 70"/>
              <a:gd name="T51" fmla="*/ 2147483647 h 96"/>
              <a:gd name="T52" fmla="*/ 2147483647 w 70"/>
              <a:gd name="T53" fmla="*/ 2147483647 h 96"/>
              <a:gd name="T54" fmla="*/ 2147483647 w 70"/>
              <a:gd name="T55" fmla="*/ 0 h 96"/>
              <a:gd name="T56" fmla="*/ 2147483647 w 70"/>
              <a:gd name="T57" fmla="*/ 2147483647 h 96"/>
              <a:gd name="T58" fmla="*/ 2147483647 w 70"/>
              <a:gd name="T59" fmla="*/ 2147483647 h 96"/>
              <a:gd name="T60" fmla="*/ 2147483647 w 70"/>
              <a:gd name="T61" fmla="*/ 2147483647 h 96"/>
              <a:gd name="T62" fmla="*/ 0 w 70"/>
              <a:gd name="T63" fmla="*/ 2147483647 h 96"/>
              <a:gd name="T64" fmla="*/ 2147483647 w 70"/>
              <a:gd name="T65" fmla="*/ 2147483647 h 96"/>
              <a:gd name="T66" fmla="*/ 2147483647 w 70"/>
              <a:gd name="T67" fmla="*/ 2147483647 h 96"/>
              <a:gd name="T68" fmla="*/ 2147483647 w 70"/>
              <a:gd name="T69" fmla="*/ 2147483647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solidFill>
            <a:srgbClr val="2929A5"/>
          </a:solidFill>
          <a:ln w="7938">
            <a:solidFill>
              <a:schemeClr val="tx1"/>
            </a:solidFill>
            <a:prstDash val="solid"/>
            <a:round/>
            <a:headEnd/>
            <a:tailEnd/>
          </a:ln>
        </p:spPr>
        <p:txBody>
          <a:bodyPr/>
          <a:lstStyle/>
          <a:p>
            <a:endParaRPr lang="en-US"/>
          </a:p>
        </p:txBody>
      </p:sp>
      <p:sp>
        <p:nvSpPr>
          <p:cNvPr id="262" name="Freeform 260"/>
          <p:cNvSpPr>
            <a:spLocks/>
          </p:cNvSpPr>
          <p:nvPr/>
        </p:nvSpPr>
        <p:spPr bwMode="auto">
          <a:xfrm>
            <a:off x="7240588" y="4476750"/>
            <a:ext cx="66675" cy="73025"/>
          </a:xfrm>
          <a:custGeom>
            <a:avLst/>
            <a:gdLst>
              <a:gd name="T0" fmla="*/ 0 w 42"/>
              <a:gd name="T1" fmla="*/ 2147483647 h 46"/>
              <a:gd name="T2" fmla="*/ 2147483647 w 42"/>
              <a:gd name="T3" fmla="*/ 2147483647 h 46"/>
              <a:gd name="T4" fmla="*/ 2147483647 w 42"/>
              <a:gd name="T5" fmla="*/ 2147483647 h 46"/>
              <a:gd name="T6" fmla="*/ 2147483647 w 42"/>
              <a:gd name="T7" fmla="*/ 2147483647 h 46"/>
              <a:gd name="T8" fmla="*/ 2147483647 w 42"/>
              <a:gd name="T9" fmla="*/ 0 h 46"/>
              <a:gd name="T10" fmla="*/ 2147483647 w 42"/>
              <a:gd name="T11" fmla="*/ 2147483647 h 46"/>
              <a:gd name="T12" fmla="*/ 2147483647 w 42"/>
              <a:gd name="T13" fmla="*/ 2147483647 h 46"/>
              <a:gd name="T14" fmla="*/ 2147483647 w 42"/>
              <a:gd name="T15" fmla="*/ 2147483647 h 46"/>
              <a:gd name="T16" fmla="*/ 2147483647 w 42"/>
              <a:gd name="T17" fmla="*/ 2147483647 h 46"/>
              <a:gd name="T18" fmla="*/ 2147483647 w 42"/>
              <a:gd name="T19" fmla="*/ 2147483647 h 46"/>
              <a:gd name="T20" fmla="*/ 0 w 42"/>
              <a:gd name="T21" fmla="*/ 2147483647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solidFill>
            <a:srgbClr val="2929A5"/>
          </a:solidFill>
          <a:ln w="7938">
            <a:solidFill>
              <a:schemeClr val="tx1"/>
            </a:solidFill>
            <a:prstDash val="solid"/>
            <a:round/>
            <a:headEnd/>
            <a:tailEnd/>
          </a:ln>
        </p:spPr>
        <p:txBody>
          <a:bodyPr/>
          <a:lstStyle/>
          <a:p>
            <a:endParaRPr lang="en-US"/>
          </a:p>
        </p:txBody>
      </p:sp>
      <p:sp>
        <p:nvSpPr>
          <p:cNvPr id="263" name="Freeform 261"/>
          <p:cNvSpPr>
            <a:spLocks/>
          </p:cNvSpPr>
          <p:nvPr/>
        </p:nvSpPr>
        <p:spPr bwMode="auto">
          <a:xfrm>
            <a:off x="7358063" y="4514850"/>
            <a:ext cx="117475" cy="95250"/>
          </a:xfrm>
          <a:custGeom>
            <a:avLst/>
            <a:gdLst>
              <a:gd name="T0" fmla="*/ 2147483647 w 74"/>
              <a:gd name="T1" fmla="*/ 2147483647 h 60"/>
              <a:gd name="T2" fmla="*/ 2147483647 w 74"/>
              <a:gd name="T3" fmla="*/ 2147483647 h 60"/>
              <a:gd name="T4" fmla="*/ 2147483647 w 74"/>
              <a:gd name="T5" fmla="*/ 2147483647 h 60"/>
              <a:gd name="T6" fmla="*/ 2147483647 w 74"/>
              <a:gd name="T7" fmla="*/ 2147483647 h 60"/>
              <a:gd name="T8" fmla="*/ 2147483647 w 74"/>
              <a:gd name="T9" fmla="*/ 2147483647 h 60"/>
              <a:gd name="T10" fmla="*/ 2147483647 w 74"/>
              <a:gd name="T11" fmla="*/ 2147483647 h 60"/>
              <a:gd name="T12" fmla="*/ 2147483647 w 74"/>
              <a:gd name="T13" fmla="*/ 2147483647 h 60"/>
              <a:gd name="T14" fmla="*/ 2147483647 w 74"/>
              <a:gd name="T15" fmla="*/ 2147483647 h 60"/>
              <a:gd name="T16" fmla="*/ 2147483647 w 74"/>
              <a:gd name="T17" fmla="*/ 2147483647 h 60"/>
              <a:gd name="T18" fmla="*/ 2147483647 w 74"/>
              <a:gd name="T19" fmla="*/ 2147483647 h 60"/>
              <a:gd name="T20" fmla="*/ 2147483647 w 74"/>
              <a:gd name="T21" fmla="*/ 2147483647 h 60"/>
              <a:gd name="T22" fmla="*/ 0 w 74"/>
              <a:gd name="T23" fmla="*/ 2147483647 h 60"/>
              <a:gd name="T24" fmla="*/ 2147483647 w 74"/>
              <a:gd name="T25" fmla="*/ 2147483647 h 60"/>
              <a:gd name="T26" fmla="*/ 2147483647 w 74"/>
              <a:gd name="T27" fmla="*/ 2147483647 h 60"/>
              <a:gd name="T28" fmla="*/ 2147483647 w 74"/>
              <a:gd name="T29" fmla="*/ 2147483647 h 60"/>
              <a:gd name="T30" fmla="*/ 2147483647 w 74"/>
              <a:gd name="T31" fmla="*/ 2147483647 h 60"/>
              <a:gd name="T32" fmla="*/ 2147483647 w 74"/>
              <a:gd name="T33" fmla="*/ 2147483647 h 60"/>
              <a:gd name="T34" fmla="*/ 2147483647 w 74"/>
              <a:gd name="T35" fmla="*/ 2147483647 h 60"/>
              <a:gd name="T36" fmla="*/ 2147483647 w 74"/>
              <a:gd name="T37" fmla="*/ 2147483647 h 60"/>
              <a:gd name="T38" fmla="*/ 2147483647 w 74"/>
              <a:gd name="T39" fmla="*/ 2147483647 h 60"/>
              <a:gd name="T40" fmla="*/ 2147483647 w 74"/>
              <a:gd name="T41" fmla="*/ 2147483647 h 60"/>
              <a:gd name="T42" fmla="*/ 2147483647 w 74"/>
              <a:gd name="T43" fmla="*/ 2147483647 h 60"/>
              <a:gd name="T44" fmla="*/ 2147483647 w 74"/>
              <a:gd name="T45" fmla="*/ 2147483647 h 60"/>
              <a:gd name="T46" fmla="*/ 2147483647 w 74"/>
              <a:gd name="T47" fmla="*/ 0 h 60"/>
              <a:gd name="T48" fmla="*/ 2147483647 w 74"/>
              <a:gd name="T49" fmla="*/ 2147483647 h 60"/>
              <a:gd name="T50" fmla="*/ 2147483647 w 74"/>
              <a:gd name="T51" fmla="*/ 2147483647 h 60"/>
              <a:gd name="T52" fmla="*/ 2147483647 w 74"/>
              <a:gd name="T53" fmla="*/ 2147483647 h 60"/>
              <a:gd name="T54" fmla="*/ 2147483647 w 74"/>
              <a:gd name="T55" fmla="*/ 2147483647 h 60"/>
              <a:gd name="T56" fmla="*/ 2147483647 w 74"/>
              <a:gd name="T57" fmla="*/ 2147483647 h 60"/>
              <a:gd name="T58" fmla="*/ 2147483647 w 74"/>
              <a:gd name="T59" fmla="*/ 2147483647 h 60"/>
              <a:gd name="T60" fmla="*/ 2147483647 w 74"/>
              <a:gd name="T61" fmla="*/ 2147483647 h 60"/>
              <a:gd name="T62" fmla="*/ 2147483647 w 74"/>
              <a:gd name="T63" fmla="*/ 2147483647 h 60"/>
              <a:gd name="T64" fmla="*/ 2147483647 w 74"/>
              <a:gd name="T65" fmla="*/ 2147483647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solidFill>
            <a:srgbClr val="2929A5"/>
          </a:solidFill>
          <a:ln w="7938">
            <a:solidFill>
              <a:schemeClr val="tx1"/>
            </a:solidFill>
            <a:prstDash val="solid"/>
            <a:round/>
            <a:headEnd/>
            <a:tailEnd/>
          </a:ln>
        </p:spPr>
        <p:txBody>
          <a:bodyPr/>
          <a:lstStyle/>
          <a:p>
            <a:endParaRPr lang="en-US"/>
          </a:p>
        </p:txBody>
      </p:sp>
      <p:sp>
        <p:nvSpPr>
          <p:cNvPr id="264" name="Freeform 262"/>
          <p:cNvSpPr>
            <a:spLocks/>
          </p:cNvSpPr>
          <p:nvPr/>
        </p:nvSpPr>
        <p:spPr bwMode="auto">
          <a:xfrm>
            <a:off x="7421563" y="4441825"/>
            <a:ext cx="28575" cy="34925"/>
          </a:xfrm>
          <a:custGeom>
            <a:avLst/>
            <a:gdLst>
              <a:gd name="T0" fmla="*/ 0 w 18"/>
              <a:gd name="T1" fmla="*/ 2147483647 h 22"/>
              <a:gd name="T2" fmla="*/ 2147483647 w 18"/>
              <a:gd name="T3" fmla="*/ 0 h 22"/>
              <a:gd name="T4" fmla="*/ 2147483647 w 18"/>
              <a:gd name="T5" fmla="*/ 2147483647 h 22"/>
              <a:gd name="T6" fmla="*/ 2147483647 w 18"/>
              <a:gd name="T7" fmla="*/ 2147483647 h 22"/>
              <a:gd name="T8" fmla="*/ 2147483647 w 18"/>
              <a:gd name="T9" fmla="*/ 2147483647 h 22"/>
              <a:gd name="T10" fmla="*/ 2147483647 w 18"/>
              <a:gd name="T11" fmla="*/ 2147483647 h 22"/>
              <a:gd name="T12" fmla="*/ 2147483647 w 18"/>
              <a:gd name="T13" fmla="*/ 2147483647 h 22"/>
              <a:gd name="T14" fmla="*/ 0 w 18"/>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22">
                <a:moveTo>
                  <a:pt x="0" y="4"/>
                </a:moveTo>
                <a:lnTo>
                  <a:pt x="12" y="0"/>
                </a:lnTo>
                <a:lnTo>
                  <a:pt x="18" y="2"/>
                </a:lnTo>
                <a:lnTo>
                  <a:pt x="18" y="16"/>
                </a:lnTo>
                <a:lnTo>
                  <a:pt x="18" y="22"/>
                </a:lnTo>
                <a:lnTo>
                  <a:pt x="10" y="18"/>
                </a:lnTo>
                <a:lnTo>
                  <a:pt x="4" y="12"/>
                </a:lnTo>
                <a:lnTo>
                  <a:pt x="0" y="4"/>
                </a:lnTo>
                <a:close/>
              </a:path>
            </a:pathLst>
          </a:custGeom>
          <a:solidFill>
            <a:srgbClr val="2929A5"/>
          </a:solidFill>
          <a:ln w="7938">
            <a:solidFill>
              <a:schemeClr val="tx1"/>
            </a:solidFill>
            <a:prstDash val="solid"/>
            <a:round/>
            <a:headEnd/>
            <a:tailEnd/>
          </a:ln>
        </p:spPr>
        <p:txBody>
          <a:bodyPr/>
          <a:lstStyle/>
          <a:p>
            <a:endParaRPr lang="en-US"/>
          </a:p>
        </p:txBody>
      </p:sp>
      <p:sp>
        <p:nvSpPr>
          <p:cNvPr id="265" name="Freeform 263"/>
          <p:cNvSpPr>
            <a:spLocks/>
          </p:cNvSpPr>
          <p:nvPr/>
        </p:nvSpPr>
        <p:spPr bwMode="auto">
          <a:xfrm>
            <a:off x="7319963" y="4416425"/>
            <a:ext cx="31750" cy="38100"/>
          </a:xfrm>
          <a:custGeom>
            <a:avLst/>
            <a:gdLst>
              <a:gd name="T0" fmla="*/ 0 w 20"/>
              <a:gd name="T1" fmla="*/ 0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0 w 20"/>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24">
                <a:moveTo>
                  <a:pt x="0" y="0"/>
                </a:moveTo>
                <a:lnTo>
                  <a:pt x="10" y="2"/>
                </a:lnTo>
                <a:lnTo>
                  <a:pt x="20" y="10"/>
                </a:lnTo>
                <a:lnTo>
                  <a:pt x="18" y="22"/>
                </a:lnTo>
                <a:lnTo>
                  <a:pt x="12" y="24"/>
                </a:lnTo>
                <a:lnTo>
                  <a:pt x="6" y="10"/>
                </a:lnTo>
                <a:lnTo>
                  <a:pt x="2" y="6"/>
                </a:lnTo>
                <a:lnTo>
                  <a:pt x="0" y="0"/>
                </a:lnTo>
                <a:close/>
              </a:path>
            </a:pathLst>
          </a:custGeom>
          <a:solidFill>
            <a:srgbClr val="2929A5"/>
          </a:solidFill>
          <a:ln w="7938">
            <a:solidFill>
              <a:schemeClr val="tx1"/>
            </a:solidFill>
            <a:prstDash val="solid"/>
            <a:round/>
            <a:headEnd/>
            <a:tailEnd/>
          </a:ln>
        </p:spPr>
        <p:txBody>
          <a:bodyPr/>
          <a:lstStyle/>
          <a:p>
            <a:endParaRPr lang="en-US"/>
          </a:p>
        </p:txBody>
      </p:sp>
      <p:sp>
        <p:nvSpPr>
          <p:cNvPr id="266" name="Freeform 264"/>
          <p:cNvSpPr>
            <a:spLocks/>
          </p:cNvSpPr>
          <p:nvPr/>
        </p:nvSpPr>
        <p:spPr bwMode="auto">
          <a:xfrm>
            <a:off x="7361238" y="4464050"/>
            <a:ext cx="34925" cy="31750"/>
          </a:xfrm>
          <a:custGeom>
            <a:avLst/>
            <a:gdLst>
              <a:gd name="T0" fmla="*/ 0 w 22"/>
              <a:gd name="T1" fmla="*/ 0 h 20"/>
              <a:gd name="T2" fmla="*/ 0 w 22"/>
              <a:gd name="T3" fmla="*/ 2147483647 h 20"/>
              <a:gd name="T4" fmla="*/ 0 w 22"/>
              <a:gd name="T5" fmla="*/ 2147483647 h 20"/>
              <a:gd name="T6" fmla="*/ 2147483647 w 22"/>
              <a:gd name="T7" fmla="*/ 2147483647 h 20"/>
              <a:gd name="T8" fmla="*/ 2147483647 w 22"/>
              <a:gd name="T9" fmla="*/ 2147483647 h 20"/>
              <a:gd name="T10" fmla="*/ 2147483647 w 22"/>
              <a:gd name="T11" fmla="*/ 2147483647 h 20"/>
              <a:gd name="T12" fmla="*/ 2147483647 w 22"/>
              <a:gd name="T13" fmla="*/ 0 h 20"/>
              <a:gd name="T14" fmla="*/ 2147483647 w 22"/>
              <a:gd name="T15" fmla="*/ 2147483647 h 20"/>
              <a:gd name="T16" fmla="*/ 0 w 2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solidFill>
            <a:srgbClr val="2929A5"/>
          </a:solidFill>
          <a:ln w="7938">
            <a:solidFill>
              <a:schemeClr val="tx1"/>
            </a:solidFill>
            <a:prstDash val="solid"/>
            <a:round/>
            <a:headEnd/>
            <a:tailEnd/>
          </a:ln>
        </p:spPr>
        <p:txBody>
          <a:bodyPr/>
          <a:lstStyle/>
          <a:p>
            <a:endParaRPr lang="en-US"/>
          </a:p>
        </p:txBody>
      </p:sp>
      <p:sp>
        <p:nvSpPr>
          <p:cNvPr id="267" name="Freeform 265"/>
          <p:cNvSpPr>
            <a:spLocks/>
          </p:cNvSpPr>
          <p:nvPr/>
        </p:nvSpPr>
        <p:spPr bwMode="auto">
          <a:xfrm>
            <a:off x="7370763" y="4483100"/>
            <a:ext cx="38100" cy="44450"/>
          </a:xfrm>
          <a:custGeom>
            <a:avLst/>
            <a:gdLst>
              <a:gd name="T0" fmla="*/ 0 w 24"/>
              <a:gd name="T1" fmla="*/ 2147483647 h 28"/>
              <a:gd name="T2" fmla="*/ 2147483647 w 24"/>
              <a:gd name="T3" fmla="*/ 2147483647 h 28"/>
              <a:gd name="T4" fmla="*/ 2147483647 w 24"/>
              <a:gd name="T5" fmla="*/ 2147483647 h 28"/>
              <a:gd name="T6" fmla="*/ 2147483647 w 24"/>
              <a:gd name="T7" fmla="*/ 2147483647 h 28"/>
              <a:gd name="T8" fmla="*/ 2147483647 w 24"/>
              <a:gd name="T9" fmla="*/ 2147483647 h 28"/>
              <a:gd name="T10" fmla="*/ 2147483647 w 24"/>
              <a:gd name="T11" fmla="*/ 2147483647 h 28"/>
              <a:gd name="T12" fmla="*/ 2147483647 w 24"/>
              <a:gd name="T13" fmla="*/ 2147483647 h 28"/>
              <a:gd name="T14" fmla="*/ 2147483647 w 24"/>
              <a:gd name="T15" fmla="*/ 0 h 28"/>
              <a:gd name="T16" fmla="*/ 2147483647 w 24"/>
              <a:gd name="T17" fmla="*/ 2147483647 h 28"/>
              <a:gd name="T18" fmla="*/ 2147483647 w 24"/>
              <a:gd name="T19" fmla="*/ 2147483647 h 28"/>
              <a:gd name="T20" fmla="*/ 2147483647 w 24"/>
              <a:gd name="T21" fmla="*/ 2147483647 h 28"/>
              <a:gd name="T22" fmla="*/ 0 w 24"/>
              <a:gd name="T23" fmla="*/ 214748364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solidFill>
            <a:srgbClr val="2929A5"/>
          </a:solidFill>
          <a:ln w="7938">
            <a:solidFill>
              <a:schemeClr val="tx1"/>
            </a:solidFill>
            <a:prstDash val="solid"/>
            <a:round/>
            <a:headEnd/>
            <a:tailEnd/>
          </a:ln>
        </p:spPr>
        <p:txBody>
          <a:bodyPr/>
          <a:lstStyle/>
          <a:p>
            <a:endParaRPr lang="en-US"/>
          </a:p>
        </p:txBody>
      </p:sp>
      <p:sp>
        <p:nvSpPr>
          <p:cNvPr id="268" name="Freeform 266"/>
          <p:cNvSpPr>
            <a:spLocks/>
          </p:cNvSpPr>
          <p:nvPr/>
        </p:nvSpPr>
        <p:spPr bwMode="auto">
          <a:xfrm>
            <a:off x="7313613" y="4111625"/>
            <a:ext cx="47625" cy="85725"/>
          </a:xfrm>
          <a:custGeom>
            <a:avLst/>
            <a:gdLst>
              <a:gd name="T0" fmla="*/ 2147483647 w 30"/>
              <a:gd name="T1" fmla="*/ 2147483647 h 54"/>
              <a:gd name="T2" fmla="*/ 2147483647 w 30"/>
              <a:gd name="T3" fmla="*/ 2147483647 h 54"/>
              <a:gd name="T4" fmla="*/ 2147483647 w 30"/>
              <a:gd name="T5" fmla="*/ 2147483647 h 54"/>
              <a:gd name="T6" fmla="*/ 2147483647 w 30"/>
              <a:gd name="T7" fmla="*/ 2147483647 h 54"/>
              <a:gd name="T8" fmla="*/ 2147483647 w 30"/>
              <a:gd name="T9" fmla="*/ 2147483647 h 54"/>
              <a:gd name="T10" fmla="*/ 2147483647 w 30"/>
              <a:gd name="T11" fmla="*/ 2147483647 h 54"/>
              <a:gd name="T12" fmla="*/ 2147483647 w 30"/>
              <a:gd name="T13" fmla="*/ 2147483647 h 54"/>
              <a:gd name="T14" fmla="*/ 0 w 30"/>
              <a:gd name="T15" fmla="*/ 2147483647 h 54"/>
              <a:gd name="T16" fmla="*/ 2147483647 w 30"/>
              <a:gd name="T17" fmla="*/ 2147483647 h 54"/>
              <a:gd name="T18" fmla="*/ 2147483647 w 30"/>
              <a:gd name="T19" fmla="*/ 2147483647 h 54"/>
              <a:gd name="T20" fmla="*/ 2147483647 w 30"/>
              <a:gd name="T21" fmla="*/ 0 h 54"/>
              <a:gd name="T22" fmla="*/ 2147483647 w 30"/>
              <a:gd name="T23" fmla="*/ 2147483647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solidFill>
            <a:srgbClr val="2929A5"/>
          </a:solidFill>
          <a:ln w="7938">
            <a:solidFill>
              <a:schemeClr val="tx1"/>
            </a:solidFill>
            <a:prstDash val="solid"/>
            <a:round/>
            <a:headEnd/>
            <a:tailEnd/>
          </a:ln>
        </p:spPr>
        <p:txBody>
          <a:bodyPr/>
          <a:lstStyle/>
          <a:p>
            <a:endParaRPr lang="en-US"/>
          </a:p>
        </p:txBody>
      </p:sp>
      <p:sp>
        <p:nvSpPr>
          <p:cNvPr id="269" name="Freeform 267"/>
          <p:cNvSpPr>
            <a:spLocks/>
          </p:cNvSpPr>
          <p:nvPr/>
        </p:nvSpPr>
        <p:spPr bwMode="auto">
          <a:xfrm>
            <a:off x="7024688" y="4248150"/>
            <a:ext cx="60325" cy="47625"/>
          </a:xfrm>
          <a:custGeom>
            <a:avLst/>
            <a:gdLst>
              <a:gd name="T0" fmla="*/ 2147483647 w 38"/>
              <a:gd name="T1" fmla="*/ 2147483647 h 30"/>
              <a:gd name="T2" fmla="*/ 2147483647 w 38"/>
              <a:gd name="T3" fmla="*/ 0 h 30"/>
              <a:gd name="T4" fmla="*/ 2147483647 w 38"/>
              <a:gd name="T5" fmla="*/ 0 h 30"/>
              <a:gd name="T6" fmla="*/ 2147483647 w 38"/>
              <a:gd name="T7" fmla="*/ 2147483647 h 30"/>
              <a:gd name="T8" fmla="*/ 2147483647 w 38"/>
              <a:gd name="T9" fmla="*/ 2147483647 h 30"/>
              <a:gd name="T10" fmla="*/ 2147483647 w 38"/>
              <a:gd name="T11" fmla="*/ 2147483647 h 30"/>
              <a:gd name="T12" fmla="*/ 2147483647 w 38"/>
              <a:gd name="T13" fmla="*/ 2147483647 h 30"/>
              <a:gd name="T14" fmla="*/ 2147483647 w 38"/>
              <a:gd name="T15" fmla="*/ 2147483647 h 30"/>
              <a:gd name="T16" fmla="*/ 2147483647 w 38"/>
              <a:gd name="T17" fmla="*/ 2147483647 h 30"/>
              <a:gd name="T18" fmla="*/ 2147483647 w 38"/>
              <a:gd name="T19" fmla="*/ 2147483647 h 30"/>
              <a:gd name="T20" fmla="*/ 0 w 38"/>
              <a:gd name="T21" fmla="*/ 2147483647 h 30"/>
              <a:gd name="T22" fmla="*/ 0 w 38"/>
              <a:gd name="T23" fmla="*/ 2147483647 h 30"/>
              <a:gd name="T24" fmla="*/ 2147483647 w 38"/>
              <a:gd name="T25" fmla="*/ 214748364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solidFill>
            <a:srgbClr val="2929A5"/>
          </a:solidFill>
          <a:ln w="7938">
            <a:solidFill>
              <a:schemeClr val="tx1"/>
            </a:solidFill>
            <a:prstDash val="solid"/>
            <a:round/>
            <a:headEnd/>
            <a:tailEnd/>
          </a:ln>
        </p:spPr>
        <p:txBody>
          <a:bodyPr/>
          <a:lstStyle/>
          <a:p>
            <a:endParaRPr lang="en-US"/>
          </a:p>
        </p:txBody>
      </p:sp>
      <p:sp>
        <p:nvSpPr>
          <p:cNvPr id="270" name="Freeform 268"/>
          <p:cNvSpPr>
            <a:spLocks/>
          </p:cNvSpPr>
          <p:nvPr/>
        </p:nvSpPr>
        <p:spPr bwMode="auto">
          <a:xfrm>
            <a:off x="7812088" y="3530600"/>
            <a:ext cx="146050" cy="123825"/>
          </a:xfrm>
          <a:custGeom>
            <a:avLst/>
            <a:gdLst>
              <a:gd name="T0" fmla="*/ 2147483647 w 92"/>
              <a:gd name="T1" fmla="*/ 0 h 78"/>
              <a:gd name="T2" fmla="*/ 2147483647 w 92"/>
              <a:gd name="T3" fmla="*/ 2147483647 h 78"/>
              <a:gd name="T4" fmla="*/ 2147483647 w 92"/>
              <a:gd name="T5" fmla="*/ 2147483647 h 78"/>
              <a:gd name="T6" fmla="*/ 2147483647 w 92"/>
              <a:gd name="T7" fmla="*/ 2147483647 h 78"/>
              <a:gd name="T8" fmla="*/ 2147483647 w 92"/>
              <a:gd name="T9" fmla="*/ 2147483647 h 78"/>
              <a:gd name="T10" fmla="*/ 2147483647 w 92"/>
              <a:gd name="T11" fmla="*/ 2147483647 h 78"/>
              <a:gd name="T12" fmla="*/ 2147483647 w 92"/>
              <a:gd name="T13" fmla="*/ 2147483647 h 78"/>
              <a:gd name="T14" fmla="*/ 2147483647 w 92"/>
              <a:gd name="T15" fmla="*/ 2147483647 h 78"/>
              <a:gd name="T16" fmla="*/ 2147483647 w 92"/>
              <a:gd name="T17" fmla="*/ 2147483647 h 78"/>
              <a:gd name="T18" fmla="*/ 2147483647 w 92"/>
              <a:gd name="T19" fmla="*/ 2147483647 h 78"/>
              <a:gd name="T20" fmla="*/ 2147483647 w 92"/>
              <a:gd name="T21" fmla="*/ 2147483647 h 78"/>
              <a:gd name="T22" fmla="*/ 2147483647 w 92"/>
              <a:gd name="T23" fmla="*/ 2147483647 h 78"/>
              <a:gd name="T24" fmla="*/ 2147483647 w 92"/>
              <a:gd name="T25" fmla="*/ 2147483647 h 78"/>
              <a:gd name="T26" fmla="*/ 2147483647 w 92"/>
              <a:gd name="T27" fmla="*/ 2147483647 h 78"/>
              <a:gd name="T28" fmla="*/ 2147483647 w 92"/>
              <a:gd name="T29" fmla="*/ 2147483647 h 78"/>
              <a:gd name="T30" fmla="*/ 2147483647 w 92"/>
              <a:gd name="T31" fmla="*/ 2147483647 h 78"/>
              <a:gd name="T32" fmla="*/ 2147483647 w 92"/>
              <a:gd name="T33" fmla="*/ 2147483647 h 78"/>
              <a:gd name="T34" fmla="*/ 2147483647 w 92"/>
              <a:gd name="T35" fmla="*/ 2147483647 h 78"/>
              <a:gd name="T36" fmla="*/ 2147483647 w 92"/>
              <a:gd name="T37" fmla="*/ 2147483647 h 78"/>
              <a:gd name="T38" fmla="*/ 2147483647 w 92"/>
              <a:gd name="T39" fmla="*/ 2147483647 h 78"/>
              <a:gd name="T40" fmla="*/ 2147483647 w 92"/>
              <a:gd name="T41" fmla="*/ 2147483647 h 78"/>
              <a:gd name="T42" fmla="*/ 2147483647 w 92"/>
              <a:gd name="T43" fmla="*/ 2147483647 h 78"/>
              <a:gd name="T44" fmla="*/ 2147483647 w 92"/>
              <a:gd name="T45" fmla="*/ 2147483647 h 78"/>
              <a:gd name="T46" fmla="*/ 2147483647 w 92"/>
              <a:gd name="T47" fmla="*/ 2147483647 h 78"/>
              <a:gd name="T48" fmla="*/ 2147483647 w 92"/>
              <a:gd name="T49" fmla="*/ 2147483647 h 78"/>
              <a:gd name="T50" fmla="*/ 2147483647 w 92"/>
              <a:gd name="T51" fmla="*/ 2147483647 h 78"/>
              <a:gd name="T52" fmla="*/ 2147483647 w 92"/>
              <a:gd name="T53" fmla="*/ 2147483647 h 78"/>
              <a:gd name="T54" fmla="*/ 2147483647 w 92"/>
              <a:gd name="T55" fmla="*/ 2147483647 h 78"/>
              <a:gd name="T56" fmla="*/ 2147483647 w 92"/>
              <a:gd name="T57" fmla="*/ 2147483647 h 78"/>
              <a:gd name="T58" fmla="*/ 2147483647 w 92"/>
              <a:gd name="T59" fmla="*/ 2147483647 h 78"/>
              <a:gd name="T60" fmla="*/ 2147483647 w 92"/>
              <a:gd name="T61" fmla="*/ 2147483647 h 78"/>
              <a:gd name="T62" fmla="*/ 0 w 92"/>
              <a:gd name="T63" fmla="*/ 2147483647 h 78"/>
              <a:gd name="T64" fmla="*/ 0 w 92"/>
              <a:gd name="T65" fmla="*/ 2147483647 h 78"/>
              <a:gd name="T66" fmla="*/ 2147483647 w 92"/>
              <a:gd name="T67" fmla="*/ 2147483647 h 78"/>
              <a:gd name="T68" fmla="*/ 2147483647 w 92"/>
              <a:gd name="T69" fmla="*/ 2147483647 h 78"/>
              <a:gd name="T70" fmla="*/ 2147483647 w 92"/>
              <a:gd name="T71" fmla="*/ 2147483647 h 78"/>
              <a:gd name="T72" fmla="*/ 2147483647 w 92"/>
              <a:gd name="T73" fmla="*/ 2147483647 h 78"/>
              <a:gd name="T74" fmla="*/ 2147483647 w 92"/>
              <a:gd name="T75" fmla="*/ 2147483647 h 78"/>
              <a:gd name="T76" fmla="*/ 2147483647 w 92"/>
              <a:gd name="T77" fmla="*/ 2147483647 h 78"/>
              <a:gd name="T78" fmla="*/ 2147483647 w 92"/>
              <a:gd name="T79" fmla="*/ 2147483647 h 78"/>
              <a:gd name="T80" fmla="*/ 2147483647 w 92"/>
              <a:gd name="T81" fmla="*/ 0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solidFill>
            <a:srgbClr val="2929A5"/>
          </a:solidFill>
          <a:ln w="7938">
            <a:solidFill>
              <a:schemeClr val="tx1"/>
            </a:solidFill>
            <a:prstDash val="solid"/>
            <a:round/>
            <a:headEnd/>
            <a:tailEnd/>
          </a:ln>
        </p:spPr>
        <p:txBody>
          <a:bodyPr/>
          <a:lstStyle/>
          <a:p>
            <a:endParaRPr lang="en-US"/>
          </a:p>
        </p:txBody>
      </p:sp>
      <p:sp>
        <p:nvSpPr>
          <p:cNvPr id="271" name="Freeform 269"/>
          <p:cNvSpPr>
            <a:spLocks/>
          </p:cNvSpPr>
          <p:nvPr/>
        </p:nvSpPr>
        <p:spPr bwMode="auto">
          <a:xfrm>
            <a:off x="7618413" y="3860800"/>
            <a:ext cx="63500" cy="41275"/>
          </a:xfrm>
          <a:custGeom>
            <a:avLst/>
            <a:gdLst>
              <a:gd name="T0" fmla="*/ 2147483647 w 40"/>
              <a:gd name="T1" fmla="*/ 2147483647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0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0 h 26"/>
              <a:gd name="T22" fmla="*/ 2147483647 w 40"/>
              <a:gd name="T23" fmla="*/ 0 h 26"/>
              <a:gd name="T24" fmla="*/ 2147483647 w 40"/>
              <a:gd name="T25" fmla="*/ 2147483647 h 26"/>
              <a:gd name="T26" fmla="*/ 2147483647 w 40"/>
              <a:gd name="T27" fmla="*/ 2147483647 h 26"/>
              <a:gd name="T28" fmla="*/ 2147483647 w 40"/>
              <a:gd name="T29" fmla="*/ 2147483647 h 26"/>
              <a:gd name="T30" fmla="*/ 2147483647 w 40"/>
              <a:gd name="T31" fmla="*/ 2147483647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solidFill>
            <a:srgbClr val="2929A5"/>
          </a:solidFill>
          <a:ln w="7938">
            <a:solidFill>
              <a:schemeClr val="tx1"/>
            </a:solidFill>
            <a:prstDash val="solid"/>
            <a:round/>
            <a:headEnd/>
            <a:tailEnd/>
          </a:ln>
        </p:spPr>
        <p:txBody>
          <a:bodyPr/>
          <a:lstStyle/>
          <a:p>
            <a:endParaRPr lang="en-US"/>
          </a:p>
        </p:txBody>
      </p:sp>
      <p:sp>
        <p:nvSpPr>
          <p:cNvPr id="272" name="Freeform 270"/>
          <p:cNvSpPr>
            <a:spLocks/>
          </p:cNvSpPr>
          <p:nvPr/>
        </p:nvSpPr>
        <p:spPr bwMode="auto">
          <a:xfrm>
            <a:off x="7551738" y="3870325"/>
            <a:ext cx="60325" cy="79375"/>
          </a:xfrm>
          <a:custGeom>
            <a:avLst/>
            <a:gdLst>
              <a:gd name="T0" fmla="*/ 2147483647 w 38"/>
              <a:gd name="T1" fmla="*/ 2147483647 h 50"/>
              <a:gd name="T2" fmla="*/ 2147483647 w 38"/>
              <a:gd name="T3" fmla="*/ 2147483647 h 50"/>
              <a:gd name="T4" fmla="*/ 2147483647 w 38"/>
              <a:gd name="T5" fmla="*/ 0 h 50"/>
              <a:gd name="T6" fmla="*/ 2147483647 w 38"/>
              <a:gd name="T7" fmla="*/ 0 h 50"/>
              <a:gd name="T8" fmla="*/ 2147483647 w 38"/>
              <a:gd name="T9" fmla="*/ 2147483647 h 50"/>
              <a:gd name="T10" fmla="*/ 2147483647 w 38"/>
              <a:gd name="T11" fmla="*/ 2147483647 h 50"/>
              <a:gd name="T12" fmla="*/ 2147483647 w 38"/>
              <a:gd name="T13" fmla="*/ 2147483647 h 50"/>
              <a:gd name="T14" fmla="*/ 2147483647 w 38"/>
              <a:gd name="T15" fmla="*/ 2147483647 h 50"/>
              <a:gd name="T16" fmla="*/ 2147483647 w 38"/>
              <a:gd name="T17" fmla="*/ 2147483647 h 50"/>
              <a:gd name="T18" fmla="*/ 2147483647 w 38"/>
              <a:gd name="T19" fmla="*/ 2147483647 h 50"/>
              <a:gd name="T20" fmla="*/ 2147483647 w 38"/>
              <a:gd name="T21" fmla="*/ 2147483647 h 50"/>
              <a:gd name="T22" fmla="*/ 2147483647 w 38"/>
              <a:gd name="T23" fmla="*/ 2147483647 h 50"/>
              <a:gd name="T24" fmla="*/ 2147483647 w 38"/>
              <a:gd name="T25" fmla="*/ 2147483647 h 50"/>
              <a:gd name="T26" fmla="*/ 2147483647 w 38"/>
              <a:gd name="T27" fmla="*/ 2147483647 h 50"/>
              <a:gd name="T28" fmla="*/ 2147483647 w 38"/>
              <a:gd name="T29" fmla="*/ 2147483647 h 50"/>
              <a:gd name="T30" fmla="*/ 2147483647 w 38"/>
              <a:gd name="T31" fmla="*/ 2147483647 h 50"/>
              <a:gd name="T32" fmla="*/ 2147483647 w 38"/>
              <a:gd name="T33" fmla="*/ 2147483647 h 50"/>
              <a:gd name="T34" fmla="*/ 2147483647 w 38"/>
              <a:gd name="T35" fmla="*/ 2147483647 h 50"/>
              <a:gd name="T36" fmla="*/ 2147483647 w 38"/>
              <a:gd name="T37" fmla="*/ 2147483647 h 50"/>
              <a:gd name="T38" fmla="*/ 2147483647 w 38"/>
              <a:gd name="T39" fmla="*/ 2147483647 h 50"/>
              <a:gd name="T40" fmla="*/ 2147483647 w 38"/>
              <a:gd name="T41" fmla="*/ 2147483647 h 50"/>
              <a:gd name="T42" fmla="*/ 0 w 38"/>
              <a:gd name="T43" fmla="*/ 2147483647 h 50"/>
              <a:gd name="T44" fmla="*/ 2147483647 w 38"/>
              <a:gd name="T45" fmla="*/ 2147483647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solidFill>
            <a:srgbClr val="2929A5"/>
          </a:solidFill>
          <a:ln w="7938">
            <a:solidFill>
              <a:schemeClr val="tx1"/>
            </a:solidFill>
            <a:prstDash val="solid"/>
            <a:round/>
            <a:headEnd/>
            <a:tailEnd/>
          </a:ln>
        </p:spPr>
        <p:txBody>
          <a:bodyPr/>
          <a:lstStyle/>
          <a:p>
            <a:endParaRPr lang="en-US"/>
          </a:p>
        </p:txBody>
      </p:sp>
      <p:sp>
        <p:nvSpPr>
          <p:cNvPr id="273" name="Freeform 271"/>
          <p:cNvSpPr>
            <a:spLocks/>
          </p:cNvSpPr>
          <p:nvPr/>
        </p:nvSpPr>
        <p:spPr bwMode="auto">
          <a:xfrm>
            <a:off x="7589838" y="3648075"/>
            <a:ext cx="276225" cy="234950"/>
          </a:xfrm>
          <a:custGeom>
            <a:avLst/>
            <a:gdLst>
              <a:gd name="T0" fmla="*/ 2147483647 w 174"/>
              <a:gd name="T1" fmla="*/ 2147483647 h 148"/>
              <a:gd name="T2" fmla="*/ 2147483647 w 174"/>
              <a:gd name="T3" fmla="*/ 2147483647 h 148"/>
              <a:gd name="T4" fmla="*/ 2147483647 w 174"/>
              <a:gd name="T5" fmla="*/ 2147483647 h 148"/>
              <a:gd name="T6" fmla="*/ 2147483647 w 174"/>
              <a:gd name="T7" fmla="*/ 2147483647 h 148"/>
              <a:gd name="T8" fmla="*/ 2147483647 w 174"/>
              <a:gd name="T9" fmla="*/ 2147483647 h 148"/>
              <a:gd name="T10" fmla="*/ 2147483647 w 174"/>
              <a:gd name="T11" fmla="*/ 2147483647 h 148"/>
              <a:gd name="T12" fmla="*/ 2147483647 w 174"/>
              <a:gd name="T13" fmla="*/ 2147483647 h 148"/>
              <a:gd name="T14" fmla="*/ 2147483647 w 174"/>
              <a:gd name="T15" fmla="*/ 2147483647 h 148"/>
              <a:gd name="T16" fmla="*/ 2147483647 w 174"/>
              <a:gd name="T17" fmla="*/ 2147483647 h 148"/>
              <a:gd name="T18" fmla="*/ 2147483647 w 174"/>
              <a:gd name="T19" fmla="*/ 2147483647 h 148"/>
              <a:gd name="T20" fmla="*/ 2147483647 w 174"/>
              <a:gd name="T21" fmla="*/ 2147483647 h 148"/>
              <a:gd name="T22" fmla="*/ 2147483647 w 174"/>
              <a:gd name="T23" fmla="*/ 2147483647 h 148"/>
              <a:gd name="T24" fmla="*/ 2147483647 w 174"/>
              <a:gd name="T25" fmla="*/ 2147483647 h 148"/>
              <a:gd name="T26" fmla="*/ 2147483647 w 174"/>
              <a:gd name="T27" fmla="*/ 2147483647 h 148"/>
              <a:gd name="T28" fmla="*/ 2147483647 w 174"/>
              <a:gd name="T29" fmla="*/ 2147483647 h 148"/>
              <a:gd name="T30" fmla="*/ 2147483647 w 174"/>
              <a:gd name="T31" fmla="*/ 2147483647 h 148"/>
              <a:gd name="T32" fmla="*/ 2147483647 w 174"/>
              <a:gd name="T33" fmla="*/ 2147483647 h 148"/>
              <a:gd name="T34" fmla="*/ 2147483647 w 174"/>
              <a:gd name="T35" fmla="*/ 2147483647 h 148"/>
              <a:gd name="T36" fmla="*/ 2147483647 w 174"/>
              <a:gd name="T37" fmla="*/ 2147483647 h 148"/>
              <a:gd name="T38" fmla="*/ 2147483647 w 174"/>
              <a:gd name="T39" fmla="*/ 2147483647 h 148"/>
              <a:gd name="T40" fmla="*/ 2147483647 w 174"/>
              <a:gd name="T41" fmla="*/ 2147483647 h 148"/>
              <a:gd name="T42" fmla="*/ 2147483647 w 174"/>
              <a:gd name="T43" fmla="*/ 2147483647 h 148"/>
              <a:gd name="T44" fmla="*/ 2147483647 w 174"/>
              <a:gd name="T45" fmla="*/ 2147483647 h 148"/>
              <a:gd name="T46" fmla="*/ 2147483647 w 174"/>
              <a:gd name="T47" fmla="*/ 2147483647 h 148"/>
              <a:gd name="T48" fmla="*/ 2147483647 w 174"/>
              <a:gd name="T49" fmla="*/ 2147483647 h 148"/>
              <a:gd name="T50" fmla="*/ 2147483647 w 174"/>
              <a:gd name="T51" fmla="*/ 2147483647 h 148"/>
              <a:gd name="T52" fmla="*/ 2147483647 w 174"/>
              <a:gd name="T53" fmla="*/ 2147483647 h 148"/>
              <a:gd name="T54" fmla="*/ 2147483647 w 174"/>
              <a:gd name="T55" fmla="*/ 2147483647 h 148"/>
              <a:gd name="T56" fmla="*/ 2147483647 w 174"/>
              <a:gd name="T57" fmla="*/ 2147483647 h 148"/>
              <a:gd name="T58" fmla="*/ 2147483647 w 174"/>
              <a:gd name="T59" fmla="*/ 2147483647 h 148"/>
              <a:gd name="T60" fmla="*/ 2147483647 w 174"/>
              <a:gd name="T61" fmla="*/ 2147483647 h 148"/>
              <a:gd name="T62" fmla="*/ 2147483647 w 174"/>
              <a:gd name="T63" fmla="*/ 2147483647 h 148"/>
              <a:gd name="T64" fmla="*/ 2147483647 w 174"/>
              <a:gd name="T65" fmla="*/ 2147483647 h 148"/>
              <a:gd name="T66" fmla="*/ 2147483647 w 174"/>
              <a:gd name="T67" fmla="*/ 2147483647 h 1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solidFill>
            <a:srgbClr val="2929A5"/>
          </a:solidFill>
          <a:ln w="7938">
            <a:solidFill>
              <a:schemeClr val="tx1"/>
            </a:solidFill>
            <a:prstDash val="solid"/>
            <a:round/>
            <a:headEnd/>
            <a:tailEnd/>
          </a:ln>
        </p:spPr>
        <p:txBody>
          <a:bodyPr/>
          <a:lstStyle/>
          <a:p>
            <a:endParaRPr lang="en-US"/>
          </a:p>
        </p:txBody>
      </p:sp>
      <p:sp>
        <p:nvSpPr>
          <p:cNvPr id="274" name="Freeform 272"/>
          <p:cNvSpPr>
            <a:spLocks/>
          </p:cNvSpPr>
          <p:nvPr/>
        </p:nvSpPr>
        <p:spPr bwMode="auto">
          <a:xfrm>
            <a:off x="7472363" y="3740150"/>
            <a:ext cx="79375" cy="114300"/>
          </a:xfrm>
          <a:custGeom>
            <a:avLst/>
            <a:gdLst>
              <a:gd name="T0" fmla="*/ 2147483647 w 50"/>
              <a:gd name="T1" fmla="*/ 2147483647 h 72"/>
              <a:gd name="T2" fmla="*/ 2147483647 w 50"/>
              <a:gd name="T3" fmla="*/ 2147483647 h 72"/>
              <a:gd name="T4" fmla="*/ 2147483647 w 50"/>
              <a:gd name="T5" fmla="*/ 2147483647 h 72"/>
              <a:gd name="T6" fmla="*/ 2147483647 w 50"/>
              <a:gd name="T7" fmla="*/ 2147483647 h 72"/>
              <a:gd name="T8" fmla="*/ 2147483647 w 50"/>
              <a:gd name="T9" fmla="*/ 2147483647 h 72"/>
              <a:gd name="T10" fmla="*/ 2147483647 w 50"/>
              <a:gd name="T11" fmla="*/ 2147483647 h 72"/>
              <a:gd name="T12" fmla="*/ 2147483647 w 50"/>
              <a:gd name="T13" fmla="*/ 2147483647 h 72"/>
              <a:gd name="T14" fmla="*/ 2147483647 w 50"/>
              <a:gd name="T15" fmla="*/ 2147483647 h 72"/>
              <a:gd name="T16" fmla="*/ 2147483647 w 50"/>
              <a:gd name="T17" fmla="*/ 0 h 72"/>
              <a:gd name="T18" fmla="*/ 2147483647 w 50"/>
              <a:gd name="T19" fmla="*/ 2147483647 h 72"/>
              <a:gd name="T20" fmla="*/ 2147483647 w 50"/>
              <a:gd name="T21" fmla="*/ 2147483647 h 72"/>
              <a:gd name="T22" fmla="*/ 2147483647 w 50"/>
              <a:gd name="T23" fmla="*/ 2147483647 h 72"/>
              <a:gd name="T24" fmla="*/ 2147483647 w 50"/>
              <a:gd name="T25" fmla="*/ 2147483647 h 72"/>
              <a:gd name="T26" fmla="*/ 2147483647 w 50"/>
              <a:gd name="T27" fmla="*/ 2147483647 h 72"/>
              <a:gd name="T28" fmla="*/ 2147483647 w 50"/>
              <a:gd name="T29" fmla="*/ 2147483647 h 72"/>
              <a:gd name="T30" fmla="*/ 2147483647 w 50"/>
              <a:gd name="T31" fmla="*/ 2147483647 h 72"/>
              <a:gd name="T32" fmla="*/ 2147483647 w 50"/>
              <a:gd name="T33" fmla="*/ 2147483647 h 72"/>
              <a:gd name="T34" fmla="*/ 2147483647 w 50"/>
              <a:gd name="T35" fmla="*/ 2147483647 h 72"/>
              <a:gd name="T36" fmla="*/ 2147483647 w 50"/>
              <a:gd name="T37" fmla="*/ 2147483647 h 72"/>
              <a:gd name="T38" fmla="*/ 2147483647 w 50"/>
              <a:gd name="T39" fmla="*/ 2147483647 h 72"/>
              <a:gd name="T40" fmla="*/ 2147483647 w 50"/>
              <a:gd name="T41" fmla="*/ 2147483647 h 72"/>
              <a:gd name="T42" fmla="*/ 2147483647 w 50"/>
              <a:gd name="T43" fmla="*/ 2147483647 h 72"/>
              <a:gd name="T44" fmla="*/ 2147483647 w 50"/>
              <a:gd name="T45" fmla="*/ 2147483647 h 72"/>
              <a:gd name="T46" fmla="*/ 2147483647 w 50"/>
              <a:gd name="T47" fmla="*/ 2147483647 h 72"/>
              <a:gd name="T48" fmla="*/ 0 w 50"/>
              <a:gd name="T49" fmla="*/ 2147483647 h 72"/>
              <a:gd name="T50" fmla="*/ 2147483647 w 50"/>
              <a:gd name="T51" fmla="*/ 2147483647 h 72"/>
              <a:gd name="T52" fmla="*/ 2147483647 w 50"/>
              <a:gd name="T53" fmla="*/ 2147483647 h 72"/>
              <a:gd name="T54" fmla="*/ 2147483647 w 50"/>
              <a:gd name="T55" fmla="*/ 2147483647 h 72"/>
              <a:gd name="T56" fmla="*/ 2147483647 w 50"/>
              <a:gd name="T57" fmla="*/ 2147483647 h 72"/>
              <a:gd name="T58" fmla="*/ 2147483647 w 50"/>
              <a:gd name="T59" fmla="*/ 2147483647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solidFill>
            <a:srgbClr val="2929A5"/>
          </a:solidFill>
          <a:ln w="7938">
            <a:solidFill>
              <a:schemeClr val="tx1"/>
            </a:solidFill>
            <a:prstDash val="solid"/>
            <a:round/>
            <a:headEnd/>
            <a:tailEnd/>
          </a:ln>
        </p:spPr>
        <p:txBody>
          <a:bodyPr/>
          <a:lstStyle/>
          <a:p>
            <a:endParaRPr lang="en-US"/>
          </a:p>
        </p:txBody>
      </p:sp>
      <p:sp>
        <p:nvSpPr>
          <p:cNvPr id="275" name="Freeform 273"/>
          <p:cNvSpPr>
            <a:spLocks/>
          </p:cNvSpPr>
          <p:nvPr/>
        </p:nvSpPr>
        <p:spPr bwMode="auto">
          <a:xfrm>
            <a:off x="7424738" y="3606800"/>
            <a:ext cx="155575" cy="152400"/>
          </a:xfrm>
          <a:custGeom>
            <a:avLst/>
            <a:gdLst>
              <a:gd name="T0" fmla="*/ 2147483647 w 98"/>
              <a:gd name="T1" fmla="*/ 2147483647 h 96"/>
              <a:gd name="T2" fmla="*/ 2147483647 w 98"/>
              <a:gd name="T3" fmla="*/ 2147483647 h 96"/>
              <a:gd name="T4" fmla="*/ 2147483647 w 98"/>
              <a:gd name="T5" fmla="*/ 2147483647 h 96"/>
              <a:gd name="T6" fmla="*/ 2147483647 w 98"/>
              <a:gd name="T7" fmla="*/ 2147483647 h 96"/>
              <a:gd name="T8" fmla="*/ 2147483647 w 98"/>
              <a:gd name="T9" fmla="*/ 2147483647 h 96"/>
              <a:gd name="T10" fmla="*/ 2147483647 w 98"/>
              <a:gd name="T11" fmla="*/ 2147483647 h 96"/>
              <a:gd name="T12" fmla="*/ 2147483647 w 98"/>
              <a:gd name="T13" fmla="*/ 2147483647 h 96"/>
              <a:gd name="T14" fmla="*/ 0 w 98"/>
              <a:gd name="T15" fmla="*/ 2147483647 h 96"/>
              <a:gd name="T16" fmla="*/ 2147483647 w 98"/>
              <a:gd name="T17" fmla="*/ 2147483647 h 96"/>
              <a:gd name="T18" fmla="*/ 2147483647 w 98"/>
              <a:gd name="T19" fmla="*/ 2147483647 h 96"/>
              <a:gd name="T20" fmla="*/ 2147483647 w 98"/>
              <a:gd name="T21" fmla="*/ 2147483647 h 96"/>
              <a:gd name="T22" fmla="*/ 2147483647 w 98"/>
              <a:gd name="T23" fmla="*/ 2147483647 h 96"/>
              <a:gd name="T24" fmla="*/ 2147483647 w 98"/>
              <a:gd name="T25" fmla="*/ 2147483647 h 96"/>
              <a:gd name="T26" fmla="*/ 2147483647 w 98"/>
              <a:gd name="T27" fmla="*/ 2147483647 h 96"/>
              <a:gd name="T28" fmla="*/ 2147483647 w 98"/>
              <a:gd name="T29" fmla="*/ 2147483647 h 96"/>
              <a:gd name="T30" fmla="*/ 2147483647 w 98"/>
              <a:gd name="T31" fmla="*/ 2147483647 h 96"/>
              <a:gd name="T32" fmla="*/ 2147483647 w 98"/>
              <a:gd name="T33" fmla="*/ 2147483647 h 96"/>
              <a:gd name="T34" fmla="*/ 2147483647 w 98"/>
              <a:gd name="T35" fmla="*/ 2147483647 h 96"/>
              <a:gd name="T36" fmla="*/ 2147483647 w 98"/>
              <a:gd name="T37" fmla="*/ 2147483647 h 96"/>
              <a:gd name="T38" fmla="*/ 2147483647 w 98"/>
              <a:gd name="T39" fmla="*/ 0 h 96"/>
              <a:gd name="T40" fmla="*/ 2147483647 w 98"/>
              <a:gd name="T41" fmla="*/ 2147483647 h 96"/>
              <a:gd name="T42" fmla="*/ 2147483647 w 98"/>
              <a:gd name="T43" fmla="*/ 2147483647 h 96"/>
              <a:gd name="T44" fmla="*/ 2147483647 w 98"/>
              <a:gd name="T45" fmla="*/ 2147483647 h 96"/>
              <a:gd name="T46" fmla="*/ 2147483647 w 98"/>
              <a:gd name="T47" fmla="*/ 2147483647 h 96"/>
              <a:gd name="T48" fmla="*/ 2147483647 w 98"/>
              <a:gd name="T49" fmla="*/ 2147483647 h 96"/>
              <a:gd name="T50" fmla="*/ 2147483647 w 98"/>
              <a:gd name="T51" fmla="*/ 2147483647 h 96"/>
              <a:gd name="T52" fmla="*/ 2147483647 w 98"/>
              <a:gd name="T53" fmla="*/ 2147483647 h 96"/>
              <a:gd name="T54" fmla="*/ 2147483647 w 98"/>
              <a:gd name="T55" fmla="*/ 2147483647 h 96"/>
              <a:gd name="T56" fmla="*/ 2147483647 w 98"/>
              <a:gd name="T57" fmla="*/ 2147483647 h 96"/>
              <a:gd name="T58" fmla="*/ 2147483647 w 98"/>
              <a:gd name="T59" fmla="*/ 2147483647 h 96"/>
              <a:gd name="T60" fmla="*/ 2147483647 w 98"/>
              <a:gd name="T61" fmla="*/ 2147483647 h 96"/>
              <a:gd name="T62" fmla="*/ 2147483647 w 98"/>
              <a:gd name="T63" fmla="*/ 2147483647 h 96"/>
              <a:gd name="T64" fmla="*/ 2147483647 w 98"/>
              <a:gd name="T65" fmla="*/ 2147483647 h 96"/>
              <a:gd name="T66" fmla="*/ 2147483647 w 98"/>
              <a:gd name="T67" fmla="*/ 2147483647 h 96"/>
              <a:gd name="T68" fmla="*/ 2147483647 w 98"/>
              <a:gd name="T69" fmla="*/ 2147483647 h 96"/>
              <a:gd name="T70" fmla="*/ 2147483647 w 98"/>
              <a:gd name="T71" fmla="*/ 2147483647 h 96"/>
              <a:gd name="T72" fmla="*/ 2147483647 w 98"/>
              <a:gd name="T73" fmla="*/ 2147483647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solidFill>
            <a:srgbClr val="2929A5"/>
          </a:solidFill>
          <a:ln w="7938">
            <a:solidFill>
              <a:schemeClr val="tx1"/>
            </a:solidFill>
            <a:prstDash val="solid"/>
            <a:round/>
            <a:headEnd/>
            <a:tailEnd/>
          </a:ln>
        </p:spPr>
        <p:txBody>
          <a:bodyPr/>
          <a:lstStyle/>
          <a:p>
            <a:endParaRPr lang="en-US"/>
          </a:p>
        </p:txBody>
      </p:sp>
      <p:sp>
        <p:nvSpPr>
          <p:cNvPr id="276" name="Freeform 274"/>
          <p:cNvSpPr>
            <a:spLocks/>
          </p:cNvSpPr>
          <p:nvPr/>
        </p:nvSpPr>
        <p:spPr bwMode="auto">
          <a:xfrm>
            <a:off x="6142038" y="3263900"/>
            <a:ext cx="1543050" cy="971550"/>
          </a:xfrm>
          <a:custGeom>
            <a:avLst/>
            <a:gdLst>
              <a:gd name="T0" fmla="*/ 2147483647 w 972"/>
              <a:gd name="T1" fmla="*/ 2147483647 h 612"/>
              <a:gd name="T2" fmla="*/ 2147483647 w 972"/>
              <a:gd name="T3" fmla="*/ 2147483647 h 612"/>
              <a:gd name="T4" fmla="*/ 2147483647 w 972"/>
              <a:gd name="T5" fmla="*/ 2147483647 h 612"/>
              <a:gd name="T6" fmla="*/ 2147483647 w 972"/>
              <a:gd name="T7" fmla="*/ 2147483647 h 612"/>
              <a:gd name="T8" fmla="*/ 2147483647 w 972"/>
              <a:gd name="T9" fmla="*/ 2147483647 h 612"/>
              <a:gd name="T10" fmla="*/ 2147483647 w 972"/>
              <a:gd name="T11" fmla="*/ 2147483647 h 612"/>
              <a:gd name="T12" fmla="*/ 2147483647 w 972"/>
              <a:gd name="T13" fmla="*/ 2147483647 h 612"/>
              <a:gd name="T14" fmla="*/ 2147483647 w 972"/>
              <a:gd name="T15" fmla="*/ 2147483647 h 612"/>
              <a:gd name="T16" fmla="*/ 2147483647 w 972"/>
              <a:gd name="T17" fmla="*/ 2147483647 h 612"/>
              <a:gd name="T18" fmla="*/ 2147483647 w 972"/>
              <a:gd name="T19" fmla="*/ 2147483647 h 612"/>
              <a:gd name="T20" fmla="*/ 2147483647 w 972"/>
              <a:gd name="T21" fmla="*/ 2147483647 h 612"/>
              <a:gd name="T22" fmla="*/ 2147483647 w 972"/>
              <a:gd name="T23" fmla="*/ 2147483647 h 612"/>
              <a:gd name="T24" fmla="*/ 2147483647 w 972"/>
              <a:gd name="T25" fmla="*/ 2147483647 h 612"/>
              <a:gd name="T26" fmla="*/ 2147483647 w 972"/>
              <a:gd name="T27" fmla="*/ 0 h 612"/>
              <a:gd name="T28" fmla="*/ 2147483647 w 972"/>
              <a:gd name="T29" fmla="*/ 2147483647 h 612"/>
              <a:gd name="T30" fmla="*/ 2147483647 w 972"/>
              <a:gd name="T31" fmla="*/ 2147483647 h 612"/>
              <a:gd name="T32" fmla="*/ 2147483647 w 972"/>
              <a:gd name="T33" fmla="*/ 2147483647 h 612"/>
              <a:gd name="T34" fmla="*/ 2147483647 w 972"/>
              <a:gd name="T35" fmla="*/ 2147483647 h 612"/>
              <a:gd name="T36" fmla="*/ 2147483647 w 972"/>
              <a:gd name="T37" fmla="*/ 2147483647 h 612"/>
              <a:gd name="T38" fmla="*/ 2147483647 w 972"/>
              <a:gd name="T39" fmla="*/ 2147483647 h 612"/>
              <a:gd name="T40" fmla="*/ 2147483647 w 972"/>
              <a:gd name="T41" fmla="*/ 2147483647 h 612"/>
              <a:gd name="T42" fmla="*/ 2147483647 w 972"/>
              <a:gd name="T43" fmla="*/ 2147483647 h 612"/>
              <a:gd name="T44" fmla="*/ 2147483647 w 972"/>
              <a:gd name="T45" fmla="*/ 2147483647 h 612"/>
              <a:gd name="T46" fmla="*/ 2147483647 w 972"/>
              <a:gd name="T47" fmla="*/ 2147483647 h 612"/>
              <a:gd name="T48" fmla="*/ 2147483647 w 972"/>
              <a:gd name="T49" fmla="*/ 2147483647 h 612"/>
              <a:gd name="T50" fmla="*/ 2147483647 w 972"/>
              <a:gd name="T51" fmla="*/ 2147483647 h 612"/>
              <a:gd name="T52" fmla="*/ 2147483647 w 972"/>
              <a:gd name="T53" fmla="*/ 2147483647 h 612"/>
              <a:gd name="T54" fmla="*/ 2147483647 w 972"/>
              <a:gd name="T55" fmla="*/ 2147483647 h 612"/>
              <a:gd name="T56" fmla="*/ 2147483647 w 972"/>
              <a:gd name="T57" fmla="*/ 2147483647 h 612"/>
              <a:gd name="T58" fmla="*/ 2147483647 w 972"/>
              <a:gd name="T59" fmla="*/ 2147483647 h 612"/>
              <a:gd name="T60" fmla="*/ 2147483647 w 972"/>
              <a:gd name="T61" fmla="*/ 2147483647 h 612"/>
              <a:gd name="T62" fmla="*/ 2147483647 w 972"/>
              <a:gd name="T63" fmla="*/ 2147483647 h 612"/>
              <a:gd name="T64" fmla="*/ 2147483647 w 972"/>
              <a:gd name="T65" fmla="*/ 2147483647 h 612"/>
              <a:gd name="T66" fmla="*/ 2147483647 w 972"/>
              <a:gd name="T67" fmla="*/ 2147483647 h 612"/>
              <a:gd name="T68" fmla="*/ 2147483647 w 972"/>
              <a:gd name="T69" fmla="*/ 2147483647 h 612"/>
              <a:gd name="T70" fmla="*/ 2147483647 w 972"/>
              <a:gd name="T71" fmla="*/ 2147483647 h 612"/>
              <a:gd name="T72" fmla="*/ 2147483647 w 972"/>
              <a:gd name="T73" fmla="*/ 2147483647 h 612"/>
              <a:gd name="T74" fmla="*/ 2147483647 w 972"/>
              <a:gd name="T75" fmla="*/ 2147483647 h 612"/>
              <a:gd name="T76" fmla="*/ 2147483647 w 972"/>
              <a:gd name="T77" fmla="*/ 2147483647 h 612"/>
              <a:gd name="T78" fmla="*/ 2147483647 w 972"/>
              <a:gd name="T79" fmla="*/ 2147483647 h 612"/>
              <a:gd name="T80" fmla="*/ 2147483647 w 972"/>
              <a:gd name="T81" fmla="*/ 2147483647 h 612"/>
              <a:gd name="T82" fmla="*/ 2147483647 w 972"/>
              <a:gd name="T83" fmla="*/ 2147483647 h 612"/>
              <a:gd name="T84" fmla="*/ 2147483647 w 972"/>
              <a:gd name="T85" fmla="*/ 2147483647 h 612"/>
              <a:gd name="T86" fmla="*/ 2147483647 w 972"/>
              <a:gd name="T87" fmla="*/ 2147483647 h 612"/>
              <a:gd name="T88" fmla="*/ 2147483647 w 972"/>
              <a:gd name="T89" fmla="*/ 2147483647 h 612"/>
              <a:gd name="T90" fmla="*/ 2147483647 w 972"/>
              <a:gd name="T91" fmla="*/ 2147483647 h 612"/>
              <a:gd name="T92" fmla="*/ 2147483647 w 972"/>
              <a:gd name="T93" fmla="*/ 2147483647 h 612"/>
              <a:gd name="T94" fmla="*/ 2147483647 w 972"/>
              <a:gd name="T95" fmla="*/ 2147483647 h 612"/>
              <a:gd name="T96" fmla="*/ 2147483647 w 972"/>
              <a:gd name="T97" fmla="*/ 2147483647 h 612"/>
              <a:gd name="T98" fmla="*/ 2147483647 w 972"/>
              <a:gd name="T99" fmla="*/ 2147483647 h 612"/>
              <a:gd name="T100" fmla="*/ 2147483647 w 972"/>
              <a:gd name="T101" fmla="*/ 2147483647 h 6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solidFill>
            <a:srgbClr val="2929A5"/>
          </a:solidFill>
          <a:ln w="7938">
            <a:solidFill>
              <a:schemeClr val="tx1"/>
            </a:solidFill>
            <a:prstDash val="solid"/>
            <a:round/>
            <a:headEnd/>
            <a:tailEnd/>
          </a:ln>
        </p:spPr>
        <p:txBody>
          <a:bodyPr/>
          <a:lstStyle/>
          <a:p>
            <a:endParaRPr lang="en-US"/>
          </a:p>
        </p:txBody>
      </p:sp>
      <p:sp>
        <p:nvSpPr>
          <p:cNvPr id="277" name="Freeform 275"/>
          <p:cNvSpPr>
            <a:spLocks/>
          </p:cNvSpPr>
          <p:nvPr/>
        </p:nvSpPr>
        <p:spPr bwMode="auto">
          <a:xfrm>
            <a:off x="6802438" y="4184650"/>
            <a:ext cx="196850" cy="215900"/>
          </a:xfrm>
          <a:custGeom>
            <a:avLst/>
            <a:gdLst>
              <a:gd name="T0" fmla="*/ 2147483647 w 124"/>
              <a:gd name="T1" fmla="*/ 2147483647 h 136"/>
              <a:gd name="T2" fmla="*/ 2147483647 w 124"/>
              <a:gd name="T3" fmla="*/ 2147483647 h 136"/>
              <a:gd name="T4" fmla="*/ 2147483647 w 124"/>
              <a:gd name="T5" fmla="*/ 2147483647 h 136"/>
              <a:gd name="T6" fmla="*/ 2147483647 w 124"/>
              <a:gd name="T7" fmla="*/ 2147483647 h 136"/>
              <a:gd name="T8" fmla="*/ 2147483647 w 124"/>
              <a:gd name="T9" fmla="*/ 2147483647 h 136"/>
              <a:gd name="T10" fmla="*/ 2147483647 w 124"/>
              <a:gd name="T11" fmla="*/ 2147483647 h 136"/>
              <a:gd name="T12" fmla="*/ 2147483647 w 124"/>
              <a:gd name="T13" fmla="*/ 0 h 136"/>
              <a:gd name="T14" fmla="*/ 2147483647 w 124"/>
              <a:gd name="T15" fmla="*/ 0 h 136"/>
              <a:gd name="T16" fmla="*/ 2147483647 w 124"/>
              <a:gd name="T17" fmla="*/ 2147483647 h 136"/>
              <a:gd name="T18" fmla="*/ 2147483647 w 124"/>
              <a:gd name="T19" fmla="*/ 2147483647 h 136"/>
              <a:gd name="T20" fmla="*/ 2147483647 w 124"/>
              <a:gd name="T21" fmla="*/ 2147483647 h 136"/>
              <a:gd name="T22" fmla="*/ 2147483647 w 124"/>
              <a:gd name="T23" fmla="*/ 2147483647 h 136"/>
              <a:gd name="T24" fmla="*/ 2147483647 w 124"/>
              <a:gd name="T25" fmla="*/ 2147483647 h 136"/>
              <a:gd name="T26" fmla="*/ 2147483647 w 124"/>
              <a:gd name="T27" fmla="*/ 2147483647 h 136"/>
              <a:gd name="T28" fmla="*/ 2147483647 w 124"/>
              <a:gd name="T29" fmla="*/ 2147483647 h 136"/>
              <a:gd name="T30" fmla="*/ 2147483647 w 124"/>
              <a:gd name="T31" fmla="*/ 2147483647 h 136"/>
              <a:gd name="T32" fmla="*/ 2147483647 w 124"/>
              <a:gd name="T33" fmla="*/ 2147483647 h 136"/>
              <a:gd name="T34" fmla="*/ 2147483647 w 124"/>
              <a:gd name="T35" fmla="*/ 2147483647 h 136"/>
              <a:gd name="T36" fmla="*/ 2147483647 w 124"/>
              <a:gd name="T37" fmla="*/ 2147483647 h 136"/>
              <a:gd name="T38" fmla="*/ 2147483647 w 124"/>
              <a:gd name="T39" fmla="*/ 2147483647 h 136"/>
              <a:gd name="T40" fmla="*/ 2147483647 w 124"/>
              <a:gd name="T41" fmla="*/ 2147483647 h 136"/>
              <a:gd name="T42" fmla="*/ 2147483647 w 124"/>
              <a:gd name="T43" fmla="*/ 2147483647 h 136"/>
              <a:gd name="T44" fmla="*/ 2147483647 w 124"/>
              <a:gd name="T45" fmla="*/ 2147483647 h 136"/>
              <a:gd name="T46" fmla="*/ 2147483647 w 124"/>
              <a:gd name="T47" fmla="*/ 2147483647 h 136"/>
              <a:gd name="T48" fmla="*/ 2147483647 w 124"/>
              <a:gd name="T49" fmla="*/ 2147483647 h 136"/>
              <a:gd name="T50" fmla="*/ 2147483647 w 124"/>
              <a:gd name="T51" fmla="*/ 2147483647 h 136"/>
              <a:gd name="T52" fmla="*/ 2147483647 w 124"/>
              <a:gd name="T53" fmla="*/ 2147483647 h 136"/>
              <a:gd name="T54" fmla="*/ 2147483647 w 124"/>
              <a:gd name="T55" fmla="*/ 2147483647 h 136"/>
              <a:gd name="T56" fmla="*/ 2147483647 w 124"/>
              <a:gd name="T57" fmla="*/ 2147483647 h 136"/>
              <a:gd name="T58" fmla="*/ 2147483647 w 124"/>
              <a:gd name="T59" fmla="*/ 2147483647 h 136"/>
              <a:gd name="T60" fmla="*/ 2147483647 w 124"/>
              <a:gd name="T61" fmla="*/ 2147483647 h 136"/>
              <a:gd name="T62" fmla="*/ 2147483647 w 124"/>
              <a:gd name="T63" fmla="*/ 2147483647 h 136"/>
              <a:gd name="T64" fmla="*/ 2147483647 w 124"/>
              <a:gd name="T65" fmla="*/ 2147483647 h 136"/>
              <a:gd name="T66" fmla="*/ 2147483647 w 124"/>
              <a:gd name="T67" fmla="*/ 2147483647 h 136"/>
              <a:gd name="T68" fmla="*/ 2147483647 w 124"/>
              <a:gd name="T69" fmla="*/ 2147483647 h 136"/>
              <a:gd name="T70" fmla="*/ 2147483647 w 124"/>
              <a:gd name="T71" fmla="*/ 2147483647 h 136"/>
              <a:gd name="T72" fmla="*/ 2147483647 w 124"/>
              <a:gd name="T73" fmla="*/ 2147483647 h 136"/>
              <a:gd name="T74" fmla="*/ 2147483647 w 124"/>
              <a:gd name="T75" fmla="*/ 2147483647 h 136"/>
              <a:gd name="T76" fmla="*/ 2147483647 w 124"/>
              <a:gd name="T77" fmla="*/ 2147483647 h 136"/>
              <a:gd name="T78" fmla="*/ 2147483647 w 124"/>
              <a:gd name="T79" fmla="*/ 2147483647 h 136"/>
              <a:gd name="T80" fmla="*/ 2147483647 w 124"/>
              <a:gd name="T81" fmla="*/ 2147483647 h 136"/>
              <a:gd name="T82" fmla="*/ 0 w 124"/>
              <a:gd name="T83" fmla="*/ 2147483647 h 136"/>
              <a:gd name="T84" fmla="*/ 2147483647 w 124"/>
              <a:gd name="T85" fmla="*/ 2147483647 h 136"/>
              <a:gd name="T86" fmla="*/ 2147483647 w 124"/>
              <a:gd name="T87" fmla="*/ 2147483647 h 1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solidFill>
            <a:srgbClr val="6699FF"/>
          </a:solidFill>
          <a:ln w="7938">
            <a:solidFill>
              <a:schemeClr val="tx1"/>
            </a:solidFill>
            <a:prstDash val="solid"/>
            <a:round/>
            <a:headEnd/>
            <a:tailEnd/>
          </a:ln>
        </p:spPr>
        <p:txBody>
          <a:bodyPr/>
          <a:lstStyle/>
          <a:p>
            <a:endParaRPr lang="en-US"/>
          </a:p>
        </p:txBody>
      </p:sp>
      <p:sp>
        <p:nvSpPr>
          <p:cNvPr id="278" name="Freeform 276"/>
          <p:cNvSpPr>
            <a:spLocks/>
          </p:cNvSpPr>
          <p:nvPr/>
        </p:nvSpPr>
        <p:spPr bwMode="auto">
          <a:xfrm>
            <a:off x="6503988" y="3314700"/>
            <a:ext cx="806450" cy="330200"/>
          </a:xfrm>
          <a:custGeom>
            <a:avLst/>
            <a:gdLst>
              <a:gd name="T0" fmla="*/ 2147483647 w 508"/>
              <a:gd name="T1" fmla="*/ 2147483647 h 208"/>
              <a:gd name="T2" fmla="*/ 2147483647 w 508"/>
              <a:gd name="T3" fmla="*/ 2147483647 h 208"/>
              <a:gd name="T4" fmla="*/ 2147483647 w 508"/>
              <a:gd name="T5" fmla="*/ 2147483647 h 208"/>
              <a:gd name="T6" fmla="*/ 2147483647 w 508"/>
              <a:gd name="T7" fmla="*/ 2147483647 h 208"/>
              <a:gd name="T8" fmla="*/ 2147483647 w 508"/>
              <a:gd name="T9" fmla="*/ 2147483647 h 208"/>
              <a:gd name="T10" fmla="*/ 2147483647 w 508"/>
              <a:gd name="T11" fmla="*/ 2147483647 h 208"/>
              <a:gd name="T12" fmla="*/ 2147483647 w 508"/>
              <a:gd name="T13" fmla="*/ 2147483647 h 208"/>
              <a:gd name="T14" fmla="*/ 2147483647 w 508"/>
              <a:gd name="T15" fmla="*/ 2147483647 h 208"/>
              <a:gd name="T16" fmla="*/ 2147483647 w 508"/>
              <a:gd name="T17" fmla="*/ 2147483647 h 208"/>
              <a:gd name="T18" fmla="*/ 2147483647 w 508"/>
              <a:gd name="T19" fmla="*/ 2147483647 h 208"/>
              <a:gd name="T20" fmla="*/ 2147483647 w 508"/>
              <a:gd name="T21" fmla="*/ 2147483647 h 208"/>
              <a:gd name="T22" fmla="*/ 2147483647 w 508"/>
              <a:gd name="T23" fmla="*/ 2147483647 h 208"/>
              <a:gd name="T24" fmla="*/ 2147483647 w 508"/>
              <a:gd name="T25" fmla="*/ 2147483647 h 208"/>
              <a:gd name="T26" fmla="*/ 2147483647 w 508"/>
              <a:gd name="T27" fmla="*/ 2147483647 h 208"/>
              <a:gd name="T28" fmla="*/ 2147483647 w 508"/>
              <a:gd name="T29" fmla="*/ 2147483647 h 208"/>
              <a:gd name="T30" fmla="*/ 2147483647 w 508"/>
              <a:gd name="T31" fmla="*/ 2147483647 h 208"/>
              <a:gd name="T32" fmla="*/ 2147483647 w 508"/>
              <a:gd name="T33" fmla="*/ 2147483647 h 208"/>
              <a:gd name="T34" fmla="*/ 2147483647 w 508"/>
              <a:gd name="T35" fmla="*/ 2147483647 h 208"/>
              <a:gd name="T36" fmla="*/ 2147483647 w 508"/>
              <a:gd name="T37" fmla="*/ 2147483647 h 208"/>
              <a:gd name="T38" fmla="*/ 2147483647 w 508"/>
              <a:gd name="T39" fmla="*/ 2147483647 h 208"/>
              <a:gd name="T40" fmla="*/ 2147483647 w 508"/>
              <a:gd name="T41" fmla="*/ 2147483647 h 208"/>
              <a:gd name="T42" fmla="*/ 2147483647 w 508"/>
              <a:gd name="T43" fmla="*/ 2147483647 h 208"/>
              <a:gd name="T44" fmla="*/ 2147483647 w 508"/>
              <a:gd name="T45" fmla="*/ 2147483647 h 208"/>
              <a:gd name="T46" fmla="*/ 2147483647 w 508"/>
              <a:gd name="T47" fmla="*/ 2147483647 h 208"/>
              <a:gd name="T48" fmla="*/ 2147483647 w 508"/>
              <a:gd name="T49" fmla="*/ 2147483647 h 208"/>
              <a:gd name="T50" fmla="*/ 2147483647 w 508"/>
              <a:gd name="T51" fmla="*/ 2147483647 h 208"/>
              <a:gd name="T52" fmla="*/ 2147483647 w 508"/>
              <a:gd name="T53" fmla="*/ 2147483647 h 208"/>
              <a:gd name="T54" fmla="*/ 2147483647 w 508"/>
              <a:gd name="T55" fmla="*/ 2147483647 h 208"/>
              <a:gd name="T56" fmla="*/ 2147483647 w 508"/>
              <a:gd name="T57" fmla="*/ 2147483647 h 208"/>
              <a:gd name="T58" fmla="*/ 2147483647 w 508"/>
              <a:gd name="T59" fmla="*/ 2147483647 h 208"/>
              <a:gd name="T60" fmla="*/ 2147483647 w 508"/>
              <a:gd name="T61" fmla="*/ 2147483647 h 208"/>
              <a:gd name="T62" fmla="*/ 2147483647 w 508"/>
              <a:gd name="T63" fmla="*/ 2147483647 h 208"/>
              <a:gd name="T64" fmla="*/ 2147483647 w 508"/>
              <a:gd name="T65" fmla="*/ 2147483647 h 208"/>
              <a:gd name="T66" fmla="*/ 2147483647 w 508"/>
              <a:gd name="T67" fmla="*/ 2147483647 h 208"/>
              <a:gd name="T68" fmla="*/ 2147483647 w 508"/>
              <a:gd name="T69" fmla="*/ 2147483647 h 208"/>
              <a:gd name="T70" fmla="*/ 2147483647 w 508"/>
              <a:gd name="T71" fmla="*/ 2147483647 h 208"/>
              <a:gd name="T72" fmla="*/ 2147483647 w 508"/>
              <a:gd name="T73" fmla="*/ 2147483647 h 208"/>
              <a:gd name="T74" fmla="*/ 2147483647 w 508"/>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solidFill>
            <a:srgbClr val="6699FF"/>
          </a:solidFill>
          <a:ln w="7938">
            <a:solidFill>
              <a:schemeClr val="tx1"/>
            </a:solidFill>
            <a:prstDash val="solid"/>
            <a:round/>
            <a:headEnd/>
            <a:tailEnd/>
          </a:ln>
        </p:spPr>
        <p:txBody>
          <a:bodyPr/>
          <a:lstStyle/>
          <a:p>
            <a:endParaRPr lang="en-US"/>
          </a:p>
        </p:txBody>
      </p:sp>
      <p:sp>
        <p:nvSpPr>
          <p:cNvPr id="279" name="Freeform 277"/>
          <p:cNvSpPr>
            <a:spLocks/>
          </p:cNvSpPr>
          <p:nvPr/>
        </p:nvSpPr>
        <p:spPr bwMode="auto">
          <a:xfrm>
            <a:off x="7254875" y="4614863"/>
            <a:ext cx="53975" cy="34925"/>
          </a:xfrm>
          <a:custGeom>
            <a:avLst/>
            <a:gdLst>
              <a:gd name="T0" fmla="*/ 0 w 34"/>
              <a:gd name="T1" fmla="*/ 0 h 22"/>
              <a:gd name="T2" fmla="*/ 2147483647 w 34"/>
              <a:gd name="T3" fmla="*/ 2147483647 h 22"/>
              <a:gd name="T4" fmla="*/ 2147483647 w 34"/>
              <a:gd name="T5" fmla="*/ 2147483647 h 22"/>
              <a:gd name="T6" fmla="*/ 2147483647 w 34"/>
              <a:gd name="T7" fmla="*/ 2147483647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2">
                <a:moveTo>
                  <a:pt x="0" y="0"/>
                </a:moveTo>
                <a:lnTo>
                  <a:pt x="14" y="4"/>
                </a:lnTo>
                <a:cubicBezTo>
                  <a:pt x="14" y="4"/>
                  <a:pt x="15" y="3"/>
                  <a:pt x="15" y="3"/>
                </a:cubicBezTo>
                <a:lnTo>
                  <a:pt x="34" y="22"/>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a:p>
        </p:txBody>
      </p:sp>
      <p:sp>
        <p:nvSpPr>
          <p:cNvPr id="280" name="Oval 278"/>
          <p:cNvSpPr>
            <a:spLocks noChangeArrowheads="1"/>
          </p:cNvSpPr>
          <p:nvPr/>
        </p:nvSpPr>
        <p:spPr bwMode="auto">
          <a:xfrm>
            <a:off x="7164388" y="46863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p>
        </p:txBody>
      </p:sp>
      <p:sp>
        <p:nvSpPr>
          <p:cNvPr id="281" name="Freeform 281"/>
          <p:cNvSpPr>
            <a:spLocks/>
          </p:cNvSpPr>
          <p:nvPr/>
        </p:nvSpPr>
        <p:spPr bwMode="auto">
          <a:xfrm>
            <a:off x="5003800" y="5457825"/>
            <a:ext cx="53975" cy="74613"/>
          </a:xfrm>
          <a:custGeom>
            <a:avLst/>
            <a:gdLst>
              <a:gd name="T0" fmla="*/ 0 w 48"/>
              <a:gd name="T1" fmla="*/ 2147483647 h 66"/>
              <a:gd name="T2" fmla="*/ 2147483647 w 48"/>
              <a:gd name="T3" fmla="*/ 2147483647 h 66"/>
              <a:gd name="T4" fmla="*/ 2147483647 w 48"/>
              <a:gd name="T5" fmla="*/ 2147483647 h 66"/>
              <a:gd name="T6" fmla="*/ 0 w 48"/>
              <a:gd name="T7" fmla="*/ 2147483647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66">
                <a:moveTo>
                  <a:pt x="0" y="13"/>
                </a:moveTo>
                <a:cubicBezTo>
                  <a:pt x="20" y="0"/>
                  <a:pt x="23" y="1"/>
                  <a:pt x="48" y="5"/>
                </a:cubicBezTo>
                <a:cubicBezTo>
                  <a:pt x="43" y="42"/>
                  <a:pt x="42" y="35"/>
                  <a:pt x="8" y="41"/>
                </a:cubicBezTo>
                <a:cubicBezTo>
                  <a:pt x="0" y="66"/>
                  <a:pt x="4" y="57"/>
                  <a:pt x="0" y="13"/>
                </a:cubicBezTo>
                <a:close/>
              </a:path>
            </a:pathLst>
          </a:custGeom>
          <a:solidFill>
            <a:srgbClr val="6699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000" tIns="64008" rIns="130000" bIns="65000"/>
          <a:lstStyle/>
          <a:p>
            <a:endParaRPr lang="en-US"/>
          </a:p>
        </p:txBody>
      </p:sp>
      <p:sp>
        <p:nvSpPr>
          <p:cNvPr id="282" name="Freeform 282"/>
          <p:cNvSpPr>
            <a:spLocks/>
          </p:cNvSpPr>
          <p:nvPr/>
        </p:nvSpPr>
        <p:spPr bwMode="auto">
          <a:xfrm>
            <a:off x="5076825" y="5387975"/>
            <a:ext cx="69850" cy="69850"/>
          </a:xfrm>
          <a:custGeom>
            <a:avLst/>
            <a:gdLst>
              <a:gd name="T0" fmla="*/ 0 w 48"/>
              <a:gd name="T1" fmla="*/ 2147483647 h 66"/>
              <a:gd name="T2" fmla="*/ 2147483647 w 48"/>
              <a:gd name="T3" fmla="*/ 2147483647 h 66"/>
              <a:gd name="T4" fmla="*/ 2147483647 w 48"/>
              <a:gd name="T5" fmla="*/ 2147483647 h 66"/>
              <a:gd name="T6" fmla="*/ 0 w 48"/>
              <a:gd name="T7" fmla="*/ 2147483647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66">
                <a:moveTo>
                  <a:pt x="0" y="13"/>
                </a:moveTo>
                <a:cubicBezTo>
                  <a:pt x="20" y="0"/>
                  <a:pt x="23" y="1"/>
                  <a:pt x="48" y="5"/>
                </a:cubicBezTo>
                <a:cubicBezTo>
                  <a:pt x="43" y="42"/>
                  <a:pt x="42" y="35"/>
                  <a:pt x="8" y="41"/>
                </a:cubicBezTo>
                <a:cubicBezTo>
                  <a:pt x="0" y="66"/>
                  <a:pt x="4" y="57"/>
                  <a:pt x="0" y="13"/>
                </a:cubicBezTo>
                <a:close/>
              </a:path>
            </a:pathLst>
          </a:custGeom>
          <a:solidFill>
            <a:srgbClr val="6699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00" tIns="64008" rIns="130000" bIns="65000"/>
          <a:lstStyle/>
          <a:p>
            <a:endParaRPr lang="en-US"/>
          </a:p>
        </p:txBody>
      </p:sp>
      <p:cxnSp>
        <p:nvCxnSpPr>
          <p:cNvPr id="283" name="Straight Connector 4"/>
          <p:cNvCxnSpPr>
            <a:cxnSpLocks noChangeShapeType="1"/>
          </p:cNvCxnSpPr>
          <p:nvPr/>
        </p:nvCxnSpPr>
        <p:spPr bwMode="auto">
          <a:xfrm flipH="1" flipV="1">
            <a:off x="5102225" y="4521200"/>
            <a:ext cx="9525" cy="222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4" name="Straight Connector 8"/>
          <p:cNvCxnSpPr>
            <a:cxnSpLocks noChangeShapeType="1"/>
          </p:cNvCxnSpPr>
          <p:nvPr/>
        </p:nvCxnSpPr>
        <p:spPr bwMode="auto">
          <a:xfrm flipH="1" flipV="1">
            <a:off x="5100638" y="4489450"/>
            <a:ext cx="1587" cy="381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5" name="Straight Connector 21"/>
          <p:cNvCxnSpPr>
            <a:cxnSpLocks noChangeShapeType="1"/>
          </p:cNvCxnSpPr>
          <p:nvPr/>
        </p:nvCxnSpPr>
        <p:spPr bwMode="auto">
          <a:xfrm flipH="1">
            <a:off x="5081588" y="4489450"/>
            <a:ext cx="19050" cy="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 name="Straight Connector 30"/>
          <p:cNvCxnSpPr>
            <a:cxnSpLocks noChangeShapeType="1"/>
          </p:cNvCxnSpPr>
          <p:nvPr/>
        </p:nvCxnSpPr>
        <p:spPr bwMode="auto">
          <a:xfrm>
            <a:off x="5081588" y="4489450"/>
            <a:ext cx="0" cy="158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 name="Straight Connector 290"/>
          <p:cNvCxnSpPr>
            <a:cxnSpLocks noChangeShapeType="1"/>
          </p:cNvCxnSpPr>
          <p:nvPr/>
        </p:nvCxnSpPr>
        <p:spPr bwMode="auto">
          <a:xfrm flipH="1">
            <a:off x="5070475" y="4505325"/>
            <a:ext cx="11113" cy="20638"/>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 name="Straight Connector 293"/>
          <p:cNvCxnSpPr>
            <a:cxnSpLocks noChangeShapeType="1"/>
          </p:cNvCxnSpPr>
          <p:nvPr/>
        </p:nvCxnSpPr>
        <p:spPr bwMode="auto">
          <a:xfrm flipH="1">
            <a:off x="5002213" y="4524375"/>
            <a:ext cx="74612" cy="15875"/>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9" name="Straight Connector 295"/>
          <p:cNvCxnSpPr>
            <a:cxnSpLocks noChangeShapeType="1"/>
          </p:cNvCxnSpPr>
          <p:nvPr/>
        </p:nvCxnSpPr>
        <p:spPr bwMode="auto">
          <a:xfrm flipH="1" flipV="1">
            <a:off x="4991100" y="4524375"/>
            <a:ext cx="12700" cy="15875"/>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 name="Straight Connector 299"/>
          <p:cNvCxnSpPr>
            <a:cxnSpLocks noChangeShapeType="1"/>
          </p:cNvCxnSpPr>
          <p:nvPr/>
        </p:nvCxnSpPr>
        <p:spPr bwMode="auto">
          <a:xfrm flipV="1">
            <a:off x="4970463" y="4521200"/>
            <a:ext cx="9525" cy="1905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1" name="Straight Connector 303"/>
          <p:cNvCxnSpPr>
            <a:cxnSpLocks noChangeShapeType="1"/>
          </p:cNvCxnSpPr>
          <p:nvPr/>
        </p:nvCxnSpPr>
        <p:spPr bwMode="auto">
          <a:xfrm flipH="1">
            <a:off x="4906963" y="4540250"/>
            <a:ext cx="66675" cy="9525"/>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 name="Straight Connector 3361"/>
          <p:cNvCxnSpPr>
            <a:cxnSpLocks noChangeShapeType="1"/>
          </p:cNvCxnSpPr>
          <p:nvPr/>
        </p:nvCxnSpPr>
        <p:spPr bwMode="auto">
          <a:xfrm flipH="1">
            <a:off x="4992688" y="4521200"/>
            <a:ext cx="0" cy="15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3" name="Straight Connector 3365"/>
          <p:cNvCxnSpPr>
            <a:cxnSpLocks noChangeShapeType="1"/>
          </p:cNvCxnSpPr>
          <p:nvPr/>
        </p:nvCxnSpPr>
        <p:spPr bwMode="auto">
          <a:xfrm flipV="1">
            <a:off x="4968875" y="4521200"/>
            <a:ext cx="23813" cy="7938"/>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5" name="Text Box 279"/>
          <p:cNvSpPr txBox="1">
            <a:spLocks noChangeArrowheads="1"/>
          </p:cNvSpPr>
          <p:nvPr/>
        </p:nvSpPr>
        <p:spPr bwMode="auto">
          <a:xfrm>
            <a:off x="684213" y="1323975"/>
            <a:ext cx="7416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pPr algn="ctr" eaLnBrk="1" hangingPunct="1">
              <a:spcBef>
                <a:spcPct val="50000"/>
              </a:spcBef>
            </a:pPr>
            <a:r>
              <a:rPr lang="en-AU" sz="2400" dirty="0" smtClean="0">
                <a:solidFill>
                  <a:srgbClr val="005AA0"/>
                </a:solidFill>
              </a:rPr>
              <a:t>83 </a:t>
            </a:r>
            <a:r>
              <a:rPr lang="en-AU" sz="2400" dirty="0">
                <a:solidFill>
                  <a:srgbClr val="005AA0"/>
                </a:solidFill>
              </a:rPr>
              <a:t>Members</a:t>
            </a:r>
            <a:r>
              <a:rPr lang="en-AU" sz="2400" dirty="0"/>
              <a:t>		</a:t>
            </a:r>
            <a:r>
              <a:rPr lang="en-AU" sz="2400" dirty="0" smtClean="0">
                <a:solidFill>
                  <a:srgbClr val="6699FF"/>
                </a:solidFill>
              </a:rPr>
              <a:t>84 </a:t>
            </a:r>
            <a:r>
              <a:rPr lang="en-AU" sz="2400" dirty="0">
                <a:solidFill>
                  <a:srgbClr val="6699FF"/>
                </a:solidFill>
              </a:rPr>
              <a:t>Affiliates</a:t>
            </a:r>
            <a:endParaRPr lang="en-US" sz="2400" dirty="0">
              <a:solidFill>
                <a:srgbClr val="6699FF"/>
              </a:solidFill>
            </a:endParaRPr>
          </a:p>
        </p:txBody>
      </p:sp>
    </p:spTree>
    <p:extLst>
      <p:ext uri="{BB962C8B-B14F-4D97-AF65-F5344CB8AC3E}">
        <p14:creationId xmlns:p14="http://schemas.microsoft.com/office/powerpoint/2010/main" val="3722829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2013_IEC_chips</Template>
  <TotalTime>2618</TotalTime>
  <Words>4242</Words>
  <Application>Microsoft Office PowerPoint</Application>
  <PresentationFormat>On-screen Show (4:3)</PresentationFormat>
  <Paragraphs>680</Paragraphs>
  <Slides>57</Slides>
  <Notes>57</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Office Theme</vt:lpstr>
      <vt:lpstr>1_Office Theme</vt:lpstr>
      <vt:lpstr>UNECE - Steering Committee on Trade Capacity and Standards Removing regulatory and procedural barriers to trade in the ECE region Republic of Albania – Republic of Moldova Geneva 26 May 2016  </vt:lpstr>
      <vt:lpstr>IEC – 100 years of experience</vt:lpstr>
      <vt:lpstr>Scope of the IEC</vt:lpstr>
      <vt:lpstr>Biggest after raw energy</vt:lpstr>
      <vt:lpstr>WTO TBT Agreement context </vt:lpstr>
      <vt:lpstr>PowerPoint Presentation</vt:lpstr>
      <vt:lpstr>PowerPoint Presentation</vt:lpstr>
      <vt:lpstr>Global knowledge platform 20 000 experts 212 Technical Fields (SC/TC) 1 450 working groups 9 000 standards</vt:lpstr>
      <vt:lpstr>IEC Family: 167 countries</vt:lpstr>
      <vt:lpstr>83 National Committees</vt:lpstr>
      <vt:lpstr>IEC – close  to its family members</vt:lpstr>
      <vt:lpstr>The world of standards</vt:lpstr>
      <vt:lpstr>partnering with others: 25 Agreements and MoU Liaisons with 156 organizations http://www.iec.ch/dyn/www/f?p=103:218:0</vt:lpstr>
      <vt:lpstr>PowerPoint Presentation</vt:lpstr>
      <vt:lpstr>PowerPoint Presentation</vt:lpstr>
      <vt:lpstr>One test…one certification…  many countries</vt:lpstr>
      <vt:lpstr>PowerPoint Presentation</vt:lpstr>
      <vt:lpstr>PowerPoint Presentation</vt:lpstr>
      <vt:lpstr>PowerPoint Presentation</vt:lpstr>
      <vt:lpstr>PowerPoint Presentation</vt:lpstr>
      <vt:lpstr>PowerPoint Presentation</vt:lpstr>
      <vt:lpstr>PowerPoint Presentation</vt:lpstr>
      <vt:lpstr>e-Learning modules</vt:lpstr>
      <vt:lpstr>PowerPoint Presentation</vt:lpstr>
      <vt:lpstr>IEC National Committee of Albania – IEC member since 2009 http://www.iec.ch/dyn/www/f?p=103:16:10846585156611</vt:lpstr>
      <vt:lpstr>    Ways forward for Albania</vt:lpstr>
      <vt:lpstr>    Ways forward for Albania</vt:lpstr>
      <vt:lpstr>    Ways forward for Albania</vt:lpstr>
      <vt:lpstr>    Ways forward for Albania</vt:lpstr>
      <vt:lpstr>    Ways forward for Albania</vt:lpstr>
      <vt:lpstr>    Ways forward for Albania</vt:lpstr>
      <vt:lpstr>    Ways forward for Albania</vt:lpstr>
      <vt:lpstr>IEC National Committee of Moldova – IEC member since 2012 http://www.iec.ch/dyn/www/f?p=103:16:0::::FSP_ORG_ID:1093</vt:lpstr>
      <vt:lpstr>    Ways forward for Moldova</vt:lpstr>
      <vt:lpstr>    Ways forward for Moldova</vt:lpstr>
      <vt:lpstr>    Ways forward for Moldova</vt:lpstr>
      <vt:lpstr>    Ways forward for Moldova</vt:lpstr>
      <vt:lpstr>    Ways forward for Moldova</vt:lpstr>
      <vt:lpstr>    Ways forward for Moldova</vt:lpstr>
      <vt:lpstr>PowerPoint Presentation</vt:lpstr>
      <vt:lpstr>What is an IEC International Standard?</vt:lpstr>
      <vt:lpstr>Advantages of using an IS</vt:lpstr>
      <vt:lpstr>Adopting and referencing International Standards</vt:lpstr>
      <vt:lpstr>How to adopt</vt:lpstr>
      <vt:lpstr>What is an adoption?</vt:lpstr>
      <vt:lpstr>Declaration to be made     on adoption</vt:lpstr>
      <vt:lpstr>How to source documents     for adoption</vt:lpstr>
      <vt:lpstr>PowerPoint Presentation</vt:lpstr>
      <vt:lpstr>PowerPoint Presentation</vt:lpstr>
      <vt:lpstr>PowerPoint Presentation</vt:lpstr>
      <vt:lpstr>PowerPoint Presentation</vt:lpstr>
      <vt:lpstr>PowerPoint Presentation</vt:lpstr>
      <vt:lpstr>PowerPoint Presentation</vt:lpstr>
      <vt:lpstr>Membership and Affiliation</vt:lpstr>
      <vt:lpstr>IEC YP Programme</vt:lpstr>
      <vt:lpstr>See you at the next  IEC General Meeting</vt:lpstr>
      <vt:lpstr>Thank you!  </vt:lpstr>
    </vt:vector>
  </TitlesOfParts>
  <Company>International Electrotechnical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IEC Affiliate Country Programme</dc:title>
  <dc:creator>Thomas Robertson</dc:creator>
  <cp:lastModifiedBy>Antoinette Pitteloud</cp:lastModifiedBy>
  <cp:revision>214</cp:revision>
  <cp:lastPrinted>2016-05-25T14:28:10Z</cp:lastPrinted>
  <dcterms:created xsi:type="dcterms:W3CDTF">2014-02-14T07:52:54Z</dcterms:created>
  <dcterms:modified xsi:type="dcterms:W3CDTF">2016-05-25T15:17:32Z</dcterms:modified>
</cp:coreProperties>
</file>