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3" r:id="rId3"/>
    <p:sldMasterId id="2147483664" r:id="rId4"/>
    <p:sldMasterId id="2147483665" r:id="rId5"/>
    <p:sldMasterId id="2147483666" r:id="rId6"/>
  </p:sldMasterIdLst>
  <p:notesMasterIdLst>
    <p:notesMasterId r:id="rId19"/>
  </p:notesMasterIdLst>
  <p:sldIdLst>
    <p:sldId id="256" r:id="rId7"/>
    <p:sldId id="257" r:id="rId8"/>
    <p:sldId id="258" r:id="rId9"/>
    <p:sldId id="259" r:id="rId10"/>
    <p:sldId id="261" r:id="rId11"/>
    <p:sldId id="260" r:id="rId12"/>
    <p:sldId id="262" r:id="rId13"/>
    <p:sldId id="263" r:id="rId14"/>
    <p:sldId id="265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8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2DC8FD1-1D51-4EB6-9A01-A873418AB5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B84B4E-5D5A-4C82-988C-BBBF28A52F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B535DE4-3363-47FF-B4B3-1FE87D3A82A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8A9E2D6-DADC-4C56-9234-86705FB186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Click to edit Master text styles</a:t>
            </a:r>
          </a:p>
          <a:p>
            <a:pPr lvl="1"/>
            <a:r>
              <a:rPr lang="ru-RU" altLang="ru-RU" noProof="0"/>
              <a:t>Second level</a:t>
            </a:r>
          </a:p>
          <a:p>
            <a:pPr lvl="2"/>
            <a:r>
              <a:rPr lang="ru-RU" altLang="ru-RU" noProof="0"/>
              <a:t>Third level</a:t>
            </a:r>
          </a:p>
          <a:p>
            <a:pPr lvl="3"/>
            <a:r>
              <a:rPr lang="ru-RU" altLang="ru-RU" noProof="0"/>
              <a:t>Fourth level</a:t>
            </a:r>
          </a:p>
          <a:p>
            <a:pPr lvl="4"/>
            <a:r>
              <a:rPr lang="ru-RU" altLang="ru-RU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C36AFA3-1B5C-4185-980B-328957DF12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68BD438-7A41-469C-BBDC-6746C4E44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mtClean="0"/>
            </a:lvl1pPr>
          </a:lstStyle>
          <a:p>
            <a:pPr>
              <a:defRPr/>
            </a:pPr>
            <a:fld id="{F3D096AB-8117-4BBA-A963-BC794D5EAF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DC11E23-B801-48CB-80F9-F3CB497C2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AA7366-812C-4D89-BAE3-D3C4ADBF318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0243" name="Rectangle 10">
            <a:extLst>
              <a:ext uri="{FF2B5EF4-FFF2-40B4-BE49-F238E27FC236}">
                <a16:creationId xmlns:a16="http://schemas.microsoft.com/office/drawing/2014/main" id="{914B7410-4309-4874-861F-C419981E3A05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Rectangle 11">
            <a:extLst>
              <a:ext uri="{FF2B5EF4-FFF2-40B4-BE49-F238E27FC236}">
                <a16:creationId xmlns:a16="http://schemas.microsoft.com/office/drawing/2014/main" id="{D1B37B3E-DD1B-4AC3-A621-DC653906E5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D1299BB-57BF-45BA-80B6-9C0CCAC19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CA2049-EC65-45E0-9E44-413B619BA81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5363" name="Rectangle 14">
            <a:extLst>
              <a:ext uri="{FF2B5EF4-FFF2-40B4-BE49-F238E27FC236}">
                <a16:creationId xmlns:a16="http://schemas.microsoft.com/office/drawing/2014/main" id="{21EEAF8A-0057-49E2-9959-1B2EE8F3ACF9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Rectangle 15">
            <a:extLst>
              <a:ext uri="{FF2B5EF4-FFF2-40B4-BE49-F238E27FC236}">
                <a16:creationId xmlns:a16="http://schemas.microsoft.com/office/drawing/2014/main" id="{984615F8-A625-4BB6-92DF-FEE868820AB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6C1DD28-0B1C-430F-9E82-DE7F65DE6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086473-54E0-4F74-B369-41B79EC2A103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7411" name="Rectangle 18">
            <a:extLst>
              <a:ext uri="{FF2B5EF4-FFF2-40B4-BE49-F238E27FC236}">
                <a16:creationId xmlns:a16="http://schemas.microsoft.com/office/drawing/2014/main" id="{0DE6C3B1-F17E-4558-8BBD-BC3AF28D2D94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Rectangle 19">
            <a:extLst>
              <a:ext uri="{FF2B5EF4-FFF2-40B4-BE49-F238E27FC236}">
                <a16:creationId xmlns:a16="http://schemas.microsoft.com/office/drawing/2014/main" id="{3E8A5585-3E4F-4887-9DAC-E3B3DC38852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53DB752-EA07-49E7-BF5F-2374B844C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C72F92-2C63-4A3D-AAAF-9F9AA9E5F66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2531" name="Rectangle 22">
            <a:extLst>
              <a:ext uri="{FF2B5EF4-FFF2-40B4-BE49-F238E27FC236}">
                <a16:creationId xmlns:a16="http://schemas.microsoft.com/office/drawing/2014/main" id="{136D026E-09B0-4054-AABC-A998FB0C333A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23">
            <a:extLst>
              <a:ext uri="{FF2B5EF4-FFF2-40B4-BE49-F238E27FC236}">
                <a16:creationId xmlns:a16="http://schemas.microsoft.com/office/drawing/2014/main" id="{8B5B1FC2-44F2-4155-8899-0D5B986DB36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0993EC4-68C4-4D01-AEE8-F4AE9756A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990318-6F02-48D2-B0FF-F7C2CC5AF28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4579" name="Rectangle 26">
            <a:extLst>
              <a:ext uri="{FF2B5EF4-FFF2-40B4-BE49-F238E27FC236}">
                <a16:creationId xmlns:a16="http://schemas.microsoft.com/office/drawing/2014/main" id="{4493A0F9-A58C-4682-B6D0-83A2CE373940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0" name="Rectangle 27">
            <a:extLst>
              <a:ext uri="{FF2B5EF4-FFF2-40B4-BE49-F238E27FC236}">
                <a16:creationId xmlns:a16="http://schemas.microsoft.com/office/drawing/2014/main" id="{7BAF5F0A-CF6E-470A-B61B-A0538DB0F8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48846E9-39EF-4E54-A9DC-E272F92967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6">
            <a:extLst>
              <a:ext uri="{FF2B5EF4-FFF2-40B4-BE49-F238E27FC236}">
                <a16:creationId xmlns:a16="http://schemas.microsoft.com/office/drawing/2014/main" id="{DB0355A2-D88C-4552-B805-F40E9A81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FC364-C827-4C28-9A4D-972280797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76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A89DE9D-0EA9-4834-88E6-19C15540D4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6">
            <a:extLst>
              <a:ext uri="{FF2B5EF4-FFF2-40B4-BE49-F238E27FC236}">
                <a16:creationId xmlns:a16="http://schemas.microsoft.com/office/drawing/2014/main" id="{B3236E2C-0F17-4EED-8DB6-CECB0ED0A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1560-1CE8-4B89-ACB4-2B7C57421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1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93175" y="1419225"/>
            <a:ext cx="2609850" cy="2039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863" y="1419225"/>
            <a:ext cx="7681912" cy="2039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46B198-9CC8-4AD8-8B6F-9F5B39AACB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6">
            <a:extLst>
              <a:ext uri="{FF2B5EF4-FFF2-40B4-BE49-F238E27FC236}">
                <a16:creationId xmlns:a16="http://schemas.microsoft.com/office/drawing/2014/main" id="{3F1CC496-6D48-4B95-8A9B-FBE94CB53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B73C-E608-441B-9227-46C7529AF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072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99C9AC-A132-41B7-9629-14D9086618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272180-D061-4444-9C78-F93725166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4C61-0E84-4E7F-875C-4CB7B3752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061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4459CA-9E98-48CF-9222-9EC9955CCF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528216-408D-4284-9CBC-385A246AC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DC06-182A-4D10-A4FD-36DEE51C1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396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22358-727E-44FC-9CC9-4EF8EAEAB7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37F6ED-ED46-4A8D-AD4F-0E09725830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4390-8CE4-41DD-9FDB-6AD7E6993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330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8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7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D17F3A0B-7AE8-4FE0-8ECA-4DA6779B2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357190A3-2D52-48CD-8032-F8C5296B19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82E4-E1EC-45F2-975B-230802461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745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5DEEDD6C-B9EF-498A-82D2-117C5B1BCD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2716071E-A3EC-414A-A2AD-3508B66E2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3D142-6C56-458E-A140-75F70286F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597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7FEF4D9C-7337-4D77-9D75-06747B0308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B4B0BA1F-9376-466B-A12A-F9B652F2A7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9CEF-E405-4CD5-A1BF-A199D7E6A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790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D176C436-3701-478A-9EF3-A75C9DF55A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liennummernplatzhalter 4">
            <a:extLst>
              <a:ext uri="{FF2B5EF4-FFF2-40B4-BE49-F238E27FC236}">
                <a16:creationId xmlns:a16="http://schemas.microsoft.com/office/drawing/2014/main" id="{CCBC4FB6-5DBB-4951-82E4-4CB5129699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2B1E-D778-4CF6-8558-BCBE11BD8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779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3445527B-992C-4E9D-A21E-5FD3EFB03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14ABCE4D-691D-4098-A75A-BA6F4F0BF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E5EFC-6CDB-462A-8FB0-009C6D8FE2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79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2DB436A-3D29-4D73-A632-CBAA4C7F8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6">
            <a:extLst>
              <a:ext uri="{FF2B5EF4-FFF2-40B4-BE49-F238E27FC236}">
                <a16:creationId xmlns:a16="http://schemas.microsoft.com/office/drawing/2014/main" id="{D6F1C493-48D9-4818-82DF-22F4598B8E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122BC-76C5-4EAC-B0FA-CF78FDADD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278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18F3EDC1-A4BA-4C2E-8537-4F6FE8DA19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C700EA9C-70CC-46B1-8092-5CE4D6C67E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E6E4-D81E-473E-9E05-59BE6210F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366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E67D06-3027-4C23-BE45-41C1B180AD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EEB60C-591E-44D7-A7BF-7EA4A04DEB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7DC74-DE01-4E5D-B086-1B8FC2890C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462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93175" y="1419225"/>
            <a:ext cx="2609850" cy="2039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863" y="1419225"/>
            <a:ext cx="7681912" cy="2039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076487-DF60-4574-8CA3-7CA80E75D7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FB43FA-92ED-4900-80F5-5F4F300D61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E5546-4BC8-4E60-8D50-315D7618E8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787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5D1506A4-ECA9-4EF0-AF14-BC9BD779FC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BAAD882D-0CBD-4D49-84BD-89E84741CB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C4D1-9DA8-4E27-B2D8-6109DDD81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176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0E35C77A-F054-4E04-8759-4CD43D3C5D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1703FFA-0890-4BF6-9FC2-5EC8FC80F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629A0-3D3F-4D35-AC43-9FB772E4A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433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42CA5BF7-3020-4A08-8538-68B2E92E57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6D269434-2A3A-4C11-8450-88D84295D9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6B16F-54B5-4193-BE5D-2FA69C34F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54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8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7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83FA1BF9-998E-4A83-BBB5-6AB710067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3D4D7DC1-5793-406C-9659-0EA49104C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E48D9-17C5-4C3B-8255-85AF0FA84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75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EB5A2EE9-E31E-4200-943A-4F32B5CC2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00F43B0C-94F9-4A47-8301-5AB18721CA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421C-95B0-431F-950F-293E74F9D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515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41134B8-6861-4860-A9D7-4211E415C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CBBC9-0EFD-4B38-A3E8-D2154DD47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699C-2A2F-46D4-894B-7CEB93DD6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6903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2">
            <a:extLst>
              <a:ext uri="{FF2B5EF4-FFF2-40B4-BE49-F238E27FC236}">
                <a16:creationId xmlns:a16="http://schemas.microsoft.com/office/drawing/2014/main" id="{00CEDFBA-73F0-4900-B31B-A7B0555D3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E1952635-179E-4F4C-89F6-84F63DE0E9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35A96-6D0A-4D7F-AB1E-911BB05A0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66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929810A-6AD0-406C-8DC5-38586F1631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6">
            <a:extLst>
              <a:ext uri="{FF2B5EF4-FFF2-40B4-BE49-F238E27FC236}">
                <a16:creationId xmlns:a16="http://schemas.microsoft.com/office/drawing/2014/main" id="{F89CC076-D838-4BCE-B8E8-FC45475A8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02B3-9324-4684-8498-552B0EB87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5470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914A366B-AE82-4EA0-A753-7151AF6CB6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842C7875-A5C5-46AC-8148-32CC69A139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F17D-67EC-491D-8FE5-0D9892E8E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671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A6AF368B-DE76-4830-8EC4-539BA530A6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74D151B1-8712-484C-AAFF-A2B16B0B5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39D0-A531-4FA7-AE8A-734EAE6A5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9624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7F2D28D2-307B-43D8-B683-37616C93B0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1FFAC65-F0D4-4CC0-B144-8665B92CD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FB0B0-ACD5-4855-B2D1-B57F35259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007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93175" y="1419225"/>
            <a:ext cx="2609850" cy="2039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863" y="1419225"/>
            <a:ext cx="7681912" cy="2039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9ED8B3D6-0C1F-4B2C-B095-1011097363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3FEBA6B-F5DE-4FC8-B797-0A255B06E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B04C-908D-4407-957B-7FB1130969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131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45FA5C29-5A05-47E0-BF45-2FFCA404E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A480D86-B7FC-4ECB-ADC4-DD7AAEA60D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67F3-041F-48F7-8C96-DD9000C38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9858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372E5EC7-0119-453C-ADED-A6A855FB3E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DE52C6C6-28DE-4B81-94AB-70B4AA37B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CC3FE-A9AE-4461-BA55-754C1F8A4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996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584C9CB5-FCBB-4D54-A980-B932F04935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0E35476-4ABA-4617-B60B-DB120E716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273F-F863-4105-9A40-7134ED839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6196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8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7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395D189-F6CF-4C6A-B5B9-BE6736A2C0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60B4A3A9-77F1-4B65-821D-57A099BF1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A973E-022B-4A78-A354-520CA6CB9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279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CC882F12-43E7-40EA-9ADC-4E2496055E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745801A1-6C7D-46E2-98EF-005DCBC19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AB93C-56EE-492C-8A02-14C1AA282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3689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01DB34-27A3-465B-882E-E80520105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D33C36-1F03-4D04-8F00-98A6DDC543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DF70C-E7C4-4B60-B223-B9D201157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08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8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7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712FC9-C6D8-4DF2-A817-575A7E7497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6">
            <a:extLst>
              <a:ext uri="{FF2B5EF4-FFF2-40B4-BE49-F238E27FC236}">
                <a16:creationId xmlns:a16="http://schemas.microsoft.com/office/drawing/2014/main" id="{EE846474-8A1D-44BF-AFDB-983F271D85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EE404-A3EE-4988-A364-79E03F167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5468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2">
            <a:extLst>
              <a:ext uri="{FF2B5EF4-FFF2-40B4-BE49-F238E27FC236}">
                <a16:creationId xmlns:a16="http://schemas.microsoft.com/office/drawing/2014/main" id="{F8357AC2-3C58-406D-BEDB-DAF4B6384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6A39099E-882D-4DE4-927C-44E65103E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32ABE-846E-4C3E-AA8A-1EE3F0746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0396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8D0C88C1-87A1-4593-9A07-7BFC2C4753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5BC8F6DB-667B-4EF2-8C3C-A497304631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1CC7-915A-4FD7-9A33-F79E2B9F1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8757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85BAC24C-09F0-486A-80BC-5500EC3064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4A69490D-0537-4499-88DF-65F3C9BB7A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105E3-40E3-4CE1-99BD-274EAE40C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8039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8F7D5C75-B17B-41AA-8636-72CC570DEA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EB2B089-C309-4B9E-9B78-AE62B00C18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5585-8C55-4D05-AE70-72265EF8A3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8824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93175" y="1419225"/>
            <a:ext cx="2609850" cy="2039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863" y="1419225"/>
            <a:ext cx="7681912" cy="2039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31711C36-87A1-4A0E-8919-30568822FA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75D6DD17-250D-418E-B5D6-594A983E98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42F4-C15E-4EA3-80A2-8C919936DF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3961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ECCAC3C5-6526-4CAB-AA0F-3FD492D30E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5F81E076-1719-4703-825B-51B5831C00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CEC36-FAAD-4C4A-9AF5-E78C40042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4771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EBAA5FF1-F6BE-4CB7-94B6-2F77E23ACA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BF40EF5-1759-437E-AC7A-23BABA93F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0A1A0-C1C4-4394-9F04-299C3C184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1571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EF89BF31-3CDC-4017-B632-EA12BD0CB1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DE046C09-BA84-4051-91FF-61D729E3E9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4B361-7F7E-445F-BF99-33AA61D88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612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8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7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7EED3A21-6DD0-49A4-97BE-066095B665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7AC6988F-E53E-4E1B-9591-5038D68BA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3109B-263C-48BF-85A7-5BCA5DA5C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8518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7EFF0CCB-9051-423B-9E24-E7F6C6999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841A8205-FA95-4F0F-AB9E-BB31512AE2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F5227-3797-4BE4-B799-ADB135CA0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5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21993400-99CA-4540-811A-C06057BCBD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liennummernplatzhalter 6">
            <a:extLst>
              <a:ext uri="{FF2B5EF4-FFF2-40B4-BE49-F238E27FC236}">
                <a16:creationId xmlns:a16="http://schemas.microsoft.com/office/drawing/2014/main" id="{3E0A193C-A064-4C65-8595-E79C71305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02E9-3682-4D29-B88D-9020D27EF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1677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44665F4-2E72-4FA5-BE86-56053EA3C1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9E26FB-17A5-4DA1-B0A1-17F5ABFDE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5A88B-9FD7-4258-8485-65BBDFBD7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7384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2">
            <a:extLst>
              <a:ext uri="{FF2B5EF4-FFF2-40B4-BE49-F238E27FC236}">
                <a16:creationId xmlns:a16="http://schemas.microsoft.com/office/drawing/2014/main" id="{2F651988-3041-4100-971B-3578C92A83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62F5B0F1-EC35-44E3-B8EE-ACEA7AEFD7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0C67E-7154-4988-A1AC-C60E2C3E3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6075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F971B371-F47A-4B16-868E-CC9BD2B44A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3F387044-70B6-430F-A5AE-23B55C50F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E6F6D-8A5A-4324-83AD-A3B6BB61B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2324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592EEF89-CA02-4347-AD77-25591C79EB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FE118805-781B-4A7B-A23A-8C1CB1472F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10E1-5CE5-44ED-A41D-D91976DAF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8040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EB3FD004-0364-4A67-B052-04E3AB873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87D11CC0-CE73-4774-A769-61176F3FA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60C84-2DF0-422F-A931-A6D3D7957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9676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93175" y="1419225"/>
            <a:ext cx="2609850" cy="2039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863" y="1419225"/>
            <a:ext cx="7681912" cy="2039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0E359554-4376-4FD4-B4CE-4CCC30F06F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79F7FECA-9FE6-4EEF-9704-8403E52AB9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B6ECA-4248-4D37-AFC4-D359B7C50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9262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0CA0006A-1FF8-492A-8DFA-25E16291E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4E7143B7-5AB7-4A44-8763-E7DC7CD31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73C0E-E073-4F3F-996E-A5C1B1220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4477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69C5E82A-5058-478B-8983-2C22434FD7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D171E80-6BA6-47F8-8F6D-1846953DA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B08A-F339-41BD-9F7F-FF1DE5E70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0931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DB849D02-BB6F-47B3-B3F2-6EA3A4696D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326D015F-3039-4582-AEF0-93AAF188B7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EAE33-F92C-482A-A74D-E126B6371F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9963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8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4763" y="2492375"/>
            <a:ext cx="5143500" cy="966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B237E33D-1027-4D8A-A47A-693668E382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7FBD44A0-74A4-4A0B-96B5-FE4502CBE7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E0D82-DE79-4F98-ADB1-AA2D6BDE0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58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FC2CFAD-3CB3-4438-B2D9-646263BEE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liennummernplatzhalter 6">
            <a:extLst>
              <a:ext uri="{FF2B5EF4-FFF2-40B4-BE49-F238E27FC236}">
                <a16:creationId xmlns:a16="http://schemas.microsoft.com/office/drawing/2014/main" id="{607CBA49-370E-4AC7-A618-1308D9DD0B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0C49-EDAD-4AEA-8D3F-187AEF063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765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21163C5F-B41F-4396-911A-9DBC32884A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72AC20FF-21A4-4BCB-B111-6BECC47162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2A6FF-C29A-465E-AB2E-1C9A66A2A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0755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E983B9-D083-4169-B077-933C3BE0B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1B2163-635E-47EA-819D-539ADECF5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9C0E3-EB42-48F4-83DC-307BE0C33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3797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2">
            <a:extLst>
              <a:ext uri="{FF2B5EF4-FFF2-40B4-BE49-F238E27FC236}">
                <a16:creationId xmlns:a16="http://schemas.microsoft.com/office/drawing/2014/main" id="{57503976-9447-4A1A-9A8E-04C6EE70E5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3892BBA0-CF24-4633-8C1C-8F1E7A8451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1800-C2CF-4297-B409-446E57760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2874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000BEEF9-ECA1-4733-98F4-DE2A7E92A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9F296579-43D7-4510-B509-C8CB6D956D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6751-DD63-48C2-94DE-44EA44BBE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0781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2DB69F38-2FA2-4970-86B5-A17E6AD90D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3BA54805-07C4-47E7-BA2B-6043E53DFE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03AF-6BDA-46B6-A10B-57F9F4935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7730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BBA67FAB-A34A-45B1-AC15-4569732E4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66B03572-7DF1-44D8-96F6-5C74CDF911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5FA7-9C89-47C3-BA25-95B08A20B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2913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93175" y="1419225"/>
            <a:ext cx="2609850" cy="2039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863" y="1419225"/>
            <a:ext cx="7681912" cy="2039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3CB7C704-BC0B-4150-8714-039416A531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8759E92D-3ABF-4AA7-B45B-7E285A958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DEBE-EAD9-4C23-A5B3-33882F9A7D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64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37665D4D-61DC-4A32-9A4D-B184219382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liennummernplatzhalter 6">
            <a:extLst>
              <a:ext uri="{FF2B5EF4-FFF2-40B4-BE49-F238E27FC236}">
                <a16:creationId xmlns:a16="http://schemas.microsoft.com/office/drawing/2014/main" id="{D2E05EFF-AF63-42A1-BDBA-AFB5FBF51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6E700-1216-44AC-B645-F3DECF4F0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1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E13E09-3EAF-4A6B-A087-16899B7590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6">
            <a:extLst>
              <a:ext uri="{FF2B5EF4-FFF2-40B4-BE49-F238E27FC236}">
                <a16:creationId xmlns:a16="http://schemas.microsoft.com/office/drawing/2014/main" id="{EF3CA83F-B5FA-43BA-8BC3-4640AB9317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C3CE7-4F49-40B4-816C-61F87A9A2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29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034913-DC63-4C14-B444-05FE2A5E8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liennummernplatzhalter 6">
            <a:extLst>
              <a:ext uri="{FF2B5EF4-FFF2-40B4-BE49-F238E27FC236}">
                <a16:creationId xmlns:a16="http://schemas.microsoft.com/office/drawing/2014/main" id="{C852CE28-EF42-438E-AB51-BB894E157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9A34-4077-42A2-B768-AFC1F6289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89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D68C8CA-E3B5-4C35-915D-7B396A714811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1058863" y="1419225"/>
            <a:ext cx="1044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Titels durch Klicken bearbeiten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267C66-9E1A-4864-B98A-B9B06F4224B6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1058863" y="2492375"/>
            <a:ext cx="104394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Untertitels durch Klicken bearbeiten</a:t>
            </a:r>
          </a:p>
          <a:p>
            <a:pPr lvl="0"/>
            <a:endParaRPr lang="ru-RU" altLang="ru-RU"/>
          </a:p>
        </p:txBody>
      </p:sp>
      <p:pic>
        <p:nvPicPr>
          <p:cNvPr id="1028" name="Grafik 8">
            <a:extLst>
              <a:ext uri="{FF2B5EF4-FFF2-40B4-BE49-F238E27FC236}">
                <a16:creationId xmlns:a16="http://schemas.microsoft.com/office/drawing/2014/main" id="{BF872D27-1D84-441E-BE04-4610BDE4CD23}"/>
              </a:ext>
            </a:extLst>
          </p:cNvPr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3263900"/>
            <a:ext cx="1928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Gerader Verbinder 13">
            <a:extLst>
              <a:ext uri="{FF2B5EF4-FFF2-40B4-BE49-F238E27FC236}">
                <a16:creationId xmlns:a16="http://schemas.microsoft.com/office/drawing/2014/main" id="{621C2761-75C6-45E2-B9FB-406A9BBF9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19838"/>
            <a:ext cx="12192000" cy="0"/>
          </a:xfrm>
          <a:prstGeom prst="line">
            <a:avLst/>
          </a:prstGeom>
          <a:noFill/>
          <a:ln w="12700" cap="rnd">
            <a:solidFill>
              <a:srgbClr val="8FAAD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Grafik 9">
            <a:extLst>
              <a:ext uri="{FF2B5EF4-FFF2-40B4-BE49-F238E27FC236}">
                <a16:creationId xmlns:a16="http://schemas.microsoft.com/office/drawing/2014/main" id="{5F454B5D-2EA0-4D19-B8C5-68FB4415CE2A}"/>
              </a:ext>
            </a:extLst>
          </p:cNvPr>
          <p:cNvPicPr preferRelativeResize="0"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53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1" name="Fußzeilenplatzhalter 4">
            <a:extLst>
              <a:ext uri="{FF2B5EF4-FFF2-40B4-BE49-F238E27FC236}">
                <a16:creationId xmlns:a16="http://schemas.microsoft.com/office/drawing/2014/main" id="{1291A6F0-382B-4298-A47F-47738128A0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Foliennummernplatzhalter 6">
            <a:extLst>
              <a:ext uri="{FF2B5EF4-FFF2-40B4-BE49-F238E27FC236}">
                <a16:creationId xmlns:a16="http://schemas.microsoft.com/office/drawing/2014/main" id="{90F65496-DF93-406A-8D00-F04AFF21C0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fld id="{20654CEE-AAD9-4F35-9762-2A5FBA32A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 kern="1200">
          <a:solidFill>
            <a:srgbClr val="8FAAD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3200"/>
        </a:lnSpc>
        <a:spcBef>
          <a:spcPct val="0"/>
        </a:spcBef>
        <a:spcAft>
          <a:spcPts val="1200"/>
        </a:spcAft>
        <a:buSzPct val="100000"/>
        <a:buFont typeface="Wingdings" panose="05000000000000000000" pitchFamily="2" charset="2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8">
            <a:extLst>
              <a:ext uri="{FF2B5EF4-FFF2-40B4-BE49-F238E27FC236}">
                <a16:creationId xmlns:a16="http://schemas.microsoft.com/office/drawing/2014/main" id="{E73D62DC-984D-4B12-9478-6DC2C32E2D90}"/>
              </a:ext>
            </a:extLst>
          </p:cNvPr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3263900"/>
            <a:ext cx="1928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Gerader Verbinder 13">
            <a:extLst>
              <a:ext uri="{FF2B5EF4-FFF2-40B4-BE49-F238E27FC236}">
                <a16:creationId xmlns:a16="http://schemas.microsoft.com/office/drawing/2014/main" id="{E53120EB-976E-491F-A994-585DE3095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19838"/>
            <a:ext cx="12192000" cy="0"/>
          </a:xfrm>
          <a:prstGeom prst="line">
            <a:avLst/>
          </a:prstGeom>
          <a:noFill/>
          <a:ln w="12700" cap="rnd">
            <a:solidFill>
              <a:srgbClr val="8FAAD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2" name="Grafik 9">
            <a:extLst>
              <a:ext uri="{FF2B5EF4-FFF2-40B4-BE49-F238E27FC236}">
                <a16:creationId xmlns:a16="http://schemas.microsoft.com/office/drawing/2014/main" id="{4FAFFDE7-B3FD-46F3-841C-51D66BD58B34}"/>
              </a:ext>
            </a:extLst>
          </p:cNvPr>
          <p:cNvPicPr preferRelativeResize="0"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53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itle Placeholder 1">
            <a:extLst>
              <a:ext uri="{FF2B5EF4-FFF2-40B4-BE49-F238E27FC236}">
                <a16:creationId xmlns:a16="http://schemas.microsoft.com/office/drawing/2014/main" id="{31ADFAC4-D102-44D2-968B-AD37F1F6A9AD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1058863" y="1419225"/>
            <a:ext cx="1044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Titels durch Klicken bearbeiten</a:t>
            </a:r>
          </a:p>
        </p:txBody>
      </p:sp>
      <p:sp>
        <p:nvSpPr>
          <p:cNvPr id="2054" name="Text Placeholder 2">
            <a:extLst>
              <a:ext uri="{FF2B5EF4-FFF2-40B4-BE49-F238E27FC236}">
                <a16:creationId xmlns:a16="http://schemas.microsoft.com/office/drawing/2014/main" id="{E58F6E83-4440-4588-9336-4058EC62EAB1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1058863" y="2492375"/>
            <a:ext cx="104394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Untertitels durch Klicken bearbeiten</a:t>
            </a:r>
          </a:p>
          <a:p>
            <a:pPr lvl="0"/>
            <a:endParaRPr lang="ru-RU" altLang="ru-RU"/>
          </a:p>
        </p:txBody>
      </p:sp>
      <p:sp>
        <p:nvSpPr>
          <p:cNvPr id="1040" name="Fußzeilenplatzhalter 3">
            <a:extLst>
              <a:ext uri="{FF2B5EF4-FFF2-40B4-BE49-F238E27FC236}">
                <a16:creationId xmlns:a16="http://schemas.microsoft.com/office/drawing/2014/main" id="{8D4ED4CF-D400-4143-B924-F05C9B792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1" name="Foliennummernplatzhalter 4">
            <a:extLst>
              <a:ext uri="{FF2B5EF4-FFF2-40B4-BE49-F238E27FC236}">
                <a16:creationId xmlns:a16="http://schemas.microsoft.com/office/drawing/2014/main" id="{87D7F632-25BF-4379-B6F7-6B8EF3B169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fld id="{A08299F7-E854-4E3B-8D90-48BAB3BA0C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 kern="1200">
          <a:solidFill>
            <a:srgbClr val="8FAAD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3200"/>
        </a:lnSpc>
        <a:spcBef>
          <a:spcPct val="0"/>
        </a:spcBef>
        <a:spcAft>
          <a:spcPts val="1200"/>
        </a:spcAft>
        <a:buSzPct val="100000"/>
        <a:buFont typeface="Wingdings" panose="05000000000000000000" pitchFamily="2" charset="2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8">
            <a:extLst>
              <a:ext uri="{FF2B5EF4-FFF2-40B4-BE49-F238E27FC236}">
                <a16:creationId xmlns:a16="http://schemas.microsoft.com/office/drawing/2014/main" id="{894A672D-71DE-4E88-8C1D-F81057942988}"/>
              </a:ext>
            </a:extLst>
          </p:cNvPr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3263900"/>
            <a:ext cx="1928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Gerader Verbinder 13">
            <a:extLst>
              <a:ext uri="{FF2B5EF4-FFF2-40B4-BE49-F238E27FC236}">
                <a16:creationId xmlns:a16="http://schemas.microsoft.com/office/drawing/2014/main" id="{2807E203-A592-4DB0-A895-CABC6328C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19838"/>
            <a:ext cx="12192000" cy="0"/>
          </a:xfrm>
          <a:prstGeom prst="line">
            <a:avLst/>
          </a:prstGeom>
          <a:noFill/>
          <a:ln w="12700" cap="rnd">
            <a:solidFill>
              <a:srgbClr val="8FAAD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6" name="Grafik 9">
            <a:extLst>
              <a:ext uri="{FF2B5EF4-FFF2-40B4-BE49-F238E27FC236}">
                <a16:creationId xmlns:a16="http://schemas.microsoft.com/office/drawing/2014/main" id="{047DBDA5-A3B8-4D37-8E05-AD3ED8408EBD}"/>
              </a:ext>
            </a:extLst>
          </p:cNvPr>
          <p:cNvPicPr preferRelativeResize="0"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53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Title Placeholder 1">
            <a:extLst>
              <a:ext uri="{FF2B5EF4-FFF2-40B4-BE49-F238E27FC236}">
                <a16:creationId xmlns:a16="http://schemas.microsoft.com/office/drawing/2014/main" id="{114DCD41-3EFF-4C69-B59B-786BD6E6B1F3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1058863" y="1419225"/>
            <a:ext cx="1044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Titels durch Klicken bearbeiten</a:t>
            </a:r>
          </a:p>
        </p:txBody>
      </p:sp>
      <p:sp>
        <p:nvSpPr>
          <p:cNvPr id="3078" name="Text Placeholder 2">
            <a:extLst>
              <a:ext uri="{FF2B5EF4-FFF2-40B4-BE49-F238E27FC236}">
                <a16:creationId xmlns:a16="http://schemas.microsoft.com/office/drawing/2014/main" id="{2A8BEA6D-DC27-4728-80F9-5A43C414FEE3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1058863" y="2492375"/>
            <a:ext cx="104394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Untertitels durch Klicken bearbeiten</a:t>
            </a:r>
          </a:p>
          <a:p>
            <a:pPr lvl="0"/>
            <a:endParaRPr lang="ru-RU" altLang="ru-RU"/>
          </a:p>
        </p:txBody>
      </p:sp>
      <p:sp>
        <p:nvSpPr>
          <p:cNvPr id="1049" name="Fußzeilenplatzhalter 2">
            <a:extLst>
              <a:ext uri="{FF2B5EF4-FFF2-40B4-BE49-F238E27FC236}">
                <a16:creationId xmlns:a16="http://schemas.microsoft.com/office/drawing/2014/main" id="{E126C795-A66B-4FFB-944F-3405BE061E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50" name="Foliennummernplatzhalter 3">
            <a:extLst>
              <a:ext uri="{FF2B5EF4-FFF2-40B4-BE49-F238E27FC236}">
                <a16:creationId xmlns:a16="http://schemas.microsoft.com/office/drawing/2014/main" id="{D4664B29-6E47-4ACA-BAD6-8D832B0C0E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fld id="{3AE37714-C33C-4180-83EA-177CD1BB5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 kern="1200">
          <a:solidFill>
            <a:srgbClr val="8FAAD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3200"/>
        </a:lnSpc>
        <a:spcBef>
          <a:spcPct val="0"/>
        </a:spcBef>
        <a:spcAft>
          <a:spcPts val="1200"/>
        </a:spcAft>
        <a:buSzPct val="100000"/>
        <a:buFont typeface="Wingdings" panose="05000000000000000000" pitchFamily="2" charset="2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ik 8">
            <a:extLst>
              <a:ext uri="{FF2B5EF4-FFF2-40B4-BE49-F238E27FC236}">
                <a16:creationId xmlns:a16="http://schemas.microsoft.com/office/drawing/2014/main" id="{FEE0CF23-E540-484A-924F-AB81F10A3591}"/>
              </a:ext>
            </a:extLst>
          </p:cNvPr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3263900"/>
            <a:ext cx="1928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Gerader Verbinder 13">
            <a:extLst>
              <a:ext uri="{FF2B5EF4-FFF2-40B4-BE49-F238E27FC236}">
                <a16:creationId xmlns:a16="http://schemas.microsoft.com/office/drawing/2014/main" id="{938F36F8-A3BE-42BE-BD0F-AE61915B1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19838"/>
            <a:ext cx="12192000" cy="0"/>
          </a:xfrm>
          <a:prstGeom prst="line">
            <a:avLst/>
          </a:prstGeom>
          <a:noFill/>
          <a:ln w="12700" cap="rnd">
            <a:solidFill>
              <a:srgbClr val="8FAAD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0" name="Grafik 9">
            <a:extLst>
              <a:ext uri="{FF2B5EF4-FFF2-40B4-BE49-F238E27FC236}">
                <a16:creationId xmlns:a16="http://schemas.microsoft.com/office/drawing/2014/main" id="{637BFCA6-6041-4753-8DC4-06ABF90BAB63}"/>
              </a:ext>
            </a:extLst>
          </p:cNvPr>
          <p:cNvPicPr preferRelativeResize="0"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53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itle Placeholder 1">
            <a:extLst>
              <a:ext uri="{FF2B5EF4-FFF2-40B4-BE49-F238E27FC236}">
                <a16:creationId xmlns:a16="http://schemas.microsoft.com/office/drawing/2014/main" id="{D2BF8A3A-4002-4EEC-A39B-47E8F62E2C93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1058863" y="1419225"/>
            <a:ext cx="1044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Titels durch Klicken bearbeiten</a:t>
            </a:r>
          </a:p>
        </p:txBody>
      </p:sp>
      <p:sp>
        <p:nvSpPr>
          <p:cNvPr id="4102" name="Text Placeholder 2">
            <a:extLst>
              <a:ext uri="{FF2B5EF4-FFF2-40B4-BE49-F238E27FC236}">
                <a16:creationId xmlns:a16="http://schemas.microsoft.com/office/drawing/2014/main" id="{D428498F-68C0-45E9-B4BF-47E217D1B3A3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1058863" y="2492375"/>
            <a:ext cx="104394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Untertitels durch Klicken bearbeiten</a:t>
            </a:r>
          </a:p>
          <a:p>
            <a:pPr lvl="0"/>
            <a:endParaRPr lang="ru-RU" altLang="ru-RU"/>
          </a:p>
        </p:txBody>
      </p:sp>
      <p:sp>
        <p:nvSpPr>
          <p:cNvPr id="1058" name="Fußzeilenplatzhalter 2">
            <a:extLst>
              <a:ext uri="{FF2B5EF4-FFF2-40B4-BE49-F238E27FC236}">
                <a16:creationId xmlns:a16="http://schemas.microsoft.com/office/drawing/2014/main" id="{D3009C6F-9BC1-4707-A142-FED21A33BB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59" name="Foliennummernplatzhalter 3">
            <a:extLst>
              <a:ext uri="{FF2B5EF4-FFF2-40B4-BE49-F238E27FC236}">
                <a16:creationId xmlns:a16="http://schemas.microsoft.com/office/drawing/2014/main" id="{BDB665F9-4D11-47C7-899A-0B27891BDB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fld id="{1AA735CB-5835-49D4-8C3A-04157E0C8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 kern="1200">
          <a:solidFill>
            <a:srgbClr val="8FAAD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3200"/>
        </a:lnSpc>
        <a:spcBef>
          <a:spcPct val="0"/>
        </a:spcBef>
        <a:spcAft>
          <a:spcPts val="1200"/>
        </a:spcAft>
        <a:buSzPct val="100000"/>
        <a:buFont typeface="Wingdings" panose="05000000000000000000" pitchFamily="2" charset="2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Grafik 8">
            <a:extLst>
              <a:ext uri="{FF2B5EF4-FFF2-40B4-BE49-F238E27FC236}">
                <a16:creationId xmlns:a16="http://schemas.microsoft.com/office/drawing/2014/main" id="{71628FAB-78E7-47CF-87C2-76A08A26D293}"/>
              </a:ext>
            </a:extLst>
          </p:cNvPr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3263900"/>
            <a:ext cx="1928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Gerader Verbinder 13">
            <a:extLst>
              <a:ext uri="{FF2B5EF4-FFF2-40B4-BE49-F238E27FC236}">
                <a16:creationId xmlns:a16="http://schemas.microsoft.com/office/drawing/2014/main" id="{96A754FC-4BCD-4453-AF6E-55217C58E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19838"/>
            <a:ext cx="12192000" cy="0"/>
          </a:xfrm>
          <a:prstGeom prst="line">
            <a:avLst/>
          </a:prstGeom>
          <a:noFill/>
          <a:ln w="12700" cap="rnd">
            <a:solidFill>
              <a:srgbClr val="8FAAD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4" name="Grafik 9">
            <a:extLst>
              <a:ext uri="{FF2B5EF4-FFF2-40B4-BE49-F238E27FC236}">
                <a16:creationId xmlns:a16="http://schemas.microsoft.com/office/drawing/2014/main" id="{3873CFEB-7F68-41E5-AE05-71B96E58F9C3}"/>
              </a:ext>
            </a:extLst>
          </p:cNvPr>
          <p:cNvPicPr preferRelativeResize="0"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53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itle Placeholder 1">
            <a:extLst>
              <a:ext uri="{FF2B5EF4-FFF2-40B4-BE49-F238E27FC236}">
                <a16:creationId xmlns:a16="http://schemas.microsoft.com/office/drawing/2014/main" id="{F3B79A93-658D-4B21-AD5F-3AA080E24A91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1058863" y="1419225"/>
            <a:ext cx="1044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Titels durch Klicken bearbeiten</a:t>
            </a:r>
          </a:p>
        </p:txBody>
      </p:sp>
      <p:sp>
        <p:nvSpPr>
          <p:cNvPr id="5126" name="Text Placeholder 2">
            <a:extLst>
              <a:ext uri="{FF2B5EF4-FFF2-40B4-BE49-F238E27FC236}">
                <a16:creationId xmlns:a16="http://schemas.microsoft.com/office/drawing/2014/main" id="{66E7DEAB-E0F3-42DC-9791-878324D6F7AD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1058863" y="2492375"/>
            <a:ext cx="104394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Untertitels durch Klicken bearbeiten</a:t>
            </a:r>
          </a:p>
          <a:p>
            <a:pPr lvl="0"/>
            <a:endParaRPr lang="ru-RU" altLang="ru-RU"/>
          </a:p>
        </p:txBody>
      </p:sp>
      <p:sp>
        <p:nvSpPr>
          <p:cNvPr id="1067" name="Fußzeilenplatzhalter 2">
            <a:extLst>
              <a:ext uri="{FF2B5EF4-FFF2-40B4-BE49-F238E27FC236}">
                <a16:creationId xmlns:a16="http://schemas.microsoft.com/office/drawing/2014/main" id="{01DE7B4E-364E-4370-9CE1-D47EF966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68" name="Foliennummernplatzhalter 3">
            <a:extLst>
              <a:ext uri="{FF2B5EF4-FFF2-40B4-BE49-F238E27FC236}">
                <a16:creationId xmlns:a16="http://schemas.microsoft.com/office/drawing/2014/main" id="{1E74FC20-95E1-434F-9FDA-B6550C781E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fld id="{DB1F8DA3-2FFD-42A3-B97A-9A1C0B57E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 kern="1200">
          <a:solidFill>
            <a:srgbClr val="8FAAD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3200"/>
        </a:lnSpc>
        <a:spcBef>
          <a:spcPct val="0"/>
        </a:spcBef>
        <a:spcAft>
          <a:spcPts val="1200"/>
        </a:spcAft>
        <a:buSzPct val="100000"/>
        <a:buFont typeface="Wingdings" panose="05000000000000000000" pitchFamily="2" charset="2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>
            <a:extLst>
              <a:ext uri="{FF2B5EF4-FFF2-40B4-BE49-F238E27FC236}">
                <a16:creationId xmlns:a16="http://schemas.microsoft.com/office/drawing/2014/main" id="{5CCFC20A-27EB-46FD-906E-E2A4DE832C68}"/>
              </a:ext>
            </a:extLst>
          </p:cNvPr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3263900"/>
            <a:ext cx="1928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Gerader Verbinder 13">
            <a:extLst>
              <a:ext uri="{FF2B5EF4-FFF2-40B4-BE49-F238E27FC236}">
                <a16:creationId xmlns:a16="http://schemas.microsoft.com/office/drawing/2014/main" id="{3E464BE6-4FFC-440A-87F4-7B6993D26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19838"/>
            <a:ext cx="12192000" cy="0"/>
          </a:xfrm>
          <a:prstGeom prst="line">
            <a:avLst/>
          </a:prstGeom>
          <a:noFill/>
          <a:ln w="12700" cap="rnd">
            <a:solidFill>
              <a:srgbClr val="8FAAD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8" name="Grafik 9">
            <a:extLst>
              <a:ext uri="{FF2B5EF4-FFF2-40B4-BE49-F238E27FC236}">
                <a16:creationId xmlns:a16="http://schemas.microsoft.com/office/drawing/2014/main" id="{5B10AFDF-A019-41DB-8E00-B741C4C6A52A}"/>
              </a:ext>
            </a:extLst>
          </p:cNvPr>
          <p:cNvPicPr preferRelativeResize="0"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53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itle Placeholder 1">
            <a:extLst>
              <a:ext uri="{FF2B5EF4-FFF2-40B4-BE49-F238E27FC236}">
                <a16:creationId xmlns:a16="http://schemas.microsoft.com/office/drawing/2014/main" id="{F5BDF9B3-2787-47E6-8BFE-B89A0BCDEB6B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1058863" y="1419225"/>
            <a:ext cx="1044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Titels durch Klicken bearbeiten</a:t>
            </a:r>
          </a:p>
        </p:txBody>
      </p:sp>
      <p:sp>
        <p:nvSpPr>
          <p:cNvPr id="6150" name="Text Placeholder 2">
            <a:extLst>
              <a:ext uri="{FF2B5EF4-FFF2-40B4-BE49-F238E27FC236}">
                <a16:creationId xmlns:a16="http://schemas.microsoft.com/office/drawing/2014/main" id="{341EECA0-B635-469A-A9C3-0FE1A9A7F4CC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1058863" y="2492375"/>
            <a:ext cx="104394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Formatvorlage des Untertitels durch Klicken bearbeiten</a:t>
            </a:r>
          </a:p>
          <a:p>
            <a:pPr lvl="0"/>
            <a:endParaRPr lang="ru-RU" altLang="ru-RU"/>
          </a:p>
        </p:txBody>
      </p:sp>
      <p:sp>
        <p:nvSpPr>
          <p:cNvPr id="1076" name="Fußzeilenplatzhalter 2">
            <a:extLst>
              <a:ext uri="{FF2B5EF4-FFF2-40B4-BE49-F238E27FC236}">
                <a16:creationId xmlns:a16="http://schemas.microsoft.com/office/drawing/2014/main" id="{7256DD12-6572-4DB4-A255-D8061B8A18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7" name="Foliennummernplatzhalter 3">
            <a:extLst>
              <a:ext uri="{FF2B5EF4-FFF2-40B4-BE49-F238E27FC236}">
                <a16:creationId xmlns:a16="http://schemas.microsoft.com/office/drawing/2014/main" id="{D8726516-5B26-4A9D-8805-75C66388E6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800" smtClean="0">
                <a:solidFill>
                  <a:srgbClr val="8FAADC"/>
                </a:solidFill>
              </a:defRPr>
            </a:lvl1pPr>
          </a:lstStyle>
          <a:p>
            <a:pPr>
              <a:defRPr/>
            </a:pPr>
            <a:fld id="{C190E7EF-667B-4A53-9DD9-7C6DBAFF5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 kern="1200">
          <a:solidFill>
            <a:srgbClr val="8FAAD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buSzPct val="100000"/>
        <a:defRPr sz="3000" b="1">
          <a:solidFill>
            <a:srgbClr val="8FAADC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3200"/>
        </a:lnSpc>
        <a:spcBef>
          <a:spcPct val="0"/>
        </a:spcBef>
        <a:spcAft>
          <a:spcPts val="1200"/>
        </a:spcAft>
        <a:buSzPct val="100000"/>
        <a:buFont typeface="Wingdings" panose="05000000000000000000" pitchFamily="2" charset="2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DFDD85B-8ECD-4BDB-8A8B-88D70A973338}"/>
              </a:ext>
            </a:extLst>
          </p:cNvPr>
          <p:cNvSpPr>
            <a:spLocks/>
          </p:cNvSpPr>
          <p:nvPr>
            <p:ph type="ctrTitle" idx="4294967295"/>
          </p:nvPr>
        </p:nvSpPr>
        <p:spPr>
          <a:xfrm>
            <a:off x="1065213" y="1900238"/>
            <a:ext cx="10437812" cy="173259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4000" b="0" dirty="0"/>
              <a:t>Маркеры качества в реестре коммерческих предприятий Швейцарии (</a:t>
            </a:r>
            <a:r>
              <a:rPr lang="en-US" altLang="ru-RU" sz="4000" b="0" dirty="0"/>
              <a:t>SBR</a:t>
            </a:r>
            <a:r>
              <a:rPr lang="ru-RU" altLang="ru-RU" sz="4000" b="0" dirty="0"/>
              <a:t>)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8A270318-ABA6-41C0-ADC1-E0EDFFD3317D}"/>
              </a:ext>
            </a:extLst>
          </p:cNvPr>
          <p:cNvSpPr>
            <a:spLocks/>
          </p:cNvSpPr>
          <p:nvPr>
            <p:ph type="subTitle" idx="4294967295"/>
          </p:nvPr>
        </p:nvSpPr>
        <p:spPr>
          <a:xfrm>
            <a:off x="1065213" y="4800600"/>
            <a:ext cx="10426700" cy="479425"/>
          </a:xfrm>
          <a:noFill/>
        </p:spPr>
        <p:txBody>
          <a:bodyPr/>
          <a:lstStyle/>
          <a:p>
            <a:pPr eaLnBrk="1" hangingPunct="1">
              <a:lnSpc>
                <a:spcPts val="4400"/>
              </a:lnSpc>
            </a:pPr>
            <a:r>
              <a:rPr lang="ru-RU" altLang="ru-RU" sz="3000" b="1">
                <a:solidFill>
                  <a:srgbClr val="8FAADC"/>
                </a:solidFill>
              </a:rPr>
              <a:t>Наталья Доронцова, Фабио Томасини</a:t>
            </a:r>
          </a:p>
        </p:txBody>
      </p:sp>
      <p:sp>
        <p:nvSpPr>
          <p:cNvPr id="8196" name="Fußzeilenplatzhalter 3">
            <a:extLst>
              <a:ext uri="{FF2B5EF4-FFF2-40B4-BE49-F238E27FC236}">
                <a16:creationId xmlns:a16="http://schemas.microsoft.com/office/drawing/2014/main" id="{1202D8AD-77D6-497C-B7D2-929E626D3603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8197" name="Foliennummernplatzhalter 4">
            <a:extLst>
              <a:ext uri="{FF2B5EF4-FFF2-40B4-BE49-F238E27FC236}">
                <a16:creationId xmlns:a16="http://schemas.microsoft.com/office/drawing/2014/main" id="{F729CC24-0CCC-4C6B-8FFA-78A12B7D3124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 9">
            <a:extLst>
              <a:ext uri="{FF2B5EF4-FFF2-40B4-BE49-F238E27FC236}">
                <a16:creationId xmlns:a16="http://schemas.microsoft.com/office/drawing/2014/main" id="{8ECDCCB8-3CBB-479C-B9C5-DEE82D11119D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1887538"/>
            <a:ext cx="72009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itre 1">
            <a:extLst>
              <a:ext uri="{FF2B5EF4-FFF2-40B4-BE49-F238E27FC236}">
                <a16:creationId xmlns:a16="http://schemas.microsoft.com/office/drawing/2014/main" id="{226F3C12-BBF9-49F1-A166-E8F0C6F665D8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 dirty="0"/>
              <a:t>Маркеры качества </a:t>
            </a:r>
            <a:r>
              <a:rPr lang="en-US" altLang="ru-RU" sz="2800" dirty="0"/>
              <a:t>NOGA</a:t>
            </a:r>
            <a:r>
              <a:rPr lang="ru-RU" altLang="ru-RU" dirty="0"/>
              <a:t> – конфигурация</a:t>
            </a:r>
          </a:p>
        </p:txBody>
      </p:sp>
      <p:sp>
        <p:nvSpPr>
          <p:cNvPr id="20484" name="Espace réservé du pied de page 3">
            <a:extLst>
              <a:ext uri="{FF2B5EF4-FFF2-40B4-BE49-F238E27FC236}">
                <a16:creationId xmlns:a16="http://schemas.microsoft.com/office/drawing/2014/main" id="{95857912-38AD-4786-8812-5F5646F31BEB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20485" name="Espace réservé du numéro de diapositive 4">
            <a:extLst>
              <a:ext uri="{FF2B5EF4-FFF2-40B4-BE49-F238E27FC236}">
                <a16:creationId xmlns:a16="http://schemas.microsoft.com/office/drawing/2014/main" id="{208B32AC-9D0D-44D7-9C1F-AC8590E75888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  <p:sp>
        <p:nvSpPr>
          <p:cNvPr id="2174" name="Bulle ronde 6">
            <a:extLst>
              <a:ext uri="{FF2B5EF4-FFF2-40B4-BE49-F238E27FC236}">
                <a16:creationId xmlns:a16="http://schemas.microsoft.com/office/drawing/2014/main" id="{2815CD5E-725E-48FD-92CD-8275972D1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675" y="3060700"/>
            <a:ext cx="1042988" cy="503238"/>
          </a:xfrm>
          <a:prstGeom prst="wedgeEllipseCallout">
            <a:avLst>
              <a:gd name="adj1" fmla="val -58417"/>
              <a:gd name="adj2" fmla="val 56949"/>
            </a:avLst>
          </a:prstGeom>
          <a:solidFill>
            <a:schemeClr val="accent1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/>
              <a:t>RLT</a:t>
            </a:r>
          </a:p>
        </p:txBody>
      </p:sp>
      <p:sp>
        <p:nvSpPr>
          <p:cNvPr id="2175" name="Bulle ronde 7">
            <a:extLst>
              <a:ext uri="{FF2B5EF4-FFF2-40B4-BE49-F238E27FC236}">
                <a16:creationId xmlns:a16="http://schemas.microsoft.com/office/drawing/2014/main" id="{8F6EA944-35E2-4268-8110-ECBAD6C6D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675" y="3876675"/>
            <a:ext cx="1042988" cy="484188"/>
          </a:xfrm>
          <a:prstGeom prst="wedgeEllipseCallout">
            <a:avLst>
              <a:gd name="adj1" fmla="val -58417"/>
              <a:gd name="adj2" fmla="val 56949"/>
            </a:avLst>
          </a:prstGeom>
          <a:solidFill>
            <a:schemeClr val="accent1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/>
              <a:t>IRI</a:t>
            </a:r>
          </a:p>
        </p:txBody>
      </p:sp>
      <p:sp>
        <p:nvSpPr>
          <p:cNvPr id="2176" name="Bulle ronde 8">
            <a:extLst>
              <a:ext uri="{FF2B5EF4-FFF2-40B4-BE49-F238E27FC236}">
                <a16:creationId xmlns:a16="http://schemas.microsoft.com/office/drawing/2014/main" id="{3E75E215-E79D-4842-AC5B-20B59B014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863" y="4735513"/>
            <a:ext cx="1042987" cy="504825"/>
          </a:xfrm>
          <a:prstGeom prst="wedgeEllipseCallout">
            <a:avLst>
              <a:gd name="adj1" fmla="val -58417"/>
              <a:gd name="adj2" fmla="val 56949"/>
            </a:avLst>
          </a:prstGeom>
          <a:solidFill>
            <a:schemeClr val="accent1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/>
              <a:t>SRP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7" dur="10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4" dur="10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base">
                                        <p:cTn id="23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>
            <a:extLst>
              <a:ext uri="{FF2B5EF4-FFF2-40B4-BE49-F238E27FC236}">
                <a16:creationId xmlns:a16="http://schemas.microsoft.com/office/drawing/2014/main" id="{DBA31446-85C0-4DE5-8634-67D61A639875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Некоторые результаты</a:t>
            </a:r>
          </a:p>
        </p:txBody>
      </p:sp>
      <p:sp>
        <p:nvSpPr>
          <p:cNvPr id="2180" name="Espace réservé du contenu 2">
            <a:extLst>
              <a:ext uri="{FF2B5EF4-FFF2-40B4-BE49-F238E27FC236}">
                <a16:creationId xmlns:a16="http://schemas.microsoft.com/office/drawing/2014/main" id="{DE18B0D3-DB26-4870-8738-995D869AA0CD}"/>
              </a:ext>
            </a:extLst>
          </p:cNvPr>
          <p:cNvSpPr>
            <a:spLocks/>
          </p:cNvSpPr>
          <p:nvPr>
            <p:ph idx="4294967295"/>
          </p:nvPr>
        </p:nvSpPr>
        <p:spPr>
          <a:xfrm>
            <a:off x="1063625" y="2084388"/>
            <a:ext cx="10439400" cy="393700"/>
          </a:xfrm>
        </p:spPr>
        <p:txBody>
          <a:bodyPr/>
          <a:lstStyle/>
          <a:p>
            <a:pPr eaLnBrk="1" hangingPunct="1">
              <a:lnSpc>
                <a:spcPts val="3100"/>
              </a:lnSpc>
            </a:pPr>
            <a:r>
              <a:rPr lang="ru-RU" altLang="ru-RU"/>
              <a:t>RLT = 365 // IRI = 5 // SRP = 90</a:t>
            </a:r>
          </a:p>
        </p:txBody>
      </p:sp>
      <p:sp>
        <p:nvSpPr>
          <p:cNvPr id="21508" name="Espace réservé du pied de page 3">
            <a:extLst>
              <a:ext uri="{FF2B5EF4-FFF2-40B4-BE49-F238E27FC236}">
                <a16:creationId xmlns:a16="http://schemas.microsoft.com/office/drawing/2014/main" id="{EF61653E-3344-4468-A4BA-1B29BFA8E0BC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21509" name="Espace réservé du numéro de diapositive 4">
            <a:extLst>
              <a:ext uri="{FF2B5EF4-FFF2-40B4-BE49-F238E27FC236}">
                <a16:creationId xmlns:a16="http://schemas.microsoft.com/office/drawing/2014/main" id="{FC1713A9-16EB-4C36-BB36-78EC05E4B46D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  <p:pic>
        <p:nvPicPr>
          <p:cNvPr id="2183" name="Image 5">
            <a:extLst>
              <a:ext uri="{FF2B5EF4-FFF2-40B4-BE49-F238E27FC236}">
                <a16:creationId xmlns:a16="http://schemas.microsoft.com/office/drawing/2014/main" id="{5F73B097-93FF-4F2F-B193-A5C2736864F5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0" y="1773238"/>
            <a:ext cx="5211763" cy="42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84" name="Espace réservé du contenu 2">
            <a:extLst>
              <a:ext uri="{FF2B5EF4-FFF2-40B4-BE49-F238E27FC236}">
                <a16:creationId xmlns:a16="http://schemas.microsoft.com/office/drawing/2014/main" id="{B5D28398-E466-4C20-8856-4D4C4110E629}"/>
              </a:ext>
            </a:extLst>
          </p:cNvPr>
          <p:cNvSpPr>
            <a:spLocks/>
          </p:cNvSpPr>
          <p:nvPr/>
        </p:nvSpPr>
        <p:spPr bwMode="auto">
          <a:xfrm>
            <a:off x="1057275" y="2606675"/>
            <a:ext cx="104378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2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100"/>
              </a:lnSpc>
            </a:pPr>
            <a:r>
              <a:rPr lang="ru-RU" altLang="ru-RU"/>
              <a:t>RLT = 730 // IRI = 5 // SRP = 180</a:t>
            </a:r>
          </a:p>
        </p:txBody>
      </p:sp>
      <p:sp>
        <p:nvSpPr>
          <p:cNvPr id="2185" name="Espace réservé du contenu 2">
            <a:extLst>
              <a:ext uri="{FF2B5EF4-FFF2-40B4-BE49-F238E27FC236}">
                <a16:creationId xmlns:a16="http://schemas.microsoft.com/office/drawing/2014/main" id="{F0EEC3AC-A0D5-4C25-A0DB-C55514FB6CF4}"/>
              </a:ext>
            </a:extLst>
          </p:cNvPr>
          <p:cNvSpPr>
            <a:spLocks/>
          </p:cNvSpPr>
          <p:nvPr/>
        </p:nvSpPr>
        <p:spPr bwMode="auto">
          <a:xfrm>
            <a:off x="1057275" y="3130550"/>
            <a:ext cx="104378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2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100"/>
              </a:lnSpc>
            </a:pPr>
            <a:r>
              <a:rPr lang="ru-RU" altLang="ru-RU"/>
              <a:t>RLT = 1825 // IRI = 5 // SRP = 180</a:t>
            </a:r>
          </a:p>
        </p:txBody>
      </p:sp>
      <p:pic>
        <p:nvPicPr>
          <p:cNvPr id="2186" name="Image 10">
            <a:extLst>
              <a:ext uri="{FF2B5EF4-FFF2-40B4-BE49-F238E27FC236}">
                <a16:creationId xmlns:a16="http://schemas.microsoft.com/office/drawing/2014/main" id="{C13A7F7E-C814-48A6-9C9F-BC6E51F7BA36}"/>
              </a:ext>
            </a:extLst>
          </p:cNvPr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3" y="1657350"/>
            <a:ext cx="5037137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87" name="Image 8">
            <a:extLst>
              <a:ext uri="{FF2B5EF4-FFF2-40B4-BE49-F238E27FC236}">
                <a16:creationId xmlns:a16="http://schemas.microsoft.com/office/drawing/2014/main" id="{9AA630D1-37A5-4129-B0A1-AF781259BC1F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32" y="1646505"/>
            <a:ext cx="528637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7" dur="1000"/>
                                        <p:tgtEl>
                                          <p:spTgt spid="2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2" dur="10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9" dur="10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 additive="base">
                                        <p:cTn id="23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28" dur="1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 additive="base">
                                        <p:cTn id="32" dur="5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38" dur="10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 additive="base">
                                        <p:cTn id="42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47" dur="1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 additive="base">
                                        <p:cTn id="51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48CD0872-6B18-4510-BF99-BC2102EDF674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Заключительные замечания</a:t>
            </a:r>
          </a:p>
        </p:txBody>
      </p:sp>
      <p:sp>
        <p:nvSpPr>
          <p:cNvPr id="23555" name="Espace réservé du contenu 2">
            <a:extLst>
              <a:ext uri="{FF2B5EF4-FFF2-40B4-BE49-F238E27FC236}">
                <a16:creationId xmlns:a16="http://schemas.microsoft.com/office/drawing/2014/main" id="{2DD1EC8A-BD83-48B6-BD78-E0977B70469D}"/>
              </a:ext>
            </a:extLst>
          </p:cNvPr>
          <p:cNvSpPr>
            <a:spLocks/>
          </p:cNvSpPr>
          <p:nvPr>
            <p:ph idx="4294967295"/>
          </p:nvPr>
        </p:nvSpPr>
        <p:spPr>
          <a:xfrm>
            <a:off x="1058863" y="2201863"/>
            <a:ext cx="10569575" cy="3718967"/>
          </a:xfrm>
        </p:spPr>
        <p:txBody>
          <a:bodyPr/>
          <a:lstStyle/>
          <a:p>
            <a:pPr marL="457200" lvl="1" indent="-457200" eaLnBrk="1" hangingPunct="1">
              <a:lnSpc>
                <a:spcPct val="100000"/>
              </a:lnSpc>
              <a:spcAft>
                <a:spcPts val="500"/>
              </a:spcAft>
              <a:buFontTx/>
              <a:buChar char="-"/>
            </a:pPr>
            <a:r>
              <a:rPr lang="ru-RU" altLang="ru-RU" sz="2000" dirty="0"/>
              <a:t>Маркеры просты в использовании, чтении и понимании </a:t>
            </a:r>
          </a:p>
          <a:p>
            <a:pPr marL="457200" lvl="1" indent="-457200" eaLnBrk="1" hangingPunct="1">
              <a:lnSpc>
                <a:spcPct val="100000"/>
              </a:lnSpc>
              <a:spcAft>
                <a:spcPts val="500"/>
              </a:spcAft>
              <a:buFontTx/>
              <a:buChar char="-"/>
            </a:pPr>
            <a:r>
              <a:rPr lang="ru-RU" altLang="ru-RU" sz="2000" dirty="0"/>
              <a:t>Факторы настраиваются вручную и адаптируются в соответствии с коммерческими  правилами / потребностями</a:t>
            </a:r>
          </a:p>
          <a:p>
            <a:pPr marL="457200" lvl="1" indent="-457200" eaLnBrk="1" hangingPunct="1">
              <a:lnSpc>
                <a:spcPct val="100000"/>
              </a:lnSpc>
              <a:spcAft>
                <a:spcPts val="500"/>
              </a:spcAft>
              <a:buFontTx/>
              <a:buChar char="-"/>
            </a:pPr>
            <a:r>
              <a:rPr lang="ru-RU" altLang="ru-RU" sz="2000" dirty="0"/>
              <a:t>Модель может быть использована / адаптирована к другим переменным (напр. адреса, статуса и т. д.)</a:t>
            </a:r>
          </a:p>
          <a:p>
            <a:pPr marL="457200" lvl="1" indent="-457200" eaLnBrk="1" hangingPunct="1">
              <a:lnSpc>
                <a:spcPct val="100000"/>
              </a:lnSpc>
              <a:spcAft>
                <a:spcPts val="500"/>
              </a:spcAft>
              <a:buFontTx/>
              <a:buChar char="-"/>
            </a:pPr>
            <a:r>
              <a:rPr lang="ru-RU" altLang="ru-RU" sz="2000" dirty="0"/>
              <a:t>Мониторинг осуществляется в системе отчетности и свободен для доступа</a:t>
            </a:r>
          </a:p>
          <a:p>
            <a:pPr marL="457200" lvl="1" indent="-457200" eaLnBrk="1" hangingPunct="1">
              <a:lnSpc>
                <a:spcPct val="100000"/>
              </a:lnSpc>
              <a:spcAft>
                <a:spcPts val="500"/>
              </a:spcAft>
              <a:buFontTx/>
              <a:buChar char="-"/>
            </a:pPr>
            <a:r>
              <a:rPr lang="ru-RU" altLang="ru-RU" sz="2000" dirty="0"/>
              <a:t>Мониторинг не зависит от цикла выпуска и может существовать вне основной системы</a:t>
            </a:r>
          </a:p>
          <a:p>
            <a:pPr marL="457200" lvl="1" indent="-457200" eaLnBrk="1" hangingPunct="1">
              <a:lnSpc>
                <a:spcPct val="100000"/>
              </a:lnSpc>
              <a:spcAft>
                <a:spcPts val="500"/>
              </a:spcAft>
              <a:buFontTx/>
              <a:buChar char="-"/>
            </a:pPr>
            <a:r>
              <a:rPr lang="ru-RU" altLang="ru-RU" sz="2000" dirty="0"/>
              <a:t>Границы анализируемых единиц могут адаптироваться в соответствии с потребностями управления с точки зрения затрат, ресурсов </a:t>
            </a:r>
            <a:r>
              <a:rPr lang="ru-RU" altLang="ru-RU" sz="2000"/>
              <a:t>и сроков выполнения</a:t>
            </a:r>
            <a:endParaRPr lang="ru-RU" altLang="ru-RU" sz="2000" dirty="0"/>
          </a:p>
        </p:txBody>
      </p:sp>
      <p:sp>
        <p:nvSpPr>
          <p:cNvPr id="23556" name="Espace réservé du pied de page 3">
            <a:extLst>
              <a:ext uri="{FF2B5EF4-FFF2-40B4-BE49-F238E27FC236}">
                <a16:creationId xmlns:a16="http://schemas.microsoft.com/office/drawing/2014/main" id="{C04D676C-0A70-443B-A98C-395FFBE88013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23557" name="Espace réservé du numéro de diapositive 4">
            <a:extLst>
              <a:ext uri="{FF2B5EF4-FFF2-40B4-BE49-F238E27FC236}">
                <a16:creationId xmlns:a16="http://schemas.microsoft.com/office/drawing/2014/main" id="{DD806E57-A1CF-4C96-A73F-F2FFC7801B7E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F452B5E4-FA45-4AB4-B481-E3A1D40CDBFC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Содержание</a:t>
            </a:r>
          </a:p>
        </p:txBody>
      </p:sp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4CEC7101-F9F3-4F71-B3BF-BF5E66E97BB1}"/>
              </a:ext>
            </a:extLst>
          </p:cNvPr>
          <p:cNvSpPr>
            <a:spLocks/>
          </p:cNvSpPr>
          <p:nvPr>
            <p:ph idx="4294967295"/>
          </p:nvPr>
        </p:nvSpPr>
        <p:spPr>
          <a:xfrm>
            <a:off x="1063625" y="2492375"/>
            <a:ext cx="10439400" cy="3370090"/>
          </a:xfrm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b="0" dirty="0"/>
              <a:t>Реестр</a:t>
            </a:r>
            <a:r>
              <a:rPr lang="en-US" altLang="ru-RU" sz="2800" b="0" dirty="0"/>
              <a:t> </a:t>
            </a:r>
            <a:r>
              <a:rPr lang="ru-RU" altLang="ru-RU" sz="2800" b="0" dirty="0"/>
              <a:t>коммерческих предприятий Швейцарии (</a:t>
            </a:r>
            <a:r>
              <a:rPr lang="en-US" altLang="ru-RU" sz="2800" b="0" dirty="0"/>
              <a:t>SBR</a:t>
            </a:r>
            <a:r>
              <a:rPr lang="ru-RU" altLang="ru-RU" sz="2800" b="0" dirty="0"/>
              <a:t>) </a:t>
            </a:r>
            <a:r>
              <a:rPr lang="ru-RU" altLang="ru-RU" dirty="0"/>
              <a:t>– цели реинжиниринга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Маркеры качества для Общего классификатора видов экономической деятельности (</a:t>
            </a:r>
            <a:r>
              <a:rPr lang="fr-CH" dirty="0">
                <a:sym typeface="Wingdings" panose="05000000000000000000" pitchFamily="2" charset="2"/>
              </a:rPr>
              <a:t>NOGA</a:t>
            </a:r>
            <a:r>
              <a:rPr lang="ru-RU" altLang="ru-RU" dirty="0"/>
              <a:t>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dirty="0">
                <a:sym typeface="Wingdings" panose="05000000000000000000" pitchFamily="2" charset="2"/>
              </a:rPr>
              <a:t>Заключительные замечания</a:t>
            </a:r>
          </a:p>
        </p:txBody>
      </p:sp>
      <p:sp>
        <p:nvSpPr>
          <p:cNvPr id="9220" name="Espace réservé du pied de page 3">
            <a:extLst>
              <a:ext uri="{FF2B5EF4-FFF2-40B4-BE49-F238E27FC236}">
                <a16:creationId xmlns:a16="http://schemas.microsoft.com/office/drawing/2014/main" id="{7D0818BB-F53E-4888-B5FC-690B27C4DF5C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9221" name="Espace réservé du numéro de diapositive 4">
            <a:extLst>
              <a:ext uri="{FF2B5EF4-FFF2-40B4-BE49-F238E27FC236}">
                <a16:creationId xmlns:a16="http://schemas.microsoft.com/office/drawing/2014/main" id="{C57275D0-B4BA-4A0B-8B07-F8E3179AD0EB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ED5C218F-ED35-4907-800A-745E33F1C793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 dirty="0"/>
              <a:t>SBR – Цели реинжиниринга</a:t>
            </a:r>
          </a:p>
        </p:txBody>
      </p:sp>
      <p:sp>
        <p:nvSpPr>
          <p:cNvPr id="11267" name="Espace réservé du contenu 2">
            <a:extLst>
              <a:ext uri="{FF2B5EF4-FFF2-40B4-BE49-F238E27FC236}">
                <a16:creationId xmlns:a16="http://schemas.microsoft.com/office/drawing/2014/main" id="{AA33588D-8646-4F6E-9E92-8C1366C656BA}"/>
              </a:ext>
            </a:extLst>
          </p:cNvPr>
          <p:cNvSpPr>
            <a:spLocks/>
          </p:cNvSpPr>
          <p:nvPr>
            <p:ph idx="4294967295"/>
          </p:nvPr>
        </p:nvSpPr>
        <p:spPr>
          <a:xfrm>
            <a:off x="1063625" y="2365375"/>
            <a:ext cx="10439400" cy="3400931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Введение в действие новой архитектуры </a:t>
            </a:r>
            <a:r>
              <a:rPr lang="en-GB" sz="2800" dirty="0"/>
              <a:t>SBR</a:t>
            </a:r>
            <a:endParaRPr lang="ru-RU" altLang="ru-RU" dirty="0"/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Оптимизация и стандартизация передачи данных между </a:t>
            </a:r>
            <a:r>
              <a:rPr lang="en-GB" sz="2800" dirty="0"/>
              <a:t>SBR</a:t>
            </a:r>
            <a:r>
              <a:rPr lang="ru-RU" altLang="ru-RU" dirty="0"/>
              <a:t> и его партнерскими регистрами, включая уникальный идентификационный номер предприятия (UID)</a:t>
            </a: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Повысить надежность обновления информации в SBR, чтобы избежать распространения ошибок на внешних партнеров</a:t>
            </a: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Повышение качества данных (стабильности, надежности)</a:t>
            </a:r>
          </a:p>
        </p:txBody>
      </p:sp>
      <p:sp>
        <p:nvSpPr>
          <p:cNvPr id="11268" name="Espace réservé du pied de page 3">
            <a:extLst>
              <a:ext uri="{FF2B5EF4-FFF2-40B4-BE49-F238E27FC236}">
                <a16:creationId xmlns:a16="http://schemas.microsoft.com/office/drawing/2014/main" id="{D2958A22-F44E-4CD5-975F-7E02A6215994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11269" name="Espace réservé du numéro de diapositive 4">
            <a:extLst>
              <a:ext uri="{FF2B5EF4-FFF2-40B4-BE49-F238E27FC236}">
                <a16:creationId xmlns:a16="http://schemas.microsoft.com/office/drawing/2014/main" id="{E46A2AA4-23E6-4719-AC27-D2BF157599E6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13084B85-F1EE-4FE6-89B9-5D3AEF692D32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 dirty="0"/>
              <a:t>Маркеры качества </a:t>
            </a:r>
            <a:r>
              <a:rPr lang="en-US" altLang="ru-RU" dirty="0"/>
              <a:t>NOGA</a:t>
            </a:r>
            <a:endParaRPr lang="ru-RU" altLang="ru-RU" dirty="0"/>
          </a:p>
        </p:txBody>
      </p:sp>
      <p:sp>
        <p:nvSpPr>
          <p:cNvPr id="12291" name="Espace réservé du contenu 2">
            <a:extLst>
              <a:ext uri="{FF2B5EF4-FFF2-40B4-BE49-F238E27FC236}">
                <a16:creationId xmlns:a16="http://schemas.microsoft.com/office/drawing/2014/main" id="{DCF54BBE-92E5-4F26-91E4-82103AC9F1D2}"/>
              </a:ext>
            </a:extLst>
          </p:cNvPr>
          <p:cNvSpPr>
            <a:spLocks/>
          </p:cNvSpPr>
          <p:nvPr>
            <p:ph idx="4294967295"/>
          </p:nvPr>
        </p:nvSpPr>
        <p:spPr>
          <a:xfrm>
            <a:off x="1063625" y="2492375"/>
            <a:ext cx="10439400" cy="3398366"/>
          </a:xfrm>
        </p:spPr>
        <p:txBody>
          <a:bodyPr/>
          <a:lstStyle/>
          <a:p>
            <a:pPr marL="342900" indent="-342900" eaLnBrk="1" hangingPunct="1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Повышение качества </a:t>
            </a:r>
            <a:r>
              <a:rPr lang="en-US" altLang="ru-RU" dirty="0"/>
              <a:t>NOGA</a:t>
            </a:r>
            <a:r>
              <a:rPr lang="ru-RU" altLang="ru-RU" dirty="0"/>
              <a:t> для всех статистических единиц</a:t>
            </a:r>
          </a:p>
          <a:p>
            <a:pPr marL="342900" indent="-342900" eaLnBrk="1" hangingPunct="1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Улучшение и упрощение мониторинга кода </a:t>
            </a:r>
            <a:r>
              <a:rPr lang="en-US" altLang="ru-RU" dirty="0"/>
              <a:t>NOGA</a:t>
            </a:r>
            <a:endParaRPr lang="ru-RU" altLang="ru-RU" dirty="0"/>
          </a:p>
          <a:p>
            <a:pPr marL="342900" indent="-342900" eaLnBrk="1" hangingPunct="1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Повышение удобства обслуживания кода </a:t>
            </a:r>
            <a:r>
              <a:rPr lang="en-US" altLang="ru-RU" dirty="0"/>
              <a:t>NOGA</a:t>
            </a:r>
            <a:endParaRPr lang="ru-RU" altLang="ru-RU" dirty="0"/>
          </a:p>
          <a:p>
            <a:pPr marL="342900" indent="-342900" eaLnBrk="1" hangingPunct="1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Уделение повышенного внимания единицам, качество работы которых ухудшилось</a:t>
            </a:r>
          </a:p>
          <a:p>
            <a:pPr marL="342900" indent="-342900" eaLnBrk="1" hangingPunct="1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ru-RU" altLang="ru-RU" dirty="0"/>
              <a:t>Снижение нагрузки на ресурсы, необходимые для обновления кодов </a:t>
            </a:r>
            <a:r>
              <a:rPr lang="en-US" altLang="ru-RU" dirty="0"/>
              <a:t>NOGA</a:t>
            </a:r>
            <a:r>
              <a:rPr lang="ru-RU" altLang="ru-RU" dirty="0"/>
              <a:t> </a:t>
            </a:r>
          </a:p>
        </p:txBody>
      </p:sp>
      <p:sp>
        <p:nvSpPr>
          <p:cNvPr id="12292" name="Espace réservé du pied de page 3">
            <a:extLst>
              <a:ext uri="{FF2B5EF4-FFF2-40B4-BE49-F238E27FC236}">
                <a16:creationId xmlns:a16="http://schemas.microsoft.com/office/drawing/2014/main" id="{354BB088-8A4C-4C2B-B14B-D45AC56EAA7F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12293" name="Espace réservé du numéro de diapositive 4">
            <a:extLst>
              <a:ext uri="{FF2B5EF4-FFF2-40B4-BE49-F238E27FC236}">
                <a16:creationId xmlns:a16="http://schemas.microsoft.com/office/drawing/2014/main" id="{116B220E-17DA-4E12-A111-26165BA81B70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A5E70CCB-1DF2-4EDD-89C4-D276725D9603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 dirty="0"/>
              <a:t>Маркеры качества </a:t>
            </a:r>
            <a:r>
              <a:rPr lang="en-US" altLang="ru-RU" dirty="0"/>
              <a:t>NOGA </a:t>
            </a:r>
            <a:r>
              <a:rPr lang="ru-RU" altLang="ru-RU" dirty="0"/>
              <a:t>–</a:t>
            </a:r>
            <a:r>
              <a:rPr lang="en-US" altLang="ru-RU" dirty="0"/>
              <a:t> </a:t>
            </a:r>
            <a:r>
              <a:rPr lang="ru-RU" altLang="ru-RU" dirty="0"/>
              <a:t>идея</a:t>
            </a:r>
          </a:p>
        </p:txBody>
      </p:sp>
      <p:sp>
        <p:nvSpPr>
          <p:cNvPr id="13315" name="Espace réservé du contenu 2">
            <a:extLst>
              <a:ext uri="{FF2B5EF4-FFF2-40B4-BE49-F238E27FC236}">
                <a16:creationId xmlns:a16="http://schemas.microsoft.com/office/drawing/2014/main" id="{F35AAA3B-CF4E-4372-978A-E39D5C64FB3A}"/>
              </a:ext>
            </a:extLst>
          </p:cNvPr>
          <p:cNvSpPr>
            <a:spLocks/>
          </p:cNvSpPr>
          <p:nvPr>
            <p:ph idx="4294967295"/>
          </p:nvPr>
        </p:nvSpPr>
        <p:spPr>
          <a:xfrm>
            <a:off x="1063625" y="2206625"/>
            <a:ext cx="10439400" cy="941388"/>
          </a:xfrm>
        </p:spPr>
        <p:txBody>
          <a:bodyPr/>
          <a:lstStyle/>
          <a:p>
            <a:pPr eaLnBrk="1" hangingPunct="1">
              <a:lnSpc>
                <a:spcPts val="3100"/>
              </a:lnSpc>
            </a:pPr>
            <a:r>
              <a:rPr lang="ru-RU" altLang="ru-RU" sz="2500" dirty="0"/>
              <a:t>Маркер качества </a:t>
            </a:r>
            <a:r>
              <a:rPr lang="en-US" altLang="ru-RU" sz="2400" dirty="0"/>
              <a:t>NOGA</a:t>
            </a:r>
            <a:r>
              <a:rPr lang="ru-RU" altLang="ru-RU" sz="2500" dirty="0"/>
              <a:t> рассчитывается на основе двух факторов:</a:t>
            </a:r>
          </a:p>
          <a:p>
            <a:pPr eaLnBrk="1" hangingPunct="1">
              <a:lnSpc>
                <a:spcPts val="3100"/>
              </a:lnSpc>
            </a:pPr>
            <a:endParaRPr lang="en-US" altLang="en-US" dirty="0"/>
          </a:p>
        </p:txBody>
      </p:sp>
      <p:sp>
        <p:nvSpPr>
          <p:cNvPr id="13316" name="Espace réservé du pied de page 3">
            <a:extLst>
              <a:ext uri="{FF2B5EF4-FFF2-40B4-BE49-F238E27FC236}">
                <a16:creationId xmlns:a16="http://schemas.microsoft.com/office/drawing/2014/main" id="{E4706777-F664-46C1-AD32-75BEB8E7E7D8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13317" name="Espace réservé du numéro de diapositive 4">
            <a:extLst>
              <a:ext uri="{FF2B5EF4-FFF2-40B4-BE49-F238E27FC236}">
                <a16:creationId xmlns:a16="http://schemas.microsoft.com/office/drawing/2014/main" id="{59250553-72DB-404B-B0F1-3D32DEB04579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  <p:sp>
        <p:nvSpPr>
          <p:cNvPr id="13318" name="Espace réservé du contenu 2">
            <a:extLst>
              <a:ext uri="{FF2B5EF4-FFF2-40B4-BE49-F238E27FC236}">
                <a16:creationId xmlns:a16="http://schemas.microsoft.com/office/drawing/2014/main" id="{F4E4651D-62E6-4495-AC09-01BA36FC39AC}"/>
              </a:ext>
            </a:extLst>
          </p:cNvPr>
          <p:cNvSpPr>
            <a:spLocks/>
          </p:cNvSpPr>
          <p:nvPr/>
        </p:nvSpPr>
        <p:spPr bwMode="auto">
          <a:xfrm>
            <a:off x="1058863" y="2800350"/>
            <a:ext cx="5165725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lnSpc>
                <a:spcPts val="32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Теоретический период в днях, из которого можно считать, что информация, предоставленная кодом </a:t>
            </a:r>
            <a:r>
              <a:rPr lang="en-US" altLang="ru-RU" sz="1200" dirty="0"/>
              <a:t>NOGA</a:t>
            </a:r>
            <a:r>
              <a:rPr lang="ru-RU" altLang="ru-RU" sz="1200" dirty="0">
                <a:solidFill>
                  <a:srgbClr val="000000"/>
                </a:solidFill>
              </a:rPr>
              <a:t>, больше не является статистически достоверной. Коэффициент достоверности линейно уменьшается за этот период.</a:t>
            </a:r>
          </a:p>
        </p:txBody>
      </p:sp>
      <p:sp>
        <p:nvSpPr>
          <p:cNvPr id="13319" name="Espace réservé du contenu 3">
            <a:extLst>
              <a:ext uri="{FF2B5EF4-FFF2-40B4-BE49-F238E27FC236}">
                <a16:creationId xmlns:a16="http://schemas.microsoft.com/office/drawing/2014/main" id="{2467461D-0FA2-46BA-8DDC-FBEBA1BBB5EB}"/>
              </a:ext>
            </a:extLst>
          </p:cNvPr>
          <p:cNvSpPr>
            <a:spLocks/>
          </p:cNvSpPr>
          <p:nvPr/>
        </p:nvSpPr>
        <p:spPr bwMode="auto">
          <a:xfrm>
            <a:off x="6875463" y="2800350"/>
            <a:ext cx="4071937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lnSpc>
                <a:spcPts val="32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Достоверность источника, который предоставил информацию для создания или обновления </a:t>
            </a:r>
            <a:r>
              <a:rPr lang="en-US" altLang="ru-RU" sz="1200" dirty="0"/>
              <a:t>NOGA</a:t>
            </a:r>
            <a:r>
              <a:rPr lang="ru-RU" altLang="ru-RU" sz="12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13320" name="Graphique 20">
            <a:extLst>
              <a:ext uri="{FF2B5EF4-FFF2-40B4-BE49-F238E27FC236}">
                <a16:creationId xmlns:a16="http://schemas.microsoft.com/office/drawing/2014/main" id="{3E812CB6-8962-4F8C-921F-CED1063C3A1F}"/>
              </a:ext>
            </a:extLst>
          </p:cNvPr>
          <p:cNvGraphicFramePr>
            <a:graphicFrameLocks/>
          </p:cNvGraphicFramePr>
          <p:nvPr/>
        </p:nvGraphicFramePr>
        <p:xfrm>
          <a:off x="1209675" y="3419475"/>
          <a:ext cx="4827588" cy="222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Диаграмма" r:id="rId3" imgW="4834547" imgH="2237426" progId="Excel.Chart.8">
                  <p:embed/>
                </p:oleObj>
              </mc:Choice>
              <mc:Fallback>
                <p:oleObj name="Диаграмма" r:id="rId3" imgW="4834547" imgH="2237426" progId="Excel.Chart.8">
                  <p:embed/>
                  <p:pic>
                    <p:nvPicPr>
                      <p:cNvPr id="0" name="Graphique 2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3419475"/>
                        <a:ext cx="4827588" cy="222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à coins arrondis 21">
            <a:extLst>
              <a:ext uri="{FF2B5EF4-FFF2-40B4-BE49-F238E27FC236}">
                <a16:creationId xmlns:a16="http://schemas.microsoft.com/office/drawing/2014/main" id="{3F4D939D-2926-4BCA-9DD1-6B53D2CE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5699125"/>
            <a:ext cx="3325813" cy="487363"/>
          </a:xfrm>
          <a:prstGeom prst="wedgeRoundRectCallout">
            <a:avLst>
              <a:gd name="adj1" fmla="val 61065"/>
              <a:gd name="adj2" fmla="val -136704"/>
              <a:gd name="adj3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 anchor="ctr"/>
          <a:lstStyle>
            <a:lvl1pPr defTabSz="6858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100">
                <a:solidFill>
                  <a:srgbClr val="003399"/>
                </a:solidFill>
              </a:rPr>
              <a:t>Пример с периодом в 1000 дней</a:t>
            </a:r>
          </a:p>
        </p:txBody>
      </p:sp>
      <p:graphicFrame>
        <p:nvGraphicFramePr>
          <p:cNvPr id="2082" name="Tableau 22">
            <a:extLst>
              <a:ext uri="{FF2B5EF4-FFF2-40B4-BE49-F238E27FC236}">
                <a16:creationId xmlns:a16="http://schemas.microsoft.com/office/drawing/2014/main" id="{D7A4F9F9-A7F1-46E7-81C9-A2A38FBD7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72574"/>
              </p:ext>
            </p:extLst>
          </p:nvPr>
        </p:nvGraphicFramePr>
        <p:xfrm>
          <a:off x="7224713" y="3881438"/>
          <a:ext cx="3211512" cy="1268413"/>
        </p:xfrm>
        <a:graphic>
          <a:graphicData uri="http://schemas.openxmlformats.org/drawingml/2006/table">
            <a:tbl>
              <a:tblPr/>
              <a:tblGrid>
                <a:gridCol w="1606550">
                  <a:extLst>
                    <a:ext uri="{9D8B030D-6E8A-4147-A177-3AD203B41FA5}">
                      <a16:colId xmlns:a16="http://schemas.microsoft.com/office/drawing/2014/main" val="2251363908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555025924"/>
                    </a:ext>
                  </a:extLst>
                </a:gridCol>
              </a:tblGrid>
              <a:tr h="277952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Достоверность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457884"/>
                  </a:ext>
                </a:extLst>
              </a:tr>
              <a:tr h="434557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Простое профилирование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94680"/>
                  </a:ext>
                </a:extLst>
              </a:tr>
              <a:tr h="277952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НДС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77956"/>
                  </a:ext>
                </a:extLst>
              </a:tr>
              <a:tr h="277952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34307" marB="343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91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F98CF900-1105-402E-AD17-32A2F516CE0B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ОКЭД-модель данных</a:t>
            </a:r>
          </a:p>
        </p:txBody>
      </p:sp>
      <p:sp>
        <p:nvSpPr>
          <p:cNvPr id="14339" name="Espace réservé du pied de page 3">
            <a:extLst>
              <a:ext uri="{FF2B5EF4-FFF2-40B4-BE49-F238E27FC236}">
                <a16:creationId xmlns:a16="http://schemas.microsoft.com/office/drawing/2014/main" id="{EB358C47-B42C-4852-B262-8BE94BE6B15C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14340" name="Espace réservé du numéro de diapositive 4">
            <a:extLst>
              <a:ext uri="{FF2B5EF4-FFF2-40B4-BE49-F238E27FC236}">
                <a16:creationId xmlns:a16="http://schemas.microsoft.com/office/drawing/2014/main" id="{04E5151F-480E-40EB-B673-45666BAA82EC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  <p:pic>
        <p:nvPicPr>
          <p:cNvPr id="2104" name="Espace réservé du contenu 3">
            <a:extLst>
              <a:ext uri="{FF2B5EF4-FFF2-40B4-BE49-F238E27FC236}">
                <a16:creationId xmlns:a16="http://schemas.microsoft.com/office/drawing/2014/main" id="{94973644-E609-4E68-9EF8-51DEE4419276}"/>
              </a:ext>
            </a:extLst>
          </p:cNvPr>
          <p:cNvPicPr preferRelativeResize="0">
            <a:picLocks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5440" y="836712"/>
            <a:ext cx="9294812" cy="5484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7" dur="1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>
            <a:extLst>
              <a:ext uri="{FF2B5EF4-FFF2-40B4-BE49-F238E27FC236}">
                <a16:creationId xmlns:a16="http://schemas.microsoft.com/office/drawing/2014/main" id="{DC35AF8B-163D-499C-8CFD-8689DCBA4EB1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 dirty="0"/>
              <a:t>Маркеры качества </a:t>
            </a:r>
            <a:r>
              <a:rPr lang="en-US" altLang="ru-RU" dirty="0"/>
              <a:t>NOGA</a:t>
            </a:r>
            <a:r>
              <a:rPr lang="ru-RU" altLang="ru-RU" dirty="0"/>
              <a:t> – метод</a:t>
            </a:r>
          </a:p>
        </p:txBody>
      </p:sp>
      <p:sp>
        <p:nvSpPr>
          <p:cNvPr id="16387" name="Espace réservé du contenu 2">
            <a:extLst>
              <a:ext uri="{FF2B5EF4-FFF2-40B4-BE49-F238E27FC236}">
                <a16:creationId xmlns:a16="http://schemas.microsoft.com/office/drawing/2014/main" id="{3C92FAF2-5488-4B30-ABA7-43BEB59DA8BC}"/>
              </a:ext>
            </a:extLst>
          </p:cNvPr>
          <p:cNvSpPr>
            <a:spLocks/>
          </p:cNvSpPr>
          <p:nvPr>
            <p:ph idx="4294967295"/>
          </p:nvPr>
        </p:nvSpPr>
        <p:spPr>
          <a:xfrm>
            <a:off x="1063625" y="2084388"/>
            <a:ext cx="10439400" cy="4040187"/>
          </a:xfrm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</a:pPr>
            <a:r>
              <a:rPr lang="ru-RU" altLang="ru-RU" sz="2400" dirty="0"/>
              <a:t>Маркеры качества </a:t>
            </a:r>
            <a:r>
              <a:rPr lang="en-US" altLang="ru-RU" sz="2400" dirty="0"/>
              <a:t>NOGA</a:t>
            </a:r>
            <a:r>
              <a:rPr lang="ru-RU" altLang="ru-RU" sz="2400" dirty="0"/>
              <a:t> состоят из:</a:t>
            </a:r>
          </a:p>
          <a:p>
            <a:pPr marL="342900" indent="-342900"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altLang="ru-RU" sz="2400" dirty="0"/>
              <a:t>3 первичных маркеров качества:</a:t>
            </a:r>
          </a:p>
          <a:p>
            <a:pPr marL="895350" lvl="3" indent="-176213" eaLnBrk="1" hangingPunct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/>
              <a:t>Фактор достоверности</a:t>
            </a:r>
          </a:p>
          <a:p>
            <a:pPr marL="895350" lvl="3" indent="-176213" eaLnBrk="1" hangingPunct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/>
              <a:t>Коэффициент стабильности </a:t>
            </a:r>
            <a:r>
              <a:rPr lang="en-US" altLang="ru-RU" sz="2400" dirty="0"/>
              <a:t>NOGA</a:t>
            </a:r>
            <a:endParaRPr lang="ru-RU" altLang="ru-RU" sz="2400" dirty="0"/>
          </a:p>
          <a:p>
            <a:pPr marL="895350" lvl="3" indent="-176213" eaLnBrk="1" hangingPunct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/>
              <a:t>Коэффициент достоверности источника</a:t>
            </a:r>
          </a:p>
          <a:p>
            <a:pPr marL="895350" lvl="3" indent="-176213" eaLnBrk="1" hangingPunct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altLang="en-US" sz="2400" dirty="0"/>
          </a:p>
          <a:p>
            <a:pPr marL="342900" indent="-342900"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altLang="ru-RU" sz="2400" dirty="0"/>
              <a:t>1 общего маркера качества:</a:t>
            </a:r>
          </a:p>
          <a:p>
            <a:pPr marL="700088" lvl="2" indent="-342900" eaLnBrk="1" hangingPunct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/>
              <a:t>невзвешенное произведение первых 3-х первичных маркеров</a:t>
            </a: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/>
          </a:p>
        </p:txBody>
      </p:sp>
      <p:sp>
        <p:nvSpPr>
          <p:cNvPr id="16388" name="Espace réservé du pied de page 3">
            <a:extLst>
              <a:ext uri="{FF2B5EF4-FFF2-40B4-BE49-F238E27FC236}">
                <a16:creationId xmlns:a16="http://schemas.microsoft.com/office/drawing/2014/main" id="{586AFF7D-C4B7-481C-8374-CDC8316CFADF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16389" name="Espace réservé du numéro de diapositive 4">
            <a:extLst>
              <a:ext uri="{FF2B5EF4-FFF2-40B4-BE49-F238E27FC236}">
                <a16:creationId xmlns:a16="http://schemas.microsoft.com/office/drawing/2014/main" id="{FAF67192-512D-4E22-9FAA-EDA052C84C60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>
            <a:extLst>
              <a:ext uri="{FF2B5EF4-FFF2-40B4-BE49-F238E27FC236}">
                <a16:creationId xmlns:a16="http://schemas.microsoft.com/office/drawing/2014/main" id="{CDA898DE-9CDA-419C-BE08-66CAADE82117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Маркеры качества ОКЭД-способ</a:t>
            </a:r>
          </a:p>
        </p:txBody>
      </p:sp>
      <p:sp>
        <p:nvSpPr>
          <p:cNvPr id="18435" name="Espace réservé du pied de page 3">
            <a:extLst>
              <a:ext uri="{FF2B5EF4-FFF2-40B4-BE49-F238E27FC236}">
                <a16:creationId xmlns:a16="http://schemas.microsoft.com/office/drawing/2014/main" id="{64B8054E-FFEC-4295-A347-FD77CBEA0910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18436" name="Espace réservé du numéro de diapositive 4">
            <a:extLst>
              <a:ext uri="{FF2B5EF4-FFF2-40B4-BE49-F238E27FC236}">
                <a16:creationId xmlns:a16="http://schemas.microsoft.com/office/drawing/2014/main" id="{53D84930-C318-4194-A9F4-9475D39C9F89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  <p:graphicFrame>
        <p:nvGraphicFramePr>
          <p:cNvPr id="2116" name="Espace réservé du contenu 3">
            <a:extLst>
              <a:ext uri="{FF2B5EF4-FFF2-40B4-BE49-F238E27FC236}">
                <a16:creationId xmlns:a16="http://schemas.microsoft.com/office/drawing/2014/main" id="{ECE667EA-6B5E-4CA7-9B48-B4E1175A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153674"/>
              </p:ext>
            </p:extLst>
          </p:nvPr>
        </p:nvGraphicFramePr>
        <p:xfrm>
          <a:off x="965200" y="1109663"/>
          <a:ext cx="10383838" cy="5525137"/>
        </p:xfrm>
        <a:graphic>
          <a:graphicData uri="http://schemas.openxmlformats.org/drawingml/2006/table">
            <a:tbl>
              <a:tblPr/>
              <a:tblGrid>
                <a:gridCol w="1262063">
                  <a:extLst>
                    <a:ext uri="{9D8B030D-6E8A-4147-A177-3AD203B41FA5}">
                      <a16:colId xmlns:a16="http://schemas.microsoft.com/office/drawing/2014/main" val="1658531221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617339489"/>
                    </a:ext>
                  </a:extLst>
                </a:gridCol>
                <a:gridCol w="6026150">
                  <a:extLst>
                    <a:ext uri="{9D8B030D-6E8A-4147-A177-3AD203B41FA5}">
                      <a16:colId xmlns:a16="http://schemas.microsoft.com/office/drawing/2014/main" val="3311232347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Имя переменной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Описание/источник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295225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ValidFrom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Действителен с)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введения в действие кода </a:t>
                      </a:r>
                      <a:r>
                        <a:rPr lang="en-US" altLang="ru-RU" sz="1400" dirty="0"/>
                        <a:t>NOGA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65534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LastVerificationDate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последней проверки)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последней проверки основной локальной деятельности (проверочное действие в системе)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302112"/>
                  </a:ext>
                </a:extLst>
              </a:tr>
              <a:tr h="428625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LastUpdateDate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последнего обновления)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последнего изменения основного локального действия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38337"/>
                  </a:ext>
                </a:extLst>
              </a:tr>
              <a:tr h="814388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ReliabilityLifeTime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Продолжительность срока достоверности)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Настраиваемая переменная: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 в днях, по истечении которого считается, что он имеет достоверность = 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изменения или проверки основного локального действия)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137440"/>
                  </a:ext>
                </a:extLst>
              </a:tr>
              <a:tr h="695325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InstabilityReferenceIndicator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Базисный индикатор нестабильности)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Настраиваемая переменная: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изменений основной локальной деятельности, выполненных за определенный период времени (SRP), которое при достижении дает стабильность = 0%.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37796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EffectiveMutationNumber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эффективных изменений)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Эффективное количество изменений, внесенных в основную локальную деятельность в течении SRP. 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649516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StabilityReferencePeriod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Базисный период стабильности)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Настраиваемая переменная: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 в днях, учитываемых для расчета стабильности (в прошлом от текущей системной даты)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43808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SourceReliabilityFactor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Коэффициент достоверности источника)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Коэффициент достоверности данного источника информации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38511"/>
                  </a:ext>
                </a:extLst>
              </a:tr>
              <a:tr h="490538"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fr-CH" sz="1400" dirty="0" err="1">
                          <a:effectLst/>
                        </a:rPr>
                        <a:t>SystemDate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Системная дата)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32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Системная дата SBER на момент расчета</a:t>
                      </a:r>
                    </a:p>
                  </a:txBody>
                  <a:tcPr marL="68580" marR="68580" marT="17780" marB="1778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4383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>
            <a:extLst>
              <a:ext uri="{FF2B5EF4-FFF2-40B4-BE49-F238E27FC236}">
                <a16:creationId xmlns:a16="http://schemas.microsoft.com/office/drawing/2014/main" id="{BEDD5B05-B5A3-4ADF-88BC-D5630357FB42}"/>
              </a:ext>
            </a:extLst>
          </p:cNvPr>
          <p:cNvSpPr>
            <a:spLocks/>
          </p:cNvSpPr>
          <p:nvPr>
            <p:ph type="title" idx="4294967295"/>
          </p:nvPr>
        </p:nvSpPr>
        <p:spPr>
          <a:xfrm>
            <a:off x="1058863" y="1425575"/>
            <a:ext cx="10444162" cy="457200"/>
          </a:xfrm>
          <a:noFill/>
        </p:spPr>
        <p:txBody>
          <a:bodyPr/>
          <a:lstStyle/>
          <a:p>
            <a:pPr eaLnBrk="1" hangingPunct="1"/>
            <a:r>
              <a:rPr lang="ru-RU" altLang="ru-RU" dirty="0"/>
              <a:t>Маркеры качества </a:t>
            </a:r>
            <a:r>
              <a:rPr lang="en-US" altLang="ru-RU" sz="3200" dirty="0"/>
              <a:t>NOGA</a:t>
            </a:r>
            <a:r>
              <a:rPr lang="ru-RU" altLang="ru-RU" dirty="0"/>
              <a:t> – формула</a:t>
            </a:r>
          </a:p>
        </p:txBody>
      </p:sp>
      <p:pic>
        <p:nvPicPr>
          <p:cNvPr id="19459" name="Espace réservé du contenu 2">
            <a:extLst>
              <a:ext uri="{FF2B5EF4-FFF2-40B4-BE49-F238E27FC236}">
                <a16:creationId xmlns:a16="http://schemas.microsoft.com/office/drawing/2014/main" id="{21E2B770-55F4-477E-8970-C02E97F595EA}"/>
              </a:ext>
            </a:extLst>
          </p:cNvPr>
          <p:cNvPicPr preferRelativeResize="0">
            <a:picLocks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7113" y="2276475"/>
            <a:ext cx="10429875" cy="3968750"/>
          </a:xfrm>
        </p:spPr>
      </p:pic>
      <p:sp>
        <p:nvSpPr>
          <p:cNvPr id="19460" name="Espace réservé du pied de page 3">
            <a:extLst>
              <a:ext uri="{FF2B5EF4-FFF2-40B4-BE49-F238E27FC236}">
                <a16:creationId xmlns:a16="http://schemas.microsoft.com/office/drawing/2014/main" id="{CA384811-D68D-4C7F-8362-1E0C151FF36D}"/>
              </a:ext>
            </a:extLst>
          </p:cNvPr>
          <p:cNvSpPr>
            <a:spLocks/>
          </p:cNvSpPr>
          <p:nvPr/>
        </p:nvSpPr>
        <p:spPr bwMode="auto">
          <a:xfrm>
            <a:off x="1058863" y="6400800"/>
            <a:ext cx="9359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800">
                <a:solidFill>
                  <a:srgbClr val="8FAADC"/>
                </a:solidFill>
              </a:rPr>
              <a:t>Наталья Доронцова, Фабио Томасини, Статистическое управление Швейцарии/SBER | Маркеры качества в Коммерческом реестре Швейцарии/2019</a:t>
            </a:r>
          </a:p>
        </p:txBody>
      </p:sp>
      <p:sp>
        <p:nvSpPr>
          <p:cNvPr id="19461" name="Espace réservé du numéro de diapositive 4">
            <a:extLst>
              <a:ext uri="{FF2B5EF4-FFF2-40B4-BE49-F238E27FC236}">
                <a16:creationId xmlns:a16="http://schemas.microsoft.com/office/drawing/2014/main" id="{294B055A-DE7F-45AB-A555-6EFF271F5023}"/>
              </a:ext>
            </a:extLst>
          </p:cNvPr>
          <p:cNvSpPr>
            <a:spLocks/>
          </p:cNvSpPr>
          <p:nvPr/>
        </p:nvSpPr>
        <p:spPr bwMode="auto">
          <a:xfrm>
            <a:off x="10606088" y="6405563"/>
            <a:ext cx="88106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8FAADC"/>
                </a:solidFill>
              </a:rPr>
              <a:t>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2D8C70-2D5C-4908-949A-BE76F8958DED}"/>
              </a:ext>
            </a:extLst>
          </p:cNvPr>
          <p:cNvSpPr txBox="1"/>
          <p:nvPr/>
        </p:nvSpPr>
        <p:spPr>
          <a:xfrm>
            <a:off x="4513262" y="2002115"/>
            <a:ext cx="3670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Фактор достоверности (в %)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4AAD45-3C10-411F-AEC5-10FACBBF79DA}"/>
              </a:ext>
            </a:extLst>
          </p:cNvPr>
          <p:cNvSpPr txBox="1"/>
          <p:nvPr/>
        </p:nvSpPr>
        <p:spPr>
          <a:xfrm>
            <a:off x="1487488" y="3560308"/>
            <a:ext cx="4320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Фактор стабильности ОКЭД (в %)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33B9DD-9010-43D2-82FA-1F4DCDC02930}"/>
              </a:ext>
            </a:extLst>
          </p:cNvPr>
          <p:cNvSpPr txBox="1"/>
          <p:nvPr/>
        </p:nvSpPr>
        <p:spPr>
          <a:xfrm>
            <a:off x="4514850" y="4899064"/>
            <a:ext cx="3669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Маркер качества </a:t>
            </a:r>
            <a:r>
              <a:rPr lang="en-US" altLang="ru-RU" b="1" i="1" dirty="0">
                <a:solidFill>
                  <a:schemeClr val="accent5">
                    <a:lumMod val="50000"/>
                  </a:schemeClr>
                </a:solidFill>
              </a:rPr>
              <a:t>NOGA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 (в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78A713-1F34-4194-B540-9E58B6EE91A9}"/>
              </a:ext>
            </a:extLst>
          </p:cNvPr>
          <p:cNvSpPr txBox="1"/>
          <p:nvPr/>
        </p:nvSpPr>
        <p:spPr>
          <a:xfrm>
            <a:off x="2135188" y="6000750"/>
            <a:ext cx="94408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= Достоверность*Стабильность*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Коэффициент достоверности источника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4_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5_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3E0BB"/>
      </a:accent1>
      <a:accent2>
        <a:srgbClr val="993333"/>
      </a:accent2>
      <a:accent3>
        <a:srgbClr val="FFFFFF"/>
      </a:accent3>
      <a:accent4>
        <a:srgbClr val="000000"/>
      </a:accent4>
      <a:accent5>
        <a:srgbClr val="EFEDDA"/>
      </a:accent5>
      <a:accent6>
        <a:srgbClr val="8A2D2D"/>
      </a:accent6>
      <a:hlink>
        <a:srgbClr val="999900"/>
      </a:hlink>
      <a:folHlink>
        <a:srgbClr val="00CC9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DocumentsPowerpoint_Vorlage_BFS2017</Template>
  <TotalTime>105</TotalTime>
  <Words>700</Words>
  <Application>Microsoft Office PowerPoint</Application>
  <PresentationFormat>Widescreen</PresentationFormat>
  <Paragraphs>121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Wingdings</vt:lpstr>
      <vt:lpstr>Thème Office</vt:lpstr>
      <vt:lpstr>1_Thème Office</vt:lpstr>
      <vt:lpstr>2_Thème Office</vt:lpstr>
      <vt:lpstr>3_Thème Office</vt:lpstr>
      <vt:lpstr>4_Thème Office</vt:lpstr>
      <vt:lpstr>5_Thème Office</vt:lpstr>
      <vt:lpstr>Диаграмма Microsoft Excel</vt:lpstr>
      <vt:lpstr>Маркеры качества в реестре коммерческих предприятий Швейцарии (SBR)</vt:lpstr>
      <vt:lpstr>Содержание</vt:lpstr>
      <vt:lpstr>SBR – Цели реинжиниринга</vt:lpstr>
      <vt:lpstr>Маркеры качества NOGA</vt:lpstr>
      <vt:lpstr>Маркеры качества NOGA – идея</vt:lpstr>
      <vt:lpstr>ОКЭД-модель данных</vt:lpstr>
      <vt:lpstr>Маркеры качества NOGA – метод</vt:lpstr>
      <vt:lpstr>Маркеры качества ОКЭД-способ</vt:lpstr>
      <vt:lpstr>Маркеры качества NOGA – формула</vt:lpstr>
      <vt:lpstr>Маркеры качества NOGA – конфигурация</vt:lpstr>
      <vt:lpstr>Некоторые результаты</vt:lpstr>
      <vt:lpstr>Заключительные замечания</vt:lpstr>
    </vt:vector>
  </TitlesOfParts>
  <Manager/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Dorontsova Natalia BFS</dc:creator>
  <cp:keywords/>
  <dc:description/>
  <cp:lastModifiedBy>Oleksandr Svirchevskyy</cp:lastModifiedBy>
  <cp:revision>37</cp:revision>
  <cp:lastPrinted>2017-08-15T11:16:00Z</cp:lastPrinted>
  <dcterms:created xsi:type="dcterms:W3CDTF">2019-06-26T05:45:16Z</dcterms:created>
  <dcterms:modified xsi:type="dcterms:W3CDTF">2019-09-20T15:03:46Z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38a2ca01b2d4b0ca4eb846371e7273b">
    <vt:lpwstr/>
  </property>
  <property fmtid="{D5CDD505-2E9C-101B-9397-08002B2CF9AE}" pid="3" name="BFSAutor">
    <vt:lpwstr>DIAM</vt:lpwstr>
  </property>
  <property fmtid="{D5CDD505-2E9C-101B-9397-08002B2CF9AE}" pid="4" name="BFSSprachen">
    <vt:lpwstr/>
  </property>
  <property fmtid="{D5CDD505-2E9C-101B-9397-08002B2CF9AE}" pid="5" name="BFSThemen">
    <vt:lpwstr/>
  </property>
  <property fmtid="{D5CDD505-2E9C-101B-9397-08002B2CF9AE}" pid="6" name="BFSZielseite">
    <vt:lpwstr>137;#Diffusion|17ad6c93-ffb8-4889-a519-7cd89a0abc6a</vt:lpwstr>
  </property>
  <property fmtid="{D5CDD505-2E9C-101B-9397-08002B2CF9AE}" pid="7" name="ContentTypeId">
    <vt:lpwstr>0x01010056DFF2738F049B4EB78B663A5CB74604003E5AF7B2BAD9394BB494189B2FADCD9A</vt:lpwstr>
  </property>
  <property fmtid="{D5CDD505-2E9C-101B-9397-08002B2CF9AE}" pid="8" name="ed45969265594c9cb929dbd5f2c317bd">
    <vt:lpwstr/>
  </property>
  <property fmtid="{D5CDD505-2E9C-101B-9397-08002B2CF9AE}" pid="9" name="h509">
    <vt:lpwstr/>
  </property>
  <property fmtid="{D5CDD505-2E9C-101B-9397-08002B2CF9AE}" pid="10" name="Intranet Name 2016">
    <vt:lpwstr/>
  </property>
  <property fmtid="{D5CDD505-2E9C-101B-9397-08002B2CF9AE}" pid="11" name="n0f6142b62a94723a743dbe1927eac96">
    <vt:lpwstr>Diffusion|17ad6c93-ffb8-4889-a519-7cd89a0abc6a</vt:lpwstr>
  </property>
  <property fmtid="{D5CDD505-2E9C-101B-9397-08002B2CF9AE}" pid="12" name="OFSSubThemen">
    <vt:lpwstr/>
  </property>
  <property fmtid="{D5CDD505-2E9C-101B-9397-08002B2CF9AE}" pid="13" name="Periode">
    <vt:lpwstr/>
  </property>
  <property fmtid="{D5CDD505-2E9C-101B-9397-08002B2CF9AE}" pid="14" name="TaxCatchAll">
    <vt:lpwstr>137;#</vt:lpwstr>
  </property>
  <property fmtid="{D5CDD505-2E9C-101B-9397-08002B2CF9AE}" pid="15" name="wsi7">
    <vt:lpwstr/>
  </property>
</Properties>
</file>