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 id="2147483748" r:id="rId2"/>
  </p:sldMasterIdLst>
  <p:notesMasterIdLst>
    <p:notesMasterId r:id="rId23"/>
  </p:notesMasterIdLst>
  <p:sldIdLst>
    <p:sldId id="256" r:id="rId3"/>
    <p:sldId id="257" r:id="rId4"/>
    <p:sldId id="271" r:id="rId5"/>
    <p:sldId id="283" r:id="rId6"/>
    <p:sldId id="285" r:id="rId7"/>
    <p:sldId id="300" r:id="rId8"/>
    <p:sldId id="286" r:id="rId9"/>
    <p:sldId id="287" r:id="rId10"/>
    <p:sldId id="284" r:id="rId11"/>
    <p:sldId id="288" r:id="rId12"/>
    <p:sldId id="289" r:id="rId13"/>
    <p:sldId id="290" r:id="rId14"/>
    <p:sldId id="291" r:id="rId15"/>
    <p:sldId id="293" r:id="rId16"/>
    <p:sldId id="294" r:id="rId17"/>
    <p:sldId id="292" r:id="rId18"/>
    <p:sldId id="297" r:id="rId19"/>
    <p:sldId id="295" r:id="rId20"/>
    <p:sldId id="299" r:id="rId21"/>
    <p:sldId id="282" r:id="rId2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7B"/>
    <a:srgbClr val="61BFFF"/>
    <a:srgbClr val="D1ECFF"/>
    <a:srgbClr val="FFFFFF"/>
    <a:srgbClr val="007B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238" autoAdjust="0"/>
  </p:normalViewPr>
  <p:slideViewPr>
    <p:cSldViewPr>
      <p:cViewPr varScale="1">
        <p:scale>
          <a:sx n="113" d="100"/>
          <a:sy n="113" d="100"/>
        </p:scale>
        <p:origin x="1506" y="90"/>
      </p:cViewPr>
      <p:guideLst>
        <p:guide orient="horz" pos="2160"/>
        <p:guide pos="2880"/>
      </p:guideLst>
    </p:cSldViewPr>
  </p:slideViewPr>
  <p:notesTextViewPr>
    <p:cViewPr>
      <p:scale>
        <a:sx n="100" d="100"/>
        <a:sy n="100" d="100"/>
      </p:scale>
      <p:origin x="0" y="0"/>
    </p:cViewPr>
  </p:notesTextViewPr>
  <p:notesViewPr>
    <p:cSldViewPr>
      <p:cViewPr varScale="1">
        <p:scale>
          <a:sx n="62" d="100"/>
          <a:sy n="62" d="100"/>
        </p:scale>
        <p:origin x="3235"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ja-JP" dirty="0"/>
              <a:t>Register</a:t>
            </a:r>
            <a:r>
              <a:rPr lang="en-US" altLang="ja-JP" baseline="0" dirty="0"/>
              <a:t> Statistics</a:t>
            </a:r>
            <a:endParaRPr lang="ja-JP" alt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Sheet1!$B$1</c:f>
              <c:strCache>
                <c:ptCount val="1"/>
                <c:pt idx="0">
                  <c:v>Sales</c:v>
                </c:pt>
              </c:strCache>
            </c:strRef>
          </c:tx>
          <c:spPr>
            <a:solidFill>
              <a:schemeClr val="accent1"/>
            </a:solidFill>
            <a:ln>
              <a:noFill/>
            </a:ln>
            <a:effectLst/>
          </c:spPr>
          <c:invertIfNegative val="0"/>
          <c:cat>
            <c:strRef>
              <c:f>Sheet1!$A$2:$A$5</c:f>
              <c:strCache>
                <c:ptCount val="4"/>
                <c:pt idx="0">
                  <c:v>D city</c:v>
                </c:pt>
                <c:pt idx="1">
                  <c:v>C city</c:v>
                </c:pt>
                <c:pt idx="2">
                  <c:v>B city</c:v>
                </c:pt>
                <c:pt idx="3">
                  <c:v>A city</c:v>
                </c:pt>
              </c:strCache>
            </c:strRef>
          </c:cat>
          <c:val>
            <c:numRef>
              <c:f>Sheet1!$B$2:$B$5</c:f>
              <c:numCache>
                <c:formatCode>General</c:formatCode>
                <c:ptCount val="4"/>
                <c:pt idx="0">
                  <c:v>4.3</c:v>
                </c:pt>
                <c:pt idx="1">
                  <c:v>2.5</c:v>
                </c:pt>
                <c:pt idx="2">
                  <c:v>3.5</c:v>
                </c:pt>
                <c:pt idx="3">
                  <c:v>4.5</c:v>
                </c:pt>
              </c:numCache>
            </c:numRef>
          </c:val>
          <c:extLst xmlns:c16r2="http://schemas.microsoft.com/office/drawing/2015/06/chart">
            <c:ext xmlns:c16="http://schemas.microsoft.com/office/drawing/2014/chart" uri="{C3380CC4-5D6E-409C-BE32-E72D297353CC}">
              <c16:uniqueId val="{00000000-3970-4E17-967B-60819BA495C4}"/>
            </c:ext>
          </c:extLst>
        </c:ser>
        <c:ser>
          <c:idx val="1"/>
          <c:order val="1"/>
          <c:tx>
            <c:strRef>
              <c:f>Sheet1!$C$1</c:f>
              <c:strCache>
                <c:ptCount val="1"/>
                <c:pt idx="0">
                  <c:v>Employees</c:v>
                </c:pt>
              </c:strCache>
            </c:strRef>
          </c:tx>
          <c:spPr>
            <a:solidFill>
              <a:schemeClr val="accent2"/>
            </a:solidFill>
            <a:ln>
              <a:noFill/>
            </a:ln>
            <a:effectLst/>
          </c:spPr>
          <c:invertIfNegative val="0"/>
          <c:cat>
            <c:strRef>
              <c:f>Sheet1!$A$2:$A$5</c:f>
              <c:strCache>
                <c:ptCount val="4"/>
                <c:pt idx="0">
                  <c:v>D city</c:v>
                </c:pt>
                <c:pt idx="1">
                  <c:v>C city</c:v>
                </c:pt>
                <c:pt idx="2">
                  <c:v>B city</c:v>
                </c:pt>
                <c:pt idx="3">
                  <c:v>A city</c:v>
                </c:pt>
              </c:strCache>
            </c:strRef>
          </c:cat>
          <c:val>
            <c:numRef>
              <c:f>Sheet1!$C$2:$C$5</c:f>
              <c:numCache>
                <c:formatCode>General</c:formatCode>
                <c:ptCount val="4"/>
                <c:pt idx="0">
                  <c:v>2.4</c:v>
                </c:pt>
                <c:pt idx="1">
                  <c:v>4.4000000000000004</c:v>
                </c:pt>
                <c:pt idx="2">
                  <c:v>1.8</c:v>
                </c:pt>
                <c:pt idx="3">
                  <c:v>2.8</c:v>
                </c:pt>
              </c:numCache>
            </c:numRef>
          </c:val>
          <c:extLst xmlns:c16r2="http://schemas.microsoft.com/office/drawing/2015/06/chart">
            <c:ext xmlns:c16="http://schemas.microsoft.com/office/drawing/2014/chart" uri="{C3380CC4-5D6E-409C-BE32-E72D297353CC}">
              <c16:uniqueId val="{00000001-3970-4E17-967B-60819BA495C4}"/>
            </c:ext>
          </c:extLst>
        </c:ser>
        <c:ser>
          <c:idx val="2"/>
          <c:order val="2"/>
          <c:tx>
            <c:strRef>
              <c:f>Sheet1!$D$1</c:f>
              <c:strCache>
                <c:ptCount val="1"/>
                <c:pt idx="0">
                  <c:v>Number of Establishments</c:v>
                </c:pt>
              </c:strCache>
            </c:strRef>
          </c:tx>
          <c:spPr>
            <a:solidFill>
              <a:schemeClr val="accent3"/>
            </a:solidFill>
            <a:ln>
              <a:noFill/>
            </a:ln>
            <a:effectLst/>
          </c:spPr>
          <c:invertIfNegative val="0"/>
          <c:cat>
            <c:strRef>
              <c:f>Sheet1!$A$2:$A$5</c:f>
              <c:strCache>
                <c:ptCount val="4"/>
                <c:pt idx="0">
                  <c:v>D city</c:v>
                </c:pt>
                <c:pt idx="1">
                  <c:v>C city</c:v>
                </c:pt>
                <c:pt idx="2">
                  <c:v>B city</c:v>
                </c:pt>
                <c:pt idx="3">
                  <c:v>A city</c:v>
                </c:pt>
              </c:strCache>
            </c:strRef>
          </c:cat>
          <c:val>
            <c:numRef>
              <c:f>Sheet1!$D$2:$D$5</c:f>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2-3970-4E17-967B-60819BA495C4}"/>
            </c:ext>
          </c:extLst>
        </c:ser>
        <c:dLbls>
          <c:showLegendKey val="0"/>
          <c:showVal val="0"/>
          <c:showCatName val="0"/>
          <c:showSerName val="0"/>
          <c:showPercent val="0"/>
          <c:showBubbleSize val="0"/>
        </c:dLbls>
        <c:gapWidth val="182"/>
        <c:axId val="433063008"/>
        <c:axId val="433063400"/>
      </c:barChart>
      <c:catAx>
        <c:axId val="4330630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33063400"/>
        <c:crosses val="autoZero"/>
        <c:auto val="1"/>
        <c:lblAlgn val="ctr"/>
        <c:lblOffset val="100"/>
        <c:noMultiLvlLbl val="0"/>
      </c:catAx>
      <c:valAx>
        <c:axId val="433063400"/>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3063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w="12700">
      <a:solidFill>
        <a:schemeClr val="tx1"/>
      </a:solid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79FB93-B459-439C-8A6D-32A3FB8023D3}" type="doc">
      <dgm:prSet loTypeId="urn:microsoft.com/office/officeart/2005/8/layout/radial2" loCatId="relationship" qsTypeId="urn:microsoft.com/office/officeart/2005/8/quickstyle/simple1" qsCatId="simple" csTypeId="urn:microsoft.com/office/officeart/2005/8/colors/colorful2" csCatId="colorful" phldr="1"/>
      <dgm:spPr/>
      <dgm:t>
        <a:bodyPr/>
        <a:lstStyle/>
        <a:p>
          <a:endParaRPr kumimoji="1" lang="ja-JP" altLang="en-US"/>
        </a:p>
      </dgm:t>
    </dgm:pt>
    <dgm:pt modelId="{1F3853FD-A02C-4E2B-BB1C-6975997F1B58}">
      <dgm:prSet phldrT="[テキスト]" custT="1"/>
      <dgm:spPr/>
      <dgm:t>
        <a:bodyPr/>
        <a:lstStyle/>
        <a:p>
          <a:r>
            <a:rPr kumimoji="1" lang="en-US" altLang="ja-JP" sz="1500" dirty="0"/>
            <a:t>Various statistical surveys</a:t>
          </a:r>
          <a:endParaRPr kumimoji="1" lang="ja-JP" altLang="en-US" sz="1500" dirty="0"/>
        </a:p>
      </dgm:t>
    </dgm:pt>
    <dgm:pt modelId="{4CFF638B-09F2-40EC-9464-9FEC291C8423}" type="parTrans" cxnId="{06B0FC79-E082-41CA-86A1-5CEDE79FAB1A}">
      <dgm:prSet/>
      <dgm:spPr/>
      <dgm:t>
        <a:bodyPr/>
        <a:lstStyle/>
        <a:p>
          <a:endParaRPr kumimoji="1" lang="ja-JP" altLang="en-US"/>
        </a:p>
      </dgm:t>
    </dgm:pt>
    <dgm:pt modelId="{E43AF7C9-7534-4610-82E7-B21E7E56C243}" type="sibTrans" cxnId="{06B0FC79-E082-41CA-86A1-5CEDE79FAB1A}">
      <dgm:prSet/>
      <dgm:spPr/>
      <dgm:t>
        <a:bodyPr/>
        <a:lstStyle/>
        <a:p>
          <a:endParaRPr kumimoji="1" lang="ja-JP" altLang="en-US"/>
        </a:p>
      </dgm:t>
    </dgm:pt>
    <dgm:pt modelId="{EBA14495-9A74-4A1A-A20B-A5F25ACB0365}">
      <dgm:prSet phldrT="[テキスト]" custT="1"/>
      <dgm:spPr/>
      <dgm:t>
        <a:bodyPr/>
        <a:lstStyle/>
        <a:p>
          <a:r>
            <a:rPr kumimoji="1" lang="en-US" altLang="ja-JP" sz="1400" u="none" dirty="0"/>
            <a:t>Census of Manufacture</a:t>
          </a:r>
          <a:endParaRPr kumimoji="1" lang="ja-JP" altLang="en-US" sz="1400" u="none" dirty="0"/>
        </a:p>
      </dgm:t>
    </dgm:pt>
    <dgm:pt modelId="{38FFB412-23CD-4095-88B7-49E6FA667FF3}" type="parTrans" cxnId="{65F32483-E5E8-42B3-AC16-9308B5DDE974}">
      <dgm:prSet/>
      <dgm:spPr/>
      <dgm:t>
        <a:bodyPr/>
        <a:lstStyle/>
        <a:p>
          <a:endParaRPr kumimoji="1" lang="ja-JP" altLang="en-US"/>
        </a:p>
      </dgm:t>
    </dgm:pt>
    <dgm:pt modelId="{3AFAE000-9485-40AC-9B8B-A315544AC398}" type="sibTrans" cxnId="{65F32483-E5E8-42B3-AC16-9308B5DDE974}">
      <dgm:prSet/>
      <dgm:spPr/>
      <dgm:t>
        <a:bodyPr/>
        <a:lstStyle/>
        <a:p>
          <a:endParaRPr kumimoji="1" lang="ja-JP" altLang="en-US"/>
        </a:p>
      </dgm:t>
    </dgm:pt>
    <dgm:pt modelId="{35CA5227-F600-4713-BCEA-6F24E373CE53}">
      <dgm:prSet phldrT="[テキスト]" custT="1"/>
      <dgm:spPr/>
      <dgm:t>
        <a:bodyPr/>
        <a:lstStyle/>
        <a:p>
          <a:r>
            <a:rPr kumimoji="1" lang="en-US" altLang="ja-JP" sz="1400" dirty="0"/>
            <a:t>Census of Commerce</a:t>
          </a:r>
          <a:endParaRPr kumimoji="1" lang="ja-JP" altLang="en-US" sz="1400" dirty="0"/>
        </a:p>
      </dgm:t>
    </dgm:pt>
    <dgm:pt modelId="{65EF83F1-1BED-4040-8BF6-0994008DBE0C}" type="parTrans" cxnId="{568290E5-D94A-4E07-BE36-529FCBCD5CCC}">
      <dgm:prSet/>
      <dgm:spPr/>
      <dgm:t>
        <a:bodyPr/>
        <a:lstStyle/>
        <a:p>
          <a:endParaRPr kumimoji="1" lang="ja-JP" altLang="en-US"/>
        </a:p>
      </dgm:t>
    </dgm:pt>
    <dgm:pt modelId="{0A5939E5-6CC0-49A2-A661-2A74B9D5BD3F}" type="sibTrans" cxnId="{568290E5-D94A-4E07-BE36-529FCBCD5CCC}">
      <dgm:prSet/>
      <dgm:spPr/>
      <dgm:t>
        <a:bodyPr/>
        <a:lstStyle/>
        <a:p>
          <a:endParaRPr kumimoji="1" lang="ja-JP" altLang="en-US"/>
        </a:p>
      </dgm:t>
    </dgm:pt>
    <dgm:pt modelId="{2E37C42E-F24B-4E63-8D52-4405A3313A95}">
      <dgm:prSet phldrT="[テキスト]" custT="1"/>
      <dgm:spPr/>
      <dgm:t>
        <a:bodyPr/>
        <a:lstStyle/>
        <a:p>
          <a:r>
            <a:rPr kumimoji="1" lang="en-US" altLang="ja-JP" sz="1600" dirty="0"/>
            <a:t>Economic Census</a:t>
          </a:r>
          <a:endParaRPr kumimoji="1" lang="ja-JP" altLang="en-US" sz="1600" dirty="0"/>
        </a:p>
      </dgm:t>
    </dgm:pt>
    <dgm:pt modelId="{38325D93-0F73-4A3D-AEEF-733644A9704F}" type="parTrans" cxnId="{B6C003BD-DDD0-4A8E-B32F-53CDEA905B19}">
      <dgm:prSet/>
      <dgm:spPr/>
      <dgm:t>
        <a:bodyPr/>
        <a:lstStyle/>
        <a:p>
          <a:endParaRPr kumimoji="1" lang="ja-JP" altLang="en-US"/>
        </a:p>
      </dgm:t>
    </dgm:pt>
    <dgm:pt modelId="{B605D178-6A2C-494A-A1F8-BE033B0F10D0}" type="sibTrans" cxnId="{B6C003BD-DDD0-4A8E-B32F-53CDEA905B19}">
      <dgm:prSet/>
      <dgm:spPr/>
      <dgm:t>
        <a:bodyPr/>
        <a:lstStyle/>
        <a:p>
          <a:endParaRPr kumimoji="1" lang="ja-JP" altLang="en-US"/>
        </a:p>
      </dgm:t>
    </dgm:pt>
    <dgm:pt modelId="{C7626EE9-4409-42D1-A553-2445CA12ECEC}">
      <dgm:prSet phldrT="[テキスト]" custT="1"/>
      <dgm:spPr/>
      <dgm:t>
        <a:bodyPr/>
        <a:lstStyle/>
        <a:p>
          <a:r>
            <a:rPr kumimoji="1" lang="en-US" altLang="ja-JP" sz="1400" dirty="0"/>
            <a:t>Business Frame    (EC-BF)</a:t>
          </a:r>
          <a:endParaRPr kumimoji="1" lang="ja-JP" altLang="en-US" sz="1400" dirty="0"/>
        </a:p>
      </dgm:t>
    </dgm:pt>
    <dgm:pt modelId="{3A724BF2-EC70-4D35-8187-80024DC45E48}" type="parTrans" cxnId="{9C6BF1F0-C17D-4400-AEDF-5E525C82FD7F}">
      <dgm:prSet/>
      <dgm:spPr/>
      <dgm:t>
        <a:bodyPr/>
        <a:lstStyle/>
        <a:p>
          <a:endParaRPr kumimoji="1" lang="ja-JP" altLang="en-US"/>
        </a:p>
      </dgm:t>
    </dgm:pt>
    <dgm:pt modelId="{E15F1EE1-481A-4F20-BB69-5A372CD9107C}" type="sibTrans" cxnId="{9C6BF1F0-C17D-4400-AEDF-5E525C82FD7F}">
      <dgm:prSet/>
      <dgm:spPr/>
      <dgm:t>
        <a:bodyPr/>
        <a:lstStyle/>
        <a:p>
          <a:endParaRPr kumimoji="1" lang="ja-JP" altLang="en-US"/>
        </a:p>
      </dgm:t>
    </dgm:pt>
    <dgm:pt modelId="{7B212293-B9DC-42A9-86EF-71B4D4D58830}">
      <dgm:prSet phldrT="[テキスト]" custT="1"/>
      <dgm:spPr/>
      <dgm:t>
        <a:bodyPr/>
        <a:lstStyle/>
        <a:p>
          <a:r>
            <a:rPr kumimoji="1" lang="en-US" altLang="ja-JP" sz="1400" dirty="0"/>
            <a:t>Business Activity     (EC-BA)           </a:t>
          </a:r>
          <a:endParaRPr kumimoji="1" lang="ja-JP" altLang="en-US" sz="1400" dirty="0"/>
        </a:p>
      </dgm:t>
    </dgm:pt>
    <dgm:pt modelId="{B9978C5C-D9DB-4ED5-A673-08268150968B}" type="parTrans" cxnId="{42D31254-134A-47BD-B0B6-54A144A4F469}">
      <dgm:prSet/>
      <dgm:spPr/>
      <dgm:t>
        <a:bodyPr/>
        <a:lstStyle/>
        <a:p>
          <a:endParaRPr kumimoji="1" lang="ja-JP" altLang="en-US"/>
        </a:p>
      </dgm:t>
    </dgm:pt>
    <dgm:pt modelId="{077DB466-2483-40CB-9904-7276EA8AA8E8}" type="sibTrans" cxnId="{42D31254-134A-47BD-B0B6-54A144A4F469}">
      <dgm:prSet/>
      <dgm:spPr/>
      <dgm:t>
        <a:bodyPr/>
        <a:lstStyle/>
        <a:p>
          <a:endParaRPr kumimoji="1" lang="ja-JP" altLang="en-US"/>
        </a:p>
      </dgm:t>
    </dgm:pt>
    <dgm:pt modelId="{4A298A36-930A-4319-8718-8411D5F3CCE6}">
      <dgm:prSet phldrT="[テキスト]" custT="1"/>
      <dgm:spPr/>
      <dgm:t>
        <a:bodyPr/>
        <a:lstStyle/>
        <a:p>
          <a:r>
            <a:rPr kumimoji="1" lang="en-US" altLang="ja-JP" sz="1600" dirty="0" err="1"/>
            <a:t>Administ-rative</a:t>
          </a:r>
          <a:r>
            <a:rPr kumimoji="1" lang="en-US" altLang="ja-JP" sz="1600" dirty="0"/>
            <a:t> data sources</a:t>
          </a:r>
          <a:endParaRPr kumimoji="1" lang="ja-JP" altLang="en-US" sz="1600" dirty="0"/>
        </a:p>
      </dgm:t>
    </dgm:pt>
    <dgm:pt modelId="{DC704A26-44D0-4443-9F49-F7FCDF868018}" type="parTrans" cxnId="{EFC0F8CA-E0AF-4843-827E-AD8D70393B76}">
      <dgm:prSet/>
      <dgm:spPr/>
      <dgm:t>
        <a:bodyPr/>
        <a:lstStyle/>
        <a:p>
          <a:endParaRPr kumimoji="1" lang="ja-JP" altLang="en-US"/>
        </a:p>
      </dgm:t>
    </dgm:pt>
    <dgm:pt modelId="{81AA0756-C395-44A8-A690-15519FF8E964}" type="sibTrans" cxnId="{EFC0F8CA-E0AF-4843-827E-AD8D70393B76}">
      <dgm:prSet/>
      <dgm:spPr/>
      <dgm:t>
        <a:bodyPr/>
        <a:lstStyle/>
        <a:p>
          <a:endParaRPr kumimoji="1" lang="ja-JP" altLang="en-US"/>
        </a:p>
      </dgm:t>
    </dgm:pt>
    <dgm:pt modelId="{77CEC3C1-8F53-4AE9-9D16-7C891BD84D59}">
      <dgm:prSet phldrT="[テキスト]" custT="1"/>
      <dgm:spPr/>
      <dgm:t>
        <a:bodyPr/>
        <a:lstStyle/>
        <a:p>
          <a:r>
            <a:rPr kumimoji="1" lang="en-US" altLang="en-US" sz="1400" dirty="0"/>
            <a:t>Commercial and Corporate Registration</a:t>
          </a:r>
          <a:endParaRPr kumimoji="1" lang="ja-JP" altLang="en-US" sz="1400" dirty="0"/>
        </a:p>
      </dgm:t>
    </dgm:pt>
    <dgm:pt modelId="{2DC93154-4955-4CA1-BEB8-6CD79EAEDADC}" type="parTrans" cxnId="{78B871DE-61EA-430E-AA9A-0AFF48E487D0}">
      <dgm:prSet/>
      <dgm:spPr/>
      <dgm:t>
        <a:bodyPr/>
        <a:lstStyle/>
        <a:p>
          <a:endParaRPr kumimoji="1" lang="ja-JP" altLang="en-US"/>
        </a:p>
      </dgm:t>
    </dgm:pt>
    <dgm:pt modelId="{CA0D604D-197C-4F6B-97B4-42143083CB77}" type="sibTrans" cxnId="{78B871DE-61EA-430E-AA9A-0AFF48E487D0}">
      <dgm:prSet/>
      <dgm:spPr/>
      <dgm:t>
        <a:bodyPr/>
        <a:lstStyle/>
        <a:p>
          <a:endParaRPr kumimoji="1" lang="ja-JP" altLang="en-US"/>
        </a:p>
      </dgm:t>
    </dgm:pt>
    <dgm:pt modelId="{4A4D9238-AB14-4566-94CE-DDC19B15A987}">
      <dgm:prSet phldrT="[テキスト]" custT="1"/>
      <dgm:spPr/>
      <dgm:t>
        <a:bodyPr/>
        <a:lstStyle/>
        <a:p>
          <a:r>
            <a:rPr kumimoji="1" lang="en-US" altLang="ja-JP" sz="1400" dirty="0"/>
            <a:t>Information of   Labor Insurance    etc.</a:t>
          </a:r>
          <a:endParaRPr kumimoji="1" lang="ja-JP" altLang="en-US" sz="1400" dirty="0"/>
        </a:p>
      </dgm:t>
    </dgm:pt>
    <dgm:pt modelId="{51692FB9-B55F-416C-9C5C-E668910B659B}" type="parTrans" cxnId="{7F19EB50-0E08-4CD9-8094-96706F98C294}">
      <dgm:prSet/>
      <dgm:spPr/>
      <dgm:t>
        <a:bodyPr/>
        <a:lstStyle/>
        <a:p>
          <a:endParaRPr kumimoji="1" lang="ja-JP" altLang="en-US"/>
        </a:p>
      </dgm:t>
    </dgm:pt>
    <dgm:pt modelId="{670621AA-E19A-4DBA-A066-FF468C3201FA}" type="sibTrans" cxnId="{7F19EB50-0E08-4CD9-8094-96706F98C294}">
      <dgm:prSet/>
      <dgm:spPr/>
      <dgm:t>
        <a:bodyPr/>
        <a:lstStyle/>
        <a:p>
          <a:endParaRPr kumimoji="1" lang="ja-JP" altLang="en-US"/>
        </a:p>
      </dgm:t>
    </dgm:pt>
    <dgm:pt modelId="{9ABEEDF2-5CB9-4E5A-AB38-28EEEEC992D3}">
      <dgm:prSet phldrT="[テキスト]" custT="1"/>
      <dgm:spPr/>
      <dgm:t>
        <a:bodyPr/>
        <a:lstStyle/>
        <a:p>
          <a:r>
            <a:rPr lang="en-US" sz="1400" dirty="0"/>
            <a:t>Financial Statements Statistics of Corporations by Industry</a:t>
          </a:r>
          <a:r>
            <a:rPr lang="ja-JP" altLang="en-US" sz="1400" dirty="0"/>
            <a:t>　　　　　</a:t>
          </a:r>
          <a:r>
            <a:rPr lang="en-US" altLang="ja-JP" sz="1400" dirty="0"/>
            <a:t>etc.</a:t>
          </a:r>
          <a:endParaRPr kumimoji="1" lang="ja-JP" altLang="en-US" sz="1400" dirty="0"/>
        </a:p>
      </dgm:t>
    </dgm:pt>
    <dgm:pt modelId="{884D7063-6A8C-470E-8CCA-5C2DDF821CDA}" type="parTrans" cxnId="{E8F4409A-0405-4480-8188-74D81ED5183B}">
      <dgm:prSet/>
      <dgm:spPr/>
      <dgm:t>
        <a:bodyPr/>
        <a:lstStyle/>
        <a:p>
          <a:endParaRPr kumimoji="1" lang="ja-JP" altLang="en-US"/>
        </a:p>
      </dgm:t>
    </dgm:pt>
    <dgm:pt modelId="{4B7A6292-E4D6-4D17-A20F-606CF5B245F5}" type="sibTrans" cxnId="{E8F4409A-0405-4480-8188-74D81ED5183B}">
      <dgm:prSet/>
      <dgm:spPr/>
      <dgm:t>
        <a:bodyPr/>
        <a:lstStyle/>
        <a:p>
          <a:endParaRPr kumimoji="1" lang="ja-JP" altLang="en-US"/>
        </a:p>
      </dgm:t>
    </dgm:pt>
    <dgm:pt modelId="{FD3F39CF-81D9-4026-9BF4-CDF69E04BDF3}" type="pres">
      <dgm:prSet presAssocID="{8179FB93-B459-439C-8A6D-32A3FB8023D3}" presName="composite" presStyleCnt="0">
        <dgm:presLayoutVars>
          <dgm:chMax val="5"/>
          <dgm:dir/>
          <dgm:animLvl val="ctr"/>
          <dgm:resizeHandles val="exact"/>
        </dgm:presLayoutVars>
      </dgm:prSet>
      <dgm:spPr/>
      <dgm:t>
        <a:bodyPr/>
        <a:lstStyle/>
        <a:p>
          <a:endParaRPr kumimoji="1" lang="ja-JP" altLang="en-US"/>
        </a:p>
      </dgm:t>
    </dgm:pt>
    <dgm:pt modelId="{813FDFD6-D182-4040-AC16-33DD04061EAD}" type="pres">
      <dgm:prSet presAssocID="{8179FB93-B459-439C-8A6D-32A3FB8023D3}" presName="cycle" presStyleCnt="0"/>
      <dgm:spPr/>
    </dgm:pt>
    <dgm:pt modelId="{8BABB089-589C-48BB-B6EE-A59F3731C56C}" type="pres">
      <dgm:prSet presAssocID="{8179FB93-B459-439C-8A6D-32A3FB8023D3}" presName="centerShape" presStyleCnt="0"/>
      <dgm:spPr/>
    </dgm:pt>
    <dgm:pt modelId="{A99E12F8-BBF0-4E1D-837C-092E51142A01}" type="pres">
      <dgm:prSet presAssocID="{8179FB93-B459-439C-8A6D-32A3FB8023D3}" presName="connSite" presStyleLbl="node1" presStyleIdx="0" presStyleCnt="4"/>
      <dgm:spPr/>
    </dgm:pt>
    <dgm:pt modelId="{D4A1862E-597A-4D0B-83D2-B993C4759EE1}" type="pres">
      <dgm:prSet presAssocID="{8179FB93-B459-439C-8A6D-32A3FB8023D3}" presName="visible" presStyleLbl="node1" presStyleIdx="0" presStyleCnt="4"/>
      <dgm:spPr>
        <a:solidFill>
          <a:schemeClr val="bg1"/>
        </a:solidFill>
      </dgm:spPr>
    </dgm:pt>
    <dgm:pt modelId="{FA2AF442-A4B4-4386-AF26-795299FE91F8}" type="pres">
      <dgm:prSet presAssocID="{4CFF638B-09F2-40EC-9464-9FEC291C8423}" presName="Name25" presStyleLbl="parChTrans1D1" presStyleIdx="0" presStyleCnt="3"/>
      <dgm:spPr/>
      <dgm:t>
        <a:bodyPr/>
        <a:lstStyle/>
        <a:p>
          <a:endParaRPr kumimoji="1" lang="ja-JP" altLang="en-US"/>
        </a:p>
      </dgm:t>
    </dgm:pt>
    <dgm:pt modelId="{EF62E6D9-E4DB-4EEA-BD7E-ABD562868D61}" type="pres">
      <dgm:prSet presAssocID="{1F3853FD-A02C-4E2B-BB1C-6975997F1B58}" presName="node" presStyleCnt="0"/>
      <dgm:spPr/>
    </dgm:pt>
    <dgm:pt modelId="{CD401CC7-E7A4-44E9-AE85-52A483916C8D}" type="pres">
      <dgm:prSet presAssocID="{1F3853FD-A02C-4E2B-BB1C-6975997F1B58}" presName="parentNode" presStyleLbl="node1" presStyleIdx="1" presStyleCnt="4">
        <dgm:presLayoutVars>
          <dgm:chMax val="1"/>
          <dgm:bulletEnabled val="1"/>
        </dgm:presLayoutVars>
      </dgm:prSet>
      <dgm:spPr/>
      <dgm:t>
        <a:bodyPr/>
        <a:lstStyle/>
        <a:p>
          <a:endParaRPr kumimoji="1" lang="ja-JP" altLang="en-US"/>
        </a:p>
      </dgm:t>
    </dgm:pt>
    <dgm:pt modelId="{5E75E667-9822-4592-8C65-D3A06024BC46}" type="pres">
      <dgm:prSet presAssocID="{1F3853FD-A02C-4E2B-BB1C-6975997F1B58}" presName="childNode" presStyleLbl="revTx" presStyleIdx="0" presStyleCnt="3">
        <dgm:presLayoutVars>
          <dgm:bulletEnabled val="1"/>
        </dgm:presLayoutVars>
      </dgm:prSet>
      <dgm:spPr/>
      <dgm:t>
        <a:bodyPr/>
        <a:lstStyle/>
        <a:p>
          <a:endParaRPr kumimoji="1" lang="ja-JP" altLang="en-US"/>
        </a:p>
      </dgm:t>
    </dgm:pt>
    <dgm:pt modelId="{BB10E622-7DAF-456B-BBC4-534D38598787}" type="pres">
      <dgm:prSet presAssocID="{38325D93-0F73-4A3D-AEEF-733644A9704F}" presName="Name25" presStyleLbl="parChTrans1D1" presStyleIdx="1" presStyleCnt="3"/>
      <dgm:spPr/>
      <dgm:t>
        <a:bodyPr/>
        <a:lstStyle/>
        <a:p>
          <a:endParaRPr kumimoji="1" lang="ja-JP" altLang="en-US"/>
        </a:p>
      </dgm:t>
    </dgm:pt>
    <dgm:pt modelId="{13E4A629-29B2-4C8D-BFF3-4820CEA3FE49}" type="pres">
      <dgm:prSet presAssocID="{2E37C42E-F24B-4E63-8D52-4405A3313A95}" presName="node" presStyleCnt="0"/>
      <dgm:spPr/>
    </dgm:pt>
    <dgm:pt modelId="{FA6CE41C-EC87-4C54-88B4-F8FCDBB40C3C}" type="pres">
      <dgm:prSet presAssocID="{2E37C42E-F24B-4E63-8D52-4405A3313A95}" presName="parentNode" presStyleLbl="node1" presStyleIdx="2" presStyleCnt="4" custScaleX="103334" custScaleY="98523">
        <dgm:presLayoutVars>
          <dgm:chMax val="1"/>
          <dgm:bulletEnabled val="1"/>
        </dgm:presLayoutVars>
      </dgm:prSet>
      <dgm:spPr/>
      <dgm:t>
        <a:bodyPr/>
        <a:lstStyle/>
        <a:p>
          <a:endParaRPr kumimoji="1" lang="ja-JP" altLang="en-US"/>
        </a:p>
      </dgm:t>
    </dgm:pt>
    <dgm:pt modelId="{C87E2B00-FD30-4ECC-8E5B-4333CEEB789F}" type="pres">
      <dgm:prSet presAssocID="{2E37C42E-F24B-4E63-8D52-4405A3313A95}" presName="childNode" presStyleLbl="revTx" presStyleIdx="1" presStyleCnt="3">
        <dgm:presLayoutVars>
          <dgm:bulletEnabled val="1"/>
        </dgm:presLayoutVars>
      </dgm:prSet>
      <dgm:spPr/>
      <dgm:t>
        <a:bodyPr/>
        <a:lstStyle/>
        <a:p>
          <a:endParaRPr kumimoji="1" lang="ja-JP" altLang="en-US"/>
        </a:p>
      </dgm:t>
    </dgm:pt>
    <dgm:pt modelId="{974A785F-4341-470A-864E-3FF07EF9A72E}" type="pres">
      <dgm:prSet presAssocID="{DC704A26-44D0-4443-9F49-F7FCDF868018}" presName="Name25" presStyleLbl="parChTrans1D1" presStyleIdx="2" presStyleCnt="3"/>
      <dgm:spPr/>
      <dgm:t>
        <a:bodyPr/>
        <a:lstStyle/>
        <a:p>
          <a:endParaRPr kumimoji="1" lang="ja-JP" altLang="en-US"/>
        </a:p>
      </dgm:t>
    </dgm:pt>
    <dgm:pt modelId="{F4E41FA8-EFCE-4304-8FCE-59753D38723D}" type="pres">
      <dgm:prSet presAssocID="{4A298A36-930A-4319-8718-8411D5F3CCE6}" presName="node" presStyleCnt="0"/>
      <dgm:spPr/>
    </dgm:pt>
    <dgm:pt modelId="{6F748389-7701-4EDC-BB4A-1905EB19E039}" type="pres">
      <dgm:prSet presAssocID="{4A298A36-930A-4319-8718-8411D5F3CCE6}" presName="parentNode" presStyleLbl="node1" presStyleIdx="3" presStyleCnt="4">
        <dgm:presLayoutVars>
          <dgm:chMax val="1"/>
          <dgm:bulletEnabled val="1"/>
        </dgm:presLayoutVars>
      </dgm:prSet>
      <dgm:spPr/>
      <dgm:t>
        <a:bodyPr/>
        <a:lstStyle/>
        <a:p>
          <a:endParaRPr kumimoji="1" lang="ja-JP" altLang="en-US"/>
        </a:p>
      </dgm:t>
    </dgm:pt>
    <dgm:pt modelId="{3981BA15-2368-4F6F-9290-F0337FC8F759}" type="pres">
      <dgm:prSet presAssocID="{4A298A36-930A-4319-8718-8411D5F3CCE6}" presName="childNode" presStyleLbl="revTx" presStyleIdx="2" presStyleCnt="3">
        <dgm:presLayoutVars>
          <dgm:bulletEnabled val="1"/>
        </dgm:presLayoutVars>
      </dgm:prSet>
      <dgm:spPr/>
      <dgm:t>
        <a:bodyPr/>
        <a:lstStyle/>
        <a:p>
          <a:endParaRPr kumimoji="1" lang="ja-JP" altLang="en-US"/>
        </a:p>
      </dgm:t>
    </dgm:pt>
  </dgm:ptLst>
  <dgm:cxnLst>
    <dgm:cxn modelId="{3C4C3BD0-2CCF-453B-A795-4148F8B1F7BE}" type="presOf" srcId="{77CEC3C1-8F53-4AE9-9D16-7C891BD84D59}" destId="{3981BA15-2368-4F6F-9290-F0337FC8F759}" srcOrd="0" destOrd="0" presId="urn:microsoft.com/office/officeart/2005/8/layout/radial2"/>
    <dgm:cxn modelId="{8F18530B-9A71-422A-9B79-56CDE45CF53D}" type="presOf" srcId="{38325D93-0F73-4A3D-AEEF-733644A9704F}" destId="{BB10E622-7DAF-456B-BBC4-534D38598787}" srcOrd="0" destOrd="0" presId="urn:microsoft.com/office/officeart/2005/8/layout/radial2"/>
    <dgm:cxn modelId="{64039002-26BF-49F3-8ACB-F301A5E33B3C}" type="presOf" srcId="{4A4D9238-AB14-4566-94CE-DDC19B15A987}" destId="{3981BA15-2368-4F6F-9290-F0337FC8F759}" srcOrd="0" destOrd="1" presId="urn:microsoft.com/office/officeart/2005/8/layout/radial2"/>
    <dgm:cxn modelId="{68F67F93-04A1-4C0D-A762-99BC9DFC0636}" type="presOf" srcId="{DC704A26-44D0-4443-9F49-F7FCDF868018}" destId="{974A785F-4341-470A-864E-3FF07EF9A72E}" srcOrd="0" destOrd="0" presId="urn:microsoft.com/office/officeart/2005/8/layout/radial2"/>
    <dgm:cxn modelId="{E8F4409A-0405-4480-8188-74D81ED5183B}" srcId="{1F3853FD-A02C-4E2B-BB1C-6975997F1B58}" destId="{9ABEEDF2-5CB9-4E5A-AB38-28EEEEC992D3}" srcOrd="2" destOrd="0" parTransId="{884D7063-6A8C-470E-8CCA-5C2DDF821CDA}" sibTransId="{4B7A6292-E4D6-4D17-A20F-606CF5B245F5}"/>
    <dgm:cxn modelId="{F26E934E-895E-424C-B71D-98F9762B4201}" type="presOf" srcId="{C7626EE9-4409-42D1-A553-2445CA12ECEC}" destId="{C87E2B00-FD30-4ECC-8E5B-4333CEEB789F}" srcOrd="0" destOrd="0" presId="urn:microsoft.com/office/officeart/2005/8/layout/radial2"/>
    <dgm:cxn modelId="{65F32483-E5E8-42B3-AC16-9308B5DDE974}" srcId="{1F3853FD-A02C-4E2B-BB1C-6975997F1B58}" destId="{EBA14495-9A74-4A1A-A20B-A5F25ACB0365}" srcOrd="0" destOrd="0" parTransId="{38FFB412-23CD-4095-88B7-49E6FA667FF3}" sibTransId="{3AFAE000-9485-40AC-9B8B-A315544AC398}"/>
    <dgm:cxn modelId="{280332CA-E74B-4753-85E6-8CCDE80F5148}" type="presOf" srcId="{4A298A36-930A-4319-8718-8411D5F3CCE6}" destId="{6F748389-7701-4EDC-BB4A-1905EB19E039}" srcOrd="0" destOrd="0" presId="urn:microsoft.com/office/officeart/2005/8/layout/radial2"/>
    <dgm:cxn modelId="{8CE707B0-164A-40EA-8A46-2A7AF7804983}" type="presOf" srcId="{2E37C42E-F24B-4E63-8D52-4405A3313A95}" destId="{FA6CE41C-EC87-4C54-88B4-F8FCDBB40C3C}" srcOrd="0" destOrd="0" presId="urn:microsoft.com/office/officeart/2005/8/layout/radial2"/>
    <dgm:cxn modelId="{B6C003BD-DDD0-4A8E-B32F-53CDEA905B19}" srcId="{8179FB93-B459-439C-8A6D-32A3FB8023D3}" destId="{2E37C42E-F24B-4E63-8D52-4405A3313A95}" srcOrd="1" destOrd="0" parTransId="{38325D93-0F73-4A3D-AEEF-733644A9704F}" sibTransId="{B605D178-6A2C-494A-A1F8-BE033B0F10D0}"/>
    <dgm:cxn modelId="{1F3923E6-5CFD-4E77-BAE6-4251D3420AE1}" type="presOf" srcId="{1F3853FD-A02C-4E2B-BB1C-6975997F1B58}" destId="{CD401CC7-E7A4-44E9-AE85-52A483916C8D}" srcOrd="0" destOrd="0" presId="urn:microsoft.com/office/officeart/2005/8/layout/radial2"/>
    <dgm:cxn modelId="{F148E52D-8A82-4737-8289-11922D6411F2}" type="presOf" srcId="{4CFF638B-09F2-40EC-9464-9FEC291C8423}" destId="{FA2AF442-A4B4-4386-AF26-795299FE91F8}" srcOrd="0" destOrd="0" presId="urn:microsoft.com/office/officeart/2005/8/layout/radial2"/>
    <dgm:cxn modelId="{CF997327-9D23-43FD-8896-2A0BA1A5857B}" type="presOf" srcId="{9ABEEDF2-5CB9-4E5A-AB38-28EEEEC992D3}" destId="{5E75E667-9822-4592-8C65-D3A06024BC46}" srcOrd="0" destOrd="2" presId="urn:microsoft.com/office/officeart/2005/8/layout/radial2"/>
    <dgm:cxn modelId="{9C6BF1F0-C17D-4400-AEDF-5E525C82FD7F}" srcId="{2E37C42E-F24B-4E63-8D52-4405A3313A95}" destId="{C7626EE9-4409-42D1-A553-2445CA12ECEC}" srcOrd="0" destOrd="0" parTransId="{3A724BF2-EC70-4D35-8187-80024DC45E48}" sibTransId="{E15F1EE1-481A-4F20-BB69-5A372CD9107C}"/>
    <dgm:cxn modelId="{06B0FC79-E082-41CA-86A1-5CEDE79FAB1A}" srcId="{8179FB93-B459-439C-8A6D-32A3FB8023D3}" destId="{1F3853FD-A02C-4E2B-BB1C-6975997F1B58}" srcOrd="0" destOrd="0" parTransId="{4CFF638B-09F2-40EC-9464-9FEC291C8423}" sibTransId="{E43AF7C9-7534-4610-82E7-B21E7E56C243}"/>
    <dgm:cxn modelId="{0199DC9B-47E8-4DFE-98DB-ED1096D8E7D7}" type="presOf" srcId="{35CA5227-F600-4713-BCEA-6F24E373CE53}" destId="{5E75E667-9822-4592-8C65-D3A06024BC46}" srcOrd="0" destOrd="1" presId="urn:microsoft.com/office/officeart/2005/8/layout/radial2"/>
    <dgm:cxn modelId="{42D31254-134A-47BD-B0B6-54A144A4F469}" srcId="{2E37C42E-F24B-4E63-8D52-4405A3313A95}" destId="{7B212293-B9DC-42A9-86EF-71B4D4D58830}" srcOrd="1" destOrd="0" parTransId="{B9978C5C-D9DB-4ED5-A673-08268150968B}" sibTransId="{077DB466-2483-40CB-9904-7276EA8AA8E8}"/>
    <dgm:cxn modelId="{528820EF-D751-415C-A46D-7ECC53FF0107}" type="presOf" srcId="{EBA14495-9A74-4A1A-A20B-A5F25ACB0365}" destId="{5E75E667-9822-4592-8C65-D3A06024BC46}" srcOrd="0" destOrd="0" presId="urn:microsoft.com/office/officeart/2005/8/layout/radial2"/>
    <dgm:cxn modelId="{EFC0F8CA-E0AF-4843-827E-AD8D70393B76}" srcId="{8179FB93-B459-439C-8A6D-32A3FB8023D3}" destId="{4A298A36-930A-4319-8718-8411D5F3CCE6}" srcOrd="2" destOrd="0" parTransId="{DC704A26-44D0-4443-9F49-F7FCDF868018}" sibTransId="{81AA0756-C395-44A8-A690-15519FF8E964}"/>
    <dgm:cxn modelId="{7F19EB50-0E08-4CD9-8094-96706F98C294}" srcId="{4A298A36-930A-4319-8718-8411D5F3CCE6}" destId="{4A4D9238-AB14-4566-94CE-DDC19B15A987}" srcOrd="1" destOrd="0" parTransId="{51692FB9-B55F-416C-9C5C-E668910B659B}" sibTransId="{670621AA-E19A-4DBA-A066-FF468C3201FA}"/>
    <dgm:cxn modelId="{E6BCBD4A-CA37-4E48-B78C-E61F66AB2E2E}" type="presOf" srcId="{8179FB93-B459-439C-8A6D-32A3FB8023D3}" destId="{FD3F39CF-81D9-4026-9BF4-CDF69E04BDF3}" srcOrd="0" destOrd="0" presId="urn:microsoft.com/office/officeart/2005/8/layout/radial2"/>
    <dgm:cxn modelId="{78B871DE-61EA-430E-AA9A-0AFF48E487D0}" srcId="{4A298A36-930A-4319-8718-8411D5F3CCE6}" destId="{77CEC3C1-8F53-4AE9-9D16-7C891BD84D59}" srcOrd="0" destOrd="0" parTransId="{2DC93154-4955-4CA1-BEB8-6CD79EAEDADC}" sibTransId="{CA0D604D-197C-4F6B-97B4-42143083CB77}"/>
    <dgm:cxn modelId="{568290E5-D94A-4E07-BE36-529FCBCD5CCC}" srcId="{1F3853FD-A02C-4E2B-BB1C-6975997F1B58}" destId="{35CA5227-F600-4713-BCEA-6F24E373CE53}" srcOrd="1" destOrd="0" parTransId="{65EF83F1-1BED-4040-8BF6-0994008DBE0C}" sibTransId="{0A5939E5-6CC0-49A2-A661-2A74B9D5BD3F}"/>
    <dgm:cxn modelId="{E363CD97-6AF6-4A3E-A602-E054F3BF3119}" type="presOf" srcId="{7B212293-B9DC-42A9-86EF-71B4D4D58830}" destId="{C87E2B00-FD30-4ECC-8E5B-4333CEEB789F}" srcOrd="0" destOrd="1" presId="urn:microsoft.com/office/officeart/2005/8/layout/radial2"/>
    <dgm:cxn modelId="{112A196B-EE61-401A-B7BC-B6B70E15F9F0}" type="presParOf" srcId="{FD3F39CF-81D9-4026-9BF4-CDF69E04BDF3}" destId="{813FDFD6-D182-4040-AC16-33DD04061EAD}" srcOrd="0" destOrd="0" presId="urn:microsoft.com/office/officeart/2005/8/layout/radial2"/>
    <dgm:cxn modelId="{57F4F903-D281-4718-881A-1D6F07C157D0}" type="presParOf" srcId="{813FDFD6-D182-4040-AC16-33DD04061EAD}" destId="{8BABB089-589C-48BB-B6EE-A59F3731C56C}" srcOrd="0" destOrd="0" presId="urn:microsoft.com/office/officeart/2005/8/layout/radial2"/>
    <dgm:cxn modelId="{A2723450-345B-461A-9938-0A30F11AE1E2}" type="presParOf" srcId="{8BABB089-589C-48BB-B6EE-A59F3731C56C}" destId="{A99E12F8-BBF0-4E1D-837C-092E51142A01}" srcOrd="0" destOrd="0" presId="urn:microsoft.com/office/officeart/2005/8/layout/radial2"/>
    <dgm:cxn modelId="{9D6743F0-8C3B-4F4A-90CB-3D104F3EA331}" type="presParOf" srcId="{8BABB089-589C-48BB-B6EE-A59F3731C56C}" destId="{D4A1862E-597A-4D0B-83D2-B993C4759EE1}" srcOrd="1" destOrd="0" presId="urn:microsoft.com/office/officeart/2005/8/layout/radial2"/>
    <dgm:cxn modelId="{8876DD44-82F3-4C56-9A0A-E2CC0927311B}" type="presParOf" srcId="{813FDFD6-D182-4040-AC16-33DD04061EAD}" destId="{FA2AF442-A4B4-4386-AF26-795299FE91F8}" srcOrd="1" destOrd="0" presId="urn:microsoft.com/office/officeart/2005/8/layout/radial2"/>
    <dgm:cxn modelId="{3910C242-4719-4180-9ADC-90947D8D3EA2}" type="presParOf" srcId="{813FDFD6-D182-4040-AC16-33DD04061EAD}" destId="{EF62E6D9-E4DB-4EEA-BD7E-ABD562868D61}" srcOrd="2" destOrd="0" presId="urn:microsoft.com/office/officeart/2005/8/layout/radial2"/>
    <dgm:cxn modelId="{40206855-9A65-4882-8185-222C016C7A17}" type="presParOf" srcId="{EF62E6D9-E4DB-4EEA-BD7E-ABD562868D61}" destId="{CD401CC7-E7A4-44E9-AE85-52A483916C8D}" srcOrd="0" destOrd="0" presId="urn:microsoft.com/office/officeart/2005/8/layout/radial2"/>
    <dgm:cxn modelId="{FF3509C3-F68E-4FC0-BD23-83250E359F3A}" type="presParOf" srcId="{EF62E6D9-E4DB-4EEA-BD7E-ABD562868D61}" destId="{5E75E667-9822-4592-8C65-D3A06024BC46}" srcOrd="1" destOrd="0" presId="urn:microsoft.com/office/officeart/2005/8/layout/radial2"/>
    <dgm:cxn modelId="{B91CD8F4-45E4-4300-9972-2AD5828BCE6A}" type="presParOf" srcId="{813FDFD6-D182-4040-AC16-33DD04061EAD}" destId="{BB10E622-7DAF-456B-BBC4-534D38598787}" srcOrd="3" destOrd="0" presId="urn:microsoft.com/office/officeart/2005/8/layout/radial2"/>
    <dgm:cxn modelId="{AC293454-9CA6-45E8-8A87-FE859B5EA3C7}" type="presParOf" srcId="{813FDFD6-D182-4040-AC16-33DD04061EAD}" destId="{13E4A629-29B2-4C8D-BFF3-4820CEA3FE49}" srcOrd="4" destOrd="0" presId="urn:microsoft.com/office/officeart/2005/8/layout/radial2"/>
    <dgm:cxn modelId="{4CE73004-ADAA-49D7-A85F-54A2C879EC1A}" type="presParOf" srcId="{13E4A629-29B2-4C8D-BFF3-4820CEA3FE49}" destId="{FA6CE41C-EC87-4C54-88B4-F8FCDBB40C3C}" srcOrd="0" destOrd="0" presId="urn:microsoft.com/office/officeart/2005/8/layout/radial2"/>
    <dgm:cxn modelId="{C2F52C25-1948-4294-9299-F5466AAC34A3}" type="presParOf" srcId="{13E4A629-29B2-4C8D-BFF3-4820CEA3FE49}" destId="{C87E2B00-FD30-4ECC-8E5B-4333CEEB789F}" srcOrd="1" destOrd="0" presId="urn:microsoft.com/office/officeart/2005/8/layout/radial2"/>
    <dgm:cxn modelId="{3BB42511-BEDB-4A2B-ACED-17090DDCBFC2}" type="presParOf" srcId="{813FDFD6-D182-4040-AC16-33DD04061EAD}" destId="{974A785F-4341-470A-864E-3FF07EF9A72E}" srcOrd="5" destOrd="0" presId="urn:microsoft.com/office/officeart/2005/8/layout/radial2"/>
    <dgm:cxn modelId="{83371673-A5E3-4FAA-8984-A8C3AEB74225}" type="presParOf" srcId="{813FDFD6-D182-4040-AC16-33DD04061EAD}" destId="{F4E41FA8-EFCE-4304-8FCE-59753D38723D}" srcOrd="6" destOrd="0" presId="urn:microsoft.com/office/officeart/2005/8/layout/radial2"/>
    <dgm:cxn modelId="{E299A630-8D7F-4F4B-98EC-2DF07A58BD5C}" type="presParOf" srcId="{F4E41FA8-EFCE-4304-8FCE-59753D38723D}" destId="{6F748389-7701-4EDC-BB4A-1905EB19E039}" srcOrd="0" destOrd="0" presId="urn:microsoft.com/office/officeart/2005/8/layout/radial2"/>
    <dgm:cxn modelId="{6F681DF9-77FC-463D-9CAF-E7D837C66B64}" type="presParOf" srcId="{F4E41FA8-EFCE-4304-8FCE-59753D38723D}" destId="{3981BA15-2368-4F6F-9290-F0337FC8F759}"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F3EA0BF-9590-4D24-BF97-9791575EDA12}" type="doc">
      <dgm:prSet loTypeId="urn:microsoft.com/office/officeart/2009/3/layout/CircleRelationship" loCatId="relationship" qsTypeId="urn:microsoft.com/office/officeart/2005/8/quickstyle/simple1" qsCatId="simple" csTypeId="urn:microsoft.com/office/officeart/2005/8/colors/colorful3" csCatId="colorful" phldr="1"/>
      <dgm:spPr/>
      <dgm:t>
        <a:bodyPr/>
        <a:lstStyle/>
        <a:p>
          <a:endParaRPr kumimoji="1" lang="ja-JP" altLang="en-US"/>
        </a:p>
      </dgm:t>
    </dgm:pt>
    <dgm:pt modelId="{48B88008-C6DF-4362-BB71-61BB21859180}">
      <dgm:prSet phldrT="[テキスト]" custT="1"/>
      <dgm:spPr/>
      <dgm:t>
        <a:bodyPr/>
        <a:lstStyle/>
        <a:p>
          <a:r>
            <a:rPr kumimoji="1" lang="en-US" altLang="ja-JP" sz="2400" dirty="0"/>
            <a:t>2016 EC-BA</a:t>
          </a:r>
          <a:endParaRPr kumimoji="1" lang="ja-JP" altLang="en-US" sz="2400" dirty="0"/>
        </a:p>
      </dgm:t>
    </dgm:pt>
    <dgm:pt modelId="{F30FDE37-9F56-45B3-89D1-542C9EAE3C4C}" type="parTrans" cxnId="{7ED98DC7-D4DB-457A-92FF-F8E7789675B0}">
      <dgm:prSet/>
      <dgm:spPr/>
      <dgm:t>
        <a:bodyPr/>
        <a:lstStyle/>
        <a:p>
          <a:endParaRPr kumimoji="1" lang="ja-JP" altLang="en-US"/>
        </a:p>
      </dgm:t>
    </dgm:pt>
    <dgm:pt modelId="{BFE2D327-A94C-4C0E-AD3A-5A4A7F884A0B}" type="sibTrans" cxnId="{7ED98DC7-D4DB-457A-92FF-F8E7789675B0}">
      <dgm:prSet/>
      <dgm:spPr/>
      <dgm:t>
        <a:bodyPr/>
        <a:lstStyle/>
        <a:p>
          <a:endParaRPr kumimoji="1" lang="ja-JP" altLang="en-US"/>
        </a:p>
      </dgm:t>
    </dgm:pt>
    <dgm:pt modelId="{88BBADD5-6D28-4366-8BA0-3A0AA1024667}">
      <dgm:prSet phldrT="[テキスト]" custT="1"/>
      <dgm:spPr/>
      <dgm:t>
        <a:bodyPr/>
        <a:lstStyle/>
        <a:p>
          <a:r>
            <a:rPr kumimoji="1" lang="en-US" altLang="ja-JP" sz="1100" dirty="0" smtClean="0"/>
            <a:t>2019 </a:t>
          </a:r>
          <a:r>
            <a:rPr kumimoji="1" lang="en-US" altLang="ja-JP" sz="1100" dirty="0"/>
            <a:t>EC-BF</a:t>
          </a:r>
          <a:endParaRPr kumimoji="1" lang="ja-JP" altLang="en-US" sz="1100" dirty="0"/>
        </a:p>
      </dgm:t>
    </dgm:pt>
    <dgm:pt modelId="{27E52981-B414-43F8-8FEF-7B69201E7DD9}" type="parTrans" cxnId="{C495AC5F-025B-46AC-A400-EF8704CD873A}">
      <dgm:prSet/>
      <dgm:spPr/>
      <dgm:t>
        <a:bodyPr/>
        <a:lstStyle/>
        <a:p>
          <a:endParaRPr kumimoji="1" lang="ja-JP" altLang="en-US"/>
        </a:p>
      </dgm:t>
    </dgm:pt>
    <dgm:pt modelId="{CFE0DD4B-1B7A-4AA6-ADA9-2AB585EF6A88}" type="sibTrans" cxnId="{C495AC5F-025B-46AC-A400-EF8704CD873A}">
      <dgm:prSet/>
      <dgm:spPr/>
      <dgm:t>
        <a:bodyPr/>
        <a:lstStyle/>
        <a:p>
          <a:endParaRPr kumimoji="1" lang="ja-JP" altLang="en-US"/>
        </a:p>
      </dgm:t>
    </dgm:pt>
    <dgm:pt modelId="{2C721BF6-D671-4570-A2F9-0D3CB305EA3D}">
      <dgm:prSet phldrT="[テキスト]" custT="1"/>
      <dgm:spPr/>
      <dgm:t>
        <a:bodyPr/>
        <a:lstStyle/>
        <a:p>
          <a:r>
            <a:rPr kumimoji="1" lang="en-US" altLang="ja-JP" sz="900" dirty="0"/>
            <a:t>Various statistics surveys</a:t>
          </a:r>
          <a:endParaRPr kumimoji="1" lang="ja-JP" altLang="en-US" sz="900" dirty="0"/>
        </a:p>
      </dgm:t>
    </dgm:pt>
    <dgm:pt modelId="{7FC7C0E1-1E04-473C-A397-EF7E9FF1F1B8}" type="parTrans" cxnId="{B4F86948-45B7-4234-BDD0-E6FFD2545FB6}">
      <dgm:prSet/>
      <dgm:spPr/>
      <dgm:t>
        <a:bodyPr/>
        <a:lstStyle/>
        <a:p>
          <a:endParaRPr kumimoji="1" lang="ja-JP" altLang="en-US"/>
        </a:p>
      </dgm:t>
    </dgm:pt>
    <dgm:pt modelId="{AC3D03C9-3317-47CE-BCB9-F20D2A663D84}" type="sibTrans" cxnId="{B4F86948-45B7-4234-BDD0-E6FFD2545FB6}">
      <dgm:prSet/>
      <dgm:spPr/>
      <dgm:t>
        <a:bodyPr/>
        <a:lstStyle/>
        <a:p>
          <a:endParaRPr kumimoji="1" lang="ja-JP" altLang="en-US"/>
        </a:p>
      </dgm:t>
    </dgm:pt>
    <dgm:pt modelId="{A169E634-9074-418A-B874-FE532C5D0813}">
      <dgm:prSet phldrT="[テキスト]" custScaleX="116685" custScaleY="116722" custLinFactNeighborX="-20656" custLinFactNeighborY="27047"/>
      <dgm:spPr/>
      <dgm:t>
        <a:bodyPr/>
        <a:lstStyle/>
        <a:p>
          <a:endParaRPr kumimoji="1" lang="ja-JP" altLang="en-US"/>
        </a:p>
      </dgm:t>
    </dgm:pt>
    <dgm:pt modelId="{67D80633-18E4-412D-8AD4-0AF5CC08E863}" type="parTrans" cxnId="{2F8C45E6-927D-4331-AD1D-05DF088F0183}">
      <dgm:prSet/>
      <dgm:spPr/>
      <dgm:t>
        <a:bodyPr/>
        <a:lstStyle/>
        <a:p>
          <a:endParaRPr kumimoji="1" lang="ja-JP" altLang="en-US"/>
        </a:p>
      </dgm:t>
    </dgm:pt>
    <dgm:pt modelId="{E5224B09-D40E-46D1-8017-21BD1F50196A}" type="sibTrans" cxnId="{2F8C45E6-927D-4331-AD1D-05DF088F0183}">
      <dgm:prSet/>
      <dgm:spPr/>
      <dgm:t>
        <a:bodyPr/>
        <a:lstStyle/>
        <a:p>
          <a:endParaRPr kumimoji="1" lang="ja-JP" altLang="en-US"/>
        </a:p>
      </dgm:t>
    </dgm:pt>
    <dgm:pt modelId="{41E415A6-747F-45D4-A452-FBA041BA3979}">
      <dgm:prSet phldrT="[テキスト]" custScaleX="116685" custScaleY="116722" custLinFactNeighborX="-20656" custLinFactNeighborY="27047"/>
      <dgm:spPr/>
      <dgm:t>
        <a:bodyPr/>
        <a:lstStyle/>
        <a:p>
          <a:endParaRPr kumimoji="1" lang="ja-JP" altLang="en-US"/>
        </a:p>
      </dgm:t>
    </dgm:pt>
    <dgm:pt modelId="{D671E7A4-9579-409C-8A71-2C1186F34542}" type="parTrans" cxnId="{47DA15D6-0D06-483F-82E5-F4040E5E1422}">
      <dgm:prSet/>
      <dgm:spPr/>
      <dgm:t>
        <a:bodyPr/>
        <a:lstStyle/>
        <a:p>
          <a:endParaRPr kumimoji="1" lang="ja-JP" altLang="en-US"/>
        </a:p>
      </dgm:t>
    </dgm:pt>
    <dgm:pt modelId="{98300802-4ADD-4D90-8955-04471D6CB97B}" type="sibTrans" cxnId="{47DA15D6-0D06-483F-82E5-F4040E5E1422}">
      <dgm:prSet/>
      <dgm:spPr/>
      <dgm:t>
        <a:bodyPr/>
        <a:lstStyle/>
        <a:p>
          <a:endParaRPr kumimoji="1" lang="ja-JP" altLang="en-US"/>
        </a:p>
      </dgm:t>
    </dgm:pt>
    <dgm:pt modelId="{C4452E63-14A7-439B-904C-75091A4560E3}">
      <dgm:prSet phldrT="[テキスト]" custScaleX="116685" custScaleY="116722" custLinFactNeighborX="-20656" custLinFactNeighborY="27047"/>
      <dgm:spPr/>
      <dgm:t>
        <a:bodyPr/>
        <a:lstStyle/>
        <a:p>
          <a:endParaRPr kumimoji="1" lang="ja-JP" altLang="en-US"/>
        </a:p>
      </dgm:t>
    </dgm:pt>
    <dgm:pt modelId="{5A8B6C73-7F92-4994-A1C8-3C9A8E1FD253}" type="parTrans" cxnId="{48771E1E-C439-49EB-A995-CF7FB8514283}">
      <dgm:prSet/>
      <dgm:spPr/>
      <dgm:t>
        <a:bodyPr/>
        <a:lstStyle/>
        <a:p>
          <a:endParaRPr kumimoji="1" lang="ja-JP" altLang="en-US"/>
        </a:p>
      </dgm:t>
    </dgm:pt>
    <dgm:pt modelId="{6C40BE45-8847-4E53-994B-2DF410029A5D}" type="sibTrans" cxnId="{48771E1E-C439-49EB-A995-CF7FB8514283}">
      <dgm:prSet/>
      <dgm:spPr/>
      <dgm:t>
        <a:bodyPr/>
        <a:lstStyle/>
        <a:p>
          <a:endParaRPr kumimoji="1" lang="ja-JP" altLang="en-US"/>
        </a:p>
      </dgm:t>
    </dgm:pt>
    <dgm:pt modelId="{DD59B116-38AC-47ED-B50C-CCC1052B329B}" type="pres">
      <dgm:prSet presAssocID="{3F3EA0BF-9590-4D24-BF97-9791575EDA12}" presName="Name0" presStyleCnt="0">
        <dgm:presLayoutVars>
          <dgm:chMax val="1"/>
          <dgm:chPref val="1"/>
        </dgm:presLayoutVars>
      </dgm:prSet>
      <dgm:spPr/>
      <dgm:t>
        <a:bodyPr/>
        <a:lstStyle/>
        <a:p>
          <a:endParaRPr kumimoji="1" lang="ja-JP" altLang="en-US"/>
        </a:p>
      </dgm:t>
    </dgm:pt>
    <dgm:pt modelId="{F9FFCAF3-9AF1-49CB-A193-AFD013DC88C7}" type="pres">
      <dgm:prSet presAssocID="{48B88008-C6DF-4362-BB71-61BB21859180}" presName="Parent" presStyleLbl="node0" presStyleIdx="0" presStyleCnt="1" custLinFactNeighborY="4679">
        <dgm:presLayoutVars>
          <dgm:chMax val="5"/>
          <dgm:chPref val="5"/>
        </dgm:presLayoutVars>
      </dgm:prSet>
      <dgm:spPr/>
      <dgm:t>
        <a:bodyPr/>
        <a:lstStyle/>
        <a:p>
          <a:endParaRPr kumimoji="1" lang="ja-JP" altLang="en-US"/>
        </a:p>
      </dgm:t>
    </dgm:pt>
    <dgm:pt modelId="{ADE1DC29-8D55-4DCD-8151-BCB7F1B326C2}" type="pres">
      <dgm:prSet presAssocID="{48B88008-C6DF-4362-BB71-61BB21859180}" presName="Accent1" presStyleLbl="node1" presStyleIdx="0" presStyleCnt="13"/>
      <dgm:spPr>
        <a:noFill/>
        <a:ln>
          <a:noFill/>
        </a:ln>
      </dgm:spPr>
    </dgm:pt>
    <dgm:pt modelId="{600217D2-16E3-471E-90C5-6CC391B4045C}" type="pres">
      <dgm:prSet presAssocID="{48B88008-C6DF-4362-BB71-61BB21859180}" presName="Accent2" presStyleLbl="node1" presStyleIdx="1" presStyleCnt="13"/>
      <dgm:spPr>
        <a:noFill/>
        <a:ln>
          <a:noFill/>
        </a:ln>
      </dgm:spPr>
    </dgm:pt>
    <dgm:pt modelId="{58F696F0-81BE-4CCC-AEE0-2EA0507A60BC}" type="pres">
      <dgm:prSet presAssocID="{48B88008-C6DF-4362-BB71-61BB21859180}" presName="Accent3" presStyleLbl="node1" presStyleIdx="2" presStyleCnt="13"/>
      <dgm:spPr>
        <a:noFill/>
        <a:ln>
          <a:noFill/>
        </a:ln>
      </dgm:spPr>
    </dgm:pt>
    <dgm:pt modelId="{A4E2B580-ED12-49A3-91B6-B0F2E0D0B218}" type="pres">
      <dgm:prSet presAssocID="{48B88008-C6DF-4362-BB71-61BB21859180}" presName="Accent4" presStyleLbl="node1" presStyleIdx="3" presStyleCnt="13"/>
      <dgm:spPr>
        <a:noFill/>
        <a:ln>
          <a:noFill/>
        </a:ln>
      </dgm:spPr>
    </dgm:pt>
    <dgm:pt modelId="{39C53D5C-9908-4CAE-A82F-D900F296A659}" type="pres">
      <dgm:prSet presAssocID="{48B88008-C6DF-4362-BB71-61BB21859180}" presName="Accent5" presStyleLbl="node1" presStyleIdx="4" presStyleCnt="13"/>
      <dgm:spPr>
        <a:noFill/>
        <a:ln>
          <a:noFill/>
        </a:ln>
      </dgm:spPr>
    </dgm:pt>
    <dgm:pt modelId="{9B185DA7-1769-41B9-92E4-6FDB7D7DA31C}" type="pres">
      <dgm:prSet presAssocID="{48B88008-C6DF-4362-BB71-61BB21859180}" presName="Accent6" presStyleLbl="node1" presStyleIdx="5" presStyleCnt="13"/>
      <dgm:spPr>
        <a:noFill/>
        <a:ln>
          <a:noFill/>
        </a:ln>
      </dgm:spPr>
    </dgm:pt>
    <dgm:pt modelId="{ED8D4949-ACC5-49C8-AA4E-72A5DAC3DDD8}" type="pres">
      <dgm:prSet presAssocID="{88BBADD5-6D28-4366-8BA0-3A0AA1024667}" presName="Child1" presStyleLbl="node1" presStyleIdx="6" presStyleCnt="13">
        <dgm:presLayoutVars>
          <dgm:chMax val="0"/>
          <dgm:chPref val="0"/>
        </dgm:presLayoutVars>
      </dgm:prSet>
      <dgm:spPr/>
      <dgm:t>
        <a:bodyPr/>
        <a:lstStyle/>
        <a:p>
          <a:endParaRPr kumimoji="1" lang="ja-JP" altLang="en-US"/>
        </a:p>
      </dgm:t>
    </dgm:pt>
    <dgm:pt modelId="{2474637B-CF33-46CE-9B82-D83F936ABFD7}" type="pres">
      <dgm:prSet presAssocID="{88BBADD5-6D28-4366-8BA0-3A0AA1024667}" presName="Accent7" presStyleCnt="0"/>
      <dgm:spPr/>
    </dgm:pt>
    <dgm:pt modelId="{52FBDD60-C0AF-4305-B97C-608CDE6F6B3E}" type="pres">
      <dgm:prSet presAssocID="{88BBADD5-6D28-4366-8BA0-3A0AA1024667}" presName="AccentHold1" presStyleLbl="node1" presStyleIdx="7" presStyleCnt="13"/>
      <dgm:spPr>
        <a:noFill/>
        <a:ln>
          <a:noFill/>
        </a:ln>
      </dgm:spPr>
    </dgm:pt>
    <dgm:pt modelId="{1069FEC1-BD82-42EF-A87E-3CB0900592CC}" type="pres">
      <dgm:prSet presAssocID="{88BBADD5-6D28-4366-8BA0-3A0AA1024667}" presName="Accent8" presStyleCnt="0"/>
      <dgm:spPr/>
    </dgm:pt>
    <dgm:pt modelId="{59A883DB-CE77-4173-9AE8-F3998F600359}" type="pres">
      <dgm:prSet presAssocID="{88BBADD5-6D28-4366-8BA0-3A0AA1024667}" presName="AccentHold2" presStyleLbl="node1" presStyleIdx="8" presStyleCnt="13"/>
      <dgm:spPr>
        <a:noFill/>
        <a:ln>
          <a:noFill/>
        </a:ln>
      </dgm:spPr>
    </dgm:pt>
    <dgm:pt modelId="{FAD2E282-F11D-4632-9AB5-47D3C5102A48}" type="pres">
      <dgm:prSet presAssocID="{2C721BF6-D671-4570-A2F9-0D3CB305EA3D}" presName="Child2" presStyleLbl="node1" presStyleIdx="9" presStyleCnt="13" custScaleX="116685" custScaleY="116722" custLinFactY="48937" custLinFactNeighborX="-22710" custLinFactNeighborY="100000">
        <dgm:presLayoutVars>
          <dgm:chMax val="0"/>
          <dgm:chPref val="0"/>
        </dgm:presLayoutVars>
      </dgm:prSet>
      <dgm:spPr/>
      <dgm:t>
        <a:bodyPr/>
        <a:lstStyle/>
        <a:p>
          <a:endParaRPr kumimoji="1" lang="ja-JP" altLang="en-US"/>
        </a:p>
      </dgm:t>
    </dgm:pt>
    <dgm:pt modelId="{34E33169-A137-4823-83DC-C31D4ABF2950}" type="pres">
      <dgm:prSet presAssocID="{2C721BF6-D671-4570-A2F9-0D3CB305EA3D}" presName="Accent9" presStyleCnt="0"/>
      <dgm:spPr/>
    </dgm:pt>
    <dgm:pt modelId="{18DDA808-9270-4460-A690-CE311CDD63CD}" type="pres">
      <dgm:prSet presAssocID="{2C721BF6-D671-4570-A2F9-0D3CB305EA3D}" presName="AccentHold1" presStyleLbl="node1" presStyleIdx="10" presStyleCnt="13"/>
      <dgm:spPr>
        <a:noFill/>
        <a:ln>
          <a:noFill/>
        </a:ln>
      </dgm:spPr>
    </dgm:pt>
    <dgm:pt modelId="{48092D09-4612-4538-8F21-F3A7C9EC8004}" type="pres">
      <dgm:prSet presAssocID="{2C721BF6-D671-4570-A2F9-0D3CB305EA3D}" presName="Accent10" presStyleCnt="0"/>
      <dgm:spPr/>
    </dgm:pt>
    <dgm:pt modelId="{F2307224-0D21-46C1-A989-CED338FA5046}" type="pres">
      <dgm:prSet presAssocID="{2C721BF6-D671-4570-A2F9-0D3CB305EA3D}" presName="AccentHold2" presStyleLbl="node1" presStyleIdx="11" presStyleCnt="13" custLinFactNeighborX="8965" custLinFactNeighborY="13188"/>
      <dgm:spPr>
        <a:noFill/>
        <a:ln>
          <a:noFill/>
        </a:ln>
      </dgm:spPr>
    </dgm:pt>
    <dgm:pt modelId="{D3924134-8D9F-4B87-9CE1-E7D0BCDE3E57}" type="pres">
      <dgm:prSet presAssocID="{2C721BF6-D671-4570-A2F9-0D3CB305EA3D}" presName="Accent11" presStyleCnt="0"/>
      <dgm:spPr/>
    </dgm:pt>
    <dgm:pt modelId="{42B850DB-77E5-4819-87C5-3BEFE5F06AA7}" type="pres">
      <dgm:prSet presAssocID="{2C721BF6-D671-4570-A2F9-0D3CB305EA3D}" presName="AccentHold3" presStyleLbl="node1" presStyleIdx="12" presStyleCnt="13"/>
      <dgm:spPr>
        <a:noFill/>
        <a:ln>
          <a:noFill/>
        </a:ln>
      </dgm:spPr>
    </dgm:pt>
  </dgm:ptLst>
  <dgm:cxnLst>
    <dgm:cxn modelId="{47DA15D6-0D06-483F-82E5-F4040E5E1422}" srcId="{3F3EA0BF-9590-4D24-BF97-9791575EDA12}" destId="{41E415A6-747F-45D4-A452-FBA041BA3979}" srcOrd="2" destOrd="0" parTransId="{D671E7A4-9579-409C-8A71-2C1186F34542}" sibTransId="{98300802-4ADD-4D90-8955-04471D6CB97B}"/>
    <dgm:cxn modelId="{B4F86948-45B7-4234-BDD0-E6FFD2545FB6}" srcId="{48B88008-C6DF-4362-BB71-61BB21859180}" destId="{2C721BF6-D671-4570-A2F9-0D3CB305EA3D}" srcOrd="1" destOrd="0" parTransId="{7FC7C0E1-1E04-473C-A397-EF7E9FF1F1B8}" sibTransId="{AC3D03C9-3317-47CE-BCB9-F20D2A663D84}"/>
    <dgm:cxn modelId="{42035E4C-A0FB-4099-9D8B-CE0B89B3BC04}" type="presOf" srcId="{88BBADD5-6D28-4366-8BA0-3A0AA1024667}" destId="{ED8D4949-ACC5-49C8-AA4E-72A5DAC3DDD8}" srcOrd="0" destOrd="0" presId="urn:microsoft.com/office/officeart/2009/3/layout/CircleRelationship"/>
    <dgm:cxn modelId="{2F8C45E6-927D-4331-AD1D-05DF088F0183}" srcId="{3F3EA0BF-9590-4D24-BF97-9791575EDA12}" destId="{A169E634-9074-418A-B874-FE532C5D0813}" srcOrd="1" destOrd="0" parTransId="{67D80633-18E4-412D-8AD4-0AF5CC08E863}" sibTransId="{E5224B09-D40E-46D1-8017-21BD1F50196A}"/>
    <dgm:cxn modelId="{C495AC5F-025B-46AC-A400-EF8704CD873A}" srcId="{48B88008-C6DF-4362-BB71-61BB21859180}" destId="{88BBADD5-6D28-4366-8BA0-3A0AA1024667}" srcOrd="0" destOrd="0" parTransId="{27E52981-B414-43F8-8FEF-7B69201E7DD9}" sibTransId="{CFE0DD4B-1B7A-4AA6-ADA9-2AB585EF6A88}"/>
    <dgm:cxn modelId="{7ED98DC7-D4DB-457A-92FF-F8E7789675B0}" srcId="{3F3EA0BF-9590-4D24-BF97-9791575EDA12}" destId="{48B88008-C6DF-4362-BB71-61BB21859180}" srcOrd="0" destOrd="0" parTransId="{F30FDE37-9F56-45B3-89D1-542C9EAE3C4C}" sibTransId="{BFE2D327-A94C-4C0E-AD3A-5A4A7F884A0B}"/>
    <dgm:cxn modelId="{54A13DE7-D21F-4387-A0F7-F0265854D713}" type="presOf" srcId="{2C721BF6-D671-4570-A2F9-0D3CB305EA3D}" destId="{FAD2E282-F11D-4632-9AB5-47D3C5102A48}" srcOrd="0" destOrd="0" presId="urn:microsoft.com/office/officeart/2009/3/layout/CircleRelationship"/>
    <dgm:cxn modelId="{1C02F233-BFD3-42F0-A771-E44B7D6C58D6}" type="presOf" srcId="{48B88008-C6DF-4362-BB71-61BB21859180}" destId="{F9FFCAF3-9AF1-49CB-A193-AFD013DC88C7}" srcOrd="0" destOrd="0" presId="urn:microsoft.com/office/officeart/2009/3/layout/CircleRelationship"/>
    <dgm:cxn modelId="{65B4F38E-834E-479B-AB9A-CC2E9462C679}" type="presOf" srcId="{3F3EA0BF-9590-4D24-BF97-9791575EDA12}" destId="{DD59B116-38AC-47ED-B50C-CCC1052B329B}" srcOrd="0" destOrd="0" presId="urn:microsoft.com/office/officeart/2009/3/layout/CircleRelationship"/>
    <dgm:cxn modelId="{48771E1E-C439-49EB-A995-CF7FB8514283}" srcId="{3F3EA0BF-9590-4D24-BF97-9791575EDA12}" destId="{C4452E63-14A7-439B-904C-75091A4560E3}" srcOrd="3" destOrd="0" parTransId="{5A8B6C73-7F92-4994-A1C8-3C9A8E1FD253}" sibTransId="{6C40BE45-8847-4E53-994B-2DF410029A5D}"/>
    <dgm:cxn modelId="{19218ED5-4156-433D-9F83-FDB8F363E41D}" type="presParOf" srcId="{DD59B116-38AC-47ED-B50C-CCC1052B329B}" destId="{F9FFCAF3-9AF1-49CB-A193-AFD013DC88C7}" srcOrd="0" destOrd="0" presId="urn:microsoft.com/office/officeart/2009/3/layout/CircleRelationship"/>
    <dgm:cxn modelId="{85167FCF-D2A1-4B73-8991-055130FE0051}" type="presParOf" srcId="{DD59B116-38AC-47ED-B50C-CCC1052B329B}" destId="{ADE1DC29-8D55-4DCD-8151-BCB7F1B326C2}" srcOrd="1" destOrd="0" presId="urn:microsoft.com/office/officeart/2009/3/layout/CircleRelationship"/>
    <dgm:cxn modelId="{9B995548-6EDC-45E4-A5C1-4698B78727A7}" type="presParOf" srcId="{DD59B116-38AC-47ED-B50C-CCC1052B329B}" destId="{600217D2-16E3-471E-90C5-6CC391B4045C}" srcOrd="2" destOrd="0" presId="urn:microsoft.com/office/officeart/2009/3/layout/CircleRelationship"/>
    <dgm:cxn modelId="{FC277E2D-52D1-4911-8690-3EE429EA6340}" type="presParOf" srcId="{DD59B116-38AC-47ED-B50C-CCC1052B329B}" destId="{58F696F0-81BE-4CCC-AEE0-2EA0507A60BC}" srcOrd="3" destOrd="0" presId="urn:microsoft.com/office/officeart/2009/3/layout/CircleRelationship"/>
    <dgm:cxn modelId="{E32A9D59-F5B8-4A9F-901B-0ADC6E5D3306}" type="presParOf" srcId="{DD59B116-38AC-47ED-B50C-CCC1052B329B}" destId="{A4E2B580-ED12-49A3-91B6-B0F2E0D0B218}" srcOrd="4" destOrd="0" presId="urn:microsoft.com/office/officeart/2009/3/layout/CircleRelationship"/>
    <dgm:cxn modelId="{A31BF43D-8E0C-4DBF-BA84-36E7865A9CB4}" type="presParOf" srcId="{DD59B116-38AC-47ED-B50C-CCC1052B329B}" destId="{39C53D5C-9908-4CAE-A82F-D900F296A659}" srcOrd="5" destOrd="0" presId="urn:microsoft.com/office/officeart/2009/3/layout/CircleRelationship"/>
    <dgm:cxn modelId="{82EBC57E-29A4-4191-AADB-36705C0901D0}" type="presParOf" srcId="{DD59B116-38AC-47ED-B50C-CCC1052B329B}" destId="{9B185DA7-1769-41B9-92E4-6FDB7D7DA31C}" srcOrd="6" destOrd="0" presId="urn:microsoft.com/office/officeart/2009/3/layout/CircleRelationship"/>
    <dgm:cxn modelId="{C636112B-29F3-4FA5-B49B-45D891C84BBA}" type="presParOf" srcId="{DD59B116-38AC-47ED-B50C-CCC1052B329B}" destId="{ED8D4949-ACC5-49C8-AA4E-72A5DAC3DDD8}" srcOrd="7" destOrd="0" presId="urn:microsoft.com/office/officeart/2009/3/layout/CircleRelationship"/>
    <dgm:cxn modelId="{4B2C37FC-1178-4BF1-9708-258A61B22C19}" type="presParOf" srcId="{DD59B116-38AC-47ED-B50C-CCC1052B329B}" destId="{2474637B-CF33-46CE-9B82-D83F936ABFD7}" srcOrd="8" destOrd="0" presId="urn:microsoft.com/office/officeart/2009/3/layout/CircleRelationship"/>
    <dgm:cxn modelId="{0D1C3B83-98AE-4DE8-B457-21F86AC47FD6}" type="presParOf" srcId="{2474637B-CF33-46CE-9B82-D83F936ABFD7}" destId="{52FBDD60-C0AF-4305-B97C-608CDE6F6B3E}" srcOrd="0" destOrd="0" presId="urn:microsoft.com/office/officeart/2009/3/layout/CircleRelationship"/>
    <dgm:cxn modelId="{CAB7B0F1-C794-4577-9118-94804FCB5AF6}" type="presParOf" srcId="{DD59B116-38AC-47ED-B50C-CCC1052B329B}" destId="{1069FEC1-BD82-42EF-A87E-3CB0900592CC}" srcOrd="9" destOrd="0" presId="urn:microsoft.com/office/officeart/2009/3/layout/CircleRelationship"/>
    <dgm:cxn modelId="{8AE6B3A0-9A03-4441-8F42-8D9779537E44}" type="presParOf" srcId="{1069FEC1-BD82-42EF-A87E-3CB0900592CC}" destId="{59A883DB-CE77-4173-9AE8-F3998F600359}" srcOrd="0" destOrd="0" presId="urn:microsoft.com/office/officeart/2009/3/layout/CircleRelationship"/>
    <dgm:cxn modelId="{4AB573F4-B08D-400E-9C9A-6F13657970BC}" type="presParOf" srcId="{DD59B116-38AC-47ED-B50C-CCC1052B329B}" destId="{FAD2E282-F11D-4632-9AB5-47D3C5102A48}" srcOrd="10" destOrd="0" presId="urn:microsoft.com/office/officeart/2009/3/layout/CircleRelationship"/>
    <dgm:cxn modelId="{5D5C02EA-59C2-43EB-962D-11D3DAA87A5E}" type="presParOf" srcId="{DD59B116-38AC-47ED-B50C-CCC1052B329B}" destId="{34E33169-A137-4823-83DC-C31D4ABF2950}" srcOrd="11" destOrd="0" presId="urn:microsoft.com/office/officeart/2009/3/layout/CircleRelationship"/>
    <dgm:cxn modelId="{9575ED4B-CC2B-44DE-A43E-9CBEE2A5E5DE}" type="presParOf" srcId="{34E33169-A137-4823-83DC-C31D4ABF2950}" destId="{18DDA808-9270-4460-A690-CE311CDD63CD}" srcOrd="0" destOrd="0" presId="urn:microsoft.com/office/officeart/2009/3/layout/CircleRelationship"/>
    <dgm:cxn modelId="{591D5AE1-A8A0-421B-AD83-6E4DCA199D3D}" type="presParOf" srcId="{DD59B116-38AC-47ED-B50C-CCC1052B329B}" destId="{48092D09-4612-4538-8F21-F3A7C9EC8004}" srcOrd="12" destOrd="0" presId="urn:microsoft.com/office/officeart/2009/3/layout/CircleRelationship"/>
    <dgm:cxn modelId="{D9D87CBD-5468-4AB9-9680-2EEAE5219F8B}" type="presParOf" srcId="{48092D09-4612-4538-8F21-F3A7C9EC8004}" destId="{F2307224-0D21-46C1-A989-CED338FA5046}" srcOrd="0" destOrd="0" presId="urn:microsoft.com/office/officeart/2009/3/layout/CircleRelationship"/>
    <dgm:cxn modelId="{424720E3-2CBA-402D-9AC8-E1B687CC4397}" type="presParOf" srcId="{DD59B116-38AC-47ED-B50C-CCC1052B329B}" destId="{D3924134-8D9F-4B87-9CE1-E7D0BCDE3E57}" srcOrd="13" destOrd="0" presId="urn:microsoft.com/office/officeart/2009/3/layout/CircleRelationship"/>
    <dgm:cxn modelId="{F949EA92-5AD7-4401-93F5-342E75AAE881}" type="presParOf" srcId="{D3924134-8D9F-4B87-9CE1-E7D0BCDE3E57}" destId="{42B850DB-77E5-4819-87C5-3BEFE5F06AA7}" srcOrd="0" destOrd="0" presId="urn:microsoft.com/office/officeart/2009/3/layout/CircleRelationship"/>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BAFE8D1-B269-4A23-BA32-8E4E12867D2A}" type="doc">
      <dgm:prSet loTypeId="urn:microsoft.com/office/officeart/2005/8/layout/cycle3" loCatId="cycle" qsTypeId="urn:microsoft.com/office/officeart/2005/8/quickstyle/simple1" qsCatId="simple" csTypeId="urn:microsoft.com/office/officeart/2005/8/colors/colorful2" csCatId="colorful" phldr="1"/>
      <dgm:spPr/>
      <dgm:t>
        <a:bodyPr/>
        <a:lstStyle/>
        <a:p>
          <a:endParaRPr kumimoji="1" lang="ja-JP" altLang="en-US"/>
        </a:p>
      </dgm:t>
    </dgm:pt>
    <dgm:pt modelId="{20617FDF-34B8-43A6-A1EC-78100A69BC7B}">
      <dgm:prSet phldrT="[テキスト]" custT="1"/>
      <dgm:spPr>
        <a:xfrm>
          <a:off x="2114847" y="1515"/>
          <a:ext cx="1866304" cy="933152"/>
        </a:xfrm>
        <a:prstGeom prst="round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kumimoji="1" lang="en-US" altLang="ja-JP" sz="3600" dirty="0">
              <a:solidFill>
                <a:sysClr val="window" lastClr="FFFFFF"/>
              </a:solidFill>
              <a:latin typeface="Calibri"/>
              <a:ea typeface="ＭＳ Ｐゴシック" panose="020B0600070205080204" pitchFamily="50" charset="-128"/>
              <a:cs typeface="+mn-cs"/>
            </a:rPr>
            <a:t>EC-BA</a:t>
          </a:r>
          <a:endParaRPr kumimoji="1" lang="ja-JP" altLang="en-US" sz="3600" dirty="0">
            <a:solidFill>
              <a:sysClr val="window" lastClr="FFFFFF"/>
            </a:solidFill>
            <a:latin typeface="Calibri"/>
            <a:ea typeface="ＭＳ Ｐゴシック" panose="020B0600070205080204" pitchFamily="50" charset="-128"/>
            <a:cs typeface="+mn-cs"/>
          </a:endParaRPr>
        </a:p>
      </dgm:t>
    </dgm:pt>
    <dgm:pt modelId="{3685466A-5A45-4A16-A790-08E04740AF86}" type="parTrans" cxnId="{1C041068-42FB-4782-9D4F-BE47F73082A3}">
      <dgm:prSet/>
      <dgm:spPr/>
      <dgm:t>
        <a:bodyPr/>
        <a:lstStyle/>
        <a:p>
          <a:endParaRPr kumimoji="1" lang="ja-JP" altLang="en-US"/>
        </a:p>
      </dgm:t>
    </dgm:pt>
    <dgm:pt modelId="{7BF7E717-F63B-4FEB-97A9-582EEBBF9204}" type="sibTrans" cxnId="{1C041068-42FB-4782-9D4F-BE47F73082A3}">
      <dgm:prSet/>
      <dgm:spPr>
        <a:xfrm>
          <a:off x="1020730" y="-22083"/>
          <a:ext cx="4054539" cy="4054539"/>
        </a:xfrm>
        <a:prstGeom prst="circularArrow">
          <a:avLst>
            <a:gd name="adj1" fmla="val 5544"/>
            <a:gd name="adj2" fmla="val 330680"/>
            <a:gd name="adj3" fmla="val 13815233"/>
            <a:gd name="adj4" fmla="val 17362087"/>
            <a:gd name="adj5" fmla="val 5757"/>
          </a:avLst>
        </a:prstGeom>
        <a:solidFill>
          <a:srgbClr val="C0504D">
            <a:tint val="40000"/>
            <a:hueOff val="0"/>
            <a:satOff val="0"/>
            <a:lumOff val="0"/>
            <a:alphaOff val="0"/>
          </a:srgbClr>
        </a:solidFill>
        <a:ln>
          <a:noFill/>
        </a:ln>
        <a:effectLst/>
      </dgm:spPr>
      <dgm:t>
        <a:bodyPr/>
        <a:lstStyle/>
        <a:p>
          <a:endParaRPr kumimoji="1" lang="ja-JP" altLang="en-US"/>
        </a:p>
      </dgm:t>
    </dgm:pt>
    <dgm:pt modelId="{62CD340E-7203-402B-9F8F-6BA4595E992C}">
      <dgm:prSet phldrT="[テキスト]"/>
      <dgm:spPr>
        <a:xfrm>
          <a:off x="3759238" y="1196235"/>
          <a:ext cx="1866304" cy="933152"/>
        </a:xfrm>
        <a:prstGeom prst="roundRect">
          <a:avLst/>
        </a:prstGeom>
        <a:solidFill>
          <a:srgbClr val="C0504D">
            <a:hueOff val="1170380"/>
            <a:satOff val="-1460"/>
            <a:lumOff val="343"/>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Calibri"/>
              <a:ea typeface="ＭＳ Ｐゴシック" panose="020B0600070205080204" pitchFamily="50" charset="-128"/>
              <a:cs typeface="+mn-cs"/>
            </a:rPr>
            <a:t>Register Statistics</a:t>
          </a:r>
        </a:p>
      </dgm:t>
    </dgm:pt>
    <dgm:pt modelId="{AA026833-D074-4824-8F86-4EE1C9E22CC7}" type="parTrans" cxnId="{9D5118AA-9456-4A29-9F32-FEC5C3030EB0}">
      <dgm:prSet/>
      <dgm:spPr/>
      <dgm:t>
        <a:bodyPr/>
        <a:lstStyle/>
        <a:p>
          <a:endParaRPr kumimoji="1" lang="ja-JP" altLang="en-US"/>
        </a:p>
      </dgm:t>
    </dgm:pt>
    <dgm:pt modelId="{F3401CEB-EA64-479F-844B-F32B49CAFE92}" type="sibTrans" cxnId="{9D5118AA-9456-4A29-9F32-FEC5C3030EB0}">
      <dgm:prSet/>
      <dgm:spPr/>
      <dgm:t>
        <a:bodyPr/>
        <a:lstStyle/>
        <a:p>
          <a:endParaRPr kumimoji="1" lang="ja-JP" altLang="en-US"/>
        </a:p>
      </dgm:t>
    </dgm:pt>
    <dgm:pt modelId="{4885865F-424D-4240-A7FF-0E29A0A938C4}">
      <dgm:prSet phldrT="[テキスト]"/>
      <dgm:spPr>
        <a:xfrm>
          <a:off x="3131137" y="3129332"/>
          <a:ext cx="1866304" cy="933152"/>
        </a:xfrm>
        <a:prstGeom prst="roundRect">
          <a:avLst/>
        </a:prstGeom>
        <a:solidFill>
          <a:srgbClr val="C0504D">
            <a:hueOff val="2340759"/>
            <a:satOff val="-2919"/>
            <a:lumOff val="686"/>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Calibri"/>
              <a:ea typeface="ＭＳ Ｐゴシック" panose="020B0600070205080204" pitchFamily="50" charset="-128"/>
              <a:cs typeface="+mn-cs"/>
            </a:rPr>
            <a:t>Register Statistics</a:t>
          </a:r>
        </a:p>
      </dgm:t>
    </dgm:pt>
    <dgm:pt modelId="{2CAC830F-BBE9-4710-9293-D711945C569F}" type="parTrans" cxnId="{27822857-D4E6-4125-9704-0350E44D1BEC}">
      <dgm:prSet/>
      <dgm:spPr/>
      <dgm:t>
        <a:bodyPr/>
        <a:lstStyle/>
        <a:p>
          <a:endParaRPr kumimoji="1" lang="ja-JP" altLang="en-US"/>
        </a:p>
      </dgm:t>
    </dgm:pt>
    <dgm:pt modelId="{E20E6CBF-E77A-4DA2-906E-B2727CAC1CC2}" type="sibTrans" cxnId="{27822857-D4E6-4125-9704-0350E44D1BEC}">
      <dgm:prSet/>
      <dgm:spPr/>
      <dgm:t>
        <a:bodyPr/>
        <a:lstStyle/>
        <a:p>
          <a:endParaRPr kumimoji="1" lang="ja-JP" altLang="en-US"/>
        </a:p>
      </dgm:t>
    </dgm:pt>
    <dgm:pt modelId="{100D3AE0-4DA3-4B64-80CD-C03D32DA8BA5}">
      <dgm:prSet phldrT="[テキスト]"/>
      <dgm:spPr>
        <a:xfrm>
          <a:off x="1098558" y="3129332"/>
          <a:ext cx="1866304" cy="933152"/>
        </a:xfrm>
        <a:prstGeom prst="roundRect">
          <a:avLst/>
        </a:prstGeom>
        <a:solidFill>
          <a:srgbClr val="C0504D">
            <a:hueOff val="3511139"/>
            <a:satOff val="-4379"/>
            <a:lumOff val="103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Calibri"/>
              <a:ea typeface="ＭＳ Ｐゴシック" panose="020B0600070205080204" pitchFamily="50" charset="-128"/>
              <a:cs typeface="+mn-cs"/>
            </a:rPr>
            <a:t>Register Statistics</a:t>
          </a:r>
        </a:p>
      </dgm:t>
    </dgm:pt>
    <dgm:pt modelId="{4882A1E7-C4A6-4F00-8862-1273148325A5}" type="parTrans" cxnId="{A221BD72-389D-435E-BBDA-9D837C60D213}">
      <dgm:prSet/>
      <dgm:spPr/>
      <dgm:t>
        <a:bodyPr/>
        <a:lstStyle/>
        <a:p>
          <a:endParaRPr kumimoji="1" lang="ja-JP" altLang="en-US"/>
        </a:p>
      </dgm:t>
    </dgm:pt>
    <dgm:pt modelId="{A9384103-9916-42B1-9ED1-C60591ABF0C0}" type="sibTrans" cxnId="{A221BD72-389D-435E-BBDA-9D837C60D213}">
      <dgm:prSet/>
      <dgm:spPr/>
      <dgm:t>
        <a:bodyPr/>
        <a:lstStyle/>
        <a:p>
          <a:endParaRPr kumimoji="1" lang="ja-JP" altLang="en-US"/>
        </a:p>
      </dgm:t>
    </dgm:pt>
    <dgm:pt modelId="{BF773534-B37A-4C6A-ACC1-BA974FD576D4}">
      <dgm:prSet phldrT="[テキスト]"/>
      <dgm:spPr>
        <a:xfrm>
          <a:off x="470456" y="1196235"/>
          <a:ext cx="1866304" cy="933152"/>
        </a:xfrm>
        <a:prstGeom prst="roundRect">
          <a:avLst/>
        </a:prstGeom>
        <a:solidFill>
          <a:srgbClr val="C0504D">
            <a:hueOff val="4681519"/>
            <a:satOff val="-5839"/>
            <a:lumOff val="1373"/>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kumimoji="1" lang="en-US" altLang="ja-JP" dirty="0">
              <a:solidFill>
                <a:sysClr val="window" lastClr="FFFFFF"/>
              </a:solidFill>
              <a:latin typeface="Calibri"/>
              <a:ea typeface="ＭＳ Ｐゴシック" panose="020B0600070205080204" pitchFamily="50" charset="-128"/>
              <a:cs typeface="+mn-cs"/>
            </a:rPr>
            <a:t>Register Statistics</a:t>
          </a:r>
        </a:p>
      </dgm:t>
    </dgm:pt>
    <dgm:pt modelId="{C314B831-374A-4D0F-AD35-8E81859A4729}" type="parTrans" cxnId="{8AB44DEC-54F0-4A81-AB18-ECB265323747}">
      <dgm:prSet/>
      <dgm:spPr/>
      <dgm:t>
        <a:bodyPr/>
        <a:lstStyle/>
        <a:p>
          <a:endParaRPr kumimoji="1" lang="ja-JP" altLang="en-US"/>
        </a:p>
      </dgm:t>
    </dgm:pt>
    <dgm:pt modelId="{9E76C949-628D-45C7-B071-2EC7FA558037}" type="sibTrans" cxnId="{8AB44DEC-54F0-4A81-AB18-ECB265323747}">
      <dgm:prSet/>
      <dgm:spPr/>
      <dgm:t>
        <a:bodyPr/>
        <a:lstStyle/>
        <a:p>
          <a:endParaRPr kumimoji="1" lang="ja-JP" altLang="en-US"/>
        </a:p>
      </dgm:t>
    </dgm:pt>
    <dgm:pt modelId="{8CD35FF4-4E45-45A2-8745-CDF5CD96B565}" type="pres">
      <dgm:prSet presAssocID="{0BAFE8D1-B269-4A23-BA32-8E4E12867D2A}" presName="Name0" presStyleCnt="0">
        <dgm:presLayoutVars>
          <dgm:dir/>
          <dgm:resizeHandles val="exact"/>
        </dgm:presLayoutVars>
      </dgm:prSet>
      <dgm:spPr/>
      <dgm:t>
        <a:bodyPr/>
        <a:lstStyle/>
        <a:p>
          <a:endParaRPr kumimoji="1" lang="ja-JP" altLang="en-US"/>
        </a:p>
      </dgm:t>
    </dgm:pt>
    <dgm:pt modelId="{65486BCC-1E8F-4AE3-A7BA-1079D8133895}" type="pres">
      <dgm:prSet presAssocID="{0BAFE8D1-B269-4A23-BA32-8E4E12867D2A}" presName="cycle" presStyleCnt="0"/>
      <dgm:spPr/>
    </dgm:pt>
    <dgm:pt modelId="{61228B2D-8A7C-43FA-AD28-4E60F4185CCC}" type="pres">
      <dgm:prSet presAssocID="{20617FDF-34B8-43A6-A1EC-78100A69BC7B}" presName="nodeFirstNode" presStyleLbl="node1" presStyleIdx="0" presStyleCnt="5">
        <dgm:presLayoutVars>
          <dgm:bulletEnabled val="1"/>
        </dgm:presLayoutVars>
      </dgm:prSet>
      <dgm:spPr/>
      <dgm:t>
        <a:bodyPr/>
        <a:lstStyle/>
        <a:p>
          <a:endParaRPr kumimoji="1" lang="ja-JP" altLang="en-US"/>
        </a:p>
      </dgm:t>
    </dgm:pt>
    <dgm:pt modelId="{3A4C2AF9-15A0-4D51-9886-12FDBCEB6AA9}" type="pres">
      <dgm:prSet presAssocID="{7BF7E717-F63B-4FEB-97A9-582EEBBF9204}" presName="sibTransFirstNode" presStyleLbl="bgShp" presStyleIdx="0" presStyleCnt="1"/>
      <dgm:spPr/>
      <dgm:t>
        <a:bodyPr/>
        <a:lstStyle/>
        <a:p>
          <a:endParaRPr kumimoji="1" lang="ja-JP" altLang="en-US"/>
        </a:p>
      </dgm:t>
    </dgm:pt>
    <dgm:pt modelId="{FA27FD66-5B0D-49EB-8BF5-BA8CCF1D4868}" type="pres">
      <dgm:prSet presAssocID="{62CD340E-7203-402B-9F8F-6BA4595E992C}" presName="nodeFollowingNodes" presStyleLbl="node1" presStyleIdx="1" presStyleCnt="5">
        <dgm:presLayoutVars>
          <dgm:bulletEnabled val="1"/>
        </dgm:presLayoutVars>
      </dgm:prSet>
      <dgm:spPr/>
      <dgm:t>
        <a:bodyPr/>
        <a:lstStyle/>
        <a:p>
          <a:endParaRPr kumimoji="1" lang="ja-JP" altLang="en-US"/>
        </a:p>
      </dgm:t>
    </dgm:pt>
    <dgm:pt modelId="{7654EBA7-96CD-41E4-9B51-0BAEBBA98D60}" type="pres">
      <dgm:prSet presAssocID="{4885865F-424D-4240-A7FF-0E29A0A938C4}" presName="nodeFollowingNodes" presStyleLbl="node1" presStyleIdx="2" presStyleCnt="5">
        <dgm:presLayoutVars>
          <dgm:bulletEnabled val="1"/>
        </dgm:presLayoutVars>
      </dgm:prSet>
      <dgm:spPr/>
      <dgm:t>
        <a:bodyPr/>
        <a:lstStyle/>
        <a:p>
          <a:endParaRPr kumimoji="1" lang="ja-JP" altLang="en-US"/>
        </a:p>
      </dgm:t>
    </dgm:pt>
    <dgm:pt modelId="{D27D0753-F29D-467D-B6B6-5821CDD105DE}" type="pres">
      <dgm:prSet presAssocID="{100D3AE0-4DA3-4B64-80CD-C03D32DA8BA5}" presName="nodeFollowingNodes" presStyleLbl="node1" presStyleIdx="3" presStyleCnt="5">
        <dgm:presLayoutVars>
          <dgm:bulletEnabled val="1"/>
        </dgm:presLayoutVars>
      </dgm:prSet>
      <dgm:spPr/>
      <dgm:t>
        <a:bodyPr/>
        <a:lstStyle/>
        <a:p>
          <a:endParaRPr kumimoji="1" lang="ja-JP" altLang="en-US"/>
        </a:p>
      </dgm:t>
    </dgm:pt>
    <dgm:pt modelId="{DD6B0061-62F8-46E2-B55F-2D35704D326F}" type="pres">
      <dgm:prSet presAssocID="{BF773534-B37A-4C6A-ACC1-BA974FD576D4}" presName="nodeFollowingNodes" presStyleLbl="node1" presStyleIdx="4" presStyleCnt="5">
        <dgm:presLayoutVars>
          <dgm:bulletEnabled val="1"/>
        </dgm:presLayoutVars>
      </dgm:prSet>
      <dgm:spPr/>
      <dgm:t>
        <a:bodyPr/>
        <a:lstStyle/>
        <a:p>
          <a:endParaRPr kumimoji="1" lang="ja-JP" altLang="en-US"/>
        </a:p>
      </dgm:t>
    </dgm:pt>
  </dgm:ptLst>
  <dgm:cxnLst>
    <dgm:cxn modelId="{27822857-D4E6-4125-9704-0350E44D1BEC}" srcId="{0BAFE8D1-B269-4A23-BA32-8E4E12867D2A}" destId="{4885865F-424D-4240-A7FF-0E29A0A938C4}" srcOrd="2" destOrd="0" parTransId="{2CAC830F-BBE9-4710-9293-D711945C569F}" sibTransId="{E20E6CBF-E77A-4DA2-906E-B2727CAC1CC2}"/>
    <dgm:cxn modelId="{0CDDCBDD-3703-437E-82C9-AF81790510E5}" type="presOf" srcId="{7BF7E717-F63B-4FEB-97A9-582EEBBF9204}" destId="{3A4C2AF9-15A0-4D51-9886-12FDBCEB6AA9}" srcOrd="0" destOrd="0" presId="urn:microsoft.com/office/officeart/2005/8/layout/cycle3"/>
    <dgm:cxn modelId="{9D5118AA-9456-4A29-9F32-FEC5C3030EB0}" srcId="{0BAFE8D1-B269-4A23-BA32-8E4E12867D2A}" destId="{62CD340E-7203-402B-9F8F-6BA4595E992C}" srcOrd="1" destOrd="0" parTransId="{AA026833-D074-4824-8F86-4EE1C9E22CC7}" sibTransId="{F3401CEB-EA64-479F-844B-F32B49CAFE92}"/>
    <dgm:cxn modelId="{440DF605-F190-483E-9BDF-803F44B245F8}" type="presOf" srcId="{BF773534-B37A-4C6A-ACC1-BA974FD576D4}" destId="{DD6B0061-62F8-46E2-B55F-2D35704D326F}" srcOrd="0" destOrd="0" presId="urn:microsoft.com/office/officeart/2005/8/layout/cycle3"/>
    <dgm:cxn modelId="{AAB98903-BBD2-4D02-9A8B-BA4CF55E26ED}" type="presOf" srcId="{62CD340E-7203-402B-9F8F-6BA4595E992C}" destId="{FA27FD66-5B0D-49EB-8BF5-BA8CCF1D4868}" srcOrd="0" destOrd="0" presId="urn:microsoft.com/office/officeart/2005/8/layout/cycle3"/>
    <dgm:cxn modelId="{12ED93EB-DBD9-4CEA-95DA-21BC94D6BC59}" type="presOf" srcId="{4885865F-424D-4240-A7FF-0E29A0A938C4}" destId="{7654EBA7-96CD-41E4-9B51-0BAEBBA98D60}" srcOrd="0" destOrd="0" presId="urn:microsoft.com/office/officeart/2005/8/layout/cycle3"/>
    <dgm:cxn modelId="{376AAC78-50C3-4E9E-A89C-67BE248C1F91}" type="presOf" srcId="{100D3AE0-4DA3-4B64-80CD-C03D32DA8BA5}" destId="{D27D0753-F29D-467D-B6B6-5821CDD105DE}" srcOrd="0" destOrd="0" presId="urn:microsoft.com/office/officeart/2005/8/layout/cycle3"/>
    <dgm:cxn modelId="{F49A6FCF-18C4-411C-A466-E90A7242FF72}" type="presOf" srcId="{0BAFE8D1-B269-4A23-BA32-8E4E12867D2A}" destId="{8CD35FF4-4E45-45A2-8745-CDF5CD96B565}" srcOrd="0" destOrd="0" presId="urn:microsoft.com/office/officeart/2005/8/layout/cycle3"/>
    <dgm:cxn modelId="{0FAECDA3-8B8C-472B-B6E9-1C8961CE984E}" type="presOf" srcId="{20617FDF-34B8-43A6-A1EC-78100A69BC7B}" destId="{61228B2D-8A7C-43FA-AD28-4E60F4185CCC}" srcOrd="0" destOrd="0" presId="urn:microsoft.com/office/officeart/2005/8/layout/cycle3"/>
    <dgm:cxn modelId="{A221BD72-389D-435E-BBDA-9D837C60D213}" srcId="{0BAFE8D1-B269-4A23-BA32-8E4E12867D2A}" destId="{100D3AE0-4DA3-4B64-80CD-C03D32DA8BA5}" srcOrd="3" destOrd="0" parTransId="{4882A1E7-C4A6-4F00-8862-1273148325A5}" sibTransId="{A9384103-9916-42B1-9ED1-C60591ABF0C0}"/>
    <dgm:cxn modelId="{1C041068-42FB-4782-9D4F-BE47F73082A3}" srcId="{0BAFE8D1-B269-4A23-BA32-8E4E12867D2A}" destId="{20617FDF-34B8-43A6-A1EC-78100A69BC7B}" srcOrd="0" destOrd="0" parTransId="{3685466A-5A45-4A16-A790-08E04740AF86}" sibTransId="{7BF7E717-F63B-4FEB-97A9-582EEBBF9204}"/>
    <dgm:cxn modelId="{8AB44DEC-54F0-4A81-AB18-ECB265323747}" srcId="{0BAFE8D1-B269-4A23-BA32-8E4E12867D2A}" destId="{BF773534-B37A-4C6A-ACC1-BA974FD576D4}" srcOrd="4" destOrd="0" parTransId="{C314B831-374A-4D0F-AD35-8E81859A4729}" sibTransId="{9E76C949-628D-45C7-B071-2EC7FA558037}"/>
    <dgm:cxn modelId="{18494B1E-849C-431E-9410-ED23919629F2}" type="presParOf" srcId="{8CD35FF4-4E45-45A2-8745-CDF5CD96B565}" destId="{65486BCC-1E8F-4AE3-A7BA-1079D8133895}" srcOrd="0" destOrd="0" presId="urn:microsoft.com/office/officeart/2005/8/layout/cycle3"/>
    <dgm:cxn modelId="{9BBC1A3D-E2B2-4938-B5EF-C51F078A175F}" type="presParOf" srcId="{65486BCC-1E8F-4AE3-A7BA-1079D8133895}" destId="{61228B2D-8A7C-43FA-AD28-4E60F4185CCC}" srcOrd="0" destOrd="0" presId="urn:microsoft.com/office/officeart/2005/8/layout/cycle3"/>
    <dgm:cxn modelId="{B5AC2DE9-4171-4B05-B8B8-3A83215DB40F}" type="presParOf" srcId="{65486BCC-1E8F-4AE3-A7BA-1079D8133895}" destId="{3A4C2AF9-15A0-4D51-9886-12FDBCEB6AA9}" srcOrd="1" destOrd="0" presId="urn:microsoft.com/office/officeart/2005/8/layout/cycle3"/>
    <dgm:cxn modelId="{BAA72EE3-8A15-4658-BC36-2E284518FD08}" type="presParOf" srcId="{65486BCC-1E8F-4AE3-A7BA-1079D8133895}" destId="{FA27FD66-5B0D-49EB-8BF5-BA8CCF1D4868}" srcOrd="2" destOrd="0" presId="urn:microsoft.com/office/officeart/2005/8/layout/cycle3"/>
    <dgm:cxn modelId="{C494985F-8234-4910-973B-8249DBC83734}" type="presParOf" srcId="{65486BCC-1E8F-4AE3-A7BA-1079D8133895}" destId="{7654EBA7-96CD-41E4-9B51-0BAEBBA98D60}" srcOrd="3" destOrd="0" presId="urn:microsoft.com/office/officeart/2005/8/layout/cycle3"/>
    <dgm:cxn modelId="{6A2B90A0-C2F2-489C-BAD3-CD8A4BE09F1C}" type="presParOf" srcId="{65486BCC-1E8F-4AE3-A7BA-1079D8133895}" destId="{D27D0753-F29D-467D-B6B6-5821CDD105DE}" srcOrd="4" destOrd="0" presId="urn:microsoft.com/office/officeart/2005/8/layout/cycle3"/>
    <dgm:cxn modelId="{793DCD69-07B7-49B3-B570-19BDC0B93139}" type="presParOf" srcId="{65486BCC-1E8F-4AE3-A7BA-1079D8133895}" destId="{DD6B0061-62F8-46E2-B55F-2D35704D326F}"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4685165-3A14-414A-9828-888804282CD3}" type="doc">
      <dgm:prSet loTypeId="urn:microsoft.com/office/officeart/2005/8/layout/hProcess3" loCatId="process" qsTypeId="urn:microsoft.com/office/officeart/2005/8/quickstyle/simple1" qsCatId="simple" csTypeId="urn:microsoft.com/office/officeart/2005/8/colors/accent1_2" csCatId="accent1" phldr="1"/>
      <dgm:spPr/>
    </dgm:pt>
    <dgm:pt modelId="{83A6E839-E3B2-49B0-A930-C54D284F2EA8}">
      <dgm:prSet phldrT="[テキスト]" custT="1"/>
      <dgm:spPr>
        <a:xfrm>
          <a:off x="111413" y="308722"/>
          <a:ext cx="1179974" cy="288032"/>
        </a:xfrm>
        <a:prstGeom prst="rect">
          <a:avLst/>
        </a:prstGeom>
        <a:noFill/>
        <a:ln>
          <a:noFill/>
        </a:ln>
        <a:effectLst/>
      </dgm:spPr>
      <dgm:t>
        <a:bodyPr/>
        <a:lstStyle/>
        <a:p>
          <a:pPr>
            <a:spcAft>
              <a:spcPts val="0"/>
            </a:spcAft>
            <a:buNone/>
          </a:pPr>
          <a:r>
            <a:rPr kumimoji="1" lang="en-US" altLang="ja-JP" sz="2400" dirty="0">
              <a:solidFill>
                <a:sysClr val="windowText" lastClr="000000">
                  <a:hueOff val="0"/>
                  <a:satOff val="0"/>
                  <a:lumOff val="0"/>
                  <a:alphaOff val="0"/>
                </a:sysClr>
              </a:solidFill>
              <a:latin typeface="Calibri"/>
              <a:ea typeface="ＭＳ Ｐゴシック" panose="020B0600070205080204" pitchFamily="50" charset="-128"/>
              <a:cs typeface="+mn-cs"/>
            </a:rPr>
            <a:t>Update </a:t>
          </a:r>
        </a:p>
        <a:p>
          <a:pPr>
            <a:spcAft>
              <a:spcPts val="0"/>
            </a:spcAft>
            <a:buNone/>
          </a:pPr>
          <a:r>
            <a:rPr kumimoji="1" lang="en-US" altLang="ja-JP" sz="2400" dirty="0">
              <a:solidFill>
                <a:sysClr val="windowText" lastClr="000000">
                  <a:hueOff val="0"/>
                  <a:satOff val="0"/>
                  <a:lumOff val="0"/>
                  <a:alphaOff val="0"/>
                </a:sysClr>
              </a:solidFill>
              <a:latin typeface="Calibri"/>
              <a:ea typeface="ＭＳ Ｐゴシック" panose="020B0600070205080204" pitchFamily="50" charset="-128"/>
              <a:cs typeface="+mn-cs"/>
            </a:rPr>
            <a:t>the JBR</a:t>
          </a:r>
        </a:p>
      </dgm:t>
    </dgm:pt>
    <dgm:pt modelId="{1724100A-4F4D-4F4D-9EAB-A26AB35A872B}" type="parTrans" cxnId="{C55BDA97-E870-420D-AD28-00CE2756A71C}">
      <dgm:prSet/>
      <dgm:spPr/>
      <dgm:t>
        <a:bodyPr/>
        <a:lstStyle/>
        <a:p>
          <a:endParaRPr kumimoji="1" lang="ja-JP" altLang="en-US"/>
        </a:p>
      </dgm:t>
    </dgm:pt>
    <dgm:pt modelId="{3D61CDA5-3B49-4A10-BFCE-B64173A758F4}" type="sibTrans" cxnId="{C55BDA97-E870-420D-AD28-00CE2756A71C}">
      <dgm:prSet/>
      <dgm:spPr/>
      <dgm:t>
        <a:bodyPr/>
        <a:lstStyle/>
        <a:p>
          <a:endParaRPr kumimoji="1" lang="ja-JP" altLang="en-US"/>
        </a:p>
      </dgm:t>
    </dgm:pt>
    <dgm:pt modelId="{0065BAEA-A76D-49A5-AF05-76F8E24D41B7}" type="pres">
      <dgm:prSet presAssocID="{E4685165-3A14-414A-9828-888804282CD3}" presName="Name0" presStyleCnt="0">
        <dgm:presLayoutVars>
          <dgm:dir/>
          <dgm:animLvl val="lvl"/>
          <dgm:resizeHandles val="exact"/>
        </dgm:presLayoutVars>
      </dgm:prSet>
      <dgm:spPr/>
    </dgm:pt>
    <dgm:pt modelId="{56813C1C-C9CA-4095-8CE7-8E40F680CF62}" type="pres">
      <dgm:prSet presAssocID="{E4685165-3A14-414A-9828-888804282CD3}" presName="dummy" presStyleCnt="0"/>
      <dgm:spPr/>
    </dgm:pt>
    <dgm:pt modelId="{BED082AC-B3DD-468D-92D5-3C64103B9811}" type="pres">
      <dgm:prSet presAssocID="{E4685165-3A14-414A-9828-888804282CD3}" presName="linH" presStyleCnt="0"/>
      <dgm:spPr/>
    </dgm:pt>
    <dgm:pt modelId="{B61EF345-0B32-4831-A70C-D9C214418018}" type="pres">
      <dgm:prSet presAssocID="{E4685165-3A14-414A-9828-888804282CD3}" presName="padding1" presStyleCnt="0"/>
      <dgm:spPr/>
    </dgm:pt>
    <dgm:pt modelId="{04EEA861-6766-4DDD-B065-F4E4EA48D3FC}" type="pres">
      <dgm:prSet presAssocID="{83A6E839-E3B2-49B0-A930-C54D284F2EA8}" presName="linV" presStyleCnt="0"/>
      <dgm:spPr/>
    </dgm:pt>
    <dgm:pt modelId="{75316405-2F4E-4B9A-B7D9-5030CBC53013}" type="pres">
      <dgm:prSet presAssocID="{83A6E839-E3B2-49B0-A930-C54D284F2EA8}" presName="spVertical1" presStyleCnt="0"/>
      <dgm:spPr/>
    </dgm:pt>
    <dgm:pt modelId="{451D31C9-5861-4C21-8634-850583F4D687}" type="pres">
      <dgm:prSet presAssocID="{83A6E839-E3B2-49B0-A930-C54D284F2EA8}" presName="parTx" presStyleLbl="revTx" presStyleIdx="0" presStyleCnt="1" custLinFactNeighborX="-403" custLinFactNeighborY="25217">
        <dgm:presLayoutVars>
          <dgm:chMax val="0"/>
          <dgm:chPref val="0"/>
          <dgm:bulletEnabled val="1"/>
        </dgm:presLayoutVars>
      </dgm:prSet>
      <dgm:spPr/>
      <dgm:t>
        <a:bodyPr/>
        <a:lstStyle/>
        <a:p>
          <a:endParaRPr kumimoji="1" lang="ja-JP" altLang="en-US"/>
        </a:p>
      </dgm:t>
    </dgm:pt>
    <dgm:pt modelId="{D5A73568-5BAC-44F6-9659-41AFB91E592B}" type="pres">
      <dgm:prSet presAssocID="{83A6E839-E3B2-49B0-A930-C54D284F2EA8}" presName="spVertical2" presStyleCnt="0"/>
      <dgm:spPr/>
    </dgm:pt>
    <dgm:pt modelId="{78A39637-DCB5-48F5-89AC-DFA7E215D85A}" type="pres">
      <dgm:prSet presAssocID="{83A6E839-E3B2-49B0-A930-C54D284F2EA8}" presName="spVertical3" presStyleCnt="0"/>
      <dgm:spPr/>
    </dgm:pt>
    <dgm:pt modelId="{C746FC36-F11F-4154-AE4E-F744E97F1070}" type="pres">
      <dgm:prSet presAssocID="{E4685165-3A14-414A-9828-888804282CD3}" presName="padding2" presStyleCnt="0"/>
      <dgm:spPr/>
    </dgm:pt>
    <dgm:pt modelId="{A64A5D7E-0B79-42F0-B382-60A6A3C1DE11}" type="pres">
      <dgm:prSet presAssocID="{E4685165-3A14-414A-9828-888804282CD3}" presName="negArrow" presStyleCnt="0"/>
      <dgm:spPr/>
    </dgm:pt>
    <dgm:pt modelId="{90C02666-1C74-452F-A1C6-722CF6B39454}" type="pres">
      <dgm:prSet presAssocID="{E4685165-3A14-414A-9828-888804282CD3}" presName="backgroundArrow" presStyleLbl="node1" presStyleIdx="0" presStyleCnt="1" custAng="10800000" custLinFactNeighborY="6803"/>
      <dgm:spPr>
        <a:xfrm rot="10800000">
          <a:off x="0" y="162832"/>
          <a:ext cx="1440160" cy="576064"/>
        </a:xfrm>
        <a:prstGeom prst="rightArrow">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Lst>
  <dgm:cxnLst>
    <dgm:cxn modelId="{9944DFF4-4076-4894-8749-FB1B741A83F2}" type="presOf" srcId="{83A6E839-E3B2-49B0-A930-C54D284F2EA8}" destId="{451D31C9-5861-4C21-8634-850583F4D687}" srcOrd="0" destOrd="0" presId="urn:microsoft.com/office/officeart/2005/8/layout/hProcess3"/>
    <dgm:cxn modelId="{B8EA3D5E-0DFD-4A10-A16F-0A61EF5D91FE}" type="presOf" srcId="{E4685165-3A14-414A-9828-888804282CD3}" destId="{0065BAEA-A76D-49A5-AF05-76F8E24D41B7}" srcOrd="0" destOrd="0" presId="urn:microsoft.com/office/officeart/2005/8/layout/hProcess3"/>
    <dgm:cxn modelId="{C55BDA97-E870-420D-AD28-00CE2756A71C}" srcId="{E4685165-3A14-414A-9828-888804282CD3}" destId="{83A6E839-E3B2-49B0-A930-C54D284F2EA8}" srcOrd="0" destOrd="0" parTransId="{1724100A-4F4D-4F4D-9EAB-A26AB35A872B}" sibTransId="{3D61CDA5-3B49-4A10-BFCE-B64173A758F4}"/>
    <dgm:cxn modelId="{B0543175-0113-4D21-A83C-295829D63A71}" type="presParOf" srcId="{0065BAEA-A76D-49A5-AF05-76F8E24D41B7}" destId="{56813C1C-C9CA-4095-8CE7-8E40F680CF62}" srcOrd="0" destOrd="0" presId="urn:microsoft.com/office/officeart/2005/8/layout/hProcess3"/>
    <dgm:cxn modelId="{E31699A8-0E8F-4527-8C10-210B1D8C1DE5}" type="presParOf" srcId="{0065BAEA-A76D-49A5-AF05-76F8E24D41B7}" destId="{BED082AC-B3DD-468D-92D5-3C64103B9811}" srcOrd="1" destOrd="0" presId="urn:microsoft.com/office/officeart/2005/8/layout/hProcess3"/>
    <dgm:cxn modelId="{BD361734-4F92-4CFE-980E-48B4F3CC4635}" type="presParOf" srcId="{BED082AC-B3DD-468D-92D5-3C64103B9811}" destId="{B61EF345-0B32-4831-A70C-D9C214418018}" srcOrd="0" destOrd="0" presId="urn:microsoft.com/office/officeart/2005/8/layout/hProcess3"/>
    <dgm:cxn modelId="{0639B70C-909A-4528-AAA7-3CA6E8E0EC55}" type="presParOf" srcId="{BED082AC-B3DD-468D-92D5-3C64103B9811}" destId="{04EEA861-6766-4DDD-B065-F4E4EA48D3FC}" srcOrd="1" destOrd="0" presId="urn:microsoft.com/office/officeart/2005/8/layout/hProcess3"/>
    <dgm:cxn modelId="{443126AC-D73C-443A-8D53-7D6221AECB7D}" type="presParOf" srcId="{04EEA861-6766-4DDD-B065-F4E4EA48D3FC}" destId="{75316405-2F4E-4B9A-B7D9-5030CBC53013}" srcOrd="0" destOrd="0" presId="urn:microsoft.com/office/officeart/2005/8/layout/hProcess3"/>
    <dgm:cxn modelId="{43735CEF-7A2B-42EE-B464-00778FEDBEB7}" type="presParOf" srcId="{04EEA861-6766-4DDD-B065-F4E4EA48D3FC}" destId="{451D31C9-5861-4C21-8634-850583F4D687}" srcOrd="1" destOrd="0" presId="urn:microsoft.com/office/officeart/2005/8/layout/hProcess3"/>
    <dgm:cxn modelId="{EEAF2959-ADB8-4F4E-B4C0-A808B73B0512}" type="presParOf" srcId="{04EEA861-6766-4DDD-B065-F4E4EA48D3FC}" destId="{D5A73568-5BAC-44F6-9659-41AFB91E592B}" srcOrd="2" destOrd="0" presId="urn:microsoft.com/office/officeart/2005/8/layout/hProcess3"/>
    <dgm:cxn modelId="{B24BE704-A58B-43A4-AD3A-D942045C15D2}" type="presParOf" srcId="{04EEA861-6766-4DDD-B065-F4E4EA48D3FC}" destId="{78A39637-DCB5-48F5-89AC-DFA7E215D85A}" srcOrd="3" destOrd="0" presId="urn:microsoft.com/office/officeart/2005/8/layout/hProcess3"/>
    <dgm:cxn modelId="{CDD93BAC-ABCB-432C-89B4-8273E6655394}" type="presParOf" srcId="{BED082AC-B3DD-468D-92D5-3C64103B9811}" destId="{C746FC36-F11F-4154-AE4E-F744E97F1070}" srcOrd="2" destOrd="0" presId="urn:microsoft.com/office/officeart/2005/8/layout/hProcess3"/>
    <dgm:cxn modelId="{165FB198-D720-41B5-B031-01108B297CDA}" type="presParOf" srcId="{BED082AC-B3DD-468D-92D5-3C64103B9811}" destId="{A64A5D7E-0B79-42F0-B382-60A6A3C1DE11}" srcOrd="3" destOrd="0" presId="urn:microsoft.com/office/officeart/2005/8/layout/hProcess3"/>
    <dgm:cxn modelId="{8A0A474C-72D1-4130-94A9-10251B04C979}" type="presParOf" srcId="{BED082AC-B3DD-468D-92D5-3C64103B9811}" destId="{90C02666-1C74-452F-A1C6-722CF6B39454}" srcOrd="4"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0288A5-F14C-446E-B0FD-8EADBDA178DB}" type="doc">
      <dgm:prSet loTypeId="urn:microsoft.com/office/officeart/2005/8/layout/arrow2" loCatId="process" qsTypeId="urn:microsoft.com/office/officeart/2005/8/quickstyle/simple1" qsCatId="simple" csTypeId="urn:microsoft.com/office/officeart/2005/8/colors/accent5_3" csCatId="accent5" phldr="1"/>
      <dgm:spPr/>
    </dgm:pt>
    <dgm:pt modelId="{0456B6DE-FEF6-4BE0-819B-BF9FB5F29BCB}">
      <dgm:prSet phldrT="[テキスト]" custT="1"/>
      <dgm:spPr/>
      <dgm:t>
        <a:bodyPr/>
        <a:lstStyle/>
        <a:p>
          <a:r>
            <a:rPr lang="en-US" altLang="ja-JP" sz="1200" dirty="0"/>
            <a:t>Establishment / Enterprise Inquiry</a:t>
          </a:r>
          <a:endParaRPr kumimoji="1" lang="ja-JP" altLang="en-US" sz="1200" dirty="0"/>
        </a:p>
      </dgm:t>
    </dgm:pt>
    <dgm:pt modelId="{41D839FD-2B01-47B6-8AF5-F41584866956}" type="parTrans" cxnId="{0E62222F-BE00-4F2C-884F-0219F3D3B2A1}">
      <dgm:prSet/>
      <dgm:spPr/>
      <dgm:t>
        <a:bodyPr/>
        <a:lstStyle/>
        <a:p>
          <a:endParaRPr kumimoji="1" lang="ja-JP" altLang="en-US"/>
        </a:p>
      </dgm:t>
    </dgm:pt>
    <dgm:pt modelId="{8FAC2976-065B-4C20-8615-7127E4F1AEFF}" type="sibTrans" cxnId="{0E62222F-BE00-4F2C-884F-0219F3D3B2A1}">
      <dgm:prSet/>
      <dgm:spPr/>
      <dgm:t>
        <a:bodyPr/>
        <a:lstStyle/>
        <a:p>
          <a:endParaRPr kumimoji="1" lang="ja-JP" altLang="en-US"/>
        </a:p>
      </dgm:t>
    </dgm:pt>
    <dgm:pt modelId="{78AE4E18-1EAE-49FF-978F-BA31B6FF4CFC}">
      <dgm:prSet phldrT="[テキスト]" custT="1"/>
      <dgm:spPr/>
      <dgm:t>
        <a:bodyPr/>
        <a:lstStyle/>
        <a:p>
          <a:r>
            <a:rPr lang="en-US" altLang="ja-JP" sz="1200" dirty="0"/>
            <a:t>Confirmation of Business Implementation Status</a:t>
          </a:r>
          <a:endParaRPr kumimoji="1" lang="ja-JP" altLang="en-US" sz="1200" dirty="0"/>
        </a:p>
      </dgm:t>
    </dgm:pt>
    <dgm:pt modelId="{7543ABBE-C0F7-450C-B2BF-7E340FCD82F8}" type="parTrans" cxnId="{D35C7DDD-6446-4C84-8987-99196831949B}">
      <dgm:prSet/>
      <dgm:spPr/>
      <dgm:t>
        <a:bodyPr/>
        <a:lstStyle/>
        <a:p>
          <a:endParaRPr kumimoji="1" lang="ja-JP" altLang="en-US"/>
        </a:p>
      </dgm:t>
    </dgm:pt>
    <dgm:pt modelId="{6B971EB4-A501-417B-8341-2A26E2D70022}" type="sibTrans" cxnId="{D35C7DDD-6446-4C84-8987-99196831949B}">
      <dgm:prSet/>
      <dgm:spPr/>
      <dgm:t>
        <a:bodyPr/>
        <a:lstStyle/>
        <a:p>
          <a:endParaRPr kumimoji="1" lang="ja-JP" altLang="en-US"/>
        </a:p>
      </dgm:t>
    </dgm:pt>
    <dgm:pt modelId="{013442F9-99DB-488A-B926-803E864F812B}" type="pres">
      <dgm:prSet presAssocID="{290288A5-F14C-446E-B0FD-8EADBDA178DB}" presName="arrowDiagram" presStyleCnt="0">
        <dgm:presLayoutVars>
          <dgm:chMax val="5"/>
          <dgm:dir/>
          <dgm:resizeHandles val="exact"/>
        </dgm:presLayoutVars>
      </dgm:prSet>
      <dgm:spPr/>
    </dgm:pt>
    <dgm:pt modelId="{860DFACA-3669-425F-85B0-995BCC7F1653}" type="pres">
      <dgm:prSet presAssocID="{290288A5-F14C-446E-B0FD-8EADBDA178DB}" presName="arrow" presStyleLbl="bgShp" presStyleIdx="0" presStyleCnt="1" custAng="1416594"/>
      <dgm:spPr/>
    </dgm:pt>
    <dgm:pt modelId="{6942FFDE-C808-4150-8A96-DCB27A290B6C}" type="pres">
      <dgm:prSet presAssocID="{290288A5-F14C-446E-B0FD-8EADBDA178DB}" presName="arrowDiagram2" presStyleCnt="0"/>
      <dgm:spPr/>
    </dgm:pt>
    <dgm:pt modelId="{BF4E63D6-8BFF-4008-A4BD-E4BCF215B86B}" type="pres">
      <dgm:prSet presAssocID="{0456B6DE-FEF6-4BE0-819B-BF9FB5F29BCB}" presName="bullet2a" presStyleLbl="node1" presStyleIdx="0" presStyleCnt="2" custLinFactY="-100000" custLinFactNeighborX="-82460" custLinFactNeighborY="-186401"/>
      <dgm:spPr/>
    </dgm:pt>
    <dgm:pt modelId="{2CE545DF-497F-43FA-9DE3-BB3E95CFC24F}" type="pres">
      <dgm:prSet presAssocID="{0456B6DE-FEF6-4BE0-819B-BF9FB5F29BCB}" presName="textBox2a" presStyleLbl="revTx" presStyleIdx="0" presStyleCnt="2" custScaleX="139394" custLinFactNeighborX="-60867" custLinFactNeighborY="-22251">
        <dgm:presLayoutVars>
          <dgm:bulletEnabled val="1"/>
        </dgm:presLayoutVars>
      </dgm:prSet>
      <dgm:spPr/>
      <dgm:t>
        <a:bodyPr/>
        <a:lstStyle/>
        <a:p>
          <a:endParaRPr kumimoji="1" lang="ja-JP" altLang="en-US"/>
        </a:p>
      </dgm:t>
    </dgm:pt>
    <dgm:pt modelId="{BDF11322-2DCE-4760-A3D5-B797BB7D94F1}" type="pres">
      <dgm:prSet presAssocID="{78AE4E18-1EAE-49FF-978F-BA31B6FF4CFC}" presName="bullet2b" presStyleLbl="node1" presStyleIdx="1" presStyleCnt="2" custLinFactNeighborY="58494"/>
      <dgm:spPr/>
    </dgm:pt>
    <dgm:pt modelId="{A91263A6-18AF-40EA-BB17-20FDDB29A363}" type="pres">
      <dgm:prSet presAssocID="{78AE4E18-1EAE-49FF-978F-BA31B6FF4CFC}" presName="textBox2b" presStyleLbl="revTx" presStyleIdx="1" presStyleCnt="2" custScaleX="138689" custScaleY="74297" custLinFactNeighborX="-16636" custLinFactNeighborY="7042">
        <dgm:presLayoutVars>
          <dgm:bulletEnabled val="1"/>
        </dgm:presLayoutVars>
      </dgm:prSet>
      <dgm:spPr/>
      <dgm:t>
        <a:bodyPr/>
        <a:lstStyle/>
        <a:p>
          <a:endParaRPr kumimoji="1" lang="ja-JP" altLang="en-US"/>
        </a:p>
      </dgm:t>
    </dgm:pt>
  </dgm:ptLst>
  <dgm:cxnLst>
    <dgm:cxn modelId="{0E62222F-BE00-4F2C-884F-0219F3D3B2A1}" srcId="{290288A5-F14C-446E-B0FD-8EADBDA178DB}" destId="{0456B6DE-FEF6-4BE0-819B-BF9FB5F29BCB}" srcOrd="0" destOrd="0" parTransId="{41D839FD-2B01-47B6-8AF5-F41584866956}" sibTransId="{8FAC2976-065B-4C20-8615-7127E4F1AEFF}"/>
    <dgm:cxn modelId="{D35C7DDD-6446-4C84-8987-99196831949B}" srcId="{290288A5-F14C-446E-B0FD-8EADBDA178DB}" destId="{78AE4E18-1EAE-49FF-978F-BA31B6FF4CFC}" srcOrd="1" destOrd="0" parTransId="{7543ABBE-C0F7-450C-B2BF-7E340FCD82F8}" sibTransId="{6B971EB4-A501-417B-8341-2A26E2D70022}"/>
    <dgm:cxn modelId="{4619E92C-C04D-4B38-88BF-5C35CE415495}" type="presOf" srcId="{290288A5-F14C-446E-B0FD-8EADBDA178DB}" destId="{013442F9-99DB-488A-B926-803E864F812B}" srcOrd="0" destOrd="0" presId="urn:microsoft.com/office/officeart/2005/8/layout/arrow2"/>
    <dgm:cxn modelId="{5653AFA5-0A97-404F-B996-D820E4FAADC3}" type="presOf" srcId="{0456B6DE-FEF6-4BE0-819B-BF9FB5F29BCB}" destId="{2CE545DF-497F-43FA-9DE3-BB3E95CFC24F}" srcOrd="0" destOrd="0" presId="urn:microsoft.com/office/officeart/2005/8/layout/arrow2"/>
    <dgm:cxn modelId="{A2A4C72B-C3F3-49A3-8F46-6A322415AABF}" type="presOf" srcId="{78AE4E18-1EAE-49FF-978F-BA31B6FF4CFC}" destId="{A91263A6-18AF-40EA-BB17-20FDDB29A363}" srcOrd="0" destOrd="0" presId="urn:microsoft.com/office/officeart/2005/8/layout/arrow2"/>
    <dgm:cxn modelId="{01D9B637-284E-4849-9340-910C623547C2}" type="presParOf" srcId="{013442F9-99DB-488A-B926-803E864F812B}" destId="{860DFACA-3669-425F-85B0-995BCC7F1653}" srcOrd="0" destOrd="0" presId="urn:microsoft.com/office/officeart/2005/8/layout/arrow2"/>
    <dgm:cxn modelId="{13B5AF66-9647-46D6-AE98-C0D3B042F359}" type="presParOf" srcId="{013442F9-99DB-488A-B926-803E864F812B}" destId="{6942FFDE-C808-4150-8A96-DCB27A290B6C}" srcOrd="1" destOrd="0" presId="urn:microsoft.com/office/officeart/2005/8/layout/arrow2"/>
    <dgm:cxn modelId="{C5F73AD2-ADD3-4514-9E6A-A06E51CC466A}" type="presParOf" srcId="{6942FFDE-C808-4150-8A96-DCB27A290B6C}" destId="{BF4E63D6-8BFF-4008-A4BD-E4BCF215B86B}" srcOrd="0" destOrd="0" presId="urn:microsoft.com/office/officeart/2005/8/layout/arrow2"/>
    <dgm:cxn modelId="{6CA2DE81-59F4-4A9A-9421-709A8298A338}" type="presParOf" srcId="{6942FFDE-C808-4150-8A96-DCB27A290B6C}" destId="{2CE545DF-497F-43FA-9DE3-BB3E95CFC24F}" srcOrd="1" destOrd="0" presId="urn:microsoft.com/office/officeart/2005/8/layout/arrow2"/>
    <dgm:cxn modelId="{8ABB9B85-6AF0-42E1-9AF9-934931B1AEA0}" type="presParOf" srcId="{6942FFDE-C808-4150-8A96-DCB27A290B6C}" destId="{BDF11322-2DCE-4760-A3D5-B797BB7D94F1}" srcOrd="2" destOrd="0" presId="urn:microsoft.com/office/officeart/2005/8/layout/arrow2"/>
    <dgm:cxn modelId="{C3EE1F6F-9454-4C92-A1A0-814FCB429191}" type="presParOf" srcId="{6942FFDE-C808-4150-8A96-DCB27A290B6C}" destId="{A91263A6-18AF-40EA-BB17-20FDDB29A363}"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6CC035-0098-4F7A-8627-434338C11E2D}"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kumimoji="1" lang="ja-JP" altLang="en-US"/>
        </a:p>
      </dgm:t>
    </dgm:pt>
    <dgm:pt modelId="{13941C63-4044-4EC5-8484-8674E27BA29C}">
      <dgm:prSet phldrT="[テキスト]"/>
      <dgm:spPr/>
      <dgm:t>
        <a:bodyPr/>
        <a:lstStyle/>
        <a:p>
          <a:r>
            <a:rPr kumimoji="1" lang="en-US" altLang="ja-JP" dirty="0"/>
            <a:t>1. Establishment / Enterprise Inquiry</a:t>
          </a:r>
          <a:endParaRPr kumimoji="1" lang="ja-JP" altLang="en-US" dirty="0"/>
        </a:p>
      </dgm:t>
    </dgm:pt>
    <dgm:pt modelId="{52E3603D-53DE-4B26-BC1A-F509AFD01187}" type="parTrans" cxnId="{95F159EA-74C0-4292-8BED-CC9A1A545450}">
      <dgm:prSet/>
      <dgm:spPr/>
      <dgm:t>
        <a:bodyPr/>
        <a:lstStyle/>
        <a:p>
          <a:endParaRPr kumimoji="1" lang="ja-JP" altLang="en-US"/>
        </a:p>
      </dgm:t>
    </dgm:pt>
    <dgm:pt modelId="{B86ADE5D-63D8-4EAD-9FA8-8EDFE47216E4}" type="sibTrans" cxnId="{95F159EA-74C0-4292-8BED-CC9A1A545450}">
      <dgm:prSet/>
      <dgm:spPr/>
      <dgm:t>
        <a:bodyPr/>
        <a:lstStyle/>
        <a:p>
          <a:endParaRPr kumimoji="1" lang="ja-JP" altLang="en-US"/>
        </a:p>
      </dgm:t>
    </dgm:pt>
    <dgm:pt modelId="{0A124373-8752-459E-A06E-73CABFA374B4}">
      <dgm:prSet phldrT="[テキスト]"/>
      <dgm:spPr/>
      <dgm:t>
        <a:bodyPr/>
        <a:lstStyle/>
        <a:p>
          <a:r>
            <a:rPr lang="en-US" altLang="ja-JP" dirty="0"/>
            <a:t>“Establishment / Enterprise Inquiry” is mainly for establishments or enterprises that are considered to have newly opened</a:t>
          </a:r>
          <a:r>
            <a:rPr kumimoji="1" lang="en-US" altLang="ja-JP" dirty="0"/>
            <a:t> </a:t>
          </a:r>
          <a:r>
            <a:rPr lang="en-US" altLang="ja-JP" dirty="0"/>
            <a:t>and are not included in the JBR.</a:t>
          </a:r>
          <a:endParaRPr kumimoji="1" lang="ja-JP" altLang="en-US" dirty="0"/>
        </a:p>
      </dgm:t>
    </dgm:pt>
    <dgm:pt modelId="{0159ED42-B42A-45B2-BEC9-73FC7F89FD7E}" type="parTrans" cxnId="{AA9ED137-4EF9-49F7-A7BA-E516189A5F1C}">
      <dgm:prSet/>
      <dgm:spPr/>
      <dgm:t>
        <a:bodyPr/>
        <a:lstStyle/>
        <a:p>
          <a:endParaRPr kumimoji="1" lang="ja-JP" altLang="en-US"/>
        </a:p>
      </dgm:t>
    </dgm:pt>
    <dgm:pt modelId="{0003CB3A-BB1B-43CD-AD95-E01EAEE4766F}" type="sibTrans" cxnId="{AA9ED137-4EF9-49F7-A7BA-E516189A5F1C}">
      <dgm:prSet/>
      <dgm:spPr/>
      <dgm:t>
        <a:bodyPr/>
        <a:lstStyle/>
        <a:p>
          <a:endParaRPr kumimoji="1" lang="ja-JP" altLang="en-US"/>
        </a:p>
      </dgm:t>
    </dgm:pt>
    <dgm:pt modelId="{5B0433E7-AF31-46EF-822E-6C9D650BFFE3}">
      <dgm:prSet phldrT="[テキスト]"/>
      <dgm:spPr/>
      <dgm:t>
        <a:bodyPr/>
        <a:lstStyle/>
        <a:p>
          <a:r>
            <a:rPr lang="en-US" altLang="ja-JP" dirty="0"/>
            <a:t>2. Confirmation of Business Implementation Status</a:t>
          </a:r>
          <a:endParaRPr kumimoji="1" lang="ja-JP" altLang="en-US" dirty="0"/>
        </a:p>
      </dgm:t>
    </dgm:pt>
    <dgm:pt modelId="{1BF408B4-FF7E-41AB-A03E-3480A5D38945}" type="parTrans" cxnId="{1892600F-9229-4930-A289-4156AA740CF0}">
      <dgm:prSet/>
      <dgm:spPr/>
      <dgm:t>
        <a:bodyPr/>
        <a:lstStyle/>
        <a:p>
          <a:endParaRPr kumimoji="1" lang="ja-JP" altLang="en-US"/>
        </a:p>
      </dgm:t>
    </dgm:pt>
    <dgm:pt modelId="{ED57D708-AF50-4829-9E0B-11515E23F6F2}" type="sibTrans" cxnId="{1892600F-9229-4930-A289-4156AA740CF0}">
      <dgm:prSet/>
      <dgm:spPr/>
      <dgm:t>
        <a:bodyPr/>
        <a:lstStyle/>
        <a:p>
          <a:endParaRPr kumimoji="1" lang="ja-JP" altLang="en-US"/>
        </a:p>
      </dgm:t>
    </dgm:pt>
    <dgm:pt modelId="{73CD866B-8913-4EE7-8E51-2E2F9A8E32B3}">
      <dgm:prSet phldrT="[テキスト]"/>
      <dgm:spPr/>
      <dgm:t>
        <a:bodyPr/>
        <a:lstStyle/>
        <a:p>
          <a:r>
            <a:rPr lang="en-US" altLang="ja-JP" dirty="0"/>
            <a:t>“Confirmation of Business Implementation Status” confirms by telephone for the establishments and enterprises considered to have changed the activity status based on administrative data sources, etc.</a:t>
          </a:r>
          <a:endParaRPr kumimoji="1" lang="ja-JP" altLang="en-US" dirty="0"/>
        </a:p>
      </dgm:t>
    </dgm:pt>
    <dgm:pt modelId="{735E0D53-5E33-42B1-8EE4-66C2761C4C47}" type="parTrans" cxnId="{AAAE6113-97B2-454D-9E0F-E8E87A7312BB}">
      <dgm:prSet/>
      <dgm:spPr/>
      <dgm:t>
        <a:bodyPr/>
        <a:lstStyle/>
        <a:p>
          <a:endParaRPr kumimoji="1" lang="ja-JP" altLang="en-US"/>
        </a:p>
      </dgm:t>
    </dgm:pt>
    <dgm:pt modelId="{9C152DD7-1B5D-4A0B-893B-4A42AF9F8553}" type="sibTrans" cxnId="{AAAE6113-97B2-454D-9E0F-E8E87A7312BB}">
      <dgm:prSet/>
      <dgm:spPr/>
      <dgm:t>
        <a:bodyPr/>
        <a:lstStyle/>
        <a:p>
          <a:endParaRPr kumimoji="1" lang="ja-JP" altLang="en-US"/>
        </a:p>
      </dgm:t>
    </dgm:pt>
    <dgm:pt modelId="{87A5CA34-381B-4B78-A22D-6BADF76412E3}">
      <dgm:prSet phldrT="[テキスト]"/>
      <dgm:spPr/>
      <dgm:t>
        <a:bodyPr/>
        <a:lstStyle/>
        <a:p>
          <a:r>
            <a:rPr lang="en-US" altLang="ja-JP" dirty="0"/>
            <a:t>The inquiry is made by mail and answered online or by mail. </a:t>
          </a:r>
          <a:endParaRPr kumimoji="1" lang="ja-JP" altLang="en-US" dirty="0"/>
        </a:p>
      </dgm:t>
    </dgm:pt>
    <dgm:pt modelId="{13EC237D-6C88-423B-93D3-5EDD4FC3988F}" type="parTrans" cxnId="{D44E5C1B-EDA4-4AAC-9122-0C74D8604ECC}">
      <dgm:prSet/>
      <dgm:spPr/>
      <dgm:t>
        <a:bodyPr/>
        <a:lstStyle/>
        <a:p>
          <a:endParaRPr kumimoji="1" lang="ja-JP" altLang="en-US"/>
        </a:p>
      </dgm:t>
    </dgm:pt>
    <dgm:pt modelId="{E2B59257-5813-4653-9B01-605F225F0C5A}" type="sibTrans" cxnId="{D44E5C1B-EDA4-4AAC-9122-0C74D8604ECC}">
      <dgm:prSet/>
      <dgm:spPr/>
      <dgm:t>
        <a:bodyPr/>
        <a:lstStyle/>
        <a:p>
          <a:endParaRPr kumimoji="1" lang="ja-JP" altLang="en-US"/>
        </a:p>
      </dgm:t>
    </dgm:pt>
    <dgm:pt modelId="{DD1F6940-AD90-4C04-A8DB-A671F77ECB3E}" type="pres">
      <dgm:prSet presAssocID="{D56CC035-0098-4F7A-8627-434338C11E2D}" presName="linear" presStyleCnt="0">
        <dgm:presLayoutVars>
          <dgm:animLvl val="lvl"/>
          <dgm:resizeHandles val="exact"/>
        </dgm:presLayoutVars>
      </dgm:prSet>
      <dgm:spPr/>
      <dgm:t>
        <a:bodyPr/>
        <a:lstStyle/>
        <a:p>
          <a:endParaRPr kumimoji="1" lang="ja-JP" altLang="en-US"/>
        </a:p>
      </dgm:t>
    </dgm:pt>
    <dgm:pt modelId="{01252915-7AD2-4408-9270-D77DBD3BCF53}" type="pres">
      <dgm:prSet presAssocID="{13941C63-4044-4EC5-8484-8674E27BA29C}" presName="parentText" presStyleLbl="node1" presStyleIdx="0" presStyleCnt="2" custScaleY="56867" custLinFactNeighborY="4251">
        <dgm:presLayoutVars>
          <dgm:chMax val="0"/>
          <dgm:bulletEnabled val="1"/>
        </dgm:presLayoutVars>
      </dgm:prSet>
      <dgm:spPr/>
      <dgm:t>
        <a:bodyPr/>
        <a:lstStyle/>
        <a:p>
          <a:endParaRPr kumimoji="1" lang="ja-JP" altLang="en-US"/>
        </a:p>
      </dgm:t>
    </dgm:pt>
    <dgm:pt modelId="{A5B09282-2BFF-4B20-9731-CEAA181ADB90}" type="pres">
      <dgm:prSet presAssocID="{13941C63-4044-4EC5-8484-8674E27BA29C}" presName="childText" presStyleLbl="revTx" presStyleIdx="0" presStyleCnt="2" custScaleY="100879" custLinFactNeighborY="9352">
        <dgm:presLayoutVars>
          <dgm:bulletEnabled val="1"/>
        </dgm:presLayoutVars>
      </dgm:prSet>
      <dgm:spPr/>
      <dgm:t>
        <a:bodyPr/>
        <a:lstStyle/>
        <a:p>
          <a:endParaRPr kumimoji="1" lang="ja-JP" altLang="en-US"/>
        </a:p>
      </dgm:t>
    </dgm:pt>
    <dgm:pt modelId="{128FF123-1136-4A11-B676-49D8A88801DB}" type="pres">
      <dgm:prSet presAssocID="{5B0433E7-AF31-46EF-822E-6C9D650BFFE3}" presName="parentText" presStyleLbl="node1" presStyleIdx="1" presStyleCnt="2" custScaleY="54821" custLinFactNeighborY="-23524">
        <dgm:presLayoutVars>
          <dgm:chMax val="0"/>
          <dgm:bulletEnabled val="1"/>
        </dgm:presLayoutVars>
      </dgm:prSet>
      <dgm:spPr/>
      <dgm:t>
        <a:bodyPr/>
        <a:lstStyle/>
        <a:p>
          <a:endParaRPr kumimoji="1" lang="ja-JP" altLang="en-US"/>
        </a:p>
      </dgm:t>
    </dgm:pt>
    <dgm:pt modelId="{A37224A9-50B1-46EC-88B2-B8A4CBF5FAD9}" type="pres">
      <dgm:prSet presAssocID="{5B0433E7-AF31-46EF-822E-6C9D650BFFE3}" presName="childText" presStyleLbl="revTx" presStyleIdx="1" presStyleCnt="2" custScaleY="64895" custLinFactNeighborY="-24447">
        <dgm:presLayoutVars>
          <dgm:bulletEnabled val="1"/>
        </dgm:presLayoutVars>
      </dgm:prSet>
      <dgm:spPr/>
      <dgm:t>
        <a:bodyPr/>
        <a:lstStyle/>
        <a:p>
          <a:endParaRPr kumimoji="1" lang="ja-JP" altLang="en-US"/>
        </a:p>
      </dgm:t>
    </dgm:pt>
  </dgm:ptLst>
  <dgm:cxnLst>
    <dgm:cxn modelId="{C1AEE1FC-82FD-4876-BC1A-0DD15F08DA5E}" type="presOf" srcId="{0A124373-8752-459E-A06E-73CABFA374B4}" destId="{A5B09282-2BFF-4B20-9731-CEAA181ADB90}" srcOrd="0" destOrd="0" presId="urn:microsoft.com/office/officeart/2005/8/layout/vList2"/>
    <dgm:cxn modelId="{EE2EA32A-075F-4F69-A0F9-A79317C951F7}" type="presOf" srcId="{5B0433E7-AF31-46EF-822E-6C9D650BFFE3}" destId="{128FF123-1136-4A11-B676-49D8A88801DB}" srcOrd="0" destOrd="0" presId="urn:microsoft.com/office/officeart/2005/8/layout/vList2"/>
    <dgm:cxn modelId="{AAAE6113-97B2-454D-9E0F-E8E87A7312BB}" srcId="{5B0433E7-AF31-46EF-822E-6C9D650BFFE3}" destId="{73CD866B-8913-4EE7-8E51-2E2F9A8E32B3}" srcOrd="0" destOrd="0" parTransId="{735E0D53-5E33-42B1-8EE4-66C2761C4C47}" sibTransId="{9C152DD7-1B5D-4A0B-893B-4A42AF9F8553}"/>
    <dgm:cxn modelId="{95F159EA-74C0-4292-8BED-CC9A1A545450}" srcId="{D56CC035-0098-4F7A-8627-434338C11E2D}" destId="{13941C63-4044-4EC5-8484-8674E27BA29C}" srcOrd="0" destOrd="0" parTransId="{52E3603D-53DE-4B26-BC1A-F509AFD01187}" sibTransId="{B86ADE5D-63D8-4EAD-9FA8-8EDFE47216E4}"/>
    <dgm:cxn modelId="{AA9ED137-4EF9-49F7-A7BA-E516189A5F1C}" srcId="{13941C63-4044-4EC5-8484-8674E27BA29C}" destId="{0A124373-8752-459E-A06E-73CABFA374B4}" srcOrd="0" destOrd="0" parTransId="{0159ED42-B42A-45B2-BEC9-73FC7F89FD7E}" sibTransId="{0003CB3A-BB1B-43CD-AD95-E01EAEE4766F}"/>
    <dgm:cxn modelId="{1892600F-9229-4930-A289-4156AA740CF0}" srcId="{D56CC035-0098-4F7A-8627-434338C11E2D}" destId="{5B0433E7-AF31-46EF-822E-6C9D650BFFE3}" srcOrd="1" destOrd="0" parTransId="{1BF408B4-FF7E-41AB-A03E-3480A5D38945}" sibTransId="{ED57D708-AF50-4829-9E0B-11515E23F6F2}"/>
    <dgm:cxn modelId="{D9FBEC3D-38F0-4AB4-97AE-235CC704B7EA}" type="presOf" srcId="{13941C63-4044-4EC5-8484-8674E27BA29C}" destId="{01252915-7AD2-4408-9270-D77DBD3BCF53}" srcOrd="0" destOrd="0" presId="urn:microsoft.com/office/officeart/2005/8/layout/vList2"/>
    <dgm:cxn modelId="{D44E5C1B-EDA4-4AAC-9122-0C74D8604ECC}" srcId="{13941C63-4044-4EC5-8484-8674E27BA29C}" destId="{87A5CA34-381B-4B78-A22D-6BADF76412E3}" srcOrd="1" destOrd="0" parTransId="{13EC237D-6C88-423B-93D3-5EDD4FC3988F}" sibTransId="{E2B59257-5813-4653-9B01-605F225F0C5A}"/>
    <dgm:cxn modelId="{1EF50444-3963-4A78-9582-8BDFE0BDE210}" type="presOf" srcId="{D56CC035-0098-4F7A-8627-434338C11E2D}" destId="{DD1F6940-AD90-4C04-A8DB-A671F77ECB3E}" srcOrd="0" destOrd="0" presId="urn:microsoft.com/office/officeart/2005/8/layout/vList2"/>
    <dgm:cxn modelId="{254586C5-7B39-4C3A-BE08-98CB327CB5DC}" type="presOf" srcId="{87A5CA34-381B-4B78-A22D-6BADF76412E3}" destId="{A5B09282-2BFF-4B20-9731-CEAA181ADB90}" srcOrd="0" destOrd="1" presId="urn:microsoft.com/office/officeart/2005/8/layout/vList2"/>
    <dgm:cxn modelId="{17EE25B7-D235-4F22-8A4C-A99EDF49BC9F}" type="presOf" srcId="{73CD866B-8913-4EE7-8E51-2E2F9A8E32B3}" destId="{A37224A9-50B1-46EC-88B2-B8A4CBF5FAD9}" srcOrd="0" destOrd="0" presId="urn:microsoft.com/office/officeart/2005/8/layout/vList2"/>
    <dgm:cxn modelId="{421E4CEC-BE95-430B-BA14-47982965CF0D}" type="presParOf" srcId="{DD1F6940-AD90-4C04-A8DB-A671F77ECB3E}" destId="{01252915-7AD2-4408-9270-D77DBD3BCF53}" srcOrd="0" destOrd="0" presId="urn:microsoft.com/office/officeart/2005/8/layout/vList2"/>
    <dgm:cxn modelId="{6D59523A-8ADE-4DF8-BE9B-FFF12C3E70CE}" type="presParOf" srcId="{DD1F6940-AD90-4C04-A8DB-A671F77ECB3E}" destId="{A5B09282-2BFF-4B20-9731-CEAA181ADB90}" srcOrd="1" destOrd="0" presId="urn:microsoft.com/office/officeart/2005/8/layout/vList2"/>
    <dgm:cxn modelId="{A6AF01B0-5AD3-40A9-AE48-920159BDAFE6}" type="presParOf" srcId="{DD1F6940-AD90-4C04-A8DB-A671F77ECB3E}" destId="{128FF123-1136-4A11-B676-49D8A88801DB}" srcOrd="2" destOrd="0" presId="urn:microsoft.com/office/officeart/2005/8/layout/vList2"/>
    <dgm:cxn modelId="{37DB7BFF-676C-490B-8EF5-A36D9BBA3AAD}" type="presParOf" srcId="{DD1F6940-AD90-4C04-A8DB-A671F77ECB3E}" destId="{A37224A9-50B1-46EC-88B2-B8A4CBF5FAD9}"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DE89F8-4E90-4A2F-8580-79CCBF3AC0D3}" type="doc">
      <dgm:prSet loTypeId="urn:microsoft.com/office/officeart/2005/8/layout/vList2" loCatId="list" qsTypeId="urn:microsoft.com/office/officeart/2005/8/quickstyle/simple1" qsCatId="simple" csTypeId="urn:microsoft.com/office/officeart/2005/8/colors/accent5_5" csCatId="accent5" phldr="1"/>
      <dgm:spPr/>
      <dgm:t>
        <a:bodyPr/>
        <a:lstStyle/>
        <a:p>
          <a:endParaRPr kumimoji="1" lang="ja-JP" altLang="en-US"/>
        </a:p>
      </dgm:t>
    </dgm:pt>
    <dgm:pt modelId="{1F338231-9E60-49A6-8EB3-0B7605371FFD}">
      <dgm:prSet phldrT="[テキスト]" custT="1"/>
      <dgm:spPr/>
      <dgm:t>
        <a:bodyPr/>
        <a:lstStyle/>
        <a:p>
          <a:r>
            <a:rPr lang="en-US" sz="2400" dirty="0"/>
            <a:t>The selection criteria for the data stored in the JBR </a:t>
          </a:r>
          <a:endParaRPr kumimoji="1" lang="ja-JP" altLang="en-US" sz="2400" b="1" dirty="0">
            <a:solidFill>
              <a:schemeClr val="tx1"/>
            </a:solidFill>
          </a:endParaRPr>
        </a:p>
      </dgm:t>
    </dgm:pt>
    <dgm:pt modelId="{9AC1FB83-BBDB-4138-A836-8130B801D45E}" type="parTrans" cxnId="{FEB0A46A-9810-41C8-8FAA-E2BE0454AC16}">
      <dgm:prSet/>
      <dgm:spPr/>
      <dgm:t>
        <a:bodyPr/>
        <a:lstStyle/>
        <a:p>
          <a:endParaRPr kumimoji="1" lang="ja-JP" altLang="en-US"/>
        </a:p>
      </dgm:t>
    </dgm:pt>
    <dgm:pt modelId="{FDE7C594-7071-4900-8F1B-64A6938C955C}" type="sibTrans" cxnId="{FEB0A46A-9810-41C8-8FAA-E2BE0454AC16}">
      <dgm:prSet/>
      <dgm:spPr/>
      <dgm:t>
        <a:bodyPr/>
        <a:lstStyle/>
        <a:p>
          <a:endParaRPr kumimoji="1" lang="ja-JP" altLang="en-US"/>
        </a:p>
      </dgm:t>
    </dgm:pt>
    <dgm:pt modelId="{696A26DB-D29D-435F-B204-F8DEA19EBD0A}">
      <dgm:prSet phldrT="[テキスト]" custT="1"/>
      <dgm:spPr>
        <a:ln w="22225">
          <a:solidFill>
            <a:schemeClr val="accent4">
              <a:lumMod val="60000"/>
              <a:lumOff val="40000"/>
            </a:schemeClr>
          </a:solidFill>
        </a:ln>
      </dgm:spPr>
      <dgm:t>
        <a:bodyPr/>
        <a:lstStyle/>
        <a:p>
          <a:r>
            <a:rPr lang="en-US" sz="1600" dirty="0"/>
            <a:t>Statistical surveys that have become complete survey (or almost the same) in a specific industry</a:t>
          </a:r>
          <a:endParaRPr kumimoji="1" lang="ja-JP" altLang="en-US" sz="1600" dirty="0"/>
        </a:p>
      </dgm:t>
    </dgm:pt>
    <dgm:pt modelId="{3BD0D9DA-D657-4032-9C00-FA036D8C2DBE}" type="parTrans" cxnId="{4D207169-AC52-4F11-AA51-EBE1DE733B46}">
      <dgm:prSet/>
      <dgm:spPr/>
      <dgm:t>
        <a:bodyPr/>
        <a:lstStyle/>
        <a:p>
          <a:endParaRPr kumimoji="1" lang="ja-JP" altLang="en-US"/>
        </a:p>
      </dgm:t>
    </dgm:pt>
    <dgm:pt modelId="{F2DA92BD-E32A-44FA-AD10-4964E7F135E5}" type="sibTrans" cxnId="{4D207169-AC52-4F11-AA51-EBE1DE733B46}">
      <dgm:prSet/>
      <dgm:spPr/>
      <dgm:t>
        <a:bodyPr/>
        <a:lstStyle/>
        <a:p>
          <a:endParaRPr kumimoji="1" lang="ja-JP" altLang="en-US"/>
        </a:p>
      </dgm:t>
    </dgm:pt>
    <dgm:pt modelId="{B9DAFF61-C3FF-45D2-9424-97220526A798}">
      <dgm:prSet phldrT="[テキスト]" custT="1"/>
      <dgm:spPr>
        <a:ln w="22225">
          <a:solidFill>
            <a:schemeClr val="accent4">
              <a:lumMod val="60000"/>
              <a:lumOff val="40000"/>
            </a:schemeClr>
          </a:solidFill>
        </a:ln>
      </dgm:spPr>
      <dgm:t>
        <a:bodyPr/>
        <a:lstStyle/>
        <a:p>
          <a:r>
            <a:rPr lang="en-US" sz="1600" dirty="0"/>
            <a:t>Statistical surveys covering a wide range of industries and having complete survey in one part</a:t>
          </a:r>
          <a:endParaRPr kumimoji="1" lang="ja-JP" altLang="en-US" sz="1600" dirty="0"/>
        </a:p>
      </dgm:t>
    </dgm:pt>
    <dgm:pt modelId="{DDDB8EC3-1A18-426E-A17F-7E08050ACD70}" type="parTrans" cxnId="{E04DE9FE-5E12-4092-8185-7629230E406B}">
      <dgm:prSet/>
      <dgm:spPr/>
      <dgm:t>
        <a:bodyPr/>
        <a:lstStyle/>
        <a:p>
          <a:endParaRPr kumimoji="1" lang="ja-JP" altLang="en-US"/>
        </a:p>
      </dgm:t>
    </dgm:pt>
    <dgm:pt modelId="{062CBD70-216A-4D62-BA86-339077464B0C}" type="sibTrans" cxnId="{E04DE9FE-5E12-4092-8185-7629230E406B}">
      <dgm:prSet/>
      <dgm:spPr/>
      <dgm:t>
        <a:bodyPr/>
        <a:lstStyle/>
        <a:p>
          <a:endParaRPr kumimoji="1" lang="ja-JP" altLang="en-US"/>
        </a:p>
      </dgm:t>
    </dgm:pt>
    <dgm:pt modelId="{8DF7E09B-664E-4EBB-B725-BE9B1529EE6D}">
      <dgm:prSet phldrT="[テキスト]" custT="1"/>
      <dgm:spPr>
        <a:ln w="22225">
          <a:solidFill>
            <a:schemeClr val="accent4">
              <a:lumMod val="60000"/>
              <a:lumOff val="40000"/>
            </a:schemeClr>
          </a:solidFill>
        </a:ln>
      </dgm:spPr>
      <dgm:t>
        <a:bodyPr/>
        <a:lstStyle/>
        <a:p>
          <a:r>
            <a:rPr lang="en-US" sz="1600" dirty="0"/>
            <a:t>Statistical surveys covering a wide range of industries and having a large number of survey objects</a:t>
          </a:r>
          <a:endParaRPr kumimoji="1" lang="ja-JP" altLang="en-US" sz="1600" dirty="0"/>
        </a:p>
      </dgm:t>
    </dgm:pt>
    <dgm:pt modelId="{A80069C4-9218-466A-8C18-EA9158AF84DC}" type="parTrans" cxnId="{5CD58AC2-4E3D-4876-AE5C-0532B5732646}">
      <dgm:prSet/>
      <dgm:spPr/>
      <dgm:t>
        <a:bodyPr/>
        <a:lstStyle/>
        <a:p>
          <a:endParaRPr kumimoji="1" lang="ja-JP" altLang="en-US"/>
        </a:p>
      </dgm:t>
    </dgm:pt>
    <dgm:pt modelId="{44338668-66BF-4B45-8236-D7532189128B}" type="sibTrans" cxnId="{5CD58AC2-4E3D-4876-AE5C-0532B5732646}">
      <dgm:prSet/>
      <dgm:spPr/>
      <dgm:t>
        <a:bodyPr/>
        <a:lstStyle/>
        <a:p>
          <a:endParaRPr kumimoji="1" lang="ja-JP" altLang="en-US"/>
        </a:p>
      </dgm:t>
    </dgm:pt>
    <dgm:pt modelId="{36C82FFA-783E-4449-95C8-70CCD828E630}">
      <dgm:prSet phldrT="[テキスト]" custT="1"/>
      <dgm:spPr>
        <a:ln w="22225">
          <a:solidFill>
            <a:schemeClr val="accent4">
              <a:lumMod val="60000"/>
              <a:lumOff val="40000"/>
            </a:schemeClr>
          </a:solidFill>
        </a:ln>
      </dgm:spPr>
      <dgm:t>
        <a:bodyPr/>
        <a:lstStyle/>
        <a:p>
          <a:r>
            <a:rPr lang="en-US" sz="1600" dirty="0"/>
            <a:t>In addition to the above, statistical surveys that are expected to create new statistics in conjunction with administrative data sources, etc., and of the other general statistics surveys, statistical surveys that are considered to be particularly effective for the development of the JBR </a:t>
          </a:r>
          <a:endParaRPr kumimoji="1" lang="ja-JP" altLang="en-US" sz="1600" dirty="0"/>
        </a:p>
      </dgm:t>
    </dgm:pt>
    <dgm:pt modelId="{98F8447F-850F-4DC6-9DE4-0B09FACED374}" type="parTrans" cxnId="{35A1A782-25AA-4420-8716-5F7AF1C5B3A8}">
      <dgm:prSet/>
      <dgm:spPr/>
      <dgm:t>
        <a:bodyPr/>
        <a:lstStyle/>
        <a:p>
          <a:endParaRPr kumimoji="1" lang="ja-JP" altLang="en-US"/>
        </a:p>
      </dgm:t>
    </dgm:pt>
    <dgm:pt modelId="{0F4831E2-C861-48AC-87D8-FBAE3559ED5E}" type="sibTrans" cxnId="{35A1A782-25AA-4420-8716-5F7AF1C5B3A8}">
      <dgm:prSet/>
      <dgm:spPr/>
      <dgm:t>
        <a:bodyPr/>
        <a:lstStyle/>
        <a:p>
          <a:endParaRPr kumimoji="1" lang="ja-JP" altLang="en-US"/>
        </a:p>
      </dgm:t>
    </dgm:pt>
    <dgm:pt modelId="{17B3569A-15F7-4C4E-93BB-7B47CC385D33}" type="pres">
      <dgm:prSet presAssocID="{06DE89F8-4E90-4A2F-8580-79CCBF3AC0D3}" presName="linear" presStyleCnt="0">
        <dgm:presLayoutVars>
          <dgm:animLvl val="lvl"/>
          <dgm:resizeHandles val="exact"/>
        </dgm:presLayoutVars>
      </dgm:prSet>
      <dgm:spPr/>
      <dgm:t>
        <a:bodyPr/>
        <a:lstStyle/>
        <a:p>
          <a:endParaRPr kumimoji="1" lang="ja-JP" altLang="en-US"/>
        </a:p>
      </dgm:t>
    </dgm:pt>
    <dgm:pt modelId="{0E45F537-7A09-41AD-BEB0-56504BBFE9F3}" type="pres">
      <dgm:prSet presAssocID="{1F338231-9E60-49A6-8EB3-0B7605371FFD}" presName="parentText" presStyleLbl="node1" presStyleIdx="0" presStyleCnt="1" custScaleY="100747" custLinFactNeighborY="-2894">
        <dgm:presLayoutVars>
          <dgm:chMax val="0"/>
          <dgm:bulletEnabled val="1"/>
        </dgm:presLayoutVars>
      </dgm:prSet>
      <dgm:spPr/>
      <dgm:t>
        <a:bodyPr/>
        <a:lstStyle/>
        <a:p>
          <a:endParaRPr kumimoji="1" lang="ja-JP" altLang="en-US"/>
        </a:p>
      </dgm:t>
    </dgm:pt>
    <dgm:pt modelId="{181DD2A1-C9E1-45E1-ABFC-D70EB8D1CBFA}" type="pres">
      <dgm:prSet presAssocID="{1F338231-9E60-49A6-8EB3-0B7605371FFD}" presName="childText" presStyleLbl="revTx" presStyleIdx="0" presStyleCnt="1" custScaleY="99547">
        <dgm:presLayoutVars>
          <dgm:bulletEnabled val="1"/>
        </dgm:presLayoutVars>
      </dgm:prSet>
      <dgm:spPr/>
      <dgm:t>
        <a:bodyPr/>
        <a:lstStyle/>
        <a:p>
          <a:endParaRPr kumimoji="1" lang="ja-JP" altLang="en-US"/>
        </a:p>
      </dgm:t>
    </dgm:pt>
  </dgm:ptLst>
  <dgm:cxnLst>
    <dgm:cxn modelId="{368ECFEA-ADAA-4EB1-9872-0BA248A8B41E}" type="presOf" srcId="{8DF7E09B-664E-4EBB-B725-BE9B1529EE6D}" destId="{181DD2A1-C9E1-45E1-ABFC-D70EB8D1CBFA}" srcOrd="0" destOrd="2" presId="urn:microsoft.com/office/officeart/2005/8/layout/vList2"/>
    <dgm:cxn modelId="{35A1A782-25AA-4420-8716-5F7AF1C5B3A8}" srcId="{1F338231-9E60-49A6-8EB3-0B7605371FFD}" destId="{36C82FFA-783E-4449-95C8-70CCD828E630}" srcOrd="3" destOrd="0" parTransId="{98F8447F-850F-4DC6-9DE4-0B09FACED374}" sibTransId="{0F4831E2-C861-48AC-87D8-FBAE3559ED5E}"/>
    <dgm:cxn modelId="{432C9BE2-BAA5-4552-AC64-AABD0A435881}" type="presOf" srcId="{36C82FFA-783E-4449-95C8-70CCD828E630}" destId="{181DD2A1-C9E1-45E1-ABFC-D70EB8D1CBFA}" srcOrd="0" destOrd="3" presId="urn:microsoft.com/office/officeart/2005/8/layout/vList2"/>
    <dgm:cxn modelId="{FEB0A46A-9810-41C8-8FAA-E2BE0454AC16}" srcId="{06DE89F8-4E90-4A2F-8580-79CCBF3AC0D3}" destId="{1F338231-9E60-49A6-8EB3-0B7605371FFD}" srcOrd="0" destOrd="0" parTransId="{9AC1FB83-BBDB-4138-A836-8130B801D45E}" sibTransId="{FDE7C594-7071-4900-8F1B-64A6938C955C}"/>
    <dgm:cxn modelId="{E04DE9FE-5E12-4092-8185-7629230E406B}" srcId="{1F338231-9E60-49A6-8EB3-0B7605371FFD}" destId="{B9DAFF61-C3FF-45D2-9424-97220526A798}" srcOrd="1" destOrd="0" parTransId="{DDDB8EC3-1A18-426E-A17F-7E08050ACD70}" sibTransId="{062CBD70-216A-4D62-BA86-339077464B0C}"/>
    <dgm:cxn modelId="{3DC33E5B-9FAC-4FA2-A73D-0C077FC2FE9B}" type="presOf" srcId="{B9DAFF61-C3FF-45D2-9424-97220526A798}" destId="{181DD2A1-C9E1-45E1-ABFC-D70EB8D1CBFA}" srcOrd="0" destOrd="1" presId="urn:microsoft.com/office/officeart/2005/8/layout/vList2"/>
    <dgm:cxn modelId="{6D33BD22-BBC2-4FFD-84A0-9B41F5B2D45A}" type="presOf" srcId="{696A26DB-D29D-435F-B204-F8DEA19EBD0A}" destId="{181DD2A1-C9E1-45E1-ABFC-D70EB8D1CBFA}" srcOrd="0" destOrd="0" presId="urn:microsoft.com/office/officeart/2005/8/layout/vList2"/>
    <dgm:cxn modelId="{4D207169-AC52-4F11-AA51-EBE1DE733B46}" srcId="{1F338231-9E60-49A6-8EB3-0B7605371FFD}" destId="{696A26DB-D29D-435F-B204-F8DEA19EBD0A}" srcOrd="0" destOrd="0" parTransId="{3BD0D9DA-D657-4032-9C00-FA036D8C2DBE}" sibTransId="{F2DA92BD-E32A-44FA-AD10-4964E7F135E5}"/>
    <dgm:cxn modelId="{6E1172AE-F38E-4F91-BA88-AA043795E2CC}" type="presOf" srcId="{06DE89F8-4E90-4A2F-8580-79CCBF3AC0D3}" destId="{17B3569A-15F7-4C4E-93BB-7B47CC385D33}" srcOrd="0" destOrd="0" presId="urn:microsoft.com/office/officeart/2005/8/layout/vList2"/>
    <dgm:cxn modelId="{ED279D1A-BEE2-400F-BADB-E583C093FBC2}" type="presOf" srcId="{1F338231-9E60-49A6-8EB3-0B7605371FFD}" destId="{0E45F537-7A09-41AD-BEB0-56504BBFE9F3}" srcOrd="0" destOrd="0" presId="urn:microsoft.com/office/officeart/2005/8/layout/vList2"/>
    <dgm:cxn modelId="{5CD58AC2-4E3D-4876-AE5C-0532B5732646}" srcId="{1F338231-9E60-49A6-8EB3-0B7605371FFD}" destId="{8DF7E09B-664E-4EBB-B725-BE9B1529EE6D}" srcOrd="2" destOrd="0" parTransId="{A80069C4-9218-466A-8C18-EA9158AF84DC}" sibTransId="{44338668-66BF-4B45-8236-D7532189128B}"/>
    <dgm:cxn modelId="{65D0D24F-96DF-4ADB-A2BB-502AA091E4C7}" type="presParOf" srcId="{17B3569A-15F7-4C4E-93BB-7B47CC385D33}" destId="{0E45F537-7A09-41AD-BEB0-56504BBFE9F3}" srcOrd="0" destOrd="0" presId="urn:microsoft.com/office/officeart/2005/8/layout/vList2"/>
    <dgm:cxn modelId="{E0A981C1-4C47-4EE1-83E8-690417EBF5F1}" type="presParOf" srcId="{17B3569A-15F7-4C4E-93BB-7B47CC385D33}" destId="{181DD2A1-C9E1-45E1-ABFC-D70EB8D1CBFA}"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02537A-349B-4E93-AC5D-3180092A0D85}"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kumimoji="1" lang="ja-JP" altLang="en-US"/>
        </a:p>
      </dgm:t>
    </dgm:pt>
    <dgm:pt modelId="{7CD76652-1B28-47FF-AFDA-4C1D45BC633A}">
      <dgm:prSet phldrT="[テキスト]" custT="1"/>
      <dgm:spPr/>
      <dgm:t>
        <a:bodyPr/>
        <a:lstStyle/>
        <a:p>
          <a:r>
            <a:rPr kumimoji="1" lang="en-US" altLang="ja-JP" sz="1800" dirty="0"/>
            <a:t>Ministry of Internal Affairs and Communications (MIC)</a:t>
          </a:r>
          <a:endParaRPr kumimoji="1" lang="ja-JP" altLang="en-US" sz="1800" dirty="0"/>
        </a:p>
      </dgm:t>
    </dgm:pt>
    <dgm:pt modelId="{E59D98B0-06BB-4846-B8C2-39DB8B3EEA33}" type="parTrans" cxnId="{593DD4B1-CE5D-4236-9D74-4971C25CA481}">
      <dgm:prSet/>
      <dgm:spPr/>
      <dgm:t>
        <a:bodyPr/>
        <a:lstStyle/>
        <a:p>
          <a:endParaRPr kumimoji="1" lang="ja-JP" altLang="en-US"/>
        </a:p>
      </dgm:t>
    </dgm:pt>
    <dgm:pt modelId="{CE53B7AC-9969-49DE-A424-D8B58BDF2C22}" type="sibTrans" cxnId="{593DD4B1-CE5D-4236-9D74-4971C25CA481}">
      <dgm:prSet/>
      <dgm:spPr/>
      <dgm:t>
        <a:bodyPr/>
        <a:lstStyle/>
        <a:p>
          <a:endParaRPr kumimoji="1" lang="ja-JP" altLang="en-US"/>
        </a:p>
      </dgm:t>
    </dgm:pt>
    <dgm:pt modelId="{755D29EF-03DF-4CF0-A09B-FDB79973AA43}">
      <dgm:prSet phldrT="[テキスト]" custT="1"/>
      <dgm:spPr/>
      <dgm:t>
        <a:bodyPr/>
        <a:lstStyle/>
        <a:p>
          <a:r>
            <a:rPr kumimoji="1" lang="en-US" altLang="en-US" sz="1050" dirty="0"/>
            <a:t>Economic Census for Business Frame</a:t>
          </a:r>
          <a:endParaRPr kumimoji="1" lang="ja-JP" altLang="en-US" sz="1050" dirty="0"/>
        </a:p>
      </dgm:t>
    </dgm:pt>
    <dgm:pt modelId="{87A2FDD7-FCA1-4C38-A38B-23D3ACDB637A}" type="parTrans" cxnId="{D8A8DC99-5D8E-4BAF-933A-0C9E5E8D9F6C}">
      <dgm:prSet/>
      <dgm:spPr/>
      <dgm:t>
        <a:bodyPr/>
        <a:lstStyle/>
        <a:p>
          <a:endParaRPr kumimoji="1" lang="ja-JP" altLang="en-US"/>
        </a:p>
      </dgm:t>
    </dgm:pt>
    <dgm:pt modelId="{BF737E81-CE6C-4A57-9194-FDC3570BC3C9}" type="sibTrans" cxnId="{D8A8DC99-5D8E-4BAF-933A-0C9E5E8D9F6C}">
      <dgm:prSet/>
      <dgm:spPr/>
      <dgm:t>
        <a:bodyPr/>
        <a:lstStyle/>
        <a:p>
          <a:endParaRPr kumimoji="1" lang="ja-JP" altLang="en-US"/>
        </a:p>
      </dgm:t>
    </dgm:pt>
    <dgm:pt modelId="{B4DFD945-6F1B-4694-B7A2-509E28947A50}">
      <dgm:prSet phldrT="[テキスト]" custT="1"/>
      <dgm:spPr/>
      <dgm:t>
        <a:bodyPr/>
        <a:lstStyle/>
        <a:p>
          <a:r>
            <a:rPr kumimoji="1" lang="en-US" altLang="en-US" sz="1050" dirty="0"/>
            <a:t>Economic Census for Business Activity (Conducted jointly with METI)</a:t>
          </a:r>
          <a:endParaRPr kumimoji="1" lang="ja-JP" altLang="en-US" sz="1050" dirty="0"/>
        </a:p>
      </dgm:t>
    </dgm:pt>
    <dgm:pt modelId="{1CE8C8CF-518B-453A-A669-D511D2153850}" type="parTrans" cxnId="{7D97B7F4-221D-40D6-BCF4-8D61CE972BA0}">
      <dgm:prSet/>
      <dgm:spPr/>
      <dgm:t>
        <a:bodyPr/>
        <a:lstStyle/>
        <a:p>
          <a:endParaRPr kumimoji="1" lang="ja-JP" altLang="en-US"/>
        </a:p>
      </dgm:t>
    </dgm:pt>
    <dgm:pt modelId="{1C8B1FBA-2FE3-478A-88BA-58EEA34E5D17}" type="sibTrans" cxnId="{7D97B7F4-221D-40D6-BCF4-8D61CE972BA0}">
      <dgm:prSet/>
      <dgm:spPr/>
      <dgm:t>
        <a:bodyPr/>
        <a:lstStyle/>
        <a:p>
          <a:endParaRPr kumimoji="1" lang="ja-JP" altLang="en-US"/>
        </a:p>
      </dgm:t>
    </dgm:pt>
    <dgm:pt modelId="{E8FFC4EE-3D80-4B6A-B95B-4D50458D4FAE}">
      <dgm:prSet phldrT="[テキスト]" custT="1"/>
      <dgm:spPr/>
      <dgm:t>
        <a:bodyPr/>
        <a:lstStyle/>
        <a:p>
          <a:r>
            <a:rPr kumimoji="1" lang="en-US" altLang="ja-JP" sz="1800" dirty="0"/>
            <a:t>Ministry of Finance (MOF)</a:t>
          </a:r>
          <a:endParaRPr kumimoji="1" lang="ja-JP" altLang="en-US" sz="1800" dirty="0"/>
        </a:p>
      </dgm:t>
    </dgm:pt>
    <dgm:pt modelId="{C421EEB9-C570-486F-B9D7-1F6BAF210843}" type="parTrans" cxnId="{6951DC58-141F-4045-9622-48F865D79EED}">
      <dgm:prSet/>
      <dgm:spPr/>
      <dgm:t>
        <a:bodyPr/>
        <a:lstStyle/>
        <a:p>
          <a:endParaRPr kumimoji="1" lang="ja-JP" altLang="en-US"/>
        </a:p>
      </dgm:t>
    </dgm:pt>
    <dgm:pt modelId="{238FC6F6-BAC2-4354-B182-D68A922B9843}" type="sibTrans" cxnId="{6951DC58-141F-4045-9622-48F865D79EED}">
      <dgm:prSet/>
      <dgm:spPr/>
      <dgm:t>
        <a:bodyPr/>
        <a:lstStyle/>
        <a:p>
          <a:endParaRPr kumimoji="1" lang="ja-JP" altLang="en-US"/>
        </a:p>
      </dgm:t>
    </dgm:pt>
    <dgm:pt modelId="{FEBAFC50-539B-439E-89A9-2070BB986F08}">
      <dgm:prSet phldrT="[テキスト]" custT="1"/>
      <dgm:spPr/>
      <dgm:t>
        <a:bodyPr/>
        <a:lstStyle/>
        <a:p>
          <a:r>
            <a:rPr kumimoji="1" lang="en-US" altLang="en-US" sz="1050" dirty="0"/>
            <a:t>Surveys for the Financial Statements Statistics of Corporations by Industry</a:t>
          </a:r>
          <a:endParaRPr kumimoji="1" lang="ja-JP" altLang="en-US" sz="1050" dirty="0"/>
        </a:p>
      </dgm:t>
    </dgm:pt>
    <dgm:pt modelId="{47E897D2-DD4C-40D2-AF15-0035C44E5D4C}" type="parTrans" cxnId="{21C40586-0FCD-449A-8E64-E1F714E3BA54}">
      <dgm:prSet/>
      <dgm:spPr/>
      <dgm:t>
        <a:bodyPr/>
        <a:lstStyle/>
        <a:p>
          <a:endParaRPr kumimoji="1" lang="ja-JP" altLang="en-US"/>
        </a:p>
      </dgm:t>
    </dgm:pt>
    <dgm:pt modelId="{5AF47C9C-87CE-4DBE-8BC8-08530639D1CF}" type="sibTrans" cxnId="{21C40586-0FCD-449A-8E64-E1F714E3BA54}">
      <dgm:prSet/>
      <dgm:spPr/>
      <dgm:t>
        <a:bodyPr/>
        <a:lstStyle/>
        <a:p>
          <a:endParaRPr kumimoji="1" lang="ja-JP" altLang="en-US"/>
        </a:p>
      </dgm:t>
    </dgm:pt>
    <dgm:pt modelId="{5D0FA4E7-0DA6-4A08-BCF8-DEBDDDF39929}">
      <dgm:prSet phldrT="[テキスト]" custT="1"/>
      <dgm:spPr/>
      <dgm:t>
        <a:bodyPr/>
        <a:lstStyle/>
        <a:p>
          <a:r>
            <a:rPr lang="en-US" sz="1200" dirty="0"/>
            <a:t>Ministry of Education, Culture, Sports, Science and Technology (MEXT)</a:t>
          </a:r>
          <a:endParaRPr kumimoji="1" lang="ja-JP" altLang="en-US" sz="1200" dirty="0"/>
        </a:p>
      </dgm:t>
    </dgm:pt>
    <dgm:pt modelId="{6F3888D3-B390-4203-82C7-D2EFEF6BCDDC}" type="parTrans" cxnId="{A8C443E7-6643-409A-BFC3-DDA652D15E65}">
      <dgm:prSet/>
      <dgm:spPr/>
      <dgm:t>
        <a:bodyPr/>
        <a:lstStyle/>
        <a:p>
          <a:endParaRPr kumimoji="1" lang="ja-JP" altLang="en-US"/>
        </a:p>
      </dgm:t>
    </dgm:pt>
    <dgm:pt modelId="{0A77EE41-8480-494C-B14C-4ACBC4CDC8BF}" type="sibTrans" cxnId="{A8C443E7-6643-409A-BFC3-DDA652D15E65}">
      <dgm:prSet/>
      <dgm:spPr/>
      <dgm:t>
        <a:bodyPr/>
        <a:lstStyle/>
        <a:p>
          <a:endParaRPr kumimoji="1" lang="ja-JP" altLang="en-US"/>
        </a:p>
      </dgm:t>
    </dgm:pt>
    <dgm:pt modelId="{BD2BC6FA-D167-46E8-A752-92488DBE0DD0}">
      <dgm:prSet phldrT="[テキスト]" custT="1"/>
      <dgm:spPr/>
      <dgm:t>
        <a:bodyPr/>
        <a:lstStyle/>
        <a:p>
          <a:r>
            <a:rPr kumimoji="1" lang="en-US" altLang="en-US" sz="1050" dirty="0"/>
            <a:t>School Basic Survey </a:t>
          </a:r>
          <a:endParaRPr kumimoji="1" lang="ja-JP" altLang="en-US" sz="1050" dirty="0"/>
        </a:p>
      </dgm:t>
    </dgm:pt>
    <dgm:pt modelId="{42F6335B-15D5-4A2F-9220-36430B7DECBF}" type="parTrans" cxnId="{26A27D49-D821-49F5-BD0C-5939BE2BCC1C}">
      <dgm:prSet/>
      <dgm:spPr/>
      <dgm:t>
        <a:bodyPr/>
        <a:lstStyle/>
        <a:p>
          <a:endParaRPr kumimoji="1" lang="ja-JP" altLang="en-US"/>
        </a:p>
      </dgm:t>
    </dgm:pt>
    <dgm:pt modelId="{CF4091A8-0580-4664-AF50-ACCA21296A65}" type="sibTrans" cxnId="{26A27D49-D821-49F5-BD0C-5939BE2BCC1C}">
      <dgm:prSet/>
      <dgm:spPr/>
      <dgm:t>
        <a:bodyPr/>
        <a:lstStyle/>
        <a:p>
          <a:endParaRPr kumimoji="1" lang="ja-JP" altLang="en-US"/>
        </a:p>
      </dgm:t>
    </dgm:pt>
    <dgm:pt modelId="{CFFB0DD9-24D0-4FC4-B72C-3B530664DEDD}">
      <dgm:prSet phldrT="[テキスト]" custT="1"/>
      <dgm:spPr/>
      <dgm:t>
        <a:bodyPr/>
        <a:lstStyle/>
        <a:p>
          <a:r>
            <a:rPr lang="en-US" sz="1600" dirty="0"/>
            <a:t>Ministry of Health, </a:t>
          </a:r>
          <a:r>
            <a:rPr lang="en-US" sz="1600" dirty="0" err="1"/>
            <a:t>Labour</a:t>
          </a:r>
          <a:r>
            <a:rPr lang="en-US" sz="1600" dirty="0"/>
            <a:t> and Welfare (MHLW)</a:t>
          </a:r>
          <a:endParaRPr kumimoji="1" lang="ja-JP" altLang="en-US" sz="1600" dirty="0"/>
        </a:p>
      </dgm:t>
    </dgm:pt>
    <dgm:pt modelId="{97D03FAE-2880-4D5A-9D0B-19AB5102C00C}" type="parTrans" cxnId="{DAB099F0-5BAE-47DD-9B81-216AAB0C0133}">
      <dgm:prSet/>
      <dgm:spPr/>
      <dgm:t>
        <a:bodyPr/>
        <a:lstStyle/>
        <a:p>
          <a:endParaRPr kumimoji="1" lang="ja-JP" altLang="en-US"/>
        </a:p>
      </dgm:t>
    </dgm:pt>
    <dgm:pt modelId="{4BA55BD8-99F8-4151-9C20-2D488416C27F}" type="sibTrans" cxnId="{DAB099F0-5BAE-47DD-9B81-216AAB0C0133}">
      <dgm:prSet/>
      <dgm:spPr/>
      <dgm:t>
        <a:bodyPr/>
        <a:lstStyle/>
        <a:p>
          <a:endParaRPr kumimoji="1" lang="ja-JP" altLang="en-US"/>
        </a:p>
      </dgm:t>
    </dgm:pt>
    <dgm:pt modelId="{0DFAEBE8-EA69-434A-8E78-3887F8D30170}">
      <dgm:prSet phldrT="[テキスト]" custT="1"/>
      <dgm:spPr/>
      <dgm:t>
        <a:bodyPr/>
        <a:lstStyle/>
        <a:p>
          <a:r>
            <a:rPr kumimoji="1" lang="en-US" altLang="en-US" sz="1050" dirty="0"/>
            <a:t>Monthly </a:t>
          </a:r>
          <a:r>
            <a:rPr kumimoji="1" lang="en-US" altLang="en-US" sz="1050" dirty="0" err="1"/>
            <a:t>Labour</a:t>
          </a:r>
          <a:r>
            <a:rPr kumimoji="1" lang="en-US" altLang="en-US" sz="1050" dirty="0"/>
            <a:t> Survey</a:t>
          </a:r>
          <a:endParaRPr kumimoji="1" lang="ja-JP" altLang="en-US" sz="1050" dirty="0"/>
        </a:p>
      </dgm:t>
    </dgm:pt>
    <dgm:pt modelId="{86C1F6FB-2CE1-495F-B6BB-F73D0A7E638E}" type="parTrans" cxnId="{B9563D0C-1E70-4139-BA75-C1E2FBDB84D1}">
      <dgm:prSet/>
      <dgm:spPr/>
      <dgm:t>
        <a:bodyPr/>
        <a:lstStyle/>
        <a:p>
          <a:endParaRPr kumimoji="1" lang="ja-JP" altLang="en-US"/>
        </a:p>
      </dgm:t>
    </dgm:pt>
    <dgm:pt modelId="{AF02A2C5-A3CE-4A67-B943-4B5EB3DAB5D1}" type="sibTrans" cxnId="{B9563D0C-1E70-4139-BA75-C1E2FBDB84D1}">
      <dgm:prSet/>
      <dgm:spPr/>
      <dgm:t>
        <a:bodyPr/>
        <a:lstStyle/>
        <a:p>
          <a:endParaRPr kumimoji="1" lang="ja-JP" altLang="en-US"/>
        </a:p>
      </dgm:t>
    </dgm:pt>
    <dgm:pt modelId="{F6B5E0DE-A6E0-4F80-B02D-164704B407A1}">
      <dgm:prSet phldrT="[テキスト]" custT="1"/>
      <dgm:spPr/>
      <dgm:t>
        <a:bodyPr/>
        <a:lstStyle/>
        <a:p>
          <a:r>
            <a:rPr lang="en-US" sz="1400" dirty="0"/>
            <a:t>Ministry of Agriculture, Forestry and Fisheries (MAFF)</a:t>
          </a:r>
          <a:endParaRPr kumimoji="1" lang="ja-JP" altLang="en-US" sz="1400" dirty="0"/>
        </a:p>
      </dgm:t>
    </dgm:pt>
    <dgm:pt modelId="{20F5FB4E-5EA0-4E6E-8224-21BFE32180A9}" type="parTrans" cxnId="{C6B48DFB-6962-4B27-8776-B498C217C8FC}">
      <dgm:prSet/>
      <dgm:spPr/>
      <dgm:t>
        <a:bodyPr/>
        <a:lstStyle/>
        <a:p>
          <a:endParaRPr kumimoji="1" lang="ja-JP" altLang="en-US"/>
        </a:p>
      </dgm:t>
    </dgm:pt>
    <dgm:pt modelId="{9A4C699B-D485-4017-B1EF-BA68F773490F}" type="sibTrans" cxnId="{C6B48DFB-6962-4B27-8776-B498C217C8FC}">
      <dgm:prSet/>
      <dgm:spPr/>
      <dgm:t>
        <a:bodyPr/>
        <a:lstStyle/>
        <a:p>
          <a:endParaRPr kumimoji="1" lang="ja-JP" altLang="en-US"/>
        </a:p>
      </dgm:t>
    </dgm:pt>
    <dgm:pt modelId="{D4422F63-ECAD-4C63-B504-876069A3EF97}">
      <dgm:prSet phldrT="[テキスト]" custT="1"/>
      <dgm:spPr/>
      <dgm:t>
        <a:bodyPr/>
        <a:lstStyle/>
        <a:p>
          <a:r>
            <a:rPr kumimoji="1" lang="en-US" altLang="en-US" sz="1050" dirty="0"/>
            <a:t>Census of Agriculture and Forestry</a:t>
          </a:r>
          <a:endParaRPr kumimoji="1" lang="ja-JP" altLang="en-US" sz="1050" dirty="0"/>
        </a:p>
      </dgm:t>
    </dgm:pt>
    <dgm:pt modelId="{35F4229F-BED9-48C2-9D7B-B58CEC8556B4}" type="parTrans" cxnId="{A8345658-4529-41B3-8747-D4C5DCE99D79}">
      <dgm:prSet/>
      <dgm:spPr/>
      <dgm:t>
        <a:bodyPr/>
        <a:lstStyle/>
        <a:p>
          <a:endParaRPr kumimoji="1" lang="ja-JP" altLang="en-US"/>
        </a:p>
      </dgm:t>
    </dgm:pt>
    <dgm:pt modelId="{3B8B4D83-D713-4BDA-83D9-19DDF38AB52A}" type="sibTrans" cxnId="{A8345658-4529-41B3-8747-D4C5DCE99D79}">
      <dgm:prSet/>
      <dgm:spPr/>
      <dgm:t>
        <a:bodyPr/>
        <a:lstStyle/>
        <a:p>
          <a:endParaRPr kumimoji="1" lang="ja-JP" altLang="en-US"/>
        </a:p>
      </dgm:t>
    </dgm:pt>
    <dgm:pt modelId="{9BEF26E7-9BA8-46C0-A1AC-91F3095C5D9E}">
      <dgm:prSet phldrT="[テキスト]" custT="1"/>
      <dgm:spPr/>
      <dgm:t>
        <a:bodyPr/>
        <a:lstStyle/>
        <a:p>
          <a:r>
            <a:rPr lang="en-US" sz="1800" dirty="0"/>
            <a:t>Ministry of Economy, Trade and Industry (METI)</a:t>
          </a:r>
          <a:endParaRPr kumimoji="1" lang="ja-JP" altLang="en-US" sz="1800" dirty="0"/>
        </a:p>
      </dgm:t>
    </dgm:pt>
    <dgm:pt modelId="{FD3765CE-88ED-4AA3-BD07-61E389E65DD1}" type="parTrans" cxnId="{6510D70B-A7FE-451F-A7A0-72EAC8BE480E}">
      <dgm:prSet/>
      <dgm:spPr/>
      <dgm:t>
        <a:bodyPr/>
        <a:lstStyle/>
        <a:p>
          <a:endParaRPr kumimoji="1" lang="ja-JP" altLang="en-US"/>
        </a:p>
      </dgm:t>
    </dgm:pt>
    <dgm:pt modelId="{7BD2D54D-2F5E-48D4-A2E9-CB8129EB7395}" type="sibTrans" cxnId="{6510D70B-A7FE-451F-A7A0-72EAC8BE480E}">
      <dgm:prSet/>
      <dgm:spPr/>
      <dgm:t>
        <a:bodyPr/>
        <a:lstStyle/>
        <a:p>
          <a:endParaRPr kumimoji="1" lang="ja-JP" altLang="en-US"/>
        </a:p>
      </dgm:t>
    </dgm:pt>
    <dgm:pt modelId="{9A74EEBD-2D61-443F-B898-8E6AE24E0A67}">
      <dgm:prSet phldrT="[テキスト]" custT="1"/>
      <dgm:spPr/>
      <dgm:t>
        <a:bodyPr/>
        <a:lstStyle/>
        <a:p>
          <a:r>
            <a:rPr kumimoji="1" lang="en-US" altLang="en-US" sz="1050" dirty="0"/>
            <a:t>Census of Commerce (</a:t>
          </a:r>
          <a:r>
            <a:rPr lang="en-US" sz="1050" dirty="0"/>
            <a:t>Integrated into the Economic Conditions Survey in 2019)</a:t>
          </a:r>
          <a:endParaRPr kumimoji="1" lang="ja-JP" altLang="en-US" sz="1050" dirty="0"/>
        </a:p>
      </dgm:t>
    </dgm:pt>
    <dgm:pt modelId="{D88E053E-8A66-4E78-ACB8-2209176914AE}" type="parTrans" cxnId="{9C9AB76C-FD8F-41D9-81A0-2DB574CC422A}">
      <dgm:prSet/>
      <dgm:spPr/>
      <dgm:t>
        <a:bodyPr/>
        <a:lstStyle/>
        <a:p>
          <a:endParaRPr kumimoji="1" lang="ja-JP" altLang="en-US"/>
        </a:p>
      </dgm:t>
    </dgm:pt>
    <dgm:pt modelId="{A46DDC2A-6242-4F0E-B8CB-FAB4EC667554}" type="sibTrans" cxnId="{9C9AB76C-FD8F-41D9-81A0-2DB574CC422A}">
      <dgm:prSet/>
      <dgm:spPr/>
      <dgm:t>
        <a:bodyPr/>
        <a:lstStyle/>
        <a:p>
          <a:endParaRPr kumimoji="1" lang="ja-JP" altLang="en-US"/>
        </a:p>
      </dgm:t>
    </dgm:pt>
    <dgm:pt modelId="{D66573BE-4455-4A3C-98AD-46C77DE88B4A}">
      <dgm:prSet phldrT="[テキスト]" custT="1"/>
      <dgm:spPr/>
      <dgm:t>
        <a:bodyPr/>
        <a:lstStyle/>
        <a:p>
          <a:r>
            <a:rPr lang="en-US" sz="1400" dirty="0"/>
            <a:t>Ministry of Land, Infrastructure, Transport and Tourism (MLIT)</a:t>
          </a:r>
          <a:endParaRPr kumimoji="1" lang="ja-JP" altLang="en-US" sz="1400" dirty="0"/>
        </a:p>
      </dgm:t>
    </dgm:pt>
    <dgm:pt modelId="{0A5A5FA4-36D4-4F6D-BD0D-7B7556972DC2}" type="parTrans" cxnId="{C7F8FCD3-C573-4E16-8692-D588CDAFA0B6}">
      <dgm:prSet/>
      <dgm:spPr/>
      <dgm:t>
        <a:bodyPr/>
        <a:lstStyle/>
        <a:p>
          <a:endParaRPr kumimoji="1" lang="ja-JP" altLang="en-US"/>
        </a:p>
      </dgm:t>
    </dgm:pt>
    <dgm:pt modelId="{6C43C1AE-E168-4706-8DB4-4B611D1D6C8F}" type="sibTrans" cxnId="{C7F8FCD3-C573-4E16-8692-D588CDAFA0B6}">
      <dgm:prSet/>
      <dgm:spPr/>
      <dgm:t>
        <a:bodyPr/>
        <a:lstStyle/>
        <a:p>
          <a:endParaRPr kumimoji="1" lang="ja-JP" altLang="en-US"/>
        </a:p>
      </dgm:t>
    </dgm:pt>
    <dgm:pt modelId="{9D045BBF-AEC1-41D6-B597-62C3E5A5EA9A}">
      <dgm:prSet phldrT="[テキスト]" custT="1"/>
      <dgm:spPr/>
      <dgm:t>
        <a:bodyPr/>
        <a:lstStyle/>
        <a:p>
          <a:r>
            <a:rPr kumimoji="1" lang="en-US" altLang="en-US" sz="1050" dirty="0"/>
            <a:t>Statistics on Construction Undertaken</a:t>
          </a:r>
          <a:endParaRPr kumimoji="1" lang="ja-JP" altLang="en-US" sz="1050" dirty="0"/>
        </a:p>
      </dgm:t>
    </dgm:pt>
    <dgm:pt modelId="{99ED8DAA-9726-4782-B065-D01225B6B368}" type="parTrans" cxnId="{E1193578-0F55-489F-AA75-5388E5434969}">
      <dgm:prSet/>
      <dgm:spPr/>
      <dgm:t>
        <a:bodyPr/>
        <a:lstStyle/>
        <a:p>
          <a:endParaRPr kumimoji="1" lang="ja-JP" altLang="en-US"/>
        </a:p>
      </dgm:t>
    </dgm:pt>
    <dgm:pt modelId="{7E2435F1-6D2D-4D2E-8053-E4612FDBACA6}" type="sibTrans" cxnId="{E1193578-0F55-489F-AA75-5388E5434969}">
      <dgm:prSet/>
      <dgm:spPr/>
      <dgm:t>
        <a:bodyPr/>
        <a:lstStyle/>
        <a:p>
          <a:endParaRPr kumimoji="1" lang="ja-JP" altLang="en-US"/>
        </a:p>
      </dgm:t>
    </dgm:pt>
    <dgm:pt modelId="{65B77042-4FFE-4014-900B-BC87BE20E06F}">
      <dgm:prSet phldrT="[テキスト]" custT="1"/>
      <dgm:spPr/>
      <dgm:t>
        <a:bodyPr/>
        <a:lstStyle/>
        <a:p>
          <a:r>
            <a:rPr kumimoji="1" lang="en-US" altLang="en-US" sz="1050" dirty="0"/>
            <a:t>Monthly Survey on Service Industries</a:t>
          </a:r>
          <a:endParaRPr kumimoji="1" lang="ja-JP" altLang="en-US" sz="1050" dirty="0"/>
        </a:p>
      </dgm:t>
    </dgm:pt>
    <dgm:pt modelId="{61694DF6-2C53-417A-A803-3BC6D9F66B2D}" type="parTrans" cxnId="{FD644532-7EF4-4793-A415-C12478629062}">
      <dgm:prSet/>
      <dgm:spPr/>
      <dgm:t>
        <a:bodyPr/>
        <a:lstStyle/>
        <a:p>
          <a:endParaRPr kumimoji="1" lang="ja-JP" altLang="en-US"/>
        </a:p>
      </dgm:t>
    </dgm:pt>
    <dgm:pt modelId="{58A6653E-4163-40F1-91E3-9E9C1BAB4842}" type="sibTrans" cxnId="{FD644532-7EF4-4793-A415-C12478629062}">
      <dgm:prSet/>
      <dgm:spPr/>
      <dgm:t>
        <a:bodyPr/>
        <a:lstStyle/>
        <a:p>
          <a:endParaRPr kumimoji="1" lang="ja-JP" altLang="en-US"/>
        </a:p>
      </dgm:t>
    </dgm:pt>
    <dgm:pt modelId="{32A3B1BC-3F12-4B0F-9B2A-B2CCFDEEEB7C}">
      <dgm:prSet phldrT="[テキスト]" custT="1"/>
      <dgm:spPr/>
      <dgm:t>
        <a:bodyPr/>
        <a:lstStyle/>
        <a:p>
          <a:r>
            <a:rPr kumimoji="1" lang="en-US" altLang="en-US" sz="1050" dirty="0"/>
            <a:t>Survey of Research and Development</a:t>
          </a:r>
          <a:endParaRPr kumimoji="1" lang="ja-JP" altLang="en-US" sz="1050" dirty="0"/>
        </a:p>
      </dgm:t>
    </dgm:pt>
    <dgm:pt modelId="{93DE87CE-BCDD-4847-A8D2-F2F0BB351723}" type="parTrans" cxnId="{955D5D44-0055-4CF4-8F62-1CE3D0E156CC}">
      <dgm:prSet/>
      <dgm:spPr/>
      <dgm:t>
        <a:bodyPr/>
        <a:lstStyle/>
        <a:p>
          <a:endParaRPr kumimoji="1" lang="ja-JP" altLang="en-US"/>
        </a:p>
      </dgm:t>
    </dgm:pt>
    <dgm:pt modelId="{CE2C80F4-6E55-4730-8B0B-6FFABDBB9825}" type="sibTrans" cxnId="{955D5D44-0055-4CF4-8F62-1CE3D0E156CC}">
      <dgm:prSet/>
      <dgm:spPr/>
      <dgm:t>
        <a:bodyPr/>
        <a:lstStyle/>
        <a:p>
          <a:endParaRPr kumimoji="1" lang="ja-JP" altLang="en-US"/>
        </a:p>
      </dgm:t>
    </dgm:pt>
    <dgm:pt modelId="{1932C4F2-75A4-4D2F-B1E0-DE67EA5565DD}">
      <dgm:prSet phldrT="[テキスト]" custT="1"/>
      <dgm:spPr/>
      <dgm:t>
        <a:bodyPr/>
        <a:lstStyle/>
        <a:p>
          <a:r>
            <a:rPr kumimoji="1" lang="en-US" altLang="en-US" sz="1050" dirty="0"/>
            <a:t>Unincorporated Enterprise Survey</a:t>
          </a:r>
          <a:endParaRPr kumimoji="1" lang="ja-JP" altLang="en-US" sz="1050" dirty="0"/>
        </a:p>
      </dgm:t>
    </dgm:pt>
    <dgm:pt modelId="{B7AA4263-0764-469D-942B-B789489C735E}" type="parTrans" cxnId="{7A7C45B8-026E-422F-8DDC-277490F97480}">
      <dgm:prSet/>
      <dgm:spPr/>
      <dgm:t>
        <a:bodyPr/>
        <a:lstStyle/>
        <a:p>
          <a:endParaRPr kumimoji="1" lang="ja-JP" altLang="en-US"/>
        </a:p>
      </dgm:t>
    </dgm:pt>
    <dgm:pt modelId="{FC4C0FE3-3AC6-430F-90FE-12DB14FB7E18}" type="sibTrans" cxnId="{7A7C45B8-026E-422F-8DDC-277490F97480}">
      <dgm:prSet/>
      <dgm:spPr/>
      <dgm:t>
        <a:bodyPr/>
        <a:lstStyle/>
        <a:p>
          <a:endParaRPr kumimoji="1" lang="ja-JP" altLang="en-US"/>
        </a:p>
      </dgm:t>
    </dgm:pt>
    <dgm:pt modelId="{6B8E4FDA-9F6D-4292-B8CE-B5DA25FC8D3B}">
      <dgm:prSet phldrT="[テキスト]" custT="1"/>
      <dgm:spPr/>
      <dgm:t>
        <a:bodyPr/>
        <a:lstStyle/>
        <a:p>
          <a:r>
            <a:rPr kumimoji="1" lang="en-US" altLang="ja-JP" sz="1050" dirty="0"/>
            <a:t>Economic Conditions Survey (S</a:t>
          </a:r>
          <a:r>
            <a:rPr lang="en-US" sz="1050" dirty="0"/>
            <a:t>tarted in 2019 and conducted jointly with METI)</a:t>
          </a:r>
          <a:endParaRPr kumimoji="1" lang="ja-JP" altLang="en-US" sz="1050" dirty="0"/>
        </a:p>
      </dgm:t>
    </dgm:pt>
    <dgm:pt modelId="{93F16FB2-E55B-4CDF-BE32-5F88730704D6}" type="parTrans" cxnId="{FB7490C4-79B8-49C8-8D83-B20CDE0BE450}">
      <dgm:prSet/>
      <dgm:spPr/>
      <dgm:t>
        <a:bodyPr/>
        <a:lstStyle/>
        <a:p>
          <a:endParaRPr kumimoji="1" lang="ja-JP" altLang="en-US"/>
        </a:p>
      </dgm:t>
    </dgm:pt>
    <dgm:pt modelId="{5B9B06DF-F6B9-4DDD-A358-2A4EF4713EDC}" type="sibTrans" cxnId="{FB7490C4-79B8-49C8-8D83-B20CDE0BE450}">
      <dgm:prSet/>
      <dgm:spPr/>
      <dgm:t>
        <a:bodyPr/>
        <a:lstStyle/>
        <a:p>
          <a:endParaRPr kumimoji="1" lang="ja-JP" altLang="en-US"/>
        </a:p>
      </dgm:t>
    </dgm:pt>
    <dgm:pt modelId="{66E628A2-12ED-44E0-9692-31893652AD17}">
      <dgm:prSet phldrT="[テキスト]" custT="1"/>
      <dgm:spPr/>
      <dgm:t>
        <a:bodyPr/>
        <a:lstStyle/>
        <a:p>
          <a:r>
            <a:rPr kumimoji="1" lang="en-US" altLang="en-US" sz="1050" dirty="0"/>
            <a:t>Basic Survey on Wage Structure</a:t>
          </a:r>
          <a:endParaRPr kumimoji="1" lang="ja-JP" altLang="en-US" sz="1050" dirty="0"/>
        </a:p>
      </dgm:t>
    </dgm:pt>
    <dgm:pt modelId="{E976AB10-0DD0-4391-9CDC-F6A36B541E8E}" type="parTrans" cxnId="{8211BDD8-6030-468C-B881-B167C4A93F8D}">
      <dgm:prSet/>
      <dgm:spPr/>
      <dgm:t>
        <a:bodyPr/>
        <a:lstStyle/>
        <a:p>
          <a:endParaRPr kumimoji="1" lang="ja-JP" altLang="en-US"/>
        </a:p>
      </dgm:t>
    </dgm:pt>
    <dgm:pt modelId="{A88CB7C7-9ED6-444D-B548-F21BBB176E89}" type="sibTrans" cxnId="{8211BDD8-6030-468C-B881-B167C4A93F8D}">
      <dgm:prSet/>
      <dgm:spPr/>
      <dgm:t>
        <a:bodyPr/>
        <a:lstStyle/>
        <a:p>
          <a:endParaRPr kumimoji="1" lang="ja-JP" altLang="en-US"/>
        </a:p>
      </dgm:t>
    </dgm:pt>
    <dgm:pt modelId="{008DC03A-240A-451C-871A-B487FDAFBB47}">
      <dgm:prSet phldrT="[テキスト]" custT="1"/>
      <dgm:spPr/>
      <dgm:t>
        <a:bodyPr/>
        <a:lstStyle/>
        <a:p>
          <a:r>
            <a:rPr kumimoji="1" lang="en-US" altLang="en-US" sz="1050" dirty="0"/>
            <a:t>Survey of Medical Institutions</a:t>
          </a:r>
          <a:endParaRPr kumimoji="1" lang="ja-JP" altLang="en-US" sz="1050" dirty="0"/>
        </a:p>
      </dgm:t>
    </dgm:pt>
    <dgm:pt modelId="{D91E4A11-40DC-4871-8E0C-7CD6EDCA160A}" type="parTrans" cxnId="{B0E2E845-64CB-442E-9F8A-3B38FE6BDE5D}">
      <dgm:prSet/>
      <dgm:spPr/>
      <dgm:t>
        <a:bodyPr/>
        <a:lstStyle/>
        <a:p>
          <a:endParaRPr kumimoji="1" lang="ja-JP" altLang="en-US"/>
        </a:p>
      </dgm:t>
    </dgm:pt>
    <dgm:pt modelId="{A93DACC2-7564-4B93-9393-60E0A146B587}" type="sibTrans" cxnId="{B0E2E845-64CB-442E-9F8A-3B38FE6BDE5D}">
      <dgm:prSet/>
      <dgm:spPr/>
      <dgm:t>
        <a:bodyPr/>
        <a:lstStyle/>
        <a:p>
          <a:endParaRPr kumimoji="1" lang="ja-JP" altLang="en-US"/>
        </a:p>
      </dgm:t>
    </dgm:pt>
    <dgm:pt modelId="{6C3DED0C-0D73-40F0-884E-BC3FDFE72F7F}">
      <dgm:prSet phldrT="[テキスト]" custT="1"/>
      <dgm:spPr/>
      <dgm:t>
        <a:bodyPr/>
        <a:lstStyle/>
        <a:p>
          <a:r>
            <a:rPr kumimoji="1" lang="en-US" altLang="en-US" sz="1050" dirty="0"/>
            <a:t>Census of Fisheries</a:t>
          </a:r>
          <a:endParaRPr kumimoji="1" lang="ja-JP" altLang="en-US" sz="1050" dirty="0"/>
        </a:p>
      </dgm:t>
    </dgm:pt>
    <dgm:pt modelId="{40408764-AD5C-480A-90F7-486C7632AAEC}" type="parTrans" cxnId="{5098614B-9496-4C0A-90E8-D79D1F6EEA80}">
      <dgm:prSet/>
      <dgm:spPr/>
      <dgm:t>
        <a:bodyPr/>
        <a:lstStyle/>
        <a:p>
          <a:endParaRPr kumimoji="1" lang="ja-JP" altLang="en-US"/>
        </a:p>
      </dgm:t>
    </dgm:pt>
    <dgm:pt modelId="{FCE37E7B-80B1-4C0F-B9B3-7E540C19A52D}" type="sibTrans" cxnId="{5098614B-9496-4C0A-90E8-D79D1F6EEA80}">
      <dgm:prSet/>
      <dgm:spPr/>
      <dgm:t>
        <a:bodyPr/>
        <a:lstStyle/>
        <a:p>
          <a:endParaRPr kumimoji="1" lang="ja-JP" altLang="en-US"/>
        </a:p>
      </dgm:t>
    </dgm:pt>
    <dgm:pt modelId="{22018A1B-6A0B-48CF-B121-FC7B99CDEFE2}">
      <dgm:prSet phldrT="[テキスト]" custT="1"/>
      <dgm:spPr/>
      <dgm:t>
        <a:bodyPr/>
        <a:lstStyle/>
        <a:p>
          <a:r>
            <a:rPr kumimoji="1" lang="en-US" altLang="en-US" sz="1050" dirty="0"/>
            <a:t>Census of Manufacture (</a:t>
          </a:r>
          <a:r>
            <a:rPr kumimoji="1" lang="en-US" altLang="ja-JP" sz="1050" dirty="0"/>
            <a:t>Conducted jointly with MIC in 2019)</a:t>
          </a:r>
          <a:endParaRPr kumimoji="1" lang="ja-JP" altLang="en-US" sz="1050" dirty="0"/>
        </a:p>
      </dgm:t>
    </dgm:pt>
    <dgm:pt modelId="{0ED10BB1-D954-41BC-AF97-425B6337F1A6}" type="parTrans" cxnId="{28A1F3E9-3888-4EE2-9299-748E2A014CDC}">
      <dgm:prSet/>
      <dgm:spPr/>
      <dgm:t>
        <a:bodyPr/>
        <a:lstStyle/>
        <a:p>
          <a:endParaRPr kumimoji="1" lang="ja-JP" altLang="en-US"/>
        </a:p>
      </dgm:t>
    </dgm:pt>
    <dgm:pt modelId="{51D49EEB-6536-4234-9196-BE1861CEB745}" type="sibTrans" cxnId="{28A1F3E9-3888-4EE2-9299-748E2A014CDC}">
      <dgm:prSet/>
      <dgm:spPr/>
      <dgm:t>
        <a:bodyPr/>
        <a:lstStyle/>
        <a:p>
          <a:endParaRPr kumimoji="1" lang="ja-JP" altLang="en-US"/>
        </a:p>
      </dgm:t>
    </dgm:pt>
    <dgm:pt modelId="{B09EF972-65D5-49E5-A941-2AF85A1067B8}">
      <dgm:prSet phldrT="[テキスト]" custT="1"/>
      <dgm:spPr/>
      <dgm:t>
        <a:bodyPr/>
        <a:lstStyle/>
        <a:p>
          <a:r>
            <a:rPr kumimoji="1" lang="en-US" altLang="en-US" sz="1050" dirty="0"/>
            <a:t>Basic Survey of Japanese Business Structure and Activities</a:t>
          </a:r>
          <a:endParaRPr kumimoji="1" lang="ja-JP" altLang="en-US" sz="1050" dirty="0"/>
        </a:p>
      </dgm:t>
    </dgm:pt>
    <dgm:pt modelId="{4398D8C8-FEA7-4DCF-A0AC-FD60F72F089B}" type="parTrans" cxnId="{231CD18C-0995-4FD8-8989-BAB8D9517FF5}">
      <dgm:prSet/>
      <dgm:spPr/>
      <dgm:t>
        <a:bodyPr/>
        <a:lstStyle/>
        <a:p>
          <a:endParaRPr kumimoji="1" lang="ja-JP" altLang="en-US"/>
        </a:p>
      </dgm:t>
    </dgm:pt>
    <dgm:pt modelId="{4FF3365D-C514-431B-ADDC-314C6D3B45D4}" type="sibTrans" cxnId="{231CD18C-0995-4FD8-8989-BAB8D9517FF5}">
      <dgm:prSet/>
      <dgm:spPr/>
      <dgm:t>
        <a:bodyPr/>
        <a:lstStyle/>
        <a:p>
          <a:endParaRPr kumimoji="1" lang="ja-JP" altLang="en-US"/>
        </a:p>
      </dgm:t>
    </dgm:pt>
    <dgm:pt modelId="{521F08F1-2536-4532-85B8-9BC82A2BFACC}">
      <dgm:prSet phldrT="[テキスト]" custT="1"/>
      <dgm:spPr/>
      <dgm:t>
        <a:bodyPr/>
        <a:lstStyle/>
        <a:p>
          <a:r>
            <a:rPr kumimoji="1" lang="en-US" altLang="en-US" sz="1050" dirty="0"/>
            <a:t>Current Survey of Selected Service Industries</a:t>
          </a:r>
          <a:endParaRPr kumimoji="1" lang="ja-JP" altLang="en-US" sz="1050" dirty="0"/>
        </a:p>
      </dgm:t>
    </dgm:pt>
    <dgm:pt modelId="{F6456C73-76BC-4C15-9676-E9015D1568A5}" type="parTrans" cxnId="{8F118D5C-D67E-4C01-B752-31854855B1C9}">
      <dgm:prSet/>
      <dgm:spPr/>
      <dgm:t>
        <a:bodyPr/>
        <a:lstStyle/>
        <a:p>
          <a:endParaRPr kumimoji="1" lang="ja-JP" altLang="en-US"/>
        </a:p>
      </dgm:t>
    </dgm:pt>
    <dgm:pt modelId="{10800E1B-6D0E-4A20-B00B-80B40BE82926}" type="sibTrans" cxnId="{8F118D5C-D67E-4C01-B752-31854855B1C9}">
      <dgm:prSet/>
      <dgm:spPr/>
      <dgm:t>
        <a:bodyPr/>
        <a:lstStyle/>
        <a:p>
          <a:endParaRPr kumimoji="1" lang="ja-JP" altLang="en-US"/>
        </a:p>
      </dgm:t>
    </dgm:pt>
    <dgm:pt modelId="{00BA4100-6BD8-4439-8D7C-1F9D25109C54}">
      <dgm:prSet phldrT="[テキスト]" custT="1"/>
      <dgm:spPr/>
      <dgm:t>
        <a:bodyPr/>
        <a:lstStyle/>
        <a:p>
          <a:r>
            <a:rPr kumimoji="1" lang="en-US" altLang="en-US" sz="1050" dirty="0"/>
            <a:t>Survey of Energy Consumption</a:t>
          </a:r>
          <a:endParaRPr kumimoji="1" lang="ja-JP" altLang="en-US" sz="1050" dirty="0"/>
        </a:p>
      </dgm:t>
    </dgm:pt>
    <dgm:pt modelId="{5C3934B6-F20E-49C3-BDDF-7997F209265E}" type="parTrans" cxnId="{1215C759-2450-4A4F-B7AD-43B471B55F8C}">
      <dgm:prSet/>
      <dgm:spPr/>
      <dgm:t>
        <a:bodyPr/>
        <a:lstStyle/>
        <a:p>
          <a:endParaRPr kumimoji="1" lang="ja-JP" altLang="en-US"/>
        </a:p>
      </dgm:t>
    </dgm:pt>
    <dgm:pt modelId="{0A0C5FFF-9A15-4A0D-BCF6-4EDE9B3664B2}" type="sibTrans" cxnId="{1215C759-2450-4A4F-B7AD-43B471B55F8C}">
      <dgm:prSet/>
      <dgm:spPr/>
      <dgm:t>
        <a:bodyPr/>
        <a:lstStyle/>
        <a:p>
          <a:endParaRPr kumimoji="1" lang="ja-JP" altLang="en-US"/>
        </a:p>
      </dgm:t>
    </dgm:pt>
    <dgm:pt modelId="{D9997C4C-9AD3-4460-AB7B-33D585F26473}">
      <dgm:prSet phldrT="[テキスト]" custT="1"/>
      <dgm:spPr/>
      <dgm:t>
        <a:bodyPr/>
        <a:lstStyle/>
        <a:p>
          <a:r>
            <a:rPr kumimoji="1" lang="en-US" altLang="en-US" sz="1050" dirty="0"/>
            <a:t>Basic Survey on Small and Medium Enterprises</a:t>
          </a:r>
          <a:endParaRPr kumimoji="1" lang="ja-JP" altLang="en-US" sz="1050" dirty="0"/>
        </a:p>
      </dgm:t>
    </dgm:pt>
    <dgm:pt modelId="{3D94B769-4D76-43FE-97A6-29B2A3419E53}" type="parTrans" cxnId="{3B85F93D-179E-4105-95E4-8AFBAFAE6021}">
      <dgm:prSet/>
      <dgm:spPr/>
      <dgm:t>
        <a:bodyPr/>
        <a:lstStyle/>
        <a:p>
          <a:endParaRPr kumimoji="1" lang="ja-JP" altLang="en-US"/>
        </a:p>
      </dgm:t>
    </dgm:pt>
    <dgm:pt modelId="{F13D335A-52E3-4835-885F-D1996EA1D31B}" type="sibTrans" cxnId="{3B85F93D-179E-4105-95E4-8AFBAFAE6021}">
      <dgm:prSet/>
      <dgm:spPr/>
      <dgm:t>
        <a:bodyPr/>
        <a:lstStyle/>
        <a:p>
          <a:endParaRPr kumimoji="1" lang="ja-JP" altLang="en-US"/>
        </a:p>
      </dgm:t>
    </dgm:pt>
    <dgm:pt modelId="{6E0E5CBA-B095-4418-9AFB-51548A8293CB}">
      <dgm:prSet phldrT="[テキスト]" custT="1"/>
      <dgm:spPr/>
      <dgm:t>
        <a:bodyPr/>
        <a:lstStyle/>
        <a:p>
          <a:r>
            <a:rPr kumimoji="1" lang="en-US" altLang="en-US" sz="1050" dirty="0"/>
            <a:t>Current Survey of Commerce</a:t>
          </a:r>
          <a:endParaRPr kumimoji="1" lang="ja-JP" altLang="en-US" sz="1050" dirty="0"/>
        </a:p>
      </dgm:t>
    </dgm:pt>
    <dgm:pt modelId="{EB3041DC-4C87-4D5C-B866-CFE4E23CB11D}" type="parTrans" cxnId="{605E7670-2EE6-465D-B918-DE894B27EF05}">
      <dgm:prSet/>
      <dgm:spPr/>
      <dgm:t>
        <a:bodyPr/>
        <a:lstStyle/>
        <a:p>
          <a:endParaRPr kumimoji="1" lang="ja-JP" altLang="en-US"/>
        </a:p>
      </dgm:t>
    </dgm:pt>
    <dgm:pt modelId="{E76437A6-483D-450A-8D60-D757994F8509}" type="sibTrans" cxnId="{605E7670-2EE6-465D-B918-DE894B27EF05}">
      <dgm:prSet/>
      <dgm:spPr/>
      <dgm:t>
        <a:bodyPr/>
        <a:lstStyle/>
        <a:p>
          <a:endParaRPr kumimoji="1" lang="ja-JP" altLang="en-US"/>
        </a:p>
      </dgm:t>
    </dgm:pt>
    <dgm:pt modelId="{507325AA-3520-4CCE-9849-7F609A36BA58}">
      <dgm:prSet phldrT="[テキスト]" custT="1"/>
      <dgm:spPr/>
      <dgm:t>
        <a:bodyPr/>
        <a:lstStyle/>
        <a:p>
          <a:r>
            <a:rPr kumimoji="1" lang="en-US" altLang="en-US" sz="1050" dirty="0"/>
            <a:t>Survey of Selected Service Industries (</a:t>
          </a:r>
          <a:r>
            <a:rPr lang="en-US" sz="1050" dirty="0"/>
            <a:t>Integrated into the Economic Conditions Survey in 2019</a:t>
          </a:r>
          <a:r>
            <a:rPr kumimoji="1" lang="en-US" altLang="ja-JP" sz="1050" dirty="0"/>
            <a:t>)</a:t>
          </a:r>
          <a:endParaRPr kumimoji="1" lang="ja-JP" altLang="en-US" sz="1050" dirty="0"/>
        </a:p>
      </dgm:t>
    </dgm:pt>
    <dgm:pt modelId="{46DF9DAA-BF7E-4FD7-A678-197E8477542E}" type="parTrans" cxnId="{4221CE2F-7C33-4B3E-B6B3-21D057101F9D}">
      <dgm:prSet/>
      <dgm:spPr/>
      <dgm:t>
        <a:bodyPr/>
        <a:lstStyle/>
        <a:p>
          <a:endParaRPr kumimoji="1" lang="ja-JP" altLang="en-US"/>
        </a:p>
      </dgm:t>
    </dgm:pt>
    <dgm:pt modelId="{D5B4E053-5FE9-4014-BE4E-C0116E789705}" type="sibTrans" cxnId="{4221CE2F-7C33-4B3E-B6B3-21D057101F9D}">
      <dgm:prSet/>
      <dgm:spPr/>
      <dgm:t>
        <a:bodyPr/>
        <a:lstStyle/>
        <a:p>
          <a:endParaRPr kumimoji="1" lang="ja-JP" altLang="en-US"/>
        </a:p>
      </dgm:t>
    </dgm:pt>
    <dgm:pt modelId="{6414811B-13B6-4782-ABE1-63A3C759CF38}" type="pres">
      <dgm:prSet presAssocID="{0302537A-349B-4E93-AC5D-3180092A0D85}" presName="Name0" presStyleCnt="0">
        <dgm:presLayoutVars>
          <dgm:dir/>
          <dgm:animLvl val="lvl"/>
          <dgm:resizeHandles val="exact"/>
        </dgm:presLayoutVars>
      </dgm:prSet>
      <dgm:spPr/>
      <dgm:t>
        <a:bodyPr/>
        <a:lstStyle/>
        <a:p>
          <a:endParaRPr kumimoji="1" lang="ja-JP" altLang="en-US"/>
        </a:p>
      </dgm:t>
    </dgm:pt>
    <dgm:pt modelId="{9A4C72DE-215E-45EA-ADA5-DC7F4E916096}" type="pres">
      <dgm:prSet presAssocID="{7CD76652-1B28-47FF-AFDA-4C1D45BC633A}" presName="linNode" presStyleCnt="0"/>
      <dgm:spPr/>
    </dgm:pt>
    <dgm:pt modelId="{1AB5346D-7180-4E44-B580-9357472DE3B8}" type="pres">
      <dgm:prSet presAssocID="{7CD76652-1B28-47FF-AFDA-4C1D45BC633A}" presName="parentText" presStyleLbl="node1" presStyleIdx="0" presStyleCnt="7" custScaleY="300998">
        <dgm:presLayoutVars>
          <dgm:chMax val="1"/>
          <dgm:bulletEnabled val="1"/>
        </dgm:presLayoutVars>
      </dgm:prSet>
      <dgm:spPr/>
      <dgm:t>
        <a:bodyPr/>
        <a:lstStyle/>
        <a:p>
          <a:endParaRPr kumimoji="1" lang="ja-JP" altLang="en-US"/>
        </a:p>
      </dgm:t>
    </dgm:pt>
    <dgm:pt modelId="{66D37C04-71D9-4349-AABD-96D6059FA20B}" type="pres">
      <dgm:prSet presAssocID="{7CD76652-1B28-47FF-AFDA-4C1D45BC633A}" presName="descendantText" presStyleLbl="alignAccFollowNode1" presStyleIdx="0" presStyleCnt="7" custScaleY="353854" custLinFactNeighborX="2514" custLinFactNeighborY="-1283">
        <dgm:presLayoutVars>
          <dgm:bulletEnabled val="1"/>
        </dgm:presLayoutVars>
      </dgm:prSet>
      <dgm:spPr/>
      <dgm:t>
        <a:bodyPr/>
        <a:lstStyle/>
        <a:p>
          <a:endParaRPr kumimoji="1" lang="ja-JP" altLang="en-US"/>
        </a:p>
      </dgm:t>
    </dgm:pt>
    <dgm:pt modelId="{A5F90300-A934-4353-9C90-68F53A53BE52}" type="pres">
      <dgm:prSet presAssocID="{CE53B7AC-9969-49DE-A424-D8B58BDF2C22}" presName="sp" presStyleCnt="0"/>
      <dgm:spPr/>
    </dgm:pt>
    <dgm:pt modelId="{67537A02-1DF1-44BC-91DD-1BA8E48D4A9B}" type="pres">
      <dgm:prSet presAssocID="{E8FFC4EE-3D80-4B6A-B95B-4D50458D4FAE}" presName="linNode" presStyleCnt="0"/>
      <dgm:spPr/>
    </dgm:pt>
    <dgm:pt modelId="{D3C986CD-B8D8-41B1-B369-1E6CD1E841D7}" type="pres">
      <dgm:prSet presAssocID="{E8FFC4EE-3D80-4B6A-B95B-4D50458D4FAE}" presName="parentText" presStyleLbl="node1" presStyleIdx="1" presStyleCnt="7">
        <dgm:presLayoutVars>
          <dgm:chMax val="1"/>
          <dgm:bulletEnabled val="1"/>
        </dgm:presLayoutVars>
      </dgm:prSet>
      <dgm:spPr/>
      <dgm:t>
        <a:bodyPr/>
        <a:lstStyle/>
        <a:p>
          <a:endParaRPr kumimoji="1" lang="ja-JP" altLang="en-US"/>
        </a:p>
      </dgm:t>
    </dgm:pt>
    <dgm:pt modelId="{3A2F1FEA-0D15-4D59-9162-DC7F7DD5CF9F}" type="pres">
      <dgm:prSet presAssocID="{E8FFC4EE-3D80-4B6A-B95B-4D50458D4FAE}" presName="descendantText" presStyleLbl="alignAccFollowNode1" presStyleIdx="1" presStyleCnt="7">
        <dgm:presLayoutVars>
          <dgm:bulletEnabled val="1"/>
        </dgm:presLayoutVars>
      </dgm:prSet>
      <dgm:spPr/>
      <dgm:t>
        <a:bodyPr/>
        <a:lstStyle/>
        <a:p>
          <a:endParaRPr kumimoji="1" lang="ja-JP" altLang="en-US"/>
        </a:p>
      </dgm:t>
    </dgm:pt>
    <dgm:pt modelId="{C2E20B82-D9AB-4D97-87BD-5562B38001FF}" type="pres">
      <dgm:prSet presAssocID="{238FC6F6-BAC2-4354-B182-D68A922B9843}" presName="sp" presStyleCnt="0"/>
      <dgm:spPr/>
    </dgm:pt>
    <dgm:pt modelId="{1C434415-A7D7-4687-BCFA-DB6DF77B0C43}" type="pres">
      <dgm:prSet presAssocID="{5D0FA4E7-0DA6-4A08-BCF8-DEBDDDF39929}" presName="linNode" presStyleCnt="0"/>
      <dgm:spPr/>
    </dgm:pt>
    <dgm:pt modelId="{AD1135CE-C4C5-48E7-9CE9-E5A4A2CF7157}" type="pres">
      <dgm:prSet presAssocID="{5D0FA4E7-0DA6-4A08-BCF8-DEBDDDF39929}" presName="parentText" presStyleLbl="node1" presStyleIdx="2" presStyleCnt="7">
        <dgm:presLayoutVars>
          <dgm:chMax val="1"/>
          <dgm:bulletEnabled val="1"/>
        </dgm:presLayoutVars>
      </dgm:prSet>
      <dgm:spPr/>
      <dgm:t>
        <a:bodyPr/>
        <a:lstStyle/>
        <a:p>
          <a:endParaRPr kumimoji="1" lang="ja-JP" altLang="en-US"/>
        </a:p>
      </dgm:t>
    </dgm:pt>
    <dgm:pt modelId="{5A59AD86-AE3F-46D7-9F04-F73C3DAE6722}" type="pres">
      <dgm:prSet presAssocID="{5D0FA4E7-0DA6-4A08-BCF8-DEBDDDF39929}" presName="descendantText" presStyleLbl="alignAccFollowNode1" presStyleIdx="2" presStyleCnt="7">
        <dgm:presLayoutVars>
          <dgm:bulletEnabled val="1"/>
        </dgm:presLayoutVars>
      </dgm:prSet>
      <dgm:spPr/>
      <dgm:t>
        <a:bodyPr/>
        <a:lstStyle/>
        <a:p>
          <a:endParaRPr kumimoji="1" lang="ja-JP" altLang="en-US"/>
        </a:p>
      </dgm:t>
    </dgm:pt>
    <dgm:pt modelId="{D9FBF7F8-6E0A-4544-ACC9-7E584E678DAA}" type="pres">
      <dgm:prSet presAssocID="{0A77EE41-8480-494C-B14C-4ACBC4CDC8BF}" presName="sp" presStyleCnt="0"/>
      <dgm:spPr/>
    </dgm:pt>
    <dgm:pt modelId="{7E29E792-1F76-4BD0-BD0C-437319A5EB13}" type="pres">
      <dgm:prSet presAssocID="{CFFB0DD9-24D0-4FC4-B72C-3B530664DEDD}" presName="linNode" presStyleCnt="0"/>
      <dgm:spPr/>
    </dgm:pt>
    <dgm:pt modelId="{56003B7E-CF30-4018-813F-20441B7FD58A}" type="pres">
      <dgm:prSet presAssocID="{CFFB0DD9-24D0-4FC4-B72C-3B530664DEDD}" presName="parentText" presStyleLbl="node1" presStyleIdx="3" presStyleCnt="7" custScaleY="131701">
        <dgm:presLayoutVars>
          <dgm:chMax val="1"/>
          <dgm:bulletEnabled val="1"/>
        </dgm:presLayoutVars>
      </dgm:prSet>
      <dgm:spPr/>
      <dgm:t>
        <a:bodyPr/>
        <a:lstStyle/>
        <a:p>
          <a:endParaRPr kumimoji="1" lang="ja-JP" altLang="en-US"/>
        </a:p>
      </dgm:t>
    </dgm:pt>
    <dgm:pt modelId="{89CF4E77-C444-4DA8-9344-9067AE6BC8E1}" type="pres">
      <dgm:prSet presAssocID="{CFFB0DD9-24D0-4FC4-B72C-3B530664DEDD}" presName="descendantText" presStyleLbl="alignAccFollowNode1" presStyleIdx="3" presStyleCnt="7" custScaleY="167019">
        <dgm:presLayoutVars>
          <dgm:bulletEnabled val="1"/>
        </dgm:presLayoutVars>
      </dgm:prSet>
      <dgm:spPr/>
      <dgm:t>
        <a:bodyPr/>
        <a:lstStyle/>
        <a:p>
          <a:endParaRPr kumimoji="1" lang="ja-JP" altLang="en-US"/>
        </a:p>
      </dgm:t>
    </dgm:pt>
    <dgm:pt modelId="{971CE3CC-EC91-4A67-A10D-836A9C9660B2}" type="pres">
      <dgm:prSet presAssocID="{4BA55BD8-99F8-4151-9C20-2D488416C27F}" presName="sp" presStyleCnt="0"/>
      <dgm:spPr/>
    </dgm:pt>
    <dgm:pt modelId="{EC59DA74-9F04-4F93-AF0D-34EFAB86F45A}" type="pres">
      <dgm:prSet presAssocID="{F6B5E0DE-A6E0-4F80-B02D-164704B407A1}" presName="linNode" presStyleCnt="0"/>
      <dgm:spPr/>
    </dgm:pt>
    <dgm:pt modelId="{B00361CB-BD5C-4695-92F2-532447DB2268}" type="pres">
      <dgm:prSet presAssocID="{F6B5E0DE-A6E0-4F80-B02D-164704B407A1}" presName="parentText" presStyleLbl="node1" presStyleIdx="4" presStyleCnt="7">
        <dgm:presLayoutVars>
          <dgm:chMax val="1"/>
          <dgm:bulletEnabled val="1"/>
        </dgm:presLayoutVars>
      </dgm:prSet>
      <dgm:spPr/>
      <dgm:t>
        <a:bodyPr/>
        <a:lstStyle/>
        <a:p>
          <a:endParaRPr kumimoji="1" lang="ja-JP" altLang="en-US"/>
        </a:p>
      </dgm:t>
    </dgm:pt>
    <dgm:pt modelId="{8189320B-A710-48C2-9E12-899552192C4B}" type="pres">
      <dgm:prSet presAssocID="{F6B5E0DE-A6E0-4F80-B02D-164704B407A1}" presName="descendantText" presStyleLbl="alignAccFollowNode1" presStyleIdx="4" presStyleCnt="7" custScaleY="105764">
        <dgm:presLayoutVars>
          <dgm:bulletEnabled val="1"/>
        </dgm:presLayoutVars>
      </dgm:prSet>
      <dgm:spPr/>
      <dgm:t>
        <a:bodyPr/>
        <a:lstStyle/>
        <a:p>
          <a:endParaRPr kumimoji="1" lang="ja-JP" altLang="en-US"/>
        </a:p>
      </dgm:t>
    </dgm:pt>
    <dgm:pt modelId="{E94A5A09-6630-4560-B26E-8DC9F3D8FA81}" type="pres">
      <dgm:prSet presAssocID="{9A4C699B-D485-4017-B1EF-BA68F773490F}" presName="sp" presStyleCnt="0"/>
      <dgm:spPr/>
    </dgm:pt>
    <dgm:pt modelId="{86B37A06-C151-4B54-B46E-A76280BA61D7}" type="pres">
      <dgm:prSet presAssocID="{9BEF26E7-9BA8-46C0-A1AC-91F3095C5D9E}" presName="linNode" presStyleCnt="0"/>
      <dgm:spPr/>
    </dgm:pt>
    <dgm:pt modelId="{F8894DE2-83C4-42BD-8987-5049AAEC035D}" type="pres">
      <dgm:prSet presAssocID="{9BEF26E7-9BA8-46C0-A1AC-91F3095C5D9E}" presName="parentText" presStyleLbl="node1" presStyleIdx="5" presStyleCnt="7" custScaleY="380360" custLinFactNeighborY="-7508">
        <dgm:presLayoutVars>
          <dgm:chMax val="1"/>
          <dgm:bulletEnabled val="1"/>
        </dgm:presLayoutVars>
      </dgm:prSet>
      <dgm:spPr/>
      <dgm:t>
        <a:bodyPr/>
        <a:lstStyle/>
        <a:p>
          <a:endParaRPr kumimoji="1" lang="ja-JP" altLang="en-US"/>
        </a:p>
      </dgm:t>
    </dgm:pt>
    <dgm:pt modelId="{4ACFC71A-86F6-48F9-A2BC-EE12CCDA7B1A}" type="pres">
      <dgm:prSet presAssocID="{9BEF26E7-9BA8-46C0-A1AC-91F3095C5D9E}" presName="descendantText" presStyleLbl="alignAccFollowNode1" presStyleIdx="5" presStyleCnt="7" custScaleY="489716">
        <dgm:presLayoutVars>
          <dgm:bulletEnabled val="1"/>
        </dgm:presLayoutVars>
      </dgm:prSet>
      <dgm:spPr/>
      <dgm:t>
        <a:bodyPr/>
        <a:lstStyle/>
        <a:p>
          <a:endParaRPr kumimoji="1" lang="ja-JP" altLang="en-US"/>
        </a:p>
      </dgm:t>
    </dgm:pt>
    <dgm:pt modelId="{AF826590-74C7-409E-B27B-98FDB3486FEB}" type="pres">
      <dgm:prSet presAssocID="{7BD2D54D-2F5E-48D4-A2E9-CB8129EB7395}" presName="sp" presStyleCnt="0"/>
      <dgm:spPr/>
    </dgm:pt>
    <dgm:pt modelId="{5FDF3FA4-5BA8-4909-AF24-FC54689DFD1F}" type="pres">
      <dgm:prSet presAssocID="{D66573BE-4455-4A3C-98AD-46C77DE88B4A}" presName="linNode" presStyleCnt="0"/>
      <dgm:spPr/>
    </dgm:pt>
    <dgm:pt modelId="{9243B513-787E-4B69-A3D8-442018DCB448}" type="pres">
      <dgm:prSet presAssocID="{D66573BE-4455-4A3C-98AD-46C77DE88B4A}" presName="parentText" presStyleLbl="node1" presStyleIdx="6" presStyleCnt="7" custScaleY="86949" custLinFactNeighborY="-12207">
        <dgm:presLayoutVars>
          <dgm:chMax val="1"/>
          <dgm:bulletEnabled val="1"/>
        </dgm:presLayoutVars>
      </dgm:prSet>
      <dgm:spPr/>
      <dgm:t>
        <a:bodyPr/>
        <a:lstStyle/>
        <a:p>
          <a:endParaRPr kumimoji="1" lang="ja-JP" altLang="en-US"/>
        </a:p>
      </dgm:t>
    </dgm:pt>
    <dgm:pt modelId="{A51633BC-4E90-446B-8B0B-500D0206CDD0}" type="pres">
      <dgm:prSet presAssocID="{D66573BE-4455-4A3C-98AD-46C77DE88B4A}" presName="descendantText" presStyleLbl="alignAccFollowNode1" presStyleIdx="6" presStyleCnt="7" custScaleY="86191" custLinFactNeighborY="-3672">
        <dgm:presLayoutVars>
          <dgm:bulletEnabled val="1"/>
        </dgm:presLayoutVars>
      </dgm:prSet>
      <dgm:spPr/>
      <dgm:t>
        <a:bodyPr/>
        <a:lstStyle/>
        <a:p>
          <a:endParaRPr kumimoji="1" lang="ja-JP" altLang="en-US"/>
        </a:p>
      </dgm:t>
    </dgm:pt>
  </dgm:ptLst>
  <dgm:cxnLst>
    <dgm:cxn modelId="{7A7C45B8-026E-422F-8DDC-277490F97480}" srcId="{7CD76652-1B28-47FF-AFDA-4C1D45BC633A}" destId="{1932C4F2-75A4-4D2F-B1E0-DE67EA5565DD}" srcOrd="4" destOrd="0" parTransId="{B7AA4263-0764-469D-942B-B789489C735E}" sibTransId="{FC4C0FE3-3AC6-430F-90FE-12DB14FB7E18}"/>
    <dgm:cxn modelId="{DAB099F0-5BAE-47DD-9B81-216AAB0C0133}" srcId="{0302537A-349B-4E93-AC5D-3180092A0D85}" destId="{CFFB0DD9-24D0-4FC4-B72C-3B530664DEDD}" srcOrd="3" destOrd="0" parTransId="{97D03FAE-2880-4D5A-9D0B-19AB5102C00C}" sibTransId="{4BA55BD8-99F8-4151-9C20-2D488416C27F}"/>
    <dgm:cxn modelId="{C6B48DFB-6962-4B27-8776-B498C217C8FC}" srcId="{0302537A-349B-4E93-AC5D-3180092A0D85}" destId="{F6B5E0DE-A6E0-4F80-B02D-164704B407A1}" srcOrd="4" destOrd="0" parTransId="{20F5FB4E-5EA0-4E6E-8224-21BFE32180A9}" sibTransId="{9A4C699B-D485-4017-B1EF-BA68F773490F}"/>
    <dgm:cxn modelId="{86DDB428-72C3-4A97-A97D-2AB37E0AB814}" type="presOf" srcId="{D4422F63-ECAD-4C63-B504-876069A3EF97}" destId="{8189320B-A710-48C2-9E12-899552192C4B}" srcOrd="0" destOrd="0" presId="urn:microsoft.com/office/officeart/2005/8/layout/vList5"/>
    <dgm:cxn modelId="{9161124C-1986-4447-97DD-A68D4637FE44}" type="presOf" srcId="{7CD76652-1B28-47FF-AFDA-4C1D45BC633A}" destId="{1AB5346D-7180-4E44-B580-9357472DE3B8}" srcOrd="0" destOrd="0" presId="urn:microsoft.com/office/officeart/2005/8/layout/vList5"/>
    <dgm:cxn modelId="{605E7670-2EE6-465D-B918-DE894B27EF05}" srcId="{9BEF26E7-9BA8-46C0-A1AC-91F3095C5D9E}" destId="{6E0E5CBA-B095-4418-9AFB-51548A8293CB}" srcOrd="7" destOrd="0" parTransId="{EB3041DC-4C87-4D5C-B866-CFE4E23CB11D}" sibTransId="{E76437A6-483D-450A-8D60-D757994F8509}"/>
    <dgm:cxn modelId="{EE268165-E006-4AF3-95C8-0D0160B48951}" type="presOf" srcId="{FEBAFC50-539B-439E-89A9-2070BB986F08}" destId="{3A2F1FEA-0D15-4D59-9162-DC7F7DD5CF9F}" srcOrd="0" destOrd="0" presId="urn:microsoft.com/office/officeart/2005/8/layout/vList5"/>
    <dgm:cxn modelId="{5098614B-9496-4C0A-90E8-D79D1F6EEA80}" srcId="{F6B5E0DE-A6E0-4F80-B02D-164704B407A1}" destId="{6C3DED0C-0D73-40F0-884E-BC3FDFE72F7F}" srcOrd="1" destOrd="0" parTransId="{40408764-AD5C-480A-90F7-486C7632AAEC}" sibTransId="{FCE37E7B-80B1-4C0F-B9B3-7E540C19A52D}"/>
    <dgm:cxn modelId="{E7E18972-0776-490B-A644-B5EE7D7E80AA}" type="presOf" srcId="{B4DFD945-6F1B-4694-B7A2-509E28947A50}" destId="{66D37C04-71D9-4349-AABD-96D6059FA20B}" srcOrd="0" destOrd="1" presId="urn:microsoft.com/office/officeart/2005/8/layout/vList5"/>
    <dgm:cxn modelId="{593DD4B1-CE5D-4236-9D74-4971C25CA481}" srcId="{0302537A-349B-4E93-AC5D-3180092A0D85}" destId="{7CD76652-1B28-47FF-AFDA-4C1D45BC633A}" srcOrd="0" destOrd="0" parTransId="{E59D98B0-06BB-4846-B8C2-39DB8B3EEA33}" sibTransId="{CE53B7AC-9969-49DE-A424-D8B58BDF2C22}"/>
    <dgm:cxn modelId="{159460FC-8974-4FC5-9639-007A720B64C3}" type="presOf" srcId="{9D045BBF-AEC1-41D6-B597-62C3E5A5EA9A}" destId="{A51633BC-4E90-446B-8B0B-500D0206CDD0}" srcOrd="0" destOrd="0" presId="urn:microsoft.com/office/officeart/2005/8/layout/vList5"/>
    <dgm:cxn modelId="{C2F2A2C9-6E28-4264-89AB-F9FC8F8F9B7D}" type="presOf" srcId="{66E628A2-12ED-44E0-9692-31893652AD17}" destId="{89CF4E77-C444-4DA8-9344-9067AE6BC8E1}" srcOrd="0" destOrd="1" presId="urn:microsoft.com/office/officeart/2005/8/layout/vList5"/>
    <dgm:cxn modelId="{6C52C459-41A8-4571-8695-DE353B275545}" type="presOf" srcId="{6B8E4FDA-9F6D-4292-B8CE-B5DA25FC8D3B}" destId="{66D37C04-71D9-4349-AABD-96D6059FA20B}" srcOrd="0" destOrd="5" presId="urn:microsoft.com/office/officeart/2005/8/layout/vList5"/>
    <dgm:cxn modelId="{F2DC3F20-28A8-4E2E-ADCB-DA24F788E3A3}" type="presOf" srcId="{CFFB0DD9-24D0-4FC4-B72C-3B530664DEDD}" destId="{56003B7E-CF30-4018-813F-20441B7FD58A}" srcOrd="0" destOrd="0" presId="urn:microsoft.com/office/officeart/2005/8/layout/vList5"/>
    <dgm:cxn modelId="{F5AE93AF-595C-4D72-9DF8-E64FC66B47BD}" type="presOf" srcId="{E8FFC4EE-3D80-4B6A-B95B-4D50458D4FAE}" destId="{D3C986CD-B8D8-41B1-B369-1E6CD1E841D7}" srcOrd="0" destOrd="0" presId="urn:microsoft.com/office/officeart/2005/8/layout/vList5"/>
    <dgm:cxn modelId="{DF6E2C91-38AC-4BF5-9234-A41C5A2ABDD4}" type="presOf" srcId="{0DFAEBE8-EA69-434A-8E78-3887F8D30170}" destId="{89CF4E77-C444-4DA8-9344-9067AE6BC8E1}" srcOrd="0" destOrd="0" presId="urn:microsoft.com/office/officeart/2005/8/layout/vList5"/>
    <dgm:cxn modelId="{3B85F93D-179E-4105-95E4-8AFBAFAE6021}" srcId="{9BEF26E7-9BA8-46C0-A1AC-91F3095C5D9E}" destId="{D9997C4C-9AD3-4460-AB7B-33D585F26473}" srcOrd="6" destOrd="0" parTransId="{3D94B769-4D76-43FE-97A6-29B2A3419E53}" sibTransId="{F13D335A-52E3-4835-885F-D1996EA1D31B}"/>
    <dgm:cxn modelId="{6887E4E1-8D9A-4B37-9003-FC319D3DFEC3}" type="presOf" srcId="{BD2BC6FA-D167-46E8-A752-92488DBE0DD0}" destId="{5A59AD86-AE3F-46D7-9F04-F73C3DAE6722}" srcOrd="0" destOrd="0" presId="urn:microsoft.com/office/officeart/2005/8/layout/vList5"/>
    <dgm:cxn modelId="{B0E2E845-64CB-442E-9F8A-3B38FE6BDE5D}" srcId="{CFFB0DD9-24D0-4FC4-B72C-3B530664DEDD}" destId="{008DC03A-240A-451C-871A-B487FDAFBB47}" srcOrd="2" destOrd="0" parTransId="{D91E4A11-40DC-4871-8E0C-7CD6EDCA160A}" sibTransId="{A93DACC2-7564-4B93-9393-60E0A146B587}"/>
    <dgm:cxn modelId="{E1193578-0F55-489F-AA75-5388E5434969}" srcId="{D66573BE-4455-4A3C-98AD-46C77DE88B4A}" destId="{9D045BBF-AEC1-41D6-B597-62C3E5A5EA9A}" srcOrd="0" destOrd="0" parTransId="{99ED8DAA-9726-4782-B065-D01225B6B368}" sibTransId="{7E2435F1-6D2D-4D2E-8053-E4612FDBACA6}"/>
    <dgm:cxn modelId="{FB7490C4-79B8-49C8-8D83-B20CDE0BE450}" srcId="{7CD76652-1B28-47FF-AFDA-4C1D45BC633A}" destId="{6B8E4FDA-9F6D-4292-B8CE-B5DA25FC8D3B}" srcOrd="5" destOrd="0" parTransId="{93F16FB2-E55B-4CDF-BE32-5F88730704D6}" sibTransId="{5B9B06DF-F6B9-4DDD-A358-2A4EF4713EDC}"/>
    <dgm:cxn modelId="{68630811-FAFD-4DDD-8C41-AF353674BFE2}" type="presOf" srcId="{755D29EF-03DF-4CF0-A09B-FDB79973AA43}" destId="{66D37C04-71D9-4349-AABD-96D6059FA20B}" srcOrd="0" destOrd="0" presId="urn:microsoft.com/office/officeart/2005/8/layout/vList5"/>
    <dgm:cxn modelId="{3B21C642-0D62-4122-8EE8-91113C5E9A91}" type="presOf" srcId="{22018A1B-6A0B-48CF-B121-FC7B99CDEFE2}" destId="{4ACFC71A-86F6-48F9-A2BC-EE12CCDA7B1A}" srcOrd="0" destOrd="1" presId="urn:microsoft.com/office/officeart/2005/8/layout/vList5"/>
    <dgm:cxn modelId="{6510D70B-A7FE-451F-A7A0-72EAC8BE480E}" srcId="{0302537A-349B-4E93-AC5D-3180092A0D85}" destId="{9BEF26E7-9BA8-46C0-A1AC-91F3095C5D9E}" srcOrd="5" destOrd="0" parTransId="{FD3765CE-88ED-4AA3-BD07-61E389E65DD1}" sibTransId="{7BD2D54D-2F5E-48D4-A2E9-CB8129EB7395}"/>
    <dgm:cxn modelId="{A8345658-4529-41B3-8747-D4C5DCE99D79}" srcId="{F6B5E0DE-A6E0-4F80-B02D-164704B407A1}" destId="{D4422F63-ECAD-4C63-B504-876069A3EF97}" srcOrd="0" destOrd="0" parTransId="{35F4229F-BED9-48C2-9D7B-B58CEC8556B4}" sibTransId="{3B8B4D83-D713-4BDA-83D9-19DDF38AB52A}"/>
    <dgm:cxn modelId="{FF58F9F7-B500-4355-A6A6-350096CEC7AF}" type="presOf" srcId="{6C3DED0C-0D73-40F0-884E-BC3FDFE72F7F}" destId="{8189320B-A710-48C2-9E12-899552192C4B}" srcOrd="0" destOrd="1" presId="urn:microsoft.com/office/officeart/2005/8/layout/vList5"/>
    <dgm:cxn modelId="{28A1F3E9-3888-4EE2-9299-748E2A014CDC}" srcId="{9BEF26E7-9BA8-46C0-A1AC-91F3095C5D9E}" destId="{22018A1B-6A0B-48CF-B121-FC7B99CDEFE2}" srcOrd="1" destOrd="0" parTransId="{0ED10BB1-D954-41BC-AF97-425B6337F1A6}" sibTransId="{51D49EEB-6536-4234-9196-BE1861CEB745}"/>
    <dgm:cxn modelId="{9C9AB76C-FD8F-41D9-81A0-2DB574CC422A}" srcId="{9BEF26E7-9BA8-46C0-A1AC-91F3095C5D9E}" destId="{9A74EEBD-2D61-443F-B898-8E6AE24E0A67}" srcOrd="0" destOrd="0" parTransId="{D88E053E-8A66-4E78-ACB8-2209176914AE}" sibTransId="{A46DDC2A-6242-4F0E-B8CB-FAB4EC667554}"/>
    <dgm:cxn modelId="{D8A8DC99-5D8E-4BAF-933A-0C9E5E8D9F6C}" srcId="{7CD76652-1B28-47FF-AFDA-4C1D45BC633A}" destId="{755D29EF-03DF-4CF0-A09B-FDB79973AA43}" srcOrd="0" destOrd="0" parTransId="{87A2FDD7-FCA1-4C38-A38B-23D3ACDB637A}" sibTransId="{BF737E81-CE6C-4A57-9194-FDC3570BC3C9}"/>
    <dgm:cxn modelId="{8211BDD8-6030-468C-B881-B167C4A93F8D}" srcId="{CFFB0DD9-24D0-4FC4-B72C-3B530664DEDD}" destId="{66E628A2-12ED-44E0-9692-31893652AD17}" srcOrd="1" destOrd="0" parTransId="{E976AB10-0DD0-4391-9CDC-F6A36B541E8E}" sibTransId="{A88CB7C7-9ED6-444D-B548-F21BBB176E89}"/>
    <dgm:cxn modelId="{6F48E6CC-78EE-434F-B045-7C2491E9DAE7}" type="presOf" srcId="{5D0FA4E7-0DA6-4A08-BCF8-DEBDDDF39929}" destId="{AD1135CE-C4C5-48E7-9CE9-E5A4A2CF7157}" srcOrd="0" destOrd="0" presId="urn:microsoft.com/office/officeart/2005/8/layout/vList5"/>
    <dgm:cxn modelId="{D7CE1220-CB29-4EF2-94E5-DB798BA9DC30}" type="presOf" srcId="{008DC03A-240A-451C-871A-B487FDAFBB47}" destId="{89CF4E77-C444-4DA8-9344-9067AE6BC8E1}" srcOrd="0" destOrd="2" presId="urn:microsoft.com/office/officeart/2005/8/layout/vList5"/>
    <dgm:cxn modelId="{A8C443E7-6643-409A-BFC3-DDA652D15E65}" srcId="{0302537A-349B-4E93-AC5D-3180092A0D85}" destId="{5D0FA4E7-0DA6-4A08-BCF8-DEBDDDF39929}" srcOrd="2" destOrd="0" parTransId="{6F3888D3-B390-4203-82C7-D2EFEF6BCDDC}" sibTransId="{0A77EE41-8480-494C-B14C-4ACBC4CDC8BF}"/>
    <dgm:cxn modelId="{21C40586-0FCD-449A-8E64-E1F714E3BA54}" srcId="{E8FFC4EE-3D80-4B6A-B95B-4D50458D4FAE}" destId="{FEBAFC50-539B-439E-89A9-2070BB986F08}" srcOrd="0" destOrd="0" parTransId="{47E897D2-DD4C-40D2-AF15-0035C44E5D4C}" sibTransId="{5AF47C9C-87CE-4DBE-8BC8-08530639D1CF}"/>
    <dgm:cxn modelId="{FD644532-7EF4-4793-A415-C12478629062}" srcId="{7CD76652-1B28-47FF-AFDA-4C1D45BC633A}" destId="{65B77042-4FFE-4014-900B-BC87BE20E06F}" srcOrd="2" destOrd="0" parTransId="{61694DF6-2C53-417A-A803-3BC6D9F66B2D}" sibTransId="{58A6653E-4163-40F1-91E3-9E9C1BAB4842}"/>
    <dgm:cxn modelId="{231CD18C-0995-4FD8-8989-BAB8D9517FF5}" srcId="{9BEF26E7-9BA8-46C0-A1AC-91F3095C5D9E}" destId="{B09EF972-65D5-49E5-A941-2AF85A1067B8}" srcOrd="2" destOrd="0" parTransId="{4398D8C8-FEA7-4DCF-A0AC-FD60F72F089B}" sibTransId="{4FF3365D-C514-431B-ADDC-314C6D3B45D4}"/>
    <dgm:cxn modelId="{9909B83B-067C-4077-A64D-FC872C97EB1A}" type="presOf" srcId="{9BEF26E7-9BA8-46C0-A1AC-91F3095C5D9E}" destId="{F8894DE2-83C4-42BD-8987-5049AAEC035D}" srcOrd="0" destOrd="0" presId="urn:microsoft.com/office/officeart/2005/8/layout/vList5"/>
    <dgm:cxn modelId="{CA0B003A-7B12-428B-B2B7-6174B391EFDA}" type="presOf" srcId="{D9997C4C-9AD3-4460-AB7B-33D585F26473}" destId="{4ACFC71A-86F6-48F9-A2BC-EE12CCDA7B1A}" srcOrd="0" destOrd="6" presId="urn:microsoft.com/office/officeart/2005/8/layout/vList5"/>
    <dgm:cxn modelId="{95E462D6-50E5-4BEC-999D-222415662608}" type="presOf" srcId="{F6B5E0DE-A6E0-4F80-B02D-164704B407A1}" destId="{B00361CB-BD5C-4695-92F2-532447DB2268}" srcOrd="0" destOrd="0" presId="urn:microsoft.com/office/officeart/2005/8/layout/vList5"/>
    <dgm:cxn modelId="{58F00FB3-B036-41BC-8588-80175D842067}" type="presOf" srcId="{B09EF972-65D5-49E5-A941-2AF85A1067B8}" destId="{4ACFC71A-86F6-48F9-A2BC-EE12CCDA7B1A}" srcOrd="0" destOrd="2" presId="urn:microsoft.com/office/officeart/2005/8/layout/vList5"/>
    <dgm:cxn modelId="{D9ADFB40-12A2-4E66-A5B8-F419F2B6CE9B}" type="presOf" srcId="{521F08F1-2536-4532-85B8-9BC82A2BFACC}" destId="{4ACFC71A-86F6-48F9-A2BC-EE12CCDA7B1A}" srcOrd="0" destOrd="4" presId="urn:microsoft.com/office/officeart/2005/8/layout/vList5"/>
    <dgm:cxn modelId="{0D93F85C-8248-434F-B4D0-669722D8101C}" type="presOf" srcId="{507325AA-3520-4CCE-9849-7F609A36BA58}" destId="{4ACFC71A-86F6-48F9-A2BC-EE12CCDA7B1A}" srcOrd="0" destOrd="3" presId="urn:microsoft.com/office/officeart/2005/8/layout/vList5"/>
    <dgm:cxn modelId="{8420D927-931A-470C-90C1-224FFEB1BD8A}" type="presOf" srcId="{32A3B1BC-3F12-4B0F-9B2A-B2CCFDEEEB7C}" destId="{66D37C04-71D9-4349-AABD-96D6059FA20B}" srcOrd="0" destOrd="3" presId="urn:microsoft.com/office/officeart/2005/8/layout/vList5"/>
    <dgm:cxn modelId="{7D97B7F4-221D-40D6-BCF4-8D61CE972BA0}" srcId="{7CD76652-1B28-47FF-AFDA-4C1D45BC633A}" destId="{B4DFD945-6F1B-4694-B7A2-509E28947A50}" srcOrd="1" destOrd="0" parTransId="{1CE8C8CF-518B-453A-A669-D511D2153850}" sibTransId="{1C8B1FBA-2FE3-478A-88BA-58EEA34E5D17}"/>
    <dgm:cxn modelId="{C7F8FCD3-C573-4E16-8692-D588CDAFA0B6}" srcId="{0302537A-349B-4E93-AC5D-3180092A0D85}" destId="{D66573BE-4455-4A3C-98AD-46C77DE88B4A}" srcOrd="6" destOrd="0" parTransId="{0A5A5FA4-36D4-4F6D-BD0D-7B7556972DC2}" sibTransId="{6C43C1AE-E168-4706-8DB4-4B611D1D6C8F}"/>
    <dgm:cxn modelId="{97542C25-EDD5-42DF-A583-8091711E038D}" type="presOf" srcId="{9A74EEBD-2D61-443F-B898-8E6AE24E0A67}" destId="{4ACFC71A-86F6-48F9-A2BC-EE12CCDA7B1A}" srcOrd="0" destOrd="0" presId="urn:microsoft.com/office/officeart/2005/8/layout/vList5"/>
    <dgm:cxn modelId="{CB3CFAE8-DC8E-413B-9A25-8D4EDE7D51E9}" type="presOf" srcId="{1932C4F2-75A4-4D2F-B1E0-DE67EA5565DD}" destId="{66D37C04-71D9-4349-AABD-96D6059FA20B}" srcOrd="0" destOrd="4" presId="urn:microsoft.com/office/officeart/2005/8/layout/vList5"/>
    <dgm:cxn modelId="{D7113A1C-1DAA-49C8-AEC4-B9B43DF14F0C}" type="presOf" srcId="{D66573BE-4455-4A3C-98AD-46C77DE88B4A}" destId="{9243B513-787E-4B69-A3D8-442018DCB448}" srcOrd="0" destOrd="0" presId="urn:microsoft.com/office/officeart/2005/8/layout/vList5"/>
    <dgm:cxn modelId="{26A27D49-D821-49F5-BD0C-5939BE2BCC1C}" srcId="{5D0FA4E7-0DA6-4A08-BCF8-DEBDDDF39929}" destId="{BD2BC6FA-D167-46E8-A752-92488DBE0DD0}" srcOrd="0" destOrd="0" parTransId="{42F6335B-15D5-4A2F-9220-36430B7DECBF}" sibTransId="{CF4091A8-0580-4664-AF50-ACCA21296A65}"/>
    <dgm:cxn modelId="{1215C759-2450-4A4F-B7AD-43B471B55F8C}" srcId="{9BEF26E7-9BA8-46C0-A1AC-91F3095C5D9E}" destId="{00BA4100-6BD8-4439-8D7C-1F9D25109C54}" srcOrd="5" destOrd="0" parTransId="{5C3934B6-F20E-49C3-BDDF-7997F209265E}" sibTransId="{0A0C5FFF-9A15-4A0D-BCF6-4EDE9B3664B2}"/>
    <dgm:cxn modelId="{955D5D44-0055-4CF4-8F62-1CE3D0E156CC}" srcId="{7CD76652-1B28-47FF-AFDA-4C1D45BC633A}" destId="{32A3B1BC-3F12-4B0F-9B2A-B2CCFDEEEB7C}" srcOrd="3" destOrd="0" parTransId="{93DE87CE-BCDD-4847-A8D2-F2F0BB351723}" sibTransId="{CE2C80F4-6E55-4730-8B0B-6FFABDBB9825}"/>
    <dgm:cxn modelId="{A3F5A38F-65B7-49A3-BE2C-69B179226CD8}" type="presOf" srcId="{00BA4100-6BD8-4439-8D7C-1F9D25109C54}" destId="{4ACFC71A-86F6-48F9-A2BC-EE12CCDA7B1A}" srcOrd="0" destOrd="5" presId="urn:microsoft.com/office/officeart/2005/8/layout/vList5"/>
    <dgm:cxn modelId="{8F118D5C-D67E-4C01-B752-31854855B1C9}" srcId="{9BEF26E7-9BA8-46C0-A1AC-91F3095C5D9E}" destId="{521F08F1-2536-4532-85B8-9BC82A2BFACC}" srcOrd="4" destOrd="0" parTransId="{F6456C73-76BC-4C15-9676-E9015D1568A5}" sibTransId="{10800E1B-6D0E-4A20-B00B-80B40BE82926}"/>
    <dgm:cxn modelId="{B9563D0C-1E70-4139-BA75-C1E2FBDB84D1}" srcId="{CFFB0DD9-24D0-4FC4-B72C-3B530664DEDD}" destId="{0DFAEBE8-EA69-434A-8E78-3887F8D30170}" srcOrd="0" destOrd="0" parTransId="{86C1F6FB-2CE1-495F-B6BB-F73D0A7E638E}" sibTransId="{AF02A2C5-A3CE-4A67-B943-4B5EB3DAB5D1}"/>
    <dgm:cxn modelId="{6951DC58-141F-4045-9622-48F865D79EED}" srcId="{0302537A-349B-4E93-AC5D-3180092A0D85}" destId="{E8FFC4EE-3D80-4B6A-B95B-4D50458D4FAE}" srcOrd="1" destOrd="0" parTransId="{C421EEB9-C570-486F-B9D7-1F6BAF210843}" sibTransId="{238FC6F6-BAC2-4354-B182-D68A922B9843}"/>
    <dgm:cxn modelId="{4221CE2F-7C33-4B3E-B6B3-21D057101F9D}" srcId="{9BEF26E7-9BA8-46C0-A1AC-91F3095C5D9E}" destId="{507325AA-3520-4CCE-9849-7F609A36BA58}" srcOrd="3" destOrd="0" parTransId="{46DF9DAA-BF7E-4FD7-A678-197E8477542E}" sibTransId="{D5B4E053-5FE9-4014-BE4E-C0116E789705}"/>
    <dgm:cxn modelId="{9C81D859-BE4D-4B47-B1C6-F8D913933E4E}" type="presOf" srcId="{0302537A-349B-4E93-AC5D-3180092A0D85}" destId="{6414811B-13B6-4782-ABE1-63A3C759CF38}" srcOrd="0" destOrd="0" presId="urn:microsoft.com/office/officeart/2005/8/layout/vList5"/>
    <dgm:cxn modelId="{725D7753-A718-47FD-8B9B-A21C9AA2FCA9}" type="presOf" srcId="{65B77042-4FFE-4014-900B-BC87BE20E06F}" destId="{66D37C04-71D9-4349-AABD-96D6059FA20B}" srcOrd="0" destOrd="2" presId="urn:microsoft.com/office/officeart/2005/8/layout/vList5"/>
    <dgm:cxn modelId="{82802401-6B50-48A1-8371-FCE9F31B2406}" type="presOf" srcId="{6E0E5CBA-B095-4418-9AFB-51548A8293CB}" destId="{4ACFC71A-86F6-48F9-A2BC-EE12CCDA7B1A}" srcOrd="0" destOrd="7" presId="urn:microsoft.com/office/officeart/2005/8/layout/vList5"/>
    <dgm:cxn modelId="{71A9EA47-DF0E-43C7-8601-BBEB36DA879C}" type="presParOf" srcId="{6414811B-13B6-4782-ABE1-63A3C759CF38}" destId="{9A4C72DE-215E-45EA-ADA5-DC7F4E916096}" srcOrd="0" destOrd="0" presId="urn:microsoft.com/office/officeart/2005/8/layout/vList5"/>
    <dgm:cxn modelId="{E9C9489F-B86C-4371-9D54-D8D4567AB683}" type="presParOf" srcId="{9A4C72DE-215E-45EA-ADA5-DC7F4E916096}" destId="{1AB5346D-7180-4E44-B580-9357472DE3B8}" srcOrd="0" destOrd="0" presId="urn:microsoft.com/office/officeart/2005/8/layout/vList5"/>
    <dgm:cxn modelId="{C887C134-DAEF-4FDC-8A28-A2A65E271855}" type="presParOf" srcId="{9A4C72DE-215E-45EA-ADA5-DC7F4E916096}" destId="{66D37C04-71D9-4349-AABD-96D6059FA20B}" srcOrd="1" destOrd="0" presId="urn:microsoft.com/office/officeart/2005/8/layout/vList5"/>
    <dgm:cxn modelId="{5D582D63-7F01-488E-BA9F-4C6BDFC3BCB3}" type="presParOf" srcId="{6414811B-13B6-4782-ABE1-63A3C759CF38}" destId="{A5F90300-A934-4353-9C90-68F53A53BE52}" srcOrd="1" destOrd="0" presId="urn:microsoft.com/office/officeart/2005/8/layout/vList5"/>
    <dgm:cxn modelId="{509DAAA8-A096-498C-9794-F1AAD6D9F352}" type="presParOf" srcId="{6414811B-13B6-4782-ABE1-63A3C759CF38}" destId="{67537A02-1DF1-44BC-91DD-1BA8E48D4A9B}" srcOrd="2" destOrd="0" presId="urn:microsoft.com/office/officeart/2005/8/layout/vList5"/>
    <dgm:cxn modelId="{644B3D21-95C9-4192-BE24-0F625C2CE65F}" type="presParOf" srcId="{67537A02-1DF1-44BC-91DD-1BA8E48D4A9B}" destId="{D3C986CD-B8D8-41B1-B369-1E6CD1E841D7}" srcOrd="0" destOrd="0" presId="urn:microsoft.com/office/officeart/2005/8/layout/vList5"/>
    <dgm:cxn modelId="{2979E235-9E33-48CE-8C3D-409AE9649C71}" type="presParOf" srcId="{67537A02-1DF1-44BC-91DD-1BA8E48D4A9B}" destId="{3A2F1FEA-0D15-4D59-9162-DC7F7DD5CF9F}" srcOrd="1" destOrd="0" presId="urn:microsoft.com/office/officeart/2005/8/layout/vList5"/>
    <dgm:cxn modelId="{A6B3BAF8-995C-4A22-AB61-F19690CAE372}" type="presParOf" srcId="{6414811B-13B6-4782-ABE1-63A3C759CF38}" destId="{C2E20B82-D9AB-4D97-87BD-5562B38001FF}" srcOrd="3" destOrd="0" presId="urn:microsoft.com/office/officeart/2005/8/layout/vList5"/>
    <dgm:cxn modelId="{20506E32-423C-4074-BE00-CAF41F50D5C9}" type="presParOf" srcId="{6414811B-13B6-4782-ABE1-63A3C759CF38}" destId="{1C434415-A7D7-4687-BCFA-DB6DF77B0C43}" srcOrd="4" destOrd="0" presId="urn:microsoft.com/office/officeart/2005/8/layout/vList5"/>
    <dgm:cxn modelId="{7295BD84-E0A0-4BCD-A0B6-8AA752356DD7}" type="presParOf" srcId="{1C434415-A7D7-4687-BCFA-DB6DF77B0C43}" destId="{AD1135CE-C4C5-48E7-9CE9-E5A4A2CF7157}" srcOrd="0" destOrd="0" presId="urn:microsoft.com/office/officeart/2005/8/layout/vList5"/>
    <dgm:cxn modelId="{8E533651-992B-49BF-A9F5-846C03885B9E}" type="presParOf" srcId="{1C434415-A7D7-4687-BCFA-DB6DF77B0C43}" destId="{5A59AD86-AE3F-46D7-9F04-F73C3DAE6722}" srcOrd="1" destOrd="0" presId="urn:microsoft.com/office/officeart/2005/8/layout/vList5"/>
    <dgm:cxn modelId="{64A46C7D-57D2-4C05-ACD4-81CF071CE162}" type="presParOf" srcId="{6414811B-13B6-4782-ABE1-63A3C759CF38}" destId="{D9FBF7F8-6E0A-4544-ACC9-7E584E678DAA}" srcOrd="5" destOrd="0" presId="urn:microsoft.com/office/officeart/2005/8/layout/vList5"/>
    <dgm:cxn modelId="{066ECE5A-C632-46C4-9FFD-8216388B4ABA}" type="presParOf" srcId="{6414811B-13B6-4782-ABE1-63A3C759CF38}" destId="{7E29E792-1F76-4BD0-BD0C-437319A5EB13}" srcOrd="6" destOrd="0" presId="urn:microsoft.com/office/officeart/2005/8/layout/vList5"/>
    <dgm:cxn modelId="{9932CBEE-C1A9-48C5-ABCC-00646BACAE83}" type="presParOf" srcId="{7E29E792-1F76-4BD0-BD0C-437319A5EB13}" destId="{56003B7E-CF30-4018-813F-20441B7FD58A}" srcOrd="0" destOrd="0" presId="urn:microsoft.com/office/officeart/2005/8/layout/vList5"/>
    <dgm:cxn modelId="{863FFC35-D701-4E05-8E57-5CD0A87AA1BB}" type="presParOf" srcId="{7E29E792-1F76-4BD0-BD0C-437319A5EB13}" destId="{89CF4E77-C444-4DA8-9344-9067AE6BC8E1}" srcOrd="1" destOrd="0" presId="urn:microsoft.com/office/officeart/2005/8/layout/vList5"/>
    <dgm:cxn modelId="{755EDDB3-AB22-4223-97BA-A90E651A6B08}" type="presParOf" srcId="{6414811B-13B6-4782-ABE1-63A3C759CF38}" destId="{971CE3CC-EC91-4A67-A10D-836A9C9660B2}" srcOrd="7" destOrd="0" presId="urn:microsoft.com/office/officeart/2005/8/layout/vList5"/>
    <dgm:cxn modelId="{D62B039A-3572-406D-8583-3198400AC29B}" type="presParOf" srcId="{6414811B-13B6-4782-ABE1-63A3C759CF38}" destId="{EC59DA74-9F04-4F93-AF0D-34EFAB86F45A}" srcOrd="8" destOrd="0" presId="urn:microsoft.com/office/officeart/2005/8/layout/vList5"/>
    <dgm:cxn modelId="{7E9E0FA5-21F0-4654-BC15-AD918E5E20DD}" type="presParOf" srcId="{EC59DA74-9F04-4F93-AF0D-34EFAB86F45A}" destId="{B00361CB-BD5C-4695-92F2-532447DB2268}" srcOrd="0" destOrd="0" presId="urn:microsoft.com/office/officeart/2005/8/layout/vList5"/>
    <dgm:cxn modelId="{09E48887-7B08-4CF4-B989-A4C2ED68DE4B}" type="presParOf" srcId="{EC59DA74-9F04-4F93-AF0D-34EFAB86F45A}" destId="{8189320B-A710-48C2-9E12-899552192C4B}" srcOrd="1" destOrd="0" presId="urn:microsoft.com/office/officeart/2005/8/layout/vList5"/>
    <dgm:cxn modelId="{13777468-C3EA-4588-875C-454B3566C4E5}" type="presParOf" srcId="{6414811B-13B6-4782-ABE1-63A3C759CF38}" destId="{E94A5A09-6630-4560-B26E-8DC9F3D8FA81}" srcOrd="9" destOrd="0" presId="urn:microsoft.com/office/officeart/2005/8/layout/vList5"/>
    <dgm:cxn modelId="{31472BFB-49A9-4723-8EE2-1CF2BCD51EE2}" type="presParOf" srcId="{6414811B-13B6-4782-ABE1-63A3C759CF38}" destId="{86B37A06-C151-4B54-B46E-A76280BA61D7}" srcOrd="10" destOrd="0" presId="urn:microsoft.com/office/officeart/2005/8/layout/vList5"/>
    <dgm:cxn modelId="{43E038C5-9946-46B8-A788-C6B47EF8D9CE}" type="presParOf" srcId="{86B37A06-C151-4B54-B46E-A76280BA61D7}" destId="{F8894DE2-83C4-42BD-8987-5049AAEC035D}" srcOrd="0" destOrd="0" presId="urn:microsoft.com/office/officeart/2005/8/layout/vList5"/>
    <dgm:cxn modelId="{4A24F595-9037-468F-8060-17F1FDD0E21E}" type="presParOf" srcId="{86B37A06-C151-4B54-B46E-A76280BA61D7}" destId="{4ACFC71A-86F6-48F9-A2BC-EE12CCDA7B1A}" srcOrd="1" destOrd="0" presId="urn:microsoft.com/office/officeart/2005/8/layout/vList5"/>
    <dgm:cxn modelId="{3A22D75F-E3DB-4238-9ACA-312DBE2C163A}" type="presParOf" srcId="{6414811B-13B6-4782-ABE1-63A3C759CF38}" destId="{AF826590-74C7-409E-B27B-98FDB3486FEB}" srcOrd="11" destOrd="0" presId="urn:microsoft.com/office/officeart/2005/8/layout/vList5"/>
    <dgm:cxn modelId="{9015DA0C-8E02-4DC9-9300-04B1119E8877}" type="presParOf" srcId="{6414811B-13B6-4782-ABE1-63A3C759CF38}" destId="{5FDF3FA4-5BA8-4909-AF24-FC54689DFD1F}" srcOrd="12" destOrd="0" presId="urn:microsoft.com/office/officeart/2005/8/layout/vList5"/>
    <dgm:cxn modelId="{F609A670-37F8-4587-990F-C025094E2804}" type="presParOf" srcId="{5FDF3FA4-5BA8-4909-AF24-FC54689DFD1F}" destId="{9243B513-787E-4B69-A3D8-442018DCB448}" srcOrd="0" destOrd="0" presId="urn:microsoft.com/office/officeart/2005/8/layout/vList5"/>
    <dgm:cxn modelId="{33F60550-60D9-4443-86A8-895316A26007}" type="presParOf" srcId="{5FDF3FA4-5BA8-4909-AF24-FC54689DFD1F}" destId="{A51633BC-4E90-446B-8B0B-500D0206CDD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0288A5-F14C-446E-B0FD-8EADBDA178DB}" type="doc">
      <dgm:prSet loTypeId="urn:microsoft.com/office/officeart/2005/8/layout/arrow2" loCatId="process" qsTypeId="urn:microsoft.com/office/officeart/2005/8/quickstyle/simple1" qsCatId="simple" csTypeId="urn:microsoft.com/office/officeart/2005/8/colors/accent5_3" csCatId="accent5" phldr="1"/>
      <dgm:spPr/>
    </dgm:pt>
    <dgm:pt modelId="{0456B6DE-FEF6-4BE0-819B-BF9FB5F29BCB}">
      <dgm:prSet phldrT="[テキスト]" custT="1"/>
      <dgm:spPr/>
      <dgm:t>
        <a:bodyPr/>
        <a:lstStyle/>
        <a:p>
          <a:r>
            <a:rPr lang="en-US" altLang="ja-JP" sz="1200" dirty="0"/>
            <a:t>Establishment / Enterprise Inquiry</a:t>
          </a:r>
          <a:endParaRPr kumimoji="1" lang="ja-JP" altLang="en-US" sz="1200" dirty="0"/>
        </a:p>
      </dgm:t>
    </dgm:pt>
    <dgm:pt modelId="{41D839FD-2B01-47B6-8AF5-F41584866956}" type="parTrans" cxnId="{0E62222F-BE00-4F2C-884F-0219F3D3B2A1}">
      <dgm:prSet/>
      <dgm:spPr/>
      <dgm:t>
        <a:bodyPr/>
        <a:lstStyle/>
        <a:p>
          <a:endParaRPr kumimoji="1" lang="ja-JP" altLang="en-US"/>
        </a:p>
      </dgm:t>
    </dgm:pt>
    <dgm:pt modelId="{8FAC2976-065B-4C20-8615-7127E4F1AEFF}" type="sibTrans" cxnId="{0E62222F-BE00-4F2C-884F-0219F3D3B2A1}">
      <dgm:prSet/>
      <dgm:spPr/>
      <dgm:t>
        <a:bodyPr/>
        <a:lstStyle/>
        <a:p>
          <a:endParaRPr kumimoji="1" lang="ja-JP" altLang="en-US"/>
        </a:p>
      </dgm:t>
    </dgm:pt>
    <dgm:pt modelId="{78AE4E18-1EAE-49FF-978F-BA31B6FF4CFC}">
      <dgm:prSet phldrT="[テキスト]" custT="1"/>
      <dgm:spPr/>
      <dgm:t>
        <a:bodyPr/>
        <a:lstStyle/>
        <a:p>
          <a:r>
            <a:rPr lang="en-US" altLang="ja-JP" sz="1200" dirty="0"/>
            <a:t>Confirmation of Business Implementation Status</a:t>
          </a:r>
          <a:endParaRPr kumimoji="1" lang="ja-JP" altLang="en-US" sz="1200" dirty="0"/>
        </a:p>
      </dgm:t>
    </dgm:pt>
    <dgm:pt modelId="{7543ABBE-C0F7-450C-B2BF-7E340FCD82F8}" type="parTrans" cxnId="{D35C7DDD-6446-4C84-8987-99196831949B}">
      <dgm:prSet/>
      <dgm:spPr/>
      <dgm:t>
        <a:bodyPr/>
        <a:lstStyle/>
        <a:p>
          <a:endParaRPr kumimoji="1" lang="ja-JP" altLang="en-US"/>
        </a:p>
      </dgm:t>
    </dgm:pt>
    <dgm:pt modelId="{6B971EB4-A501-417B-8341-2A26E2D70022}" type="sibTrans" cxnId="{D35C7DDD-6446-4C84-8987-99196831949B}">
      <dgm:prSet/>
      <dgm:spPr/>
      <dgm:t>
        <a:bodyPr/>
        <a:lstStyle/>
        <a:p>
          <a:endParaRPr kumimoji="1" lang="ja-JP" altLang="en-US"/>
        </a:p>
      </dgm:t>
    </dgm:pt>
    <dgm:pt modelId="{013442F9-99DB-488A-B926-803E864F812B}" type="pres">
      <dgm:prSet presAssocID="{290288A5-F14C-446E-B0FD-8EADBDA178DB}" presName="arrowDiagram" presStyleCnt="0">
        <dgm:presLayoutVars>
          <dgm:chMax val="5"/>
          <dgm:dir/>
          <dgm:resizeHandles val="exact"/>
        </dgm:presLayoutVars>
      </dgm:prSet>
      <dgm:spPr/>
    </dgm:pt>
    <dgm:pt modelId="{860DFACA-3669-425F-85B0-995BCC7F1653}" type="pres">
      <dgm:prSet presAssocID="{290288A5-F14C-446E-B0FD-8EADBDA178DB}" presName="arrow" presStyleLbl="bgShp" presStyleIdx="0" presStyleCnt="1" custAng="722038" custLinFactNeighborX="4401" custLinFactNeighborY="-1514"/>
      <dgm:spPr/>
    </dgm:pt>
    <dgm:pt modelId="{6942FFDE-C808-4150-8A96-DCB27A290B6C}" type="pres">
      <dgm:prSet presAssocID="{290288A5-F14C-446E-B0FD-8EADBDA178DB}" presName="arrowDiagram2" presStyleCnt="0"/>
      <dgm:spPr/>
    </dgm:pt>
    <dgm:pt modelId="{BF4E63D6-8BFF-4008-A4BD-E4BCF215B86B}" type="pres">
      <dgm:prSet presAssocID="{0456B6DE-FEF6-4BE0-819B-BF9FB5F29BCB}" presName="bullet2a" presStyleLbl="node1" presStyleIdx="0" presStyleCnt="2" custLinFactY="-11145" custLinFactNeighborX="5134" custLinFactNeighborY="-100000"/>
      <dgm:spPr/>
    </dgm:pt>
    <dgm:pt modelId="{2CE545DF-497F-43FA-9DE3-BB3E95CFC24F}" type="pres">
      <dgm:prSet presAssocID="{0456B6DE-FEF6-4BE0-819B-BF9FB5F29BCB}" presName="textBox2a" presStyleLbl="revTx" presStyleIdx="0" presStyleCnt="2" custScaleX="109663">
        <dgm:presLayoutVars>
          <dgm:bulletEnabled val="1"/>
        </dgm:presLayoutVars>
      </dgm:prSet>
      <dgm:spPr/>
      <dgm:t>
        <a:bodyPr/>
        <a:lstStyle/>
        <a:p>
          <a:endParaRPr kumimoji="1" lang="ja-JP" altLang="en-US"/>
        </a:p>
      </dgm:t>
    </dgm:pt>
    <dgm:pt modelId="{BDF11322-2DCE-4760-A3D5-B797BB7D94F1}" type="pres">
      <dgm:prSet presAssocID="{78AE4E18-1EAE-49FF-978F-BA31B6FF4CFC}" presName="bullet2b" presStyleLbl="node1" presStyleIdx="1" presStyleCnt="2" custLinFactNeighborX="4288" custLinFactNeighborY="57112"/>
      <dgm:spPr/>
    </dgm:pt>
    <dgm:pt modelId="{A91263A6-18AF-40EA-BB17-20FDDB29A363}" type="pres">
      <dgm:prSet presAssocID="{78AE4E18-1EAE-49FF-978F-BA31B6FF4CFC}" presName="textBox2b" presStyleLbl="revTx" presStyleIdx="1" presStyleCnt="2" custScaleX="108586" custScaleY="77102" custLinFactNeighborX="2485" custLinFactNeighborY="5209">
        <dgm:presLayoutVars>
          <dgm:bulletEnabled val="1"/>
        </dgm:presLayoutVars>
      </dgm:prSet>
      <dgm:spPr/>
      <dgm:t>
        <a:bodyPr/>
        <a:lstStyle/>
        <a:p>
          <a:endParaRPr kumimoji="1" lang="ja-JP" altLang="en-US"/>
        </a:p>
      </dgm:t>
    </dgm:pt>
  </dgm:ptLst>
  <dgm:cxnLst>
    <dgm:cxn modelId="{0E62222F-BE00-4F2C-884F-0219F3D3B2A1}" srcId="{290288A5-F14C-446E-B0FD-8EADBDA178DB}" destId="{0456B6DE-FEF6-4BE0-819B-BF9FB5F29BCB}" srcOrd="0" destOrd="0" parTransId="{41D839FD-2B01-47B6-8AF5-F41584866956}" sibTransId="{8FAC2976-065B-4C20-8615-7127E4F1AEFF}"/>
    <dgm:cxn modelId="{D35C7DDD-6446-4C84-8987-99196831949B}" srcId="{290288A5-F14C-446E-B0FD-8EADBDA178DB}" destId="{78AE4E18-1EAE-49FF-978F-BA31B6FF4CFC}" srcOrd="1" destOrd="0" parTransId="{7543ABBE-C0F7-450C-B2BF-7E340FCD82F8}" sibTransId="{6B971EB4-A501-417B-8341-2A26E2D70022}"/>
    <dgm:cxn modelId="{4619E92C-C04D-4B38-88BF-5C35CE415495}" type="presOf" srcId="{290288A5-F14C-446E-B0FD-8EADBDA178DB}" destId="{013442F9-99DB-488A-B926-803E864F812B}" srcOrd="0" destOrd="0" presId="urn:microsoft.com/office/officeart/2005/8/layout/arrow2"/>
    <dgm:cxn modelId="{5653AFA5-0A97-404F-B996-D820E4FAADC3}" type="presOf" srcId="{0456B6DE-FEF6-4BE0-819B-BF9FB5F29BCB}" destId="{2CE545DF-497F-43FA-9DE3-BB3E95CFC24F}" srcOrd="0" destOrd="0" presId="urn:microsoft.com/office/officeart/2005/8/layout/arrow2"/>
    <dgm:cxn modelId="{A2A4C72B-C3F3-49A3-8F46-6A322415AABF}" type="presOf" srcId="{78AE4E18-1EAE-49FF-978F-BA31B6FF4CFC}" destId="{A91263A6-18AF-40EA-BB17-20FDDB29A363}" srcOrd="0" destOrd="0" presId="urn:microsoft.com/office/officeart/2005/8/layout/arrow2"/>
    <dgm:cxn modelId="{01D9B637-284E-4849-9340-910C623547C2}" type="presParOf" srcId="{013442F9-99DB-488A-B926-803E864F812B}" destId="{860DFACA-3669-425F-85B0-995BCC7F1653}" srcOrd="0" destOrd="0" presId="urn:microsoft.com/office/officeart/2005/8/layout/arrow2"/>
    <dgm:cxn modelId="{13B5AF66-9647-46D6-AE98-C0D3B042F359}" type="presParOf" srcId="{013442F9-99DB-488A-B926-803E864F812B}" destId="{6942FFDE-C808-4150-8A96-DCB27A290B6C}" srcOrd="1" destOrd="0" presId="urn:microsoft.com/office/officeart/2005/8/layout/arrow2"/>
    <dgm:cxn modelId="{C5F73AD2-ADD3-4514-9E6A-A06E51CC466A}" type="presParOf" srcId="{6942FFDE-C808-4150-8A96-DCB27A290B6C}" destId="{BF4E63D6-8BFF-4008-A4BD-E4BCF215B86B}" srcOrd="0" destOrd="0" presId="urn:microsoft.com/office/officeart/2005/8/layout/arrow2"/>
    <dgm:cxn modelId="{6CA2DE81-59F4-4A9A-9421-709A8298A338}" type="presParOf" srcId="{6942FFDE-C808-4150-8A96-DCB27A290B6C}" destId="{2CE545DF-497F-43FA-9DE3-BB3E95CFC24F}" srcOrd="1" destOrd="0" presId="urn:microsoft.com/office/officeart/2005/8/layout/arrow2"/>
    <dgm:cxn modelId="{8ABB9B85-6AF0-42E1-9AF9-934931B1AEA0}" type="presParOf" srcId="{6942FFDE-C808-4150-8A96-DCB27A290B6C}" destId="{BDF11322-2DCE-4760-A3D5-B797BB7D94F1}" srcOrd="2" destOrd="0" presId="urn:microsoft.com/office/officeart/2005/8/layout/arrow2"/>
    <dgm:cxn modelId="{C3EE1F6F-9454-4C92-A1A0-814FCB429191}" type="presParOf" srcId="{6942FFDE-C808-4150-8A96-DCB27A290B6C}" destId="{A91263A6-18AF-40EA-BB17-20FDDB29A363}"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86C68C-E801-4F2D-8A8E-377CB96C693B}" type="doc">
      <dgm:prSet loTypeId="urn:microsoft.com/office/officeart/2005/8/layout/vProcess5" loCatId="process" qsTypeId="urn:microsoft.com/office/officeart/2005/8/quickstyle/simple1" qsCatId="simple" csTypeId="urn:microsoft.com/office/officeart/2005/8/colors/accent6_5" csCatId="accent6" phldr="1"/>
      <dgm:spPr/>
      <dgm:t>
        <a:bodyPr/>
        <a:lstStyle/>
        <a:p>
          <a:endParaRPr kumimoji="1" lang="ja-JP" altLang="en-US"/>
        </a:p>
      </dgm:t>
    </dgm:pt>
    <dgm:pt modelId="{F297D92E-436B-4322-96AD-B53B9EC85740}">
      <dgm:prSet phldrT="[テキスト]" custT="1"/>
      <dgm:spPr/>
      <dgm:t>
        <a:bodyPr/>
        <a:lstStyle/>
        <a:p>
          <a:r>
            <a:rPr lang="en-US" sz="1600" dirty="0">
              <a:solidFill>
                <a:schemeClr val="tx1"/>
              </a:solidFill>
            </a:rPr>
            <a:t>These updates alone cannot grasp all establishments in Japan</a:t>
          </a:r>
          <a:r>
            <a:rPr lang="en-US" sz="1400" dirty="0">
              <a:solidFill>
                <a:schemeClr val="tx1"/>
              </a:solidFill>
            </a:rPr>
            <a:t>.</a:t>
          </a:r>
          <a:endParaRPr kumimoji="1" lang="ja-JP" altLang="en-US" sz="1400" dirty="0">
            <a:solidFill>
              <a:schemeClr val="tx1"/>
            </a:solidFill>
          </a:endParaRPr>
        </a:p>
      </dgm:t>
    </dgm:pt>
    <dgm:pt modelId="{4056F800-775A-4AAE-B464-A63AD95F03F8}" type="parTrans" cxnId="{E24A65D7-2801-4DC7-BA3E-46D65E400311}">
      <dgm:prSet/>
      <dgm:spPr/>
      <dgm:t>
        <a:bodyPr/>
        <a:lstStyle/>
        <a:p>
          <a:endParaRPr kumimoji="1" lang="ja-JP" altLang="en-US"/>
        </a:p>
      </dgm:t>
    </dgm:pt>
    <dgm:pt modelId="{01BBAC6B-84C2-4C73-8C55-2D2A89206D23}" type="sibTrans" cxnId="{E24A65D7-2801-4DC7-BA3E-46D65E400311}">
      <dgm:prSet/>
      <dgm:spPr>
        <a:solidFill>
          <a:srgbClr val="00B050">
            <a:alpha val="90000"/>
          </a:srgbClr>
        </a:solidFill>
        <a:ln>
          <a:solidFill>
            <a:schemeClr val="tx1">
              <a:alpha val="90000"/>
            </a:schemeClr>
          </a:solidFill>
        </a:ln>
      </dgm:spPr>
      <dgm:t>
        <a:bodyPr/>
        <a:lstStyle/>
        <a:p>
          <a:endParaRPr kumimoji="1" lang="ja-JP" altLang="en-US"/>
        </a:p>
      </dgm:t>
    </dgm:pt>
    <dgm:pt modelId="{961AAD77-B678-42A3-8664-345220E42100}">
      <dgm:prSet phldrT="[テキスト]" custT="1"/>
      <dgm:spPr/>
      <dgm:t>
        <a:bodyPr/>
        <a:lstStyle/>
        <a:p>
          <a:r>
            <a:rPr kumimoji="1" lang="en-US" altLang="ja-JP" sz="1600" dirty="0">
              <a:solidFill>
                <a:schemeClr val="tx1"/>
              </a:solidFill>
            </a:rPr>
            <a:t>Because</a:t>
          </a:r>
        </a:p>
        <a:p>
          <a:pPr marL="177800" indent="-177800"/>
          <a:r>
            <a:rPr kumimoji="1" lang="ja-JP" altLang="en-US" sz="1600" dirty="0">
              <a:solidFill>
                <a:schemeClr val="tx1"/>
              </a:solidFill>
            </a:rPr>
            <a:t>・</a:t>
          </a:r>
          <a:r>
            <a:rPr kumimoji="1" lang="en-US" altLang="ja-JP" sz="1600" dirty="0">
              <a:solidFill>
                <a:schemeClr val="tx1"/>
              </a:solidFill>
            </a:rPr>
            <a:t>Administrative data sources are limited to corporations or the like.</a:t>
          </a:r>
        </a:p>
        <a:p>
          <a:pPr marL="177800" indent="-177800"/>
          <a:r>
            <a:rPr kumimoji="1" lang="ja-JP" altLang="en-US" sz="1600" dirty="0">
              <a:solidFill>
                <a:schemeClr val="tx1"/>
              </a:solidFill>
            </a:rPr>
            <a:t>・</a:t>
          </a:r>
          <a:r>
            <a:rPr kumimoji="1" lang="en-US" altLang="ja-JP" sz="1600" dirty="0">
              <a:solidFill>
                <a:schemeClr val="tx1"/>
              </a:solidFill>
            </a:rPr>
            <a:t>Reports related to discontinuance of business are not necessarily done.</a:t>
          </a:r>
        </a:p>
      </dgm:t>
    </dgm:pt>
    <dgm:pt modelId="{16632E64-B46B-491D-A2F5-939C495CFD1F}" type="parTrans" cxnId="{4AA47789-8FA5-44AE-AD11-87D2D8166F4A}">
      <dgm:prSet/>
      <dgm:spPr/>
      <dgm:t>
        <a:bodyPr/>
        <a:lstStyle/>
        <a:p>
          <a:endParaRPr kumimoji="1" lang="ja-JP" altLang="en-US"/>
        </a:p>
      </dgm:t>
    </dgm:pt>
    <dgm:pt modelId="{8E39E54D-B6CA-4A1B-B989-E5415989F334}" type="sibTrans" cxnId="{4AA47789-8FA5-44AE-AD11-87D2D8166F4A}">
      <dgm:prSet/>
      <dgm:spPr>
        <a:solidFill>
          <a:srgbClr val="00B050">
            <a:alpha val="50000"/>
          </a:srgbClr>
        </a:solidFill>
        <a:ln>
          <a:solidFill>
            <a:schemeClr val="tx1">
              <a:alpha val="90000"/>
            </a:schemeClr>
          </a:solidFill>
        </a:ln>
      </dgm:spPr>
      <dgm:t>
        <a:bodyPr/>
        <a:lstStyle/>
        <a:p>
          <a:endParaRPr kumimoji="1" lang="ja-JP" altLang="en-US"/>
        </a:p>
      </dgm:t>
    </dgm:pt>
    <dgm:pt modelId="{19A62C13-B92D-41A7-9712-705223C64F4F}">
      <dgm:prSet phldrT="[テキスト]" custT="1"/>
      <dgm:spPr/>
      <dgm:t>
        <a:bodyPr/>
        <a:lstStyle/>
        <a:p>
          <a:r>
            <a:rPr kumimoji="1" lang="en-US" altLang="ja-JP" sz="1800" dirty="0">
              <a:solidFill>
                <a:schemeClr val="tx1"/>
              </a:solidFill>
            </a:rPr>
            <a:t>To resolve these problem, </a:t>
          </a:r>
        </a:p>
        <a:p>
          <a:r>
            <a:rPr kumimoji="1" lang="en-US" altLang="ja-JP" sz="1800" dirty="0">
              <a:solidFill>
                <a:schemeClr val="tx1"/>
              </a:solidFill>
            </a:rPr>
            <a:t>we use the following </a:t>
          </a:r>
        </a:p>
        <a:p>
          <a:r>
            <a:rPr kumimoji="1" lang="ja-JP" altLang="en-US" sz="1600" b="1" dirty="0">
              <a:solidFill>
                <a:schemeClr val="tx1"/>
              </a:solidFill>
            </a:rPr>
            <a:t>・</a:t>
          </a:r>
          <a:r>
            <a:rPr kumimoji="1" lang="en-US" altLang="ja-JP" sz="1600" b="1" dirty="0">
              <a:solidFill>
                <a:schemeClr val="tx1"/>
              </a:solidFill>
            </a:rPr>
            <a:t>Corporate Number</a:t>
          </a:r>
        </a:p>
        <a:p>
          <a:r>
            <a:rPr kumimoji="1" lang="ja-JP" altLang="en-US" sz="1600" b="1" dirty="0">
              <a:solidFill>
                <a:schemeClr val="tx1"/>
              </a:solidFill>
            </a:rPr>
            <a:t>・</a:t>
          </a:r>
          <a:r>
            <a:rPr kumimoji="1" lang="en-US" altLang="ja-JP" sz="1600" b="1" dirty="0">
              <a:solidFill>
                <a:schemeClr val="tx1"/>
              </a:solidFill>
            </a:rPr>
            <a:t>New EC-BF</a:t>
          </a:r>
          <a:r>
            <a:rPr kumimoji="1" lang="ja-JP" altLang="en-US" sz="1600" dirty="0">
              <a:solidFill>
                <a:schemeClr val="tx1"/>
              </a:solidFill>
            </a:rPr>
            <a:t>　　　</a:t>
          </a:r>
        </a:p>
      </dgm:t>
    </dgm:pt>
    <dgm:pt modelId="{79055454-0882-4D6F-A191-6034F27EE910}" type="parTrans" cxnId="{472B16C3-58F8-4A3A-8717-09FC77C962E7}">
      <dgm:prSet/>
      <dgm:spPr/>
      <dgm:t>
        <a:bodyPr/>
        <a:lstStyle/>
        <a:p>
          <a:endParaRPr kumimoji="1" lang="ja-JP" altLang="en-US"/>
        </a:p>
      </dgm:t>
    </dgm:pt>
    <dgm:pt modelId="{469D707E-5440-4279-99A0-0BB8968897F1}" type="sibTrans" cxnId="{472B16C3-58F8-4A3A-8717-09FC77C962E7}">
      <dgm:prSet/>
      <dgm:spPr/>
      <dgm:t>
        <a:bodyPr/>
        <a:lstStyle/>
        <a:p>
          <a:endParaRPr kumimoji="1" lang="ja-JP" altLang="en-US"/>
        </a:p>
      </dgm:t>
    </dgm:pt>
    <dgm:pt modelId="{193FF8F3-8D87-4F5B-93B7-6CA2392B72DE}" type="pres">
      <dgm:prSet presAssocID="{0E86C68C-E801-4F2D-8A8E-377CB96C693B}" presName="outerComposite" presStyleCnt="0">
        <dgm:presLayoutVars>
          <dgm:chMax val="5"/>
          <dgm:dir/>
          <dgm:resizeHandles val="exact"/>
        </dgm:presLayoutVars>
      </dgm:prSet>
      <dgm:spPr/>
      <dgm:t>
        <a:bodyPr/>
        <a:lstStyle/>
        <a:p>
          <a:endParaRPr kumimoji="1" lang="ja-JP" altLang="en-US"/>
        </a:p>
      </dgm:t>
    </dgm:pt>
    <dgm:pt modelId="{EEBD2B14-A9BF-4245-9F85-60F0BC43336A}" type="pres">
      <dgm:prSet presAssocID="{0E86C68C-E801-4F2D-8A8E-377CB96C693B}" presName="dummyMaxCanvas" presStyleCnt="0">
        <dgm:presLayoutVars/>
      </dgm:prSet>
      <dgm:spPr/>
    </dgm:pt>
    <dgm:pt modelId="{98AB0CBA-22A9-4EB1-8E68-B029B76F248E}" type="pres">
      <dgm:prSet presAssocID="{0E86C68C-E801-4F2D-8A8E-377CB96C693B}" presName="ThreeNodes_1" presStyleLbl="node1" presStyleIdx="0" presStyleCnt="3" custScaleX="109196" custScaleY="54652" custLinFactNeighborX="3080" custLinFactNeighborY="-18120">
        <dgm:presLayoutVars>
          <dgm:bulletEnabled val="1"/>
        </dgm:presLayoutVars>
      </dgm:prSet>
      <dgm:spPr/>
      <dgm:t>
        <a:bodyPr/>
        <a:lstStyle/>
        <a:p>
          <a:endParaRPr kumimoji="1" lang="ja-JP" altLang="en-US"/>
        </a:p>
      </dgm:t>
    </dgm:pt>
    <dgm:pt modelId="{BA294366-01FF-42B8-A39B-E42632C369D1}" type="pres">
      <dgm:prSet presAssocID="{0E86C68C-E801-4F2D-8A8E-377CB96C693B}" presName="ThreeNodes_2" presStyleLbl="node1" presStyleIdx="1" presStyleCnt="3" custScaleX="102680" custScaleY="133140" custLinFactNeighborX="-574" custLinFactNeighborY="-23555">
        <dgm:presLayoutVars>
          <dgm:bulletEnabled val="1"/>
        </dgm:presLayoutVars>
      </dgm:prSet>
      <dgm:spPr/>
      <dgm:t>
        <a:bodyPr/>
        <a:lstStyle/>
        <a:p>
          <a:endParaRPr kumimoji="1" lang="ja-JP" altLang="en-US"/>
        </a:p>
      </dgm:t>
    </dgm:pt>
    <dgm:pt modelId="{7AFF52C9-9A43-4240-BA65-7A850F42739C}" type="pres">
      <dgm:prSet presAssocID="{0E86C68C-E801-4F2D-8A8E-377CB96C693B}" presName="ThreeNodes_3" presStyleLbl="node1" presStyleIdx="2" presStyleCnt="3" custScaleX="89631" custScaleY="118214">
        <dgm:presLayoutVars>
          <dgm:bulletEnabled val="1"/>
        </dgm:presLayoutVars>
      </dgm:prSet>
      <dgm:spPr/>
      <dgm:t>
        <a:bodyPr/>
        <a:lstStyle/>
        <a:p>
          <a:endParaRPr kumimoji="1" lang="ja-JP" altLang="en-US"/>
        </a:p>
      </dgm:t>
    </dgm:pt>
    <dgm:pt modelId="{63ED2BD7-C727-49B1-A42D-90920729EEDC}" type="pres">
      <dgm:prSet presAssocID="{0E86C68C-E801-4F2D-8A8E-377CB96C693B}" presName="ThreeConn_1-2" presStyleLbl="fgAccFollowNode1" presStyleIdx="0" presStyleCnt="2" custLinFactNeighborX="1434" custLinFactNeighborY="-50825">
        <dgm:presLayoutVars>
          <dgm:bulletEnabled val="1"/>
        </dgm:presLayoutVars>
      </dgm:prSet>
      <dgm:spPr/>
      <dgm:t>
        <a:bodyPr/>
        <a:lstStyle/>
        <a:p>
          <a:endParaRPr kumimoji="1" lang="ja-JP" altLang="en-US"/>
        </a:p>
      </dgm:t>
    </dgm:pt>
    <dgm:pt modelId="{5CB849E9-926B-4E3D-9FB1-B360A92735C7}" type="pres">
      <dgm:prSet presAssocID="{0E86C68C-E801-4F2D-8A8E-377CB96C693B}" presName="ThreeConn_2-3" presStyleLbl="fgAccFollowNode1" presStyleIdx="1" presStyleCnt="2" custLinFactNeighborX="2736" custLinFactNeighborY="-9064">
        <dgm:presLayoutVars>
          <dgm:bulletEnabled val="1"/>
        </dgm:presLayoutVars>
      </dgm:prSet>
      <dgm:spPr/>
      <dgm:t>
        <a:bodyPr/>
        <a:lstStyle/>
        <a:p>
          <a:endParaRPr kumimoji="1" lang="ja-JP" altLang="en-US"/>
        </a:p>
      </dgm:t>
    </dgm:pt>
    <dgm:pt modelId="{3243B39E-EA90-4696-AA1E-65393532AE3E}" type="pres">
      <dgm:prSet presAssocID="{0E86C68C-E801-4F2D-8A8E-377CB96C693B}" presName="ThreeNodes_1_text" presStyleLbl="node1" presStyleIdx="2" presStyleCnt="3">
        <dgm:presLayoutVars>
          <dgm:bulletEnabled val="1"/>
        </dgm:presLayoutVars>
      </dgm:prSet>
      <dgm:spPr/>
      <dgm:t>
        <a:bodyPr/>
        <a:lstStyle/>
        <a:p>
          <a:endParaRPr kumimoji="1" lang="ja-JP" altLang="en-US"/>
        </a:p>
      </dgm:t>
    </dgm:pt>
    <dgm:pt modelId="{C26C1D6E-5315-4420-9E38-0E89D2E735C2}" type="pres">
      <dgm:prSet presAssocID="{0E86C68C-E801-4F2D-8A8E-377CB96C693B}" presName="ThreeNodes_2_text" presStyleLbl="node1" presStyleIdx="2" presStyleCnt="3">
        <dgm:presLayoutVars>
          <dgm:bulletEnabled val="1"/>
        </dgm:presLayoutVars>
      </dgm:prSet>
      <dgm:spPr/>
      <dgm:t>
        <a:bodyPr/>
        <a:lstStyle/>
        <a:p>
          <a:endParaRPr kumimoji="1" lang="ja-JP" altLang="en-US"/>
        </a:p>
      </dgm:t>
    </dgm:pt>
    <dgm:pt modelId="{7300F045-FC46-4DFE-806A-A4169199CFC9}" type="pres">
      <dgm:prSet presAssocID="{0E86C68C-E801-4F2D-8A8E-377CB96C693B}" presName="ThreeNodes_3_text" presStyleLbl="node1" presStyleIdx="2" presStyleCnt="3">
        <dgm:presLayoutVars>
          <dgm:bulletEnabled val="1"/>
        </dgm:presLayoutVars>
      </dgm:prSet>
      <dgm:spPr/>
      <dgm:t>
        <a:bodyPr/>
        <a:lstStyle/>
        <a:p>
          <a:endParaRPr kumimoji="1" lang="ja-JP" altLang="en-US"/>
        </a:p>
      </dgm:t>
    </dgm:pt>
  </dgm:ptLst>
  <dgm:cxnLst>
    <dgm:cxn modelId="{0FEFBE68-B63D-40A6-8136-AA7092FFFD59}" type="presOf" srcId="{19A62C13-B92D-41A7-9712-705223C64F4F}" destId="{7AFF52C9-9A43-4240-BA65-7A850F42739C}" srcOrd="0" destOrd="0" presId="urn:microsoft.com/office/officeart/2005/8/layout/vProcess5"/>
    <dgm:cxn modelId="{D230E60F-8057-44CC-B607-C9C2D7992F35}" type="presOf" srcId="{0E86C68C-E801-4F2D-8A8E-377CB96C693B}" destId="{193FF8F3-8D87-4F5B-93B7-6CA2392B72DE}" srcOrd="0" destOrd="0" presId="urn:microsoft.com/office/officeart/2005/8/layout/vProcess5"/>
    <dgm:cxn modelId="{4AA47789-8FA5-44AE-AD11-87D2D8166F4A}" srcId="{0E86C68C-E801-4F2D-8A8E-377CB96C693B}" destId="{961AAD77-B678-42A3-8664-345220E42100}" srcOrd="1" destOrd="0" parTransId="{16632E64-B46B-491D-A2F5-939C495CFD1F}" sibTransId="{8E39E54D-B6CA-4A1B-B989-E5415989F334}"/>
    <dgm:cxn modelId="{E24A65D7-2801-4DC7-BA3E-46D65E400311}" srcId="{0E86C68C-E801-4F2D-8A8E-377CB96C693B}" destId="{F297D92E-436B-4322-96AD-B53B9EC85740}" srcOrd="0" destOrd="0" parTransId="{4056F800-775A-4AAE-B464-A63AD95F03F8}" sibTransId="{01BBAC6B-84C2-4C73-8C55-2D2A89206D23}"/>
    <dgm:cxn modelId="{472B16C3-58F8-4A3A-8717-09FC77C962E7}" srcId="{0E86C68C-E801-4F2D-8A8E-377CB96C693B}" destId="{19A62C13-B92D-41A7-9712-705223C64F4F}" srcOrd="2" destOrd="0" parTransId="{79055454-0882-4D6F-A191-6034F27EE910}" sibTransId="{469D707E-5440-4279-99A0-0BB8968897F1}"/>
    <dgm:cxn modelId="{9BFEFE3A-61A4-4CCC-94B3-F1AB007DD351}" type="presOf" srcId="{01BBAC6B-84C2-4C73-8C55-2D2A89206D23}" destId="{63ED2BD7-C727-49B1-A42D-90920729EEDC}" srcOrd="0" destOrd="0" presId="urn:microsoft.com/office/officeart/2005/8/layout/vProcess5"/>
    <dgm:cxn modelId="{4915B0B2-4982-47E9-8FD7-6912686E081D}" type="presOf" srcId="{961AAD77-B678-42A3-8664-345220E42100}" destId="{C26C1D6E-5315-4420-9E38-0E89D2E735C2}" srcOrd="1" destOrd="0" presId="urn:microsoft.com/office/officeart/2005/8/layout/vProcess5"/>
    <dgm:cxn modelId="{2BEEAD67-AF9E-4C67-B6F6-98F5BAAA1072}" type="presOf" srcId="{8E39E54D-B6CA-4A1B-B989-E5415989F334}" destId="{5CB849E9-926B-4E3D-9FB1-B360A92735C7}" srcOrd="0" destOrd="0" presId="urn:microsoft.com/office/officeart/2005/8/layout/vProcess5"/>
    <dgm:cxn modelId="{D075F781-E44D-4EAA-8965-BA86BD15BF69}" type="presOf" srcId="{F297D92E-436B-4322-96AD-B53B9EC85740}" destId="{98AB0CBA-22A9-4EB1-8E68-B029B76F248E}" srcOrd="0" destOrd="0" presId="urn:microsoft.com/office/officeart/2005/8/layout/vProcess5"/>
    <dgm:cxn modelId="{28647F4D-08E2-4C66-83F1-CAAE86B9A0D2}" type="presOf" srcId="{19A62C13-B92D-41A7-9712-705223C64F4F}" destId="{7300F045-FC46-4DFE-806A-A4169199CFC9}" srcOrd="1" destOrd="0" presId="urn:microsoft.com/office/officeart/2005/8/layout/vProcess5"/>
    <dgm:cxn modelId="{012DFA12-407C-4320-A786-E1EF52661205}" type="presOf" srcId="{F297D92E-436B-4322-96AD-B53B9EC85740}" destId="{3243B39E-EA90-4696-AA1E-65393532AE3E}" srcOrd="1" destOrd="0" presId="urn:microsoft.com/office/officeart/2005/8/layout/vProcess5"/>
    <dgm:cxn modelId="{A1771E08-31D0-439A-86FD-273B6870F9F8}" type="presOf" srcId="{961AAD77-B678-42A3-8664-345220E42100}" destId="{BA294366-01FF-42B8-A39B-E42632C369D1}" srcOrd="0" destOrd="0" presId="urn:microsoft.com/office/officeart/2005/8/layout/vProcess5"/>
    <dgm:cxn modelId="{8F087779-3290-425F-AFC4-1AF9D390E3A0}" type="presParOf" srcId="{193FF8F3-8D87-4F5B-93B7-6CA2392B72DE}" destId="{EEBD2B14-A9BF-4245-9F85-60F0BC43336A}" srcOrd="0" destOrd="0" presId="urn:microsoft.com/office/officeart/2005/8/layout/vProcess5"/>
    <dgm:cxn modelId="{07C0A974-6431-4351-BB2B-7C174689949D}" type="presParOf" srcId="{193FF8F3-8D87-4F5B-93B7-6CA2392B72DE}" destId="{98AB0CBA-22A9-4EB1-8E68-B029B76F248E}" srcOrd="1" destOrd="0" presId="urn:microsoft.com/office/officeart/2005/8/layout/vProcess5"/>
    <dgm:cxn modelId="{32A951D4-B59A-4417-9CCE-7E5164B2CB9E}" type="presParOf" srcId="{193FF8F3-8D87-4F5B-93B7-6CA2392B72DE}" destId="{BA294366-01FF-42B8-A39B-E42632C369D1}" srcOrd="2" destOrd="0" presId="urn:microsoft.com/office/officeart/2005/8/layout/vProcess5"/>
    <dgm:cxn modelId="{F8586BD0-683A-4AAF-804F-225EA4858AC9}" type="presParOf" srcId="{193FF8F3-8D87-4F5B-93B7-6CA2392B72DE}" destId="{7AFF52C9-9A43-4240-BA65-7A850F42739C}" srcOrd="3" destOrd="0" presId="urn:microsoft.com/office/officeart/2005/8/layout/vProcess5"/>
    <dgm:cxn modelId="{69C0A544-C48A-458C-ABFD-81CD4781C328}" type="presParOf" srcId="{193FF8F3-8D87-4F5B-93B7-6CA2392B72DE}" destId="{63ED2BD7-C727-49B1-A42D-90920729EEDC}" srcOrd="4" destOrd="0" presId="urn:microsoft.com/office/officeart/2005/8/layout/vProcess5"/>
    <dgm:cxn modelId="{14149913-B5E9-4F1F-8D8F-248CFB865BDD}" type="presParOf" srcId="{193FF8F3-8D87-4F5B-93B7-6CA2392B72DE}" destId="{5CB849E9-926B-4E3D-9FB1-B360A92735C7}" srcOrd="5" destOrd="0" presId="urn:microsoft.com/office/officeart/2005/8/layout/vProcess5"/>
    <dgm:cxn modelId="{B658EAEF-34AA-4C70-86FC-A29619DF3897}" type="presParOf" srcId="{193FF8F3-8D87-4F5B-93B7-6CA2392B72DE}" destId="{3243B39E-EA90-4696-AA1E-65393532AE3E}" srcOrd="6" destOrd="0" presId="urn:microsoft.com/office/officeart/2005/8/layout/vProcess5"/>
    <dgm:cxn modelId="{E14B6478-AC25-4921-8A5A-5BDD4F7780E0}" type="presParOf" srcId="{193FF8F3-8D87-4F5B-93B7-6CA2392B72DE}" destId="{C26C1D6E-5315-4420-9E38-0E89D2E735C2}" srcOrd="7" destOrd="0" presId="urn:microsoft.com/office/officeart/2005/8/layout/vProcess5"/>
    <dgm:cxn modelId="{A79E8300-E96E-43CB-91B5-33D888CF1D2B}" type="presParOf" srcId="{193FF8F3-8D87-4F5B-93B7-6CA2392B72DE}" destId="{7300F045-FC46-4DFE-806A-A4169199CFC9}" srcOrd="8"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62280C-7EEB-4A18-9FCD-5B6278D37016}"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kumimoji="1" lang="ja-JP" altLang="en-US"/>
        </a:p>
      </dgm:t>
    </dgm:pt>
    <dgm:pt modelId="{398A40F1-A03C-43D4-B95B-F84D8FC07624}">
      <dgm:prSet phldrT="[テキスト]" custT="1"/>
      <dgm:spPr/>
      <dgm:t>
        <a:bodyPr/>
        <a:lstStyle/>
        <a:p>
          <a:r>
            <a:rPr kumimoji="1" lang="en-US" altLang="ja-JP" sz="1600" dirty="0"/>
            <a:t>Administrative Data Sources</a:t>
          </a:r>
          <a:endParaRPr kumimoji="1" lang="ja-JP" altLang="en-US" sz="1600" dirty="0"/>
        </a:p>
      </dgm:t>
    </dgm:pt>
    <dgm:pt modelId="{83B4B530-FC6C-48B0-881B-0375AD4CD3F6}" type="parTrans" cxnId="{9C02AAA5-C4D3-46E0-A366-708FB00BC149}">
      <dgm:prSet/>
      <dgm:spPr/>
      <dgm:t>
        <a:bodyPr/>
        <a:lstStyle/>
        <a:p>
          <a:endParaRPr kumimoji="1" lang="ja-JP" altLang="en-US"/>
        </a:p>
      </dgm:t>
    </dgm:pt>
    <dgm:pt modelId="{B70F0710-6793-476F-BE45-349102EDE5C3}" type="sibTrans" cxnId="{9C02AAA5-C4D3-46E0-A366-708FB00BC149}">
      <dgm:prSet/>
      <dgm:spPr/>
      <dgm:t>
        <a:bodyPr/>
        <a:lstStyle/>
        <a:p>
          <a:endParaRPr kumimoji="1" lang="ja-JP" altLang="en-US"/>
        </a:p>
      </dgm:t>
    </dgm:pt>
    <dgm:pt modelId="{4D03D2CA-54F2-4593-877C-C122D3CB739C}">
      <dgm:prSet phldrT="[テキスト]"/>
      <dgm:spPr/>
      <dgm:t>
        <a:bodyPr/>
        <a:lstStyle/>
        <a:p>
          <a:r>
            <a:rPr kumimoji="1" lang="en-US" altLang="ja-JP" dirty="0"/>
            <a:t>Commercial and Corporate Registration, Labor Insurance,  etc.</a:t>
          </a:r>
          <a:endParaRPr kumimoji="1" lang="ja-JP" altLang="en-US" dirty="0"/>
        </a:p>
      </dgm:t>
    </dgm:pt>
    <dgm:pt modelId="{B5232335-A68D-425C-B729-C23CC9EB4E8B}" type="parTrans" cxnId="{312F03D5-B89F-4119-9259-A4C8E67F7E72}">
      <dgm:prSet/>
      <dgm:spPr/>
      <dgm:t>
        <a:bodyPr/>
        <a:lstStyle/>
        <a:p>
          <a:endParaRPr kumimoji="1" lang="ja-JP" altLang="en-US"/>
        </a:p>
      </dgm:t>
    </dgm:pt>
    <dgm:pt modelId="{5BFDBD1C-E615-401A-8D73-9693DE73C013}" type="sibTrans" cxnId="{312F03D5-B89F-4119-9259-A4C8E67F7E72}">
      <dgm:prSet/>
      <dgm:spPr/>
      <dgm:t>
        <a:bodyPr/>
        <a:lstStyle/>
        <a:p>
          <a:endParaRPr kumimoji="1" lang="ja-JP" altLang="en-US"/>
        </a:p>
      </dgm:t>
    </dgm:pt>
    <dgm:pt modelId="{3CB3AC8E-0E4E-4663-8449-77A84F3D222A}">
      <dgm:prSet phldrT="[テキスト]" custT="1"/>
      <dgm:spPr/>
      <dgm:t>
        <a:bodyPr/>
        <a:lstStyle/>
        <a:p>
          <a:r>
            <a:rPr kumimoji="1" lang="en-US" altLang="ja-JP" sz="1600" dirty="0"/>
            <a:t>Economic Census</a:t>
          </a:r>
          <a:endParaRPr kumimoji="1" lang="ja-JP" altLang="en-US" sz="1600" dirty="0"/>
        </a:p>
      </dgm:t>
    </dgm:pt>
    <dgm:pt modelId="{99E627A0-DFE6-4FF1-839D-BF1925FA8AED}" type="parTrans" cxnId="{7422AD67-6D80-40A1-8C1A-960276BE5DB7}">
      <dgm:prSet/>
      <dgm:spPr/>
      <dgm:t>
        <a:bodyPr/>
        <a:lstStyle/>
        <a:p>
          <a:endParaRPr kumimoji="1" lang="ja-JP" altLang="en-US"/>
        </a:p>
      </dgm:t>
    </dgm:pt>
    <dgm:pt modelId="{D3B95265-F664-42C1-AFEA-2C5DE20C4905}" type="sibTrans" cxnId="{7422AD67-6D80-40A1-8C1A-960276BE5DB7}">
      <dgm:prSet/>
      <dgm:spPr/>
      <dgm:t>
        <a:bodyPr/>
        <a:lstStyle/>
        <a:p>
          <a:endParaRPr kumimoji="1" lang="ja-JP" altLang="en-US"/>
        </a:p>
      </dgm:t>
    </dgm:pt>
    <dgm:pt modelId="{67BC6BDE-762F-4086-B195-2AB369B661E5}">
      <dgm:prSet phldrT="[テキスト]"/>
      <dgm:spPr/>
      <dgm:t>
        <a:bodyPr/>
        <a:lstStyle/>
        <a:p>
          <a:r>
            <a:rPr kumimoji="1" lang="en-US" altLang="ja-JP" dirty="0"/>
            <a:t>The latest Economic Census is      the 2016      EC-BA.</a:t>
          </a:r>
          <a:endParaRPr kumimoji="1" lang="ja-JP" altLang="en-US" dirty="0"/>
        </a:p>
      </dgm:t>
    </dgm:pt>
    <dgm:pt modelId="{12297B63-98ED-48CE-AA6C-FB8837D0EB97}" type="parTrans" cxnId="{35E01A42-EF0E-44B4-A122-05DD67E9CA30}">
      <dgm:prSet/>
      <dgm:spPr/>
      <dgm:t>
        <a:bodyPr/>
        <a:lstStyle/>
        <a:p>
          <a:endParaRPr kumimoji="1" lang="ja-JP" altLang="en-US"/>
        </a:p>
      </dgm:t>
    </dgm:pt>
    <dgm:pt modelId="{DF461D06-DF30-4912-856D-7ADA407F435B}" type="sibTrans" cxnId="{35E01A42-EF0E-44B4-A122-05DD67E9CA30}">
      <dgm:prSet/>
      <dgm:spPr/>
      <dgm:t>
        <a:bodyPr/>
        <a:lstStyle/>
        <a:p>
          <a:endParaRPr kumimoji="1" lang="ja-JP" altLang="en-US"/>
        </a:p>
      </dgm:t>
    </dgm:pt>
    <dgm:pt modelId="{651F906C-4446-41F0-B0DF-F794BE6C8965}">
      <dgm:prSet phldrT="[テキスト]" custT="1"/>
      <dgm:spPr/>
      <dgm:t>
        <a:bodyPr/>
        <a:lstStyle/>
        <a:p>
          <a:r>
            <a:rPr kumimoji="1" lang="en-US" altLang="ja-JP" sz="1600" dirty="0"/>
            <a:t>Corporate Number</a:t>
          </a:r>
          <a:endParaRPr kumimoji="1" lang="ja-JP" altLang="en-US" sz="1600" dirty="0"/>
        </a:p>
      </dgm:t>
    </dgm:pt>
    <dgm:pt modelId="{E31DE9C9-A6A8-4805-9ED9-ABC26DBA578C}" type="sibTrans" cxnId="{DEA9B469-1D53-4974-8BE3-5B7722980819}">
      <dgm:prSet/>
      <dgm:spPr/>
      <dgm:t>
        <a:bodyPr/>
        <a:lstStyle/>
        <a:p>
          <a:endParaRPr kumimoji="1" lang="ja-JP" altLang="en-US"/>
        </a:p>
      </dgm:t>
    </dgm:pt>
    <dgm:pt modelId="{D1362B7E-2A55-4EE6-AC87-E15BE4856941}" type="parTrans" cxnId="{DEA9B469-1D53-4974-8BE3-5B7722980819}">
      <dgm:prSet/>
      <dgm:spPr/>
      <dgm:t>
        <a:bodyPr/>
        <a:lstStyle/>
        <a:p>
          <a:endParaRPr kumimoji="1" lang="ja-JP" altLang="en-US"/>
        </a:p>
      </dgm:t>
    </dgm:pt>
    <dgm:pt modelId="{E34606C3-0A40-4C7C-8BE1-194AE61880A5}">
      <dgm:prSet phldrT="[テキスト]"/>
      <dgm:spPr/>
      <dgm:t>
        <a:bodyPr/>
        <a:lstStyle/>
        <a:p>
          <a:endParaRPr kumimoji="1" lang="ja-JP" altLang="en-US" dirty="0"/>
        </a:p>
      </dgm:t>
    </dgm:pt>
    <dgm:pt modelId="{E372FE21-2271-4881-BF6E-DF778E4E2FFC}" type="sibTrans" cxnId="{3D4D1DF1-A4EC-427B-B105-C07AC096C5D0}">
      <dgm:prSet/>
      <dgm:spPr/>
      <dgm:t>
        <a:bodyPr/>
        <a:lstStyle/>
        <a:p>
          <a:endParaRPr kumimoji="1" lang="ja-JP" altLang="en-US"/>
        </a:p>
      </dgm:t>
    </dgm:pt>
    <dgm:pt modelId="{DCC0A4D7-2A14-46C2-B2EC-438EFFB9BEDE}" type="parTrans" cxnId="{3D4D1DF1-A4EC-427B-B105-C07AC096C5D0}">
      <dgm:prSet/>
      <dgm:spPr/>
      <dgm:t>
        <a:bodyPr/>
        <a:lstStyle/>
        <a:p>
          <a:endParaRPr kumimoji="1" lang="ja-JP" altLang="en-US"/>
        </a:p>
      </dgm:t>
    </dgm:pt>
    <dgm:pt modelId="{F28EF4B2-C2A5-46AC-8D0D-72DC21DB16CE}" type="pres">
      <dgm:prSet presAssocID="{0E62280C-7EEB-4A18-9FCD-5B6278D37016}" presName="Name0" presStyleCnt="0">
        <dgm:presLayoutVars>
          <dgm:chMax val="5"/>
          <dgm:chPref val="5"/>
          <dgm:dir/>
          <dgm:animLvl val="lvl"/>
        </dgm:presLayoutVars>
      </dgm:prSet>
      <dgm:spPr/>
      <dgm:t>
        <a:bodyPr/>
        <a:lstStyle/>
        <a:p>
          <a:endParaRPr kumimoji="1" lang="ja-JP" altLang="en-US"/>
        </a:p>
      </dgm:t>
    </dgm:pt>
    <dgm:pt modelId="{5C5399EE-6FA1-4A82-8100-A034441C5C24}" type="pres">
      <dgm:prSet presAssocID="{398A40F1-A03C-43D4-B95B-F84D8FC07624}" presName="parentText1" presStyleLbl="node1" presStyleIdx="0" presStyleCnt="3" custScaleY="159160" custLinFactNeighborX="-530" custLinFactNeighborY="-9886">
        <dgm:presLayoutVars>
          <dgm:chMax/>
          <dgm:chPref val="3"/>
          <dgm:bulletEnabled val="1"/>
        </dgm:presLayoutVars>
      </dgm:prSet>
      <dgm:spPr/>
      <dgm:t>
        <a:bodyPr/>
        <a:lstStyle/>
        <a:p>
          <a:endParaRPr kumimoji="1" lang="ja-JP" altLang="en-US"/>
        </a:p>
      </dgm:t>
    </dgm:pt>
    <dgm:pt modelId="{DF7284DE-6D3D-426A-A5EB-D114F47930A0}" type="pres">
      <dgm:prSet presAssocID="{398A40F1-A03C-43D4-B95B-F84D8FC07624}" presName="childText1" presStyleLbl="solidAlignAcc1" presStyleIdx="0" presStyleCnt="3">
        <dgm:presLayoutVars>
          <dgm:chMax val="0"/>
          <dgm:chPref val="0"/>
          <dgm:bulletEnabled val="1"/>
        </dgm:presLayoutVars>
      </dgm:prSet>
      <dgm:spPr/>
      <dgm:t>
        <a:bodyPr/>
        <a:lstStyle/>
        <a:p>
          <a:endParaRPr kumimoji="1" lang="ja-JP" altLang="en-US"/>
        </a:p>
      </dgm:t>
    </dgm:pt>
    <dgm:pt modelId="{A7036DA5-2339-4438-8E9C-06E9803BE9BA}" type="pres">
      <dgm:prSet presAssocID="{3CB3AC8E-0E4E-4663-8449-77A84F3D222A}" presName="parentText2" presStyleLbl="node1" presStyleIdx="1" presStyleCnt="3" custLinFactNeighborX="-1768" custLinFactNeighborY="2040">
        <dgm:presLayoutVars>
          <dgm:chMax/>
          <dgm:chPref val="3"/>
          <dgm:bulletEnabled val="1"/>
        </dgm:presLayoutVars>
      </dgm:prSet>
      <dgm:spPr/>
      <dgm:t>
        <a:bodyPr/>
        <a:lstStyle/>
        <a:p>
          <a:endParaRPr kumimoji="1" lang="ja-JP" altLang="en-US"/>
        </a:p>
      </dgm:t>
    </dgm:pt>
    <dgm:pt modelId="{98C9F344-5983-4E15-91B4-3F976592B003}" type="pres">
      <dgm:prSet presAssocID="{3CB3AC8E-0E4E-4663-8449-77A84F3D222A}" presName="childText2" presStyleLbl="solidAlignAcc1" presStyleIdx="1" presStyleCnt="3" custScaleX="107106">
        <dgm:presLayoutVars>
          <dgm:chMax val="0"/>
          <dgm:chPref val="0"/>
          <dgm:bulletEnabled val="1"/>
        </dgm:presLayoutVars>
      </dgm:prSet>
      <dgm:spPr/>
      <dgm:t>
        <a:bodyPr/>
        <a:lstStyle/>
        <a:p>
          <a:endParaRPr kumimoji="1" lang="ja-JP" altLang="en-US"/>
        </a:p>
      </dgm:t>
    </dgm:pt>
    <dgm:pt modelId="{CB6ABEBD-BEA7-453D-9600-4CE61EE7711B}" type="pres">
      <dgm:prSet presAssocID="{651F906C-4446-41F0-B0DF-F794BE6C8965}" presName="parentText3" presStyleLbl="node1" presStyleIdx="2" presStyleCnt="3" custScaleX="124020" custLinFactNeighborX="-9482" custLinFactNeighborY="3674">
        <dgm:presLayoutVars>
          <dgm:chMax/>
          <dgm:chPref val="3"/>
          <dgm:bulletEnabled val="1"/>
        </dgm:presLayoutVars>
      </dgm:prSet>
      <dgm:spPr/>
      <dgm:t>
        <a:bodyPr/>
        <a:lstStyle/>
        <a:p>
          <a:endParaRPr kumimoji="1" lang="ja-JP" altLang="en-US"/>
        </a:p>
      </dgm:t>
    </dgm:pt>
    <dgm:pt modelId="{619A13B9-B1E5-4A46-AC63-BAB3A5FA7CD0}" type="pres">
      <dgm:prSet presAssocID="{651F906C-4446-41F0-B0DF-F794BE6C8965}" presName="childText3" presStyleLbl="solidAlignAcc1" presStyleIdx="2" presStyleCnt="3" custScaleX="128098" custScaleY="28357" custLinFactNeighborX="-9926" custLinFactNeighborY="-40975">
        <dgm:presLayoutVars>
          <dgm:chMax val="0"/>
          <dgm:chPref val="0"/>
          <dgm:bulletEnabled val="1"/>
        </dgm:presLayoutVars>
      </dgm:prSet>
      <dgm:spPr/>
      <dgm:t>
        <a:bodyPr/>
        <a:lstStyle/>
        <a:p>
          <a:endParaRPr kumimoji="1" lang="ja-JP" altLang="en-US"/>
        </a:p>
      </dgm:t>
    </dgm:pt>
  </dgm:ptLst>
  <dgm:cxnLst>
    <dgm:cxn modelId="{BF368A7F-0C43-4C4E-A54A-3BB9398E6FA0}" type="presOf" srcId="{67BC6BDE-762F-4086-B195-2AB369B661E5}" destId="{98C9F344-5983-4E15-91B4-3F976592B003}" srcOrd="0" destOrd="0" presId="urn:microsoft.com/office/officeart/2009/3/layout/IncreasingArrowsProcess"/>
    <dgm:cxn modelId="{49B2F10C-3FCD-4715-9938-A5A8262CC955}" type="presOf" srcId="{E34606C3-0A40-4C7C-8BE1-194AE61880A5}" destId="{619A13B9-B1E5-4A46-AC63-BAB3A5FA7CD0}" srcOrd="0" destOrd="0" presId="urn:microsoft.com/office/officeart/2009/3/layout/IncreasingArrowsProcess"/>
    <dgm:cxn modelId="{312F03D5-B89F-4119-9259-A4C8E67F7E72}" srcId="{398A40F1-A03C-43D4-B95B-F84D8FC07624}" destId="{4D03D2CA-54F2-4593-877C-C122D3CB739C}" srcOrd="0" destOrd="0" parTransId="{B5232335-A68D-425C-B729-C23CC9EB4E8B}" sibTransId="{5BFDBD1C-E615-401A-8D73-9693DE73C013}"/>
    <dgm:cxn modelId="{3D4D1DF1-A4EC-427B-B105-C07AC096C5D0}" srcId="{651F906C-4446-41F0-B0DF-F794BE6C8965}" destId="{E34606C3-0A40-4C7C-8BE1-194AE61880A5}" srcOrd="0" destOrd="0" parTransId="{DCC0A4D7-2A14-46C2-B2EC-438EFFB9BEDE}" sibTransId="{E372FE21-2271-4881-BF6E-DF778E4E2FFC}"/>
    <dgm:cxn modelId="{8D0DDC8F-4F5F-45FE-9F00-701F365EE0B6}" type="presOf" srcId="{4D03D2CA-54F2-4593-877C-C122D3CB739C}" destId="{DF7284DE-6D3D-426A-A5EB-D114F47930A0}" srcOrd="0" destOrd="0" presId="urn:microsoft.com/office/officeart/2009/3/layout/IncreasingArrowsProcess"/>
    <dgm:cxn modelId="{CE728BE2-04DC-43B7-A1B0-75B41DB7D927}" type="presOf" srcId="{398A40F1-A03C-43D4-B95B-F84D8FC07624}" destId="{5C5399EE-6FA1-4A82-8100-A034441C5C24}" srcOrd="0" destOrd="0" presId="urn:microsoft.com/office/officeart/2009/3/layout/IncreasingArrowsProcess"/>
    <dgm:cxn modelId="{9C02AAA5-C4D3-46E0-A366-708FB00BC149}" srcId="{0E62280C-7EEB-4A18-9FCD-5B6278D37016}" destId="{398A40F1-A03C-43D4-B95B-F84D8FC07624}" srcOrd="0" destOrd="0" parTransId="{83B4B530-FC6C-48B0-881B-0375AD4CD3F6}" sibTransId="{B70F0710-6793-476F-BE45-349102EDE5C3}"/>
    <dgm:cxn modelId="{193C7A50-6B77-4FEC-9D07-F9DE176D8BF9}" type="presOf" srcId="{0E62280C-7EEB-4A18-9FCD-5B6278D37016}" destId="{F28EF4B2-C2A5-46AC-8D0D-72DC21DB16CE}" srcOrd="0" destOrd="0" presId="urn:microsoft.com/office/officeart/2009/3/layout/IncreasingArrowsProcess"/>
    <dgm:cxn modelId="{830DD8E9-3FB8-4BE3-ADCD-5C9A880A7467}" type="presOf" srcId="{3CB3AC8E-0E4E-4663-8449-77A84F3D222A}" destId="{A7036DA5-2339-4438-8E9C-06E9803BE9BA}" srcOrd="0" destOrd="0" presId="urn:microsoft.com/office/officeart/2009/3/layout/IncreasingArrowsProcess"/>
    <dgm:cxn modelId="{35E01A42-EF0E-44B4-A122-05DD67E9CA30}" srcId="{3CB3AC8E-0E4E-4663-8449-77A84F3D222A}" destId="{67BC6BDE-762F-4086-B195-2AB369B661E5}" srcOrd="0" destOrd="0" parTransId="{12297B63-98ED-48CE-AA6C-FB8837D0EB97}" sibTransId="{DF461D06-DF30-4912-856D-7ADA407F435B}"/>
    <dgm:cxn modelId="{DEA9B469-1D53-4974-8BE3-5B7722980819}" srcId="{0E62280C-7EEB-4A18-9FCD-5B6278D37016}" destId="{651F906C-4446-41F0-B0DF-F794BE6C8965}" srcOrd="2" destOrd="0" parTransId="{D1362B7E-2A55-4EE6-AC87-E15BE4856941}" sibTransId="{E31DE9C9-A6A8-4805-9ED9-ABC26DBA578C}"/>
    <dgm:cxn modelId="{C5F9B3E9-7265-475B-A05A-96E9532D8F16}" type="presOf" srcId="{651F906C-4446-41F0-B0DF-F794BE6C8965}" destId="{CB6ABEBD-BEA7-453D-9600-4CE61EE7711B}" srcOrd="0" destOrd="0" presId="urn:microsoft.com/office/officeart/2009/3/layout/IncreasingArrowsProcess"/>
    <dgm:cxn modelId="{7422AD67-6D80-40A1-8C1A-960276BE5DB7}" srcId="{0E62280C-7EEB-4A18-9FCD-5B6278D37016}" destId="{3CB3AC8E-0E4E-4663-8449-77A84F3D222A}" srcOrd="1" destOrd="0" parTransId="{99E627A0-DFE6-4FF1-839D-BF1925FA8AED}" sibTransId="{D3B95265-F664-42C1-AFEA-2C5DE20C4905}"/>
    <dgm:cxn modelId="{B0D02732-F125-4DBA-8589-13EF5C4068F8}" type="presParOf" srcId="{F28EF4B2-C2A5-46AC-8D0D-72DC21DB16CE}" destId="{5C5399EE-6FA1-4A82-8100-A034441C5C24}" srcOrd="0" destOrd="0" presId="urn:microsoft.com/office/officeart/2009/3/layout/IncreasingArrowsProcess"/>
    <dgm:cxn modelId="{496A5D8E-B4C7-4A4C-94EA-38EA726A9AE7}" type="presParOf" srcId="{F28EF4B2-C2A5-46AC-8D0D-72DC21DB16CE}" destId="{DF7284DE-6D3D-426A-A5EB-D114F47930A0}" srcOrd="1" destOrd="0" presId="urn:microsoft.com/office/officeart/2009/3/layout/IncreasingArrowsProcess"/>
    <dgm:cxn modelId="{E67F0FE7-3A29-4F63-9E6D-FCE8A1D2134A}" type="presParOf" srcId="{F28EF4B2-C2A5-46AC-8D0D-72DC21DB16CE}" destId="{A7036DA5-2339-4438-8E9C-06E9803BE9BA}" srcOrd="2" destOrd="0" presId="urn:microsoft.com/office/officeart/2009/3/layout/IncreasingArrowsProcess"/>
    <dgm:cxn modelId="{446595B5-EFF3-476A-B6CD-EC2D08D7BB9D}" type="presParOf" srcId="{F28EF4B2-C2A5-46AC-8D0D-72DC21DB16CE}" destId="{98C9F344-5983-4E15-91B4-3F976592B003}" srcOrd="3" destOrd="0" presId="urn:microsoft.com/office/officeart/2009/3/layout/IncreasingArrowsProcess"/>
    <dgm:cxn modelId="{0BE2797F-62AB-4C02-8AC9-BD4BAAB9A925}" type="presParOf" srcId="{F28EF4B2-C2A5-46AC-8D0D-72DC21DB16CE}" destId="{CB6ABEBD-BEA7-453D-9600-4CE61EE7711B}" srcOrd="4" destOrd="0" presId="urn:microsoft.com/office/officeart/2009/3/layout/IncreasingArrowsProcess"/>
    <dgm:cxn modelId="{3E83BAB9-D6FB-4385-B3DF-5BDF3F4EBB66}" type="presParOf" srcId="{F28EF4B2-C2A5-46AC-8D0D-72DC21DB16CE}" destId="{619A13B9-B1E5-4A46-AC63-BAB3A5FA7CD0}"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9D0F101-7BF2-489B-9892-A8090C4A6B6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kumimoji="1" lang="ja-JP" altLang="en-US"/>
        </a:p>
      </dgm:t>
    </dgm:pt>
    <dgm:pt modelId="{953F5EF8-3BC3-4C19-849C-AC10648A657B}">
      <dgm:prSet phldrT="[テキスト]"/>
      <dgm:spPr/>
      <dgm:t>
        <a:bodyPr/>
        <a:lstStyle/>
        <a:p>
          <a:r>
            <a:rPr kumimoji="1" lang="en-US" altLang="ja-JP" dirty="0"/>
            <a:t>Corporate Number</a:t>
          </a:r>
          <a:endParaRPr kumimoji="1" lang="ja-JP" altLang="en-US" dirty="0"/>
        </a:p>
      </dgm:t>
    </dgm:pt>
    <dgm:pt modelId="{AE12B11A-1598-44EC-992F-A99341447C1D}" type="parTrans" cxnId="{C9B90EB9-F330-474C-8E4F-F8C1D006BE8F}">
      <dgm:prSet/>
      <dgm:spPr/>
      <dgm:t>
        <a:bodyPr/>
        <a:lstStyle/>
        <a:p>
          <a:endParaRPr kumimoji="1" lang="ja-JP" altLang="en-US"/>
        </a:p>
      </dgm:t>
    </dgm:pt>
    <dgm:pt modelId="{9B45FBEF-8B83-4BD1-ADA8-CFA22CC5AD8B}" type="sibTrans" cxnId="{C9B90EB9-F330-474C-8E4F-F8C1D006BE8F}">
      <dgm:prSet/>
      <dgm:spPr/>
      <dgm:t>
        <a:bodyPr/>
        <a:lstStyle/>
        <a:p>
          <a:endParaRPr kumimoji="1" lang="ja-JP" altLang="en-US"/>
        </a:p>
      </dgm:t>
    </dgm:pt>
    <dgm:pt modelId="{8C8A99BA-9809-4E3A-A2B6-392537BA0126}">
      <dgm:prSet phldrT="[テキスト]" custT="1"/>
      <dgm:spPr/>
      <dgm:t>
        <a:bodyPr/>
        <a:lstStyle/>
        <a:p>
          <a:r>
            <a:rPr lang="en-US" sz="1600" dirty="0" smtClean="0"/>
            <a:t>Linking </a:t>
          </a:r>
          <a:r>
            <a:rPr lang="en-US" sz="1600" dirty="0"/>
            <a:t>with other surveys </a:t>
          </a:r>
          <a:r>
            <a:rPr lang="en-US" sz="1600" dirty="0" smtClean="0"/>
            <a:t>is </a:t>
          </a:r>
          <a:r>
            <a:rPr lang="en-US" sz="1600" dirty="0"/>
            <a:t>possible by using the </a:t>
          </a:r>
          <a:r>
            <a:rPr lang="en-US" sz="1600" dirty="0" smtClean="0"/>
            <a:t>Corporate Number </a:t>
          </a:r>
          <a:r>
            <a:rPr lang="en-US" sz="1600" dirty="0"/>
            <a:t>as a key.</a:t>
          </a:r>
          <a:endParaRPr kumimoji="1" lang="ja-JP" altLang="en-US" sz="1600" dirty="0"/>
        </a:p>
      </dgm:t>
    </dgm:pt>
    <dgm:pt modelId="{D7E35DE9-CA3F-4C9D-AAE9-8F0FB4B5E529}" type="parTrans" cxnId="{16E9CADB-15AE-45F5-AB6E-CC3E97C1F48C}">
      <dgm:prSet/>
      <dgm:spPr/>
      <dgm:t>
        <a:bodyPr/>
        <a:lstStyle/>
        <a:p>
          <a:endParaRPr kumimoji="1" lang="ja-JP" altLang="en-US"/>
        </a:p>
      </dgm:t>
    </dgm:pt>
    <dgm:pt modelId="{5A41FCFF-988F-4DA3-831F-88BAB1C9711E}" type="sibTrans" cxnId="{16E9CADB-15AE-45F5-AB6E-CC3E97C1F48C}">
      <dgm:prSet/>
      <dgm:spPr/>
      <dgm:t>
        <a:bodyPr/>
        <a:lstStyle/>
        <a:p>
          <a:endParaRPr kumimoji="1" lang="ja-JP" altLang="en-US"/>
        </a:p>
      </dgm:t>
    </dgm:pt>
    <dgm:pt modelId="{5188E9AC-62BB-4989-98E2-AFCFC0663BC7}">
      <dgm:prSet phldrT="[テキスト]"/>
      <dgm:spPr/>
      <dgm:t>
        <a:bodyPr/>
        <a:lstStyle/>
        <a:p>
          <a:r>
            <a:rPr kumimoji="1" lang="en-US" altLang="ja-JP" dirty="0"/>
            <a:t>EC-BF</a:t>
          </a:r>
          <a:endParaRPr kumimoji="1" lang="ja-JP" altLang="en-US" dirty="0"/>
        </a:p>
      </dgm:t>
    </dgm:pt>
    <dgm:pt modelId="{FCD92ABE-DC49-4C42-B40A-3193B957321B}" type="parTrans" cxnId="{FAC5623F-7E33-44DD-B2F5-A53FEA879AF6}">
      <dgm:prSet/>
      <dgm:spPr/>
      <dgm:t>
        <a:bodyPr/>
        <a:lstStyle/>
        <a:p>
          <a:endParaRPr kumimoji="1" lang="ja-JP" altLang="en-US"/>
        </a:p>
      </dgm:t>
    </dgm:pt>
    <dgm:pt modelId="{7B5FB66B-1B06-4BDA-9BBF-A7A336F17A65}" type="sibTrans" cxnId="{FAC5623F-7E33-44DD-B2F5-A53FEA879AF6}">
      <dgm:prSet/>
      <dgm:spPr/>
      <dgm:t>
        <a:bodyPr/>
        <a:lstStyle/>
        <a:p>
          <a:endParaRPr kumimoji="1" lang="ja-JP" altLang="en-US"/>
        </a:p>
      </dgm:t>
    </dgm:pt>
    <dgm:pt modelId="{EFE721AE-55F2-42F2-B0F8-AB29637D3F81}">
      <dgm:prSet phldrT="[テキスト]" custT="1"/>
      <dgm:spPr/>
      <dgm:t>
        <a:bodyPr/>
        <a:lstStyle/>
        <a:p>
          <a:r>
            <a:rPr lang="en-US" sz="1600" dirty="0"/>
            <a:t>By surveying in the field, the enumerators confirm the establishments that were unknown in the administrative data </a:t>
          </a:r>
          <a:r>
            <a:rPr lang="en-US" sz="1600" dirty="0" smtClean="0"/>
            <a:t>sources.</a:t>
          </a:r>
          <a:endParaRPr kumimoji="1" lang="ja-JP" altLang="en-US" sz="1600" dirty="0"/>
        </a:p>
      </dgm:t>
    </dgm:pt>
    <dgm:pt modelId="{04DF3041-7000-4F54-B3D5-7541CF29ABB0}" type="parTrans" cxnId="{D8D71748-231A-477C-A2D9-95787EFC33F6}">
      <dgm:prSet/>
      <dgm:spPr/>
      <dgm:t>
        <a:bodyPr/>
        <a:lstStyle/>
        <a:p>
          <a:endParaRPr kumimoji="1" lang="ja-JP" altLang="en-US"/>
        </a:p>
      </dgm:t>
    </dgm:pt>
    <dgm:pt modelId="{21AA6E58-C829-4AB2-A641-18E74AA495D9}" type="sibTrans" cxnId="{D8D71748-231A-477C-A2D9-95787EFC33F6}">
      <dgm:prSet/>
      <dgm:spPr/>
      <dgm:t>
        <a:bodyPr/>
        <a:lstStyle/>
        <a:p>
          <a:endParaRPr kumimoji="1" lang="ja-JP" altLang="en-US"/>
        </a:p>
      </dgm:t>
    </dgm:pt>
    <dgm:pt modelId="{E3CB3430-AEF3-4493-884F-96D10E48F587}">
      <dgm:prSet phldrT="[テキスト]" custT="1"/>
      <dgm:spPr/>
      <dgm:t>
        <a:bodyPr/>
        <a:lstStyle/>
        <a:p>
          <a:r>
            <a:rPr lang="en-US" sz="1600" dirty="0"/>
            <a:t>Grasping establishments that are difficult to grasp through previous </a:t>
          </a:r>
          <a:r>
            <a:rPr lang="en-US" sz="1600" dirty="0" smtClean="0"/>
            <a:t>surveys is possible.</a:t>
          </a:r>
          <a:endParaRPr kumimoji="1" lang="ja-JP" altLang="en-US" sz="1600" dirty="0"/>
        </a:p>
      </dgm:t>
    </dgm:pt>
    <dgm:pt modelId="{2721416B-5461-4C27-90B9-5FE3F59767EB}" type="parTrans" cxnId="{430FB90E-3A55-4BB0-8766-AFBB3F4EED34}">
      <dgm:prSet/>
      <dgm:spPr/>
      <dgm:t>
        <a:bodyPr/>
        <a:lstStyle/>
        <a:p>
          <a:endParaRPr kumimoji="1" lang="ja-JP" altLang="en-US"/>
        </a:p>
      </dgm:t>
    </dgm:pt>
    <dgm:pt modelId="{AC6AF1A1-F60B-49A6-8B0D-C87F2F7DDC06}" type="sibTrans" cxnId="{430FB90E-3A55-4BB0-8766-AFBB3F4EED34}">
      <dgm:prSet/>
      <dgm:spPr/>
      <dgm:t>
        <a:bodyPr/>
        <a:lstStyle/>
        <a:p>
          <a:endParaRPr kumimoji="1" lang="ja-JP" altLang="en-US"/>
        </a:p>
      </dgm:t>
    </dgm:pt>
    <dgm:pt modelId="{1A968250-8CBA-4F1B-8402-2E563527613B}">
      <dgm:prSet phldrT="[テキスト]" custT="1"/>
      <dgm:spPr/>
      <dgm:t>
        <a:bodyPr/>
        <a:lstStyle/>
        <a:p>
          <a:r>
            <a:rPr lang="en-US" sz="1600" dirty="0"/>
            <a:t>The activity status of establishments after the </a:t>
          </a:r>
          <a:r>
            <a:rPr lang="en-US" sz="1600" dirty="0" smtClean="0"/>
            <a:t>latest EC-BA </a:t>
          </a:r>
          <a:r>
            <a:rPr lang="en-US" sz="1600" dirty="0"/>
            <a:t>is grasped by </a:t>
          </a:r>
          <a:r>
            <a:rPr lang="en-US" sz="1600" dirty="0" smtClean="0"/>
            <a:t>Appearance Survey</a:t>
          </a:r>
          <a:r>
            <a:rPr lang="en-US" sz="1600" dirty="0"/>
            <a:t>, and </a:t>
          </a:r>
          <a:r>
            <a:rPr lang="en-US" sz="1600" dirty="0" smtClean="0"/>
            <a:t>that of </a:t>
          </a:r>
          <a:r>
            <a:rPr lang="en-US" sz="1600" dirty="0"/>
            <a:t>all establishments in Japan is updated to the latest version.</a:t>
          </a:r>
          <a:endParaRPr kumimoji="1" lang="ja-JP" altLang="en-US" sz="1600" dirty="0"/>
        </a:p>
      </dgm:t>
    </dgm:pt>
    <dgm:pt modelId="{1C8569F8-1C19-4AE5-96C7-6A522D1F9B9C}" type="parTrans" cxnId="{B29832C9-82AE-4008-A64B-327FA0EBA6C3}">
      <dgm:prSet/>
      <dgm:spPr/>
      <dgm:t>
        <a:bodyPr/>
        <a:lstStyle/>
        <a:p>
          <a:endParaRPr kumimoji="1" lang="ja-JP" altLang="en-US"/>
        </a:p>
      </dgm:t>
    </dgm:pt>
    <dgm:pt modelId="{3F35303F-0C75-47F0-AF13-01854FC2BC1A}" type="sibTrans" cxnId="{B29832C9-82AE-4008-A64B-327FA0EBA6C3}">
      <dgm:prSet/>
      <dgm:spPr/>
      <dgm:t>
        <a:bodyPr/>
        <a:lstStyle/>
        <a:p>
          <a:endParaRPr kumimoji="1" lang="ja-JP" altLang="en-US"/>
        </a:p>
      </dgm:t>
    </dgm:pt>
    <dgm:pt modelId="{B8C5A78B-23D1-4B93-9F6A-773C452F54EF}" type="pres">
      <dgm:prSet presAssocID="{59D0F101-7BF2-489B-9892-A8090C4A6B6D}" presName="linearFlow" presStyleCnt="0">
        <dgm:presLayoutVars>
          <dgm:dir/>
          <dgm:animLvl val="lvl"/>
          <dgm:resizeHandles val="exact"/>
        </dgm:presLayoutVars>
      </dgm:prSet>
      <dgm:spPr/>
      <dgm:t>
        <a:bodyPr/>
        <a:lstStyle/>
        <a:p>
          <a:endParaRPr kumimoji="1" lang="ja-JP" altLang="en-US"/>
        </a:p>
      </dgm:t>
    </dgm:pt>
    <dgm:pt modelId="{3253CD8D-6CD3-49E6-9E2A-E0D157A78DCE}" type="pres">
      <dgm:prSet presAssocID="{953F5EF8-3BC3-4C19-849C-AC10648A657B}" presName="composite" presStyleCnt="0"/>
      <dgm:spPr/>
    </dgm:pt>
    <dgm:pt modelId="{AA1B9431-04DD-4492-9C6E-B9AB75953DAE}" type="pres">
      <dgm:prSet presAssocID="{953F5EF8-3BC3-4C19-849C-AC10648A657B}" presName="parentText" presStyleLbl="alignNode1" presStyleIdx="0" presStyleCnt="2">
        <dgm:presLayoutVars>
          <dgm:chMax val="1"/>
          <dgm:bulletEnabled val="1"/>
        </dgm:presLayoutVars>
      </dgm:prSet>
      <dgm:spPr/>
      <dgm:t>
        <a:bodyPr/>
        <a:lstStyle/>
        <a:p>
          <a:endParaRPr kumimoji="1" lang="ja-JP" altLang="en-US"/>
        </a:p>
      </dgm:t>
    </dgm:pt>
    <dgm:pt modelId="{108C8745-F417-4409-8FE8-B63CC001E03E}" type="pres">
      <dgm:prSet presAssocID="{953F5EF8-3BC3-4C19-849C-AC10648A657B}" presName="descendantText" presStyleLbl="alignAcc1" presStyleIdx="0" presStyleCnt="2">
        <dgm:presLayoutVars>
          <dgm:bulletEnabled val="1"/>
        </dgm:presLayoutVars>
      </dgm:prSet>
      <dgm:spPr/>
      <dgm:t>
        <a:bodyPr/>
        <a:lstStyle/>
        <a:p>
          <a:endParaRPr kumimoji="1" lang="ja-JP" altLang="en-US"/>
        </a:p>
      </dgm:t>
    </dgm:pt>
    <dgm:pt modelId="{DC7654C9-A60A-4E03-80B9-F3C9473388BE}" type="pres">
      <dgm:prSet presAssocID="{9B45FBEF-8B83-4BD1-ADA8-CFA22CC5AD8B}" presName="sp" presStyleCnt="0"/>
      <dgm:spPr/>
    </dgm:pt>
    <dgm:pt modelId="{60214C1F-6F41-4408-A96D-14AF04192AAF}" type="pres">
      <dgm:prSet presAssocID="{5188E9AC-62BB-4989-98E2-AFCFC0663BC7}" presName="composite" presStyleCnt="0"/>
      <dgm:spPr/>
    </dgm:pt>
    <dgm:pt modelId="{70424E75-0080-4D89-A6EB-E09A998DC302}" type="pres">
      <dgm:prSet presAssocID="{5188E9AC-62BB-4989-98E2-AFCFC0663BC7}" presName="parentText" presStyleLbl="alignNode1" presStyleIdx="1" presStyleCnt="2" custLinFactNeighborX="-4399">
        <dgm:presLayoutVars>
          <dgm:chMax val="1"/>
          <dgm:bulletEnabled val="1"/>
        </dgm:presLayoutVars>
      </dgm:prSet>
      <dgm:spPr/>
      <dgm:t>
        <a:bodyPr/>
        <a:lstStyle/>
        <a:p>
          <a:endParaRPr kumimoji="1" lang="ja-JP" altLang="en-US"/>
        </a:p>
      </dgm:t>
    </dgm:pt>
    <dgm:pt modelId="{F351F78E-68F1-4986-B551-0C7C6E39DFEC}" type="pres">
      <dgm:prSet presAssocID="{5188E9AC-62BB-4989-98E2-AFCFC0663BC7}" presName="descendantText" presStyleLbl="alignAcc1" presStyleIdx="1" presStyleCnt="2" custScaleY="165516">
        <dgm:presLayoutVars>
          <dgm:bulletEnabled val="1"/>
        </dgm:presLayoutVars>
      </dgm:prSet>
      <dgm:spPr/>
      <dgm:t>
        <a:bodyPr/>
        <a:lstStyle/>
        <a:p>
          <a:endParaRPr kumimoji="1" lang="ja-JP" altLang="en-US"/>
        </a:p>
      </dgm:t>
    </dgm:pt>
  </dgm:ptLst>
  <dgm:cxnLst>
    <dgm:cxn modelId="{C9B90EB9-F330-474C-8E4F-F8C1D006BE8F}" srcId="{59D0F101-7BF2-489B-9892-A8090C4A6B6D}" destId="{953F5EF8-3BC3-4C19-849C-AC10648A657B}" srcOrd="0" destOrd="0" parTransId="{AE12B11A-1598-44EC-992F-A99341447C1D}" sibTransId="{9B45FBEF-8B83-4BD1-ADA8-CFA22CC5AD8B}"/>
    <dgm:cxn modelId="{B29832C9-82AE-4008-A64B-327FA0EBA6C3}" srcId="{5188E9AC-62BB-4989-98E2-AFCFC0663BC7}" destId="{1A968250-8CBA-4F1B-8402-2E563527613B}" srcOrd="1" destOrd="0" parTransId="{1C8569F8-1C19-4AE5-96C7-6A522D1F9B9C}" sibTransId="{3F35303F-0C75-47F0-AF13-01854FC2BC1A}"/>
    <dgm:cxn modelId="{339D9322-D8E3-4D6A-A74D-8F36F26BC4EA}" type="presOf" srcId="{8C8A99BA-9809-4E3A-A2B6-392537BA0126}" destId="{108C8745-F417-4409-8FE8-B63CC001E03E}" srcOrd="0" destOrd="0" presId="urn:microsoft.com/office/officeart/2005/8/layout/chevron2"/>
    <dgm:cxn modelId="{39BD7EC6-C931-4C55-8CE0-F3576CE760F6}" type="presOf" srcId="{1A968250-8CBA-4F1B-8402-2E563527613B}" destId="{F351F78E-68F1-4986-B551-0C7C6E39DFEC}" srcOrd="0" destOrd="1" presId="urn:microsoft.com/office/officeart/2005/8/layout/chevron2"/>
    <dgm:cxn modelId="{FAC5623F-7E33-44DD-B2F5-A53FEA879AF6}" srcId="{59D0F101-7BF2-489B-9892-A8090C4A6B6D}" destId="{5188E9AC-62BB-4989-98E2-AFCFC0663BC7}" srcOrd="1" destOrd="0" parTransId="{FCD92ABE-DC49-4C42-B40A-3193B957321B}" sibTransId="{7B5FB66B-1B06-4BDA-9BBF-A7A336F17A65}"/>
    <dgm:cxn modelId="{0A7705AD-C3DC-4655-9D8E-59B2F284B3EB}" type="presOf" srcId="{E3CB3430-AEF3-4493-884F-96D10E48F587}" destId="{108C8745-F417-4409-8FE8-B63CC001E03E}" srcOrd="0" destOrd="1" presId="urn:microsoft.com/office/officeart/2005/8/layout/chevron2"/>
    <dgm:cxn modelId="{430FB90E-3A55-4BB0-8766-AFBB3F4EED34}" srcId="{953F5EF8-3BC3-4C19-849C-AC10648A657B}" destId="{E3CB3430-AEF3-4493-884F-96D10E48F587}" srcOrd="1" destOrd="0" parTransId="{2721416B-5461-4C27-90B9-5FE3F59767EB}" sibTransId="{AC6AF1A1-F60B-49A6-8B0D-C87F2F7DDC06}"/>
    <dgm:cxn modelId="{16E9CADB-15AE-45F5-AB6E-CC3E97C1F48C}" srcId="{953F5EF8-3BC3-4C19-849C-AC10648A657B}" destId="{8C8A99BA-9809-4E3A-A2B6-392537BA0126}" srcOrd="0" destOrd="0" parTransId="{D7E35DE9-CA3F-4C9D-AAE9-8F0FB4B5E529}" sibTransId="{5A41FCFF-988F-4DA3-831F-88BAB1C9711E}"/>
    <dgm:cxn modelId="{80FDDC28-D220-425F-A404-0B5758BD0CBB}" type="presOf" srcId="{EFE721AE-55F2-42F2-B0F8-AB29637D3F81}" destId="{F351F78E-68F1-4986-B551-0C7C6E39DFEC}" srcOrd="0" destOrd="0" presId="urn:microsoft.com/office/officeart/2005/8/layout/chevron2"/>
    <dgm:cxn modelId="{D8D71748-231A-477C-A2D9-95787EFC33F6}" srcId="{5188E9AC-62BB-4989-98E2-AFCFC0663BC7}" destId="{EFE721AE-55F2-42F2-B0F8-AB29637D3F81}" srcOrd="0" destOrd="0" parTransId="{04DF3041-7000-4F54-B3D5-7541CF29ABB0}" sibTransId="{21AA6E58-C829-4AB2-A641-18E74AA495D9}"/>
    <dgm:cxn modelId="{FF35A776-559D-46F2-89C5-8A509F536B2B}" type="presOf" srcId="{59D0F101-7BF2-489B-9892-A8090C4A6B6D}" destId="{B8C5A78B-23D1-4B93-9F6A-773C452F54EF}" srcOrd="0" destOrd="0" presId="urn:microsoft.com/office/officeart/2005/8/layout/chevron2"/>
    <dgm:cxn modelId="{EFFD79E1-7303-45CE-8B63-AD30E95FDEBF}" type="presOf" srcId="{953F5EF8-3BC3-4C19-849C-AC10648A657B}" destId="{AA1B9431-04DD-4492-9C6E-B9AB75953DAE}" srcOrd="0" destOrd="0" presId="urn:microsoft.com/office/officeart/2005/8/layout/chevron2"/>
    <dgm:cxn modelId="{6562C56D-38D0-4D36-BDA5-21769C0A5E64}" type="presOf" srcId="{5188E9AC-62BB-4989-98E2-AFCFC0663BC7}" destId="{70424E75-0080-4D89-A6EB-E09A998DC302}" srcOrd="0" destOrd="0" presId="urn:microsoft.com/office/officeart/2005/8/layout/chevron2"/>
    <dgm:cxn modelId="{0F200172-FF75-4116-83E2-11D4B3C42545}" type="presParOf" srcId="{B8C5A78B-23D1-4B93-9F6A-773C452F54EF}" destId="{3253CD8D-6CD3-49E6-9E2A-E0D157A78DCE}" srcOrd="0" destOrd="0" presId="urn:microsoft.com/office/officeart/2005/8/layout/chevron2"/>
    <dgm:cxn modelId="{F847B0DE-8A07-41A7-94FE-1076D52704EC}" type="presParOf" srcId="{3253CD8D-6CD3-49E6-9E2A-E0D157A78DCE}" destId="{AA1B9431-04DD-4492-9C6E-B9AB75953DAE}" srcOrd="0" destOrd="0" presId="urn:microsoft.com/office/officeart/2005/8/layout/chevron2"/>
    <dgm:cxn modelId="{9CC54DE6-EC7E-4BE2-9350-FBD52089EB76}" type="presParOf" srcId="{3253CD8D-6CD3-49E6-9E2A-E0D157A78DCE}" destId="{108C8745-F417-4409-8FE8-B63CC001E03E}" srcOrd="1" destOrd="0" presId="urn:microsoft.com/office/officeart/2005/8/layout/chevron2"/>
    <dgm:cxn modelId="{9F13D512-A1E7-4DC9-85AD-E2816F130760}" type="presParOf" srcId="{B8C5A78B-23D1-4B93-9F6A-773C452F54EF}" destId="{DC7654C9-A60A-4E03-80B9-F3C9473388BE}" srcOrd="1" destOrd="0" presId="urn:microsoft.com/office/officeart/2005/8/layout/chevron2"/>
    <dgm:cxn modelId="{A00D9AF9-329C-4785-A07F-9D4630E6C92C}" type="presParOf" srcId="{B8C5A78B-23D1-4B93-9F6A-773C452F54EF}" destId="{60214C1F-6F41-4408-A96D-14AF04192AAF}" srcOrd="2" destOrd="0" presId="urn:microsoft.com/office/officeart/2005/8/layout/chevron2"/>
    <dgm:cxn modelId="{BABEEF0C-083F-41D0-BD46-F5CCCB2CBADF}" type="presParOf" srcId="{60214C1F-6F41-4408-A96D-14AF04192AAF}" destId="{70424E75-0080-4D89-A6EB-E09A998DC302}" srcOrd="0" destOrd="0" presId="urn:microsoft.com/office/officeart/2005/8/layout/chevron2"/>
    <dgm:cxn modelId="{1A554DC2-0EE8-4717-883D-C7D716A6B30A}" type="presParOf" srcId="{60214C1F-6F41-4408-A96D-14AF04192AAF}" destId="{F351F78E-68F1-4986-B551-0C7C6E39DFE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399EE-6FA1-4A82-8100-A034441C5C24}">
      <dsp:nvSpPr>
        <dsp:cNvPr id="0" name=""/>
        <dsp:cNvSpPr/>
      </dsp:nvSpPr>
      <dsp:spPr>
        <a:xfrm>
          <a:off x="-114016" y="360044"/>
          <a:ext cx="5655828" cy="1311007"/>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30763" numCol="1" spcCol="1270" anchor="ctr" anchorCtr="0">
          <a:noAutofit/>
        </a:bodyPr>
        <a:lstStyle/>
        <a:p>
          <a:pPr lvl="0" algn="l" defTabSz="711200">
            <a:lnSpc>
              <a:spcPct val="90000"/>
            </a:lnSpc>
            <a:spcBef>
              <a:spcPct val="0"/>
            </a:spcBef>
            <a:spcAft>
              <a:spcPct val="35000"/>
            </a:spcAft>
          </a:pPr>
          <a:r>
            <a:rPr kumimoji="1" lang="en-US" altLang="ja-JP" sz="1600" kern="1200" dirty="0"/>
            <a:t>Administrative Data Sources</a:t>
          </a:r>
          <a:endParaRPr kumimoji="1" lang="ja-JP" altLang="en-US" sz="1600" kern="1200" dirty="0"/>
        </a:p>
      </dsp:txBody>
      <dsp:txXfrm>
        <a:off x="-114016" y="687796"/>
        <a:ext cx="5328076" cy="655503"/>
      </dsp:txXfrm>
    </dsp:sp>
    <dsp:sp modelId="{DF7284DE-6D3D-426A-A5EB-D114F47930A0}">
      <dsp:nvSpPr>
        <dsp:cNvPr id="0" name=""/>
        <dsp:cNvSpPr/>
      </dsp:nvSpPr>
      <dsp:spPr>
        <a:xfrm>
          <a:off x="-114016" y="1320322"/>
          <a:ext cx="1741995" cy="1586757"/>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kumimoji="1" lang="en-US" altLang="ja-JP" sz="1700" kern="1200" dirty="0"/>
            <a:t>Commercial and Corporate Registration, Labor Insurance,  etc.</a:t>
          </a:r>
          <a:endParaRPr kumimoji="1" lang="ja-JP" altLang="en-US" sz="1700" kern="1200" dirty="0"/>
        </a:p>
      </dsp:txBody>
      <dsp:txXfrm>
        <a:off x="-114016" y="1320322"/>
        <a:ext cx="1741995" cy="1586757"/>
      </dsp:txXfrm>
    </dsp:sp>
    <dsp:sp modelId="{A7036DA5-2339-4438-8E9C-06E9803BE9BA}">
      <dsp:nvSpPr>
        <dsp:cNvPr id="0" name=""/>
        <dsp:cNvSpPr/>
      </dsp:nvSpPr>
      <dsp:spPr>
        <a:xfrm>
          <a:off x="1558781" y="976498"/>
          <a:ext cx="3913833" cy="823704"/>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30763" numCol="1" spcCol="1270" anchor="ctr" anchorCtr="0">
          <a:noAutofit/>
        </a:bodyPr>
        <a:lstStyle/>
        <a:p>
          <a:pPr lvl="0" algn="l" defTabSz="711200">
            <a:lnSpc>
              <a:spcPct val="90000"/>
            </a:lnSpc>
            <a:spcBef>
              <a:spcPct val="0"/>
            </a:spcBef>
            <a:spcAft>
              <a:spcPct val="35000"/>
            </a:spcAft>
          </a:pPr>
          <a:r>
            <a:rPr kumimoji="1" lang="en-US" altLang="ja-JP" sz="1600" kern="1200" dirty="0"/>
            <a:t>Economic Census</a:t>
          </a:r>
          <a:endParaRPr kumimoji="1" lang="ja-JP" altLang="en-US" sz="1600" kern="1200" dirty="0"/>
        </a:p>
      </dsp:txBody>
      <dsp:txXfrm>
        <a:off x="1558781" y="1182424"/>
        <a:ext cx="3707907" cy="411852"/>
      </dsp:txXfrm>
    </dsp:sp>
    <dsp:sp modelId="{98C9F344-5983-4E15-91B4-3F976592B003}">
      <dsp:nvSpPr>
        <dsp:cNvPr id="0" name=""/>
        <dsp:cNvSpPr/>
      </dsp:nvSpPr>
      <dsp:spPr>
        <a:xfrm>
          <a:off x="1566085" y="1594890"/>
          <a:ext cx="1865781" cy="1586757"/>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kumimoji="1" lang="en-US" altLang="ja-JP" sz="1700" kern="1200" dirty="0"/>
            <a:t>The latest Economic Census is      the 2016      EC-BA.</a:t>
          </a:r>
          <a:endParaRPr kumimoji="1" lang="ja-JP" altLang="en-US" sz="1700" kern="1200" dirty="0"/>
        </a:p>
      </dsp:txBody>
      <dsp:txXfrm>
        <a:off x="1566085" y="1594890"/>
        <a:ext cx="1865781" cy="1586757"/>
      </dsp:txXfrm>
    </dsp:sp>
    <dsp:sp modelId="{CB6ABEBD-BEA7-453D-9600-4CE61EE7711B}">
      <dsp:nvSpPr>
        <dsp:cNvPr id="0" name=""/>
        <dsp:cNvSpPr/>
      </dsp:nvSpPr>
      <dsp:spPr>
        <a:xfrm>
          <a:off x="2903201" y="1264526"/>
          <a:ext cx="2693513" cy="823704"/>
        </a:xfrm>
        <a:prstGeom prst="rightArrow">
          <a:avLst>
            <a:gd name="adj1" fmla="val 50000"/>
            <a:gd name="adj2" fmla="val 5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254000" bIns="130763" numCol="1" spcCol="1270" anchor="ctr" anchorCtr="0">
          <a:noAutofit/>
        </a:bodyPr>
        <a:lstStyle/>
        <a:p>
          <a:pPr lvl="0" algn="l" defTabSz="711200">
            <a:lnSpc>
              <a:spcPct val="90000"/>
            </a:lnSpc>
            <a:spcBef>
              <a:spcPct val="0"/>
            </a:spcBef>
            <a:spcAft>
              <a:spcPct val="35000"/>
            </a:spcAft>
          </a:pPr>
          <a:r>
            <a:rPr kumimoji="1" lang="en-US" altLang="ja-JP" sz="1600" kern="1200" dirty="0"/>
            <a:t>Corporate Number</a:t>
          </a:r>
          <a:endParaRPr kumimoji="1" lang="ja-JP" altLang="en-US" sz="1600" kern="1200" dirty="0"/>
        </a:p>
      </dsp:txBody>
      <dsp:txXfrm>
        <a:off x="2903201" y="1470452"/>
        <a:ext cx="2487587" cy="411852"/>
      </dsp:txXfrm>
    </dsp:sp>
    <dsp:sp modelId="{619A13B9-B1E5-4A46-AC63-BAB3A5FA7CD0}">
      <dsp:nvSpPr>
        <dsp:cNvPr id="0" name=""/>
        <dsp:cNvSpPr/>
      </dsp:nvSpPr>
      <dsp:spPr>
        <a:xfrm>
          <a:off x="2952329" y="1788881"/>
          <a:ext cx="2231460" cy="443371"/>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endParaRPr kumimoji="1" lang="ja-JP" altLang="en-US" sz="1700" kern="1200" dirty="0"/>
        </a:p>
      </dsp:txBody>
      <dsp:txXfrm>
        <a:off x="2952329" y="1788881"/>
        <a:ext cx="2231460" cy="4433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0B9519E0-4DB4-4071-B007-D1CB93366FB3}" type="datetimeFigureOut">
              <a:rPr kumimoji="1" lang="ja-JP" altLang="en-US" smtClean="0"/>
              <a:t>2019/8/30</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B82C77D-F7F4-42A3-9A15-FB82D250705A}" type="slidenum">
              <a:rPr kumimoji="1" lang="ja-JP" altLang="en-US" smtClean="0"/>
              <a:t>‹#›</a:t>
            </a:fld>
            <a:endParaRPr kumimoji="1" lang="ja-JP" altLang="en-US"/>
          </a:p>
        </p:txBody>
      </p:sp>
    </p:spTree>
    <p:extLst>
      <p:ext uri="{BB962C8B-B14F-4D97-AF65-F5344CB8AC3E}">
        <p14:creationId xmlns:p14="http://schemas.microsoft.com/office/powerpoint/2010/main" val="4406315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Thank you Ms. Pierrette, Good morning, ladies and gentlemen. My name is </a:t>
            </a:r>
            <a:r>
              <a:rPr kumimoji="1" lang="en-US" altLang="ja-JP" dirty="0" err="1"/>
              <a:t>Masatsugu</a:t>
            </a:r>
            <a:r>
              <a:rPr kumimoji="1" lang="en-US" altLang="ja-JP" dirty="0"/>
              <a:t> </a:t>
            </a:r>
            <a:r>
              <a:rPr kumimoji="1" lang="en-US" altLang="ja-JP" dirty="0" err="1"/>
              <a:t>Kitahara</a:t>
            </a:r>
            <a:r>
              <a:rPr kumimoji="1" lang="en-US" altLang="ja-JP" dirty="0"/>
              <a:t>, I work in the Statistics Bureau at Ministry of Internal Affairs and Communications in Japan. I will present with Mr. </a:t>
            </a:r>
            <a:r>
              <a:rPr kumimoji="1" lang="en-US" altLang="ja-JP" baseline="0" dirty="0"/>
              <a:t>Takahashi co-authored. </a:t>
            </a:r>
          </a:p>
          <a:p>
            <a:r>
              <a:rPr kumimoji="1" lang="en-US" altLang="ja-JP" baseline="0" dirty="0"/>
              <a:t>It is a great honor to be able to speak to you today.</a:t>
            </a:r>
          </a:p>
          <a:p>
            <a:r>
              <a:rPr kumimoji="1" lang="en-US" altLang="ja-JP"/>
              <a:t>Our </a:t>
            </a:r>
            <a:r>
              <a:rPr kumimoji="1" lang="en-US" altLang="ja-JP" dirty="0"/>
              <a:t>presentation today is about the Economic Census, which</a:t>
            </a:r>
            <a:r>
              <a:rPr kumimoji="1" lang="en-US" altLang="ja-JP" baseline="0" dirty="0"/>
              <a:t> is the main data source for the Business Register.</a:t>
            </a:r>
            <a:endParaRPr kumimoji="1" lang="ja-JP" altLang="en-US" dirty="0"/>
          </a:p>
        </p:txBody>
      </p:sp>
      <p:sp>
        <p:nvSpPr>
          <p:cNvPr id="4" name="スライド番号プレースホルダー 3"/>
          <p:cNvSpPr>
            <a:spLocks noGrp="1"/>
          </p:cNvSpPr>
          <p:nvPr>
            <p:ph type="sldNum" sz="quarter" idx="10"/>
          </p:nvPr>
        </p:nvSpPr>
        <p:spPr/>
        <p:txBody>
          <a:bodyPr/>
          <a:lstStyle/>
          <a:p>
            <a:fld id="{7B82C77D-F7F4-42A3-9A15-FB82D250705A}" type="slidenum">
              <a:rPr kumimoji="1" lang="ja-JP" altLang="en-US" smtClean="0"/>
              <a:t>1</a:t>
            </a:fld>
            <a:endParaRPr kumimoji="1" lang="ja-JP" altLang="en-US"/>
          </a:p>
        </p:txBody>
      </p:sp>
    </p:spTree>
    <p:extLst>
      <p:ext uri="{BB962C8B-B14F-4D97-AF65-F5344CB8AC3E}">
        <p14:creationId xmlns:p14="http://schemas.microsoft.com/office/powerpoint/2010/main" val="3131407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topic of our presentation today is the “Economic Census.” I’d like to talk about five main points: First, Introduction; Second, About the Economic Census; Third, Efforts to Enhance the Quality of the Economic Census for Business Activity. I call it ECBA; Fourth, Results of the Efforts; Fifth, For the Next Survey;</a:t>
            </a:r>
          </a:p>
          <a:p>
            <a:endParaRPr kumimoji="1" lang="en-US" altLang="ja-JP" dirty="0"/>
          </a:p>
          <a:p>
            <a:r>
              <a:rPr kumimoji="1" lang="en-US" altLang="ja-JP" dirty="0"/>
              <a:t>First of all, Introduction   </a:t>
            </a:r>
            <a:endParaRPr kumimoji="1" lang="ja-JP" altLang="en-US" dirty="0"/>
          </a:p>
        </p:txBody>
      </p:sp>
      <p:sp>
        <p:nvSpPr>
          <p:cNvPr id="4" name="スライド番号プレースホルダー 3"/>
          <p:cNvSpPr>
            <a:spLocks noGrp="1"/>
          </p:cNvSpPr>
          <p:nvPr>
            <p:ph type="sldNum" sz="quarter" idx="10"/>
          </p:nvPr>
        </p:nvSpPr>
        <p:spPr/>
        <p:txBody>
          <a:bodyPr/>
          <a:lstStyle/>
          <a:p>
            <a:fld id="{7B82C77D-F7F4-42A3-9A15-FB82D250705A}" type="slidenum">
              <a:rPr kumimoji="1" lang="ja-JP" altLang="en-US" smtClean="0"/>
              <a:t>17</a:t>
            </a:fld>
            <a:endParaRPr kumimoji="1" lang="ja-JP" altLang="en-US"/>
          </a:p>
        </p:txBody>
      </p:sp>
    </p:spTree>
    <p:extLst>
      <p:ext uri="{BB962C8B-B14F-4D97-AF65-F5344CB8AC3E}">
        <p14:creationId xmlns:p14="http://schemas.microsoft.com/office/powerpoint/2010/main" val="3246387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After publishing New ECBF, we will try to publish the Register Statistics covering all industries at the same point.</a:t>
            </a:r>
          </a:p>
          <a:p>
            <a:r>
              <a:rPr kumimoji="1" lang="en-US" altLang="ja-JP" dirty="0"/>
              <a:t>We will publish it in 2020 fiscal year.</a:t>
            </a:r>
          </a:p>
          <a:p>
            <a:r>
              <a:rPr kumimoji="1" lang="en-US" altLang="ja-JP" dirty="0"/>
              <a:t>Register Statistics means the statistics aggregated by using the data extracted from the Business Register.</a:t>
            </a:r>
          </a:p>
          <a:p>
            <a:r>
              <a:rPr kumimoji="1" lang="en-US" altLang="ja-JP" dirty="0"/>
              <a:t>Also, the data will be updated by the other surveys, for making it at the same point of time in all.</a:t>
            </a:r>
          </a:p>
          <a:p>
            <a:endParaRPr kumimoji="1" lang="en-US" altLang="ja-JP" dirty="0"/>
          </a:p>
          <a:p>
            <a:r>
              <a:rPr kumimoji="1" lang="en-US" altLang="ja-JP" dirty="0"/>
              <a:t>Finally, by creating register statistics, it will be possible to estimate and publish the same level of results even in the year when economic census is not conducted.</a:t>
            </a:r>
          </a:p>
          <a:p>
            <a:endParaRPr kumimoji="1" lang="en-US" altLang="ja-JP" dirty="0"/>
          </a:p>
          <a:p>
            <a:r>
              <a:rPr kumimoji="1" lang="ja-JP" altLang="en-US" dirty="0"/>
              <a:t>最終的にはレジスター統計を作成することにより、経済センサスが実施されない年においても、それと同レベルの結果を推計し、公表することができるようになる。</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7B82C77D-F7F4-42A3-9A15-FB82D250705A}" type="slidenum">
              <a:rPr kumimoji="1" lang="ja-JP" altLang="en-US" smtClean="0"/>
              <a:t>18</a:t>
            </a:fld>
            <a:endParaRPr kumimoji="1" lang="ja-JP" altLang="en-US"/>
          </a:p>
        </p:txBody>
      </p:sp>
    </p:spTree>
    <p:extLst>
      <p:ext uri="{BB962C8B-B14F-4D97-AF65-F5344CB8AC3E}">
        <p14:creationId xmlns:p14="http://schemas.microsoft.com/office/powerpoint/2010/main" val="2457473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In our presentation, I explained the “Economic Census,” mainly for Business Activity.</a:t>
            </a:r>
          </a:p>
          <a:p>
            <a:r>
              <a:rPr kumimoji="1" lang="en-US" altLang="ja-JP" dirty="0"/>
              <a:t>I think we were able to achieve</a:t>
            </a:r>
            <a:r>
              <a:rPr kumimoji="1" lang="ja-JP" altLang="en-US"/>
              <a:t> </a:t>
            </a:r>
            <a:r>
              <a:rPr kumimoji="1" lang="en-US" altLang="ja-JP"/>
              <a:t>good </a:t>
            </a:r>
            <a:r>
              <a:rPr kumimoji="1" lang="en-US" altLang="ja-JP" dirty="0"/>
              <a:t>results by having performed an action to various quality improvement in the ECBA of 2016.</a:t>
            </a:r>
          </a:p>
          <a:p>
            <a:r>
              <a:rPr kumimoji="1" lang="en-US" altLang="ja-JP" dirty="0"/>
              <a:t>For</a:t>
            </a:r>
            <a:r>
              <a:rPr kumimoji="1" lang="en-US" altLang="ja-JP" baseline="0" dirty="0"/>
              <a:t> more information, please see our paper.</a:t>
            </a:r>
            <a:endParaRPr kumimoji="1" lang="en-US" altLang="ja-JP" dirty="0"/>
          </a:p>
          <a:p>
            <a:endParaRPr kumimoji="1" lang="en-US" altLang="ja-JP" dirty="0"/>
          </a:p>
          <a:p>
            <a:r>
              <a:rPr kumimoji="1" lang="en-US" altLang="ja-JP" dirty="0"/>
              <a:t>This photograph is our workplace “Statistics Bureau”</a:t>
            </a:r>
          </a:p>
          <a:p>
            <a:r>
              <a:rPr kumimoji="1" lang="en-US" altLang="ja-JP" dirty="0"/>
              <a:t>Please don’t hesitate to come here when you come to Japan. </a:t>
            </a:r>
          </a:p>
          <a:p>
            <a:r>
              <a:rPr kumimoji="1" lang="en-US" altLang="ja-JP" dirty="0"/>
              <a:t>Thank you very much for your attention.</a:t>
            </a:r>
            <a:endParaRPr kumimoji="1" lang="ja-JP" altLang="en-US" dirty="0"/>
          </a:p>
        </p:txBody>
      </p:sp>
      <p:sp>
        <p:nvSpPr>
          <p:cNvPr id="4" name="スライド番号プレースホルダー 3"/>
          <p:cNvSpPr>
            <a:spLocks noGrp="1"/>
          </p:cNvSpPr>
          <p:nvPr>
            <p:ph type="sldNum" sz="quarter" idx="10"/>
          </p:nvPr>
        </p:nvSpPr>
        <p:spPr/>
        <p:txBody>
          <a:bodyPr/>
          <a:lstStyle/>
          <a:p>
            <a:fld id="{7B82C77D-F7F4-42A3-9A15-FB82D250705A}" type="slidenum">
              <a:rPr kumimoji="1" lang="ja-JP" altLang="en-US" smtClean="0"/>
              <a:t>20</a:t>
            </a:fld>
            <a:endParaRPr kumimoji="1" lang="ja-JP" altLang="en-US"/>
          </a:p>
        </p:txBody>
      </p:sp>
    </p:spTree>
    <p:extLst>
      <p:ext uri="{BB962C8B-B14F-4D97-AF65-F5344CB8AC3E}">
        <p14:creationId xmlns:p14="http://schemas.microsoft.com/office/powerpoint/2010/main" val="1874619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topic of our presentation today is the “Economic Census.” I’d like to talk about five main points: First, Introduction; Second, About the Economic Census; Third, Efforts to Enhance the Quality of the Economic Census for Business Activity. I call it ECBA; Fourth, Results of the Efforts; Fifth, For the Next Survey;</a:t>
            </a:r>
          </a:p>
          <a:p>
            <a:endParaRPr kumimoji="1" lang="en-US" altLang="ja-JP" dirty="0"/>
          </a:p>
          <a:p>
            <a:r>
              <a:rPr kumimoji="1" lang="en-US" altLang="ja-JP" dirty="0"/>
              <a:t>First of all, Introduction   </a:t>
            </a:r>
            <a:endParaRPr kumimoji="1" lang="ja-JP" altLang="en-US" dirty="0"/>
          </a:p>
        </p:txBody>
      </p:sp>
      <p:sp>
        <p:nvSpPr>
          <p:cNvPr id="4" name="スライド番号プレースホルダー 3"/>
          <p:cNvSpPr>
            <a:spLocks noGrp="1"/>
          </p:cNvSpPr>
          <p:nvPr>
            <p:ph type="sldNum" sz="quarter" idx="10"/>
          </p:nvPr>
        </p:nvSpPr>
        <p:spPr/>
        <p:txBody>
          <a:bodyPr/>
          <a:lstStyle/>
          <a:p>
            <a:fld id="{7B82C77D-F7F4-42A3-9A15-FB82D250705A}" type="slidenum">
              <a:rPr kumimoji="1" lang="ja-JP" altLang="en-US" smtClean="0"/>
              <a:t>2</a:t>
            </a:fld>
            <a:endParaRPr kumimoji="1" lang="ja-JP" altLang="en-US"/>
          </a:p>
        </p:txBody>
      </p:sp>
    </p:spTree>
    <p:extLst>
      <p:ext uri="{BB962C8B-B14F-4D97-AF65-F5344CB8AC3E}">
        <p14:creationId xmlns:p14="http://schemas.microsoft.com/office/powerpoint/2010/main" val="2372124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Business Register in Japan, formally called the Establishment Frame Database, is developed by integrating the results of the Economic Census, various statistical surveys and administrative data sources. In this way, various data are stored in the Business Register. Among them, the main source is the Economic Census.</a:t>
            </a:r>
            <a:endParaRPr kumimoji="1" lang="ja-JP" altLang="en-US" dirty="0"/>
          </a:p>
        </p:txBody>
      </p:sp>
      <p:sp>
        <p:nvSpPr>
          <p:cNvPr id="4" name="スライド番号プレースホルダー 3"/>
          <p:cNvSpPr>
            <a:spLocks noGrp="1"/>
          </p:cNvSpPr>
          <p:nvPr>
            <p:ph type="sldNum" sz="quarter" idx="10"/>
          </p:nvPr>
        </p:nvSpPr>
        <p:spPr/>
        <p:txBody>
          <a:bodyPr/>
          <a:lstStyle/>
          <a:p>
            <a:fld id="{7B82C77D-F7F4-42A3-9A15-FB82D250705A}" type="slidenum">
              <a:rPr kumimoji="1" lang="ja-JP" altLang="en-US" smtClean="0"/>
              <a:t>3</a:t>
            </a:fld>
            <a:endParaRPr kumimoji="1" lang="ja-JP" altLang="en-US"/>
          </a:p>
        </p:txBody>
      </p:sp>
    </p:spTree>
    <p:extLst>
      <p:ext uri="{BB962C8B-B14F-4D97-AF65-F5344CB8AC3E}">
        <p14:creationId xmlns:p14="http://schemas.microsoft.com/office/powerpoint/2010/main" val="3924049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topic of our presentation today is the “Economic Census.” I’d like to talk about five main points: First, Introduction; Second, About the Economic Census; Third, Efforts to Enhance the Quality of the Economic Census for Business Activity. I call it ECBA; Fourth, Results of the Efforts; Fifth, For the Next Survey;</a:t>
            </a:r>
          </a:p>
          <a:p>
            <a:endParaRPr kumimoji="1" lang="en-US" altLang="ja-JP" dirty="0"/>
          </a:p>
          <a:p>
            <a:r>
              <a:rPr kumimoji="1" lang="en-US" altLang="ja-JP" dirty="0"/>
              <a:t>First of all, Introduction   </a:t>
            </a:r>
            <a:endParaRPr kumimoji="1" lang="ja-JP" altLang="en-US" dirty="0"/>
          </a:p>
        </p:txBody>
      </p:sp>
      <p:sp>
        <p:nvSpPr>
          <p:cNvPr id="4" name="スライド番号プレースホルダー 3"/>
          <p:cNvSpPr>
            <a:spLocks noGrp="1"/>
          </p:cNvSpPr>
          <p:nvPr>
            <p:ph type="sldNum" sz="quarter" idx="10"/>
          </p:nvPr>
        </p:nvSpPr>
        <p:spPr/>
        <p:txBody>
          <a:bodyPr/>
          <a:lstStyle/>
          <a:p>
            <a:fld id="{7B82C77D-F7F4-42A3-9A15-FB82D250705A}" type="slidenum">
              <a:rPr kumimoji="1" lang="ja-JP" altLang="en-US" smtClean="0"/>
              <a:t>4</a:t>
            </a:fld>
            <a:endParaRPr kumimoji="1" lang="ja-JP" altLang="en-US"/>
          </a:p>
        </p:txBody>
      </p:sp>
    </p:spTree>
    <p:extLst>
      <p:ext uri="{BB962C8B-B14F-4D97-AF65-F5344CB8AC3E}">
        <p14:creationId xmlns:p14="http://schemas.microsoft.com/office/powerpoint/2010/main" val="105325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Business Register in Japan, formally called the Establishment Frame Database, is developed by integrating the results of the Economic Census, various statistical surveys and administrative data sources. In this way, various data are stored in the Business Register. Among them, the main source is the Economic Census.</a:t>
            </a:r>
            <a:endParaRPr kumimoji="1" lang="ja-JP" altLang="en-US" dirty="0"/>
          </a:p>
        </p:txBody>
      </p:sp>
      <p:sp>
        <p:nvSpPr>
          <p:cNvPr id="4" name="スライド番号プレースホルダー 3"/>
          <p:cNvSpPr>
            <a:spLocks noGrp="1"/>
          </p:cNvSpPr>
          <p:nvPr>
            <p:ph type="sldNum" sz="quarter" idx="10"/>
          </p:nvPr>
        </p:nvSpPr>
        <p:spPr/>
        <p:txBody>
          <a:bodyPr/>
          <a:lstStyle/>
          <a:p>
            <a:fld id="{7B82C77D-F7F4-42A3-9A15-FB82D250705A}" type="slidenum">
              <a:rPr kumimoji="1" lang="ja-JP" altLang="en-US" smtClean="0"/>
              <a:t>5</a:t>
            </a:fld>
            <a:endParaRPr kumimoji="1" lang="ja-JP" altLang="en-US"/>
          </a:p>
        </p:txBody>
      </p:sp>
    </p:spTree>
    <p:extLst>
      <p:ext uri="{BB962C8B-B14F-4D97-AF65-F5344CB8AC3E}">
        <p14:creationId xmlns:p14="http://schemas.microsoft.com/office/powerpoint/2010/main" val="2988537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Business Register in Japan, formally called the Establishment Frame Database, is developed by integrating the results of the Economic Census, various statistical surveys and administrative data sources. In this way, various data are stored in the Business Register. Among them, the main source is the Economic Census.</a:t>
            </a:r>
            <a:endParaRPr kumimoji="1" lang="ja-JP" altLang="en-US" dirty="0"/>
          </a:p>
        </p:txBody>
      </p:sp>
      <p:sp>
        <p:nvSpPr>
          <p:cNvPr id="4" name="スライド番号プレースホルダー 3"/>
          <p:cNvSpPr>
            <a:spLocks noGrp="1"/>
          </p:cNvSpPr>
          <p:nvPr>
            <p:ph type="sldNum" sz="quarter" idx="10"/>
          </p:nvPr>
        </p:nvSpPr>
        <p:spPr/>
        <p:txBody>
          <a:bodyPr/>
          <a:lstStyle/>
          <a:p>
            <a:fld id="{7B82C77D-F7F4-42A3-9A15-FB82D250705A}" type="slidenum">
              <a:rPr kumimoji="1" lang="ja-JP" altLang="en-US" smtClean="0"/>
              <a:t>6</a:t>
            </a:fld>
            <a:endParaRPr kumimoji="1" lang="ja-JP" altLang="en-US"/>
          </a:p>
        </p:txBody>
      </p:sp>
    </p:spTree>
    <p:extLst>
      <p:ext uri="{BB962C8B-B14F-4D97-AF65-F5344CB8AC3E}">
        <p14:creationId xmlns:p14="http://schemas.microsoft.com/office/powerpoint/2010/main" val="3925790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The topic of our presentation today is the “Economic Census.” I’d like to talk about five main points: First, Introduction; Second, About the Economic Census; Third, Efforts to Enhance the Quality of the Economic Census for Business Activity. I call it ECBA; Fourth, Results of the Efforts; Fifth, For the Next Survey;</a:t>
            </a:r>
          </a:p>
          <a:p>
            <a:endParaRPr kumimoji="1" lang="en-US" altLang="ja-JP" dirty="0"/>
          </a:p>
          <a:p>
            <a:r>
              <a:rPr kumimoji="1" lang="en-US" altLang="ja-JP" dirty="0"/>
              <a:t>First of all, Introduction   </a:t>
            </a:r>
            <a:endParaRPr kumimoji="1" lang="ja-JP" altLang="en-US" dirty="0"/>
          </a:p>
        </p:txBody>
      </p:sp>
      <p:sp>
        <p:nvSpPr>
          <p:cNvPr id="4" name="スライド番号プレースホルダー 3"/>
          <p:cNvSpPr>
            <a:spLocks noGrp="1"/>
          </p:cNvSpPr>
          <p:nvPr>
            <p:ph type="sldNum" sz="quarter" idx="10"/>
          </p:nvPr>
        </p:nvSpPr>
        <p:spPr/>
        <p:txBody>
          <a:bodyPr/>
          <a:lstStyle/>
          <a:p>
            <a:fld id="{7B82C77D-F7F4-42A3-9A15-FB82D250705A}" type="slidenum">
              <a:rPr kumimoji="1" lang="ja-JP" altLang="en-US" smtClean="0"/>
              <a:t>10</a:t>
            </a:fld>
            <a:endParaRPr kumimoji="1" lang="ja-JP" altLang="en-US"/>
          </a:p>
        </p:txBody>
      </p:sp>
    </p:spTree>
    <p:extLst>
      <p:ext uri="{BB962C8B-B14F-4D97-AF65-F5344CB8AC3E}">
        <p14:creationId xmlns:p14="http://schemas.microsoft.com/office/powerpoint/2010/main" val="3088886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Next survey is New Economic Census for Business Frame, so-called New EC-BF. </a:t>
            </a:r>
          </a:p>
          <a:p>
            <a:r>
              <a:rPr kumimoji="1" lang="en-US" altLang="ja-JP" dirty="0"/>
              <a:t>It is conducted in 2019 fiscal year. Now, it’s conducting.</a:t>
            </a:r>
          </a:p>
          <a:p>
            <a:r>
              <a:rPr kumimoji="1" lang="en-US" altLang="ja-JP" dirty="0"/>
              <a:t>New idea in the New EC-BF, we put establishments obtained from the “Corporate Number” in the list of establishments.</a:t>
            </a:r>
          </a:p>
          <a:p>
            <a:r>
              <a:rPr kumimoji="1" lang="en-US" altLang="ja-JP" dirty="0"/>
              <a:t>Thereby, we try to cover all establishments throughout Japan.</a:t>
            </a:r>
          </a:p>
          <a:p>
            <a:endParaRPr kumimoji="1" lang="en-US" altLang="ja-JP" dirty="0"/>
          </a:p>
          <a:p>
            <a:r>
              <a:rPr kumimoji="1" lang="en-US" altLang="ja-JP" dirty="0"/>
              <a:t>A Corporate</a:t>
            </a:r>
            <a:r>
              <a:rPr kumimoji="1" lang="en-US" altLang="ja-JP" baseline="0" dirty="0"/>
              <a:t> Number which is 13-digit is assigned by the National Tax Agency to each corporation, based on the “Act on the Use of Numbers to identify a Specific Individual in the Administrative Procedure,” which took effect on May 24</a:t>
            </a:r>
            <a:r>
              <a:rPr kumimoji="1" lang="en-US" altLang="ja-JP" baseline="30000" dirty="0"/>
              <a:t>th</a:t>
            </a:r>
            <a:r>
              <a:rPr kumimoji="1" lang="en-US" altLang="ja-JP" baseline="0" dirty="0"/>
              <a:t>, 2013 (promulgated on May 31</a:t>
            </a:r>
            <a:r>
              <a:rPr kumimoji="1" lang="en-US" altLang="ja-JP" baseline="30000" dirty="0"/>
              <a:t>st</a:t>
            </a:r>
            <a:r>
              <a:rPr kumimoji="1" lang="en-US" altLang="ja-JP" baseline="0" dirty="0"/>
              <a:t>, 2013), and after notifying the subject corporation, publishes the number with the trade name or name and address of head office or principle place of business.</a:t>
            </a:r>
            <a:endParaRPr kumimoji="1" lang="en-US" altLang="ja-JP" dirty="0"/>
          </a:p>
          <a:p>
            <a:endParaRPr kumimoji="1" lang="en-US" altLang="ja-JP" dirty="0"/>
          </a:p>
          <a:p>
            <a:r>
              <a:rPr kumimoji="1" lang="ja-JP" altLang="en-US" sz="1200" b="0" i="0" kern="1200" dirty="0">
                <a:solidFill>
                  <a:schemeClr val="tx1"/>
                </a:solidFill>
                <a:effectLst/>
                <a:latin typeface="+mn-lt"/>
                <a:ea typeface="+mn-ea"/>
                <a:cs typeface="+mn-cs"/>
              </a:rPr>
              <a:t>国税庁は、平成</a:t>
            </a:r>
            <a:r>
              <a:rPr kumimoji="1" lang="en-US" altLang="ja-JP" sz="1200" b="0" i="0" kern="1200" dirty="0">
                <a:solidFill>
                  <a:schemeClr val="tx1"/>
                </a:solidFill>
                <a:effectLst/>
                <a:latin typeface="+mn-lt"/>
                <a:ea typeface="+mn-ea"/>
                <a:cs typeface="+mn-cs"/>
              </a:rPr>
              <a:t>25</a:t>
            </a:r>
            <a:r>
              <a:rPr kumimoji="1" lang="ja-JP" altLang="en-US" sz="1200" b="0" i="0" kern="1200" dirty="0">
                <a:solidFill>
                  <a:schemeClr val="tx1"/>
                </a:solidFill>
                <a:effectLst/>
                <a:latin typeface="+mn-lt"/>
                <a:ea typeface="+mn-ea"/>
                <a:cs typeface="+mn-cs"/>
              </a:rPr>
              <a:t>年</a:t>
            </a:r>
            <a:r>
              <a:rPr kumimoji="1" lang="en-US" altLang="ja-JP" sz="1200" b="0" i="0" kern="1200" dirty="0">
                <a:solidFill>
                  <a:schemeClr val="tx1"/>
                </a:solidFill>
                <a:effectLst/>
                <a:latin typeface="+mn-lt"/>
                <a:ea typeface="+mn-ea"/>
                <a:cs typeface="+mn-cs"/>
              </a:rPr>
              <a:t>5</a:t>
            </a:r>
            <a:r>
              <a:rPr kumimoji="1" lang="ja-JP" altLang="en-US" sz="1200" b="0" i="0" kern="1200" dirty="0">
                <a:solidFill>
                  <a:schemeClr val="tx1"/>
                </a:solidFill>
                <a:effectLst/>
                <a:latin typeface="+mn-lt"/>
                <a:ea typeface="+mn-ea"/>
                <a:cs typeface="+mn-cs"/>
              </a:rPr>
              <a:t>月</a:t>
            </a:r>
            <a:r>
              <a:rPr kumimoji="1" lang="en-US" altLang="ja-JP" sz="1200" b="0" i="0" kern="1200" dirty="0">
                <a:solidFill>
                  <a:schemeClr val="tx1"/>
                </a:solidFill>
                <a:effectLst/>
                <a:latin typeface="+mn-lt"/>
                <a:ea typeface="+mn-ea"/>
                <a:cs typeface="+mn-cs"/>
              </a:rPr>
              <a:t>24</a:t>
            </a:r>
            <a:r>
              <a:rPr kumimoji="1" lang="ja-JP" altLang="en-US" sz="1200" b="0" i="0" kern="1200" dirty="0">
                <a:solidFill>
                  <a:schemeClr val="tx1"/>
                </a:solidFill>
                <a:effectLst/>
                <a:latin typeface="+mn-lt"/>
                <a:ea typeface="+mn-ea"/>
                <a:cs typeface="+mn-cs"/>
              </a:rPr>
              <a:t>日に成立</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平成</a:t>
            </a:r>
            <a:r>
              <a:rPr kumimoji="1" lang="en-US" altLang="ja-JP" sz="1200" b="0" i="0" kern="1200" dirty="0">
                <a:solidFill>
                  <a:schemeClr val="tx1"/>
                </a:solidFill>
                <a:effectLst/>
                <a:latin typeface="+mn-lt"/>
                <a:ea typeface="+mn-ea"/>
                <a:cs typeface="+mn-cs"/>
              </a:rPr>
              <a:t>25</a:t>
            </a:r>
            <a:r>
              <a:rPr kumimoji="1" lang="ja-JP" altLang="en-US" sz="1200" b="0" i="0" kern="1200" dirty="0">
                <a:solidFill>
                  <a:schemeClr val="tx1"/>
                </a:solidFill>
                <a:effectLst/>
                <a:latin typeface="+mn-lt"/>
                <a:ea typeface="+mn-ea"/>
                <a:cs typeface="+mn-cs"/>
              </a:rPr>
              <a:t>年</a:t>
            </a:r>
            <a:r>
              <a:rPr kumimoji="1" lang="en-US" altLang="ja-JP" sz="1200" b="0" i="0" kern="1200" dirty="0">
                <a:solidFill>
                  <a:schemeClr val="tx1"/>
                </a:solidFill>
                <a:effectLst/>
                <a:latin typeface="+mn-lt"/>
                <a:ea typeface="+mn-ea"/>
                <a:cs typeface="+mn-cs"/>
              </a:rPr>
              <a:t>5</a:t>
            </a:r>
            <a:r>
              <a:rPr kumimoji="1" lang="ja-JP" altLang="en-US" sz="1200" b="0" i="0" kern="1200" dirty="0">
                <a:solidFill>
                  <a:schemeClr val="tx1"/>
                </a:solidFill>
                <a:effectLst/>
                <a:latin typeface="+mn-lt"/>
                <a:ea typeface="+mn-ea"/>
                <a:cs typeface="+mn-cs"/>
              </a:rPr>
              <a:t>月</a:t>
            </a:r>
            <a:r>
              <a:rPr kumimoji="1" lang="en-US" altLang="ja-JP" sz="1200" b="0" i="0" kern="1200" dirty="0">
                <a:solidFill>
                  <a:schemeClr val="tx1"/>
                </a:solidFill>
                <a:effectLst/>
                <a:latin typeface="+mn-lt"/>
                <a:ea typeface="+mn-ea"/>
                <a:cs typeface="+mn-cs"/>
              </a:rPr>
              <a:t>31</a:t>
            </a:r>
            <a:r>
              <a:rPr kumimoji="1" lang="ja-JP" altLang="en-US" sz="1200" b="0" i="0" kern="1200" dirty="0">
                <a:solidFill>
                  <a:schemeClr val="tx1"/>
                </a:solidFill>
                <a:effectLst/>
                <a:latin typeface="+mn-lt"/>
                <a:ea typeface="+mn-ea"/>
                <a:cs typeface="+mn-cs"/>
              </a:rPr>
              <a:t>日公布</a:t>
            </a:r>
            <a:r>
              <a:rPr kumimoji="1" lang="en-US" altLang="ja-JP" sz="1200" b="0" i="0" kern="1200" dirty="0">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した「行政手続における特定の個人を識別するための番号の利用等に関する法律」（以下「番号法」といいます。）に基づき、法人に対して法人番号を指定し、対象の法人へ通知した後、商号又は名称、本店又は主たる事務所の所在地とともに公表しています。</a:t>
            </a:r>
          </a:p>
          <a:p>
            <a:r>
              <a:rPr kumimoji="1" lang="ja-JP" altLang="en-US" sz="1200" b="0" i="0" kern="1200" dirty="0">
                <a:solidFill>
                  <a:schemeClr val="tx1"/>
                </a:solidFill>
                <a:effectLst/>
                <a:latin typeface="+mn-lt"/>
                <a:ea typeface="+mn-ea"/>
                <a:cs typeface="+mn-cs"/>
              </a:rPr>
              <a:t>また、以下のリンクに法人番号の利活用事例等についても掲載しておりますので、ご覧ください。</a:t>
            </a:r>
          </a:p>
          <a:p>
            <a:r>
              <a:rPr kumimoji="1" lang="ja-JP" altLang="en-US" sz="1200" b="0" i="0" kern="1200" dirty="0">
                <a:solidFill>
                  <a:schemeClr val="tx1"/>
                </a:solidFill>
                <a:effectLst/>
                <a:latin typeface="+mn-lt"/>
                <a:ea typeface="+mn-ea"/>
                <a:cs typeface="+mn-cs"/>
              </a:rPr>
              <a:t>法人番号（ほうじんばんごう）とは、</a:t>
            </a:r>
            <a:r>
              <a:rPr kumimoji="1" lang="ja-JP" altLang="en-US" sz="1200" b="0" i="0" u="none" strike="noStrike" kern="1200" dirty="0">
                <a:solidFill>
                  <a:schemeClr val="tx1"/>
                </a:solidFill>
                <a:effectLst/>
                <a:latin typeface="+mn-lt"/>
                <a:ea typeface="+mn-ea"/>
                <a:cs typeface="+mn-cs"/>
              </a:rPr>
              <a:t>法人</a:t>
            </a:r>
            <a:r>
              <a:rPr kumimoji="1" lang="ja-JP" altLang="en-US" sz="1200" b="0" i="0" kern="1200" dirty="0">
                <a:solidFill>
                  <a:schemeClr val="tx1"/>
                </a:solidFill>
                <a:effectLst/>
                <a:latin typeface="+mn-lt"/>
                <a:ea typeface="+mn-ea"/>
                <a:cs typeface="+mn-cs"/>
              </a:rPr>
              <a:t>に対し</a:t>
            </a:r>
            <a:r>
              <a:rPr kumimoji="1" lang="ja-JP" altLang="en-US" sz="1200" b="0" i="0" u="none" strike="noStrike" kern="1200" dirty="0">
                <a:solidFill>
                  <a:schemeClr val="tx1"/>
                </a:solidFill>
                <a:effectLst/>
                <a:latin typeface="+mn-lt"/>
                <a:ea typeface="+mn-ea"/>
                <a:cs typeface="+mn-cs"/>
              </a:rPr>
              <a:t>日本</a:t>
            </a:r>
            <a:r>
              <a:rPr kumimoji="1" lang="ja-JP" altLang="en-US" sz="1200" b="0" i="0" kern="1200" dirty="0">
                <a:solidFill>
                  <a:schemeClr val="tx1"/>
                </a:solidFill>
                <a:effectLst/>
                <a:latin typeface="+mn-lt"/>
                <a:ea typeface="+mn-ea"/>
                <a:cs typeface="+mn-cs"/>
              </a:rPr>
              <a:t>の</a:t>
            </a:r>
            <a:r>
              <a:rPr kumimoji="1" lang="ja-JP" altLang="en-US" sz="1200" b="0" i="0" u="none" strike="noStrike" kern="1200" dirty="0">
                <a:solidFill>
                  <a:schemeClr val="tx1"/>
                </a:solidFill>
                <a:effectLst/>
                <a:latin typeface="+mn-lt"/>
                <a:ea typeface="+mn-ea"/>
                <a:cs typeface="+mn-cs"/>
              </a:rPr>
              <a:t>国税庁</a:t>
            </a:r>
            <a:r>
              <a:rPr kumimoji="1" lang="ja-JP" altLang="en-US" sz="1200" b="0" i="0" kern="1200" dirty="0">
                <a:solidFill>
                  <a:schemeClr val="tx1"/>
                </a:solidFill>
                <a:effectLst/>
                <a:latin typeface="+mn-lt"/>
                <a:ea typeface="+mn-ea"/>
                <a:cs typeface="+mn-cs"/>
              </a:rPr>
              <a:t>が指定する</a:t>
            </a:r>
            <a:r>
              <a:rPr kumimoji="1" lang="en-US" altLang="ja-JP" sz="1200" b="0" i="0" kern="1200" dirty="0">
                <a:solidFill>
                  <a:schemeClr val="tx1"/>
                </a:solidFill>
                <a:effectLst/>
                <a:latin typeface="+mn-lt"/>
                <a:ea typeface="+mn-ea"/>
                <a:cs typeface="+mn-cs"/>
              </a:rPr>
              <a:t>13</a:t>
            </a:r>
            <a:r>
              <a:rPr kumimoji="1" lang="ja-JP" altLang="en-US" sz="1200" b="0" i="0" kern="1200" dirty="0">
                <a:solidFill>
                  <a:schemeClr val="tx1"/>
                </a:solidFill>
                <a:effectLst/>
                <a:latin typeface="+mn-lt"/>
                <a:ea typeface="+mn-ea"/>
                <a:cs typeface="+mn-cs"/>
              </a:rPr>
              <a:t>桁の</a:t>
            </a:r>
            <a:r>
              <a:rPr kumimoji="1" lang="ja-JP" altLang="en-US" sz="1200" b="0" i="0" u="none" strike="noStrike" kern="1200" dirty="0">
                <a:solidFill>
                  <a:schemeClr val="tx1"/>
                </a:solidFill>
                <a:effectLst/>
                <a:latin typeface="+mn-lt"/>
                <a:ea typeface="+mn-ea"/>
                <a:cs typeface="+mn-cs"/>
              </a:rPr>
              <a:t>識別番号</a:t>
            </a:r>
            <a:r>
              <a:rPr kumimoji="1" lang="ja-JP" altLang="en-US" sz="1200" b="0" i="0" kern="1200" dirty="0">
                <a:solidFill>
                  <a:schemeClr val="tx1"/>
                </a:solidFill>
                <a:effectLst/>
                <a:latin typeface="+mn-lt"/>
                <a:ea typeface="+mn-ea"/>
                <a:cs typeface="+mn-cs"/>
              </a:rPr>
              <a:t>である。</a:t>
            </a:r>
            <a:r>
              <a:rPr kumimoji="1" lang="ja-JP" altLang="en-US" sz="1200" b="0" i="0" u="none" strike="noStrike" kern="1200" dirty="0">
                <a:solidFill>
                  <a:schemeClr val="tx1"/>
                </a:solidFill>
                <a:effectLst/>
                <a:latin typeface="+mn-lt"/>
                <a:ea typeface="+mn-ea"/>
                <a:cs typeface="+mn-cs"/>
              </a:rPr>
              <a:t>国税</a:t>
            </a:r>
            <a:r>
              <a:rPr kumimoji="1" lang="ja-JP" altLang="en-US" sz="1200" b="0" i="0" kern="1200" dirty="0">
                <a:solidFill>
                  <a:schemeClr val="tx1"/>
                </a:solidFill>
                <a:effectLst/>
                <a:latin typeface="+mn-lt"/>
                <a:ea typeface="+mn-ea"/>
                <a:cs typeface="+mn-cs"/>
              </a:rPr>
              <a:t>、</a:t>
            </a:r>
            <a:r>
              <a:rPr kumimoji="1" lang="ja-JP" altLang="en-US" sz="1200" b="0" i="0" u="none" strike="noStrike" kern="1200" dirty="0">
                <a:solidFill>
                  <a:schemeClr val="tx1"/>
                </a:solidFill>
                <a:effectLst/>
                <a:latin typeface="+mn-lt"/>
                <a:ea typeface="+mn-ea"/>
                <a:cs typeface="+mn-cs"/>
              </a:rPr>
              <a:t>地方税</a:t>
            </a:r>
            <a:r>
              <a:rPr kumimoji="1" lang="ja-JP" altLang="en-US" sz="1200" b="0" i="0" kern="1200" dirty="0">
                <a:solidFill>
                  <a:schemeClr val="tx1"/>
                </a:solidFill>
                <a:effectLst/>
                <a:latin typeface="+mn-lt"/>
                <a:ea typeface="+mn-ea"/>
                <a:cs typeface="+mn-cs"/>
              </a:rPr>
              <a:t>、</a:t>
            </a:r>
            <a:r>
              <a:rPr kumimoji="1" lang="ja-JP" altLang="en-US" sz="1200" b="0" i="0" u="none" strike="noStrike" kern="1200" dirty="0">
                <a:solidFill>
                  <a:schemeClr val="tx1"/>
                </a:solidFill>
                <a:effectLst/>
                <a:latin typeface="+mn-lt"/>
                <a:ea typeface="+mn-ea"/>
                <a:cs typeface="+mn-cs"/>
              </a:rPr>
              <a:t>社会保険</a:t>
            </a:r>
            <a:r>
              <a:rPr kumimoji="1" lang="ja-JP" altLang="en-US" sz="1200" b="0" i="0" kern="1200" dirty="0">
                <a:solidFill>
                  <a:schemeClr val="tx1"/>
                </a:solidFill>
                <a:effectLst/>
                <a:latin typeface="+mn-lt"/>
                <a:ea typeface="+mn-ea"/>
                <a:cs typeface="+mn-cs"/>
              </a:rPr>
              <a:t>などの手続に使われる。</a:t>
            </a:r>
            <a:endParaRPr kumimoji="1" lang="en-US" altLang="ja-JP" sz="1200" b="0" i="0" kern="1200" dirty="0">
              <a:solidFill>
                <a:schemeClr val="tx1"/>
              </a:solidFill>
              <a:effectLst/>
              <a:latin typeface="+mn-lt"/>
              <a:ea typeface="+mn-ea"/>
              <a:cs typeface="+mn-cs"/>
            </a:endParaRPr>
          </a:p>
          <a:p>
            <a:r>
              <a:rPr kumimoji="1" lang="ja-JP" altLang="en-US" sz="1200" b="0" i="0" u="none" strike="noStrike" kern="1200" dirty="0">
                <a:solidFill>
                  <a:schemeClr val="tx1"/>
                </a:solidFill>
                <a:effectLst/>
                <a:latin typeface="+mn-lt"/>
                <a:ea typeface="+mn-ea"/>
                <a:cs typeface="+mn-cs"/>
              </a:rPr>
              <a:t>行政手続における特定の個人を識別するための番号の利用等に関する法律</a:t>
            </a:r>
            <a:r>
              <a:rPr kumimoji="1" lang="ja-JP" altLang="en-US" sz="1200" b="0" i="0" kern="1200" dirty="0">
                <a:solidFill>
                  <a:schemeClr val="tx1"/>
                </a:solidFill>
                <a:effectLst/>
                <a:latin typeface="+mn-lt"/>
                <a:ea typeface="+mn-ea"/>
                <a:cs typeface="+mn-cs"/>
              </a:rPr>
              <a:t>（番号法、マイナンバー法）の規定に基づく。</a:t>
            </a: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And, by using tablet terminal</a:t>
            </a:r>
            <a:r>
              <a:rPr kumimoji="1" lang="en-US" altLang="ja-JP" baseline="0" dirty="0"/>
              <a:t> with </a:t>
            </a:r>
            <a:r>
              <a:rPr kumimoji="1" lang="en-US" altLang="ja-JP" dirty="0"/>
              <a:t>the data of List at the time of the investigation,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Enumerators grasp the activity status based on the appearance of the establishments,</a:t>
            </a:r>
            <a:r>
              <a:rPr kumimoji="1" lang="en-US" altLang="ja-JP" baseline="0" dirty="0"/>
              <a:t> and distribute the questionnaires only to the newly grasped establishments.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a:t>Because the main aim of the New EC-BF is the maintenance of a list of establishments, enumerators are looking for newly built establishments.</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7B82C77D-F7F4-42A3-9A15-FB82D250705A}" type="slidenum">
              <a:rPr kumimoji="1" lang="ja-JP" altLang="en-US" smtClean="0"/>
              <a:t>14</a:t>
            </a:fld>
            <a:endParaRPr kumimoji="1" lang="ja-JP" altLang="en-US"/>
          </a:p>
        </p:txBody>
      </p:sp>
    </p:spTree>
    <p:extLst>
      <p:ext uri="{BB962C8B-B14F-4D97-AF65-F5344CB8AC3E}">
        <p14:creationId xmlns:p14="http://schemas.microsoft.com/office/powerpoint/2010/main" val="4191736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And more, the survey period will be leveled from 2 months to 10 months.</a:t>
            </a:r>
          </a:p>
          <a:p>
            <a:r>
              <a:rPr kumimoji="1" lang="en-US" altLang="ja-JP" dirty="0"/>
              <a:t>The period is divided into five periods, and one period is two months. </a:t>
            </a:r>
          </a:p>
          <a:p>
            <a:r>
              <a:rPr kumimoji="1" lang="en-US" altLang="ja-JP" dirty="0"/>
              <a:t>The</a:t>
            </a:r>
            <a:r>
              <a:rPr kumimoji="1" lang="en-US" altLang="ja-JP" baseline="0" dirty="0"/>
              <a:t> survey keep conducting from Jun 2019 to March 2020.</a:t>
            </a:r>
            <a:endParaRPr kumimoji="1" lang="en-US" altLang="ja-JP" dirty="0"/>
          </a:p>
          <a:p>
            <a:endParaRPr kumimoji="1" lang="en-US" altLang="ja-JP" dirty="0"/>
          </a:p>
          <a:p>
            <a:r>
              <a:rPr kumimoji="1" lang="en-US" altLang="ja-JP" dirty="0"/>
              <a:t>This leveled the survey and reduced the burden on the investigators and the prefectures responsible for the survey.</a:t>
            </a:r>
          </a:p>
          <a:p>
            <a:r>
              <a:rPr kumimoji="1" lang="en-US" altLang="ja-JP" dirty="0"/>
              <a:t>The release date of the new EC-BF is that the preliminary report will be released by June 2020, and the final report will be released by October 2020.</a:t>
            </a:r>
          </a:p>
          <a:p>
            <a:endParaRPr kumimoji="1" lang="en-US" altLang="ja-JP" dirty="0"/>
          </a:p>
          <a:p>
            <a:r>
              <a:rPr kumimoji="1" lang="ja-JP" altLang="en-US" dirty="0"/>
              <a:t>これにより、調査の平準化が行われ、調査員や調査を担当する都道府県の業務負担が軽減された。</a:t>
            </a:r>
            <a:endParaRPr kumimoji="1" lang="en-US" altLang="ja-JP" dirty="0"/>
          </a:p>
          <a:p>
            <a:r>
              <a:rPr kumimoji="1" lang="ja-JP" altLang="en-US" dirty="0"/>
              <a:t>この新基礎調査の公表日は、速報が</a:t>
            </a:r>
            <a:r>
              <a:rPr kumimoji="1" lang="en-US" altLang="ja-JP" dirty="0"/>
              <a:t>2020</a:t>
            </a:r>
            <a:r>
              <a:rPr kumimoji="1" lang="ja-JP" altLang="en-US" dirty="0"/>
              <a:t>年の６月頃に公表、確報が２０２０年の１</a:t>
            </a:r>
            <a:r>
              <a:rPr kumimoji="1" lang="en-US" altLang="ja-JP" dirty="0"/>
              <a:t>0</a:t>
            </a:r>
            <a:r>
              <a:rPr kumimoji="1" lang="ja-JP" altLang="en-US" dirty="0"/>
              <a:t>月頃に公表ということになっている。</a:t>
            </a:r>
            <a:endParaRPr kumimoji="1" lang="en-US" altLang="ja-JP" dirty="0"/>
          </a:p>
          <a:p>
            <a:endParaRPr kumimoji="1" lang="en-US" altLang="ja-JP" dirty="0"/>
          </a:p>
          <a:p>
            <a:r>
              <a:rPr kumimoji="1" lang="ja-JP" altLang="en-US" dirty="0"/>
              <a:t>確報では数字を精査したものを公表している。</a:t>
            </a:r>
            <a:endParaRPr kumimoji="1" lang="en-US" altLang="ja-JP" dirty="0"/>
          </a:p>
          <a:p>
            <a:r>
              <a:rPr kumimoji="1" lang="en-US" altLang="ja-JP" dirty="0"/>
              <a:t>The final report announces the scrutiny of the figures.</a:t>
            </a:r>
          </a:p>
        </p:txBody>
      </p:sp>
      <p:sp>
        <p:nvSpPr>
          <p:cNvPr id="4" name="スライド番号プレースホルダー 3"/>
          <p:cNvSpPr>
            <a:spLocks noGrp="1"/>
          </p:cNvSpPr>
          <p:nvPr>
            <p:ph type="sldNum" sz="quarter" idx="10"/>
          </p:nvPr>
        </p:nvSpPr>
        <p:spPr/>
        <p:txBody>
          <a:bodyPr/>
          <a:lstStyle/>
          <a:p>
            <a:fld id="{7B82C77D-F7F4-42A3-9A15-FB82D250705A}" type="slidenum">
              <a:rPr kumimoji="1" lang="ja-JP" altLang="en-US" smtClean="0"/>
              <a:t>15</a:t>
            </a:fld>
            <a:endParaRPr kumimoji="1" lang="ja-JP" altLang="en-US"/>
          </a:p>
        </p:txBody>
      </p:sp>
    </p:spTree>
    <p:extLst>
      <p:ext uri="{BB962C8B-B14F-4D97-AF65-F5344CB8AC3E}">
        <p14:creationId xmlns:p14="http://schemas.microsoft.com/office/powerpoint/2010/main" val="3903176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64002" name="Rectangle 2"/>
          <p:cNvSpPr>
            <a:spLocks noGrp="1" noChangeArrowheads="1"/>
          </p:cNvSpPr>
          <p:nvPr>
            <p:ph type="ctrTitle"/>
          </p:nvPr>
        </p:nvSpPr>
        <p:spPr>
          <a:xfrm>
            <a:off x="685800" y="1049881"/>
            <a:ext cx="7772400" cy="2127250"/>
          </a:xfrm>
        </p:spPr>
        <p:txBody>
          <a:bodyPr/>
          <a:lstStyle>
            <a:lvl1pPr>
              <a:defRPr/>
            </a:lvl1pPr>
          </a:lstStyle>
          <a:p>
            <a:r>
              <a:rPr lang="ja-JP" altLang="en-US"/>
              <a:t>マスタ タイトルの書式設定</a:t>
            </a:r>
            <a:endParaRPr lang="en-US"/>
          </a:p>
        </p:txBody>
      </p:sp>
      <p:sp>
        <p:nvSpPr>
          <p:cNvPr id="1664003" name="Rectangle 3"/>
          <p:cNvSpPr>
            <a:spLocks noGrp="1" noChangeArrowheads="1"/>
          </p:cNvSpPr>
          <p:nvPr>
            <p:ph type="subTitle" idx="1"/>
          </p:nvPr>
        </p:nvSpPr>
        <p:spPr>
          <a:xfrm>
            <a:off x="1371600" y="3600463"/>
            <a:ext cx="6400800" cy="2209800"/>
          </a:xfrm>
        </p:spPr>
        <p:txBody>
          <a:bodyPr/>
          <a:lstStyle>
            <a:lvl1pPr marL="0" indent="0" algn="ctr">
              <a:buFont typeface="Wingdings" pitchFamily="2" charset="2"/>
              <a:buNone/>
              <a:defRPr/>
            </a:lvl1pPr>
          </a:lstStyle>
          <a:p>
            <a:r>
              <a:rPr lang="ja-JP" altLang="en-US"/>
              <a:t>マスタ サブタイトルの書式設定</a:t>
            </a:r>
            <a:endParaRPr lang="en-US"/>
          </a:p>
        </p:txBody>
      </p:sp>
      <p:sp>
        <p:nvSpPr>
          <p:cNvPr id="9" name="Rectangle 5"/>
          <p:cNvSpPr>
            <a:spLocks noGrp="1" noChangeArrowheads="1"/>
          </p:cNvSpPr>
          <p:nvPr>
            <p:ph type="ftr" sz="quarter" idx="11"/>
          </p:nvPr>
        </p:nvSpPr>
        <p:spPr/>
        <p:txBody>
          <a:bodyPr/>
          <a:lstStyle>
            <a:lvl1pPr>
              <a:defRPr smtClean="0"/>
            </a:lvl1pPr>
          </a:lstStyle>
          <a:p>
            <a:endParaRPr kumimoji="1" lang="ja-JP" altLang="en-US"/>
          </a:p>
        </p:txBody>
      </p:sp>
      <p:sp>
        <p:nvSpPr>
          <p:cNvPr id="10" name="Rectangle 6"/>
          <p:cNvSpPr>
            <a:spLocks noGrp="1" noChangeArrowheads="1"/>
          </p:cNvSpPr>
          <p:nvPr>
            <p:ph type="sldNum" sz="quarter" idx="12"/>
          </p:nvPr>
        </p:nvSpPr>
        <p:spPr/>
        <p:txBody>
          <a:bodyPr/>
          <a:lstStyle>
            <a:lvl1pPr>
              <a:defRPr smtClean="0"/>
            </a:lvl1pPr>
          </a:lstStyle>
          <a:p>
            <a:fld id="{0AB5BE29-B061-48A3-B4F6-6E70D2B5E9F9}" type="slidenum">
              <a:rPr kumimoji="1" lang="ja-JP" altLang="en-US" smtClean="0"/>
              <a:pPr/>
              <a:t>‹#›</a:t>
            </a:fld>
            <a:endParaRPr kumimoji="1" lang="ja-JP" altLang="en-US"/>
          </a:p>
        </p:txBody>
      </p:sp>
      <p:grpSp>
        <p:nvGrpSpPr>
          <p:cNvPr id="14" name="グループ化 13"/>
          <p:cNvGrpSpPr/>
          <p:nvPr userDrawn="1"/>
        </p:nvGrpSpPr>
        <p:grpSpPr>
          <a:xfrm rot="-5400000">
            <a:off x="4451330" y="-957307"/>
            <a:ext cx="131191" cy="8640960"/>
            <a:chOff x="0" y="0"/>
            <a:chExt cx="228600" cy="6858000"/>
          </a:xfrm>
        </p:grpSpPr>
        <p:sp>
          <p:nvSpPr>
            <p:cNvPr id="11" name="Rectangle 7"/>
            <p:cNvSpPr>
              <a:spLocks noChangeArrowheads="1"/>
            </p:cNvSpPr>
            <p:nvPr userDrawn="1"/>
          </p:nvSpPr>
          <p:spPr bwMode="auto">
            <a:xfrm>
              <a:off x="0" y="0"/>
              <a:ext cx="228600" cy="2286000"/>
            </a:xfrm>
            <a:prstGeom prst="rect">
              <a:avLst/>
            </a:prstGeom>
            <a:solidFill>
              <a:srgbClr val="D1ECFF"/>
            </a:solidFill>
            <a:ln w="9525">
              <a:noFill/>
              <a:miter lim="800000"/>
              <a:headEnd/>
              <a:tailEnd/>
            </a:ln>
            <a:effectLst/>
          </p:spPr>
          <p:txBody>
            <a:bodyPr wrap="none" anchor="ctr"/>
            <a:lstStyle/>
            <a:p>
              <a:pPr algn="ctr" eaLnBrk="1" hangingPunct="1"/>
              <a:endParaRPr lang="ja-JP" altLang="ja-JP" sz="2400">
                <a:latin typeface="Times New Roman" pitchFamily="18" charset="0"/>
                <a:ea typeface="ＭＳ Ｐゴシック" charset="-128"/>
              </a:endParaRPr>
            </a:p>
          </p:txBody>
        </p:sp>
        <p:sp>
          <p:nvSpPr>
            <p:cNvPr id="12" name="Rectangle 9"/>
            <p:cNvSpPr>
              <a:spLocks noChangeArrowheads="1"/>
            </p:cNvSpPr>
            <p:nvPr userDrawn="1"/>
          </p:nvSpPr>
          <p:spPr bwMode="auto">
            <a:xfrm>
              <a:off x="0" y="2286000"/>
              <a:ext cx="228600" cy="2286000"/>
            </a:xfrm>
            <a:prstGeom prst="rect">
              <a:avLst/>
            </a:prstGeom>
            <a:solidFill>
              <a:srgbClr val="61BFFF"/>
            </a:solidFill>
            <a:ln w="9525">
              <a:noFill/>
              <a:miter lim="800000"/>
              <a:headEnd/>
              <a:tailEnd/>
            </a:ln>
            <a:effectLst/>
          </p:spPr>
          <p:txBody>
            <a:bodyPr wrap="none" anchor="ctr"/>
            <a:lstStyle/>
            <a:p>
              <a:pPr algn="ctr" eaLnBrk="1" hangingPunct="1"/>
              <a:endParaRPr lang="ja-JP" altLang="ja-JP" sz="2400">
                <a:latin typeface="Times New Roman" pitchFamily="18" charset="0"/>
                <a:ea typeface="ＭＳ Ｐゴシック" charset="-128"/>
              </a:endParaRPr>
            </a:p>
          </p:txBody>
        </p:sp>
        <p:sp>
          <p:nvSpPr>
            <p:cNvPr id="13" name="Rectangle 10"/>
            <p:cNvSpPr>
              <a:spLocks noChangeArrowheads="1"/>
            </p:cNvSpPr>
            <p:nvPr userDrawn="1"/>
          </p:nvSpPr>
          <p:spPr bwMode="auto">
            <a:xfrm>
              <a:off x="0" y="4572000"/>
              <a:ext cx="228600" cy="2286000"/>
            </a:xfrm>
            <a:prstGeom prst="rect">
              <a:avLst/>
            </a:prstGeom>
            <a:solidFill>
              <a:srgbClr val="007BD0"/>
            </a:solidFill>
            <a:ln w="9525">
              <a:noFill/>
              <a:miter lim="800000"/>
              <a:headEnd/>
              <a:tailEnd/>
            </a:ln>
            <a:effectLst/>
          </p:spPr>
          <p:txBody>
            <a:bodyPr wrap="none" anchor="ctr"/>
            <a:lstStyle/>
            <a:p>
              <a:pPr algn="ctr" eaLnBrk="1" hangingPunct="1"/>
              <a:endParaRPr lang="ja-JP" altLang="ja-JP" sz="2400">
                <a:latin typeface="Times New Roman" pitchFamily="18" charset="0"/>
                <a:ea typeface="ＭＳ Ｐゴシック" charset="-128"/>
              </a:endParaRPr>
            </a:p>
          </p:txBody>
        </p:sp>
      </p:grpSp>
      <p:sp>
        <p:nvSpPr>
          <p:cNvPr id="16" name="フリーフォーム 15"/>
          <p:cNvSpPr>
            <a:spLocks/>
          </p:cNvSpPr>
          <p:nvPr userDrawn="1"/>
        </p:nvSpPr>
        <p:spPr bwMode="auto">
          <a:xfrm>
            <a:off x="-10584" y="-7143"/>
            <a:ext cx="9165168" cy="1041797"/>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a:defRPr/>
            </a:pPr>
            <a:endParaRPr kumimoji="0" lang="en-US">
              <a:latin typeface="+mn-lt"/>
              <a:ea typeface="+mn-ea"/>
            </a:endParaRPr>
          </a:p>
        </p:txBody>
      </p:sp>
      <p:grpSp>
        <p:nvGrpSpPr>
          <p:cNvPr id="17" name="グループ化 8"/>
          <p:cNvGrpSpPr>
            <a:grpSpLocks/>
          </p:cNvGrpSpPr>
          <p:nvPr userDrawn="1"/>
        </p:nvGrpSpPr>
        <p:grpSpPr bwMode="auto">
          <a:xfrm>
            <a:off x="-19051" y="202406"/>
            <a:ext cx="9179984" cy="648891"/>
            <a:chOff x="-19045" y="216550"/>
            <a:chExt cx="9180548" cy="649224"/>
          </a:xfrm>
        </p:grpSpPr>
        <p:sp>
          <p:nvSpPr>
            <p:cNvPr id="18" name="フリーフォーム 17"/>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kumimoji="0" lang="en-US">
                <a:ea typeface="ＭＳ Ｐゴシック" pitchFamily="50" charset="-128"/>
              </a:endParaRPr>
            </a:p>
          </p:txBody>
        </p:sp>
        <p:sp>
          <p:nvSpPr>
            <p:cNvPr id="19" name="フリーフォーム 18"/>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kumimoji="0" lang="en-US">
                <a:ea typeface="ＭＳ Ｐゴシック" pitchFamily="50" charset="-128"/>
              </a:endParaRPr>
            </a:p>
          </p:txBody>
        </p:sp>
      </p:grpSp>
      <p:sp>
        <p:nvSpPr>
          <p:cNvPr id="20" name="フリーフォーム 19"/>
          <p:cNvSpPr>
            <a:spLocks/>
          </p:cNvSpPr>
          <p:nvPr userDrawn="1"/>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a:defRPr/>
            </a:pPr>
            <a:endParaRPr kumimoji="0" lang="en-US">
              <a:latin typeface="+mn-lt"/>
              <a:ea typeface="+mn-ea"/>
            </a:endParaRPr>
          </a:p>
        </p:txBody>
      </p:sp>
      <p:pic>
        <p:nvPicPr>
          <p:cNvPr id="22" name="図 21" descr="統計局_和英_横.gif"/>
          <p:cNvPicPr>
            <a:picLocks noChangeAspect="1"/>
          </p:cNvPicPr>
          <p:nvPr userDrawn="1"/>
        </p:nvPicPr>
        <p:blipFill>
          <a:blip r:embed="rId2" cstate="print"/>
          <a:stretch>
            <a:fillRect/>
          </a:stretch>
        </p:blipFill>
        <p:spPr>
          <a:xfrm>
            <a:off x="467545" y="6173957"/>
            <a:ext cx="2520279" cy="62248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ln/>
        </p:spPr>
        <p:txBody>
          <a:bodyPr/>
          <a:lstStyle>
            <a:lvl1pPr>
              <a:defRPr/>
            </a:lvl1pPr>
          </a:lstStyle>
          <a:p>
            <a:endParaRPr kumimoji="1" lang="ja-JP" altLang="en-US"/>
          </a:p>
        </p:txBody>
      </p:sp>
      <p:sp>
        <p:nvSpPr>
          <p:cNvPr id="6" name="Rectangle 6"/>
          <p:cNvSpPr>
            <a:spLocks noGrp="1" noChangeArrowheads="1"/>
          </p:cNvSpPr>
          <p:nvPr>
            <p:ph type="sldNum" sz="quarter" idx="12"/>
          </p:nvPr>
        </p:nvSpPr>
        <p:spPr>
          <a:ln/>
        </p:spPr>
        <p:txBody>
          <a:bodyPr/>
          <a:lstStyle>
            <a:lvl1pPr>
              <a:defRPr/>
            </a:lvl1pPr>
          </a:lstStyle>
          <a:p>
            <a:fld id="{0AB5BE29-B061-48A3-B4F6-6E70D2B5E9F9}"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340767"/>
            <a:ext cx="2057400" cy="4790157"/>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1340767"/>
            <a:ext cx="6019800" cy="4790157"/>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ln/>
        </p:spPr>
        <p:txBody>
          <a:bodyPr/>
          <a:lstStyle>
            <a:lvl1pPr>
              <a:defRPr/>
            </a:lvl1pPr>
          </a:lstStyle>
          <a:p>
            <a:endParaRPr kumimoji="1" lang="ja-JP" altLang="en-US"/>
          </a:p>
        </p:txBody>
      </p:sp>
      <p:sp>
        <p:nvSpPr>
          <p:cNvPr id="6" name="Rectangle 6"/>
          <p:cNvSpPr>
            <a:spLocks noGrp="1" noChangeArrowheads="1"/>
          </p:cNvSpPr>
          <p:nvPr>
            <p:ph type="sldNum" sz="quarter" idx="12"/>
          </p:nvPr>
        </p:nvSpPr>
        <p:spPr>
          <a:ln/>
        </p:spPr>
        <p:txBody>
          <a:bodyPr/>
          <a:lstStyle>
            <a:lvl1pPr>
              <a:defRPr/>
            </a:lvl1pPr>
          </a:lstStyle>
          <a:p>
            <a:fld id="{0AB5BE29-B061-48A3-B4F6-6E70D2B5E9F9}"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1412775"/>
            <a:ext cx="8229600" cy="4718149"/>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ftr" sz="quarter" idx="11"/>
          </p:nvPr>
        </p:nvSpPr>
        <p:spPr>
          <a:ln/>
        </p:spPr>
        <p:txBody>
          <a:bodyPr/>
          <a:lstStyle>
            <a:lvl1pPr>
              <a:defRPr/>
            </a:lvl1pPr>
          </a:lstStyle>
          <a:p>
            <a:pPr>
              <a:defRPr/>
            </a:pPr>
            <a:endParaRPr lang="th-TH" altLang="ja-JP"/>
          </a:p>
        </p:txBody>
      </p:sp>
      <p:sp>
        <p:nvSpPr>
          <p:cNvPr id="5" name="Rectangle 6"/>
          <p:cNvSpPr>
            <a:spLocks noGrp="1" noChangeArrowheads="1"/>
          </p:cNvSpPr>
          <p:nvPr>
            <p:ph type="sldNum" sz="quarter" idx="12"/>
          </p:nvPr>
        </p:nvSpPr>
        <p:spPr>
          <a:ln/>
        </p:spPr>
        <p:txBody>
          <a:bodyPr/>
          <a:lstStyle>
            <a:lvl1pPr>
              <a:defRPr/>
            </a:lvl1pPr>
          </a:lstStyle>
          <a:p>
            <a:pPr>
              <a:defRPr/>
            </a:pPr>
            <a:fld id="{555F8DA3-4A20-4FED-9F51-67EAF7F47CFB}" type="slidenum">
              <a:rPr lang="en-US"/>
              <a:pPr>
                <a:defRPr/>
              </a:pPr>
              <a:t>‹#›</a:t>
            </a:fld>
            <a:endParaRPr lang="th-TH"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64002" name="Rectangle 2"/>
          <p:cNvSpPr>
            <a:spLocks noGrp="1" noChangeArrowheads="1"/>
          </p:cNvSpPr>
          <p:nvPr>
            <p:ph type="ctrTitle"/>
          </p:nvPr>
        </p:nvSpPr>
        <p:spPr>
          <a:xfrm>
            <a:off x="685800" y="1049881"/>
            <a:ext cx="7772400" cy="2127250"/>
          </a:xfrm>
        </p:spPr>
        <p:txBody>
          <a:bodyPr/>
          <a:lstStyle>
            <a:lvl1pPr>
              <a:defRPr/>
            </a:lvl1pPr>
          </a:lstStyle>
          <a:p>
            <a:r>
              <a:rPr lang="ja-JP" altLang="en-US"/>
              <a:t>マスタ タイトルの書式設定</a:t>
            </a:r>
            <a:endParaRPr lang="en-US"/>
          </a:p>
        </p:txBody>
      </p:sp>
      <p:sp>
        <p:nvSpPr>
          <p:cNvPr id="1664003" name="Rectangle 3"/>
          <p:cNvSpPr>
            <a:spLocks noGrp="1" noChangeArrowheads="1"/>
          </p:cNvSpPr>
          <p:nvPr>
            <p:ph type="subTitle" idx="1"/>
          </p:nvPr>
        </p:nvSpPr>
        <p:spPr>
          <a:xfrm>
            <a:off x="1371600" y="3600463"/>
            <a:ext cx="6400800" cy="2209800"/>
          </a:xfrm>
        </p:spPr>
        <p:txBody>
          <a:bodyPr/>
          <a:lstStyle>
            <a:lvl1pPr marL="0" indent="0" algn="ctr">
              <a:buFont typeface="Wingdings" pitchFamily="2" charset="2"/>
              <a:buNone/>
              <a:defRPr/>
            </a:lvl1pPr>
          </a:lstStyle>
          <a:p>
            <a:r>
              <a:rPr lang="ja-JP" altLang="en-US"/>
              <a:t>マスタ サブタイトルの書式設定</a:t>
            </a:r>
            <a:endParaRPr lang="en-US"/>
          </a:p>
        </p:txBody>
      </p:sp>
      <p:sp>
        <p:nvSpPr>
          <p:cNvPr id="9" name="Rectangle 5"/>
          <p:cNvSpPr>
            <a:spLocks noGrp="1" noChangeArrowheads="1"/>
          </p:cNvSpPr>
          <p:nvPr>
            <p:ph type="ftr" sz="quarter" idx="11"/>
          </p:nvPr>
        </p:nvSpPr>
        <p:spPr/>
        <p:txBody>
          <a:bodyPr/>
          <a:lstStyle>
            <a:lvl1pPr>
              <a:defRPr smtClean="0"/>
            </a:lvl1pPr>
          </a:lstStyle>
          <a:p>
            <a:endParaRPr lang="ja-JP" altLang="en-US">
              <a:solidFill>
                <a:prstClr val="black"/>
              </a:solidFill>
            </a:endParaRPr>
          </a:p>
        </p:txBody>
      </p:sp>
      <p:sp>
        <p:nvSpPr>
          <p:cNvPr id="10" name="Rectangle 6"/>
          <p:cNvSpPr>
            <a:spLocks noGrp="1" noChangeArrowheads="1"/>
          </p:cNvSpPr>
          <p:nvPr>
            <p:ph type="sldNum" sz="quarter" idx="12"/>
          </p:nvPr>
        </p:nvSpPr>
        <p:spPr/>
        <p:txBody>
          <a:bodyPr/>
          <a:lstStyle>
            <a:lvl1pPr>
              <a:defRPr smtClean="0"/>
            </a:lvl1pPr>
          </a:lstStyle>
          <a:p>
            <a:fld id="{0AB5BE29-B061-48A3-B4F6-6E70D2B5E9F9}" type="slidenum">
              <a:rPr lang="ja-JP" altLang="en-US">
                <a:solidFill>
                  <a:prstClr val="black"/>
                </a:solidFill>
              </a:rPr>
              <a:pPr/>
              <a:t>‹#›</a:t>
            </a:fld>
            <a:endParaRPr lang="ja-JP" altLang="en-US">
              <a:solidFill>
                <a:prstClr val="black"/>
              </a:solidFill>
            </a:endParaRPr>
          </a:p>
        </p:txBody>
      </p:sp>
      <p:sp>
        <p:nvSpPr>
          <p:cNvPr id="16" name="フリーフォーム 15"/>
          <p:cNvSpPr>
            <a:spLocks/>
          </p:cNvSpPr>
          <p:nvPr userDrawn="1"/>
        </p:nvSpPr>
        <p:spPr bwMode="auto">
          <a:xfrm>
            <a:off x="-10584" y="-7143"/>
            <a:ext cx="9165168" cy="1041797"/>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solidFill>
                <a:prstClr val="black"/>
              </a:solidFill>
            </a:endParaRPr>
          </a:p>
        </p:txBody>
      </p:sp>
      <p:grpSp>
        <p:nvGrpSpPr>
          <p:cNvPr id="17" name="グループ化 8"/>
          <p:cNvGrpSpPr>
            <a:grpSpLocks/>
          </p:cNvGrpSpPr>
          <p:nvPr userDrawn="1"/>
        </p:nvGrpSpPr>
        <p:grpSpPr bwMode="auto">
          <a:xfrm>
            <a:off x="-19051" y="202406"/>
            <a:ext cx="9179984" cy="648891"/>
            <a:chOff x="-19045" y="216550"/>
            <a:chExt cx="9180548" cy="649224"/>
          </a:xfrm>
        </p:grpSpPr>
        <p:sp>
          <p:nvSpPr>
            <p:cNvPr id="18" name="フリーフォーム 17"/>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kumimoji="0" lang="en-US">
                <a:solidFill>
                  <a:prstClr val="black"/>
                </a:solidFill>
                <a:ea typeface="ＭＳ Ｐゴシック" pitchFamily="50" charset="-128"/>
              </a:endParaRPr>
            </a:p>
          </p:txBody>
        </p:sp>
        <p:sp>
          <p:nvSpPr>
            <p:cNvPr id="19" name="フリーフォーム 18"/>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kumimoji="0" lang="en-US">
                <a:solidFill>
                  <a:prstClr val="black"/>
                </a:solidFill>
                <a:ea typeface="ＭＳ Ｐゴシック" pitchFamily="50" charset="-128"/>
              </a:endParaRPr>
            </a:p>
          </p:txBody>
        </p:sp>
      </p:grpSp>
      <p:sp>
        <p:nvSpPr>
          <p:cNvPr id="20" name="フリーフォーム 19"/>
          <p:cNvSpPr>
            <a:spLocks/>
          </p:cNvSpPr>
          <p:nvPr userDrawn="1"/>
        </p:nvSpPr>
        <p:spPr bwMode="auto">
          <a:xfrm>
            <a:off x="4381501"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solidFill>
                <a:prstClr val="black"/>
              </a:solidFill>
            </a:endParaRPr>
          </a:p>
        </p:txBody>
      </p:sp>
      <p:pic>
        <p:nvPicPr>
          <p:cNvPr id="22" name="図 21" descr="統計局_和英_横.gif"/>
          <p:cNvPicPr>
            <a:picLocks noChangeAspect="1"/>
          </p:cNvPicPr>
          <p:nvPr userDrawn="1"/>
        </p:nvPicPr>
        <p:blipFill>
          <a:blip r:embed="rId2" cstate="print"/>
          <a:stretch>
            <a:fillRect/>
          </a:stretch>
        </p:blipFill>
        <p:spPr>
          <a:xfrm>
            <a:off x="467545" y="6173957"/>
            <a:ext cx="2520279" cy="622485"/>
          </a:xfrm>
          <a:prstGeom prst="rect">
            <a:avLst/>
          </a:prstGeom>
        </p:spPr>
      </p:pic>
    </p:spTree>
    <p:extLst>
      <p:ext uri="{BB962C8B-B14F-4D97-AF65-F5344CB8AC3E}">
        <p14:creationId xmlns:p14="http://schemas.microsoft.com/office/powerpoint/2010/main" val="1948890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ln/>
        </p:spPr>
        <p:txBody>
          <a:bodyPr/>
          <a:lstStyle>
            <a:lvl1pPr>
              <a:defRPr/>
            </a:lvl1pPr>
          </a:lstStyle>
          <a:p>
            <a:endParaRPr lang="ja-JP"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0AB5BE29-B061-48A3-B4F6-6E70D2B5E9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675282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5" name="Rectangle 5"/>
          <p:cNvSpPr>
            <a:spLocks noGrp="1" noChangeArrowheads="1"/>
          </p:cNvSpPr>
          <p:nvPr>
            <p:ph type="ftr" sz="quarter" idx="11"/>
          </p:nvPr>
        </p:nvSpPr>
        <p:spPr>
          <a:ln/>
        </p:spPr>
        <p:txBody>
          <a:bodyPr/>
          <a:lstStyle>
            <a:lvl1pPr>
              <a:defRPr/>
            </a:lvl1pPr>
          </a:lstStyle>
          <a:p>
            <a:endParaRPr lang="ja-JP"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0AB5BE29-B061-48A3-B4F6-6E70D2B5E9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791418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5"/>
          <p:cNvSpPr>
            <a:spLocks noGrp="1" noChangeArrowheads="1"/>
          </p:cNvSpPr>
          <p:nvPr>
            <p:ph type="ftr" sz="quarter" idx="11"/>
          </p:nvPr>
        </p:nvSpPr>
        <p:spPr>
          <a:ln/>
        </p:spPr>
        <p:txBody>
          <a:bodyPr/>
          <a:lstStyle>
            <a:lvl1pPr>
              <a:defRPr/>
            </a:lvl1pPr>
          </a:lstStyle>
          <a:p>
            <a:endParaRPr lang="ja-JP"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0AB5BE29-B061-48A3-B4F6-6E70D2B5E9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512558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86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Rectangle 5"/>
          <p:cNvSpPr>
            <a:spLocks noGrp="1" noChangeArrowheads="1"/>
          </p:cNvSpPr>
          <p:nvPr>
            <p:ph type="ftr" sz="quarter" idx="11"/>
          </p:nvPr>
        </p:nvSpPr>
        <p:spPr>
          <a:ln/>
        </p:spPr>
        <p:txBody>
          <a:bodyPr/>
          <a:lstStyle>
            <a:lvl1pPr>
              <a:defRPr/>
            </a:lvl1pPr>
          </a:lstStyle>
          <a:p>
            <a:endParaRPr lang="ja-JP" alt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fld id="{0AB5BE29-B061-48A3-B4F6-6E70D2B5E9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124146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4" name="Rectangle 5"/>
          <p:cNvSpPr>
            <a:spLocks noGrp="1" noChangeArrowheads="1"/>
          </p:cNvSpPr>
          <p:nvPr>
            <p:ph type="ftr" sz="quarter" idx="11"/>
          </p:nvPr>
        </p:nvSpPr>
        <p:spPr>
          <a:ln/>
        </p:spPr>
        <p:txBody>
          <a:bodyPr/>
          <a:lstStyle>
            <a:lvl1pPr>
              <a:defRPr/>
            </a:lvl1pPr>
          </a:lstStyle>
          <a:p>
            <a:endParaRPr lang="ja-JP" alt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fld id="{0AB5BE29-B061-48A3-B4F6-6E70D2B5E9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2865890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endParaRPr lang="ja-JP" alt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fld id="{0AB5BE29-B061-48A3-B4F6-6E70D2B5E9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357940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ln/>
        </p:spPr>
        <p:txBody>
          <a:bodyPr/>
          <a:lstStyle>
            <a:lvl1pPr>
              <a:defRPr/>
            </a:lvl1pPr>
          </a:lstStyle>
          <a:p>
            <a:endParaRPr kumimoji="1" lang="ja-JP" altLang="en-US"/>
          </a:p>
        </p:txBody>
      </p:sp>
      <p:sp>
        <p:nvSpPr>
          <p:cNvPr id="6" name="Rectangle 6"/>
          <p:cNvSpPr>
            <a:spLocks noGrp="1" noChangeArrowheads="1"/>
          </p:cNvSpPr>
          <p:nvPr>
            <p:ph type="sldNum" sz="quarter" idx="12"/>
          </p:nvPr>
        </p:nvSpPr>
        <p:spPr>
          <a:ln/>
        </p:spPr>
        <p:txBody>
          <a:bodyPr/>
          <a:lstStyle>
            <a:lvl1pPr>
              <a:defRPr/>
            </a:lvl1pPr>
          </a:lstStyle>
          <a:p>
            <a:fld id="{0AB5BE29-B061-48A3-B4F6-6E70D2B5E9F9}" type="slidenum">
              <a:rPr kumimoji="1" lang="ja-JP" altLang="en-US" smtClean="0"/>
              <a:pPr/>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0648"/>
            <a:ext cx="3008313" cy="1174452"/>
          </a:xfrm>
        </p:spPr>
        <p:txBody>
          <a:bodyPr/>
          <a:lstStyle>
            <a:lvl1pPr algn="l">
              <a:defRPr sz="2000" b="1"/>
            </a:lvl1pPr>
          </a:lstStyle>
          <a:p>
            <a:r>
              <a:rPr lang="ja-JP" altLang="en-US" dirty="0"/>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6" name="Rectangle 5"/>
          <p:cNvSpPr>
            <a:spLocks noGrp="1" noChangeArrowheads="1"/>
          </p:cNvSpPr>
          <p:nvPr>
            <p:ph type="ftr" sz="quarter" idx="11"/>
          </p:nvPr>
        </p:nvSpPr>
        <p:spPr>
          <a:ln/>
        </p:spPr>
        <p:txBody>
          <a:bodyPr/>
          <a:lstStyle>
            <a:lvl1pPr>
              <a:defRPr/>
            </a:lvl1pPr>
          </a:lstStyle>
          <a:p>
            <a:endParaRPr lang="ja-JP"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0AB5BE29-B061-48A3-B4F6-6E70D2B5E9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703691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1412775"/>
            <a:ext cx="5486400" cy="3314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6" name="Rectangle 5"/>
          <p:cNvSpPr>
            <a:spLocks noGrp="1" noChangeArrowheads="1"/>
          </p:cNvSpPr>
          <p:nvPr>
            <p:ph type="ftr" sz="quarter" idx="11"/>
          </p:nvPr>
        </p:nvSpPr>
        <p:spPr>
          <a:ln/>
        </p:spPr>
        <p:txBody>
          <a:bodyPr/>
          <a:lstStyle>
            <a:lvl1pPr>
              <a:defRPr/>
            </a:lvl1pPr>
          </a:lstStyle>
          <a:p>
            <a:endParaRPr lang="ja-JP"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0AB5BE29-B061-48A3-B4F6-6E70D2B5E9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1263088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ln/>
        </p:spPr>
        <p:txBody>
          <a:bodyPr/>
          <a:lstStyle>
            <a:lvl1pPr>
              <a:defRPr/>
            </a:lvl1pPr>
          </a:lstStyle>
          <a:p>
            <a:endParaRPr lang="ja-JP"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0AB5BE29-B061-48A3-B4F6-6E70D2B5E9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3665916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340767"/>
            <a:ext cx="2057400" cy="4790157"/>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1340767"/>
            <a:ext cx="6019800" cy="4790157"/>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ln/>
        </p:spPr>
        <p:txBody>
          <a:bodyPr/>
          <a:lstStyle>
            <a:lvl1pPr>
              <a:defRPr/>
            </a:lvl1pPr>
          </a:lstStyle>
          <a:p>
            <a:endParaRPr lang="ja-JP"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0AB5BE29-B061-48A3-B4F6-6E70D2B5E9F9}" type="slidenum">
              <a:rPr lang="ja-JP" altLang="en-US" smtClean="0">
                <a:solidFill>
                  <a:prstClr val="black"/>
                </a:solidFill>
              </a:rPr>
              <a:pPr/>
              <a:t>‹#›</a:t>
            </a:fld>
            <a:endParaRPr lang="ja-JP" altLang="en-US">
              <a:solidFill>
                <a:prstClr val="black"/>
              </a:solidFill>
            </a:endParaRPr>
          </a:p>
        </p:txBody>
      </p:sp>
    </p:spTree>
    <p:extLst>
      <p:ext uri="{BB962C8B-B14F-4D97-AF65-F5344CB8AC3E}">
        <p14:creationId xmlns:p14="http://schemas.microsoft.com/office/powerpoint/2010/main" val="644797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1412775"/>
            <a:ext cx="8229600" cy="4718149"/>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ftr" sz="quarter" idx="11"/>
          </p:nvPr>
        </p:nvSpPr>
        <p:spPr>
          <a:ln/>
        </p:spPr>
        <p:txBody>
          <a:bodyPr/>
          <a:lstStyle>
            <a:lvl1pPr>
              <a:defRPr/>
            </a:lvl1pPr>
          </a:lstStyle>
          <a:p>
            <a:pPr>
              <a:defRPr/>
            </a:pPr>
            <a:endParaRPr lang="th-TH"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55F8DA3-4A20-4FED-9F51-67EAF7F47CFB}" type="slidenum">
              <a:rPr lang="en-US">
                <a:solidFill>
                  <a:prstClr val="black"/>
                </a:solidFill>
              </a:rPr>
              <a:pPr>
                <a:defRPr/>
              </a:pPr>
              <a:t>‹#›</a:t>
            </a:fld>
            <a:endParaRPr lang="th-TH" altLang="ja-JP">
              <a:solidFill>
                <a:prstClr val="black"/>
              </a:solidFill>
            </a:endParaRPr>
          </a:p>
        </p:txBody>
      </p:sp>
    </p:spTree>
    <p:extLst>
      <p:ext uri="{BB962C8B-B14F-4D97-AF65-F5344CB8AC3E}">
        <p14:creationId xmlns:p14="http://schemas.microsoft.com/office/powerpoint/2010/main" val="1209532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5" name="Rectangle 5"/>
          <p:cNvSpPr>
            <a:spLocks noGrp="1" noChangeArrowheads="1"/>
          </p:cNvSpPr>
          <p:nvPr>
            <p:ph type="ftr" sz="quarter" idx="11"/>
          </p:nvPr>
        </p:nvSpPr>
        <p:spPr>
          <a:ln/>
        </p:spPr>
        <p:txBody>
          <a:bodyPr/>
          <a:lstStyle>
            <a:lvl1pPr>
              <a:defRPr/>
            </a:lvl1pPr>
          </a:lstStyle>
          <a:p>
            <a:endParaRPr kumimoji="1" lang="ja-JP" altLang="en-US"/>
          </a:p>
        </p:txBody>
      </p:sp>
      <p:sp>
        <p:nvSpPr>
          <p:cNvPr id="6" name="Rectangle 6"/>
          <p:cNvSpPr>
            <a:spLocks noGrp="1" noChangeArrowheads="1"/>
          </p:cNvSpPr>
          <p:nvPr>
            <p:ph type="sldNum" sz="quarter" idx="12"/>
          </p:nvPr>
        </p:nvSpPr>
        <p:spPr>
          <a:ln/>
        </p:spPr>
        <p:txBody>
          <a:bodyPr/>
          <a:lstStyle>
            <a:lvl1pPr>
              <a:defRPr/>
            </a:lvl1pPr>
          </a:lstStyle>
          <a:p>
            <a:fld id="{0AB5BE29-B061-48A3-B4F6-6E70D2B5E9F9}"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5"/>
          <p:cNvSpPr>
            <a:spLocks noGrp="1" noChangeArrowheads="1"/>
          </p:cNvSpPr>
          <p:nvPr>
            <p:ph type="ftr" sz="quarter" idx="11"/>
          </p:nvPr>
        </p:nvSpPr>
        <p:spPr>
          <a:ln/>
        </p:spPr>
        <p:txBody>
          <a:bodyPr/>
          <a:lstStyle>
            <a:lvl1pPr>
              <a:defRPr/>
            </a:lvl1pPr>
          </a:lstStyle>
          <a:p>
            <a:endParaRPr kumimoji="1" lang="ja-JP" altLang="en-US"/>
          </a:p>
        </p:txBody>
      </p:sp>
      <p:sp>
        <p:nvSpPr>
          <p:cNvPr id="7" name="Rectangle 6"/>
          <p:cNvSpPr>
            <a:spLocks noGrp="1" noChangeArrowheads="1"/>
          </p:cNvSpPr>
          <p:nvPr>
            <p:ph type="sldNum" sz="quarter" idx="12"/>
          </p:nvPr>
        </p:nvSpPr>
        <p:spPr>
          <a:ln/>
        </p:spPr>
        <p:txBody>
          <a:bodyPr/>
          <a:lstStyle>
            <a:lvl1pPr>
              <a:defRPr/>
            </a:lvl1pPr>
          </a:lstStyle>
          <a:p>
            <a:fld id="{0AB5BE29-B061-48A3-B4F6-6E70D2B5E9F9}"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86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Rectangle 5"/>
          <p:cNvSpPr>
            <a:spLocks noGrp="1" noChangeArrowheads="1"/>
          </p:cNvSpPr>
          <p:nvPr>
            <p:ph type="ftr" sz="quarter" idx="11"/>
          </p:nvPr>
        </p:nvSpPr>
        <p:spPr>
          <a:ln/>
        </p:spPr>
        <p:txBody>
          <a:bodyPr/>
          <a:lstStyle>
            <a:lvl1pPr>
              <a:defRPr/>
            </a:lvl1pPr>
          </a:lstStyle>
          <a:p>
            <a:endParaRPr kumimoji="1" lang="ja-JP" altLang="en-US"/>
          </a:p>
        </p:txBody>
      </p:sp>
      <p:sp>
        <p:nvSpPr>
          <p:cNvPr id="9" name="Rectangle 6"/>
          <p:cNvSpPr>
            <a:spLocks noGrp="1" noChangeArrowheads="1"/>
          </p:cNvSpPr>
          <p:nvPr>
            <p:ph type="sldNum" sz="quarter" idx="12"/>
          </p:nvPr>
        </p:nvSpPr>
        <p:spPr>
          <a:ln/>
        </p:spPr>
        <p:txBody>
          <a:bodyPr/>
          <a:lstStyle>
            <a:lvl1pPr>
              <a:defRPr/>
            </a:lvl1pPr>
          </a:lstStyle>
          <a:p>
            <a:fld id="{0AB5BE29-B061-48A3-B4F6-6E70D2B5E9F9}"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4" name="Rectangle 5"/>
          <p:cNvSpPr>
            <a:spLocks noGrp="1" noChangeArrowheads="1"/>
          </p:cNvSpPr>
          <p:nvPr>
            <p:ph type="ftr" sz="quarter" idx="11"/>
          </p:nvPr>
        </p:nvSpPr>
        <p:spPr>
          <a:ln/>
        </p:spPr>
        <p:txBody>
          <a:bodyPr/>
          <a:lstStyle>
            <a:lvl1pPr>
              <a:defRPr/>
            </a:lvl1pPr>
          </a:lstStyle>
          <a:p>
            <a:endParaRPr kumimoji="1" lang="ja-JP" altLang="en-US"/>
          </a:p>
        </p:txBody>
      </p:sp>
      <p:sp>
        <p:nvSpPr>
          <p:cNvPr id="5" name="Rectangle 6"/>
          <p:cNvSpPr>
            <a:spLocks noGrp="1" noChangeArrowheads="1"/>
          </p:cNvSpPr>
          <p:nvPr>
            <p:ph type="sldNum" sz="quarter" idx="12"/>
          </p:nvPr>
        </p:nvSpPr>
        <p:spPr>
          <a:ln/>
        </p:spPr>
        <p:txBody>
          <a:bodyPr/>
          <a:lstStyle>
            <a:lvl1pPr>
              <a:defRPr/>
            </a:lvl1pPr>
          </a:lstStyle>
          <a:p>
            <a:fld id="{0AB5BE29-B061-48A3-B4F6-6E70D2B5E9F9}"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endParaRPr kumimoji="1" lang="ja-JP" altLang="en-US"/>
          </a:p>
        </p:txBody>
      </p:sp>
      <p:sp>
        <p:nvSpPr>
          <p:cNvPr id="4" name="Rectangle 6"/>
          <p:cNvSpPr>
            <a:spLocks noGrp="1" noChangeArrowheads="1"/>
          </p:cNvSpPr>
          <p:nvPr>
            <p:ph type="sldNum" sz="quarter" idx="12"/>
          </p:nvPr>
        </p:nvSpPr>
        <p:spPr>
          <a:ln/>
        </p:spPr>
        <p:txBody>
          <a:bodyPr/>
          <a:lstStyle>
            <a:lvl1pPr>
              <a:defRPr/>
            </a:lvl1pPr>
          </a:lstStyle>
          <a:p>
            <a:fld id="{0AB5BE29-B061-48A3-B4F6-6E70D2B5E9F9}"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0648"/>
            <a:ext cx="3008313" cy="1174452"/>
          </a:xfrm>
        </p:spPr>
        <p:txBody>
          <a:bodyPr/>
          <a:lstStyle>
            <a:lvl1pPr algn="l">
              <a:defRPr sz="2000" b="1"/>
            </a:lvl1pPr>
          </a:lstStyle>
          <a:p>
            <a:r>
              <a:rPr lang="ja-JP" altLang="en-US" dirty="0"/>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6" name="Rectangle 5"/>
          <p:cNvSpPr>
            <a:spLocks noGrp="1" noChangeArrowheads="1"/>
          </p:cNvSpPr>
          <p:nvPr>
            <p:ph type="ftr" sz="quarter" idx="11"/>
          </p:nvPr>
        </p:nvSpPr>
        <p:spPr>
          <a:ln/>
        </p:spPr>
        <p:txBody>
          <a:bodyPr/>
          <a:lstStyle>
            <a:lvl1pPr>
              <a:defRPr/>
            </a:lvl1pPr>
          </a:lstStyle>
          <a:p>
            <a:endParaRPr kumimoji="1" lang="ja-JP" altLang="en-US"/>
          </a:p>
        </p:txBody>
      </p:sp>
      <p:sp>
        <p:nvSpPr>
          <p:cNvPr id="7" name="Rectangle 6"/>
          <p:cNvSpPr>
            <a:spLocks noGrp="1" noChangeArrowheads="1"/>
          </p:cNvSpPr>
          <p:nvPr>
            <p:ph type="sldNum" sz="quarter" idx="12"/>
          </p:nvPr>
        </p:nvSpPr>
        <p:spPr>
          <a:ln/>
        </p:spPr>
        <p:txBody>
          <a:bodyPr/>
          <a:lstStyle>
            <a:lvl1pPr>
              <a:defRPr/>
            </a:lvl1pPr>
          </a:lstStyle>
          <a:p>
            <a:fld id="{0AB5BE29-B061-48A3-B4F6-6E70D2B5E9F9}"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1412775"/>
            <a:ext cx="5486400" cy="3314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dirty="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6" name="Rectangle 5"/>
          <p:cNvSpPr>
            <a:spLocks noGrp="1" noChangeArrowheads="1"/>
          </p:cNvSpPr>
          <p:nvPr>
            <p:ph type="ftr" sz="quarter" idx="11"/>
          </p:nvPr>
        </p:nvSpPr>
        <p:spPr>
          <a:ln/>
        </p:spPr>
        <p:txBody>
          <a:bodyPr/>
          <a:lstStyle>
            <a:lvl1pPr>
              <a:defRPr/>
            </a:lvl1pPr>
          </a:lstStyle>
          <a:p>
            <a:endParaRPr kumimoji="1" lang="ja-JP" altLang="en-US"/>
          </a:p>
        </p:txBody>
      </p:sp>
      <p:sp>
        <p:nvSpPr>
          <p:cNvPr id="7" name="Rectangle 6"/>
          <p:cNvSpPr>
            <a:spLocks noGrp="1" noChangeArrowheads="1"/>
          </p:cNvSpPr>
          <p:nvPr>
            <p:ph type="sldNum" sz="quarter" idx="12"/>
          </p:nvPr>
        </p:nvSpPr>
        <p:spPr>
          <a:ln/>
        </p:spPr>
        <p:txBody>
          <a:bodyPr/>
          <a:lstStyle>
            <a:lvl1pPr>
              <a:defRPr/>
            </a:lvl1pPr>
          </a:lstStyle>
          <a:p>
            <a:fld id="{0AB5BE29-B061-48A3-B4F6-6E70D2B5E9F9}"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7544" y="16934"/>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dirty="0"/>
              <a:t>マスタ タイトルの書式設定</a:t>
            </a:r>
            <a:endParaRPr lang="en-US" altLang="ja-JP" dirty="0"/>
          </a:p>
        </p:txBody>
      </p:sp>
      <p:sp>
        <p:nvSpPr>
          <p:cNvPr id="1027" name="Rectangle 3"/>
          <p:cNvSpPr>
            <a:spLocks noGrp="1" noChangeArrowheads="1"/>
          </p:cNvSpPr>
          <p:nvPr>
            <p:ph type="body" idx="1"/>
          </p:nvPr>
        </p:nvSpPr>
        <p:spPr bwMode="auto">
          <a:xfrm>
            <a:off x="457200" y="1412776"/>
            <a:ext cx="8229600" cy="4718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6629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latin typeface="+mn-lt"/>
              </a:defRPr>
            </a:lvl1pPr>
          </a:lstStyle>
          <a:p>
            <a:pPr>
              <a:defRPr/>
            </a:pPr>
            <a:endParaRPr lang="th-TH" altLang="ja-JP"/>
          </a:p>
        </p:txBody>
      </p:sp>
      <p:sp>
        <p:nvSpPr>
          <p:cNvPr id="1662982"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atin typeface="+mn-lt"/>
              </a:defRPr>
            </a:lvl1pPr>
          </a:lstStyle>
          <a:p>
            <a:pPr>
              <a:defRPr/>
            </a:pPr>
            <a:fld id="{F257A1E1-85EE-44D4-ABC5-BE339D51B73C}" type="slidenum">
              <a:rPr lang="en-US"/>
              <a:pPr>
                <a:defRPr/>
              </a:pPr>
              <a:t>‹#›</a:t>
            </a:fld>
            <a:endParaRPr lang="th-TH" altLang="ja-JP"/>
          </a:p>
        </p:txBody>
      </p:sp>
      <p:sp>
        <p:nvSpPr>
          <p:cNvPr id="1662984" name="Line 8"/>
          <p:cNvSpPr>
            <a:spLocks noChangeShapeType="1"/>
          </p:cNvSpPr>
          <p:nvPr/>
        </p:nvSpPr>
        <p:spPr bwMode="auto">
          <a:xfrm>
            <a:off x="467544" y="1217958"/>
            <a:ext cx="8244000" cy="0"/>
          </a:xfrm>
          <a:prstGeom prst="line">
            <a:avLst/>
          </a:prstGeom>
          <a:noFill/>
          <a:ln w="19050">
            <a:solidFill>
              <a:schemeClr val="tx2"/>
            </a:solidFill>
            <a:round/>
            <a:headEnd/>
            <a:tailEnd/>
          </a:ln>
          <a:effectLst/>
        </p:spPr>
        <p:txBody>
          <a:bodyPr/>
          <a:lstStyle/>
          <a:p>
            <a:pPr>
              <a:defRPr/>
            </a:pPr>
            <a:endParaRPr lang="ja-JP" altLang="en-US"/>
          </a:p>
        </p:txBody>
      </p:sp>
      <p:sp>
        <p:nvSpPr>
          <p:cNvPr id="11" name="フリーフォーム 10"/>
          <p:cNvSpPr>
            <a:spLocks/>
          </p:cNvSpPr>
          <p:nvPr userDrawn="1"/>
        </p:nvSpPr>
        <p:spPr bwMode="auto">
          <a:xfrm rot="16200000">
            <a:off x="-3205130" y="3195603"/>
            <a:ext cx="6876000" cy="4657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a:defRPr/>
            </a:pPr>
            <a:endParaRPr kumimoji="0" lang="en-US">
              <a:latin typeface="+mn-lt"/>
              <a:ea typeface="+mn-ea"/>
            </a:endParaRPr>
          </a:p>
        </p:txBody>
      </p:sp>
      <p:sp>
        <p:nvSpPr>
          <p:cNvPr id="12" name="フリーフォーム 11"/>
          <p:cNvSpPr>
            <a:spLocks/>
          </p:cNvSpPr>
          <p:nvPr userDrawn="1"/>
        </p:nvSpPr>
        <p:spPr bwMode="auto">
          <a:xfrm rot="16200000">
            <a:off x="-1877194" y="1877194"/>
            <a:ext cx="3996482" cy="242094"/>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a:defRPr/>
            </a:pPr>
            <a:endParaRPr kumimoji="0" lang="en-US">
              <a:latin typeface="+mn-lt"/>
              <a:ea typeface="+mn-ea"/>
            </a:endParaRPr>
          </a:p>
        </p:txBody>
      </p:sp>
      <p:pic>
        <p:nvPicPr>
          <p:cNvPr id="10" name="図 9" descr="統計局_和英_横.gif"/>
          <p:cNvPicPr>
            <a:picLocks noChangeAspect="1"/>
          </p:cNvPicPr>
          <p:nvPr userDrawn="1"/>
        </p:nvPicPr>
        <p:blipFill>
          <a:blip r:embed="rId14" cstate="print"/>
          <a:stretch>
            <a:fillRect/>
          </a:stretch>
        </p:blipFill>
        <p:spPr>
          <a:xfrm>
            <a:off x="467545" y="6173957"/>
            <a:ext cx="2520279" cy="622485"/>
          </a:xfrm>
          <a:prstGeom prst="rect">
            <a:avLst/>
          </a:prstGeom>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Garamond" pitchFamily="18" charset="0"/>
          <a:cs typeface="Angsana New" pitchFamily="18" charset="-34"/>
        </a:defRPr>
      </a:lvl2pPr>
      <a:lvl3pPr algn="l" rtl="0" eaLnBrk="1" fontAlgn="base" hangingPunct="1">
        <a:spcBef>
          <a:spcPct val="0"/>
        </a:spcBef>
        <a:spcAft>
          <a:spcPct val="0"/>
        </a:spcAft>
        <a:defRPr kumimoji="1" sz="4400">
          <a:solidFill>
            <a:schemeClr val="tx2"/>
          </a:solidFill>
          <a:latin typeface="Garamond" pitchFamily="18" charset="0"/>
          <a:cs typeface="Angsana New" pitchFamily="18" charset="-34"/>
        </a:defRPr>
      </a:lvl3pPr>
      <a:lvl4pPr algn="l" rtl="0" eaLnBrk="1" fontAlgn="base" hangingPunct="1">
        <a:spcBef>
          <a:spcPct val="0"/>
        </a:spcBef>
        <a:spcAft>
          <a:spcPct val="0"/>
        </a:spcAft>
        <a:defRPr kumimoji="1" sz="4400">
          <a:solidFill>
            <a:schemeClr val="tx2"/>
          </a:solidFill>
          <a:latin typeface="Garamond" pitchFamily="18" charset="0"/>
          <a:cs typeface="Angsana New" pitchFamily="18" charset="-34"/>
        </a:defRPr>
      </a:lvl4pPr>
      <a:lvl5pPr algn="l" rtl="0" eaLnBrk="1" fontAlgn="base" hangingPunct="1">
        <a:spcBef>
          <a:spcPct val="0"/>
        </a:spcBef>
        <a:spcAft>
          <a:spcPct val="0"/>
        </a:spcAft>
        <a:defRPr kumimoji="1" sz="4400">
          <a:solidFill>
            <a:schemeClr val="tx2"/>
          </a:solidFill>
          <a:latin typeface="Garamond" pitchFamily="18" charset="0"/>
          <a:cs typeface="Angsana New" pitchFamily="18" charset="-34"/>
        </a:defRPr>
      </a:lvl5pPr>
      <a:lvl6pPr marL="457200" algn="l" rtl="0" eaLnBrk="1" fontAlgn="base" hangingPunct="1">
        <a:spcBef>
          <a:spcPct val="0"/>
        </a:spcBef>
        <a:spcAft>
          <a:spcPct val="0"/>
        </a:spcAft>
        <a:defRPr kumimoji="1" sz="4400">
          <a:solidFill>
            <a:schemeClr val="tx2"/>
          </a:solidFill>
          <a:latin typeface="Garamond" pitchFamily="18" charset="0"/>
          <a:cs typeface="Angsana New" pitchFamily="18" charset="-34"/>
        </a:defRPr>
      </a:lvl6pPr>
      <a:lvl7pPr marL="914400" algn="l" rtl="0" eaLnBrk="1" fontAlgn="base" hangingPunct="1">
        <a:spcBef>
          <a:spcPct val="0"/>
        </a:spcBef>
        <a:spcAft>
          <a:spcPct val="0"/>
        </a:spcAft>
        <a:defRPr kumimoji="1" sz="4400">
          <a:solidFill>
            <a:schemeClr val="tx2"/>
          </a:solidFill>
          <a:latin typeface="Garamond" pitchFamily="18" charset="0"/>
          <a:cs typeface="Angsana New" pitchFamily="18" charset="-34"/>
        </a:defRPr>
      </a:lvl7pPr>
      <a:lvl8pPr marL="1371600" algn="l" rtl="0" eaLnBrk="1" fontAlgn="base" hangingPunct="1">
        <a:spcBef>
          <a:spcPct val="0"/>
        </a:spcBef>
        <a:spcAft>
          <a:spcPct val="0"/>
        </a:spcAft>
        <a:defRPr kumimoji="1" sz="4400">
          <a:solidFill>
            <a:schemeClr val="tx2"/>
          </a:solidFill>
          <a:latin typeface="Garamond" pitchFamily="18" charset="0"/>
          <a:cs typeface="Angsana New" pitchFamily="18" charset="-34"/>
        </a:defRPr>
      </a:lvl8pPr>
      <a:lvl9pPr marL="1828800" algn="l" rtl="0" eaLnBrk="1" fontAlgn="base" hangingPunct="1">
        <a:spcBef>
          <a:spcPct val="0"/>
        </a:spcBef>
        <a:spcAft>
          <a:spcPct val="0"/>
        </a:spcAft>
        <a:defRPr kumimoji="1" sz="4400">
          <a:solidFill>
            <a:schemeClr val="tx2"/>
          </a:solidFill>
          <a:latin typeface="Garamond" pitchFamily="18" charset="0"/>
          <a:cs typeface="Angsana New" pitchFamily="18" charset="-34"/>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p"/>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kumimoji="1" sz="2400">
          <a:solidFill>
            <a:schemeClr val="tx1"/>
          </a:solidFill>
          <a:latin typeface="+mn-lt"/>
          <a:cs typeface="+mn-cs"/>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kumimoji="1" sz="2000">
          <a:solidFill>
            <a:schemeClr val="tx1"/>
          </a:solidFill>
          <a:latin typeface="+mn-lt"/>
          <a:cs typeface="+mn-cs"/>
        </a:defRPr>
      </a:lvl3pPr>
      <a:lvl4pPr marL="1600200" indent="-228600" algn="l" rtl="0" eaLnBrk="1" fontAlgn="base" hangingPunct="1">
        <a:spcBef>
          <a:spcPct val="20000"/>
        </a:spcBef>
        <a:spcAft>
          <a:spcPct val="0"/>
        </a:spcAft>
        <a:buClr>
          <a:schemeClr val="bg2"/>
        </a:buClr>
        <a:buFont typeface="Wingdings" pitchFamily="2" charset="2"/>
        <a:buChar char="§"/>
        <a:defRPr kumimoji="1">
          <a:solidFill>
            <a:schemeClr val="tx1"/>
          </a:solidFill>
          <a:latin typeface="+mn-lt"/>
          <a:cs typeface="+mn-cs"/>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kumimoji="1">
          <a:solidFill>
            <a:schemeClr val="tx1"/>
          </a:solidFill>
          <a:latin typeface="+mn-lt"/>
          <a:cs typeface="+mn-cs"/>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kumimoji="1">
          <a:solidFill>
            <a:schemeClr val="tx1"/>
          </a:solidFill>
          <a:latin typeface="+mn-lt"/>
          <a:cs typeface="+mn-cs"/>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kumimoji="1">
          <a:solidFill>
            <a:schemeClr val="tx1"/>
          </a:solidFill>
          <a:latin typeface="+mn-lt"/>
          <a:cs typeface="+mn-cs"/>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kumimoji="1">
          <a:solidFill>
            <a:schemeClr val="tx1"/>
          </a:solidFill>
          <a:latin typeface="+mn-lt"/>
          <a:cs typeface="+mn-cs"/>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kumimoji="1">
          <a:solidFill>
            <a:schemeClr val="tx1"/>
          </a:solidFill>
          <a:latin typeface="+mn-lt"/>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7544" y="16934"/>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dirty="0"/>
              <a:t>マスタ タイトルの書式設定</a:t>
            </a:r>
            <a:endParaRPr lang="en-US" altLang="ja-JP" dirty="0"/>
          </a:p>
        </p:txBody>
      </p:sp>
      <p:sp>
        <p:nvSpPr>
          <p:cNvPr id="1027" name="Rectangle 3"/>
          <p:cNvSpPr>
            <a:spLocks noGrp="1" noChangeArrowheads="1"/>
          </p:cNvSpPr>
          <p:nvPr>
            <p:ph type="body" idx="1"/>
          </p:nvPr>
        </p:nvSpPr>
        <p:spPr bwMode="auto">
          <a:xfrm>
            <a:off x="457200" y="1412776"/>
            <a:ext cx="8229600" cy="47181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altLang="ja-JP" dirty="0"/>
          </a:p>
        </p:txBody>
      </p:sp>
      <p:sp>
        <p:nvSpPr>
          <p:cNvPr id="16629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latin typeface="+mn-lt"/>
              </a:defRPr>
            </a:lvl1pPr>
          </a:lstStyle>
          <a:p>
            <a:pPr>
              <a:defRPr/>
            </a:pPr>
            <a:endParaRPr lang="th-TH" altLang="ja-JP">
              <a:solidFill>
                <a:prstClr val="black"/>
              </a:solidFill>
            </a:endParaRPr>
          </a:p>
        </p:txBody>
      </p:sp>
      <p:sp>
        <p:nvSpPr>
          <p:cNvPr id="1662982"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atin typeface="+mn-lt"/>
              </a:defRPr>
            </a:lvl1pPr>
          </a:lstStyle>
          <a:p>
            <a:pPr>
              <a:defRPr/>
            </a:pPr>
            <a:fld id="{F257A1E1-85EE-44D4-ABC5-BE339D51B73C}" type="slidenum">
              <a:rPr lang="en-US">
                <a:solidFill>
                  <a:prstClr val="black"/>
                </a:solidFill>
              </a:rPr>
              <a:pPr>
                <a:defRPr/>
              </a:pPr>
              <a:t>‹#›</a:t>
            </a:fld>
            <a:endParaRPr lang="th-TH" altLang="ja-JP">
              <a:solidFill>
                <a:prstClr val="black"/>
              </a:solidFill>
            </a:endParaRPr>
          </a:p>
        </p:txBody>
      </p:sp>
      <p:sp>
        <p:nvSpPr>
          <p:cNvPr id="1662984" name="Line 8"/>
          <p:cNvSpPr>
            <a:spLocks noChangeShapeType="1"/>
          </p:cNvSpPr>
          <p:nvPr/>
        </p:nvSpPr>
        <p:spPr bwMode="auto">
          <a:xfrm>
            <a:off x="467544" y="1217958"/>
            <a:ext cx="8244000" cy="0"/>
          </a:xfrm>
          <a:prstGeom prst="line">
            <a:avLst/>
          </a:prstGeom>
          <a:noFill/>
          <a:ln w="19050">
            <a:solidFill>
              <a:schemeClr val="tx2"/>
            </a:solidFill>
            <a:round/>
            <a:headEnd/>
            <a:tailEnd/>
          </a:ln>
          <a:effectLst/>
        </p:spPr>
        <p:txBody>
          <a:bodyPr/>
          <a:lstStyle/>
          <a:p>
            <a:pPr>
              <a:defRPr/>
            </a:pPr>
            <a:endParaRPr lang="ja-JP" altLang="en-US">
              <a:solidFill>
                <a:prstClr val="black"/>
              </a:solidFill>
            </a:endParaRPr>
          </a:p>
        </p:txBody>
      </p:sp>
      <p:sp>
        <p:nvSpPr>
          <p:cNvPr id="11" name="フリーフォーム 10"/>
          <p:cNvSpPr>
            <a:spLocks/>
          </p:cNvSpPr>
          <p:nvPr userDrawn="1"/>
        </p:nvSpPr>
        <p:spPr bwMode="auto">
          <a:xfrm rot="16200000">
            <a:off x="-3205130" y="3195603"/>
            <a:ext cx="6876000" cy="46573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solidFill>
                <a:prstClr val="black"/>
              </a:solidFill>
            </a:endParaRPr>
          </a:p>
        </p:txBody>
      </p:sp>
      <p:sp>
        <p:nvSpPr>
          <p:cNvPr id="12" name="フリーフォーム 11"/>
          <p:cNvSpPr>
            <a:spLocks/>
          </p:cNvSpPr>
          <p:nvPr userDrawn="1"/>
        </p:nvSpPr>
        <p:spPr bwMode="auto">
          <a:xfrm rot="16200000">
            <a:off x="-1877194" y="1877194"/>
            <a:ext cx="3996482" cy="242094"/>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solidFill>
                <a:prstClr val="black"/>
              </a:solidFill>
            </a:endParaRPr>
          </a:p>
        </p:txBody>
      </p:sp>
      <p:pic>
        <p:nvPicPr>
          <p:cNvPr id="10" name="図 9" descr="統計局_和英_横.gif"/>
          <p:cNvPicPr>
            <a:picLocks noChangeAspect="1"/>
          </p:cNvPicPr>
          <p:nvPr userDrawn="1"/>
        </p:nvPicPr>
        <p:blipFill>
          <a:blip r:embed="rId14" cstate="print"/>
          <a:stretch>
            <a:fillRect/>
          </a:stretch>
        </p:blipFill>
        <p:spPr>
          <a:xfrm>
            <a:off x="467545" y="6173957"/>
            <a:ext cx="2520279" cy="622485"/>
          </a:xfrm>
          <a:prstGeom prst="rect">
            <a:avLst/>
          </a:prstGeom>
        </p:spPr>
      </p:pic>
    </p:spTree>
    <p:extLst>
      <p:ext uri="{BB962C8B-B14F-4D97-AF65-F5344CB8AC3E}">
        <p14:creationId xmlns:p14="http://schemas.microsoft.com/office/powerpoint/2010/main" val="250258927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hf hdr="0" ftr="0" dt="0"/>
  <p:txStyles>
    <p:title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Garamond" pitchFamily="18" charset="0"/>
          <a:cs typeface="Angsana New" pitchFamily="18" charset="-34"/>
        </a:defRPr>
      </a:lvl2pPr>
      <a:lvl3pPr algn="l" rtl="0" eaLnBrk="1" fontAlgn="base" hangingPunct="1">
        <a:spcBef>
          <a:spcPct val="0"/>
        </a:spcBef>
        <a:spcAft>
          <a:spcPct val="0"/>
        </a:spcAft>
        <a:defRPr kumimoji="1" sz="4400">
          <a:solidFill>
            <a:schemeClr val="tx2"/>
          </a:solidFill>
          <a:latin typeface="Garamond" pitchFamily="18" charset="0"/>
          <a:cs typeface="Angsana New" pitchFamily="18" charset="-34"/>
        </a:defRPr>
      </a:lvl3pPr>
      <a:lvl4pPr algn="l" rtl="0" eaLnBrk="1" fontAlgn="base" hangingPunct="1">
        <a:spcBef>
          <a:spcPct val="0"/>
        </a:spcBef>
        <a:spcAft>
          <a:spcPct val="0"/>
        </a:spcAft>
        <a:defRPr kumimoji="1" sz="4400">
          <a:solidFill>
            <a:schemeClr val="tx2"/>
          </a:solidFill>
          <a:latin typeface="Garamond" pitchFamily="18" charset="0"/>
          <a:cs typeface="Angsana New" pitchFamily="18" charset="-34"/>
        </a:defRPr>
      </a:lvl4pPr>
      <a:lvl5pPr algn="l" rtl="0" eaLnBrk="1" fontAlgn="base" hangingPunct="1">
        <a:spcBef>
          <a:spcPct val="0"/>
        </a:spcBef>
        <a:spcAft>
          <a:spcPct val="0"/>
        </a:spcAft>
        <a:defRPr kumimoji="1" sz="4400">
          <a:solidFill>
            <a:schemeClr val="tx2"/>
          </a:solidFill>
          <a:latin typeface="Garamond" pitchFamily="18" charset="0"/>
          <a:cs typeface="Angsana New" pitchFamily="18" charset="-34"/>
        </a:defRPr>
      </a:lvl5pPr>
      <a:lvl6pPr marL="457200" algn="l" rtl="0" eaLnBrk="1" fontAlgn="base" hangingPunct="1">
        <a:spcBef>
          <a:spcPct val="0"/>
        </a:spcBef>
        <a:spcAft>
          <a:spcPct val="0"/>
        </a:spcAft>
        <a:defRPr kumimoji="1" sz="4400">
          <a:solidFill>
            <a:schemeClr val="tx2"/>
          </a:solidFill>
          <a:latin typeface="Garamond" pitchFamily="18" charset="0"/>
          <a:cs typeface="Angsana New" pitchFamily="18" charset="-34"/>
        </a:defRPr>
      </a:lvl6pPr>
      <a:lvl7pPr marL="914400" algn="l" rtl="0" eaLnBrk="1" fontAlgn="base" hangingPunct="1">
        <a:spcBef>
          <a:spcPct val="0"/>
        </a:spcBef>
        <a:spcAft>
          <a:spcPct val="0"/>
        </a:spcAft>
        <a:defRPr kumimoji="1" sz="4400">
          <a:solidFill>
            <a:schemeClr val="tx2"/>
          </a:solidFill>
          <a:latin typeface="Garamond" pitchFamily="18" charset="0"/>
          <a:cs typeface="Angsana New" pitchFamily="18" charset="-34"/>
        </a:defRPr>
      </a:lvl7pPr>
      <a:lvl8pPr marL="1371600" algn="l" rtl="0" eaLnBrk="1" fontAlgn="base" hangingPunct="1">
        <a:spcBef>
          <a:spcPct val="0"/>
        </a:spcBef>
        <a:spcAft>
          <a:spcPct val="0"/>
        </a:spcAft>
        <a:defRPr kumimoji="1" sz="4400">
          <a:solidFill>
            <a:schemeClr val="tx2"/>
          </a:solidFill>
          <a:latin typeface="Garamond" pitchFamily="18" charset="0"/>
          <a:cs typeface="Angsana New" pitchFamily="18" charset="-34"/>
        </a:defRPr>
      </a:lvl8pPr>
      <a:lvl9pPr marL="1828800" algn="l" rtl="0" eaLnBrk="1" fontAlgn="base" hangingPunct="1">
        <a:spcBef>
          <a:spcPct val="0"/>
        </a:spcBef>
        <a:spcAft>
          <a:spcPct val="0"/>
        </a:spcAft>
        <a:defRPr kumimoji="1" sz="4400">
          <a:solidFill>
            <a:schemeClr val="tx2"/>
          </a:solidFill>
          <a:latin typeface="Garamond" pitchFamily="18" charset="0"/>
          <a:cs typeface="Angsana New" pitchFamily="18" charset="-34"/>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p"/>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75000"/>
        <a:buFont typeface="Wingdings" pitchFamily="2" charset="2"/>
        <a:buChar char="n"/>
        <a:defRPr kumimoji="1" sz="2400">
          <a:solidFill>
            <a:schemeClr val="tx1"/>
          </a:solidFill>
          <a:latin typeface="+mn-lt"/>
          <a:cs typeface="+mn-cs"/>
        </a:defRPr>
      </a:lvl2pPr>
      <a:lvl3pPr marL="1143000" indent="-228600" algn="l" rtl="0" eaLnBrk="1" fontAlgn="base" hangingPunct="1">
        <a:spcBef>
          <a:spcPct val="20000"/>
        </a:spcBef>
        <a:spcAft>
          <a:spcPct val="0"/>
        </a:spcAft>
        <a:buClr>
          <a:schemeClr val="accent1"/>
        </a:buClr>
        <a:buSzPct val="65000"/>
        <a:buFont typeface="Wingdings" pitchFamily="2" charset="2"/>
        <a:buChar char="p"/>
        <a:defRPr kumimoji="1" sz="2000">
          <a:solidFill>
            <a:schemeClr val="tx1"/>
          </a:solidFill>
          <a:latin typeface="+mn-lt"/>
          <a:cs typeface="+mn-cs"/>
        </a:defRPr>
      </a:lvl3pPr>
      <a:lvl4pPr marL="1600200" indent="-228600" algn="l" rtl="0" eaLnBrk="1" fontAlgn="base" hangingPunct="1">
        <a:spcBef>
          <a:spcPct val="20000"/>
        </a:spcBef>
        <a:spcAft>
          <a:spcPct val="0"/>
        </a:spcAft>
        <a:buClr>
          <a:schemeClr val="bg2"/>
        </a:buClr>
        <a:buFont typeface="Wingdings" pitchFamily="2" charset="2"/>
        <a:buChar char="§"/>
        <a:defRPr kumimoji="1">
          <a:solidFill>
            <a:schemeClr val="tx1"/>
          </a:solidFill>
          <a:latin typeface="+mn-lt"/>
          <a:cs typeface="+mn-cs"/>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kumimoji="1">
          <a:solidFill>
            <a:schemeClr val="tx1"/>
          </a:solidFill>
          <a:latin typeface="+mn-lt"/>
          <a:cs typeface="+mn-cs"/>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kumimoji="1">
          <a:solidFill>
            <a:schemeClr val="tx1"/>
          </a:solidFill>
          <a:latin typeface="+mn-lt"/>
          <a:cs typeface="+mn-cs"/>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kumimoji="1">
          <a:solidFill>
            <a:schemeClr val="tx1"/>
          </a:solidFill>
          <a:latin typeface="+mn-lt"/>
          <a:cs typeface="+mn-cs"/>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kumimoji="1">
          <a:solidFill>
            <a:schemeClr val="tx1"/>
          </a:solidFill>
          <a:latin typeface="+mn-lt"/>
          <a:cs typeface="+mn-cs"/>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kumimoji="1">
          <a:solidFill>
            <a:schemeClr val="tx1"/>
          </a:solidFill>
          <a:latin typeface="+mn-lt"/>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8.jpeg"/><Relationship Id="rId4" Type="http://schemas.openxmlformats.org/officeDocument/2006/relationships/diagramLayout" Target="../diagrams/layout8.xml"/><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emf"/><Relationship Id="rId5" Type="http://schemas.microsoft.com/office/2007/relationships/hdphoto" Target="../media/hdphoto1.wdp"/><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4.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11.png"/><Relationship Id="rId7" Type="http://schemas.openxmlformats.org/officeDocument/2006/relationships/diagramQuickStyle" Target="../diagrams/quickStyle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10" Type="http://schemas.openxmlformats.org/officeDocument/2006/relationships/chart" Target="../charts/chart1.xml"/><Relationship Id="rId4" Type="http://schemas.openxmlformats.org/officeDocument/2006/relationships/image" Target="../media/image4.jpeg"/><Relationship Id="rId9" Type="http://schemas.microsoft.com/office/2007/relationships/diagramDrawing" Target="../diagrams/drawing10.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4.jpeg"/><Relationship Id="rId3" Type="http://schemas.openxmlformats.org/officeDocument/2006/relationships/diagramLayout" Target="../diagrams/layout11.xml"/><Relationship Id="rId7" Type="http://schemas.openxmlformats.org/officeDocument/2006/relationships/image" Target="../media/image12.png"/><Relationship Id="rId12" Type="http://schemas.microsoft.com/office/2007/relationships/diagramDrawing" Target="../diagrams/drawing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openxmlformats.org/officeDocument/2006/relationships/diagramColors" Target="../diagrams/colors12.xml"/><Relationship Id="rId5" Type="http://schemas.openxmlformats.org/officeDocument/2006/relationships/diagramColors" Target="../diagrams/colors11.xml"/><Relationship Id="rId10" Type="http://schemas.openxmlformats.org/officeDocument/2006/relationships/diagramQuickStyle" Target="../diagrams/quickStyle12.xml"/><Relationship Id="rId4" Type="http://schemas.openxmlformats.org/officeDocument/2006/relationships/diagramQuickStyle" Target="../diagrams/quickStyle11.xml"/><Relationship Id="rId9"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hyperlink" Target="http://www.stat.go.jp/english/data/e-census.html" TargetMode="External"/><Relationship Id="rId4" Type="http://schemas.openxmlformats.org/officeDocument/2006/relationships/hyperlink" Target="http://www.stat.go.jp/english/index.html"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280" y="620688"/>
            <a:ext cx="8926760" cy="2052387"/>
          </a:xfrm>
        </p:spPr>
        <p:txBody>
          <a:bodyPr/>
          <a:lstStyle/>
          <a:p>
            <a:pPr algn="ctr"/>
            <a:r>
              <a:rPr lang="en-US" altLang="ja-JP" b="1" i="1" dirty="0"/>
              <a:t>New Data Sources and Outputs of the Business Register</a:t>
            </a:r>
            <a:r>
              <a:rPr lang="ja-JP" altLang="en-US" b="1" i="1" dirty="0"/>
              <a:t> </a:t>
            </a:r>
            <a:r>
              <a:rPr lang="en-US" altLang="ja-JP" b="1" i="1" dirty="0"/>
              <a:t>in Japan</a:t>
            </a:r>
            <a:endParaRPr lang="ja-JP" altLang="ja-JP" dirty="0"/>
          </a:p>
        </p:txBody>
      </p:sp>
      <p:sp>
        <p:nvSpPr>
          <p:cNvPr id="3" name="サブタイトル 2"/>
          <p:cNvSpPr>
            <a:spLocks noGrp="1"/>
          </p:cNvSpPr>
          <p:nvPr>
            <p:ph type="subTitle" idx="1"/>
          </p:nvPr>
        </p:nvSpPr>
        <p:spPr>
          <a:xfrm>
            <a:off x="395536" y="3600463"/>
            <a:ext cx="8280920" cy="1052673"/>
          </a:xfrm>
        </p:spPr>
        <p:txBody>
          <a:bodyPr/>
          <a:lstStyle/>
          <a:p>
            <a:r>
              <a:rPr kumimoji="1" lang="en-US" altLang="ja-JP" dirty="0" err="1">
                <a:latin typeface="Times New Roman" panose="02020603050405020304" pitchFamily="18" charset="0"/>
                <a:cs typeface="Times New Roman" panose="02020603050405020304" pitchFamily="18" charset="0"/>
              </a:rPr>
              <a:t>Masatsugu</a:t>
            </a:r>
            <a:r>
              <a:rPr kumimoji="1" lang="en-US" altLang="ja-JP" dirty="0">
                <a:latin typeface="Times New Roman" panose="02020603050405020304" pitchFamily="18" charset="0"/>
                <a:cs typeface="Times New Roman" panose="02020603050405020304" pitchFamily="18" charset="0"/>
              </a:rPr>
              <a:t> KITAHARA</a:t>
            </a:r>
            <a:endParaRPr lang="en-US" altLang="ja-JP" dirty="0">
              <a:latin typeface="Times New Roman" panose="02020603050405020304" pitchFamily="18" charset="0"/>
              <a:cs typeface="Times New Roman" panose="02020603050405020304" pitchFamily="18" charset="0"/>
            </a:endParaRPr>
          </a:p>
          <a:p>
            <a:r>
              <a:rPr lang="en-US" altLang="ja-JP" dirty="0">
                <a:latin typeface="Times New Roman" panose="02020603050405020304" pitchFamily="18" charset="0"/>
                <a:cs typeface="Times New Roman" panose="02020603050405020304" pitchFamily="18" charset="0"/>
              </a:rPr>
              <a:t>Masao TAKAHASHI</a:t>
            </a:r>
            <a:endParaRPr kumimoji="1" lang="en-US" altLang="ja-JP" dirty="0">
              <a:latin typeface="Times New Roman" panose="02020603050405020304" pitchFamily="18" charset="0"/>
              <a:cs typeface="Times New Roman" panose="02020603050405020304" pitchFamily="18" charset="0"/>
            </a:endParaRPr>
          </a:p>
        </p:txBody>
      </p:sp>
      <p:sp>
        <p:nvSpPr>
          <p:cNvPr id="4" name="Text Box 4"/>
          <p:cNvSpPr txBox="1">
            <a:spLocks noChangeArrowheads="1"/>
          </p:cNvSpPr>
          <p:nvPr/>
        </p:nvSpPr>
        <p:spPr bwMode="auto">
          <a:xfrm>
            <a:off x="467544" y="4718754"/>
            <a:ext cx="6838528" cy="1446550"/>
          </a:xfrm>
          <a:prstGeom prst="rect">
            <a:avLst/>
          </a:prstGeom>
          <a:noFill/>
          <a:ln w="3175" algn="ctr">
            <a:noFill/>
            <a:miter lim="800000"/>
            <a:headEnd/>
            <a:tailEnd/>
          </a:ln>
        </p:spPr>
        <p:txBody>
          <a:bodyPr wrap="square">
            <a:spAutoFit/>
          </a:bodyPr>
          <a:lstStyle/>
          <a:p>
            <a:r>
              <a:rPr lang="en-US" altLang="ja-JP" sz="2200" dirty="0">
                <a:latin typeface="Times New Roman" panose="02020603050405020304" pitchFamily="18" charset="0"/>
                <a:ea typeface="HG創英角ｺﾞｼｯｸUB" pitchFamily="49" charset="-128"/>
                <a:cs typeface="Times New Roman" panose="02020603050405020304" pitchFamily="18" charset="0"/>
              </a:rPr>
              <a:t>Statistical Business Register Management Division, </a:t>
            </a:r>
            <a:r>
              <a:rPr kumimoji="1" lang="en-US" altLang="ja-JP" sz="2200" dirty="0">
                <a:latin typeface="Times New Roman" panose="02020603050405020304" pitchFamily="18" charset="0"/>
                <a:ea typeface="HG創英角ｺﾞｼｯｸUB" pitchFamily="49" charset="-128"/>
                <a:cs typeface="Times New Roman" panose="02020603050405020304" pitchFamily="18" charset="0"/>
              </a:rPr>
              <a:t>Statistics Bureau,</a:t>
            </a:r>
          </a:p>
          <a:p>
            <a:r>
              <a:rPr kumimoji="1" lang="en-US" altLang="ja-JP" sz="2200" dirty="0">
                <a:latin typeface="Times New Roman" panose="02020603050405020304" pitchFamily="18" charset="0"/>
                <a:ea typeface="HG創英角ｺﾞｼｯｸUB" pitchFamily="49" charset="-128"/>
                <a:cs typeface="Times New Roman" panose="02020603050405020304" pitchFamily="18" charset="0"/>
              </a:rPr>
              <a:t>Ministry of Internal Affairs and Communications</a:t>
            </a:r>
          </a:p>
          <a:p>
            <a:r>
              <a:rPr kumimoji="1" lang="en-US" altLang="ja-JP" sz="2200" dirty="0">
                <a:latin typeface="Times New Roman" panose="02020603050405020304" pitchFamily="18" charset="0"/>
                <a:ea typeface="HG創英角ｺﾞｼｯｸUB" pitchFamily="49" charset="-128"/>
                <a:cs typeface="Times New Roman" panose="02020603050405020304" pitchFamily="18" charset="0"/>
              </a:rPr>
              <a:t>Government of Japan</a:t>
            </a:r>
          </a:p>
        </p:txBody>
      </p:sp>
      <p:sp>
        <p:nvSpPr>
          <p:cNvPr id="5" name="スライド番号プレースホルダー 4"/>
          <p:cNvSpPr>
            <a:spLocks noGrp="1"/>
          </p:cNvSpPr>
          <p:nvPr>
            <p:ph type="sldNum" sz="quarter" idx="12"/>
          </p:nvPr>
        </p:nvSpPr>
        <p:spPr/>
        <p:txBody>
          <a:bodyPr/>
          <a:lstStyle/>
          <a:p>
            <a:fld id="{0AB5BE29-B061-48A3-B4F6-6E70D2B5E9F9}" type="slidenum">
              <a:rPr kumimoji="1" lang="ja-JP" altLang="en-US" smtClean="0"/>
              <a:pPr/>
              <a:t>1</a:t>
            </a:fld>
            <a:endParaRPr kumimoji="1"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Times New Roman" panose="02020603050405020304" pitchFamily="18" charset="0"/>
                <a:cs typeface="Times New Roman" panose="02020603050405020304" pitchFamily="18" charset="0"/>
              </a:rPr>
              <a:t>Contents</a:t>
            </a:r>
            <a:endParaRPr kumimoji="1" lang="ja-JP" altLang="en-US" dirty="0">
              <a:latin typeface="Times New Roman" panose="02020603050405020304" pitchFamily="18" charset="0"/>
              <a:cs typeface="Times New Roman" panose="02020603050405020304" pitchFamily="18" charset="0"/>
            </a:endParaRPr>
          </a:p>
        </p:txBody>
      </p:sp>
      <p:sp>
        <p:nvSpPr>
          <p:cNvPr id="3" name="コンテンツ プレースホルダ 2"/>
          <p:cNvSpPr>
            <a:spLocks noGrp="1"/>
          </p:cNvSpPr>
          <p:nvPr>
            <p:ph idx="1"/>
          </p:nvPr>
        </p:nvSpPr>
        <p:spPr>
          <a:xfrm>
            <a:off x="395536" y="1412776"/>
            <a:ext cx="8712968" cy="4718149"/>
          </a:xfrm>
          <a:solidFill>
            <a:schemeClr val="bg1"/>
          </a:solidFill>
        </p:spPr>
        <p:txBody>
          <a:bodyPr/>
          <a:lstStyle/>
          <a:p>
            <a:pPr marL="571500" indent="-571500">
              <a:buFont typeface="+mj-lt"/>
              <a:buAutoNum type="romanUcPeriod"/>
            </a:pPr>
            <a:r>
              <a:rPr lang="en-US" altLang="ja-JP" dirty="0">
                <a:latin typeface="Times New Roman" panose="02020603050405020304" pitchFamily="18" charset="0"/>
                <a:cs typeface="Times New Roman" panose="02020603050405020304" pitchFamily="18" charset="0"/>
              </a:rPr>
              <a:t>Introduction</a:t>
            </a:r>
          </a:p>
          <a:p>
            <a:pPr marL="571500" indent="-571500">
              <a:buFont typeface="+mj-lt"/>
              <a:buAutoNum type="romanUcPeriod"/>
            </a:pPr>
            <a:r>
              <a:rPr kumimoji="1" lang="en-US" altLang="ja-JP" dirty="0">
                <a:latin typeface="Times New Roman" panose="02020603050405020304" pitchFamily="18" charset="0"/>
                <a:cs typeface="Times New Roman" panose="02020603050405020304" pitchFamily="18" charset="0"/>
              </a:rPr>
              <a:t>The Outline of the </a:t>
            </a:r>
            <a:r>
              <a:rPr kumimoji="1" lang="en-US" altLang="ja-JP" dirty="0" smtClean="0">
                <a:latin typeface="Times New Roman" panose="02020603050405020304" pitchFamily="18" charset="0"/>
                <a:cs typeface="Times New Roman" panose="02020603050405020304" pitchFamily="18" charset="0"/>
              </a:rPr>
              <a:t>Japanese Business </a:t>
            </a:r>
            <a:r>
              <a:rPr kumimoji="1" lang="en-US" altLang="ja-JP" dirty="0">
                <a:latin typeface="Times New Roman" panose="02020603050405020304" pitchFamily="18" charset="0"/>
                <a:cs typeface="Times New Roman" panose="02020603050405020304" pitchFamily="18" charset="0"/>
              </a:rPr>
              <a:t>Register</a:t>
            </a:r>
          </a:p>
          <a:p>
            <a:pPr marL="571500" indent="-571500">
              <a:buFont typeface="+mj-lt"/>
              <a:buAutoNum type="romanUcPeriod"/>
            </a:pPr>
            <a:r>
              <a:rPr lang="en-US" altLang="ja-JP" sz="4400" b="1" dirty="0">
                <a:latin typeface="Times New Roman" panose="02020603050405020304" pitchFamily="18" charset="0"/>
                <a:cs typeface="Times New Roman" panose="02020603050405020304" pitchFamily="18" charset="0"/>
              </a:rPr>
              <a:t>Use of New Data Sources</a:t>
            </a:r>
          </a:p>
          <a:p>
            <a:pPr marL="571500" indent="-571500">
              <a:buFont typeface="+mj-lt"/>
              <a:buAutoNum type="romanUcPeriod"/>
            </a:pPr>
            <a:r>
              <a:rPr lang="en-US" altLang="ja-JP" dirty="0">
                <a:latin typeface="Times New Roman" panose="02020603050405020304" pitchFamily="18" charset="0"/>
                <a:cs typeface="Times New Roman" panose="02020603050405020304" pitchFamily="18" charset="0"/>
              </a:rPr>
              <a:t>New Statistics by Using the </a:t>
            </a:r>
            <a:r>
              <a:rPr lang="en-US" altLang="ja-JP" dirty="0" smtClean="0">
                <a:latin typeface="Times New Roman" panose="02020603050405020304" pitchFamily="18" charset="0"/>
                <a:cs typeface="Times New Roman" panose="02020603050405020304" pitchFamily="18" charset="0"/>
              </a:rPr>
              <a:t>Japanese Business </a:t>
            </a:r>
            <a:r>
              <a:rPr lang="en-US" altLang="ja-JP" dirty="0">
                <a:latin typeface="Times New Roman" panose="02020603050405020304" pitchFamily="18" charset="0"/>
                <a:cs typeface="Times New Roman" panose="02020603050405020304" pitchFamily="18" charset="0"/>
              </a:rPr>
              <a:t>Register</a:t>
            </a:r>
            <a:endParaRPr kumimoji="1" lang="en-US" altLang="ja-JP" dirty="0">
              <a:latin typeface="Times New Roman" panose="02020603050405020304" pitchFamily="18" charset="0"/>
              <a:cs typeface="Times New Roman" panose="02020603050405020304" pitchFamily="18" charset="0"/>
            </a:endParaRPr>
          </a:p>
          <a:p>
            <a:pPr marL="0" indent="0">
              <a:buNone/>
            </a:pPr>
            <a:endParaRPr kumimoji="1" lang="ja-JP" altLang="en-US" dirty="0">
              <a:latin typeface="Times New Roman" panose="02020603050405020304" pitchFamily="18" charset="0"/>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0AB5BE29-B061-48A3-B4F6-6E70D2B5E9F9}" type="slidenum">
              <a:rPr kumimoji="1" lang="ja-JP" altLang="en-US" smtClean="0"/>
              <a:pPr/>
              <a:t>10</a:t>
            </a:fld>
            <a:endParaRPr kumimoji="1" lang="ja-JP" altLang="en-US"/>
          </a:p>
        </p:txBody>
      </p:sp>
    </p:spTree>
    <p:extLst>
      <p:ext uri="{BB962C8B-B14F-4D97-AF65-F5344CB8AC3E}">
        <p14:creationId xmlns:p14="http://schemas.microsoft.com/office/powerpoint/2010/main" val="149087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466740A3-A887-4C35-BBAC-9E747C27C6B7}"/>
              </a:ext>
            </a:extLst>
          </p:cNvPr>
          <p:cNvSpPr>
            <a:spLocks noGrp="1"/>
          </p:cNvSpPr>
          <p:nvPr>
            <p:ph type="title"/>
          </p:nvPr>
        </p:nvSpPr>
        <p:spPr/>
        <p:txBody>
          <a:bodyPr/>
          <a:lstStyle/>
          <a:p>
            <a:r>
              <a:rPr kumimoji="1" lang="en-US" altLang="ja-JP" dirty="0"/>
              <a:t>Utilization of New Data Sources</a:t>
            </a:r>
            <a:endParaRPr kumimoji="1" lang="ja-JP" altLang="en-US" dirty="0"/>
          </a:p>
        </p:txBody>
      </p:sp>
      <p:sp>
        <p:nvSpPr>
          <p:cNvPr id="4" name="スライド番号プレースホルダー 3">
            <a:extLst>
              <a:ext uri="{FF2B5EF4-FFF2-40B4-BE49-F238E27FC236}">
                <a16:creationId xmlns="" xmlns:a16="http://schemas.microsoft.com/office/drawing/2014/main" id="{5C4E3E41-B861-4113-AEA8-5E8EAE17D198}"/>
              </a:ext>
            </a:extLst>
          </p:cNvPr>
          <p:cNvSpPr>
            <a:spLocks noGrp="1"/>
          </p:cNvSpPr>
          <p:nvPr>
            <p:ph type="sldNum" sz="quarter" idx="12"/>
          </p:nvPr>
        </p:nvSpPr>
        <p:spPr>
          <a:xfrm>
            <a:off x="7046912" y="6597352"/>
            <a:ext cx="2133600" cy="457200"/>
          </a:xfrm>
        </p:spPr>
        <p:txBody>
          <a:bodyPr/>
          <a:lstStyle/>
          <a:p>
            <a:fld id="{0AB5BE29-B061-48A3-B4F6-6E70D2B5E9F9}" type="slidenum">
              <a:rPr kumimoji="1" lang="ja-JP" altLang="en-US" smtClean="0"/>
              <a:pPr/>
              <a:t>11</a:t>
            </a:fld>
            <a:endParaRPr kumimoji="1" lang="ja-JP" altLang="en-US" dirty="0"/>
          </a:p>
        </p:txBody>
      </p:sp>
      <p:graphicFrame>
        <p:nvGraphicFramePr>
          <p:cNvPr id="5" name="図表 4">
            <a:extLst>
              <a:ext uri="{FF2B5EF4-FFF2-40B4-BE49-F238E27FC236}">
                <a16:creationId xmlns="" xmlns:a16="http://schemas.microsoft.com/office/drawing/2014/main" id="{43DBEE12-1CCA-417C-BAF9-A863C772CEFD}"/>
              </a:ext>
            </a:extLst>
          </p:cNvPr>
          <p:cNvGraphicFramePr/>
          <p:nvPr>
            <p:extLst>
              <p:ext uri="{D42A27DB-BD31-4B8C-83A1-F6EECF244321}">
                <p14:modId xmlns:p14="http://schemas.microsoft.com/office/powerpoint/2010/main" val="3834594122"/>
              </p:ext>
            </p:extLst>
          </p:nvPr>
        </p:nvGraphicFramePr>
        <p:xfrm>
          <a:off x="179512" y="1124744"/>
          <a:ext cx="6672064"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円柱 5">
            <a:extLst>
              <a:ext uri="{FF2B5EF4-FFF2-40B4-BE49-F238E27FC236}">
                <a16:creationId xmlns="" xmlns:a16="http://schemas.microsoft.com/office/drawing/2014/main" id="{AC87B156-8AA1-4AC1-A58C-413B54BA038E}"/>
              </a:ext>
            </a:extLst>
          </p:cNvPr>
          <p:cNvSpPr/>
          <p:nvPr/>
        </p:nvSpPr>
        <p:spPr bwMode="auto">
          <a:xfrm>
            <a:off x="395536" y="2348880"/>
            <a:ext cx="1224136" cy="1107810"/>
          </a:xfrm>
          <a:prstGeom prst="can">
            <a:avLst/>
          </a:prstGeom>
          <a:solidFill>
            <a:schemeClr val="accent2"/>
          </a:solidFill>
          <a:ln w="9525" cap="flat" cmpd="sng" algn="ctr">
            <a:solidFill>
              <a:schemeClr val="tx1"/>
            </a:solidFill>
            <a:prstDash val="solid"/>
            <a:round/>
            <a:headEnd type="none" w="med" len="med"/>
            <a:tailEnd type="none" w="med" len="med"/>
          </a:ln>
          <a:effectLst/>
          <a:scene3d>
            <a:camera prst="perspectiveRelaxedModerately"/>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chemeClr val="tx1"/>
              </a:solidFill>
              <a:effectLst/>
              <a:latin typeface="Arial" charset="0"/>
              <a:cs typeface="Angsana New" pitchFamily="18" charset="-34"/>
            </a:endParaRPr>
          </a:p>
        </p:txBody>
      </p:sp>
      <p:sp>
        <p:nvSpPr>
          <p:cNvPr id="7" name="円柱 6">
            <a:extLst>
              <a:ext uri="{FF2B5EF4-FFF2-40B4-BE49-F238E27FC236}">
                <a16:creationId xmlns="" xmlns:a16="http://schemas.microsoft.com/office/drawing/2014/main" id="{B06E0D8C-416D-4166-A467-3219E31625AE}"/>
              </a:ext>
            </a:extLst>
          </p:cNvPr>
          <p:cNvSpPr/>
          <p:nvPr/>
        </p:nvSpPr>
        <p:spPr bwMode="auto">
          <a:xfrm>
            <a:off x="5652120" y="1412776"/>
            <a:ext cx="1224136" cy="1107810"/>
          </a:xfrm>
          <a:prstGeom prst="can">
            <a:avLst/>
          </a:prstGeom>
          <a:solidFill>
            <a:schemeClr val="accent2"/>
          </a:solidFill>
          <a:ln w="9525" cap="flat" cmpd="sng" algn="ctr">
            <a:solidFill>
              <a:schemeClr val="tx1"/>
            </a:solidFill>
            <a:prstDash val="solid"/>
            <a:round/>
            <a:headEnd type="none" w="med" len="med"/>
            <a:tailEnd type="none" w="med" len="med"/>
          </a:ln>
          <a:effectLst/>
          <a:scene3d>
            <a:camera prst="perspectiveRelaxedModerately"/>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chemeClr val="tx1"/>
              </a:solidFill>
              <a:effectLst/>
              <a:latin typeface="Arial" charset="0"/>
              <a:cs typeface="Angsana New" pitchFamily="18" charset="-34"/>
            </a:endParaRPr>
          </a:p>
        </p:txBody>
      </p:sp>
      <p:graphicFrame>
        <p:nvGraphicFramePr>
          <p:cNvPr id="10" name="図表 9">
            <a:extLst>
              <a:ext uri="{FF2B5EF4-FFF2-40B4-BE49-F238E27FC236}">
                <a16:creationId xmlns="" xmlns:a16="http://schemas.microsoft.com/office/drawing/2014/main" id="{66D5BD5C-4139-49B4-B26E-D17D934E7619}"/>
              </a:ext>
            </a:extLst>
          </p:cNvPr>
          <p:cNvGraphicFramePr/>
          <p:nvPr>
            <p:extLst>
              <p:ext uri="{D42A27DB-BD31-4B8C-83A1-F6EECF244321}">
                <p14:modId xmlns:p14="http://schemas.microsoft.com/office/powerpoint/2010/main" val="2048753033"/>
              </p:ext>
            </p:extLst>
          </p:nvPr>
        </p:nvGraphicFramePr>
        <p:xfrm>
          <a:off x="1691680" y="2996952"/>
          <a:ext cx="7359893" cy="37444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テキスト ボックス 7"/>
          <p:cNvSpPr txBox="1"/>
          <p:nvPr/>
        </p:nvSpPr>
        <p:spPr>
          <a:xfrm>
            <a:off x="5724128" y="1700808"/>
            <a:ext cx="1152880" cy="646331"/>
          </a:xfrm>
          <a:prstGeom prst="rect">
            <a:avLst/>
          </a:prstGeom>
          <a:noFill/>
        </p:spPr>
        <p:txBody>
          <a:bodyPr wrap="none" rtlCol="0">
            <a:spAutoFit/>
          </a:bodyPr>
          <a:lstStyle/>
          <a:p>
            <a:r>
              <a:rPr lang="en-US" altLang="ja-JP" dirty="0"/>
              <a:t>Updated</a:t>
            </a:r>
          </a:p>
          <a:p>
            <a:r>
              <a:rPr lang="en-US" altLang="ja-JP" dirty="0"/>
              <a:t>   JBR</a:t>
            </a:r>
            <a:endParaRPr kumimoji="1" lang="en-US" altLang="ja-JP" dirty="0"/>
          </a:p>
        </p:txBody>
      </p:sp>
      <p:sp>
        <p:nvSpPr>
          <p:cNvPr id="9" name="テキスト ボックス 8"/>
          <p:cNvSpPr txBox="1"/>
          <p:nvPr/>
        </p:nvSpPr>
        <p:spPr>
          <a:xfrm>
            <a:off x="721708" y="2780928"/>
            <a:ext cx="607859" cy="369332"/>
          </a:xfrm>
          <a:prstGeom prst="rect">
            <a:avLst/>
          </a:prstGeom>
          <a:noFill/>
        </p:spPr>
        <p:txBody>
          <a:bodyPr wrap="none" rtlCol="0">
            <a:spAutoFit/>
          </a:bodyPr>
          <a:lstStyle/>
          <a:p>
            <a:r>
              <a:rPr lang="en-US" altLang="ja-JP" dirty="0"/>
              <a:t>JBR</a:t>
            </a:r>
            <a:endParaRPr kumimoji="1" lang="en-US" altLang="ja-JP" dirty="0"/>
          </a:p>
        </p:txBody>
      </p:sp>
    </p:spTree>
    <p:extLst>
      <p:ext uri="{BB962C8B-B14F-4D97-AF65-F5344CB8AC3E}">
        <p14:creationId xmlns:p14="http://schemas.microsoft.com/office/powerpoint/2010/main" val="2021723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0">
            <a:extLst>
              <a:ext uri="{FF2B5EF4-FFF2-40B4-BE49-F238E27FC236}">
                <a16:creationId xmlns="" xmlns:a16="http://schemas.microsoft.com/office/drawing/2014/main" id="{64431048-6592-4F7E-A7AC-FAC74DF8BC20}"/>
              </a:ext>
            </a:extLst>
          </p:cNvPr>
          <p:cNvSpPr/>
          <p:nvPr/>
        </p:nvSpPr>
        <p:spPr bwMode="auto">
          <a:xfrm>
            <a:off x="3898527" y="5652781"/>
            <a:ext cx="5112568" cy="954692"/>
          </a:xfrm>
          <a:prstGeom prst="roundRect">
            <a:avLst/>
          </a:prstGeom>
          <a:blipFill>
            <a:blip r:embed="rId2"/>
            <a:tile tx="0" ty="0" sx="100000" sy="100000" flip="none" algn="tl"/>
          </a:blip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chemeClr val="tx1"/>
              </a:solidFill>
              <a:effectLst/>
              <a:latin typeface="Arial" charset="0"/>
              <a:cs typeface="Angsana New" pitchFamily="18" charset="-34"/>
            </a:endParaRPr>
          </a:p>
        </p:txBody>
      </p:sp>
      <p:sp>
        <p:nvSpPr>
          <p:cNvPr id="12" name="角丸四角形 11"/>
          <p:cNvSpPr/>
          <p:nvPr/>
        </p:nvSpPr>
        <p:spPr bwMode="auto">
          <a:xfrm>
            <a:off x="323528" y="1700808"/>
            <a:ext cx="8712968" cy="2016224"/>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chemeClr val="tx1"/>
              </a:solidFill>
              <a:effectLst/>
              <a:latin typeface="Arial" charset="0"/>
              <a:cs typeface="Angsana New" pitchFamily="18" charset="-34"/>
            </a:endParaRPr>
          </a:p>
        </p:txBody>
      </p:sp>
      <p:sp>
        <p:nvSpPr>
          <p:cNvPr id="5" name="正方形/長方形 4"/>
          <p:cNvSpPr/>
          <p:nvPr/>
        </p:nvSpPr>
        <p:spPr bwMode="auto">
          <a:xfrm>
            <a:off x="467544" y="5949280"/>
            <a:ext cx="2664296" cy="8640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chemeClr val="tx1"/>
              </a:solidFill>
              <a:effectLst/>
              <a:latin typeface="Arial" charset="0"/>
              <a:cs typeface="Angsana New" pitchFamily="18" charset="-34"/>
            </a:endParaRPr>
          </a:p>
        </p:txBody>
      </p:sp>
      <p:pic>
        <p:nvPicPr>
          <p:cNvPr id="10" name="図 9">
            <a:extLst>
              <a:ext uri="{FF2B5EF4-FFF2-40B4-BE49-F238E27FC236}">
                <a16:creationId xmlns="" xmlns:a16="http://schemas.microsoft.com/office/drawing/2014/main" id="{C39ADD0F-98F6-4A53-BB52-E8FAC259C61E}"/>
              </a:ext>
            </a:extLst>
          </p:cNvPr>
          <p:cNvPicPr>
            <a:picLocks noChangeAspect="1"/>
          </p:cNvPicPr>
          <p:nvPr/>
        </p:nvPicPr>
        <p:blipFill>
          <a:blip r:embed="rId3"/>
          <a:stretch>
            <a:fillRect/>
          </a:stretch>
        </p:blipFill>
        <p:spPr>
          <a:xfrm>
            <a:off x="-31968" y="3514041"/>
            <a:ext cx="3804234" cy="3316511"/>
          </a:xfrm>
          <a:prstGeom prst="rect">
            <a:avLst/>
          </a:prstGeom>
        </p:spPr>
      </p:pic>
      <p:sp>
        <p:nvSpPr>
          <p:cNvPr id="2" name="タイトル 1">
            <a:extLst>
              <a:ext uri="{FF2B5EF4-FFF2-40B4-BE49-F238E27FC236}">
                <a16:creationId xmlns="" xmlns:a16="http://schemas.microsoft.com/office/drawing/2014/main" id="{76C8D40F-EA04-43F8-AD94-E5FE78555EED}"/>
              </a:ext>
            </a:extLst>
          </p:cNvPr>
          <p:cNvSpPr>
            <a:spLocks noGrp="1"/>
          </p:cNvSpPr>
          <p:nvPr>
            <p:ph type="title"/>
          </p:nvPr>
        </p:nvSpPr>
        <p:spPr/>
        <p:txBody>
          <a:bodyPr/>
          <a:lstStyle/>
          <a:p>
            <a:r>
              <a:rPr lang="en-US" altLang="ja-JP" dirty="0"/>
              <a:t>Utilization of the Corporate Number  </a:t>
            </a:r>
            <a:endParaRPr kumimoji="1" lang="ja-JP" altLang="en-US" dirty="0"/>
          </a:p>
        </p:txBody>
      </p:sp>
      <p:sp>
        <p:nvSpPr>
          <p:cNvPr id="4" name="スライド番号プレースホルダー 3">
            <a:extLst>
              <a:ext uri="{FF2B5EF4-FFF2-40B4-BE49-F238E27FC236}">
                <a16:creationId xmlns="" xmlns:a16="http://schemas.microsoft.com/office/drawing/2014/main" id="{0038FC06-A161-46DD-86D4-6D5700054943}"/>
              </a:ext>
            </a:extLst>
          </p:cNvPr>
          <p:cNvSpPr>
            <a:spLocks noGrp="1"/>
          </p:cNvSpPr>
          <p:nvPr>
            <p:ph type="sldNum" sz="quarter" idx="12"/>
          </p:nvPr>
        </p:nvSpPr>
        <p:spPr>
          <a:xfrm>
            <a:off x="6997942" y="6597352"/>
            <a:ext cx="2133600" cy="457200"/>
          </a:xfrm>
        </p:spPr>
        <p:txBody>
          <a:bodyPr/>
          <a:lstStyle/>
          <a:p>
            <a:fld id="{0AB5BE29-B061-48A3-B4F6-6E70D2B5E9F9}" type="slidenum">
              <a:rPr kumimoji="1" lang="ja-JP" altLang="en-US" smtClean="0"/>
              <a:pPr/>
              <a:t>12</a:t>
            </a:fld>
            <a:endParaRPr kumimoji="1" lang="ja-JP" altLang="en-US" dirty="0"/>
          </a:p>
        </p:txBody>
      </p:sp>
      <p:sp>
        <p:nvSpPr>
          <p:cNvPr id="7" name="テキスト ボックス 6">
            <a:extLst>
              <a:ext uri="{FF2B5EF4-FFF2-40B4-BE49-F238E27FC236}">
                <a16:creationId xmlns="" xmlns:a16="http://schemas.microsoft.com/office/drawing/2014/main" id="{00EAC68B-250A-4EF6-BF49-8B2EB88DDF6A}"/>
              </a:ext>
            </a:extLst>
          </p:cNvPr>
          <p:cNvSpPr txBox="1"/>
          <p:nvPr/>
        </p:nvSpPr>
        <p:spPr>
          <a:xfrm>
            <a:off x="2051720" y="6217567"/>
            <a:ext cx="1721946" cy="307777"/>
          </a:xfrm>
          <a:prstGeom prst="rect">
            <a:avLst/>
          </a:prstGeom>
          <a:solidFill>
            <a:schemeClr val="bg1"/>
          </a:solidFill>
          <a:ln>
            <a:solidFill>
              <a:schemeClr val="tx1"/>
            </a:solidFill>
          </a:ln>
        </p:spPr>
        <p:txBody>
          <a:bodyPr wrap="none" rtlCol="0">
            <a:spAutoFit/>
          </a:bodyPr>
          <a:lstStyle/>
          <a:p>
            <a:r>
              <a:rPr lang="en-US" altLang="ja-JP" sz="1400" dirty="0"/>
              <a:t>1300936XXXXXX</a:t>
            </a:r>
            <a:endParaRPr kumimoji="1" lang="ja-JP" altLang="en-US" sz="1400" dirty="0"/>
          </a:p>
        </p:txBody>
      </p:sp>
      <p:sp>
        <p:nvSpPr>
          <p:cNvPr id="8" name="テキスト ボックス 7">
            <a:extLst>
              <a:ext uri="{FF2B5EF4-FFF2-40B4-BE49-F238E27FC236}">
                <a16:creationId xmlns="" xmlns:a16="http://schemas.microsoft.com/office/drawing/2014/main" id="{1C8E2063-69BE-417D-9642-EF5A6C550B7B}"/>
              </a:ext>
            </a:extLst>
          </p:cNvPr>
          <p:cNvSpPr txBox="1"/>
          <p:nvPr/>
        </p:nvSpPr>
        <p:spPr>
          <a:xfrm>
            <a:off x="0" y="6361583"/>
            <a:ext cx="1721946" cy="307777"/>
          </a:xfrm>
          <a:prstGeom prst="rect">
            <a:avLst/>
          </a:prstGeom>
          <a:solidFill>
            <a:schemeClr val="bg1"/>
          </a:solidFill>
          <a:ln>
            <a:solidFill>
              <a:schemeClr val="tx1"/>
            </a:solidFill>
          </a:ln>
        </p:spPr>
        <p:txBody>
          <a:bodyPr wrap="none" rtlCol="0">
            <a:spAutoFit/>
          </a:bodyPr>
          <a:lstStyle/>
          <a:p>
            <a:r>
              <a:rPr lang="en-US" altLang="ja-JP" sz="1400" dirty="0"/>
              <a:t>5030916XXXXXX</a:t>
            </a:r>
            <a:endParaRPr kumimoji="1" lang="ja-JP" altLang="en-US" sz="1400" dirty="0"/>
          </a:p>
        </p:txBody>
      </p:sp>
      <p:sp>
        <p:nvSpPr>
          <p:cNvPr id="9" name="テキスト ボックス 8">
            <a:extLst>
              <a:ext uri="{FF2B5EF4-FFF2-40B4-BE49-F238E27FC236}">
                <a16:creationId xmlns="" xmlns:a16="http://schemas.microsoft.com/office/drawing/2014/main" id="{24C9AEE2-83E0-40FD-98B8-5C3CADDC0CD3}"/>
              </a:ext>
            </a:extLst>
          </p:cNvPr>
          <p:cNvSpPr txBox="1"/>
          <p:nvPr/>
        </p:nvSpPr>
        <p:spPr>
          <a:xfrm>
            <a:off x="351457" y="1744172"/>
            <a:ext cx="8541023" cy="1938992"/>
          </a:xfrm>
          <a:prstGeom prst="rect">
            <a:avLst/>
          </a:prstGeom>
          <a:noFill/>
        </p:spPr>
        <p:txBody>
          <a:bodyPr wrap="square" rtlCol="0">
            <a:spAutoFit/>
          </a:bodyPr>
          <a:lstStyle/>
          <a:p>
            <a:pPr marL="285750" indent="-285750">
              <a:buFont typeface="Wingdings" panose="05000000000000000000" pitchFamily="2" charset="2"/>
              <a:buChar char="Ø"/>
            </a:pPr>
            <a:r>
              <a:rPr lang="en-US" altLang="ja-JP" sz="2000" dirty="0"/>
              <a:t>The National Tax Agency designates a 13-digit Corporate Number to each corporation based on “Number Act.”</a:t>
            </a:r>
          </a:p>
          <a:p>
            <a:pPr marL="285750" indent="-285750">
              <a:buFont typeface="Wingdings" panose="05000000000000000000" pitchFamily="2" charset="2"/>
              <a:buChar char="Ø"/>
            </a:pPr>
            <a:r>
              <a:rPr lang="en-US" altLang="ja-JP" sz="2000" dirty="0"/>
              <a:t>The Corporate Number is not assigned to individual proprietorship.</a:t>
            </a:r>
          </a:p>
          <a:p>
            <a:pPr marL="285750" indent="-285750">
              <a:buFont typeface="Wingdings" panose="05000000000000000000" pitchFamily="2" charset="2"/>
              <a:buChar char="Ø"/>
            </a:pPr>
            <a:r>
              <a:rPr lang="en-US" altLang="ja-JP" sz="2000" dirty="0"/>
              <a:t>The Corporate Number has the purpose of creating a new value and the role of social </a:t>
            </a:r>
            <a:r>
              <a:rPr lang="en-US" altLang="ja-JP" sz="2000" dirty="0" smtClean="0"/>
              <a:t>infrastructure.</a:t>
            </a:r>
            <a:endParaRPr kumimoji="1" lang="ja-JP" altLang="en-US" sz="2000" dirty="0"/>
          </a:p>
        </p:txBody>
      </p:sp>
      <p:sp>
        <p:nvSpPr>
          <p:cNvPr id="3" name="テキスト ボックス 2">
            <a:extLst>
              <a:ext uri="{FF2B5EF4-FFF2-40B4-BE49-F238E27FC236}">
                <a16:creationId xmlns="" xmlns:a16="http://schemas.microsoft.com/office/drawing/2014/main" id="{B447115F-14A7-497A-AF3F-2E65C243F05B}"/>
              </a:ext>
            </a:extLst>
          </p:cNvPr>
          <p:cNvSpPr txBox="1"/>
          <p:nvPr/>
        </p:nvSpPr>
        <p:spPr>
          <a:xfrm>
            <a:off x="3059832" y="3834914"/>
            <a:ext cx="5818205" cy="1754326"/>
          </a:xfrm>
          <a:prstGeom prst="rect">
            <a:avLst/>
          </a:prstGeom>
          <a:blipFill>
            <a:blip r:embed="rId4"/>
            <a:tile tx="0" ty="0" sx="100000" sy="100000" flip="none" algn="tl"/>
          </a:blipFill>
          <a:ln w="22225">
            <a:solidFill>
              <a:schemeClr val="tx1"/>
            </a:solidFill>
          </a:ln>
        </p:spPr>
        <p:txBody>
          <a:bodyPr wrap="square" rtlCol="0">
            <a:spAutoFit/>
          </a:bodyPr>
          <a:lstStyle/>
          <a:p>
            <a:r>
              <a:rPr lang="en-US" altLang="ja-JP" dirty="0"/>
              <a:t>The corporations that fall under the designation of the Corporate Numbers are as follows.</a:t>
            </a:r>
            <a:endParaRPr kumimoji="1" lang="en-US" altLang="ja-JP" dirty="0"/>
          </a:p>
          <a:p>
            <a:pPr marL="342900" indent="-342900">
              <a:buFont typeface="+mj-lt"/>
              <a:buAutoNum type="alphaLcPeriod"/>
            </a:pPr>
            <a:r>
              <a:rPr lang="en-US" altLang="ja-JP" dirty="0"/>
              <a:t>Registered Corporations </a:t>
            </a:r>
            <a:endParaRPr kumimoji="1" lang="en-US" altLang="ja-JP" dirty="0"/>
          </a:p>
          <a:p>
            <a:pPr marL="342900" indent="-342900">
              <a:buFont typeface="+mj-lt"/>
              <a:buAutoNum type="alphaLcPeriod"/>
            </a:pPr>
            <a:r>
              <a:rPr lang="en-US" altLang="ja-JP" dirty="0"/>
              <a:t>National Government Organs</a:t>
            </a:r>
          </a:p>
          <a:p>
            <a:pPr marL="342900" indent="-342900">
              <a:buFont typeface="+mj-lt"/>
              <a:buAutoNum type="alphaLcPeriod"/>
            </a:pPr>
            <a:r>
              <a:rPr lang="en-US" altLang="ja-JP" dirty="0"/>
              <a:t>Local Public Entities</a:t>
            </a:r>
            <a:endParaRPr kumimoji="1" lang="en-US" altLang="ja-JP" dirty="0"/>
          </a:p>
          <a:p>
            <a:pPr marL="342900" indent="-342900">
              <a:buFont typeface="+mj-lt"/>
              <a:buAutoNum type="alphaLcPeriod"/>
            </a:pPr>
            <a:r>
              <a:rPr lang="en-US" altLang="ja-JP" dirty="0"/>
              <a:t>Other Corporations and Associations</a:t>
            </a:r>
          </a:p>
        </p:txBody>
      </p:sp>
      <p:sp>
        <p:nvSpPr>
          <p:cNvPr id="6" name="テキスト ボックス 5">
            <a:extLst>
              <a:ext uri="{FF2B5EF4-FFF2-40B4-BE49-F238E27FC236}">
                <a16:creationId xmlns="" xmlns:a16="http://schemas.microsoft.com/office/drawing/2014/main" id="{510D2D31-24A5-4A16-9205-39D47F6E51B7}"/>
              </a:ext>
            </a:extLst>
          </p:cNvPr>
          <p:cNvSpPr txBox="1"/>
          <p:nvPr/>
        </p:nvSpPr>
        <p:spPr>
          <a:xfrm>
            <a:off x="3909416" y="5694347"/>
            <a:ext cx="5234584" cy="830997"/>
          </a:xfrm>
          <a:prstGeom prst="rect">
            <a:avLst/>
          </a:prstGeom>
          <a:noFill/>
        </p:spPr>
        <p:txBody>
          <a:bodyPr wrap="square" rtlCol="0">
            <a:spAutoFit/>
          </a:bodyPr>
          <a:lstStyle/>
          <a:p>
            <a:r>
              <a:rPr lang="en-US" altLang="ja-JP" sz="1600" dirty="0"/>
              <a:t>In the 2019 EC-BF, the Corporate Number is used to try to identify the establishments that could not be grasped by enumerators until now.</a:t>
            </a:r>
            <a:endParaRPr kumimoji="1" lang="ja-JP" altLang="en-US" sz="1600" dirty="0"/>
          </a:p>
        </p:txBody>
      </p:sp>
      <p:sp>
        <p:nvSpPr>
          <p:cNvPr id="15" name="テキスト ボックス 14"/>
          <p:cNvSpPr txBox="1"/>
          <p:nvPr/>
        </p:nvSpPr>
        <p:spPr>
          <a:xfrm>
            <a:off x="323528" y="1331476"/>
            <a:ext cx="3949286" cy="369332"/>
          </a:xfrm>
          <a:prstGeom prst="rect">
            <a:avLst/>
          </a:prstGeom>
          <a:blipFill>
            <a:blip r:embed="rId5"/>
            <a:tile tx="0" ty="0" sx="100000" sy="100000" flip="none" algn="tl"/>
          </a:blipFill>
          <a:ln w="22225">
            <a:solidFill>
              <a:schemeClr val="tx1"/>
            </a:solidFill>
          </a:ln>
        </p:spPr>
        <p:txBody>
          <a:bodyPr wrap="none" rtlCol="0">
            <a:spAutoFit/>
          </a:bodyPr>
          <a:lstStyle/>
          <a:p>
            <a:r>
              <a:rPr lang="en-US" altLang="ja-JP" dirty="0"/>
              <a:t>What is the Corporate Number ?</a:t>
            </a:r>
            <a:endParaRPr lang="ja-JP" altLang="en-US" dirty="0"/>
          </a:p>
        </p:txBody>
      </p:sp>
    </p:spTree>
    <p:extLst>
      <p:ext uri="{BB962C8B-B14F-4D97-AF65-F5344CB8AC3E}">
        <p14:creationId xmlns:p14="http://schemas.microsoft.com/office/powerpoint/2010/main" val="360228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76C8D40F-EA04-43F8-AD94-E5FE78555EED}"/>
              </a:ext>
            </a:extLst>
          </p:cNvPr>
          <p:cNvSpPr>
            <a:spLocks noGrp="1"/>
          </p:cNvSpPr>
          <p:nvPr>
            <p:ph type="title"/>
          </p:nvPr>
        </p:nvSpPr>
        <p:spPr>
          <a:xfrm>
            <a:off x="395536" y="16934"/>
            <a:ext cx="8424936" cy="1139825"/>
          </a:xfrm>
        </p:spPr>
        <p:txBody>
          <a:bodyPr/>
          <a:lstStyle/>
          <a:p>
            <a:r>
              <a:rPr lang="en-US" altLang="ja-JP" sz="4000" dirty="0"/>
              <a:t>Benefits by Using the Corporate Number</a:t>
            </a:r>
            <a:endParaRPr kumimoji="1" lang="ja-JP" altLang="en-US" sz="4000" dirty="0"/>
          </a:p>
        </p:txBody>
      </p:sp>
      <p:sp>
        <p:nvSpPr>
          <p:cNvPr id="4" name="スライド番号プレースホルダー 3">
            <a:extLst>
              <a:ext uri="{FF2B5EF4-FFF2-40B4-BE49-F238E27FC236}">
                <a16:creationId xmlns="" xmlns:a16="http://schemas.microsoft.com/office/drawing/2014/main" id="{0038FC06-A161-46DD-86D4-6D5700054943}"/>
              </a:ext>
            </a:extLst>
          </p:cNvPr>
          <p:cNvSpPr>
            <a:spLocks noGrp="1"/>
          </p:cNvSpPr>
          <p:nvPr>
            <p:ph type="sldNum" sz="quarter" idx="12"/>
          </p:nvPr>
        </p:nvSpPr>
        <p:spPr/>
        <p:txBody>
          <a:bodyPr/>
          <a:lstStyle/>
          <a:p>
            <a:fld id="{0AB5BE29-B061-48A3-B4F6-6E70D2B5E9F9}" type="slidenum">
              <a:rPr kumimoji="1" lang="ja-JP" altLang="en-US" smtClean="0"/>
              <a:pPr/>
              <a:t>13</a:t>
            </a:fld>
            <a:endParaRPr kumimoji="1" lang="ja-JP" altLang="en-US"/>
          </a:p>
        </p:txBody>
      </p:sp>
      <p:sp>
        <p:nvSpPr>
          <p:cNvPr id="6" name="テキスト ボックス 5"/>
          <p:cNvSpPr txBox="1"/>
          <p:nvPr/>
        </p:nvSpPr>
        <p:spPr>
          <a:xfrm>
            <a:off x="467544" y="1312892"/>
            <a:ext cx="8136904" cy="1107996"/>
          </a:xfrm>
          <a:prstGeom prst="rect">
            <a:avLst/>
          </a:prstGeom>
          <a:gradFill>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19050">
            <a:solidFill>
              <a:schemeClr val="tx1"/>
            </a:solidFill>
          </a:ln>
        </p:spPr>
        <p:txBody>
          <a:bodyPr wrap="square" rtlCol="0">
            <a:spAutoFit/>
          </a:bodyPr>
          <a:lstStyle/>
          <a:p>
            <a:pPr marL="342900" indent="-342900">
              <a:buFont typeface="Wingdings" panose="05000000000000000000" pitchFamily="2" charset="2"/>
              <a:buChar char="Ø"/>
            </a:pPr>
            <a:r>
              <a:rPr lang="en-US" altLang="ja-JP" sz="2200" dirty="0"/>
              <a:t>The Corporate Number is used as a key to </a:t>
            </a:r>
            <a:r>
              <a:rPr lang="en-US" altLang="ja-JP" sz="2200" dirty="0" smtClean="0"/>
              <a:t>link </a:t>
            </a:r>
            <a:r>
              <a:rPr lang="en-US" altLang="ja-JP" sz="2200" dirty="0"/>
              <a:t>the results of </a:t>
            </a:r>
            <a:r>
              <a:rPr lang="en-US" altLang="ja-JP" sz="2200" dirty="0" smtClean="0"/>
              <a:t>statistical </a:t>
            </a:r>
            <a:r>
              <a:rPr lang="en-US" altLang="ja-JP" sz="2200" dirty="0"/>
              <a:t>surveys </a:t>
            </a:r>
            <a:r>
              <a:rPr lang="en-US" altLang="ja-JP" sz="2200" dirty="0" smtClean="0"/>
              <a:t>and </a:t>
            </a:r>
            <a:r>
              <a:rPr lang="en-US" altLang="ja-JP" sz="2200" dirty="0"/>
              <a:t>administrative data sources. </a:t>
            </a:r>
            <a:endParaRPr lang="ja-JP" altLang="en-US" sz="2200" dirty="0"/>
          </a:p>
        </p:txBody>
      </p:sp>
      <p:sp>
        <p:nvSpPr>
          <p:cNvPr id="7" name="テキスト ボックス 6"/>
          <p:cNvSpPr txBox="1"/>
          <p:nvPr/>
        </p:nvSpPr>
        <p:spPr>
          <a:xfrm>
            <a:off x="513176" y="3801814"/>
            <a:ext cx="8091272" cy="1107996"/>
          </a:xfrm>
          <a:prstGeom prst="rect">
            <a:avLst/>
          </a:prstGeom>
          <a:gradFill>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19050">
            <a:solidFill>
              <a:schemeClr val="tx1"/>
            </a:solidFill>
          </a:ln>
        </p:spPr>
        <p:txBody>
          <a:bodyPr wrap="square" rtlCol="0">
            <a:spAutoFit/>
          </a:bodyPr>
          <a:lstStyle/>
          <a:p>
            <a:pPr marL="342900" indent="-342900">
              <a:buFont typeface="Wingdings" panose="05000000000000000000" pitchFamily="2" charset="2"/>
              <a:buChar char="Ø"/>
            </a:pPr>
            <a:r>
              <a:rPr lang="en-US" altLang="ja-JP" sz="2200" dirty="0"/>
              <a:t>Establishments that the enumerator could not identify as an establishment until now is found by finding its existence from the </a:t>
            </a:r>
            <a:r>
              <a:rPr lang="en-US" altLang="ja-JP" sz="2200" dirty="0" smtClean="0"/>
              <a:t>Corporate </a:t>
            </a:r>
            <a:r>
              <a:rPr lang="en-US" altLang="ja-JP" sz="2200" dirty="0"/>
              <a:t>N</a:t>
            </a:r>
            <a:r>
              <a:rPr lang="en-US" altLang="ja-JP" sz="2200" dirty="0" smtClean="0"/>
              <a:t>umber</a:t>
            </a:r>
            <a:r>
              <a:rPr lang="en-US" altLang="ja-JP" sz="2200" dirty="0"/>
              <a:t>.</a:t>
            </a:r>
          </a:p>
        </p:txBody>
      </p:sp>
      <p:sp>
        <p:nvSpPr>
          <p:cNvPr id="8" name="屈折矢印 7"/>
          <p:cNvSpPr/>
          <p:nvPr/>
        </p:nvSpPr>
        <p:spPr bwMode="auto">
          <a:xfrm rot="5400000">
            <a:off x="984172" y="2494028"/>
            <a:ext cx="850392" cy="731520"/>
          </a:xfrm>
          <a:prstGeom prst="ben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chemeClr val="tx1"/>
              </a:solidFill>
              <a:effectLst/>
              <a:latin typeface="Arial" charset="0"/>
              <a:cs typeface="Angsana New" pitchFamily="18" charset="-34"/>
            </a:endParaRPr>
          </a:p>
        </p:txBody>
      </p:sp>
      <p:sp>
        <p:nvSpPr>
          <p:cNvPr id="9" name="テキスト ボックス 8"/>
          <p:cNvSpPr txBox="1"/>
          <p:nvPr/>
        </p:nvSpPr>
        <p:spPr>
          <a:xfrm>
            <a:off x="1853280" y="2708920"/>
            <a:ext cx="6751168" cy="707886"/>
          </a:xfrm>
          <a:prstGeom prst="rect">
            <a:avLst/>
          </a:prstGeom>
          <a:blipFill>
            <a:blip r:embed="rId2"/>
            <a:tile tx="0" ty="0" sx="100000" sy="100000" flip="none" algn="tl"/>
          </a:blipFill>
          <a:ln>
            <a:solidFill>
              <a:schemeClr val="tx1"/>
            </a:solidFill>
          </a:ln>
        </p:spPr>
        <p:txBody>
          <a:bodyPr wrap="square" rtlCol="0">
            <a:spAutoFit/>
          </a:bodyPr>
          <a:lstStyle/>
          <a:p>
            <a:pPr lvl="0"/>
            <a:r>
              <a:rPr lang="ja-JP" altLang="en-US" sz="2000" dirty="0" smtClean="0"/>
              <a:t>・</a:t>
            </a:r>
            <a:r>
              <a:rPr lang="en-US" altLang="ja-JP" sz="2000" dirty="0" smtClean="0"/>
              <a:t>Reduce </a:t>
            </a:r>
            <a:r>
              <a:rPr lang="en-US" altLang="ja-JP" sz="2000" dirty="0"/>
              <a:t>the burden of filling in the survey objects</a:t>
            </a:r>
          </a:p>
          <a:p>
            <a:pPr lvl="0"/>
            <a:r>
              <a:rPr lang="ja-JP" altLang="en-US" sz="2000" dirty="0" smtClean="0"/>
              <a:t>・</a:t>
            </a:r>
            <a:r>
              <a:rPr lang="en-US" altLang="ja-JP" sz="2000" dirty="0" smtClean="0"/>
              <a:t>Improve </a:t>
            </a:r>
            <a:r>
              <a:rPr lang="en-US" altLang="ja-JP" sz="2000" dirty="0"/>
              <a:t>the accuracy of the </a:t>
            </a:r>
            <a:r>
              <a:rPr lang="en-US" altLang="ja-JP" sz="2000" dirty="0" smtClean="0"/>
              <a:t>statistical </a:t>
            </a:r>
            <a:r>
              <a:rPr lang="en-US" altLang="ja-JP" sz="2000" dirty="0"/>
              <a:t>surveys</a:t>
            </a:r>
            <a:endParaRPr lang="ja-JP" altLang="en-US" sz="2000" dirty="0"/>
          </a:p>
        </p:txBody>
      </p:sp>
      <p:sp>
        <p:nvSpPr>
          <p:cNvPr id="10" name="屈折矢印 9"/>
          <p:cNvSpPr/>
          <p:nvPr/>
        </p:nvSpPr>
        <p:spPr bwMode="auto">
          <a:xfrm rot="5400000">
            <a:off x="1056180" y="5000604"/>
            <a:ext cx="850392" cy="731520"/>
          </a:xfrm>
          <a:prstGeom prst="ben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chemeClr val="tx1"/>
              </a:solidFill>
              <a:effectLst/>
              <a:latin typeface="Arial" charset="0"/>
              <a:cs typeface="Angsana New" pitchFamily="18" charset="-34"/>
            </a:endParaRPr>
          </a:p>
        </p:txBody>
      </p:sp>
      <p:sp>
        <p:nvSpPr>
          <p:cNvPr id="11" name="テキスト ボックス 10"/>
          <p:cNvSpPr txBox="1"/>
          <p:nvPr/>
        </p:nvSpPr>
        <p:spPr>
          <a:xfrm>
            <a:off x="1907704" y="5157192"/>
            <a:ext cx="6696744" cy="1015663"/>
          </a:xfrm>
          <a:prstGeom prst="rect">
            <a:avLst/>
          </a:prstGeom>
          <a:blipFill>
            <a:blip r:embed="rId2"/>
            <a:tile tx="0" ty="0" sx="100000" sy="100000" flip="none" algn="tl"/>
          </a:blipFill>
          <a:ln>
            <a:solidFill>
              <a:schemeClr val="tx1"/>
            </a:solidFill>
          </a:ln>
        </p:spPr>
        <p:txBody>
          <a:bodyPr wrap="square" rtlCol="0">
            <a:spAutoFit/>
          </a:bodyPr>
          <a:lstStyle/>
          <a:p>
            <a:pPr lvl="0"/>
            <a:r>
              <a:rPr lang="ja-JP" altLang="en-US" sz="2000" dirty="0" smtClean="0"/>
              <a:t>・</a:t>
            </a:r>
            <a:r>
              <a:rPr lang="en-US" altLang="ja-JP" sz="2000" dirty="0" smtClean="0"/>
              <a:t>It </a:t>
            </a:r>
            <a:r>
              <a:rPr lang="en-US" altLang="ja-JP" sz="2000" dirty="0"/>
              <a:t>is possible to grasp an establishment that </a:t>
            </a:r>
            <a:r>
              <a:rPr lang="ja-JP" altLang="en-US" sz="2000" dirty="0" smtClean="0"/>
              <a:t>　</a:t>
            </a:r>
            <a:endParaRPr lang="en-US" altLang="ja-JP" sz="2000" dirty="0" smtClean="0"/>
          </a:p>
          <a:p>
            <a:pPr lvl="0"/>
            <a:r>
              <a:rPr lang="ja-JP" altLang="en-US" sz="2000" dirty="0"/>
              <a:t>　</a:t>
            </a:r>
            <a:r>
              <a:rPr lang="en-US" altLang="ja-JP" sz="2000" dirty="0" smtClean="0"/>
              <a:t>does </a:t>
            </a:r>
            <a:r>
              <a:rPr lang="en-US" altLang="ja-JP" sz="2000" dirty="0"/>
              <a:t>not have a signboard or looks the same as </a:t>
            </a:r>
            <a:endParaRPr lang="en-US" altLang="ja-JP" sz="2000" dirty="0" smtClean="0"/>
          </a:p>
          <a:p>
            <a:pPr lvl="0"/>
            <a:r>
              <a:rPr lang="ja-JP" altLang="en-US" sz="2000" dirty="0"/>
              <a:t>　</a:t>
            </a:r>
            <a:r>
              <a:rPr lang="en-US" altLang="ja-JP" sz="2000" dirty="0" smtClean="0"/>
              <a:t>a </a:t>
            </a:r>
            <a:r>
              <a:rPr lang="en-US" altLang="ja-JP" sz="2000" dirty="0"/>
              <a:t>private </a:t>
            </a:r>
            <a:r>
              <a:rPr lang="en-US" altLang="ja-JP" sz="2000" dirty="0" smtClean="0"/>
              <a:t>house.</a:t>
            </a:r>
            <a:endParaRPr lang="ja-JP" altLang="en-US" sz="2000" dirty="0"/>
          </a:p>
        </p:txBody>
      </p:sp>
    </p:spTree>
    <p:extLst>
      <p:ext uri="{BB962C8B-B14F-4D97-AF65-F5344CB8AC3E}">
        <p14:creationId xmlns:p14="http://schemas.microsoft.com/office/powerpoint/2010/main" val="2948177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56927"/>
            <a:ext cx="8496944" cy="1139825"/>
          </a:xfrm>
        </p:spPr>
        <p:txBody>
          <a:bodyPr/>
          <a:lstStyle/>
          <a:p>
            <a:r>
              <a:rPr kumimoji="1" lang="en-US" altLang="ja-JP" dirty="0"/>
              <a:t>New EC-BF conducted in FY2019</a:t>
            </a:r>
            <a:r>
              <a:rPr kumimoji="1" lang="ja-JP" altLang="en-US" dirty="0"/>
              <a:t>①</a:t>
            </a:r>
          </a:p>
        </p:txBody>
      </p:sp>
      <p:graphicFrame>
        <p:nvGraphicFramePr>
          <p:cNvPr id="5" name="図表 4"/>
          <p:cNvGraphicFramePr/>
          <p:nvPr>
            <p:extLst>
              <p:ext uri="{D42A27DB-BD31-4B8C-83A1-F6EECF244321}">
                <p14:modId xmlns:p14="http://schemas.microsoft.com/office/powerpoint/2010/main" val="3858899342"/>
              </p:ext>
            </p:extLst>
          </p:nvPr>
        </p:nvGraphicFramePr>
        <p:xfrm>
          <a:off x="539552" y="2780928"/>
          <a:ext cx="5688632" cy="3623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横巻き 5"/>
          <p:cNvSpPr/>
          <p:nvPr/>
        </p:nvSpPr>
        <p:spPr bwMode="auto">
          <a:xfrm>
            <a:off x="6228184" y="3356992"/>
            <a:ext cx="2664296" cy="1728192"/>
          </a:xfrm>
          <a:prstGeom prst="horizontalScroll">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2000" dirty="0">
                <a:latin typeface="Arial" charset="0"/>
                <a:cs typeface="Angsana New" pitchFamily="18" charset="-34"/>
              </a:rPr>
              <a:t>List of establishments for the 2019 EC-BF</a:t>
            </a:r>
            <a:endParaRPr kumimoji="0" lang="ja-JP" altLang="en-US" sz="2000" b="0" i="0" u="none" strike="noStrike" cap="none" normalizeH="0" baseline="0" dirty="0">
              <a:ln>
                <a:noFill/>
              </a:ln>
              <a:solidFill>
                <a:schemeClr val="tx1"/>
              </a:solidFill>
              <a:effectLst/>
              <a:latin typeface="Arial" charset="0"/>
              <a:cs typeface="Angsana New" pitchFamily="18" charset="-34"/>
            </a:endParaRPr>
          </a:p>
        </p:txBody>
      </p:sp>
      <p:sp>
        <p:nvSpPr>
          <p:cNvPr id="8" name="角丸四角形 7"/>
          <p:cNvSpPr/>
          <p:nvPr/>
        </p:nvSpPr>
        <p:spPr bwMode="auto">
          <a:xfrm>
            <a:off x="3491880" y="4581128"/>
            <a:ext cx="2232248" cy="432047"/>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chemeClr val="tx1"/>
              </a:solidFill>
              <a:effectLst/>
              <a:latin typeface="Arial" charset="0"/>
              <a:cs typeface="Angsana New" pitchFamily="18" charset="-34"/>
            </a:endParaRPr>
          </a:p>
        </p:txBody>
      </p:sp>
      <p:sp>
        <p:nvSpPr>
          <p:cNvPr id="11" name="テキスト ボックス 10"/>
          <p:cNvSpPr txBox="1"/>
          <p:nvPr/>
        </p:nvSpPr>
        <p:spPr>
          <a:xfrm>
            <a:off x="480796" y="1412776"/>
            <a:ext cx="1284326" cy="369332"/>
          </a:xfrm>
          <a:prstGeom prst="rect">
            <a:avLst/>
          </a:prstGeom>
          <a:blipFill>
            <a:blip r:embed="rId8"/>
            <a:tile tx="0" ty="0" sx="100000" sy="100000" flip="none" algn="tl"/>
          </a:blipFill>
          <a:ln w="22225">
            <a:solidFill>
              <a:schemeClr val="tx1"/>
            </a:solidFill>
          </a:ln>
        </p:spPr>
        <p:txBody>
          <a:bodyPr wrap="none" rtlCol="0">
            <a:spAutoFit/>
          </a:bodyPr>
          <a:lstStyle/>
          <a:p>
            <a:r>
              <a:rPr kumimoji="1" lang="en-US" altLang="ja-JP" dirty="0"/>
              <a:t>New Idea</a:t>
            </a:r>
            <a:endParaRPr kumimoji="1" lang="ja-JP" altLang="en-US" dirty="0"/>
          </a:p>
        </p:txBody>
      </p:sp>
      <p:sp>
        <p:nvSpPr>
          <p:cNvPr id="12" name="テキスト ボックス 11"/>
          <p:cNvSpPr txBox="1"/>
          <p:nvPr/>
        </p:nvSpPr>
        <p:spPr>
          <a:xfrm>
            <a:off x="467545" y="1771444"/>
            <a:ext cx="8496943" cy="12003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tx1"/>
            </a:solidFill>
          </a:ln>
        </p:spPr>
        <p:txBody>
          <a:bodyPr wrap="square" rtlCol="0">
            <a:spAutoFit/>
          </a:bodyPr>
          <a:lstStyle/>
          <a:p>
            <a:pPr marL="285750" indent="-285750">
              <a:buFont typeface="Wingdings" panose="05000000000000000000" pitchFamily="2" charset="2"/>
              <a:buChar char="Ø"/>
            </a:pPr>
            <a:r>
              <a:rPr lang="en-US" altLang="ja-JP" dirty="0">
                <a:cs typeface="Times New Roman" panose="02020603050405020304" pitchFamily="18" charset="0"/>
              </a:rPr>
              <a:t>Introduction of</a:t>
            </a:r>
            <a:r>
              <a:rPr kumimoji="1" lang="en-US" altLang="ja-JP" dirty="0">
                <a:cs typeface="Times New Roman" panose="02020603050405020304" pitchFamily="18" charset="0"/>
              </a:rPr>
              <a:t> the </a:t>
            </a:r>
            <a:r>
              <a:rPr lang="en-US" altLang="ja-JP" b="1" i="1" dirty="0">
                <a:cs typeface="Times New Roman" panose="02020603050405020304" pitchFamily="18" charset="0"/>
              </a:rPr>
              <a:t>Appearance Survey</a:t>
            </a:r>
            <a:r>
              <a:rPr kumimoji="1" lang="en-US" altLang="ja-JP" dirty="0">
                <a:cs typeface="Times New Roman" panose="02020603050405020304" pitchFamily="18" charset="0"/>
              </a:rPr>
              <a:t>.</a:t>
            </a:r>
          </a:p>
          <a:p>
            <a:pPr marL="285750" indent="-285750">
              <a:buFont typeface="Wingdings" panose="05000000000000000000" pitchFamily="2" charset="2"/>
              <a:buChar char="Ø"/>
            </a:pPr>
            <a:r>
              <a:rPr lang="en-US" altLang="ja-JP" dirty="0">
                <a:cs typeface="Times New Roman" panose="02020603050405020304" pitchFamily="18" charset="0"/>
              </a:rPr>
              <a:t>The enumerators survey with the </a:t>
            </a:r>
            <a:r>
              <a:rPr lang="en-US" altLang="ja-JP" b="1" i="1" dirty="0">
                <a:cs typeface="Times New Roman" panose="02020603050405020304" pitchFamily="18" charset="0"/>
              </a:rPr>
              <a:t>Tablet Terminals</a:t>
            </a:r>
            <a:r>
              <a:rPr lang="en-US" altLang="ja-JP" i="1" dirty="0">
                <a:cs typeface="Times New Roman" panose="02020603050405020304" pitchFamily="18" charset="0"/>
              </a:rPr>
              <a:t>.</a:t>
            </a:r>
            <a:endParaRPr kumimoji="1" lang="en-US" altLang="ja-JP" dirty="0">
              <a:cs typeface="Times New Roman" panose="02020603050405020304" pitchFamily="18" charset="0"/>
            </a:endParaRPr>
          </a:p>
          <a:p>
            <a:pPr marL="285750" indent="-285750">
              <a:buFont typeface="Wingdings" panose="05000000000000000000" pitchFamily="2" charset="2"/>
              <a:buChar char="Ø"/>
            </a:pPr>
            <a:r>
              <a:rPr lang="en-US" altLang="ja-JP" dirty="0">
                <a:cs typeface="Times New Roman" panose="02020603050405020304" pitchFamily="18" charset="0"/>
              </a:rPr>
              <a:t>Establishments from the </a:t>
            </a:r>
            <a:r>
              <a:rPr lang="en-US" altLang="ja-JP" b="1" i="1" dirty="0">
                <a:cs typeface="Times New Roman" panose="02020603050405020304" pitchFamily="18" charset="0"/>
              </a:rPr>
              <a:t>Corporate Number </a:t>
            </a:r>
            <a:r>
              <a:rPr lang="en-US" altLang="ja-JP" dirty="0">
                <a:cs typeface="Times New Roman" panose="02020603050405020304" pitchFamily="18" charset="0"/>
              </a:rPr>
              <a:t>is additionally posted to the List.</a:t>
            </a:r>
          </a:p>
        </p:txBody>
      </p:sp>
      <p:grpSp>
        <p:nvGrpSpPr>
          <p:cNvPr id="14" name="グループ化 13"/>
          <p:cNvGrpSpPr/>
          <p:nvPr/>
        </p:nvGrpSpPr>
        <p:grpSpPr>
          <a:xfrm>
            <a:off x="7092280" y="5143472"/>
            <a:ext cx="1440160" cy="1525888"/>
            <a:chOff x="0" y="0"/>
            <a:chExt cx="1014262" cy="1204705"/>
          </a:xfrm>
        </p:grpSpPr>
        <p:grpSp>
          <p:nvGrpSpPr>
            <p:cNvPr id="15" name="グループ化 14"/>
            <p:cNvGrpSpPr>
              <a:grpSpLocks noChangeAspect="1"/>
            </p:cNvGrpSpPr>
            <p:nvPr/>
          </p:nvGrpSpPr>
          <p:grpSpPr>
            <a:xfrm>
              <a:off x="0" y="0"/>
              <a:ext cx="995914" cy="963581"/>
              <a:chOff x="0" y="0"/>
              <a:chExt cx="640111" cy="619328"/>
            </a:xfrm>
          </p:grpSpPr>
          <p:pic>
            <p:nvPicPr>
              <p:cNvPr id="17" name="Picture 2" descr="D:\user\005404\Desktop\office_a2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640111" cy="6193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J:\00 事業所母集団ＤＢ\☆ 次期ＤＢ検討\パワポ素材\地図.jpg"/>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916" y="83970"/>
                <a:ext cx="155448" cy="205740"/>
              </a:xfrm>
              <a:prstGeom prst="rect">
                <a:avLst/>
              </a:prstGeom>
              <a:noFill/>
              <a:scene3d>
                <a:camera prst="orthographicFront">
                  <a:rot lat="0" lon="0" rev="600000"/>
                </a:camera>
                <a:lightRig rig="threePt" dir="t"/>
              </a:scene3d>
              <a:extLst>
                <a:ext uri="{909E8E84-426E-40DD-AFC4-6F175D3DCCD1}">
                  <a14:hiddenFill xmlns:a14="http://schemas.microsoft.com/office/drawing/2010/main">
                    <a:solidFill>
                      <a:srgbClr val="FFFFFF"/>
                    </a:solidFill>
                  </a14:hiddenFill>
                </a:ext>
              </a:extLst>
            </p:spPr>
          </p:pic>
        </p:grpSp>
        <p:sp>
          <p:nvSpPr>
            <p:cNvPr id="16" name="テキスト ボックス 31"/>
            <p:cNvSpPr txBox="1"/>
            <p:nvPr/>
          </p:nvSpPr>
          <p:spPr>
            <a:xfrm>
              <a:off x="0" y="957589"/>
              <a:ext cx="1014262" cy="2471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050" b="1" dirty="0">
                  <a:latin typeface="ＭＳ ゴシック" panose="020B0609070205080204" pitchFamily="49" charset="-128"/>
                  <a:ea typeface="ＭＳ ゴシック" panose="020B0609070205080204" pitchFamily="49" charset="-128"/>
                </a:rPr>
                <a:t>enumerator</a:t>
              </a:r>
              <a:endParaRPr kumimoji="1" lang="ja-JP" altLang="en-US" sz="1050" b="1" dirty="0">
                <a:latin typeface="ＭＳ ゴシック" panose="020B0609070205080204" pitchFamily="49" charset="-128"/>
                <a:ea typeface="ＭＳ ゴシック" panose="020B0609070205080204" pitchFamily="49" charset="-128"/>
              </a:endParaRPr>
            </a:p>
          </p:txBody>
        </p:sp>
      </p:grpSp>
      <p:sp>
        <p:nvSpPr>
          <p:cNvPr id="19" name="テキスト ボックス 18"/>
          <p:cNvSpPr txBox="1"/>
          <p:nvPr/>
        </p:nvSpPr>
        <p:spPr>
          <a:xfrm>
            <a:off x="4906639" y="5381683"/>
            <a:ext cx="2016224" cy="1169551"/>
          </a:xfrm>
          <a:prstGeom prst="rect">
            <a:avLst/>
          </a:prstGeom>
          <a:noFill/>
          <a:ln>
            <a:noFill/>
            <a:prstDash val="dash"/>
          </a:ln>
        </p:spPr>
        <p:txBody>
          <a:bodyPr wrap="square" rtlCol="0">
            <a:spAutoFit/>
          </a:bodyPr>
          <a:lstStyle/>
          <a:p>
            <a:r>
              <a:rPr lang="en-US" altLang="ja-JP" sz="1400" dirty="0">
                <a:latin typeface="Times New Roman" panose="02020603050405020304" pitchFamily="18" charset="0"/>
                <a:cs typeface="Times New Roman" panose="02020603050405020304" pitchFamily="18" charset="0"/>
              </a:rPr>
              <a:t>By using the List at the time of the investigation, I grasp the activity status based on the appearance of the establishments.</a:t>
            </a:r>
            <a:endParaRPr kumimoji="1" lang="ja-JP" altLang="en-US" sz="1400" dirty="0">
              <a:latin typeface="Times New Roman" panose="02020603050405020304" pitchFamily="18" charset="0"/>
              <a:cs typeface="Times New Roman" panose="02020603050405020304" pitchFamily="18" charset="0"/>
            </a:endParaRPr>
          </a:p>
        </p:txBody>
      </p:sp>
      <p:sp>
        <p:nvSpPr>
          <p:cNvPr id="3" name="スライド番号プレースホルダー 2"/>
          <p:cNvSpPr>
            <a:spLocks noGrp="1"/>
          </p:cNvSpPr>
          <p:nvPr>
            <p:ph type="sldNum" sz="quarter" idx="12"/>
          </p:nvPr>
        </p:nvSpPr>
        <p:spPr>
          <a:xfrm>
            <a:off x="6936105" y="6491660"/>
            <a:ext cx="2133600" cy="457200"/>
          </a:xfrm>
        </p:spPr>
        <p:txBody>
          <a:bodyPr/>
          <a:lstStyle/>
          <a:p>
            <a:fld id="{0AB5BE29-B061-48A3-B4F6-6E70D2B5E9F9}" type="slidenum">
              <a:rPr kumimoji="1" lang="ja-JP" altLang="en-US" smtClean="0"/>
              <a:pPr/>
              <a:t>14</a:t>
            </a:fld>
            <a:endParaRPr kumimoji="1" lang="ja-JP" altLang="en-US" dirty="0"/>
          </a:p>
        </p:txBody>
      </p:sp>
      <p:sp>
        <p:nvSpPr>
          <p:cNvPr id="21" name="四角形吹き出し 20"/>
          <p:cNvSpPr/>
          <p:nvPr/>
        </p:nvSpPr>
        <p:spPr bwMode="auto">
          <a:xfrm>
            <a:off x="4894246" y="5373216"/>
            <a:ext cx="1982010" cy="1224136"/>
          </a:xfrm>
          <a:prstGeom prst="wedgeRectCallout">
            <a:avLst>
              <a:gd name="adj1" fmla="val 54609"/>
              <a:gd name="adj2" fmla="val -43650"/>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w="12700">
                <a:solidFill>
                  <a:schemeClr val="tx1"/>
                </a:solidFill>
              </a:ln>
              <a:solidFill>
                <a:schemeClr val="tx1"/>
              </a:solidFill>
              <a:effectLst/>
              <a:latin typeface="Arial" charset="0"/>
              <a:cs typeface="Angsana New" pitchFamily="18" charset="-34"/>
            </a:endParaRPr>
          </a:p>
        </p:txBody>
      </p:sp>
      <p:sp>
        <p:nvSpPr>
          <p:cNvPr id="7" name="テキスト ボックス 6"/>
          <p:cNvSpPr txBox="1"/>
          <p:nvPr/>
        </p:nvSpPr>
        <p:spPr>
          <a:xfrm>
            <a:off x="3707904" y="4581128"/>
            <a:ext cx="1717137" cy="369332"/>
          </a:xfrm>
          <a:prstGeom prst="rect">
            <a:avLst/>
          </a:prstGeom>
          <a:noFill/>
        </p:spPr>
        <p:txBody>
          <a:bodyPr wrap="none" rtlCol="0">
            <a:spAutoFit/>
          </a:bodyPr>
          <a:lstStyle/>
          <a:p>
            <a:r>
              <a:rPr kumimoji="1" lang="en-US" altLang="ja-JP" dirty="0"/>
              <a:t>New Addition</a:t>
            </a:r>
            <a:endParaRPr kumimoji="1" lang="ja-JP" altLang="en-US" dirty="0"/>
          </a:p>
        </p:txBody>
      </p:sp>
    </p:spTree>
    <p:extLst>
      <p:ext uri="{BB962C8B-B14F-4D97-AF65-F5344CB8AC3E}">
        <p14:creationId xmlns:p14="http://schemas.microsoft.com/office/powerpoint/2010/main" val="1755106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448598" y="1663640"/>
            <a:ext cx="8443882" cy="342154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tx1"/>
            </a:solidFill>
          </a:ln>
        </p:spPr>
        <p:txBody>
          <a:bodyPr wrap="square" rtlCol="0">
            <a:noAutofit/>
          </a:bodyPr>
          <a:lstStyle/>
          <a:p>
            <a:pPr marL="285750" indent="-285750">
              <a:buFont typeface="Wingdings" panose="05000000000000000000" pitchFamily="2" charset="2"/>
              <a:buChar char="Ø"/>
            </a:pPr>
            <a:r>
              <a:rPr lang="en-US" altLang="ja-JP" dirty="0">
                <a:cs typeface="Times New Roman" panose="02020603050405020304" pitchFamily="18" charset="0"/>
              </a:rPr>
              <a:t>The survey period is leveled from 2 months to 10 months for administrative burden reduction. The survey period (Jun. 2019-Mar.2020) is divided into five periods, and one period is two months.</a:t>
            </a:r>
          </a:p>
          <a:p>
            <a:pPr marL="285750" indent="-285750">
              <a:buFont typeface="Wingdings" panose="05000000000000000000" pitchFamily="2" charset="2"/>
              <a:buChar char="Ø"/>
            </a:pPr>
            <a:endParaRPr lang="en-US" altLang="ja-JP" dirty="0">
              <a:cs typeface="Times New Roman" panose="02020603050405020304" pitchFamily="18" charset="0"/>
            </a:endParaRPr>
          </a:p>
          <a:p>
            <a:pPr marL="285750" indent="-285750">
              <a:buFont typeface="Wingdings" panose="05000000000000000000" pitchFamily="2" charset="2"/>
              <a:buChar char="Ø"/>
            </a:pPr>
            <a:endParaRPr lang="en-US" altLang="ja-JP" dirty="0">
              <a:cs typeface="Times New Roman" panose="02020603050405020304" pitchFamily="18" charset="0"/>
            </a:endParaRPr>
          </a:p>
          <a:p>
            <a:pPr marL="285750" indent="-285750">
              <a:buFont typeface="Wingdings" panose="05000000000000000000" pitchFamily="2" charset="2"/>
              <a:buChar char="Ø"/>
            </a:pPr>
            <a:endParaRPr lang="en-US" altLang="ja-JP" dirty="0">
              <a:cs typeface="Times New Roman" panose="02020603050405020304" pitchFamily="18" charset="0"/>
            </a:endParaRPr>
          </a:p>
          <a:p>
            <a:pPr marL="285750" indent="-285750">
              <a:buFont typeface="Wingdings" panose="05000000000000000000" pitchFamily="2" charset="2"/>
              <a:buChar char="Ø"/>
            </a:pPr>
            <a:endParaRPr lang="en-US" altLang="ja-JP" dirty="0">
              <a:cs typeface="Times New Roman" panose="02020603050405020304" pitchFamily="18" charset="0"/>
            </a:endParaRPr>
          </a:p>
          <a:p>
            <a:r>
              <a:rPr lang="en-US" altLang="ja-JP" dirty="0">
                <a:cs typeface="Times New Roman" panose="02020603050405020304" pitchFamily="18" charset="0"/>
              </a:rPr>
              <a:t> </a:t>
            </a:r>
          </a:p>
          <a:p>
            <a:endParaRPr lang="en-US" altLang="ja-JP" dirty="0">
              <a:cs typeface="Times New Roman" panose="02020603050405020304" pitchFamily="18" charset="0"/>
            </a:endParaRPr>
          </a:p>
          <a:p>
            <a:endParaRPr lang="en-US" altLang="ja-JP" dirty="0">
              <a:cs typeface="Times New Roman" panose="02020603050405020304" pitchFamily="18" charset="0"/>
            </a:endParaRPr>
          </a:p>
          <a:p>
            <a:pPr marL="285750" indent="-285750">
              <a:buFont typeface="Wingdings" panose="05000000000000000000" pitchFamily="2" charset="2"/>
              <a:buChar char="Ø"/>
            </a:pPr>
            <a:r>
              <a:rPr lang="en-US" altLang="ja-JP" dirty="0">
                <a:cs typeface="Times New Roman" panose="02020603050405020304" pitchFamily="18" charset="0"/>
              </a:rPr>
              <a:t>The questionnaires are distributed only to the newly grasped establishments.</a:t>
            </a:r>
          </a:p>
        </p:txBody>
      </p:sp>
      <p:sp>
        <p:nvSpPr>
          <p:cNvPr id="2" name="タイトル 1"/>
          <p:cNvSpPr>
            <a:spLocks noGrp="1"/>
          </p:cNvSpPr>
          <p:nvPr>
            <p:ph type="title"/>
          </p:nvPr>
        </p:nvSpPr>
        <p:spPr>
          <a:xfrm>
            <a:off x="395536" y="56927"/>
            <a:ext cx="8352928" cy="1139825"/>
          </a:xfrm>
        </p:spPr>
        <p:txBody>
          <a:bodyPr/>
          <a:lstStyle/>
          <a:p>
            <a:r>
              <a:rPr kumimoji="1" lang="en-US" altLang="ja-JP" dirty="0"/>
              <a:t>New EC-BF conducted</a:t>
            </a:r>
            <a:r>
              <a:rPr lang="ja-JP" altLang="en-US" dirty="0"/>
              <a:t> </a:t>
            </a:r>
            <a:r>
              <a:rPr lang="en-US" altLang="ja-JP" dirty="0"/>
              <a:t>in FY2019</a:t>
            </a:r>
            <a:r>
              <a:rPr lang="ja-JP" altLang="en-US" dirty="0"/>
              <a:t>②</a:t>
            </a:r>
            <a:endParaRPr kumimoji="1" lang="ja-JP" altLang="en-US" dirty="0"/>
          </a:p>
        </p:txBody>
      </p:sp>
      <p:sp>
        <p:nvSpPr>
          <p:cNvPr id="11" name="テキスト ボックス 10"/>
          <p:cNvSpPr txBox="1"/>
          <p:nvPr/>
        </p:nvSpPr>
        <p:spPr>
          <a:xfrm>
            <a:off x="467544" y="1308025"/>
            <a:ext cx="1284326" cy="369332"/>
          </a:xfrm>
          <a:prstGeom prst="rect">
            <a:avLst/>
          </a:prstGeom>
          <a:blipFill>
            <a:blip r:embed="rId3"/>
            <a:tile tx="0" ty="0" sx="100000" sy="100000" flip="none" algn="tl"/>
          </a:blipFill>
          <a:ln w="22225">
            <a:solidFill>
              <a:schemeClr val="tx1"/>
            </a:solidFill>
          </a:ln>
        </p:spPr>
        <p:txBody>
          <a:bodyPr wrap="none" rtlCol="0">
            <a:spAutoFit/>
          </a:bodyPr>
          <a:lstStyle/>
          <a:p>
            <a:r>
              <a:rPr kumimoji="1" lang="en-US" altLang="ja-JP" dirty="0"/>
              <a:t>New Idea</a:t>
            </a:r>
            <a:endParaRPr kumimoji="1" lang="ja-JP" altLang="en-US" dirty="0"/>
          </a:p>
        </p:txBody>
      </p:sp>
      <p:sp>
        <p:nvSpPr>
          <p:cNvPr id="3" name="スライド番号プレースホルダー 2"/>
          <p:cNvSpPr>
            <a:spLocks noGrp="1"/>
          </p:cNvSpPr>
          <p:nvPr>
            <p:ph type="sldNum" sz="quarter" idx="12"/>
          </p:nvPr>
        </p:nvSpPr>
        <p:spPr>
          <a:xfrm>
            <a:off x="6936105" y="6491660"/>
            <a:ext cx="2133600" cy="457200"/>
          </a:xfrm>
        </p:spPr>
        <p:txBody>
          <a:bodyPr/>
          <a:lstStyle/>
          <a:p>
            <a:fld id="{0AB5BE29-B061-48A3-B4F6-6E70D2B5E9F9}" type="slidenum">
              <a:rPr kumimoji="1" lang="ja-JP" altLang="en-US" smtClean="0"/>
              <a:pPr/>
              <a:t>15</a:t>
            </a:fld>
            <a:endParaRPr kumimoji="1" lang="ja-JP" altLang="en-US" dirty="0"/>
          </a:p>
        </p:txBody>
      </p:sp>
      <p:sp>
        <p:nvSpPr>
          <p:cNvPr id="26" name="テキスト ボックス 25"/>
          <p:cNvSpPr txBox="1"/>
          <p:nvPr/>
        </p:nvSpPr>
        <p:spPr>
          <a:xfrm>
            <a:off x="467544" y="5157192"/>
            <a:ext cx="2004075" cy="369332"/>
          </a:xfrm>
          <a:prstGeom prst="rect">
            <a:avLst/>
          </a:prstGeom>
          <a:blipFill>
            <a:blip r:embed="rId3"/>
            <a:tile tx="0" ty="0" sx="100000" sy="100000" flip="none" algn="tl"/>
          </a:blipFill>
          <a:ln w="22225">
            <a:solidFill>
              <a:schemeClr val="tx1"/>
            </a:solidFill>
          </a:ln>
        </p:spPr>
        <p:txBody>
          <a:bodyPr wrap="none" rtlCol="0">
            <a:spAutoFit/>
          </a:bodyPr>
          <a:lstStyle/>
          <a:p>
            <a:r>
              <a:rPr lang="en-US" altLang="ja-JP" dirty="0"/>
              <a:t>Announcement</a:t>
            </a:r>
            <a:r>
              <a:rPr kumimoji="1" lang="en-US" altLang="ja-JP" dirty="0"/>
              <a:t> </a:t>
            </a:r>
            <a:endParaRPr kumimoji="1" lang="ja-JP" altLang="en-US" dirty="0"/>
          </a:p>
        </p:txBody>
      </p:sp>
      <p:sp>
        <p:nvSpPr>
          <p:cNvPr id="27" name="テキスト ボックス 26"/>
          <p:cNvSpPr txBox="1"/>
          <p:nvPr/>
        </p:nvSpPr>
        <p:spPr>
          <a:xfrm>
            <a:off x="448598" y="5530484"/>
            <a:ext cx="8443882"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9050">
            <a:solidFill>
              <a:schemeClr val="tx1"/>
            </a:solidFill>
          </a:ln>
        </p:spPr>
        <p:txBody>
          <a:bodyPr wrap="square" rtlCol="0">
            <a:spAutoFit/>
          </a:bodyPr>
          <a:lstStyle/>
          <a:p>
            <a:pPr marL="285750" indent="-285750">
              <a:buFont typeface="Wingdings" panose="05000000000000000000" pitchFamily="2" charset="2"/>
              <a:buChar char="Ø"/>
            </a:pPr>
            <a:r>
              <a:rPr lang="en-US" altLang="ja-JP" dirty="0">
                <a:cs typeface="Times New Roman" panose="02020603050405020304" pitchFamily="18" charset="0"/>
              </a:rPr>
              <a:t>Preliminary Reports will be published by the end of June 2020.</a:t>
            </a:r>
          </a:p>
          <a:p>
            <a:pPr marL="285750" indent="-285750">
              <a:buFont typeface="Wingdings" panose="05000000000000000000" pitchFamily="2" charset="2"/>
              <a:buChar char="Ø"/>
            </a:pPr>
            <a:r>
              <a:rPr lang="en-US" altLang="ja-JP" dirty="0">
                <a:cs typeface="Times New Roman" panose="02020603050405020304" pitchFamily="18" charset="0"/>
              </a:rPr>
              <a:t>Final Reports will be published by the end of December 2020.</a:t>
            </a:r>
            <a:endParaRPr kumimoji="1" lang="ja-JP" altLang="en-US" dirty="0">
              <a:cs typeface="Times New Roman" panose="02020603050405020304" pitchFamily="18" charset="0"/>
            </a:endParaRPr>
          </a:p>
        </p:txBody>
      </p:sp>
      <p:pic>
        <p:nvPicPr>
          <p:cNvPr id="12" name="Picture 3">
            <a:extLst>
              <a:ext uri="{FF2B5EF4-FFF2-40B4-BE49-F238E27FC236}">
                <a16:creationId xmlns="" xmlns:a16="http://schemas.microsoft.com/office/drawing/2014/main" id="{E81BB8CA-7D48-4FB7-9B1E-3D2DE8F8BA1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28477" l="47853" r="64213"/>
                    </a14:imgEffect>
                  </a14:imgLayer>
                </a14:imgProps>
              </a:ext>
              <a:ext uri="{28A0092B-C50C-407E-A947-70E740481C1C}">
                <a14:useLocalDpi xmlns:a14="http://schemas.microsoft.com/office/drawing/2010/main" val="0"/>
              </a:ext>
            </a:extLst>
          </a:blip>
          <a:srcRect l="46920" t="-1" r="35389" b="70178"/>
          <a:stretch/>
        </p:blipFill>
        <p:spPr bwMode="auto">
          <a:xfrm rot="832491">
            <a:off x="8122604" y="4222675"/>
            <a:ext cx="720080" cy="873425"/>
          </a:xfrm>
          <a:prstGeom prst="rect">
            <a:avLst/>
          </a:prstGeom>
          <a:noFill/>
          <a:ln>
            <a:noFill/>
          </a:ln>
          <a:effectLst>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図 4"/>
          <p:cNvPicPr>
            <a:picLocks noChangeAspect="1"/>
          </p:cNvPicPr>
          <p:nvPr/>
        </p:nvPicPr>
        <p:blipFill>
          <a:blip r:embed="rId6"/>
          <a:stretch>
            <a:fillRect/>
          </a:stretch>
        </p:blipFill>
        <p:spPr>
          <a:xfrm>
            <a:off x="867088" y="2538422"/>
            <a:ext cx="7098346" cy="1889760"/>
          </a:xfrm>
          <a:prstGeom prst="rect">
            <a:avLst/>
          </a:prstGeom>
          <a:solidFill>
            <a:schemeClr val="bg1"/>
          </a:solidFill>
        </p:spPr>
      </p:pic>
    </p:spTree>
    <p:extLst>
      <p:ext uri="{BB962C8B-B14F-4D97-AF65-F5344CB8AC3E}">
        <p14:creationId xmlns:p14="http://schemas.microsoft.com/office/powerpoint/2010/main" val="34141802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76C8D40F-EA04-43F8-AD94-E5FE78555EED}"/>
              </a:ext>
            </a:extLst>
          </p:cNvPr>
          <p:cNvSpPr>
            <a:spLocks noGrp="1"/>
          </p:cNvSpPr>
          <p:nvPr>
            <p:ph type="title"/>
          </p:nvPr>
        </p:nvSpPr>
        <p:spPr/>
        <p:txBody>
          <a:bodyPr/>
          <a:lstStyle/>
          <a:p>
            <a:r>
              <a:rPr lang="en-US" altLang="ja-JP" sz="3200" dirty="0" smtClean="0"/>
              <a:t>Contributing </a:t>
            </a:r>
            <a:r>
              <a:rPr lang="en-US" altLang="ja-JP" sz="3200" dirty="0"/>
              <a:t>to </a:t>
            </a:r>
            <a:r>
              <a:rPr lang="en-US" altLang="ja-JP" sz="3200" dirty="0" smtClean="0"/>
              <a:t>JBR </a:t>
            </a:r>
            <a:r>
              <a:rPr lang="en-US" altLang="ja-JP" sz="3200" dirty="0"/>
              <a:t>by Conducting the EC-BF Using the Corporate Number</a:t>
            </a:r>
          </a:p>
        </p:txBody>
      </p:sp>
      <p:sp>
        <p:nvSpPr>
          <p:cNvPr id="4" name="スライド番号プレースホルダー 3">
            <a:extLst>
              <a:ext uri="{FF2B5EF4-FFF2-40B4-BE49-F238E27FC236}">
                <a16:creationId xmlns="" xmlns:a16="http://schemas.microsoft.com/office/drawing/2014/main" id="{0038FC06-A161-46DD-86D4-6D5700054943}"/>
              </a:ext>
            </a:extLst>
          </p:cNvPr>
          <p:cNvSpPr>
            <a:spLocks noGrp="1"/>
          </p:cNvSpPr>
          <p:nvPr>
            <p:ph type="sldNum" sz="quarter" idx="12"/>
          </p:nvPr>
        </p:nvSpPr>
        <p:spPr>
          <a:xfrm>
            <a:off x="6804248" y="6525344"/>
            <a:ext cx="2133600" cy="457200"/>
          </a:xfrm>
        </p:spPr>
        <p:txBody>
          <a:bodyPr/>
          <a:lstStyle/>
          <a:p>
            <a:fld id="{0AB5BE29-B061-48A3-B4F6-6E70D2B5E9F9}" type="slidenum">
              <a:rPr kumimoji="1" lang="ja-JP" altLang="en-US" smtClean="0"/>
              <a:pPr/>
              <a:t>16</a:t>
            </a:fld>
            <a:endParaRPr kumimoji="1" lang="ja-JP" altLang="en-US" dirty="0"/>
          </a:p>
        </p:txBody>
      </p:sp>
      <p:sp>
        <p:nvSpPr>
          <p:cNvPr id="6" name="円柱 5">
            <a:extLst>
              <a:ext uri="{FF2B5EF4-FFF2-40B4-BE49-F238E27FC236}">
                <a16:creationId xmlns="" xmlns:a16="http://schemas.microsoft.com/office/drawing/2014/main" id="{657ADEF5-8E59-4585-9591-9303FF3EEE06}"/>
              </a:ext>
            </a:extLst>
          </p:cNvPr>
          <p:cNvSpPr/>
          <p:nvPr/>
        </p:nvSpPr>
        <p:spPr bwMode="auto">
          <a:xfrm>
            <a:off x="899592" y="4668912"/>
            <a:ext cx="1861930" cy="1579488"/>
          </a:xfrm>
          <a:prstGeom prst="can">
            <a:avLst/>
          </a:prstGeom>
          <a:solidFill>
            <a:schemeClr val="accent2"/>
          </a:solidFill>
          <a:ln w="9525" cap="flat" cmpd="sng" algn="ctr">
            <a:solidFill>
              <a:schemeClr val="tx1"/>
            </a:solidFill>
            <a:prstDash val="solid"/>
            <a:round/>
            <a:headEnd type="none" w="med" len="med"/>
            <a:tailEnd type="none" w="med" len="med"/>
          </a:ln>
          <a:effectLst/>
          <a:scene3d>
            <a:camera prst="perspectiveRelaxedModerately"/>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chemeClr val="tx1"/>
              </a:solidFill>
              <a:effectLst/>
              <a:latin typeface="Arial" charset="0"/>
              <a:cs typeface="Angsana New" pitchFamily="18" charset="-34"/>
            </a:endParaRPr>
          </a:p>
        </p:txBody>
      </p:sp>
      <p:graphicFrame>
        <p:nvGraphicFramePr>
          <p:cNvPr id="5" name="図表 4">
            <a:extLst>
              <a:ext uri="{FF2B5EF4-FFF2-40B4-BE49-F238E27FC236}">
                <a16:creationId xmlns="" xmlns:a16="http://schemas.microsoft.com/office/drawing/2014/main" id="{05C8EB32-23BB-47C7-8BA8-384AF7098DB5}"/>
              </a:ext>
            </a:extLst>
          </p:cNvPr>
          <p:cNvGraphicFramePr/>
          <p:nvPr>
            <p:extLst>
              <p:ext uri="{D42A27DB-BD31-4B8C-83A1-F6EECF244321}">
                <p14:modId xmlns:p14="http://schemas.microsoft.com/office/powerpoint/2010/main" val="1888491207"/>
              </p:ext>
            </p:extLst>
          </p:nvPr>
        </p:nvGraphicFramePr>
        <p:xfrm>
          <a:off x="1259632" y="1324992"/>
          <a:ext cx="6648400" cy="3328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テキスト ボックス 6">
            <a:extLst>
              <a:ext uri="{FF2B5EF4-FFF2-40B4-BE49-F238E27FC236}">
                <a16:creationId xmlns="" xmlns:a16="http://schemas.microsoft.com/office/drawing/2014/main" id="{C28E6677-2427-4E34-B434-6C8A32F7A8A7}"/>
              </a:ext>
            </a:extLst>
          </p:cNvPr>
          <p:cNvSpPr txBox="1"/>
          <p:nvPr/>
        </p:nvSpPr>
        <p:spPr>
          <a:xfrm>
            <a:off x="3059832" y="4509120"/>
            <a:ext cx="5976664" cy="2031325"/>
          </a:xfrm>
          <a:prstGeom prst="rect">
            <a:avLst/>
          </a:prstGeom>
          <a:blipFill>
            <a:blip r:embed="rId7"/>
            <a:tile tx="0" ty="0" sx="100000" sy="100000" flip="none" algn="tl"/>
          </a:blipFill>
          <a:ln>
            <a:solidFill>
              <a:schemeClr val="tx1"/>
            </a:solidFill>
          </a:ln>
        </p:spPr>
        <p:txBody>
          <a:bodyPr wrap="square" rtlCol="0">
            <a:spAutoFit/>
          </a:bodyPr>
          <a:lstStyle/>
          <a:p>
            <a:pPr marL="285750" indent="-285750">
              <a:buFont typeface="Wingdings" panose="05000000000000000000" pitchFamily="2" charset="2"/>
              <a:buChar char="u"/>
            </a:pPr>
            <a:r>
              <a:rPr lang="en-US" altLang="ja-JP" dirty="0" smtClean="0"/>
              <a:t>Covering </a:t>
            </a:r>
            <a:r>
              <a:rPr lang="en-US" altLang="ja-JP" dirty="0"/>
              <a:t>all establishments in Japan by storing the newly grasped establishments that have been difficult to grasp.</a:t>
            </a:r>
          </a:p>
          <a:p>
            <a:pPr marL="285750" indent="-285750">
              <a:buFont typeface="Wingdings" panose="05000000000000000000" pitchFamily="2" charset="2"/>
              <a:buChar char="u"/>
            </a:pPr>
            <a:r>
              <a:rPr lang="en-US" altLang="ja-JP" dirty="0"/>
              <a:t>Existing data is updated to the latest activity status.</a:t>
            </a:r>
            <a:endParaRPr kumimoji="1" lang="en-US" altLang="ja-JP" dirty="0"/>
          </a:p>
          <a:p>
            <a:pPr marL="285750" indent="-285750">
              <a:buFont typeface="Wingdings" panose="05000000000000000000" pitchFamily="2" charset="2"/>
              <a:buChar char="u"/>
            </a:pPr>
            <a:r>
              <a:rPr lang="en-US" altLang="ja-JP" dirty="0"/>
              <a:t>The latest data of the establishments can be provided as a list for the next EC-BA.</a:t>
            </a:r>
          </a:p>
        </p:txBody>
      </p:sp>
      <p:sp>
        <p:nvSpPr>
          <p:cNvPr id="10" name="テキスト ボックス 9">
            <a:extLst>
              <a:ext uri="{FF2B5EF4-FFF2-40B4-BE49-F238E27FC236}">
                <a16:creationId xmlns="" xmlns:a16="http://schemas.microsoft.com/office/drawing/2014/main" id="{0EB56AF6-2FE0-44EB-8E02-CDA41DC1BEC9}"/>
              </a:ext>
            </a:extLst>
          </p:cNvPr>
          <p:cNvSpPr txBox="1"/>
          <p:nvPr/>
        </p:nvSpPr>
        <p:spPr>
          <a:xfrm>
            <a:off x="1462794" y="5373216"/>
            <a:ext cx="750526" cy="461665"/>
          </a:xfrm>
          <a:prstGeom prst="rect">
            <a:avLst/>
          </a:prstGeom>
          <a:noFill/>
        </p:spPr>
        <p:txBody>
          <a:bodyPr wrap="none" rtlCol="0">
            <a:spAutoFit/>
          </a:bodyPr>
          <a:lstStyle/>
          <a:p>
            <a:r>
              <a:rPr lang="en-US" altLang="ja-JP" sz="2400" dirty="0"/>
              <a:t>JBR</a:t>
            </a:r>
            <a:endParaRPr kumimoji="1" lang="ja-JP" altLang="en-US" sz="2400" dirty="0"/>
          </a:p>
        </p:txBody>
      </p:sp>
    </p:spTree>
    <p:extLst>
      <p:ext uri="{BB962C8B-B14F-4D97-AF65-F5344CB8AC3E}">
        <p14:creationId xmlns:p14="http://schemas.microsoft.com/office/powerpoint/2010/main" val="592624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Times New Roman" panose="02020603050405020304" pitchFamily="18" charset="0"/>
                <a:cs typeface="Times New Roman" panose="02020603050405020304" pitchFamily="18" charset="0"/>
              </a:rPr>
              <a:t>Contents</a:t>
            </a:r>
            <a:endParaRPr kumimoji="1" lang="ja-JP" altLang="en-US" dirty="0">
              <a:latin typeface="Times New Roman" panose="02020603050405020304" pitchFamily="18" charset="0"/>
              <a:cs typeface="Times New Roman" panose="02020603050405020304" pitchFamily="18" charset="0"/>
            </a:endParaRPr>
          </a:p>
        </p:txBody>
      </p:sp>
      <p:sp>
        <p:nvSpPr>
          <p:cNvPr id="3" name="コンテンツ プレースホルダ 2"/>
          <p:cNvSpPr>
            <a:spLocks noGrp="1"/>
          </p:cNvSpPr>
          <p:nvPr>
            <p:ph idx="1"/>
          </p:nvPr>
        </p:nvSpPr>
        <p:spPr>
          <a:xfrm>
            <a:off x="395536" y="1412776"/>
            <a:ext cx="8712968" cy="4718149"/>
          </a:xfrm>
          <a:solidFill>
            <a:schemeClr val="bg1"/>
          </a:solidFill>
        </p:spPr>
        <p:txBody>
          <a:bodyPr/>
          <a:lstStyle/>
          <a:p>
            <a:pPr marL="571500" indent="-571500">
              <a:buFont typeface="+mj-lt"/>
              <a:buAutoNum type="romanUcPeriod"/>
            </a:pPr>
            <a:r>
              <a:rPr lang="en-US" altLang="ja-JP" dirty="0">
                <a:latin typeface="Times New Roman" panose="02020603050405020304" pitchFamily="18" charset="0"/>
                <a:cs typeface="Times New Roman" panose="02020603050405020304" pitchFamily="18" charset="0"/>
              </a:rPr>
              <a:t>Introduction</a:t>
            </a:r>
          </a:p>
          <a:p>
            <a:pPr marL="571500" indent="-571500">
              <a:buFont typeface="+mj-lt"/>
              <a:buAutoNum type="romanUcPeriod"/>
            </a:pPr>
            <a:r>
              <a:rPr kumimoji="1" lang="en-US" altLang="ja-JP" dirty="0">
                <a:latin typeface="Times New Roman" panose="02020603050405020304" pitchFamily="18" charset="0"/>
                <a:cs typeface="Times New Roman" panose="02020603050405020304" pitchFamily="18" charset="0"/>
              </a:rPr>
              <a:t>The Outline of the </a:t>
            </a:r>
            <a:r>
              <a:rPr kumimoji="1" lang="en-US" altLang="ja-JP" dirty="0" smtClean="0">
                <a:latin typeface="Times New Roman" panose="02020603050405020304" pitchFamily="18" charset="0"/>
                <a:cs typeface="Times New Roman" panose="02020603050405020304" pitchFamily="18" charset="0"/>
              </a:rPr>
              <a:t>Japanese Business </a:t>
            </a:r>
            <a:r>
              <a:rPr kumimoji="1" lang="en-US" altLang="ja-JP" dirty="0">
                <a:latin typeface="Times New Roman" panose="02020603050405020304" pitchFamily="18" charset="0"/>
                <a:cs typeface="Times New Roman" panose="02020603050405020304" pitchFamily="18" charset="0"/>
              </a:rPr>
              <a:t>Register</a:t>
            </a:r>
          </a:p>
          <a:p>
            <a:pPr marL="571500" indent="-571500">
              <a:buFont typeface="+mj-lt"/>
              <a:buAutoNum type="romanUcPeriod"/>
            </a:pPr>
            <a:r>
              <a:rPr lang="en-US" altLang="ja-JP" dirty="0">
                <a:latin typeface="Times New Roman" panose="02020603050405020304" pitchFamily="18" charset="0"/>
                <a:cs typeface="Times New Roman" panose="02020603050405020304" pitchFamily="18" charset="0"/>
              </a:rPr>
              <a:t>Use of New Data Sources</a:t>
            </a:r>
          </a:p>
          <a:p>
            <a:pPr marL="571500" indent="-571500">
              <a:buFont typeface="+mj-lt"/>
              <a:buAutoNum type="romanUcPeriod"/>
            </a:pPr>
            <a:r>
              <a:rPr lang="en-US" altLang="ja-JP" sz="4400" b="1" dirty="0">
                <a:latin typeface="Times New Roman" panose="02020603050405020304" pitchFamily="18" charset="0"/>
                <a:cs typeface="Times New Roman" panose="02020603050405020304" pitchFamily="18" charset="0"/>
              </a:rPr>
              <a:t>New Statistics by Using the </a:t>
            </a:r>
            <a:r>
              <a:rPr lang="en-US" altLang="ja-JP" sz="4400" b="1" dirty="0" smtClean="0">
                <a:latin typeface="Times New Roman" panose="02020603050405020304" pitchFamily="18" charset="0"/>
                <a:cs typeface="Times New Roman" panose="02020603050405020304" pitchFamily="18" charset="0"/>
              </a:rPr>
              <a:t>Japanese Business </a:t>
            </a:r>
            <a:r>
              <a:rPr lang="en-US" altLang="ja-JP" sz="4400" b="1" dirty="0">
                <a:latin typeface="Times New Roman" panose="02020603050405020304" pitchFamily="18" charset="0"/>
                <a:cs typeface="Times New Roman" panose="02020603050405020304" pitchFamily="18" charset="0"/>
              </a:rPr>
              <a:t>Register</a:t>
            </a:r>
            <a:endParaRPr kumimoji="1" lang="en-US" altLang="ja-JP" sz="4400" b="1" dirty="0">
              <a:latin typeface="Times New Roman" panose="02020603050405020304" pitchFamily="18" charset="0"/>
              <a:cs typeface="Times New Roman" panose="02020603050405020304" pitchFamily="18" charset="0"/>
            </a:endParaRPr>
          </a:p>
          <a:p>
            <a:pPr marL="0" indent="0">
              <a:buNone/>
            </a:pPr>
            <a:endParaRPr kumimoji="1" lang="ja-JP" altLang="en-US" dirty="0">
              <a:latin typeface="Times New Roman" panose="02020603050405020304" pitchFamily="18" charset="0"/>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0AB5BE29-B061-48A3-B4F6-6E70D2B5E9F9}" type="slidenum">
              <a:rPr kumimoji="1" lang="ja-JP" altLang="en-US" smtClean="0"/>
              <a:pPr/>
              <a:t>17</a:t>
            </a:fld>
            <a:endParaRPr kumimoji="1" lang="ja-JP" altLang="en-US"/>
          </a:p>
        </p:txBody>
      </p:sp>
    </p:spTree>
    <p:extLst>
      <p:ext uri="{BB962C8B-B14F-4D97-AF65-F5344CB8AC3E}">
        <p14:creationId xmlns:p14="http://schemas.microsoft.com/office/powerpoint/2010/main" val="249129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559713"/>
            <a:ext cx="3586557" cy="2461575"/>
          </a:xfrm>
          <a:prstGeom prst="rect">
            <a:avLst/>
          </a:prstGeom>
        </p:spPr>
      </p:pic>
      <p:sp>
        <p:nvSpPr>
          <p:cNvPr id="2" name="タイトル 1"/>
          <p:cNvSpPr>
            <a:spLocks noGrp="1"/>
          </p:cNvSpPr>
          <p:nvPr>
            <p:ph type="title"/>
          </p:nvPr>
        </p:nvSpPr>
        <p:spPr/>
        <p:txBody>
          <a:bodyPr/>
          <a:lstStyle/>
          <a:p>
            <a:r>
              <a:rPr kumimoji="1" lang="en-US" altLang="ja-JP" dirty="0"/>
              <a:t>Register Statistics</a:t>
            </a:r>
            <a:endParaRPr kumimoji="1" lang="ja-JP" altLang="en-US" dirty="0"/>
          </a:p>
        </p:txBody>
      </p:sp>
      <p:sp>
        <p:nvSpPr>
          <p:cNvPr id="4" name="テキスト ボックス 3"/>
          <p:cNvSpPr txBox="1"/>
          <p:nvPr/>
        </p:nvSpPr>
        <p:spPr>
          <a:xfrm>
            <a:off x="539552" y="1340768"/>
            <a:ext cx="8136904" cy="1015663"/>
          </a:xfrm>
          <a:prstGeom prst="rect">
            <a:avLst/>
          </a:prstGeom>
          <a:blipFill>
            <a:blip r:embed="rId4"/>
            <a:tile tx="0" ty="0" sx="100000" sy="100000" flip="none" algn="tl"/>
          </a:blipFill>
          <a:ln w="19050">
            <a:solidFill>
              <a:schemeClr val="tx1"/>
            </a:solidFill>
          </a:ln>
        </p:spPr>
        <p:txBody>
          <a:bodyPr wrap="square" rtlCol="0">
            <a:spAutoFit/>
          </a:bodyPr>
          <a:lstStyle/>
          <a:p>
            <a:pPr marL="285750" indent="-285750">
              <a:buFont typeface="Wingdings" panose="05000000000000000000" pitchFamily="2" charset="2"/>
              <a:buChar char="Ø"/>
            </a:pPr>
            <a:r>
              <a:rPr lang="en-US" altLang="ja-JP" sz="2000" dirty="0">
                <a:cs typeface="Times New Roman" panose="02020603050405020304" pitchFamily="18" charset="0"/>
              </a:rPr>
              <a:t>We will try to publish the “</a:t>
            </a:r>
            <a:r>
              <a:rPr lang="en-US" altLang="ja-JP" sz="2000" b="1" i="1" dirty="0">
                <a:cs typeface="Times New Roman" panose="02020603050405020304" pitchFamily="18" charset="0"/>
              </a:rPr>
              <a:t>Register Statistics</a:t>
            </a:r>
            <a:r>
              <a:rPr lang="en-US" altLang="ja-JP" sz="2000" dirty="0">
                <a:cs typeface="Times New Roman" panose="02020603050405020304" pitchFamily="18" charset="0"/>
              </a:rPr>
              <a:t>” covering all industries at the same point</a:t>
            </a:r>
            <a:r>
              <a:rPr kumimoji="1" lang="en-US" altLang="ja-JP" sz="2000" dirty="0" smtClean="0">
                <a:cs typeface="Times New Roman" panose="02020603050405020304" pitchFamily="18" charset="0"/>
              </a:rPr>
              <a:t>.</a:t>
            </a:r>
          </a:p>
          <a:p>
            <a:pPr marL="285750" indent="-285750">
              <a:buFont typeface="Wingdings" panose="05000000000000000000" pitchFamily="2" charset="2"/>
              <a:buChar char="Ø"/>
            </a:pPr>
            <a:r>
              <a:rPr lang="en-US" altLang="ja-JP" sz="2000" dirty="0">
                <a:cs typeface="Times New Roman" panose="02020603050405020304" pitchFamily="18" charset="0"/>
              </a:rPr>
              <a:t>“</a:t>
            </a:r>
            <a:r>
              <a:rPr lang="en-US" altLang="ja-JP" sz="2000" b="1" i="1" dirty="0">
                <a:cs typeface="Times New Roman" panose="02020603050405020304" pitchFamily="18" charset="0"/>
              </a:rPr>
              <a:t>Register Statistics</a:t>
            </a:r>
            <a:r>
              <a:rPr lang="en-US" altLang="ja-JP" sz="2000" dirty="0" smtClean="0">
                <a:cs typeface="Times New Roman" panose="02020603050405020304" pitchFamily="18" charset="0"/>
              </a:rPr>
              <a:t>” will be published in FY2020.</a:t>
            </a:r>
            <a:endParaRPr kumimoji="1" lang="ja-JP" altLang="en-US" sz="2000" dirty="0">
              <a:cs typeface="Times New Roman" panose="02020603050405020304" pitchFamily="18" charset="0"/>
            </a:endParaRPr>
          </a:p>
        </p:txBody>
      </p:sp>
      <p:graphicFrame>
        <p:nvGraphicFramePr>
          <p:cNvPr id="6" name="図表 5"/>
          <p:cNvGraphicFramePr/>
          <p:nvPr>
            <p:extLst>
              <p:ext uri="{D42A27DB-BD31-4B8C-83A1-F6EECF244321}">
                <p14:modId xmlns:p14="http://schemas.microsoft.com/office/powerpoint/2010/main" val="4217736539"/>
              </p:ext>
            </p:extLst>
          </p:nvPr>
        </p:nvGraphicFramePr>
        <p:xfrm>
          <a:off x="638162" y="3573016"/>
          <a:ext cx="3528392" cy="28240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テキスト ボックス 7"/>
          <p:cNvSpPr txBox="1"/>
          <p:nvPr/>
        </p:nvSpPr>
        <p:spPr>
          <a:xfrm>
            <a:off x="2051720" y="3501008"/>
            <a:ext cx="845103" cy="523220"/>
          </a:xfrm>
          <a:prstGeom prst="rect">
            <a:avLst/>
          </a:prstGeom>
          <a:noFill/>
        </p:spPr>
        <p:txBody>
          <a:bodyPr wrap="none" rtlCol="0">
            <a:spAutoFit/>
          </a:bodyPr>
          <a:lstStyle/>
          <a:p>
            <a:r>
              <a:rPr lang="en-US" altLang="ja-JP" sz="2800" dirty="0"/>
              <a:t>JBR</a:t>
            </a:r>
            <a:endParaRPr kumimoji="1" lang="ja-JP" altLang="en-US" sz="2800" dirty="0"/>
          </a:p>
        </p:txBody>
      </p:sp>
      <p:sp>
        <p:nvSpPr>
          <p:cNvPr id="9" name="山形 8"/>
          <p:cNvSpPr/>
          <p:nvPr/>
        </p:nvSpPr>
        <p:spPr bwMode="auto">
          <a:xfrm>
            <a:off x="4854699" y="4229472"/>
            <a:ext cx="484632" cy="999728"/>
          </a:xfrm>
          <a:prstGeom prst="chevron">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chemeClr val="tx1"/>
              </a:solidFill>
              <a:effectLst/>
              <a:latin typeface="Arial" charset="0"/>
              <a:cs typeface="Angsana New" pitchFamily="18" charset="-34"/>
            </a:endParaRPr>
          </a:p>
        </p:txBody>
      </p:sp>
      <p:sp>
        <p:nvSpPr>
          <p:cNvPr id="10" name="山形 9"/>
          <p:cNvSpPr/>
          <p:nvPr/>
        </p:nvSpPr>
        <p:spPr bwMode="auto">
          <a:xfrm>
            <a:off x="4355976" y="4218806"/>
            <a:ext cx="484632" cy="999728"/>
          </a:xfrm>
          <a:prstGeom prst="chevron">
            <a:avLst/>
          </a:prstGeom>
          <a:solidFill>
            <a:schemeClr val="accent4">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chemeClr val="tx1"/>
              </a:solidFill>
              <a:effectLst/>
              <a:latin typeface="Arial" charset="0"/>
              <a:cs typeface="Angsana New" pitchFamily="18" charset="-34"/>
            </a:endParaRPr>
          </a:p>
        </p:txBody>
      </p:sp>
      <p:sp>
        <p:nvSpPr>
          <p:cNvPr id="11" name="テキスト ボックス 10"/>
          <p:cNvSpPr txBox="1"/>
          <p:nvPr/>
        </p:nvSpPr>
        <p:spPr>
          <a:xfrm>
            <a:off x="899592" y="2566645"/>
            <a:ext cx="7344816" cy="646331"/>
          </a:xfrm>
          <a:prstGeom prst="rect">
            <a:avLst/>
          </a:prstGeom>
          <a:noFill/>
          <a:ln w="15875" cmpd="thickThin">
            <a:solidFill>
              <a:schemeClr val="tx1"/>
            </a:solidFill>
            <a:prstDash val="lgDash"/>
          </a:ln>
        </p:spPr>
        <p:txBody>
          <a:bodyPr wrap="square" rtlCol="0">
            <a:spAutoFit/>
          </a:bodyPr>
          <a:lstStyle/>
          <a:p>
            <a:r>
              <a:rPr kumimoji="1" lang="en-US" altLang="ja-JP" dirty="0">
                <a:cs typeface="Times New Roman" panose="02020603050405020304" pitchFamily="18" charset="0"/>
              </a:rPr>
              <a:t>“</a:t>
            </a:r>
            <a:r>
              <a:rPr kumimoji="1" lang="en-US" altLang="ja-JP" b="1" i="1" dirty="0">
                <a:cs typeface="Times New Roman" panose="02020603050405020304" pitchFamily="18" charset="0"/>
              </a:rPr>
              <a:t>Register Statistics</a:t>
            </a:r>
            <a:r>
              <a:rPr kumimoji="1" lang="en-US" altLang="ja-JP" dirty="0">
                <a:cs typeface="Times New Roman" panose="02020603050405020304" pitchFamily="18" charset="0"/>
              </a:rPr>
              <a:t>”</a:t>
            </a:r>
            <a:r>
              <a:rPr lang="en-US" altLang="ja-JP" dirty="0"/>
              <a:t> means the statistics aggregated by using the data extracted from the JBR.</a:t>
            </a:r>
            <a:endParaRPr lang="ja-JP" altLang="en-US" dirty="0"/>
          </a:p>
        </p:txBody>
      </p:sp>
      <p:grpSp>
        <p:nvGrpSpPr>
          <p:cNvPr id="14" name="グループ化 13"/>
          <p:cNvGrpSpPr/>
          <p:nvPr/>
        </p:nvGrpSpPr>
        <p:grpSpPr>
          <a:xfrm>
            <a:off x="3123560" y="4005064"/>
            <a:ext cx="899998" cy="899996"/>
            <a:chOff x="2501245" y="514007"/>
            <a:chExt cx="899998" cy="899996"/>
          </a:xfrm>
          <a:solidFill>
            <a:schemeClr val="bg2">
              <a:lumMod val="60000"/>
              <a:lumOff val="40000"/>
            </a:schemeClr>
          </a:solidFill>
        </p:grpSpPr>
        <p:sp>
          <p:nvSpPr>
            <p:cNvPr id="15" name="円/楕円 14"/>
            <p:cNvSpPr/>
            <p:nvPr/>
          </p:nvSpPr>
          <p:spPr>
            <a:xfrm>
              <a:off x="2501245" y="514007"/>
              <a:ext cx="899998" cy="899996"/>
            </a:xfrm>
            <a:prstGeom prst="ellipse">
              <a:avLst/>
            </a:prstGeom>
            <a:grpFill/>
          </p:spPr>
          <p:style>
            <a:lnRef idx="2">
              <a:schemeClr val="lt1">
                <a:hueOff val="0"/>
                <a:satOff val="0"/>
                <a:lumOff val="0"/>
                <a:alphaOff val="0"/>
              </a:schemeClr>
            </a:lnRef>
            <a:fillRef idx="1">
              <a:schemeClr val="accent3">
                <a:hueOff val="-853018"/>
                <a:satOff val="-3517"/>
                <a:lumOff val="-737"/>
                <a:alphaOff val="0"/>
              </a:schemeClr>
            </a:fillRef>
            <a:effectRef idx="0">
              <a:schemeClr val="accent3">
                <a:hueOff val="-853018"/>
                <a:satOff val="-3517"/>
                <a:lumOff val="-737"/>
                <a:alphaOff val="0"/>
              </a:schemeClr>
            </a:effectRef>
            <a:fontRef idx="minor">
              <a:schemeClr val="lt1"/>
            </a:fontRef>
          </p:style>
        </p:sp>
        <p:sp>
          <p:nvSpPr>
            <p:cNvPr id="16" name="円/楕円 4"/>
            <p:cNvSpPr/>
            <p:nvPr/>
          </p:nvSpPr>
          <p:spPr>
            <a:xfrm>
              <a:off x="2633047" y="694599"/>
              <a:ext cx="636394" cy="51981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altLang="ja-JP" sz="1100" dirty="0" err="1"/>
                <a:t>A</a:t>
              </a:r>
              <a:r>
                <a:rPr kumimoji="1" lang="en-US" altLang="ja-JP" sz="1100" kern="1200" dirty="0" err="1"/>
                <a:t>dmini-strative</a:t>
              </a:r>
              <a:r>
                <a:rPr kumimoji="1" lang="en-US" altLang="ja-JP" sz="1100" kern="1200" dirty="0"/>
                <a:t> data sources</a:t>
              </a:r>
              <a:endParaRPr kumimoji="1" lang="ja-JP" altLang="en-US" sz="1100" kern="1200" dirty="0"/>
            </a:p>
          </p:txBody>
        </p:sp>
      </p:grpSp>
      <p:graphicFrame>
        <p:nvGraphicFramePr>
          <p:cNvPr id="55" name="グラフ 54"/>
          <p:cNvGraphicFramePr/>
          <p:nvPr>
            <p:extLst>
              <p:ext uri="{D42A27DB-BD31-4B8C-83A1-F6EECF244321}">
                <p14:modId xmlns:p14="http://schemas.microsoft.com/office/powerpoint/2010/main" val="1850900725"/>
              </p:ext>
            </p:extLst>
          </p:nvPr>
        </p:nvGraphicFramePr>
        <p:xfrm>
          <a:off x="5436096" y="3501008"/>
          <a:ext cx="3501886" cy="2534911"/>
        </p:xfrm>
        <a:graphic>
          <a:graphicData uri="http://schemas.openxmlformats.org/drawingml/2006/chart">
            <c:chart xmlns:c="http://schemas.openxmlformats.org/drawingml/2006/chart" xmlns:r="http://schemas.openxmlformats.org/officeDocument/2006/relationships" r:id="rId10"/>
          </a:graphicData>
        </a:graphic>
      </p:graphicFrame>
      <p:sp>
        <p:nvSpPr>
          <p:cNvPr id="7" name="スライド番号プレースホルダー 6"/>
          <p:cNvSpPr>
            <a:spLocks noGrp="1"/>
          </p:cNvSpPr>
          <p:nvPr>
            <p:ph type="sldNum" sz="quarter" idx="12"/>
          </p:nvPr>
        </p:nvSpPr>
        <p:spPr/>
        <p:txBody>
          <a:bodyPr/>
          <a:lstStyle/>
          <a:p>
            <a:fld id="{0AB5BE29-B061-48A3-B4F6-6E70D2B5E9F9}" type="slidenum">
              <a:rPr kumimoji="1" lang="ja-JP" altLang="en-US" smtClean="0"/>
              <a:pPr/>
              <a:t>18</a:t>
            </a:fld>
            <a:endParaRPr kumimoji="1" lang="ja-JP" altLang="en-US"/>
          </a:p>
        </p:txBody>
      </p:sp>
    </p:spTree>
    <p:extLst>
      <p:ext uri="{BB962C8B-B14F-4D97-AF65-F5344CB8AC3E}">
        <p14:creationId xmlns:p14="http://schemas.microsoft.com/office/powerpoint/2010/main" val="45723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9443"/>
            <a:ext cx="8229600" cy="1139825"/>
          </a:xfrm>
        </p:spPr>
        <p:txBody>
          <a:bodyPr/>
          <a:lstStyle/>
          <a:p>
            <a:r>
              <a:rPr lang="en-US" altLang="ja-JP" dirty="0"/>
              <a:t>The Idea of the Register Statistics</a:t>
            </a:r>
            <a:endParaRPr kumimoji="1" lang="ja-JP" altLang="en-US" dirty="0"/>
          </a:p>
        </p:txBody>
      </p:sp>
      <p:sp>
        <p:nvSpPr>
          <p:cNvPr id="4" name="スライド番号プレースホルダー 3"/>
          <p:cNvSpPr>
            <a:spLocks noGrp="1"/>
          </p:cNvSpPr>
          <p:nvPr>
            <p:ph type="sldNum" sz="quarter" idx="12"/>
          </p:nvPr>
        </p:nvSpPr>
        <p:spPr/>
        <p:txBody>
          <a:bodyPr/>
          <a:lstStyle/>
          <a:p>
            <a:fld id="{0AB5BE29-B061-48A3-B4F6-6E70D2B5E9F9}" type="slidenum">
              <a:rPr kumimoji="1" lang="ja-JP" altLang="en-US" smtClean="0"/>
              <a:pPr/>
              <a:t>19</a:t>
            </a:fld>
            <a:endParaRPr kumimoji="1" lang="ja-JP" altLang="en-US"/>
          </a:p>
        </p:txBody>
      </p:sp>
      <p:graphicFrame>
        <p:nvGraphicFramePr>
          <p:cNvPr id="25" name="図表 24">
            <a:extLst>
              <a:ext uri="{FF2B5EF4-FFF2-40B4-BE49-F238E27FC236}">
                <a16:creationId xmlns="" xmlns:a16="http://schemas.microsoft.com/office/drawing/2014/main" id="{D41A96AC-025C-4A04-91B6-10E83DCDB751}"/>
              </a:ext>
            </a:extLst>
          </p:cNvPr>
          <p:cNvGraphicFramePr/>
          <p:nvPr>
            <p:extLst>
              <p:ext uri="{D42A27DB-BD31-4B8C-83A1-F6EECF244321}">
                <p14:modId xmlns:p14="http://schemas.microsoft.com/office/powerpoint/2010/main" val="3128418054"/>
              </p:ext>
            </p:extLst>
          </p:nvPr>
        </p:nvGraphicFramePr>
        <p:xfrm>
          <a:off x="971600" y="2852936"/>
          <a:ext cx="4727848" cy="3341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四角形: 角を丸くする 25">
            <a:extLst>
              <a:ext uri="{FF2B5EF4-FFF2-40B4-BE49-F238E27FC236}">
                <a16:creationId xmlns="" xmlns:a16="http://schemas.microsoft.com/office/drawing/2014/main" id="{CF95ACBC-4F6F-4B30-A5B9-CDF636C6BF9E}"/>
              </a:ext>
            </a:extLst>
          </p:cNvPr>
          <p:cNvSpPr/>
          <p:nvPr/>
        </p:nvSpPr>
        <p:spPr>
          <a:xfrm>
            <a:off x="5724128" y="4509120"/>
            <a:ext cx="3240360" cy="1008112"/>
          </a:xfrm>
          <a:prstGeom prst="roundRect">
            <a:avLst/>
          </a:prstGeom>
          <a:noFill/>
          <a:ln w="25400" cap="flat" cmpd="sng" algn="ctr">
            <a:solidFill>
              <a:srgbClr val="4F81BD">
                <a:shade val="50000"/>
              </a:srgb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7" name="テキスト ボックス 26">
            <a:extLst>
              <a:ext uri="{FF2B5EF4-FFF2-40B4-BE49-F238E27FC236}">
                <a16:creationId xmlns="" xmlns:a16="http://schemas.microsoft.com/office/drawing/2014/main" id="{490DA205-F615-4B98-8862-0443301FB5F3}"/>
              </a:ext>
            </a:extLst>
          </p:cNvPr>
          <p:cNvSpPr txBox="1"/>
          <p:nvPr/>
        </p:nvSpPr>
        <p:spPr>
          <a:xfrm>
            <a:off x="5773098" y="4558535"/>
            <a:ext cx="3234540" cy="923330"/>
          </a:xfrm>
          <a:prstGeom prst="rect">
            <a:avLst/>
          </a:prstGeom>
          <a:noFill/>
        </p:spPr>
        <p:txBody>
          <a:bodyPr wrap="none" rtlCol="0">
            <a:spAutoFit/>
          </a:bodyPr>
          <a:lstStyle/>
          <a:p>
            <a:r>
              <a:rPr lang="ja-JP" altLang="en-US" dirty="0">
                <a:solidFill>
                  <a:prstClr val="black"/>
                </a:solidFill>
                <a:latin typeface="Calibri"/>
                <a:ea typeface="ＭＳ Ｐゴシック" panose="020B0600070205080204" pitchFamily="50" charset="-128"/>
              </a:rPr>
              <a:t>・</a:t>
            </a:r>
            <a:r>
              <a:rPr lang="en-US" altLang="ja-JP" dirty="0" smtClean="0">
                <a:solidFill>
                  <a:prstClr val="black"/>
                </a:solidFill>
                <a:latin typeface="Calibri"/>
                <a:ea typeface="ＭＳ Ｐゴシック" panose="020B0600070205080204" pitchFamily="50" charset="-128"/>
              </a:rPr>
              <a:t>Economic </a:t>
            </a:r>
            <a:r>
              <a:rPr lang="en-US" altLang="ja-JP" dirty="0">
                <a:solidFill>
                  <a:prstClr val="black"/>
                </a:solidFill>
                <a:latin typeface="Calibri"/>
                <a:ea typeface="ＭＳ Ｐゴシック" panose="020B0600070205080204" pitchFamily="50" charset="-128"/>
              </a:rPr>
              <a:t>Conditions Survey</a:t>
            </a:r>
          </a:p>
          <a:p>
            <a:r>
              <a:rPr lang="ja-JP" altLang="en-US" dirty="0" smtClean="0">
                <a:solidFill>
                  <a:prstClr val="black"/>
                </a:solidFill>
                <a:latin typeface="Calibri"/>
                <a:ea typeface="ＭＳ Ｐゴシック" panose="020B0600070205080204" pitchFamily="50" charset="-128"/>
              </a:rPr>
              <a:t>・</a:t>
            </a:r>
            <a:r>
              <a:rPr lang="en-US" altLang="ja-JP" dirty="0" smtClean="0">
                <a:solidFill>
                  <a:prstClr val="black"/>
                </a:solidFill>
                <a:latin typeface="Calibri"/>
                <a:ea typeface="ＭＳ Ｐゴシック" panose="020B0600070205080204" pitchFamily="50" charset="-128"/>
              </a:rPr>
              <a:t>Administrative </a:t>
            </a:r>
            <a:r>
              <a:rPr lang="en-US" altLang="ja-JP" dirty="0">
                <a:solidFill>
                  <a:prstClr val="black"/>
                </a:solidFill>
                <a:latin typeface="Calibri"/>
                <a:ea typeface="ＭＳ Ｐゴシック" panose="020B0600070205080204" pitchFamily="50" charset="-128"/>
              </a:rPr>
              <a:t>Data Sources</a:t>
            </a:r>
          </a:p>
          <a:p>
            <a:r>
              <a:rPr lang="ja-JP" altLang="en-US" dirty="0" smtClean="0">
                <a:solidFill>
                  <a:prstClr val="black"/>
                </a:solidFill>
                <a:latin typeface="Calibri"/>
                <a:ea typeface="ＭＳ Ｐゴシック" panose="020B0600070205080204" pitchFamily="50" charset="-128"/>
              </a:rPr>
              <a:t>・</a:t>
            </a:r>
            <a:r>
              <a:rPr lang="en-US" altLang="ja-JP" dirty="0" smtClean="0">
                <a:solidFill>
                  <a:prstClr val="black"/>
                </a:solidFill>
                <a:latin typeface="Calibri"/>
                <a:ea typeface="ＭＳ Ｐゴシック" panose="020B0600070205080204" pitchFamily="50" charset="-128"/>
              </a:rPr>
              <a:t>Various </a:t>
            </a:r>
            <a:r>
              <a:rPr lang="en-US" altLang="ja-JP" dirty="0">
                <a:solidFill>
                  <a:prstClr val="black"/>
                </a:solidFill>
                <a:latin typeface="Calibri"/>
                <a:ea typeface="ＭＳ Ｐゴシック" panose="020B0600070205080204" pitchFamily="50" charset="-128"/>
              </a:rPr>
              <a:t>Statistical </a:t>
            </a:r>
            <a:r>
              <a:rPr lang="en-US" altLang="ja-JP" dirty="0" smtClean="0">
                <a:solidFill>
                  <a:prstClr val="black"/>
                </a:solidFill>
                <a:latin typeface="Calibri"/>
                <a:ea typeface="ＭＳ Ｐゴシック" panose="020B0600070205080204" pitchFamily="50" charset="-128"/>
              </a:rPr>
              <a:t>Survey </a:t>
            </a:r>
            <a:r>
              <a:rPr lang="ja-JP" altLang="en-US" dirty="0" smtClean="0">
                <a:solidFill>
                  <a:prstClr val="black"/>
                </a:solidFill>
                <a:latin typeface="Calibri"/>
                <a:ea typeface="ＭＳ Ｐゴシック" panose="020B0600070205080204" pitchFamily="50" charset="-128"/>
              </a:rPr>
              <a:t>　</a:t>
            </a:r>
            <a:r>
              <a:rPr lang="en-US" altLang="ja-JP" dirty="0" smtClean="0">
                <a:solidFill>
                  <a:prstClr val="black"/>
                </a:solidFill>
                <a:latin typeface="Calibri"/>
                <a:ea typeface="ＭＳ Ｐゴシック" panose="020B0600070205080204" pitchFamily="50" charset="-128"/>
              </a:rPr>
              <a:t>,etc</a:t>
            </a:r>
            <a:r>
              <a:rPr lang="en-US" altLang="ja-JP" dirty="0">
                <a:solidFill>
                  <a:prstClr val="black"/>
                </a:solidFill>
                <a:latin typeface="Calibri"/>
                <a:ea typeface="ＭＳ Ｐゴシック" panose="020B0600070205080204" pitchFamily="50" charset="-128"/>
              </a:rPr>
              <a:t>.</a:t>
            </a:r>
          </a:p>
        </p:txBody>
      </p:sp>
      <p:pic>
        <p:nvPicPr>
          <p:cNvPr id="28" name="図 27">
            <a:extLst>
              <a:ext uri="{FF2B5EF4-FFF2-40B4-BE49-F238E27FC236}">
                <a16:creationId xmlns="" xmlns:a16="http://schemas.microsoft.com/office/drawing/2014/main" id="{2ACD06B9-8AB8-4480-9A6D-76164A73148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3768" y="3501008"/>
            <a:ext cx="1659996" cy="2046701"/>
          </a:xfrm>
          <a:prstGeom prst="rect">
            <a:avLst/>
          </a:prstGeom>
        </p:spPr>
      </p:pic>
      <p:graphicFrame>
        <p:nvGraphicFramePr>
          <p:cNvPr id="29" name="図表 28">
            <a:extLst>
              <a:ext uri="{FF2B5EF4-FFF2-40B4-BE49-F238E27FC236}">
                <a16:creationId xmlns="" xmlns:a16="http://schemas.microsoft.com/office/drawing/2014/main" id="{C6D1C843-5C50-428C-AADD-C73757C6A424}"/>
              </a:ext>
            </a:extLst>
          </p:cNvPr>
          <p:cNvGraphicFramePr/>
          <p:nvPr>
            <p:extLst>
              <p:ext uri="{D42A27DB-BD31-4B8C-83A1-F6EECF244321}">
                <p14:modId xmlns:p14="http://schemas.microsoft.com/office/powerpoint/2010/main" val="2261986701"/>
              </p:ext>
            </p:extLst>
          </p:nvPr>
        </p:nvGraphicFramePr>
        <p:xfrm>
          <a:off x="4283968" y="4581128"/>
          <a:ext cx="1368152" cy="7608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0" name="テキスト ボックス 29">
            <a:extLst>
              <a:ext uri="{FF2B5EF4-FFF2-40B4-BE49-F238E27FC236}">
                <a16:creationId xmlns="" xmlns:a16="http://schemas.microsoft.com/office/drawing/2014/main" id="{C8070013-A6C7-46BB-AB14-F74974E5C198}"/>
              </a:ext>
            </a:extLst>
          </p:cNvPr>
          <p:cNvSpPr txBox="1"/>
          <p:nvPr/>
        </p:nvSpPr>
        <p:spPr>
          <a:xfrm>
            <a:off x="2843808" y="4149080"/>
            <a:ext cx="1296144" cy="769441"/>
          </a:xfrm>
          <a:prstGeom prst="rect">
            <a:avLst/>
          </a:prstGeom>
          <a:noFill/>
        </p:spPr>
        <p:txBody>
          <a:bodyPr wrap="square" rtlCol="0">
            <a:spAutoFit/>
          </a:bodyPr>
          <a:lstStyle/>
          <a:p>
            <a:r>
              <a:rPr lang="en-US" altLang="ja-JP" sz="4400" dirty="0">
                <a:solidFill>
                  <a:prstClr val="black"/>
                </a:solidFill>
                <a:latin typeface="Calibri"/>
                <a:ea typeface="ＭＳ Ｐゴシック" panose="020B0600070205080204" pitchFamily="50" charset="-128"/>
              </a:rPr>
              <a:t>JBR</a:t>
            </a:r>
            <a:endParaRPr lang="ja-JP" altLang="en-US" sz="4400" dirty="0">
              <a:solidFill>
                <a:prstClr val="black"/>
              </a:solidFill>
              <a:latin typeface="Calibri"/>
              <a:ea typeface="ＭＳ Ｐゴシック" panose="020B0600070205080204" pitchFamily="50" charset="-128"/>
            </a:endParaRPr>
          </a:p>
        </p:txBody>
      </p:sp>
      <p:sp>
        <p:nvSpPr>
          <p:cNvPr id="31" name="テキスト ボックス 30">
            <a:extLst>
              <a:ext uri="{FF2B5EF4-FFF2-40B4-BE49-F238E27FC236}">
                <a16:creationId xmlns="" xmlns:a16="http://schemas.microsoft.com/office/drawing/2014/main" id="{DF4E525C-6DA7-4B79-8034-5F032E89A638}"/>
              </a:ext>
            </a:extLst>
          </p:cNvPr>
          <p:cNvSpPr txBox="1"/>
          <p:nvPr/>
        </p:nvSpPr>
        <p:spPr>
          <a:xfrm>
            <a:off x="467544" y="1268760"/>
            <a:ext cx="8208912" cy="1477328"/>
          </a:xfrm>
          <a:prstGeom prst="rect">
            <a:avLst/>
          </a:prstGeom>
          <a:blipFill>
            <a:blip r:embed="rId13"/>
            <a:tile tx="0" ty="0" sx="100000" sy="100000" flip="none" algn="tl"/>
          </a:blipFill>
          <a:ln w="19050">
            <a:solidFill>
              <a:schemeClr val="tx1"/>
            </a:solidFill>
          </a:ln>
        </p:spPr>
        <p:txBody>
          <a:bodyPr wrap="square" rtlCol="0">
            <a:spAutoFit/>
          </a:bodyPr>
          <a:lstStyle/>
          <a:p>
            <a:pPr marL="285750" indent="-285750">
              <a:buFont typeface="Wingdings" panose="05000000000000000000" pitchFamily="2" charset="2"/>
              <a:buChar char="Ø"/>
            </a:pPr>
            <a:r>
              <a:rPr lang="en-US" altLang="ja-JP" b="1" i="1" dirty="0" smtClean="0"/>
              <a:t>“</a:t>
            </a:r>
            <a:r>
              <a:rPr lang="en-US" altLang="ja-JP" b="1" i="1" dirty="0"/>
              <a:t>Register Statistics” </a:t>
            </a:r>
            <a:r>
              <a:rPr lang="en-US" altLang="ja-JP" dirty="0"/>
              <a:t>is created by updating the establishment-information stored in the JBR with the statistics surveys, etc. </a:t>
            </a:r>
            <a:r>
              <a:rPr lang="en-US" altLang="ja-JP" dirty="0" smtClean="0"/>
              <a:t>in </a:t>
            </a:r>
            <a:r>
              <a:rPr lang="en-US" altLang="ja-JP" dirty="0"/>
              <a:t>the middle of the five-year </a:t>
            </a:r>
            <a:r>
              <a:rPr lang="en-US" altLang="ja-JP" dirty="0" smtClean="0"/>
              <a:t>EC-BA</a:t>
            </a:r>
            <a:r>
              <a:rPr lang="en-US" altLang="ja-JP" dirty="0"/>
              <a:t>.</a:t>
            </a:r>
            <a:endParaRPr lang="en-US" altLang="ja-JP" dirty="0" smtClean="0"/>
          </a:p>
          <a:p>
            <a:pPr marL="285750" indent="-285750">
              <a:buFont typeface="Wingdings" panose="05000000000000000000" pitchFamily="2" charset="2"/>
              <a:buChar char="Ø"/>
            </a:pPr>
            <a:r>
              <a:rPr lang="en-US" altLang="ja-JP" dirty="0" smtClean="0"/>
              <a:t>Japanese </a:t>
            </a:r>
            <a:r>
              <a:rPr lang="en-US" altLang="ja-JP" dirty="0"/>
              <a:t>economic status will be grasped </a:t>
            </a:r>
            <a:r>
              <a:rPr lang="en-US" altLang="ja-JP" dirty="0" smtClean="0"/>
              <a:t>annually by </a:t>
            </a:r>
            <a:r>
              <a:rPr lang="en-US" altLang="ja-JP" b="1" i="1" dirty="0"/>
              <a:t>“Register </a:t>
            </a:r>
            <a:r>
              <a:rPr lang="en-US" altLang="ja-JP" b="1" i="1" dirty="0" smtClean="0"/>
              <a:t>Statistics.” </a:t>
            </a:r>
            <a:endParaRPr lang="en-US" altLang="ja-JP" dirty="0"/>
          </a:p>
        </p:txBody>
      </p:sp>
      <p:sp>
        <p:nvSpPr>
          <p:cNvPr id="3" name="正方形/長方形 2"/>
          <p:cNvSpPr/>
          <p:nvPr/>
        </p:nvSpPr>
        <p:spPr>
          <a:xfrm>
            <a:off x="4499992" y="3068960"/>
            <a:ext cx="2069606" cy="461665"/>
          </a:xfrm>
          <a:prstGeom prst="rect">
            <a:avLst/>
          </a:prstGeom>
        </p:spPr>
        <p:txBody>
          <a:bodyPr wrap="none">
            <a:spAutoFit/>
          </a:bodyPr>
          <a:lstStyle/>
          <a:p>
            <a:r>
              <a:rPr lang="en-US" altLang="ja-JP" sz="2400" dirty="0"/>
              <a:t>5-year cycle</a:t>
            </a:r>
          </a:p>
        </p:txBody>
      </p:sp>
    </p:spTree>
    <p:extLst>
      <p:ext uri="{BB962C8B-B14F-4D97-AF65-F5344CB8AC3E}">
        <p14:creationId xmlns:p14="http://schemas.microsoft.com/office/powerpoint/2010/main" val="388577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Times New Roman" panose="02020603050405020304" pitchFamily="18" charset="0"/>
                <a:cs typeface="Times New Roman" panose="02020603050405020304" pitchFamily="18" charset="0"/>
              </a:rPr>
              <a:t>Contents</a:t>
            </a:r>
            <a:endParaRPr kumimoji="1" lang="ja-JP" altLang="en-US" dirty="0">
              <a:latin typeface="Times New Roman" panose="02020603050405020304" pitchFamily="18" charset="0"/>
              <a:cs typeface="Times New Roman" panose="02020603050405020304" pitchFamily="18" charset="0"/>
            </a:endParaRPr>
          </a:p>
        </p:txBody>
      </p:sp>
      <p:sp>
        <p:nvSpPr>
          <p:cNvPr id="3" name="コンテンツ プレースホルダ 2"/>
          <p:cNvSpPr>
            <a:spLocks noGrp="1"/>
          </p:cNvSpPr>
          <p:nvPr>
            <p:ph idx="1"/>
          </p:nvPr>
        </p:nvSpPr>
        <p:spPr>
          <a:xfrm>
            <a:off x="395536" y="1412776"/>
            <a:ext cx="8712968" cy="4718149"/>
          </a:xfrm>
          <a:solidFill>
            <a:schemeClr val="bg1"/>
          </a:solidFill>
        </p:spPr>
        <p:txBody>
          <a:bodyPr/>
          <a:lstStyle/>
          <a:p>
            <a:pPr marL="571500" indent="-571500">
              <a:buFont typeface="+mj-lt"/>
              <a:buAutoNum type="romanUcPeriod"/>
            </a:pPr>
            <a:r>
              <a:rPr lang="en-US" altLang="ja-JP" sz="4400" b="1" dirty="0">
                <a:latin typeface="Times New Roman" panose="02020603050405020304" pitchFamily="18" charset="0"/>
                <a:cs typeface="Times New Roman" panose="02020603050405020304" pitchFamily="18" charset="0"/>
              </a:rPr>
              <a:t>Introduction</a:t>
            </a:r>
          </a:p>
          <a:p>
            <a:pPr marL="571500" indent="-571500">
              <a:buFont typeface="+mj-lt"/>
              <a:buAutoNum type="romanUcPeriod"/>
            </a:pPr>
            <a:r>
              <a:rPr kumimoji="1" lang="en-US" altLang="ja-JP" dirty="0">
                <a:latin typeface="Times New Roman" panose="02020603050405020304" pitchFamily="18" charset="0"/>
                <a:cs typeface="Times New Roman" panose="02020603050405020304" pitchFamily="18" charset="0"/>
              </a:rPr>
              <a:t>The Outline of the </a:t>
            </a:r>
            <a:r>
              <a:rPr kumimoji="1" lang="en-US" altLang="ja-JP" dirty="0" smtClean="0">
                <a:latin typeface="Times New Roman" panose="02020603050405020304" pitchFamily="18" charset="0"/>
                <a:cs typeface="Times New Roman" panose="02020603050405020304" pitchFamily="18" charset="0"/>
              </a:rPr>
              <a:t>Japanese Business </a:t>
            </a:r>
            <a:r>
              <a:rPr kumimoji="1" lang="en-US" altLang="ja-JP" dirty="0">
                <a:latin typeface="Times New Roman" panose="02020603050405020304" pitchFamily="18" charset="0"/>
                <a:cs typeface="Times New Roman" panose="02020603050405020304" pitchFamily="18" charset="0"/>
              </a:rPr>
              <a:t>Register</a:t>
            </a:r>
          </a:p>
          <a:p>
            <a:pPr marL="571500" indent="-571500">
              <a:buFont typeface="+mj-lt"/>
              <a:buAutoNum type="romanUcPeriod"/>
            </a:pPr>
            <a:r>
              <a:rPr lang="en-US" altLang="ja-JP" dirty="0">
                <a:latin typeface="Times New Roman" panose="02020603050405020304" pitchFamily="18" charset="0"/>
                <a:cs typeface="Times New Roman" panose="02020603050405020304" pitchFamily="18" charset="0"/>
              </a:rPr>
              <a:t>Use of New Data Sources</a:t>
            </a:r>
          </a:p>
          <a:p>
            <a:pPr marL="571500" indent="-571500">
              <a:buFont typeface="+mj-lt"/>
              <a:buAutoNum type="romanUcPeriod"/>
            </a:pPr>
            <a:r>
              <a:rPr lang="en-US" altLang="ja-JP" dirty="0">
                <a:latin typeface="Times New Roman" panose="02020603050405020304" pitchFamily="18" charset="0"/>
                <a:cs typeface="Times New Roman" panose="02020603050405020304" pitchFamily="18" charset="0"/>
              </a:rPr>
              <a:t>New Statistics by Using the </a:t>
            </a:r>
            <a:r>
              <a:rPr lang="en-US" altLang="ja-JP" dirty="0" smtClean="0">
                <a:latin typeface="Times New Roman" panose="02020603050405020304" pitchFamily="18" charset="0"/>
                <a:cs typeface="Times New Roman" panose="02020603050405020304" pitchFamily="18" charset="0"/>
              </a:rPr>
              <a:t>Japanese Business </a:t>
            </a:r>
            <a:r>
              <a:rPr lang="en-US" altLang="ja-JP" dirty="0">
                <a:latin typeface="Times New Roman" panose="02020603050405020304" pitchFamily="18" charset="0"/>
                <a:cs typeface="Times New Roman" panose="02020603050405020304" pitchFamily="18" charset="0"/>
              </a:rPr>
              <a:t>Register</a:t>
            </a:r>
            <a:endParaRPr kumimoji="1" lang="en-US" altLang="ja-JP" dirty="0">
              <a:latin typeface="Times New Roman" panose="02020603050405020304" pitchFamily="18" charset="0"/>
              <a:cs typeface="Times New Roman" panose="02020603050405020304" pitchFamily="18" charset="0"/>
            </a:endParaRPr>
          </a:p>
          <a:p>
            <a:pPr marL="0" indent="0">
              <a:buNone/>
            </a:pPr>
            <a:endParaRPr kumimoji="1" lang="ja-JP" altLang="en-US" dirty="0">
              <a:latin typeface="Times New Roman" panose="02020603050405020304" pitchFamily="18" charset="0"/>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0AB5BE29-B061-48A3-B4F6-6E70D2B5E9F9}" type="slidenum">
              <a:rPr kumimoji="1" lang="ja-JP" altLang="en-US" smtClean="0"/>
              <a:pPr/>
              <a:t>2</a:t>
            </a:fld>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bwMode="auto">
          <a:xfrm>
            <a:off x="1691680" y="4230414"/>
            <a:ext cx="5486400" cy="56673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Garamond" pitchFamily="18" charset="0"/>
                <a:cs typeface="Angsana New" pitchFamily="18" charset="-34"/>
              </a:defRPr>
            </a:lvl2pPr>
            <a:lvl3pPr algn="l" rtl="0" eaLnBrk="1" fontAlgn="base" hangingPunct="1">
              <a:spcBef>
                <a:spcPct val="0"/>
              </a:spcBef>
              <a:spcAft>
                <a:spcPct val="0"/>
              </a:spcAft>
              <a:defRPr kumimoji="1" sz="4400">
                <a:solidFill>
                  <a:schemeClr val="tx2"/>
                </a:solidFill>
                <a:latin typeface="Garamond" pitchFamily="18" charset="0"/>
                <a:cs typeface="Angsana New" pitchFamily="18" charset="-34"/>
              </a:defRPr>
            </a:lvl3pPr>
            <a:lvl4pPr algn="l" rtl="0" eaLnBrk="1" fontAlgn="base" hangingPunct="1">
              <a:spcBef>
                <a:spcPct val="0"/>
              </a:spcBef>
              <a:spcAft>
                <a:spcPct val="0"/>
              </a:spcAft>
              <a:defRPr kumimoji="1" sz="4400">
                <a:solidFill>
                  <a:schemeClr val="tx2"/>
                </a:solidFill>
                <a:latin typeface="Garamond" pitchFamily="18" charset="0"/>
                <a:cs typeface="Angsana New" pitchFamily="18" charset="-34"/>
              </a:defRPr>
            </a:lvl4pPr>
            <a:lvl5pPr algn="l" rtl="0" eaLnBrk="1" fontAlgn="base" hangingPunct="1">
              <a:spcBef>
                <a:spcPct val="0"/>
              </a:spcBef>
              <a:spcAft>
                <a:spcPct val="0"/>
              </a:spcAft>
              <a:defRPr kumimoji="1" sz="4400">
                <a:solidFill>
                  <a:schemeClr val="tx2"/>
                </a:solidFill>
                <a:latin typeface="Garamond" pitchFamily="18" charset="0"/>
                <a:cs typeface="Angsana New" pitchFamily="18" charset="-34"/>
              </a:defRPr>
            </a:lvl5pPr>
            <a:lvl6pPr marL="457200" algn="l" rtl="0" eaLnBrk="1" fontAlgn="base" hangingPunct="1">
              <a:spcBef>
                <a:spcPct val="0"/>
              </a:spcBef>
              <a:spcAft>
                <a:spcPct val="0"/>
              </a:spcAft>
              <a:defRPr kumimoji="1" sz="4400">
                <a:solidFill>
                  <a:schemeClr val="tx2"/>
                </a:solidFill>
                <a:latin typeface="Garamond" pitchFamily="18" charset="0"/>
                <a:cs typeface="Angsana New" pitchFamily="18" charset="-34"/>
              </a:defRPr>
            </a:lvl6pPr>
            <a:lvl7pPr marL="914400" algn="l" rtl="0" eaLnBrk="1" fontAlgn="base" hangingPunct="1">
              <a:spcBef>
                <a:spcPct val="0"/>
              </a:spcBef>
              <a:spcAft>
                <a:spcPct val="0"/>
              </a:spcAft>
              <a:defRPr kumimoji="1" sz="4400">
                <a:solidFill>
                  <a:schemeClr val="tx2"/>
                </a:solidFill>
                <a:latin typeface="Garamond" pitchFamily="18" charset="0"/>
                <a:cs typeface="Angsana New" pitchFamily="18" charset="-34"/>
              </a:defRPr>
            </a:lvl7pPr>
            <a:lvl8pPr marL="1371600" algn="l" rtl="0" eaLnBrk="1" fontAlgn="base" hangingPunct="1">
              <a:spcBef>
                <a:spcPct val="0"/>
              </a:spcBef>
              <a:spcAft>
                <a:spcPct val="0"/>
              </a:spcAft>
              <a:defRPr kumimoji="1" sz="4400">
                <a:solidFill>
                  <a:schemeClr val="tx2"/>
                </a:solidFill>
                <a:latin typeface="Garamond" pitchFamily="18" charset="0"/>
                <a:cs typeface="Angsana New" pitchFamily="18" charset="-34"/>
              </a:defRPr>
            </a:lvl8pPr>
            <a:lvl9pPr marL="1828800" algn="l" rtl="0" eaLnBrk="1" fontAlgn="base" hangingPunct="1">
              <a:spcBef>
                <a:spcPct val="0"/>
              </a:spcBef>
              <a:spcAft>
                <a:spcPct val="0"/>
              </a:spcAft>
              <a:defRPr kumimoji="1" sz="4400">
                <a:solidFill>
                  <a:schemeClr val="tx2"/>
                </a:solidFill>
                <a:latin typeface="Garamond" pitchFamily="18" charset="0"/>
                <a:cs typeface="Angsana New" pitchFamily="18" charset="-34"/>
              </a:defRPr>
            </a:lvl9pPr>
          </a:lstStyle>
          <a:p>
            <a:pPr algn="ctr"/>
            <a:r>
              <a:rPr lang="en-US" altLang="ja-JP" sz="2800" kern="0" dirty="0">
                <a:latin typeface="Times New Roman" panose="02020603050405020304" pitchFamily="18" charset="0"/>
                <a:cs typeface="Times New Roman" panose="02020603050405020304" pitchFamily="18" charset="0"/>
              </a:rPr>
              <a:t>Thank you for your attention</a:t>
            </a:r>
            <a:endParaRPr lang="ja-JP" altLang="en-US" sz="2800" kern="0" dirty="0">
              <a:latin typeface="Times New Roman" panose="02020603050405020304" pitchFamily="18" charset="0"/>
              <a:cs typeface="Times New Roman" panose="02020603050405020304" pitchFamily="18" charset="0"/>
            </a:endParaRPr>
          </a:p>
        </p:txBody>
      </p:sp>
      <p:pic>
        <p:nvPicPr>
          <p:cNvPr id="10" name="図プレースホルダー 4"/>
          <p:cNvPicPr>
            <a:picLocks noChangeAspect="1"/>
          </p:cNvPicPr>
          <p:nvPr/>
        </p:nvPicPr>
        <p:blipFill>
          <a:blip r:embed="rId3" cstate="print">
            <a:extLst>
              <a:ext uri="{28A0092B-C50C-407E-A947-70E740481C1C}">
                <a14:useLocalDpi xmlns:a14="http://schemas.microsoft.com/office/drawing/2010/main" val="0"/>
              </a:ext>
            </a:extLst>
          </a:blip>
          <a:srcRect t="4391" b="4391"/>
          <a:stretch>
            <a:fillRect/>
          </a:stretch>
        </p:blipFill>
        <p:spPr bwMode="auto">
          <a:xfrm>
            <a:off x="1623956" y="764704"/>
            <a:ext cx="5756356" cy="3471362"/>
          </a:xfrm>
          <a:prstGeom prst="rect">
            <a:avLst/>
          </a:prstGeom>
          <a:noFill/>
          <a:ln w="9525">
            <a:noFill/>
            <a:miter lim="800000"/>
            <a:headEnd/>
            <a:tailEnd/>
          </a:ln>
        </p:spPr>
      </p:pic>
      <p:sp>
        <p:nvSpPr>
          <p:cNvPr id="5" name="テキスト ボックス 4"/>
          <p:cNvSpPr txBox="1"/>
          <p:nvPr/>
        </p:nvSpPr>
        <p:spPr>
          <a:xfrm>
            <a:off x="827584" y="4833398"/>
            <a:ext cx="7344816" cy="1323439"/>
          </a:xfrm>
          <a:prstGeom prst="rect">
            <a:avLst/>
          </a:prstGeom>
          <a:noFill/>
          <a:ln w="15875" cmpd="dbl">
            <a:solidFill>
              <a:schemeClr val="tx1"/>
            </a:solidFill>
            <a:prstDash val="solid"/>
          </a:ln>
        </p:spPr>
        <p:txBody>
          <a:bodyPr wrap="square" rtlCol="0">
            <a:spAutoFit/>
          </a:bodyPr>
          <a:lstStyle/>
          <a:p>
            <a:r>
              <a:rPr lang="en-US" altLang="ja-JP" sz="1600" dirty="0">
                <a:latin typeface="Times New Roman" panose="02020603050405020304" pitchFamily="18" charset="0"/>
                <a:cs typeface="Times New Roman" panose="02020603050405020304" pitchFamily="18" charset="0"/>
              </a:rPr>
              <a:t>Statistics Bureau, </a:t>
            </a:r>
          </a:p>
          <a:p>
            <a:r>
              <a:rPr lang="en-US" altLang="ja-JP" sz="1600" dirty="0">
                <a:latin typeface="Times New Roman" panose="02020603050405020304" pitchFamily="18" charset="0"/>
                <a:cs typeface="Times New Roman" panose="02020603050405020304" pitchFamily="18" charset="0"/>
              </a:rPr>
              <a:t>the second government office of the Ministry of Internal Affairs and Communications, </a:t>
            </a:r>
          </a:p>
          <a:p>
            <a:r>
              <a:rPr lang="en-US" altLang="ja-JP" sz="1600" dirty="0">
                <a:latin typeface="Times New Roman" panose="02020603050405020304" pitchFamily="18" charset="0"/>
                <a:cs typeface="Times New Roman" panose="02020603050405020304" pitchFamily="18" charset="0"/>
              </a:rPr>
              <a:t>19-1, Wakamatsu-</a:t>
            </a:r>
            <a:r>
              <a:rPr lang="en-US" altLang="ja-JP" sz="1600" dirty="0" err="1">
                <a:latin typeface="Times New Roman" panose="02020603050405020304" pitchFamily="18" charset="0"/>
                <a:cs typeface="Times New Roman" panose="02020603050405020304" pitchFamily="18" charset="0"/>
              </a:rPr>
              <a:t>cho</a:t>
            </a:r>
            <a:r>
              <a:rPr lang="en-US" altLang="ja-JP" sz="1600" dirty="0">
                <a:latin typeface="Times New Roman" panose="02020603050405020304" pitchFamily="18" charset="0"/>
                <a:cs typeface="Times New Roman" panose="02020603050405020304" pitchFamily="18" charset="0"/>
              </a:rPr>
              <a:t>, Shinjuku-</a:t>
            </a:r>
            <a:r>
              <a:rPr lang="en-US" altLang="ja-JP" sz="1600" dirty="0" err="1">
                <a:latin typeface="Times New Roman" panose="02020603050405020304" pitchFamily="18" charset="0"/>
                <a:cs typeface="Times New Roman" panose="02020603050405020304" pitchFamily="18" charset="0"/>
              </a:rPr>
              <a:t>ku</a:t>
            </a:r>
            <a:r>
              <a:rPr lang="en-US" altLang="ja-JP" sz="1600" dirty="0">
                <a:latin typeface="Times New Roman" panose="02020603050405020304" pitchFamily="18" charset="0"/>
                <a:cs typeface="Times New Roman" panose="02020603050405020304" pitchFamily="18" charset="0"/>
              </a:rPr>
              <a:t>, Tokyo 162-8668</a:t>
            </a:r>
          </a:p>
          <a:p>
            <a:r>
              <a:rPr lang="en-US" altLang="ja-JP" sz="1600" dirty="0">
                <a:latin typeface="Times New Roman" panose="02020603050405020304" pitchFamily="18" charset="0"/>
                <a:cs typeface="Times New Roman" panose="02020603050405020304" pitchFamily="18" charset="0"/>
              </a:rPr>
              <a:t>Website on Statistics Bureau (</a:t>
            </a:r>
            <a:r>
              <a:rPr lang="en-US" altLang="ja-JP" sz="1600" dirty="0">
                <a:latin typeface="Times New Roman" panose="02020603050405020304" pitchFamily="18" charset="0"/>
                <a:cs typeface="Times New Roman" panose="02020603050405020304" pitchFamily="18" charset="0"/>
                <a:hlinkClick r:id="rId4"/>
              </a:rPr>
              <a:t>http://www.stat.go.jp/english/index.html</a:t>
            </a:r>
            <a:r>
              <a:rPr lang="en-US" altLang="ja-JP" sz="1600" dirty="0">
                <a:latin typeface="Times New Roman" panose="02020603050405020304" pitchFamily="18" charset="0"/>
                <a:cs typeface="Times New Roman" panose="02020603050405020304" pitchFamily="18" charset="0"/>
              </a:rPr>
              <a:t>)</a:t>
            </a:r>
          </a:p>
          <a:p>
            <a:r>
              <a:rPr lang="en-US" altLang="ja-JP" sz="1600" dirty="0">
                <a:latin typeface="Times New Roman" panose="02020603050405020304" pitchFamily="18" charset="0"/>
                <a:cs typeface="Times New Roman" panose="02020603050405020304" pitchFamily="18" charset="0"/>
              </a:rPr>
              <a:t>              on the Economic Census (</a:t>
            </a:r>
            <a:r>
              <a:rPr lang="en-US" altLang="ja-JP" sz="1600" dirty="0">
                <a:latin typeface="Times New Roman" panose="02020603050405020304" pitchFamily="18" charset="0"/>
                <a:cs typeface="Times New Roman" panose="02020603050405020304" pitchFamily="18" charset="0"/>
                <a:hlinkClick r:id="rId5"/>
              </a:rPr>
              <a:t>http://www.stat.go.jp/english/data/e-census.html</a:t>
            </a:r>
            <a:r>
              <a:rPr lang="en-US" altLang="ja-JP" sz="1600" dirty="0">
                <a:latin typeface="Times New Roman" panose="02020603050405020304" pitchFamily="18" charset="0"/>
                <a:cs typeface="Times New Roman" panose="02020603050405020304" pitchFamily="18" charset="0"/>
              </a:rPr>
              <a:t>)</a:t>
            </a:r>
          </a:p>
        </p:txBody>
      </p:sp>
      <p:sp>
        <p:nvSpPr>
          <p:cNvPr id="2" name="スライド番号プレースホルダー 1"/>
          <p:cNvSpPr>
            <a:spLocks noGrp="1"/>
          </p:cNvSpPr>
          <p:nvPr>
            <p:ph type="sldNum" sz="quarter" idx="12"/>
          </p:nvPr>
        </p:nvSpPr>
        <p:spPr/>
        <p:txBody>
          <a:bodyPr/>
          <a:lstStyle/>
          <a:p>
            <a:fld id="{0AB5BE29-B061-48A3-B4F6-6E70D2B5E9F9}"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470710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Times New Roman" panose="02020603050405020304" pitchFamily="18" charset="0"/>
                <a:cs typeface="Times New Roman" panose="02020603050405020304" pitchFamily="18" charset="0"/>
              </a:rPr>
              <a:t>Introduction</a:t>
            </a:r>
            <a:endParaRPr kumimoji="1" lang="ja-JP" altLang="en-US" dirty="0">
              <a:latin typeface="Times New Roman" panose="02020603050405020304" pitchFamily="18" charset="0"/>
              <a:cs typeface="Times New Roman" panose="02020603050405020304" pitchFamily="18" charset="0"/>
            </a:endParaRPr>
          </a:p>
        </p:txBody>
      </p:sp>
      <p:graphicFrame>
        <p:nvGraphicFramePr>
          <p:cNvPr id="4" name="図表 3"/>
          <p:cNvGraphicFramePr/>
          <p:nvPr>
            <p:extLst>
              <p:ext uri="{D42A27DB-BD31-4B8C-83A1-F6EECF244321}">
                <p14:modId xmlns:p14="http://schemas.microsoft.com/office/powerpoint/2010/main" val="2649621113"/>
              </p:ext>
            </p:extLst>
          </p:nvPr>
        </p:nvGraphicFramePr>
        <p:xfrm>
          <a:off x="35496" y="1400872"/>
          <a:ext cx="7848872"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スライド番号プレースホルダー 5"/>
          <p:cNvSpPr>
            <a:spLocks noGrp="1"/>
          </p:cNvSpPr>
          <p:nvPr>
            <p:ph type="sldNum" sz="quarter" idx="12"/>
          </p:nvPr>
        </p:nvSpPr>
        <p:spPr/>
        <p:txBody>
          <a:bodyPr/>
          <a:lstStyle/>
          <a:p>
            <a:fld id="{0AB5BE29-B061-48A3-B4F6-6E70D2B5E9F9}" type="slidenum">
              <a:rPr kumimoji="1" lang="ja-JP" altLang="en-US" smtClean="0"/>
              <a:pPr/>
              <a:t>3</a:t>
            </a:fld>
            <a:endParaRPr kumimoji="1" lang="ja-JP" altLang="en-US"/>
          </a:p>
        </p:txBody>
      </p:sp>
      <p:sp>
        <p:nvSpPr>
          <p:cNvPr id="8" name="円柱 7">
            <a:extLst>
              <a:ext uri="{FF2B5EF4-FFF2-40B4-BE49-F238E27FC236}">
                <a16:creationId xmlns="" xmlns:a16="http://schemas.microsoft.com/office/drawing/2014/main" id="{54EF40EA-30C1-444B-B25F-7D0CA966F041}"/>
              </a:ext>
            </a:extLst>
          </p:cNvPr>
          <p:cNvSpPr/>
          <p:nvPr/>
        </p:nvSpPr>
        <p:spPr bwMode="auto">
          <a:xfrm>
            <a:off x="755576" y="2735424"/>
            <a:ext cx="2160240" cy="2088232"/>
          </a:xfrm>
          <a:prstGeom prst="can">
            <a:avLst/>
          </a:prstGeom>
          <a:solidFill>
            <a:schemeClr val="accent2"/>
          </a:solidFill>
          <a:ln w="9525" cap="flat" cmpd="sng" algn="ctr">
            <a:solidFill>
              <a:schemeClr val="tx1"/>
            </a:solidFill>
            <a:prstDash val="solid"/>
            <a:round/>
            <a:headEnd type="none" w="med" len="med"/>
            <a:tailEnd type="none" w="med" len="med"/>
          </a:ln>
          <a:effectLst/>
          <a:scene3d>
            <a:camera prst="perspectiveRelaxedModerately"/>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chemeClr val="tx1"/>
              </a:solidFill>
              <a:effectLst/>
              <a:latin typeface="Arial" charset="0"/>
              <a:cs typeface="Angsana New" pitchFamily="18" charset="-34"/>
            </a:endParaRPr>
          </a:p>
        </p:txBody>
      </p:sp>
      <p:sp>
        <p:nvSpPr>
          <p:cNvPr id="5" name="テキスト ボックス 4"/>
          <p:cNvSpPr txBox="1"/>
          <p:nvPr/>
        </p:nvSpPr>
        <p:spPr>
          <a:xfrm>
            <a:off x="400123" y="3429000"/>
            <a:ext cx="2227661" cy="923330"/>
          </a:xfrm>
          <a:prstGeom prst="rect">
            <a:avLst/>
          </a:prstGeom>
          <a:noFill/>
        </p:spPr>
        <p:txBody>
          <a:bodyPr wrap="none" rtlCol="0">
            <a:spAutoFit/>
          </a:bodyPr>
          <a:lstStyle/>
          <a:p>
            <a:r>
              <a:rPr kumimoji="1" lang="en-US" altLang="ja-JP" dirty="0"/>
              <a:t>Business Register</a:t>
            </a:r>
          </a:p>
          <a:p>
            <a:r>
              <a:rPr lang="en-US" altLang="ja-JP" dirty="0"/>
              <a:t>(Establishment </a:t>
            </a:r>
          </a:p>
          <a:p>
            <a:r>
              <a:rPr lang="en-US" altLang="ja-JP" dirty="0"/>
              <a:t>Frame Database)</a:t>
            </a:r>
          </a:p>
        </p:txBody>
      </p:sp>
      <p:sp>
        <p:nvSpPr>
          <p:cNvPr id="3" name="テキスト ボックス 2">
            <a:extLst>
              <a:ext uri="{FF2B5EF4-FFF2-40B4-BE49-F238E27FC236}">
                <a16:creationId xmlns="" xmlns:a16="http://schemas.microsoft.com/office/drawing/2014/main" id="{20DCC0F3-3E89-44AE-B42E-B7D0D1CE860A}"/>
              </a:ext>
            </a:extLst>
          </p:cNvPr>
          <p:cNvSpPr txBox="1"/>
          <p:nvPr/>
        </p:nvSpPr>
        <p:spPr>
          <a:xfrm>
            <a:off x="6737342" y="3489974"/>
            <a:ext cx="1550424"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rtlCol="0">
            <a:spAutoFit/>
          </a:bodyPr>
          <a:lstStyle/>
          <a:p>
            <a:r>
              <a:rPr kumimoji="1" lang="en-US" altLang="ja-JP" dirty="0"/>
              <a:t>Base</a:t>
            </a:r>
          </a:p>
          <a:p>
            <a:r>
              <a:rPr lang="en-US" altLang="ja-JP" dirty="0"/>
              <a:t>I</a:t>
            </a:r>
            <a:r>
              <a:rPr kumimoji="1" lang="en-US" altLang="ja-JP" dirty="0"/>
              <a:t>nformation</a:t>
            </a:r>
            <a:endParaRPr kumimoji="1" lang="ja-JP" altLang="en-US" dirty="0"/>
          </a:p>
        </p:txBody>
      </p:sp>
      <p:sp>
        <p:nvSpPr>
          <p:cNvPr id="9" name="テキスト ボックス 8">
            <a:extLst>
              <a:ext uri="{FF2B5EF4-FFF2-40B4-BE49-F238E27FC236}">
                <a16:creationId xmlns="" xmlns:a16="http://schemas.microsoft.com/office/drawing/2014/main" id="{32DFD97A-E718-4BB0-8794-09544C993656}"/>
              </a:ext>
            </a:extLst>
          </p:cNvPr>
          <p:cNvSpPr txBox="1"/>
          <p:nvPr/>
        </p:nvSpPr>
        <p:spPr>
          <a:xfrm>
            <a:off x="6737342" y="1767299"/>
            <a:ext cx="1550424"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rtlCol="0">
            <a:spAutoFit/>
          </a:bodyPr>
          <a:lstStyle/>
          <a:p>
            <a:r>
              <a:rPr lang="en-US" altLang="ja-JP" dirty="0"/>
              <a:t>Recorded</a:t>
            </a:r>
            <a:endParaRPr kumimoji="1" lang="en-US" altLang="ja-JP" dirty="0"/>
          </a:p>
          <a:p>
            <a:r>
              <a:rPr lang="en-US" altLang="ja-JP" dirty="0"/>
              <a:t>I</a:t>
            </a:r>
            <a:r>
              <a:rPr kumimoji="1" lang="en-US" altLang="ja-JP" dirty="0"/>
              <a:t>nformation</a:t>
            </a:r>
            <a:endParaRPr kumimoji="1" lang="ja-JP" altLang="en-US" dirty="0"/>
          </a:p>
        </p:txBody>
      </p:sp>
      <p:sp>
        <p:nvSpPr>
          <p:cNvPr id="10" name="テキスト ボックス 9">
            <a:extLst>
              <a:ext uri="{FF2B5EF4-FFF2-40B4-BE49-F238E27FC236}">
                <a16:creationId xmlns="" xmlns:a16="http://schemas.microsoft.com/office/drawing/2014/main" id="{8DC46C8B-A2F3-44D4-8FBD-65D5CBDBA909}"/>
              </a:ext>
            </a:extLst>
          </p:cNvPr>
          <p:cNvSpPr txBox="1"/>
          <p:nvPr/>
        </p:nvSpPr>
        <p:spPr>
          <a:xfrm>
            <a:off x="6737342" y="5041629"/>
            <a:ext cx="1959191"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rtlCol="0">
            <a:spAutoFit/>
          </a:bodyPr>
          <a:lstStyle/>
          <a:p>
            <a:r>
              <a:rPr lang="en-US" altLang="ja-JP" sz="1600" dirty="0"/>
              <a:t>Information to </a:t>
            </a:r>
          </a:p>
          <a:p>
            <a:r>
              <a:rPr lang="en-US" altLang="ja-JP" sz="1600" dirty="0"/>
              <a:t>Update the Base </a:t>
            </a:r>
          </a:p>
          <a:p>
            <a:r>
              <a:rPr lang="en-US" altLang="ja-JP" sz="1600" dirty="0"/>
              <a:t>Information</a:t>
            </a:r>
            <a:endParaRPr kumimoji="1" lang="ja-JP" altLang="en-US" sz="1600" dirty="0"/>
          </a:p>
        </p:txBody>
      </p:sp>
    </p:spTree>
    <p:extLst>
      <p:ext uri="{BB962C8B-B14F-4D97-AF65-F5344CB8AC3E}">
        <p14:creationId xmlns:p14="http://schemas.microsoft.com/office/powerpoint/2010/main" val="4210156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latin typeface="Times New Roman" panose="02020603050405020304" pitchFamily="18" charset="0"/>
                <a:cs typeface="Times New Roman" panose="02020603050405020304" pitchFamily="18" charset="0"/>
              </a:rPr>
              <a:t>Contents</a:t>
            </a:r>
            <a:endParaRPr kumimoji="1" lang="ja-JP" altLang="en-US" dirty="0">
              <a:latin typeface="Times New Roman" panose="02020603050405020304" pitchFamily="18" charset="0"/>
              <a:cs typeface="Times New Roman" panose="02020603050405020304" pitchFamily="18" charset="0"/>
            </a:endParaRPr>
          </a:p>
        </p:txBody>
      </p:sp>
      <p:sp>
        <p:nvSpPr>
          <p:cNvPr id="3" name="コンテンツ プレースホルダ 2"/>
          <p:cNvSpPr>
            <a:spLocks noGrp="1"/>
          </p:cNvSpPr>
          <p:nvPr>
            <p:ph idx="1"/>
          </p:nvPr>
        </p:nvSpPr>
        <p:spPr>
          <a:xfrm>
            <a:off x="395536" y="1412776"/>
            <a:ext cx="8712968" cy="4718149"/>
          </a:xfrm>
          <a:solidFill>
            <a:schemeClr val="bg1"/>
          </a:solidFill>
        </p:spPr>
        <p:txBody>
          <a:bodyPr/>
          <a:lstStyle/>
          <a:p>
            <a:pPr marL="571500" indent="-571500">
              <a:buFont typeface="+mj-lt"/>
              <a:buAutoNum type="romanUcPeriod"/>
            </a:pPr>
            <a:r>
              <a:rPr lang="en-US" altLang="ja-JP" dirty="0">
                <a:latin typeface="Times New Roman" panose="02020603050405020304" pitchFamily="18" charset="0"/>
                <a:cs typeface="Times New Roman" panose="02020603050405020304" pitchFamily="18" charset="0"/>
              </a:rPr>
              <a:t>Introduction</a:t>
            </a:r>
          </a:p>
          <a:p>
            <a:pPr marL="571500" indent="-571500">
              <a:buFont typeface="+mj-lt"/>
              <a:buAutoNum type="romanUcPeriod"/>
            </a:pPr>
            <a:r>
              <a:rPr kumimoji="1" lang="en-US" altLang="ja-JP" sz="4400" b="1" dirty="0">
                <a:latin typeface="Times New Roman" panose="02020603050405020304" pitchFamily="18" charset="0"/>
                <a:cs typeface="Times New Roman" panose="02020603050405020304" pitchFamily="18" charset="0"/>
              </a:rPr>
              <a:t>The Outline of the </a:t>
            </a:r>
            <a:r>
              <a:rPr kumimoji="1" lang="en-US" altLang="ja-JP" sz="4400" b="1" dirty="0" smtClean="0">
                <a:latin typeface="Times New Roman" panose="02020603050405020304" pitchFamily="18" charset="0"/>
                <a:cs typeface="Times New Roman" panose="02020603050405020304" pitchFamily="18" charset="0"/>
              </a:rPr>
              <a:t>Japanese Business </a:t>
            </a:r>
            <a:r>
              <a:rPr kumimoji="1" lang="en-US" altLang="ja-JP" sz="4400" b="1" dirty="0">
                <a:latin typeface="Times New Roman" panose="02020603050405020304" pitchFamily="18" charset="0"/>
                <a:cs typeface="Times New Roman" panose="02020603050405020304" pitchFamily="18" charset="0"/>
              </a:rPr>
              <a:t>Register</a:t>
            </a:r>
          </a:p>
          <a:p>
            <a:pPr marL="571500" indent="-571500">
              <a:buFont typeface="+mj-lt"/>
              <a:buAutoNum type="romanUcPeriod"/>
            </a:pPr>
            <a:r>
              <a:rPr lang="en-US" altLang="ja-JP" dirty="0">
                <a:latin typeface="Times New Roman" panose="02020603050405020304" pitchFamily="18" charset="0"/>
                <a:cs typeface="Times New Roman" panose="02020603050405020304" pitchFamily="18" charset="0"/>
              </a:rPr>
              <a:t>Use of New Data Sources</a:t>
            </a:r>
          </a:p>
          <a:p>
            <a:pPr marL="571500" indent="-571500">
              <a:buFont typeface="+mj-lt"/>
              <a:buAutoNum type="romanUcPeriod"/>
            </a:pPr>
            <a:r>
              <a:rPr lang="en-US" altLang="ja-JP" dirty="0">
                <a:latin typeface="Times New Roman" panose="02020603050405020304" pitchFamily="18" charset="0"/>
                <a:cs typeface="Times New Roman" panose="02020603050405020304" pitchFamily="18" charset="0"/>
              </a:rPr>
              <a:t>New Statistics by Using the </a:t>
            </a:r>
            <a:r>
              <a:rPr lang="en-US" altLang="ja-JP" dirty="0" smtClean="0">
                <a:latin typeface="Times New Roman" panose="02020603050405020304" pitchFamily="18" charset="0"/>
                <a:cs typeface="Times New Roman" panose="02020603050405020304" pitchFamily="18" charset="0"/>
              </a:rPr>
              <a:t>Japanese Business </a:t>
            </a:r>
            <a:r>
              <a:rPr lang="en-US" altLang="ja-JP" dirty="0">
                <a:latin typeface="Times New Roman" panose="02020603050405020304" pitchFamily="18" charset="0"/>
                <a:cs typeface="Times New Roman" panose="02020603050405020304" pitchFamily="18" charset="0"/>
              </a:rPr>
              <a:t>Register</a:t>
            </a:r>
            <a:endParaRPr kumimoji="1" lang="en-US" altLang="ja-JP" dirty="0">
              <a:latin typeface="Times New Roman" panose="02020603050405020304" pitchFamily="18" charset="0"/>
              <a:cs typeface="Times New Roman" panose="02020603050405020304" pitchFamily="18" charset="0"/>
            </a:endParaRPr>
          </a:p>
          <a:p>
            <a:pPr marL="0" indent="0">
              <a:buNone/>
            </a:pPr>
            <a:endParaRPr kumimoji="1" lang="ja-JP" altLang="en-US" dirty="0">
              <a:latin typeface="Times New Roman" panose="02020603050405020304" pitchFamily="18" charset="0"/>
              <a:cs typeface="Times New Roman" panose="02020603050405020304" pitchFamily="18" charset="0"/>
            </a:endParaRPr>
          </a:p>
        </p:txBody>
      </p:sp>
      <p:sp>
        <p:nvSpPr>
          <p:cNvPr id="4" name="スライド番号プレースホルダー 3"/>
          <p:cNvSpPr>
            <a:spLocks noGrp="1"/>
          </p:cNvSpPr>
          <p:nvPr>
            <p:ph type="sldNum" sz="quarter" idx="12"/>
          </p:nvPr>
        </p:nvSpPr>
        <p:spPr/>
        <p:txBody>
          <a:bodyPr/>
          <a:lstStyle/>
          <a:p>
            <a:fld id="{0AB5BE29-B061-48A3-B4F6-6E70D2B5E9F9}" type="slidenum">
              <a:rPr kumimoji="1" lang="ja-JP" altLang="en-US" smtClean="0"/>
              <a:pPr/>
              <a:t>4</a:t>
            </a:fld>
            <a:endParaRPr kumimoji="1" lang="ja-JP" altLang="en-US"/>
          </a:p>
        </p:txBody>
      </p:sp>
    </p:spTree>
    <p:extLst>
      <p:ext uri="{BB962C8B-B14F-4D97-AF65-F5344CB8AC3E}">
        <p14:creationId xmlns:p14="http://schemas.microsoft.com/office/powerpoint/2010/main" val="378441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86600"/>
            <a:ext cx="8633004" cy="1139825"/>
          </a:xfrm>
        </p:spPr>
        <p:txBody>
          <a:bodyPr/>
          <a:lstStyle/>
          <a:p>
            <a:r>
              <a:rPr lang="en-US" altLang="ja-JP" sz="4000" dirty="0">
                <a:latin typeface="Times New Roman" panose="02020603050405020304" pitchFamily="18" charset="0"/>
                <a:cs typeface="Times New Roman" panose="02020603050405020304" pitchFamily="18" charset="0"/>
              </a:rPr>
              <a:t>The Outline of </a:t>
            </a:r>
            <a:r>
              <a:rPr lang="en-US" altLang="ja-JP" sz="4000" dirty="0" smtClean="0">
                <a:latin typeface="Times New Roman" panose="02020603050405020304" pitchFamily="18" charset="0"/>
                <a:cs typeface="Times New Roman" panose="02020603050405020304" pitchFamily="18" charset="0"/>
              </a:rPr>
              <a:t>the JBR</a:t>
            </a:r>
            <a:r>
              <a:rPr lang="ja-JP" altLang="en-US" sz="4000" dirty="0" smtClean="0">
                <a:latin typeface="Times New Roman" panose="02020603050405020304" pitchFamily="18" charset="0"/>
                <a:cs typeface="Times New Roman" panose="02020603050405020304" pitchFamily="18" charset="0"/>
              </a:rPr>
              <a:t>①</a:t>
            </a:r>
            <a:endParaRPr kumimoji="1" lang="ja-JP" altLang="en-US" sz="4000" dirty="0">
              <a:latin typeface="Times New Roman" panose="02020603050405020304" pitchFamily="18" charset="0"/>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0AB5BE29-B061-48A3-B4F6-6E70D2B5E9F9}" type="slidenum">
              <a:rPr kumimoji="1" lang="ja-JP" altLang="en-US" smtClean="0"/>
              <a:pPr/>
              <a:t>5</a:t>
            </a:fld>
            <a:endParaRPr kumimoji="1" lang="ja-JP" altLang="en-US" dirty="0"/>
          </a:p>
        </p:txBody>
      </p:sp>
      <p:sp>
        <p:nvSpPr>
          <p:cNvPr id="8" name="テキスト ボックス 7">
            <a:extLst>
              <a:ext uri="{FF2B5EF4-FFF2-40B4-BE49-F238E27FC236}">
                <a16:creationId xmlns="" xmlns:a16="http://schemas.microsoft.com/office/drawing/2014/main" id="{11A7C482-89D2-4A97-8FAB-B687AB34B8E6}"/>
              </a:ext>
            </a:extLst>
          </p:cNvPr>
          <p:cNvSpPr txBox="1"/>
          <p:nvPr/>
        </p:nvSpPr>
        <p:spPr>
          <a:xfrm>
            <a:off x="323528" y="1746682"/>
            <a:ext cx="8712968" cy="1754326"/>
          </a:xfrm>
          <a:prstGeom prst="rect">
            <a:avLst/>
          </a:prstGeom>
          <a:blipFill>
            <a:blip r:embed="rId3"/>
            <a:tile tx="0" ty="0" sx="100000" sy="100000" flip="none" algn="tl"/>
          </a:blipFill>
          <a:ln w="19050">
            <a:solidFill>
              <a:schemeClr val="tx1"/>
            </a:solidFill>
          </a:ln>
        </p:spPr>
        <p:txBody>
          <a:bodyPr wrap="square" rtlCol="0">
            <a:spAutoFit/>
          </a:bodyPr>
          <a:lstStyle/>
          <a:p>
            <a:r>
              <a:rPr lang="en-US" altLang="ja-JP" dirty="0"/>
              <a:t>1. Developed by the Statistics Act (Act No. 53 </a:t>
            </a:r>
            <a:r>
              <a:rPr lang="en-US" altLang="ja-JP" dirty="0" smtClean="0"/>
              <a:t>in </a:t>
            </a:r>
            <a:r>
              <a:rPr lang="en-US" altLang="ja-JP" dirty="0"/>
              <a:t>2007).</a:t>
            </a:r>
          </a:p>
          <a:p>
            <a:r>
              <a:rPr lang="en-US" altLang="ja-JP" dirty="0"/>
              <a:t>2. Developed by integrating the results of the Economic Census, various </a:t>
            </a:r>
          </a:p>
          <a:p>
            <a:r>
              <a:rPr lang="en-US" altLang="ja-JP" dirty="0"/>
              <a:t>    statistical surveys and administrative data sources.</a:t>
            </a:r>
          </a:p>
          <a:p>
            <a:r>
              <a:rPr lang="en-US" altLang="ja-JP" dirty="0"/>
              <a:t>3. The data of all establishments and enterprises in Japan is kept  </a:t>
            </a:r>
          </a:p>
          <a:p>
            <a:r>
              <a:rPr lang="en-US" altLang="ja-JP" dirty="0"/>
              <a:t>    updated on a regular basis.</a:t>
            </a:r>
          </a:p>
          <a:p>
            <a:r>
              <a:rPr lang="en-US" altLang="ja-JP" dirty="0"/>
              <a:t>4. The recorded items are based on that of the Economic </a:t>
            </a:r>
            <a:r>
              <a:rPr lang="en-US" altLang="ja-JP" dirty="0" smtClean="0"/>
              <a:t>Census.</a:t>
            </a:r>
            <a:endParaRPr lang="en-US" altLang="ja-JP" dirty="0"/>
          </a:p>
        </p:txBody>
      </p:sp>
      <p:sp>
        <p:nvSpPr>
          <p:cNvPr id="11" name="円柱 10">
            <a:extLst>
              <a:ext uri="{FF2B5EF4-FFF2-40B4-BE49-F238E27FC236}">
                <a16:creationId xmlns="" xmlns:a16="http://schemas.microsoft.com/office/drawing/2014/main" id="{CB758A81-146C-41D4-BCA1-08F3E29BD596}"/>
              </a:ext>
            </a:extLst>
          </p:cNvPr>
          <p:cNvSpPr/>
          <p:nvPr/>
        </p:nvSpPr>
        <p:spPr bwMode="auto">
          <a:xfrm>
            <a:off x="611560" y="4041646"/>
            <a:ext cx="2016224" cy="1944216"/>
          </a:xfrm>
          <a:prstGeom prst="can">
            <a:avLst/>
          </a:prstGeom>
          <a:solidFill>
            <a:schemeClr val="accent2"/>
          </a:solidFill>
          <a:ln w="9525" cap="flat" cmpd="sng" algn="ctr">
            <a:solidFill>
              <a:schemeClr val="tx1"/>
            </a:solidFill>
            <a:prstDash val="solid"/>
            <a:round/>
            <a:headEnd type="none" w="med" len="med"/>
            <a:tailEnd type="none" w="med" len="med"/>
          </a:ln>
          <a:effectLst/>
          <a:scene3d>
            <a:camera prst="perspectiveRelaxedModerately"/>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chemeClr val="tx1"/>
              </a:solidFill>
              <a:effectLst/>
              <a:latin typeface="Arial" charset="0"/>
              <a:cs typeface="Angsana New" pitchFamily="18" charset="-34"/>
            </a:endParaRPr>
          </a:p>
        </p:txBody>
      </p:sp>
      <p:sp>
        <p:nvSpPr>
          <p:cNvPr id="5" name="テキスト ボックス 4"/>
          <p:cNvSpPr txBox="1"/>
          <p:nvPr/>
        </p:nvSpPr>
        <p:spPr>
          <a:xfrm>
            <a:off x="1187624" y="4849996"/>
            <a:ext cx="845103" cy="523220"/>
          </a:xfrm>
          <a:prstGeom prst="rect">
            <a:avLst/>
          </a:prstGeom>
          <a:noFill/>
        </p:spPr>
        <p:txBody>
          <a:bodyPr wrap="none" rtlCol="0">
            <a:spAutoFit/>
          </a:bodyPr>
          <a:lstStyle/>
          <a:p>
            <a:r>
              <a:rPr kumimoji="1" lang="en-US" altLang="ja-JP" sz="2800" dirty="0"/>
              <a:t>JBR</a:t>
            </a:r>
            <a:endParaRPr kumimoji="1" lang="ja-JP" altLang="en-US" sz="2800" dirty="0"/>
          </a:p>
        </p:txBody>
      </p:sp>
      <p:sp>
        <p:nvSpPr>
          <p:cNvPr id="12" name="テキスト ボックス 11">
            <a:extLst>
              <a:ext uri="{FF2B5EF4-FFF2-40B4-BE49-F238E27FC236}">
                <a16:creationId xmlns="" xmlns:a16="http://schemas.microsoft.com/office/drawing/2014/main" id="{61CDBEB2-1749-4196-B2A2-4AE1CC5CC782}"/>
              </a:ext>
            </a:extLst>
          </p:cNvPr>
          <p:cNvSpPr txBox="1"/>
          <p:nvPr/>
        </p:nvSpPr>
        <p:spPr>
          <a:xfrm>
            <a:off x="2627784" y="3897630"/>
            <a:ext cx="6228184" cy="2123658"/>
          </a:xfrm>
          <a:prstGeom prst="rect">
            <a:avLst/>
          </a:prstGeom>
          <a:noFill/>
        </p:spPr>
        <p:txBody>
          <a:bodyPr wrap="square" rtlCol="0">
            <a:spAutoFit/>
          </a:bodyPr>
          <a:lstStyle/>
          <a:p>
            <a:r>
              <a:rPr lang="en-US" altLang="ja-JP" sz="2400" b="1" dirty="0"/>
              <a:t>Main Functions</a:t>
            </a:r>
          </a:p>
          <a:p>
            <a:r>
              <a:rPr kumimoji="1" lang="ja-JP" altLang="en-US" dirty="0"/>
              <a:t>・</a:t>
            </a:r>
            <a:r>
              <a:rPr lang="en-US" altLang="ja-JP" dirty="0"/>
              <a:t>Provision of population information for various </a:t>
            </a:r>
          </a:p>
          <a:p>
            <a:r>
              <a:rPr lang="en-US" altLang="ja-JP" dirty="0"/>
              <a:t>   statistical surveys</a:t>
            </a:r>
          </a:p>
          <a:p>
            <a:r>
              <a:rPr lang="ja-JP" altLang="en-US" dirty="0"/>
              <a:t>・</a:t>
            </a:r>
            <a:r>
              <a:rPr lang="en-US" altLang="ja-JP" dirty="0"/>
              <a:t>Leveling the burden on survey objects when </a:t>
            </a:r>
          </a:p>
          <a:p>
            <a:r>
              <a:rPr lang="en-US" altLang="ja-JP" dirty="0"/>
              <a:t>   providing population information</a:t>
            </a:r>
          </a:p>
          <a:p>
            <a:r>
              <a:rPr kumimoji="1" lang="ja-JP" altLang="en-US" dirty="0"/>
              <a:t>・</a:t>
            </a:r>
            <a:r>
              <a:rPr lang="en-US" altLang="ja-JP" dirty="0"/>
              <a:t>Support for conducting various statistical surveys                                                   </a:t>
            </a:r>
          </a:p>
          <a:p>
            <a:r>
              <a:rPr lang="en-US" altLang="ja-JP" dirty="0"/>
              <a:t>                                                                    ,etc.</a:t>
            </a:r>
            <a:endParaRPr lang="ja-JP" altLang="ja-JP" dirty="0"/>
          </a:p>
        </p:txBody>
      </p:sp>
      <p:sp>
        <p:nvSpPr>
          <p:cNvPr id="13" name="四角形: 角を丸くする 12">
            <a:extLst>
              <a:ext uri="{FF2B5EF4-FFF2-40B4-BE49-F238E27FC236}">
                <a16:creationId xmlns="" xmlns:a16="http://schemas.microsoft.com/office/drawing/2014/main" id="{57B4E927-A930-4575-8216-3142FEB972A4}"/>
              </a:ext>
            </a:extLst>
          </p:cNvPr>
          <p:cNvSpPr/>
          <p:nvPr/>
        </p:nvSpPr>
        <p:spPr bwMode="auto">
          <a:xfrm>
            <a:off x="323528" y="3717032"/>
            <a:ext cx="8633004" cy="2404433"/>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chemeClr val="tx1"/>
              </a:solidFill>
              <a:effectLst/>
              <a:latin typeface="Arial" charset="0"/>
              <a:cs typeface="Angsana New" pitchFamily="18" charset="-34"/>
            </a:endParaRPr>
          </a:p>
        </p:txBody>
      </p:sp>
      <p:sp>
        <p:nvSpPr>
          <p:cNvPr id="10" name="テキスト ボックス 9"/>
          <p:cNvSpPr txBox="1"/>
          <p:nvPr/>
        </p:nvSpPr>
        <p:spPr>
          <a:xfrm>
            <a:off x="323528" y="1369616"/>
            <a:ext cx="4088748" cy="369332"/>
          </a:xfrm>
          <a:prstGeom prst="rect">
            <a:avLst/>
          </a:prstGeom>
          <a:blipFill>
            <a:blip r:embed="rId4"/>
            <a:tile tx="0" ty="0" sx="100000" sy="100000" flip="none" algn="tl"/>
          </a:blipFill>
          <a:ln w="22225">
            <a:solidFill>
              <a:schemeClr val="tx1"/>
            </a:solidFill>
          </a:ln>
        </p:spPr>
        <p:txBody>
          <a:bodyPr wrap="none" rtlCol="0">
            <a:spAutoFit/>
          </a:bodyPr>
          <a:lstStyle/>
          <a:p>
            <a:r>
              <a:rPr lang="en-US" altLang="ja-JP" dirty="0"/>
              <a:t>Japanese Business Register (JBR)</a:t>
            </a:r>
            <a:endParaRPr lang="ja-JP" altLang="en-US" dirty="0"/>
          </a:p>
        </p:txBody>
      </p:sp>
    </p:spTree>
    <p:extLst>
      <p:ext uri="{BB962C8B-B14F-4D97-AF65-F5344CB8AC3E}">
        <p14:creationId xmlns:p14="http://schemas.microsoft.com/office/powerpoint/2010/main" val="2240504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6329" y="78492"/>
            <a:ext cx="8633004" cy="1139825"/>
          </a:xfrm>
        </p:spPr>
        <p:txBody>
          <a:bodyPr/>
          <a:lstStyle/>
          <a:p>
            <a:r>
              <a:rPr lang="en-US" altLang="ja-JP" sz="4000" dirty="0">
                <a:latin typeface="Times New Roman" panose="02020603050405020304" pitchFamily="18" charset="0"/>
                <a:cs typeface="Times New Roman" panose="02020603050405020304" pitchFamily="18" charset="0"/>
              </a:rPr>
              <a:t>The Outline of </a:t>
            </a:r>
            <a:r>
              <a:rPr lang="en-US" altLang="ja-JP" sz="4000" dirty="0" smtClean="0">
                <a:latin typeface="Times New Roman" panose="02020603050405020304" pitchFamily="18" charset="0"/>
                <a:cs typeface="Times New Roman" panose="02020603050405020304" pitchFamily="18" charset="0"/>
              </a:rPr>
              <a:t>the JBR</a:t>
            </a:r>
            <a:r>
              <a:rPr lang="ja-JP" altLang="en-US" sz="4000" dirty="0" smtClean="0">
                <a:latin typeface="Times New Roman" panose="02020603050405020304" pitchFamily="18" charset="0"/>
                <a:cs typeface="Times New Roman" panose="02020603050405020304" pitchFamily="18" charset="0"/>
              </a:rPr>
              <a:t>②</a:t>
            </a:r>
            <a:endParaRPr kumimoji="1" lang="ja-JP" altLang="en-US" sz="4000" dirty="0">
              <a:latin typeface="Times New Roman" panose="02020603050405020304" pitchFamily="18" charset="0"/>
              <a:cs typeface="Times New Roman" panose="02020603050405020304" pitchFamily="18" charset="0"/>
            </a:endParaRPr>
          </a:p>
        </p:txBody>
      </p:sp>
      <p:sp>
        <p:nvSpPr>
          <p:cNvPr id="6" name="スライド番号プレースホルダー 5"/>
          <p:cNvSpPr>
            <a:spLocks noGrp="1"/>
          </p:cNvSpPr>
          <p:nvPr>
            <p:ph type="sldNum" sz="quarter" idx="12"/>
          </p:nvPr>
        </p:nvSpPr>
        <p:spPr/>
        <p:txBody>
          <a:bodyPr/>
          <a:lstStyle/>
          <a:p>
            <a:fld id="{0AB5BE29-B061-48A3-B4F6-6E70D2B5E9F9}" type="slidenum">
              <a:rPr kumimoji="1" lang="ja-JP" altLang="en-US" smtClean="0"/>
              <a:pPr/>
              <a:t>6</a:t>
            </a:fld>
            <a:endParaRPr kumimoji="1" lang="ja-JP" altLang="en-US"/>
          </a:p>
        </p:txBody>
      </p:sp>
      <p:sp>
        <p:nvSpPr>
          <p:cNvPr id="15" name="テキスト ボックス 14">
            <a:extLst>
              <a:ext uri="{FF2B5EF4-FFF2-40B4-BE49-F238E27FC236}">
                <a16:creationId xmlns="" xmlns:a16="http://schemas.microsoft.com/office/drawing/2014/main" id="{D47BBA0D-D541-4ABF-A7E8-571F9C6A83EE}"/>
              </a:ext>
            </a:extLst>
          </p:cNvPr>
          <p:cNvSpPr txBox="1"/>
          <p:nvPr/>
        </p:nvSpPr>
        <p:spPr>
          <a:xfrm>
            <a:off x="251520" y="2276872"/>
            <a:ext cx="8640960" cy="3539430"/>
          </a:xfrm>
          <a:prstGeom prst="rect">
            <a:avLst/>
          </a:prstGeom>
          <a:blipFill>
            <a:blip r:embed="rId3"/>
            <a:tile tx="0" ty="0" sx="100000" sy="100000" flip="none" algn="tl"/>
          </a:blipFill>
          <a:ln w="19050">
            <a:solidFill>
              <a:schemeClr val="tx1"/>
            </a:solidFill>
          </a:ln>
        </p:spPr>
        <p:txBody>
          <a:bodyPr wrap="square" rtlCol="0">
            <a:spAutoFit/>
          </a:bodyPr>
          <a:lstStyle/>
          <a:p>
            <a:r>
              <a:rPr lang="en-US" altLang="ja-JP" sz="2800" dirty="0"/>
              <a:t> 1.  The accuracy of various statistical surveys </a:t>
            </a:r>
          </a:p>
          <a:p>
            <a:r>
              <a:rPr lang="ja-JP" altLang="en-US" sz="2800" dirty="0"/>
              <a:t>　　</a:t>
            </a:r>
            <a:r>
              <a:rPr lang="en-US" altLang="ja-JP" sz="2800" dirty="0"/>
              <a:t>conducted by the national and local </a:t>
            </a:r>
          </a:p>
          <a:p>
            <a:r>
              <a:rPr lang="ja-JP" altLang="en-US" sz="2800" dirty="0"/>
              <a:t>　　</a:t>
            </a:r>
            <a:r>
              <a:rPr lang="en-US" altLang="ja-JP" sz="2800" dirty="0"/>
              <a:t>government will improve.</a:t>
            </a:r>
          </a:p>
          <a:p>
            <a:r>
              <a:rPr lang="en-US" altLang="ja-JP" sz="2800" dirty="0"/>
              <a:t> 2.  The accuracy of National Accounts (such </a:t>
            </a:r>
          </a:p>
          <a:p>
            <a:r>
              <a:rPr lang="ja-JP" altLang="en-US" sz="2800" dirty="0"/>
              <a:t>　　</a:t>
            </a:r>
            <a:r>
              <a:rPr lang="en-US" altLang="ja-JP" sz="2800" dirty="0"/>
              <a:t>as GDP) will improve.</a:t>
            </a:r>
          </a:p>
          <a:p>
            <a:r>
              <a:rPr lang="en-US" altLang="ja-JP" sz="2800" dirty="0"/>
              <a:t> 3.  New statistics will be created by linking </a:t>
            </a:r>
          </a:p>
          <a:p>
            <a:r>
              <a:rPr lang="ja-JP" altLang="en-US" sz="2800" dirty="0"/>
              <a:t>　　</a:t>
            </a:r>
            <a:r>
              <a:rPr lang="en-US" altLang="ja-JP" sz="2800" dirty="0"/>
              <a:t>the information of various statistical </a:t>
            </a:r>
          </a:p>
          <a:p>
            <a:r>
              <a:rPr lang="ja-JP" altLang="en-US" sz="2800" dirty="0"/>
              <a:t>　　</a:t>
            </a:r>
            <a:r>
              <a:rPr lang="en-US" altLang="ja-JP" sz="2800" dirty="0"/>
              <a:t>surveys by using the common code.</a:t>
            </a:r>
            <a:endParaRPr kumimoji="1" lang="en-US" altLang="ja-JP" sz="2800" dirty="0"/>
          </a:p>
        </p:txBody>
      </p:sp>
      <p:sp>
        <p:nvSpPr>
          <p:cNvPr id="3" name="テキスト ボックス 2"/>
          <p:cNvSpPr txBox="1"/>
          <p:nvPr/>
        </p:nvSpPr>
        <p:spPr>
          <a:xfrm>
            <a:off x="251520" y="1412776"/>
            <a:ext cx="5132752" cy="584775"/>
          </a:xfrm>
          <a:prstGeom prst="rect">
            <a:avLst/>
          </a:prstGeom>
          <a:noFill/>
          <a:ln w="19050">
            <a:noFill/>
          </a:ln>
        </p:spPr>
        <p:txBody>
          <a:bodyPr wrap="none" rtlCol="0">
            <a:spAutoFit/>
          </a:bodyPr>
          <a:lstStyle/>
          <a:p>
            <a:r>
              <a:rPr lang="en-US" altLang="ja-JP" sz="3200" u="sng" dirty="0"/>
              <a:t>By developing the JBR…</a:t>
            </a:r>
          </a:p>
        </p:txBody>
      </p:sp>
    </p:spTree>
    <p:extLst>
      <p:ext uri="{BB962C8B-B14F-4D97-AF65-F5344CB8AC3E}">
        <p14:creationId xmlns:p14="http://schemas.microsoft.com/office/powerpoint/2010/main" val="2612464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6975135F-D639-47C1-9A3F-680C8584A024}"/>
              </a:ext>
            </a:extLst>
          </p:cNvPr>
          <p:cNvSpPr>
            <a:spLocks noGrp="1"/>
          </p:cNvSpPr>
          <p:nvPr>
            <p:ph type="title"/>
          </p:nvPr>
        </p:nvSpPr>
        <p:spPr/>
        <p:txBody>
          <a:bodyPr/>
          <a:lstStyle/>
          <a:p>
            <a:r>
              <a:rPr kumimoji="1" lang="en-US" altLang="ja-JP" dirty="0"/>
              <a:t>How to </a:t>
            </a:r>
            <a:r>
              <a:rPr kumimoji="1" lang="en-US" altLang="ja-JP" dirty="0" smtClean="0"/>
              <a:t>Update </a:t>
            </a:r>
            <a:r>
              <a:rPr kumimoji="1" lang="en-US" altLang="ja-JP" dirty="0"/>
              <a:t>the JBR</a:t>
            </a:r>
            <a:endParaRPr kumimoji="1" lang="ja-JP" altLang="en-US" dirty="0"/>
          </a:p>
        </p:txBody>
      </p:sp>
      <p:sp>
        <p:nvSpPr>
          <p:cNvPr id="4" name="スライド番号プレースホルダー 3">
            <a:extLst>
              <a:ext uri="{FF2B5EF4-FFF2-40B4-BE49-F238E27FC236}">
                <a16:creationId xmlns="" xmlns:a16="http://schemas.microsoft.com/office/drawing/2014/main" id="{2CABB310-D0B2-4486-86CF-6FF0CD359105}"/>
              </a:ext>
            </a:extLst>
          </p:cNvPr>
          <p:cNvSpPr>
            <a:spLocks noGrp="1"/>
          </p:cNvSpPr>
          <p:nvPr>
            <p:ph type="sldNum" sz="quarter" idx="12"/>
          </p:nvPr>
        </p:nvSpPr>
        <p:spPr/>
        <p:txBody>
          <a:bodyPr/>
          <a:lstStyle/>
          <a:p>
            <a:fld id="{0AB5BE29-B061-48A3-B4F6-6E70D2B5E9F9}" type="slidenum">
              <a:rPr kumimoji="1" lang="ja-JP" altLang="en-US" smtClean="0"/>
              <a:pPr/>
              <a:t>7</a:t>
            </a:fld>
            <a:endParaRPr kumimoji="1" lang="ja-JP" altLang="en-US"/>
          </a:p>
        </p:txBody>
      </p:sp>
      <p:graphicFrame>
        <p:nvGraphicFramePr>
          <p:cNvPr id="5" name="図表 4">
            <a:extLst>
              <a:ext uri="{FF2B5EF4-FFF2-40B4-BE49-F238E27FC236}">
                <a16:creationId xmlns="" xmlns:a16="http://schemas.microsoft.com/office/drawing/2014/main" id="{1C6DA0D7-9888-4883-B3A3-BF5E978DA1CE}"/>
              </a:ext>
            </a:extLst>
          </p:cNvPr>
          <p:cNvGraphicFramePr/>
          <p:nvPr>
            <p:extLst>
              <p:ext uri="{D42A27DB-BD31-4B8C-83A1-F6EECF244321}">
                <p14:modId xmlns:p14="http://schemas.microsoft.com/office/powerpoint/2010/main" val="3768884653"/>
              </p:ext>
            </p:extLst>
          </p:nvPr>
        </p:nvGraphicFramePr>
        <p:xfrm>
          <a:off x="1547664" y="4293096"/>
          <a:ext cx="6096000" cy="1872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円柱 5">
            <a:extLst>
              <a:ext uri="{FF2B5EF4-FFF2-40B4-BE49-F238E27FC236}">
                <a16:creationId xmlns="" xmlns:a16="http://schemas.microsoft.com/office/drawing/2014/main" id="{C8562160-3D15-4917-B889-C53FD9BEA98D}"/>
              </a:ext>
            </a:extLst>
          </p:cNvPr>
          <p:cNvSpPr/>
          <p:nvPr/>
        </p:nvSpPr>
        <p:spPr bwMode="auto">
          <a:xfrm>
            <a:off x="1475656" y="5085184"/>
            <a:ext cx="1224136" cy="1107810"/>
          </a:xfrm>
          <a:prstGeom prst="can">
            <a:avLst/>
          </a:prstGeom>
          <a:solidFill>
            <a:schemeClr val="accent2"/>
          </a:solidFill>
          <a:ln w="9525" cap="flat" cmpd="sng" algn="ctr">
            <a:solidFill>
              <a:schemeClr val="tx1"/>
            </a:solidFill>
            <a:prstDash val="solid"/>
            <a:round/>
            <a:headEnd type="none" w="med" len="med"/>
            <a:tailEnd type="none" w="med" len="med"/>
          </a:ln>
          <a:effectLst/>
          <a:scene3d>
            <a:camera prst="perspectiveRelaxedModerately"/>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chemeClr val="tx1"/>
              </a:solidFill>
              <a:effectLst/>
              <a:latin typeface="Arial" charset="0"/>
              <a:cs typeface="Angsana New" pitchFamily="18" charset="-34"/>
            </a:endParaRPr>
          </a:p>
        </p:txBody>
      </p:sp>
      <p:sp>
        <p:nvSpPr>
          <p:cNvPr id="7" name="円柱 6">
            <a:extLst>
              <a:ext uri="{FF2B5EF4-FFF2-40B4-BE49-F238E27FC236}">
                <a16:creationId xmlns="" xmlns:a16="http://schemas.microsoft.com/office/drawing/2014/main" id="{DCC3A23E-AF75-441E-8E76-2A077354D9FB}"/>
              </a:ext>
            </a:extLst>
          </p:cNvPr>
          <p:cNvSpPr/>
          <p:nvPr/>
        </p:nvSpPr>
        <p:spPr bwMode="auto">
          <a:xfrm>
            <a:off x="6444208" y="4797152"/>
            <a:ext cx="1224136" cy="1107810"/>
          </a:xfrm>
          <a:prstGeom prst="can">
            <a:avLst/>
          </a:prstGeom>
          <a:solidFill>
            <a:schemeClr val="accent2"/>
          </a:solidFill>
          <a:ln w="9525" cap="flat" cmpd="sng" algn="ctr">
            <a:solidFill>
              <a:schemeClr val="tx1"/>
            </a:solidFill>
            <a:prstDash val="solid"/>
            <a:round/>
            <a:headEnd type="none" w="med" len="med"/>
            <a:tailEnd type="none" w="med" len="med"/>
          </a:ln>
          <a:effectLst/>
          <a:scene3d>
            <a:camera prst="perspectiveRelaxedModerately"/>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chemeClr val="tx1"/>
              </a:solidFill>
              <a:effectLst/>
              <a:latin typeface="Arial" charset="0"/>
              <a:cs typeface="Angsana New" pitchFamily="18" charset="-34"/>
            </a:endParaRPr>
          </a:p>
        </p:txBody>
      </p:sp>
      <p:sp>
        <p:nvSpPr>
          <p:cNvPr id="11" name="テキスト ボックス 10"/>
          <p:cNvSpPr txBox="1"/>
          <p:nvPr/>
        </p:nvSpPr>
        <p:spPr>
          <a:xfrm>
            <a:off x="1797556" y="5517232"/>
            <a:ext cx="607859" cy="369332"/>
          </a:xfrm>
          <a:prstGeom prst="rect">
            <a:avLst/>
          </a:prstGeom>
          <a:noFill/>
        </p:spPr>
        <p:txBody>
          <a:bodyPr wrap="none" rtlCol="0">
            <a:spAutoFit/>
          </a:bodyPr>
          <a:lstStyle/>
          <a:p>
            <a:r>
              <a:rPr lang="en-US" altLang="ja-JP" dirty="0"/>
              <a:t>JBR</a:t>
            </a:r>
            <a:endParaRPr kumimoji="1" lang="en-US" altLang="ja-JP" dirty="0"/>
          </a:p>
        </p:txBody>
      </p:sp>
      <p:sp>
        <p:nvSpPr>
          <p:cNvPr id="14" name="テキスト ボックス 13"/>
          <p:cNvSpPr txBox="1"/>
          <p:nvPr/>
        </p:nvSpPr>
        <p:spPr>
          <a:xfrm>
            <a:off x="6516216" y="5157192"/>
            <a:ext cx="1152880" cy="646331"/>
          </a:xfrm>
          <a:prstGeom prst="rect">
            <a:avLst/>
          </a:prstGeom>
          <a:noFill/>
        </p:spPr>
        <p:txBody>
          <a:bodyPr wrap="none" rtlCol="0">
            <a:spAutoFit/>
          </a:bodyPr>
          <a:lstStyle/>
          <a:p>
            <a:r>
              <a:rPr lang="en-US" altLang="ja-JP" dirty="0"/>
              <a:t>Updated</a:t>
            </a:r>
          </a:p>
          <a:p>
            <a:r>
              <a:rPr lang="en-US" altLang="ja-JP" dirty="0"/>
              <a:t>   JBR</a:t>
            </a:r>
            <a:endParaRPr kumimoji="1" lang="en-US" altLang="ja-JP" dirty="0"/>
          </a:p>
        </p:txBody>
      </p:sp>
      <p:graphicFrame>
        <p:nvGraphicFramePr>
          <p:cNvPr id="8" name="図表 7"/>
          <p:cNvGraphicFramePr/>
          <p:nvPr>
            <p:extLst>
              <p:ext uri="{D42A27DB-BD31-4B8C-83A1-F6EECF244321}">
                <p14:modId xmlns:p14="http://schemas.microsoft.com/office/powerpoint/2010/main" val="3459894079"/>
              </p:ext>
            </p:extLst>
          </p:nvPr>
        </p:nvGraphicFramePr>
        <p:xfrm>
          <a:off x="395536" y="1196752"/>
          <a:ext cx="8352928" cy="38164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0471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bwMode="auto">
          <a:xfrm>
            <a:off x="467544" y="6021288"/>
            <a:ext cx="2592288" cy="8367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chemeClr val="tx1"/>
              </a:solidFill>
              <a:effectLst/>
              <a:latin typeface="Arial" charset="0"/>
              <a:cs typeface="Angsana New" pitchFamily="18" charset="-34"/>
            </a:endParaRPr>
          </a:p>
        </p:txBody>
      </p:sp>
      <p:sp>
        <p:nvSpPr>
          <p:cNvPr id="2" name="タイトル 1">
            <a:extLst>
              <a:ext uri="{FF2B5EF4-FFF2-40B4-BE49-F238E27FC236}">
                <a16:creationId xmlns="" xmlns:a16="http://schemas.microsoft.com/office/drawing/2014/main" id="{C1D0BF42-B214-4F2E-AE8A-8C2A8C3A1419}"/>
              </a:ext>
            </a:extLst>
          </p:cNvPr>
          <p:cNvSpPr>
            <a:spLocks noGrp="1"/>
          </p:cNvSpPr>
          <p:nvPr>
            <p:ph type="title"/>
          </p:nvPr>
        </p:nvSpPr>
        <p:spPr/>
        <p:txBody>
          <a:bodyPr/>
          <a:lstStyle/>
          <a:p>
            <a:r>
              <a:rPr lang="en-US" altLang="ja-JP" dirty="0"/>
              <a:t>Data Sources of the </a:t>
            </a:r>
            <a:r>
              <a:rPr lang="en-US" altLang="ja-JP" dirty="0" smtClean="0"/>
              <a:t>JBR</a:t>
            </a:r>
            <a:r>
              <a:rPr lang="ja-JP" altLang="en-US" dirty="0" smtClean="0"/>
              <a:t>①</a:t>
            </a:r>
            <a:endParaRPr kumimoji="1" lang="ja-JP" altLang="en-US" dirty="0"/>
          </a:p>
        </p:txBody>
      </p:sp>
      <p:sp>
        <p:nvSpPr>
          <p:cNvPr id="4" name="スライド番号プレースホルダー 3">
            <a:extLst>
              <a:ext uri="{FF2B5EF4-FFF2-40B4-BE49-F238E27FC236}">
                <a16:creationId xmlns="" xmlns:a16="http://schemas.microsoft.com/office/drawing/2014/main" id="{88415724-7444-4E17-9437-791451118CCD}"/>
              </a:ext>
            </a:extLst>
          </p:cNvPr>
          <p:cNvSpPr>
            <a:spLocks noGrp="1"/>
          </p:cNvSpPr>
          <p:nvPr>
            <p:ph type="sldNum" sz="quarter" idx="12"/>
          </p:nvPr>
        </p:nvSpPr>
        <p:spPr/>
        <p:txBody>
          <a:bodyPr/>
          <a:lstStyle/>
          <a:p>
            <a:fld id="{0AB5BE29-B061-48A3-B4F6-6E70D2B5E9F9}" type="slidenum">
              <a:rPr kumimoji="1" lang="ja-JP" altLang="en-US" smtClean="0"/>
              <a:pPr/>
              <a:t>8</a:t>
            </a:fld>
            <a:endParaRPr kumimoji="1" lang="ja-JP" altLang="en-US"/>
          </a:p>
        </p:txBody>
      </p:sp>
      <p:sp>
        <p:nvSpPr>
          <p:cNvPr id="6" name="円柱 5">
            <a:extLst>
              <a:ext uri="{FF2B5EF4-FFF2-40B4-BE49-F238E27FC236}">
                <a16:creationId xmlns="" xmlns:a16="http://schemas.microsoft.com/office/drawing/2014/main" id="{37C0A3C8-CB39-420D-A571-5A995D910CC1}"/>
              </a:ext>
            </a:extLst>
          </p:cNvPr>
          <p:cNvSpPr/>
          <p:nvPr/>
        </p:nvSpPr>
        <p:spPr bwMode="auto">
          <a:xfrm>
            <a:off x="899592" y="1196752"/>
            <a:ext cx="1728192" cy="1512168"/>
          </a:xfrm>
          <a:prstGeom prst="can">
            <a:avLst/>
          </a:prstGeom>
          <a:solidFill>
            <a:schemeClr val="accent2"/>
          </a:solidFill>
          <a:ln w="9525" cap="flat" cmpd="sng" algn="ctr">
            <a:solidFill>
              <a:schemeClr val="tx1"/>
            </a:solidFill>
            <a:prstDash val="solid"/>
            <a:round/>
            <a:headEnd type="none" w="med" len="med"/>
            <a:tailEnd type="none" w="med" len="med"/>
          </a:ln>
          <a:effectLst/>
          <a:scene3d>
            <a:camera prst="perspectiveRelaxedModerately"/>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chemeClr val="tx1"/>
              </a:solidFill>
              <a:effectLst/>
              <a:latin typeface="Arial" charset="0"/>
              <a:cs typeface="Angsana New" pitchFamily="18" charset="-34"/>
            </a:endParaRPr>
          </a:p>
        </p:txBody>
      </p:sp>
      <p:sp>
        <p:nvSpPr>
          <p:cNvPr id="3" name="テキスト ボックス 2">
            <a:extLst>
              <a:ext uri="{FF2B5EF4-FFF2-40B4-BE49-F238E27FC236}">
                <a16:creationId xmlns="" xmlns:a16="http://schemas.microsoft.com/office/drawing/2014/main" id="{CB4C0535-04D3-4035-B6B6-A25C23A4434B}"/>
              </a:ext>
            </a:extLst>
          </p:cNvPr>
          <p:cNvSpPr txBox="1"/>
          <p:nvPr/>
        </p:nvSpPr>
        <p:spPr>
          <a:xfrm>
            <a:off x="2954443" y="1497558"/>
            <a:ext cx="5866029" cy="923330"/>
          </a:xfrm>
          <a:prstGeom prst="rect">
            <a:avLst/>
          </a:prstGeom>
          <a:blipFill>
            <a:blip r:embed="rId2"/>
            <a:tile tx="0" ty="0" sx="100000" sy="100000" flip="none" algn="tl"/>
          </a:blipFill>
          <a:ln w="15875">
            <a:solidFill>
              <a:schemeClr val="tx1"/>
            </a:solidFill>
          </a:ln>
        </p:spPr>
        <p:txBody>
          <a:bodyPr wrap="none" rtlCol="0">
            <a:spAutoFit/>
          </a:bodyPr>
          <a:lstStyle/>
          <a:p>
            <a:pPr marL="285750" indent="-285750">
              <a:buFont typeface="Wingdings" panose="05000000000000000000" pitchFamily="2" charset="2"/>
              <a:buChar char="Ø"/>
            </a:pPr>
            <a:r>
              <a:rPr kumimoji="1" lang="en-US" altLang="ja-JP" dirty="0"/>
              <a:t>EC-BF and EC-BA</a:t>
            </a:r>
            <a:r>
              <a:rPr kumimoji="1" lang="ja-JP" altLang="en-US" dirty="0"/>
              <a:t>（</a:t>
            </a:r>
            <a:r>
              <a:rPr kumimoji="1" lang="en-US" altLang="ja-JP" dirty="0"/>
              <a:t>Base Information</a:t>
            </a:r>
            <a:r>
              <a:rPr kumimoji="1" lang="ja-JP" altLang="en-US" dirty="0"/>
              <a:t>）</a:t>
            </a:r>
            <a:endParaRPr kumimoji="1" lang="en-US" altLang="ja-JP" dirty="0"/>
          </a:p>
          <a:p>
            <a:pPr marL="285750" indent="-285750">
              <a:buFont typeface="Wingdings" panose="05000000000000000000" pitchFamily="2" charset="2"/>
              <a:buChar char="Ø"/>
            </a:pPr>
            <a:r>
              <a:rPr lang="en-US" altLang="ja-JP" dirty="0"/>
              <a:t>19</a:t>
            </a:r>
            <a:r>
              <a:rPr lang="ja-JP" altLang="en-US" dirty="0"/>
              <a:t> </a:t>
            </a:r>
            <a:r>
              <a:rPr lang="en-US" altLang="ja-JP" dirty="0"/>
              <a:t>Statistical Survey</a:t>
            </a:r>
            <a:r>
              <a:rPr lang="ja-JP" altLang="en-US" dirty="0"/>
              <a:t>（</a:t>
            </a:r>
            <a:r>
              <a:rPr lang="en-US" altLang="ja-JP" dirty="0"/>
              <a:t>Recorded Information</a:t>
            </a:r>
            <a:r>
              <a:rPr lang="ja-JP" altLang="en-US" dirty="0"/>
              <a:t>）</a:t>
            </a:r>
            <a:endParaRPr lang="en-US" altLang="ja-JP" dirty="0"/>
          </a:p>
          <a:p>
            <a:pPr marL="285750" indent="-285750">
              <a:buFont typeface="Wingdings" panose="05000000000000000000" pitchFamily="2" charset="2"/>
              <a:buChar char="Ø"/>
            </a:pPr>
            <a:r>
              <a:rPr lang="en-US" altLang="ja-JP" dirty="0"/>
              <a:t>Administrative Data Resources</a:t>
            </a:r>
            <a:endParaRPr kumimoji="1" lang="ja-JP" altLang="en-US" dirty="0"/>
          </a:p>
        </p:txBody>
      </p:sp>
      <p:sp>
        <p:nvSpPr>
          <p:cNvPr id="7" name="テキスト ボックス 6">
            <a:extLst>
              <a:ext uri="{FF2B5EF4-FFF2-40B4-BE49-F238E27FC236}">
                <a16:creationId xmlns="" xmlns:a16="http://schemas.microsoft.com/office/drawing/2014/main" id="{670A8A7F-C7D5-4142-A578-512DB6FCFCF2}"/>
              </a:ext>
            </a:extLst>
          </p:cNvPr>
          <p:cNvSpPr txBox="1"/>
          <p:nvPr/>
        </p:nvSpPr>
        <p:spPr>
          <a:xfrm>
            <a:off x="1403648" y="1844824"/>
            <a:ext cx="792088" cy="461665"/>
          </a:xfrm>
          <a:prstGeom prst="rect">
            <a:avLst/>
          </a:prstGeom>
          <a:noFill/>
        </p:spPr>
        <p:txBody>
          <a:bodyPr wrap="square" rtlCol="0">
            <a:spAutoFit/>
          </a:bodyPr>
          <a:lstStyle/>
          <a:p>
            <a:r>
              <a:rPr lang="en-US" altLang="ja-JP" sz="2400" dirty="0"/>
              <a:t>JBR</a:t>
            </a:r>
            <a:endParaRPr kumimoji="1" lang="ja-JP" altLang="en-US" sz="2400" dirty="0"/>
          </a:p>
        </p:txBody>
      </p:sp>
      <p:graphicFrame>
        <p:nvGraphicFramePr>
          <p:cNvPr id="5" name="図表 4">
            <a:extLst>
              <a:ext uri="{FF2B5EF4-FFF2-40B4-BE49-F238E27FC236}">
                <a16:creationId xmlns="" xmlns:a16="http://schemas.microsoft.com/office/drawing/2014/main" id="{7035E975-5C97-4547-A943-B45381BDF57D}"/>
              </a:ext>
            </a:extLst>
          </p:cNvPr>
          <p:cNvGraphicFramePr/>
          <p:nvPr>
            <p:extLst>
              <p:ext uri="{D42A27DB-BD31-4B8C-83A1-F6EECF244321}">
                <p14:modId xmlns:p14="http://schemas.microsoft.com/office/powerpoint/2010/main" val="2862891635"/>
              </p:ext>
            </p:extLst>
          </p:nvPr>
        </p:nvGraphicFramePr>
        <p:xfrm>
          <a:off x="611560" y="2708920"/>
          <a:ext cx="8136904"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テキスト ボックス 7">
            <a:extLst>
              <a:ext uri="{FF2B5EF4-FFF2-40B4-BE49-F238E27FC236}">
                <a16:creationId xmlns="" xmlns:a16="http://schemas.microsoft.com/office/drawing/2014/main" id="{3E806DA3-E02E-4589-AA9F-3C69C9FFDF08}"/>
              </a:ext>
            </a:extLst>
          </p:cNvPr>
          <p:cNvSpPr txBox="1"/>
          <p:nvPr/>
        </p:nvSpPr>
        <p:spPr>
          <a:xfrm>
            <a:off x="2123728" y="5949280"/>
            <a:ext cx="6624735" cy="830997"/>
          </a:xfrm>
          <a:prstGeom prst="rect">
            <a:avLst/>
          </a:prstGeom>
          <a:gradFill>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19050">
            <a:solidFill>
              <a:schemeClr val="tx1"/>
            </a:solidFill>
          </a:ln>
        </p:spPr>
        <p:txBody>
          <a:bodyPr wrap="square" rtlCol="0">
            <a:spAutoFit/>
          </a:bodyPr>
          <a:lstStyle/>
          <a:p>
            <a:r>
              <a:rPr lang="en-US" altLang="ja-JP" sz="1600" dirty="0"/>
              <a:t>Considering the above, the results of statistical surveys that are highly utilized in each ministry and that contribute greatly to the development of the JBR are preferentially stored.</a:t>
            </a:r>
            <a:endParaRPr kumimoji="1" lang="ja-JP" altLang="en-US" sz="1600" dirty="0"/>
          </a:p>
        </p:txBody>
      </p:sp>
      <p:sp>
        <p:nvSpPr>
          <p:cNvPr id="9" name="矢印: 上向き折線 8">
            <a:extLst>
              <a:ext uri="{FF2B5EF4-FFF2-40B4-BE49-F238E27FC236}">
                <a16:creationId xmlns="" xmlns:a16="http://schemas.microsoft.com/office/drawing/2014/main" id="{A15DC069-9A11-4973-8593-7EFE1DFA75E5}"/>
              </a:ext>
            </a:extLst>
          </p:cNvPr>
          <p:cNvSpPr/>
          <p:nvPr/>
        </p:nvSpPr>
        <p:spPr bwMode="auto">
          <a:xfrm rot="5400000">
            <a:off x="1342057" y="5866855"/>
            <a:ext cx="566670" cy="731520"/>
          </a:xfrm>
          <a:prstGeom prst="ben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chemeClr val="tx1"/>
              </a:solidFill>
              <a:effectLst/>
              <a:latin typeface="Arial" charset="0"/>
              <a:cs typeface="Angsana New" pitchFamily="18" charset="-34"/>
            </a:endParaRPr>
          </a:p>
        </p:txBody>
      </p:sp>
      <p:sp>
        <p:nvSpPr>
          <p:cNvPr id="11" name="スライド番号プレースホルダー 3">
            <a:extLst>
              <a:ext uri="{FF2B5EF4-FFF2-40B4-BE49-F238E27FC236}">
                <a16:creationId xmlns="" xmlns:a16="http://schemas.microsoft.com/office/drawing/2014/main" id="{2CABB310-D0B2-4486-86CF-6FF0CD359105}"/>
              </a:ext>
            </a:extLst>
          </p:cNvPr>
          <p:cNvSpPr txBox="1">
            <a:spLocks/>
          </p:cNvSpPr>
          <p:nvPr/>
        </p:nvSpPr>
        <p:spPr bwMode="auto">
          <a:xfrm>
            <a:off x="6948264" y="6572200"/>
            <a:ext cx="2133600" cy="3131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smtClean="0"/>
              <a:t>8</a:t>
            </a:r>
            <a:endParaRPr lang="ja-JP" altLang="en-US" dirty="0"/>
          </a:p>
        </p:txBody>
      </p:sp>
    </p:spTree>
    <p:extLst>
      <p:ext uri="{BB962C8B-B14F-4D97-AF65-F5344CB8AC3E}">
        <p14:creationId xmlns:p14="http://schemas.microsoft.com/office/powerpoint/2010/main" val="32593779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467544" y="6165304"/>
            <a:ext cx="2592288" cy="69269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800" b="0" i="0" u="none" strike="noStrike" cap="none" normalizeH="0" baseline="0">
              <a:ln>
                <a:noFill/>
              </a:ln>
              <a:solidFill>
                <a:schemeClr val="tx1"/>
              </a:solidFill>
              <a:effectLst/>
              <a:latin typeface="Arial" charset="0"/>
              <a:cs typeface="Angsana New" pitchFamily="18" charset="-34"/>
            </a:endParaRPr>
          </a:p>
        </p:txBody>
      </p:sp>
      <p:sp>
        <p:nvSpPr>
          <p:cNvPr id="2" name="タイトル 1">
            <a:extLst>
              <a:ext uri="{FF2B5EF4-FFF2-40B4-BE49-F238E27FC236}">
                <a16:creationId xmlns="" xmlns:a16="http://schemas.microsoft.com/office/drawing/2014/main" id="{78717540-C663-475D-95D9-698EE07CDE3A}"/>
              </a:ext>
            </a:extLst>
          </p:cNvPr>
          <p:cNvSpPr>
            <a:spLocks noGrp="1"/>
          </p:cNvSpPr>
          <p:nvPr>
            <p:ph type="title"/>
          </p:nvPr>
        </p:nvSpPr>
        <p:spPr/>
        <p:txBody>
          <a:bodyPr/>
          <a:lstStyle/>
          <a:p>
            <a:r>
              <a:rPr lang="en-US" altLang="ja-JP" dirty="0"/>
              <a:t>Data Sources of </a:t>
            </a:r>
            <a:r>
              <a:rPr kumimoji="1" lang="en-US" altLang="ja-JP" dirty="0"/>
              <a:t>the </a:t>
            </a:r>
            <a:r>
              <a:rPr kumimoji="1" lang="en-US" altLang="ja-JP" dirty="0" smtClean="0"/>
              <a:t>JBR</a:t>
            </a:r>
            <a:r>
              <a:rPr kumimoji="1" lang="ja-JP" altLang="en-US" dirty="0" smtClean="0"/>
              <a:t>②</a:t>
            </a:r>
            <a:endParaRPr kumimoji="1" lang="ja-JP" altLang="en-US" dirty="0"/>
          </a:p>
        </p:txBody>
      </p:sp>
      <p:sp>
        <p:nvSpPr>
          <p:cNvPr id="4" name="スライド番号プレースホルダー 3">
            <a:extLst>
              <a:ext uri="{FF2B5EF4-FFF2-40B4-BE49-F238E27FC236}">
                <a16:creationId xmlns="" xmlns:a16="http://schemas.microsoft.com/office/drawing/2014/main" id="{97311622-164F-42A8-9A75-72C915F48700}"/>
              </a:ext>
            </a:extLst>
          </p:cNvPr>
          <p:cNvSpPr>
            <a:spLocks noGrp="1"/>
          </p:cNvSpPr>
          <p:nvPr>
            <p:ph type="sldNum" sz="quarter" idx="12"/>
          </p:nvPr>
        </p:nvSpPr>
        <p:spPr>
          <a:xfrm>
            <a:off x="7046912" y="6633509"/>
            <a:ext cx="2133600" cy="204936"/>
          </a:xfrm>
        </p:spPr>
        <p:txBody>
          <a:bodyPr/>
          <a:lstStyle/>
          <a:p>
            <a:fld id="{0AB5BE29-B061-48A3-B4F6-6E70D2B5E9F9}" type="slidenum">
              <a:rPr kumimoji="1" lang="ja-JP" altLang="en-US" smtClean="0"/>
              <a:pPr/>
              <a:t>9</a:t>
            </a:fld>
            <a:endParaRPr kumimoji="1" lang="ja-JP" altLang="en-US"/>
          </a:p>
        </p:txBody>
      </p:sp>
      <p:graphicFrame>
        <p:nvGraphicFramePr>
          <p:cNvPr id="9" name="図表 8">
            <a:extLst>
              <a:ext uri="{FF2B5EF4-FFF2-40B4-BE49-F238E27FC236}">
                <a16:creationId xmlns="" xmlns:a16="http://schemas.microsoft.com/office/drawing/2014/main" id="{63E2AFA5-B540-415F-892F-6B700CBC297E}"/>
              </a:ext>
            </a:extLst>
          </p:cNvPr>
          <p:cNvGraphicFramePr/>
          <p:nvPr>
            <p:extLst>
              <p:ext uri="{D42A27DB-BD31-4B8C-83A1-F6EECF244321}">
                <p14:modId xmlns:p14="http://schemas.microsoft.com/office/powerpoint/2010/main" val="564176856"/>
              </p:ext>
            </p:extLst>
          </p:nvPr>
        </p:nvGraphicFramePr>
        <p:xfrm>
          <a:off x="35496" y="1268760"/>
          <a:ext cx="8928992"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4311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テーマ1">
  <a:themeElements>
    <a:clrScheme name="ユーザー定義 4">
      <a:dk1>
        <a:sysClr val="windowText" lastClr="000000"/>
      </a:dk1>
      <a:lt1>
        <a:sysClr val="window" lastClr="FFFFFF"/>
      </a:lt1>
      <a:dk2>
        <a:srgbClr val="04617B"/>
      </a:dk2>
      <a:lt2>
        <a:srgbClr val="21B2C8"/>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00"/>
      </a:folHlink>
    </a:clrScheme>
    <a:fontScheme name="Level">
      <a:majorFont>
        <a:latin typeface="Garamond"/>
        <a:ea typeface=""/>
        <a:cs typeface="Angsana New"/>
      </a:majorFont>
      <a:minorFont>
        <a:latin typeface="Verdana"/>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th-TH" sz="2800" b="0" i="0" u="none" strike="noStrike" cap="none" normalizeH="0" baseline="0" smtClean="0">
            <a:ln>
              <a:noFill/>
            </a:ln>
            <a:solidFill>
              <a:schemeClr val="tx1"/>
            </a:solidFill>
            <a:effectLst/>
            <a:latin typeface="Arial" charset="0"/>
            <a:cs typeface="Angsana New" pitchFamily="18" charset="-34"/>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th-TH" sz="2800" b="0" i="0" u="none" strike="noStrike" cap="none" normalizeH="0" baseline="0" smtClean="0">
            <a:ln>
              <a:noFill/>
            </a:ln>
            <a:solidFill>
              <a:schemeClr val="tx1"/>
            </a:solidFill>
            <a:effectLst/>
            <a:latin typeface="Arial" charset="0"/>
            <a:cs typeface="Angsana New" pitchFamily="18" charset="-34"/>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テーマ1">
  <a:themeElements>
    <a:clrScheme name="ユーザー定義 4">
      <a:dk1>
        <a:sysClr val="windowText" lastClr="000000"/>
      </a:dk1>
      <a:lt1>
        <a:sysClr val="window" lastClr="FFFFFF"/>
      </a:lt1>
      <a:dk2>
        <a:srgbClr val="04617B"/>
      </a:dk2>
      <a:lt2>
        <a:srgbClr val="21B2C8"/>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00"/>
      </a:folHlink>
    </a:clrScheme>
    <a:fontScheme name="Level">
      <a:majorFont>
        <a:latin typeface="Garamond"/>
        <a:ea typeface=""/>
        <a:cs typeface="Angsana New"/>
      </a:majorFont>
      <a:minorFont>
        <a:latin typeface="Verdana"/>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th-TH" sz="2800" b="0" i="0" u="none" strike="noStrike" cap="none" normalizeH="0" baseline="0" smtClean="0">
            <a:ln>
              <a:noFill/>
            </a:ln>
            <a:solidFill>
              <a:schemeClr val="tx1"/>
            </a:solidFill>
            <a:effectLst/>
            <a:latin typeface="Arial" charset="0"/>
            <a:cs typeface="Angsana New" pitchFamily="18" charset="-34"/>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th-TH" sz="2800" b="0" i="0" u="none" strike="noStrike" cap="none" normalizeH="0" baseline="0" smtClean="0">
            <a:ln>
              <a:noFill/>
            </a:ln>
            <a:solidFill>
              <a:schemeClr val="tx1"/>
            </a:solidFill>
            <a:effectLst/>
            <a:latin typeface="Arial" charset="0"/>
            <a:cs typeface="Angsana New" pitchFamily="18" charset="-34"/>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テーマ1</Template>
  <TotalTime>7022</TotalTime>
  <Words>2898</Words>
  <Application>Microsoft Office PowerPoint</Application>
  <PresentationFormat>画面に合わせる (4:3)</PresentationFormat>
  <Paragraphs>324</Paragraphs>
  <Slides>20</Slides>
  <Notes>12</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20</vt:i4>
      </vt:variant>
    </vt:vector>
  </HeadingPairs>
  <TitlesOfParts>
    <vt:vector size="32" baseType="lpstr">
      <vt:lpstr>HG創英角ｺﾞｼｯｸUB</vt:lpstr>
      <vt:lpstr>ＭＳ Ｐゴシック</vt:lpstr>
      <vt:lpstr>ＭＳ ゴシック</vt:lpstr>
      <vt:lpstr>Angsana New</vt:lpstr>
      <vt:lpstr>Arial</vt:lpstr>
      <vt:lpstr>Calibri</vt:lpstr>
      <vt:lpstr>Garamond</vt:lpstr>
      <vt:lpstr>Times New Roman</vt:lpstr>
      <vt:lpstr>Verdana</vt:lpstr>
      <vt:lpstr>Wingdings</vt:lpstr>
      <vt:lpstr>テーマ1</vt:lpstr>
      <vt:lpstr>1_テーマ1</vt:lpstr>
      <vt:lpstr>New Data Sources and Outputs of the Business Register in Japan</vt:lpstr>
      <vt:lpstr>Contents</vt:lpstr>
      <vt:lpstr>Introduction</vt:lpstr>
      <vt:lpstr>Contents</vt:lpstr>
      <vt:lpstr>The Outline of the JBR①</vt:lpstr>
      <vt:lpstr>The Outline of the JBR②</vt:lpstr>
      <vt:lpstr>How to Update the JBR</vt:lpstr>
      <vt:lpstr>Data Sources of the JBR①</vt:lpstr>
      <vt:lpstr>Data Sources of the JBR②</vt:lpstr>
      <vt:lpstr>Contents</vt:lpstr>
      <vt:lpstr>Utilization of New Data Sources</vt:lpstr>
      <vt:lpstr>Utilization of the Corporate Number  </vt:lpstr>
      <vt:lpstr>Benefits by Using the Corporate Number</vt:lpstr>
      <vt:lpstr>New EC-BF conducted in FY2019①</vt:lpstr>
      <vt:lpstr>New EC-BF conducted in FY2019②</vt:lpstr>
      <vt:lpstr>Contributing to JBR by Conducting the EC-BF Using the Corporate Number</vt:lpstr>
      <vt:lpstr>Contents</vt:lpstr>
      <vt:lpstr>Register Statistics</vt:lpstr>
      <vt:lpstr>The Idea of the Register Statistics</vt:lpstr>
      <vt:lpstr>PowerPoint プレゼンテーション</vt:lpstr>
    </vt:vector>
  </TitlesOfParts>
  <Company>総務省</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011545</dc:creator>
  <cp:lastModifiedBy>Administrator</cp:lastModifiedBy>
  <cp:revision>421</cp:revision>
  <cp:lastPrinted>2018-09-13T13:10:28Z</cp:lastPrinted>
  <dcterms:created xsi:type="dcterms:W3CDTF">2011-01-18T02:56:08Z</dcterms:created>
  <dcterms:modified xsi:type="dcterms:W3CDTF">2019-08-30T08:51:23Z</dcterms:modified>
</cp:coreProperties>
</file>