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56" r:id="rId2"/>
    <p:sldId id="275" r:id="rId3"/>
    <p:sldId id="276" r:id="rId4"/>
    <p:sldId id="277" r:id="rId5"/>
    <p:sldId id="266" r:id="rId6"/>
    <p:sldId id="267" r:id="rId7"/>
    <p:sldId id="264" r:id="rId8"/>
    <p:sldId id="265" r:id="rId9"/>
    <p:sldId id="268" r:id="rId10"/>
    <p:sldId id="269" r:id="rId11"/>
    <p:sldId id="279" r:id="rId12"/>
    <p:sldId id="280" r:id="rId13"/>
    <p:sldId id="263" r:id="rId14"/>
    <p:sldId id="270" r:id="rId15"/>
    <p:sldId id="271" r:id="rId16"/>
    <p:sldId id="272" r:id="rId17"/>
    <p:sldId id="273" r:id="rId18"/>
    <p:sldId id="274" r:id="rId19"/>
  </p:sldIdLst>
  <p:sldSz cx="9144000" cy="6858000" type="screen4x3"/>
  <p:notesSz cx="6805613" cy="9944100"/>
  <p:defaultTextStyle>
    <a:defPPr>
      <a:defRPr lang="en-US"/>
    </a:defPPr>
    <a:lvl1pPr algn="r" rtl="0" eaLnBrk="0" fontAlgn="base" hangingPunct="0">
      <a:spcBef>
        <a:spcPct val="0"/>
      </a:spcBef>
      <a:spcAft>
        <a:spcPct val="0"/>
      </a:spcAft>
      <a:defRPr sz="2400" kern="1200">
        <a:solidFill>
          <a:schemeClr val="tx1"/>
        </a:solidFill>
        <a:latin typeface="Times" charset="0"/>
        <a:ea typeface="+mn-ea"/>
        <a:cs typeface="+mn-cs"/>
      </a:defRPr>
    </a:lvl1pPr>
    <a:lvl2pPr marL="457200" algn="r" rtl="0" eaLnBrk="0" fontAlgn="base" hangingPunct="0">
      <a:spcBef>
        <a:spcPct val="0"/>
      </a:spcBef>
      <a:spcAft>
        <a:spcPct val="0"/>
      </a:spcAft>
      <a:defRPr sz="2400" kern="1200">
        <a:solidFill>
          <a:schemeClr val="tx1"/>
        </a:solidFill>
        <a:latin typeface="Times" charset="0"/>
        <a:ea typeface="+mn-ea"/>
        <a:cs typeface="+mn-cs"/>
      </a:defRPr>
    </a:lvl2pPr>
    <a:lvl3pPr marL="914400" algn="r" rtl="0" eaLnBrk="0" fontAlgn="base" hangingPunct="0">
      <a:spcBef>
        <a:spcPct val="0"/>
      </a:spcBef>
      <a:spcAft>
        <a:spcPct val="0"/>
      </a:spcAft>
      <a:defRPr sz="2400" kern="1200">
        <a:solidFill>
          <a:schemeClr val="tx1"/>
        </a:solidFill>
        <a:latin typeface="Times" charset="0"/>
        <a:ea typeface="+mn-ea"/>
        <a:cs typeface="+mn-cs"/>
      </a:defRPr>
    </a:lvl3pPr>
    <a:lvl4pPr marL="1371600" algn="r" rtl="0" eaLnBrk="0" fontAlgn="base" hangingPunct="0">
      <a:spcBef>
        <a:spcPct val="0"/>
      </a:spcBef>
      <a:spcAft>
        <a:spcPct val="0"/>
      </a:spcAft>
      <a:defRPr sz="2400" kern="1200">
        <a:solidFill>
          <a:schemeClr val="tx1"/>
        </a:solidFill>
        <a:latin typeface="Times" charset="0"/>
        <a:ea typeface="+mn-ea"/>
        <a:cs typeface="+mn-cs"/>
      </a:defRPr>
    </a:lvl4pPr>
    <a:lvl5pPr marL="1828800" algn="r"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99"/>
    <a:srgbClr val="263227"/>
    <a:srgbClr val="232D24"/>
    <a:srgbClr val="2C3A2D"/>
    <a:srgbClr val="006666"/>
    <a:srgbClr val="FF9933"/>
    <a:srgbClr val="666699"/>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1" autoAdjust="0"/>
    <p:restoredTop sz="94636" autoAdjust="0"/>
  </p:normalViewPr>
  <p:slideViewPr>
    <p:cSldViewPr>
      <p:cViewPr>
        <p:scale>
          <a:sx n="82" d="100"/>
          <a:sy n="82" d="100"/>
        </p:scale>
        <p:origin x="-804"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5" d="100"/>
          <a:sy n="75" d="100"/>
        </p:scale>
        <p:origin x="-1512" y="-108"/>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8" name="Text Box 1034"/>
          <p:cNvSpPr txBox="1">
            <a:spLocks noChangeArrowheads="1"/>
          </p:cNvSpPr>
          <p:nvPr/>
        </p:nvSpPr>
        <p:spPr bwMode="auto">
          <a:xfrm>
            <a:off x="452133" y="215802"/>
            <a:ext cx="2837247" cy="246221"/>
          </a:xfrm>
          <a:prstGeom prst="rect">
            <a:avLst/>
          </a:prstGeom>
          <a:noFill/>
          <a:ln w="9525">
            <a:noFill/>
            <a:miter lim="800000"/>
            <a:headEnd/>
            <a:tailEnd/>
          </a:ln>
          <a:effectLst/>
        </p:spPr>
        <p:txBody>
          <a:bodyPr>
            <a:spAutoFit/>
          </a:bodyPr>
          <a:lstStyle/>
          <a:p>
            <a:pPr algn="l"/>
            <a:r>
              <a:rPr lang="da-DK" altLang="da-DK" sz="1000" b="1">
                <a:latin typeface="Arial MT" charset="0"/>
              </a:rPr>
              <a:t>Skriv emne her</a:t>
            </a:r>
          </a:p>
        </p:txBody>
      </p:sp>
      <p:sp>
        <p:nvSpPr>
          <p:cNvPr id="12293" name="Rectangle 1029"/>
          <p:cNvSpPr>
            <a:spLocks noGrp="1" noChangeArrowheads="1"/>
          </p:cNvSpPr>
          <p:nvPr>
            <p:ph type="sldNum" sz="quarter" idx="3"/>
          </p:nvPr>
        </p:nvSpPr>
        <p:spPr bwMode="auto">
          <a:xfrm>
            <a:off x="450557" y="51792"/>
            <a:ext cx="935772" cy="16573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800">
                <a:latin typeface="Arial MT" charset="0"/>
              </a:defRPr>
            </a:lvl1pPr>
          </a:lstStyle>
          <a:p>
            <a:r>
              <a:rPr lang="da-DK" altLang="da-DK"/>
              <a:t>Handout </a:t>
            </a:r>
            <a:fld id="{4433BCF5-304C-4F67-8B5D-168A40F39AA7}" type="slidenum">
              <a:rPr lang="da-DK" altLang="da-DK"/>
              <a:pPr/>
              <a:t>‹nr.›</a:t>
            </a:fld>
            <a:endParaRPr lang="da-DK" altLang="da-DK"/>
          </a:p>
        </p:txBody>
      </p:sp>
      <p:sp>
        <p:nvSpPr>
          <p:cNvPr id="12302" name="Line 1038"/>
          <p:cNvSpPr>
            <a:spLocks noChangeShapeType="1"/>
          </p:cNvSpPr>
          <p:nvPr/>
        </p:nvSpPr>
        <p:spPr bwMode="auto">
          <a:xfrm>
            <a:off x="540353" y="828675"/>
            <a:ext cx="5728058" cy="0"/>
          </a:xfrm>
          <a:prstGeom prst="line">
            <a:avLst/>
          </a:prstGeom>
          <a:noFill/>
          <a:ln w="76200">
            <a:solidFill>
              <a:schemeClr val="tx1"/>
            </a:solidFill>
            <a:round/>
            <a:headEnd/>
            <a:tailEnd/>
          </a:ln>
          <a:effectLst/>
        </p:spPr>
        <p:txBody>
          <a:bodyPr wrap="none" anchor="ctr"/>
          <a:lstStyle/>
          <a:p>
            <a:endParaRPr lang="da-DK"/>
          </a:p>
        </p:txBody>
      </p:sp>
      <p:sp>
        <p:nvSpPr>
          <p:cNvPr id="12307" name="Text Box 1043"/>
          <p:cNvSpPr txBox="1">
            <a:spLocks noChangeArrowheads="1"/>
          </p:cNvSpPr>
          <p:nvPr/>
        </p:nvSpPr>
        <p:spPr bwMode="auto">
          <a:xfrm>
            <a:off x="1587977" y="-15537"/>
            <a:ext cx="604943" cy="338554"/>
          </a:xfrm>
          <a:prstGeom prst="rect">
            <a:avLst/>
          </a:prstGeom>
          <a:noFill/>
          <a:ln w="9525">
            <a:noFill/>
            <a:miter lim="800000"/>
            <a:headEnd/>
            <a:tailEnd/>
          </a:ln>
          <a:effectLst/>
        </p:spPr>
        <p:txBody>
          <a:bodyPr>
            <a:spAutoFit/>
          </a:bodyPr>
          <a:lstStyle/>
          <a:p>
            <a:pPr>
              <a:spcBef>
                <a:spcPct val="50000"/>
              </a:spcBef>
            </a:pPr>
            <a:fld id="{CF7851DC-F1C7-4BA4-81C3-282BA21F35A8}" type="datetime1">
              <a:rPr lang="da-DK" altLang="da-DK" sz="800">
                <a:latin typeface="Arial MT" charset="0"/>
              </a:rPr>
              <a:pPr>
                <a:spcBef>
                  <a:spcPct val="50000"/>
                </a:spcBef>
              </a:pPr>
              <a:t>12-03-2012</a:t>
            </a:fld>
            <a:endParaRPr lang="da-DK" altLang="da-DK" sz="800">
              <a:latin typeface="Arial MT" charset="0"/>
            </a:endParaRPr>
          </a:p>
        </p:txBody>
      </p:sp>
      <p:pic>
        <p:nvPicPr>
          <p:cNvPr id="12308" name="Picture 1044" descr="LOGOdk"/>
          <p:cNvPicPr>
            <a:picLocks noChangeAspect="1" noChangeArrowheads="1"/>
          </p:cNvPicPr>
          <p:nvPr/>
        </p:nvPicPr>
        <p:blipFill>
          <a:blip r:embed="rId2" cstate="print"/>
          <a:srcRect/>
          <a:stretch>
            <a:fillRect/>
          </a:stretch>
        </p:blipFill>
        <p:spPr bwMode="auto">
          <a:xfrm>
            <a:off x="4941947" y="165735"/>
            <a:ext cx="1332766" cy="497205"/>
          </a:xfrm>
          <a:prstGeom prst="rect">
            <a:avLst/>
          </a:prstGeom>
          <a:noFill/>
        </p:spPr>
      </p:pic>
    </p:spTree>
    <p:extLst>
      <p:ext uri="{BB962C8B-B14F-4D97-AF65-F5344CB8AC3E}">
        <p14:creationId xmlns:p14="http://schemas.microsoft.com/office/powerpoint/2010/main" val="814050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4" name="Rectangle 4"/>
          <p:cNvSpPr>
            <a:spLocks noGrp="1" noRot="1" noChangeAspect="1" noChangeArrowheads="1" noTextEdit="1"/>
          </p:cNvSpPr>
          <p:nvPr>
            <p:ph type="sldImg" idx="2"/>
          </p:nvPr>
        </p:nvSpPr>
        <p:spPr bwMode="auto">
          <a:xfrm>
            <a:off x="917575" y="1243013"/>
            <a:ext cx="4972050" cy="3729037"/>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1058651" y="5220653"/>
            <a:ext cx="4688311"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a-DK" altLang="da-DK" smtClean="0"/>
              <a:t>Click to edit Master text styles</a:t>
            </a:r>
          </a:p>
          <a:p>
            <a:pPr lvl="1"/>
            <a:r>
              <a:rPr lang="da-DK" altLang="da-DK" smtClean="0"/>
              <a:t>Second lekjkjkjk</a:t>
            </a:r>
          </a:p>
          <a:p>
            <a:pPr lvl="1"/>
            <a:r>
              <a:rPr lang="da-DK" altLang="da-DK" smtClean="0"/>
              <a:t>vel</a:t>
            </a:r>
          </a:p>
          <a:p>
            <a:pPr lvl="2"/>
            <a:r>
              <a:rPr lang="da-DK" altLang="da-DK" smtClean="0"/>
              <a:t>Third level</a:t>
            </a:r>
          </a:p>
          <a:p>
            <a:pPr lvl="3"/>
            <a:r>
              <a:rPr lang="da-DK" altLang="da-DK" smtClean="0"/>
              <a:t>Fourth level</a:t>
            </a:r>
          </a:p>
          <a:p>
            <a:pPr lvl="4"/>
            <a:r>
              <a:rPr lang="da-DK" altLang="da-DK" smtClean="0"/>
              <a:t>Fifth level</a:t>
            </a:r>
          </a:p>
        </p:txBody>
      </p:sp>
      <p:sp>
        <p:nvSpPr>
          <p:cNvPr id="5128" name="Text Box 8"/>
          <p:cNvSpPr txBox="1">
            <a:spLocks noChangeArrowheads="1"/>
          </p:cNvSpPr>
          <p:nvPr/>
        </p:nvSpPr>
        <p:spPr bwMode="auto">
          <a:xfrm>
            <a:off x="452133" y="231339"/>
            <a:ext cx="2837247" cy="246221"/>
          </a:xfrm>
          <a:prstGeom prst="rect">
            <a:avLst/>
          </a:prstGeom>
          <a:noFill/>
          <a:ln w="9525">
            <a:noFill/>
            <a:miter lim="800000"/>
            <a:headEnd/>
            <a:tailEnd/>
          </a:ln>
          <a:effectLst/>
        </p:spPr>
        <p:txBody>
          <a:bodyPr>
            <a:spAutoFit/>
          </a:bodyPr>
          <a:lstStyle/>
          <a:p>
            <a:pPr algn="l"/>
            <a:r>
              <a:rPr lang="da-DK" altLang="da-DK" sz="1000" b="1">
                <a:latin typeface="Arial MT" charset="0"/>
              </a:rPr>
              <a:t>Skriv emne her</a:t>
            </a:r>
          </a:p>
        </p:txBody>
      </p:sp>
      <p:sp>
        <p:nvSpPr>
          <p:cNvPr id="5130" name="Rectangle 10"/>
          <p:cNvSpPr>
            <a:spLocks noChangeArrowheads="1"/>
          </p:cNvSpPr>
          <p:nvPr/>
        </p:nvSpPr>
        <p:spPr bwMode="auto">
          <a:xfrm>
            <a:off x="450557" y="67330"/>
            <a:ext cx="935772" cy="165735"/>
          </a:xfrm>
          <a:prstGeom prst="rect">
            <a:avLst/>
          </a:prstGeom>
          <a:noFill/>
          <a:ln w="9525">
            <a:noFill/>
            <a:miter lim="800000"/>
            <a:headEnd/>
            <a:tailEnd/>
          </a:ln>
          <a:effectLst/>
        </p:spPr>
        <p:txBody>
          <a:bodyPr anchor="b"/>
          <a:lstStyle/>
          <a:p>
            <a:pPr algn="l"/>
            <a:r>
              <a:rPr lang="da-DK" altLang="da-DK" sz="800">
                <a:latin typeface="Arial MT" charset="0"/>
              </a:rPr>
              <a:t>Hand Out </a:t>
            </a:r>
            <a:fld id="{DD884E47-AE25-439D-A88E-66266B750DC4}" type="slidenum">
              <a:rPr lang="da-DK" altLang="da-DK" sz="800">
                <a:latin typeface="Arial MT" charset="0"/>
              </a:rPr>
              <a:pPr algn="l"/>
              <a:t>‹nr.›</a:t>
            </a:fld>
            <a:endParaRPr lang="da-DK" altLang="da-DK" sz="800">
              <a:latin typeface="Arial MT" charset="0"/>
            </a:endParaRPr>
          </a:p>
        </p:txBody>
      </p:sp>
      <p:sp>
        <p:nvSpPr>
          <p:cNvPr id="5131" name="Line 11"/>
          <p:cNvSpPr>
            <a:spLocks noChangeShapeType="1"/>
          </p:cNvSpPr>
          <p:nvPr/>
        </p:nvSpPr>
        <p:spPr bwMode="auto">
          <a:xfrm>
            <a:off x="540353" y="844213"/>
            <a:ext cx="5728058" cy="0"/>
          </a:xfrm>
          <a:prstGeom prst="line">
            <a:avLst/>
          </a:prstGeom>
          <a:noFill/>
          <a:ln w="76200">
            <a:solidFill>
              <a:schemeClr val="tx1"/>
            </a:solidFill>
            <a:round/>
            <a:headEnd/>
            <a:tailEnd/>
          </a:ln>
          <a:effectLst/>
        </p:spPr>
        <p:txBody>
          <a:bodyPr wrap="none" anchor="ctr"/>
          <a:lstStyle/>
          <a:p>
            <a:endParaRPr lang="da-DK"/>
          </a:p>
        </p:txBody>
      </p:sp>
      <p:sp>
        <p:nvSpPr>
          <p:cNvPr id="5132" name="Text Box 12"/>
          <p:cNvSpPr txBox="1">
            <a:spLocks noChangeArrowheads="1"/>
          </p:cNvSpPr>
          <p:nvPr/>
        </p:nvSpPr>
        <p:spPr bwMode="auto">
          <a:xfrm>
            <a:off x="1587977" y="1"/>
            <a:ext cx="604943" cy="338554"/>
          </a:xfrm>
          <a:prstGeom prst="rect">
            <a:avLst/>
          </a:prstGeom>
          <a:noFill/>
          <a:ln w="9525">
            <a:noFill/>
            <a:miter lim="800000"/>
            <a:headEnd/>
            <a:tailEnd/>
          </a:ln>
          <a:effectLst/>
        </p:spPr>
        <p:txBody>
          <a:bodyPr>
            <a:spAutoFit/>
          </a:bodyPr>
          <a:lstStyle/>
          <a:p>
            <a:pPr>
              <a:spcBef>
                <a:spcPct val="50000"/>
              </a:spcBef>
            </a:pPr>
            <a:fld id="{171B8B15-7B1E-4C47-A022-9BD91A1A99A0}" type="datetime1">
              <a:rPr lang="da-DK" altLang="da-DK" sz="800">
                <a:latin typeface="Arial MT" charset="0"/>
              </a:rPr>
              <a:pPr>
                <a:spcBef>
                  <a:spcPct val="50000"/>
                </a:spcBef>
              </a:pPr>
              <a:t>12-03-2012</a:t>
            </a:fld>
            <a:endParaRPr lang="da-DK" altLang="da-DK" sz="800">
              <a:latin typeface="Arial MT" charset="0"/>
            </a:endParaRPr>
          </a:p>
        </p:txBody>
      </p:sp>
      <p:pic>
        <p:nvPicPr>
          <p:cNvPr id="5133" name="Picture 13" descr="LOGOdk"/>
          <p:cNvPicPr>
            <a:picLocks noChangeAspect="1" noChangeArrowheads="1"/>
          </p:cNvPicPr>
          <p:nvPr/>
        </p:nvPicPr>
        <p:blipFill>
          <a:blip r:embed="rId2"/>
          <a:srcRect/>
          <a:stretch>
            <a:fillRect/>
          </a:stretch>
        </p:blipFill>
        <p:spPr bwMode="auto">
          <a:xfrm>
            <a:off x="4941947" y="165735"/>
            <a:ext cx="1332766" cy="497205"/>
          </a:xfrm>
          <a:prstGeom prst="rect">
            <a:avLst/>
          </a:prstGeom>
          <a:noFill/>
        </p:spPr>
      </p:pic>
    </p:spTree>
    <p:extLst>
      <p:ext uri="{BB962C8B-B14F-4D97-AF65-F5344CB8AC3E}">
        <p14:creationId xmlns:p14="http://schemas.microsoft.com/office/powerpoint/2010/main" val="2260696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MT" charset="0"/>
        <a:ea typeface="+mn-ea"/>
        <a:cs typeface="+mn-cs"/>
      </a:defRPr>
    </a:lvl1pPr>
    <a:lvl2pPr marL="457200" algn="l" rtl="0" eaLnBrk="0" fontAlgn="base" hangingPunct="0">
      <a:spcBef>
        <a:spcPct val="30000"/>
      </a:spcBef>
      <a:spcAft>
        <a:spcPct val="0"/>
      </a:spcAft>
      <a:defRPr sz="1200" kern="1200">
        <a:solidFill>
          <a:schemeClr val="tx1"/>
        </a:solidFill>
        <a:latin typeface="Arial MT" charset="0"/>
        <a:ea typeface="+mn-ea"/>
        <a:cs typeface="+mn-cs"/>
      </a:defRPr>
    </a:lvl2pPr>
    <a:lvl3pPr marL="914400" algn="l" rtl="0" eaLnBrk="0" fontAlgn="base" hangingPunct="0">
      <a:spcBef>
        <a:spcPct val="30000"/>
      </a:spcBef>
      <a:spcAft>
        <a:spcPct val="0"/>
      </a:spcAft>
      <a:defRPr sz="1200" kern="1200">
        <a:solidFill>
          <a:schemeClr val="tx1"/>
        </a:solidFill>
        <a:latin typeface="Arial MT" charset="0"/>
        <a:ea typeface="+mn-ea"/>
        <a:cs typeface="+mn-cs"/>
      </a:defRPr>
    </a:lvl3pPr>
    <a:lvl4pPr marL="1371600" algn="l" rtl="0" eaLnBrk="0" fontAlgn="base" hangingPunct="0">
      <a:spcBef>
        <a:spcPct val="30000"/>
      </a:spcBef>
      <a:spcAft>
        <a:spcPct val="0"/>
      </a:spcAft>
      <a:defRPr sz="1200" kern="1200">
        <a:solidFill>
          <a:schemeClr val="tx1"/>
        </a:solidFill>
        <a:latin typeface="Arial MT" charset="0"/>
        <a:ea typeface="+mn-ea"/>
        <a:cs typeface="+mn-cs"/>
      </a:defRPr>
    </a:lvl4pPr>
    <a:lvl5pPr marL="1828800" algn="l" rtl="0" eaLnBrk="0" fontAlgn="base" hangingPunct="0">
      <a:spcBef>
        <a:spcPct val="30000"/>
      </a:spcBef>
      <a:spcAft>
        <a:spcPct val="0"/>
      </a:spcAft>
      <a:defRPr sz="1200" kern="1200">
        <a:solidFill>
          <a:schemeClr val="tx1"/>
        </a:solidFill>
        <a:latin typeface="Arial MT"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s">
    <p:bg>
      <p:bgPr>
        <a:solidFill>
          <a:srgbClr val="006666"/>
        </a:solidFill>
        <a:effectLst/>
      </p:bgPr>
    </p:bg>
    <p:spTree>
      <p:nvGrpSpPr>
        <p:cNvPr id="1" name=""/>
        <p:cNvGrpSpPr/>
        <p:nvPr/>
      </p:nvGrpSpPr>
      <p:grpSpPr>
        <a:xfrm>
          <a:off x="0" y="0"/>
          <a:ext cx="0" cy="0"/>
          <a:chOff x="0" y="0"/>
          <a:chExt cx="0" cy="0"/>
        </a:xfrm>
      </p:grpSpPr>
      <p:sp>
        <p:nvSpPr>
          <p:cNvPr id="9225" name="Oval 9"/>
          <p:cNvSpPr>
            <a:spLocks noChangeArrowheads="1"/>
          </p:cNvSpPr>
          <p:nvPr/>
        </p:nvSpPr>
        <p:spPr bwMode="auto">
          <a:xfrm>
            <a:off x="2690813" y="914400"/>
            <a:ext cx="3762375" cy="3762375"/>
          </a:xfrm>
          <a:prstGeom prst="ellipse">
            <a:avLst/>
          </a:prstGeom>
          <a:solidFill>
            <a:srgbClr val="008080"/>
          </a:solidFill>
          <a:ln w="9525">
            <a:noFill/>
            <a:round/>
            <a:headEnd/>
            <a:tailEnd/>
          </a:ln>
          <a:effectLst/>
        </p:spPr>
        <p:txBody>
          <a:bodyPr wrap="none" anchor="ctr"/>
          <a:lstStyle/>
          <a:p>
            <a:endParaRPr lang="da-DK"/>
          </a:p>
        </p:txBody>
      </p:sp>
      <p:pic>
        <p:nvPicPr>
          <p:cNvPr id="9218" name="Picture 2"/>
          <p:cNvPicPr>
            <a:picLocks noChangeAspect="1" noChangeArrowheads="1"/>
          </p:cNvPicPr>
          <p:nvPr/>
        </p:nvPicPr>
        <p:blipFill>
          <a:blip r:embed="rId2" cstate="print"/>
          <a:srcRect/>
          <a:stretch>
            <a:fillRect/>
          </a:stretch>
        </p:blipFill>
        <p:spPr bwMode="auto">
          <a:xfrm flipV="1">
            <a:off x="0" y="6054725"/>
            <a:ext cx="9144000" cy="803275"/>
          </a:xfrm>
          <a:prstGeom prst="rect">
            <a:avLst/>
          </a:prstGeom>
          <a:noFill/>
        </p:spPr>
      </p:pic>
      <p:sp>
        <p:nvSpPr>
          <p:cNvPr id="9219" name="Rectangle 3"/>
          <p:cNvSpPr>
            <a:spLocks noGrp="1" noChangeArrowheads="1"/>
          </p:cNvSpPr>
          <p:nvPr>
            <p:ph type="ctrTitle"/>
          </p:nvPr>
        </p:nvSpPr>
        <p:spPr>
          <a:xfrm>
            <a:off x="1066800" y="2057400"/>
            <a:ext cx="7010400" cy="1143000"/>
          </a:xfrm>
        </p:spPr>
        <p:txBody>
          <a:bodyPr/>
          <a:lstStyle>
            <a:lvl1pPr algn="ctr">
              <a:defRPr>
                <a:solidFill>
                  <a:schemeClr val="bg1"/>
                </a:solidFill>
              </a:defRPr>
            </a:lvl1pPr>
          </a:lstStyle>
          <a:p>
            <a:r>
              <a:rPr lang="da-DK" altLang="da-DK" smtClean="0"/>
              <a:t>Klik for at redigere i master</a:t>
            </a:r>
            <a:endParaRPr lang="da-DK" altLang="da-DK"/>
          </a:p>
        </p:txBody>
      </p:sp>
      <p:sp>
        <p:nvSpPr>
          <p:cNvPr id="9220" name="Rectangle 4"/>
          <p:cNvSpPr>
            <a:spLocks noGrp="1" noChangeArrowheads="1"/>
          </p:cNvSpPr>
          <p:nvPr>
            <p:ph type="subTitle" idx="1"/>
          </p:nvPr>
        </p:nvSpPr>
        <p:spPr>
          <a:xfrm>
            <a:off x="1371600" y="3200400"/>
            <a:ext cx="6400800" cy="1752600"/>
          </a:xfrm>
        </p:spPr>
        <p:txBody>
          <a:bodyPr/>
          <a:lstStyle>
            <a:lvl1pPr marL="0" indent="0" algn="ctr">
              <a:buFontTx/>
              <a:buNone/>
              <a:defRPr>
                <a:solidFill>
                  <a:schemeClr val="bg1"/>
                </a:solidFill>
              </a:defRPr>
            </a:lvl1pPr>
          </a:lstStyle>
          <a:p>
            <a:r>
              <a:rPr lang="da-DK" altLang="da-DK" smtClean="0"/>
              <a:t>Klik for at redigere i master</a:t>
            </a:r>
            <a:endParaRPr lang="da-DK" altLang="da-DK"/>
          </a:p>
        </p:txBody>
      </p:sp>
      <p:grpSp>
        <p:nvGrpSpPr>
          <p:cNvPr id="9228" name="Group 12"/>
          <p:cNvGrpSpPr>
            <a:grpSpLocks noChangeAspect="1"/>
          </p:cNvGrpSpPr>
          <p:nvPr userDrawn="1"/>
        </p:nvGrpSpPr>
        <p:grpSpPr bwMode="auto">
          <a:xfrm>
            <a:off x="7596188" y="6237288"/>
            <a:ext cx="1368425" cy="479425"/>
            <a:chOff x="4785" y="3929"/>
            <a:chExt cx="862" cy="302"/>
          </a:xfrm>
        </p:grpSpPr>
        <p:sp>
          <p:nvSpPr>
            <p:cNvPr id="9227" name="AutoShape 11"/>
            <p:cNvSpPr>
              <a:spLocks noChangeAspect="1" noChangeArrowheads="1" noTextEdit="1"/>
            </p:cNvSpPr>
            <p:nvPr userDrawn="1"/>
          </p:nvSpPr>
          <p:spPr bwMode="auto">
            <a:xfrm>
              <a:off x="4785" y="3929"/>
              <a:ext cx="862" cy="302"/>
            </a:xfrm>
            <a:prstGeom prst="rect">
              <a:avLst/>
            </a:prstGeom>
            <a:noFill/>
            <a:ln w="9525">
              <a:noFill/>
              <a:miter lim="800000"/>
              <a:headEnd/>
              <a:tailEnd/>
            </a:ln>
          </p:spPr>
          <p:txBody>
            <a:bodyPr/>
            <a:lstStyle/>
            <a:p>
              <a:endParaRPr lang="da-DK"/>
            </a:p>
          </p:txBody>
        </p:sp>
        <p:sp>
          <p:nvSpPr>
            <p:cNvPr id="9229" name="Freeform 13"/>
            <p:cNvSpPr>
              <a:spLocks noEditPoints="1"/>
            </p:cNvSpPr>
            <p:nvPr userDrawn="1"/>
          </p:nvSpPr>
          <p:spPr bwMode="auto">
            <a:xfrm>
              <a:off x="5160" y="4004"/>
              <a:ext cx="46" cy="56"/>
            </a:xfrm>
            <a:custGeom>
              <a:avLst/>
              <a:gdLst/>
              <a:ahLst/>
              <a:cxnLst>
                <a:cxn ang="0">
                  <a:pos x="112" y="0"/>
                </a:cxn>
                <a:cxn ang="0">
                  <a:pos x="103" y="0"/>
                </a:cxn>
                <a:cxn ang="0">
                  <a:pos x="75" y="0"/>
                </a:cxn>
                <a:cxn ang="0">
                  <a:pos x="43" y="0"/>
                </a:cxn>
                <a:cxn ang="0">
                  <a:pos x="15" y="0"/>
                </a:cxn>
                <a:cxn ang="0">
                  <a:pos x="0" y="0"/>
                </a:cxn>
                <a:cxn ang="0">
                  <a:pos x="0" y="15"/>
                </a:cxn>
                <a:cxn ang="0">
                  <a:pos x="0" y="50"/>
                </a:cxn>
                <a:cxn ang="0">
                  <a:pos x="0" y="103"/>
                </a:cxn>
                <a:cxn ang="0">
                  <a:pos x="0" y="164"/>
                </a:cxn>
                <a:cxn ang="0">
                  <a:pos x="0" y="225"/>
                </a:cxn>
                <a:cxn ang="0">
                  <a:pos x="0" y="288"/>
                </a:cxn>
                <a:cxn ang="0">
                  <a:pos x="0" y="342"/>
                </a:cxn>
                <a:cxn ang="0">
                  <a:pos x="0" y="377"/>
                </a:cxn>
                <a:cxn ang="0">
                  <a:pos x="0" y="392"/>
                </a:cxn>
                <a:cxn ang="0">
                  <a:pos x="15" y="392"/>
                </a:cxn>
                <a:cxn ang="0">
                  <a:pos x="43" y="392"/>
                </a:cxn>
                <a:cxn ang="0">
                  <a:pos x="75" y="392"/>
                </a:cxn>
                <a:cxn ang="0">
                  <a:pos x="103" y="392"/>
                </a:cxn>
                <a:cxn ang="0">
                  <a:pos x="112" y="392"/>
                </a:cxn>
                <a:cxn ang="0">
                  <a:pos x="171" y="388"/>
                </a:cxn>
                <a:cxn ang="0">
                  <a:pos x="226" y="369"/>
                </a:cxn>
                <a:cxn ang="0">
                  <a:pos x="269" y="338"/>
                </a:cxn>
                <a:cxn ang="0">
                  <a:pos x="293" y="300"/>
                </a:cxn>
                <a:cxn ang="0">
                  <a:pos x="313" y="250"/>
                </a:cxn>
                <a:cxn ang="0">
                  <a:pos x="321" y="192"/>
                </a:cxn>
                <a:cxn ang="0">
                  <a:pos x="308" y="126"/>
                </a:cxn>
                <a:cxn ang="0">
                  <a:pos x="283" y="76"/>
                </a:cxn>
                <a:cxn ang="0">
                  <a:pos x="237" y="33"/>
                </a:cxn>
                <a:cxn ang="0">
                  <a:pos x="181" y="7"/>
                </a:cxn>
                <a:cxn ang="0">
                  <a:pos x="112" y="0"/>
                </a:cxn>
                <a:cxn ang="0">
                  <a:pos x="112" y="345"/>
                </a:cxn>
                <a:cxn ang="0">
                  <a:pos x="53" y="345"/>
                </a:cxn>
                <a:cxn ang="0">
                  <a:pos x="53" y="46"/>
                </a:cxn>
                <a:cxn ang="0">
                  <a:pos x="56" y="46"/>
                </a:cxn>
                <a:cxn ang="0">
                  <a:pos x="119" y="46"/>
                </a:cxn>
                <a:cxn ang="0">
                  <a:pos x="168" y="53"/>
                </a:cxn>
                <a:cxn ang="0">
                  <a:pos x="207" y="72"/>
                </a:cxn>
                <a:cxn ang="0">
                  <a:pos x="237" y="103"/>
                </a:cxn>
                <a:cxn ang="0">
                  <a:pos x="256" y="145"/>
                </a:cxn>
                <a:cxn ang="0">
                  <a:pos x="263" y="195"/>
                </a:cxn>
                <a:cxn ang="0">
                  <a:pos x="259" y="250"/>
                </a:cxn>
                <a:cxn ang="0">
                  <a:pos x="241" y="292"/>
                </a:cxn>
                <a:cxn ang="0">
                  <a:pos x="210" y="323"/>
                </a:cxn>
                <a:cxn ang="0">
                  <a:pos x="168" y="338"/>
                </a:cxn>
                <a:cxn ang="0">
                  <a:pos x="112" y="345"/>
                </a:cxn>
              </a:cxnLst>
              <a:rect l="0" t="0" r="r" b="b"/>
              <a:pathLst>
                <a:path w="321" h="392">
                  <a:moveTo>
                    <a:pt x="112" y="0"/>
                  </a:moveTo>
                  <a:lnTo>
                    <a:pt x="103" y="0"/>
                  </a:lnTo>
                  <a:lnTo>
                    <a:pt x="75" y="0"/>
                  </a:lnTo>
                  <a:lnTo>
                    <a:pt x="43" y="0"/>
                  </a:lnTo>
                  <a:lnTo>
                    <a:pt x="15" y="0"/>
                  </a:lnTo>
                  <a:lnTo>
                    <a:pt x="0" y="0"/>
                  </a:lnTo>
                  <a:lnTo>
                    <a:pt x="0" y="15"/>
                  </a:lnTo>
                  <a:lnTo>
                    <a:pt x="0" y="50"/>
                  </a:lnTo>
                  <a:lnTo>
                    <a:pt x="0" y="103"/>
                  </a:lnTo>
                  <a:lnTo>
                    <a:pt x="0" y="164"/>
                  </a:lnTo>
                  <a:lnTo>
                    <a:pt x="0" y="225"/>
                  </a:lnTo>
                  <a:lnTo>
                    <a:pt x="0" y="288"/>
                  </a:lnTo>
                  <a:lnTo>
                    <a:pt x="0" y="342"/>
                  </a:lnTo>
                  <a:lnTo>
                    <a:pt x="0" y="377"/>
                  </a:lnTo>
                  <a:lnTo>
                    <a:pt x="0" y="392"/>
                  </a:lnTo>
                  <a:lnTo>
                    <a:pt x="15" y="392"/>
                  </a:lnTo>
                  <a:lnTo>
                    <a:pt x="43" y="392"/>
                  </a:lnTo>
                  <a:lnTo>
                    <a:pt x="75" y="392"/>
                  </a:lnTo>
                  <a:lnTo>
                    <a:pt x="103" y="392"/>
                  </a:lnTo>
                  <a:lnTo>
                    <a:pt x="112" y="392"/>
                  </a:lnTo>
                  <a:lnTo>
                    <a:pt x="171" y="388"/>
                  </a:lnTo>
                  <a:lnTo>
                    <a:pt x="226" y="369"/>
                  </a:lnTo>
                  <a:lnTo>
                    <a:pt x="269" y="338"/>
                  </a:lnTo>
                  <a:lnTo>
                    <a:pt x="293" y="300"/>
                  </a:lnTo>
                  <a:lnTo>
                    <a:pt x="313" y="250"/>
                  </a:lnTo>
                  <a:lnTo>
                    <a:pt x="321" y="192"/>
                  </a:lnTo>
                  <a:lnTo>
                    <a:pt x="308" y="126"/>
                  </a:lnTo>
                  <a:lnTo>
                    <a:pt x="283" y="76"/>
                  </a:lnTo>
                  <a:lnTo>
                    <a:pt x="237" y="33"/>
                  </a:lnTo>
                  <a:lnTo>
                    <a:pt x="181" y="7"/>
                  </a:lnTo>
                  <a:lnTo>
                    <a:pt x="112" y="0"/>
                  </a:lnTo>
                  <a:close/>
                  <a:moveTo>
                    <a:pt x="112" y="345"/>
                  </a:moveTo>
                  <a:lnTo>
                    <a:pt x="53" y="345"/>
                  </a:lnTo>
                  <a:lnTo>
                    <a:pt x="53" y="46"/>
                  </a:lnTo>
                  <a:lnTo>
                    <a:pt x="56" y="46"/>
                  </a:lnTo>
                  <a:lnTo>
                    <a:pt x="119" y="46"/>
                  </a:lnTo>
                  <a:lnTo>
                    <a:pt x="168" y="53"/>
                  </a:lnTo>
                  <a:lnTo>
                    <a:pt x="207" y="72"/>
                  </a:lnTo>
                  <a:lnTo>
                    <a:pt x="237" y="103"/>
                  </a:lnTo>
                  <a:lnTo>
                    <a:pt x="256" y="145"/>
                  </a:lnTo>
                  <a:lnTo>
                    <a:pt x="263" y="195"/>
                  </a:lnTo>
                  <a:lnTo>
                    <a:pt x="259" y="250"/>
                  </a:lnTo>
                  <a:lnTo>
                    <a:pt x="241" y="292"/>
                  </a:lnTo>
                  <a:lnTo>
                    <a:pt x="210" y="323"/>
                  </a:lnTo>
                  <a:lnTo>
                    <a:pt x="168" y="338"/>
                  </a:lnTo>
                  <a:lnTo>
                    <a:pt x="112" y="345"/>
                  </a:lnTo>
                  <a:close/>
                </a:path>
              </a:pathLst>
            </a:custGeom>
            <a:solidFill>
              <a:srgbClr val="FFFFFF"/>
            </a:solidFill>
            <a:ln w="9525">
              <a:noFill/>
              <a:round/>
              <a:headEnd/>
              <a:tailEnd/>
            </a:ln>
          </p:spPr>
          <p:txBody>
            <a:bodyPr/>
            <a:lstStyle/>
            <a:p>
              <a:endParaRPr lang="da-DK"/>
            </a:p>
          </p:txBody>
        </p:sp>
        <p:sp>
          <p:nvSpPr>
            <p:cNvPr id="9230" name="Freeform 14"/>
            <p:cNvSpPr>
              <a:spLocks/>
            </p:cNvSpPr>
            <p:nvPr userDrawn="1"/>
          </p:nvSpPr>
          <p:spPr bwMode="auto">
            <a:xfrm>
              <a:off x="5160" y="4004"/>
              <a:ext cx="46" cy="56"/>
            </a:xfrm>
            <a:custGeom>
              <a:avLst/>
              <a:gdLst/>
              <a:ahLst/>
              <a:cxnLst>
                <a:cxn ang="0">
                  <a:pos x="112" y="0"/>
                </a:cxn>
                <a:cxn ang="0">
                  <a:pos x="103" y="0"/>
                </a:cxn>
                <a:cxn ang="0">
                  <a:pos x="75" y="0"/>
                </a:cxn>
                <a:cxn ang="0">
                  <a:pos x="43" y="0"/>
                </a:cxn>
                <a:cxn ang="0">
                  <a:pos x="15" y="0"/>
                </a:cxn>
                <a:cxn ang="0">
                  <a:pos x="0" y="0"/>
                </a:cxn>
                <a:cxn ang="0">
                  <a:pos x="0" y="15"/>
                </a:cxn>
                <a:cxn ang="0">
                  <a:pos x="0" y="50"/>
                </a:cxn>
                <a:cxn ang="0">
                  <a:pos x="0" y="103"/>
                </a:cxn>
                <a:cxn ang="0">
                  <a:pos x="0" y="164"/>
                </a:cxn>
                <a:cxn ang="0">
                  <a:pos x="0" y="225"/>
                </a:cxn>
                <a:cxn ang="0">
                  <a:pos x="0" y="288"/>
                </a:cxn>
                <a:cxn ang="0">
                  <a:pos x="0" y="342"/>
                </a:cxn>
                <a:cxn ang="0">
                  <a:pos x="0" y="377"/>
                </a:cxn>
                <a:cxn ang="0">
                  <a:pos x="0" y="392"/>
                </a:cxn>
                <a:cxn ang="0">
                  <a:pos x="15" y="392"/>
                </a:cxn>
                <a:cxn ang="0">
                  <a:pos x="43" y="392"/>
                </a:cxn>
                <a:cxn ang="0">
                  <a:pos x="75" y="392"/>
                </a:cxn>
                <a:cxn ang="0">
                  <a:pos x="103" y="392"/>
                </a:cxn>
                <a:cxn ang="0">
                  <a:pos x="112" y="392"/>
                </a:cxn>
                <a:cxn ang="0">
                  <a:pos x="171" y="388"/>
                </a:cxn>
                <a:cxn ang="0">
                  <a:pos x="226" y="369"/>
                </a:cxn>
                <a:cxn ang="0">
                  <a:pos x="269" y="338"/>
                </a:cxn>
                <a:cxn ang="0">
                  <a:pos x="293" y="300"/>
                </a:cxn>
                <a:cxn ang="0">
                  <a:pos x="313" y="250"/>
                </a:cxn>
                <a:cxn ang="0">
                  <a:pos x="321" y="192"/>
                </a:cxn>
                <a:cxn ang="0">
                  <a:pos x="308" y="126"/>
                </a:cxn>
                <a:cxn ang="0">
                  <a:pos x="283" y="76"/>
                </a:cxn>
                <a:cxn ang="0">
                  <a:pos x="237" y="33"/>
                </a:cxn>
                <a:cxn ang="0">
                  <a:pos x="181" y="7"/>
                </a:cxn>
                <a:cxn ang="0">
                  <a:pos x="112" y="0"/>
                </a:cxn>
              </a:cxnLst>
              <a:rect l="0" t="0" r="r" b="b"/>
              <a:pathLst>
                <a:path w="321" h="392">
                  <a:moveTo>
                    <a:pt x="112" y="0"/>
                  </a:moveTo>
                  <a:lnTo>
                    <a:pt x="103" y="0"/>
                  </a:lnTo>
                  <a:lnTo>
                    <a:pt x="75" y="0"/>
                  </a:lnTo>
                  <a:lnTo>
                    <a:pt x="43" y="0"/>
                  </a:lnTo>
                  <a:lnTo>
                    <a:pt x="15" y="0"/>
                  </a:lnTo>
                  <a:lnTo>
                    <a:pt x="0" y="0"/>
                  </a:lnTo>
                  <a:lnTo>
                    <a:pt x="0" y="15"/>
                  </a:lnTo>
                  <a:lnTo>
                    <a:pt x="0" y="50"/>
                  </a:lnTo>
                  <a:lnTo>
                    <a:pt x="0" y="103"/>
                  </a:lnTo>
                  <a:lnTo>
                    <a:pt x="0" y="164"/>
                  </a:lnTo>
                  <a:lnTo>
                    <a:pt x="0" y="225"/>
                  </a:lnTo>
                  <a:lnTo>
                    <a:pt x="0" y="288"/>
                  </a:lnTo>
                  <a:lnTo>
                    <a:pt x="0" y="342"/>
                  </a:lnTo>
                  <a:lnTo>
                    <a:pt x="0" y="377"/>
                  </a:lnTo>
                  <a:lnTo>
                    <a:pt x="0" y="392"/>
                  </a:lnTo>
                  <a:lnTo>
                    <a:pt x="15" y="392"/>
                  </a:lnTo>
                  <a:lnTo>
                    <a:pt x="43" y="392"/>
                  </a:lnTo>
                  <a:lnTo>
                    <a:pt x="75" y="392"/>
                  </a:lnTo>
                  <a:lnTo>
                    <a:pt x="103" y="392"/>
                  </a:lnTo>
                  <a:lnTo>
                    <a:pt x="112" y="392"/>
                  </a:lnTo>
                  <a:lnTo>
                    <a:pt x="171" y="388"/>
                  </a:lnTo>
                  <a:lnTo>
                    <a:pt x="226" y="369"/>
                  </a:lnTo>
                  <a:lnTo>
                    <a:pt x="269" y="338"/>
                  </a:lnTo>
                  <a:lnTo>
                    <a:pt x="293" y="300"/>
                  </a:lnTo>
                  <a:lnTo>
                    <a:pt x="313" y="250"/>
                  </a:lnTo>
                  <a:lnTo>
                    <a:pt x="321" y="192"/>
                  </a:lnTo>
                  <a:lnTo>
                    <a:pt x="308" y="126"/>
                  </a:lnTo>
                  <a:lnTo>
                    <a:pt x="283" y="76"/>
                  </a:lnTo>
                  <a:lnTo>
                    <a:pt x="237" y="33"/>
                  </a:lnTo>
                  <a:lnTo>
                    <a:pt x="181" y="7"/>
                  </a:lnTo>
                  <a:lnTo>
                    <a:pt x="112" y="0"/>
                  </a:lnTo>
                </a:path>
              </a:pathLst>
            </a:custGeom>
            <a:noFill/>
            <a:ln w="0">
              <a:noFill/>
              <a:prstDash val="solid"/>
              <a:round/>
              <a:headEnd/>
              <a:tailEnd/>
            </a:ln>
          </p:spPr>
          <p:txBody>
            <a:bodyPr/>
            <a:lstStyle/>
            <a:p>
              <a:endParaRPr lang="da-DK"/>
            </a:p>
          </p:txBody>
        </p:sp>
        <p:sp>
          <p:nvSpPr>
            <p:cNvPr id="9231" name="Freeform 15"/>
            <p:cNvSpPr>
              <a:spLocks/>
            </p:cNvSpPr>
            <p:nvPr userDrawn="1"/>
          </p:nvSpPr>
          <p:spPr bwMode="auto">
            <a:xfrm>
              <a:off x="5167" y="4010"/>
              <a:ext cx="30" cy="43"/>
            </a:xfrm>
            <a:custGeom>
              <a:avLst/>
              <a:gdLst/>
              <a:ahLst/>
              <a:cxnLst>
                <a:cxn ang="0">
                  <a:pos x="59" y="299"/>
                </a:cxn>
                <a:cxn ang="0">
                  <a:pos x="0" y="299"/>
                </a:cxn>
                <a:cxn ang="0">
                  <a:pos x="0" y="0"/>
                </a:cxn>
                <a:cxn ang="0">
                  <a:pos x="3" y="0"/>
                </a:cxn>
                <a:cxn ang="0">
                  <a:pos x="66" y="0"/>
                </a:cxn>
                <a:cxn ang="0">
                  <a:pos x="115" y="7"/>
                </a:cxn>
                <a:cxn ang="0">
                  <a:pos x="154" y="26"/>
                </a:cxn>
                <a:cxn ang="0">
                  <a:pos x="184" y="57"/>
                </a:cxn>
                <a:cxn ang="0">
                  <a:pos x="203" y="99"/>
                </a:cxn>
                <a:cxn ang="0">
                  <a:pos x="210" y="149"/>
                </a:cxn>
                <a:cxn ang="0">
                  <a:pos x="206" y="204"/>
                </a:cxn>
                <a:cxn ang="0">
                  <a:pos x="188" y="246"/>
                </a:cxn>
                <a:cxn ang="0">
                  <a:pos x="157" y="277"/>
                </a:cxn>
                <a:cxn ang="0">
                  <a:pos x="115" y="292"/>
                </a:cxn>
                <a:cxn ang="0">
                  <a:pos x="59" y="299"/>
                </a:cxn>
              </a:cxnLst>
              <a:rect l="0" t="0" r="r" b="b"/>
              <a:pathLst>
                <a:path w="210" h="299">
                  <a:moveTo>
                    <a:pt x="59" y="299"/>
                  </a:moveTo>
                  <a:lnTo>
                    <a:pt x="0" y="299"/>
                  </a:lnTo>
                  <a:lnTo>
                    <a:pt x="0" y="0"/>
                  </a:lnTo>
                  <a:lnTo>
                    <a:pt x="3" y="0"/>
                  </a:lnTo>
                  <a:lnTo>
                    <a:pt x="66" y="0"/>
                  </a:lnTo>
                  <a:lnTo>
                    <a:pt x="115" y="7"/>
                  </a:lnTo>
                  <a:lnTo>
                    <a:pt x="154" y="26"/>
                  </a:lnTo>
                  <a:lnTo>
                    <a:pt x="184" y="57"/>
                  </a:lnTo>
                  <a:lnTo>
                    <a:pt x="203" y="99"/>
                  </a:lnTo>
                  <a:lnTo>
                    <a:pt x="210" y="149"/>
                  </a:lnTo>
                  <a:lnTo>
                    <a:pt x="206" y="204"/>
                  </a:lnTo>
                  <a:lnTo>
                    <a:pt x="188" y="246"/>
                  </a:lnTo>
                  <a:lnTo>
                    <a:pt x="157" y="277"/>
                  </a:lnTo>
                  <a:lnTo>
                    <a:pt x="115" y="292"/>
                  </a:lnTo>
                  <a:lnTo>
                    <a:pt x="59" y="299"/>
                  </a:lnTo>
                </a:path>
              </a:pathLst>
            </a:custGeom>
            <a:noFill/>
            <a:ln w="0">
              <a:noFill/>
              <a:prstDash val="solid"/>
              <a:round/>
              <a:headEnd/>
              <a:tailEnd/>
            </a:ln>
          </p:spPr>
          <p:txBody>
            <a:bodyPr/>
            <a:lstStyle/>
            <a:p>
              <a:endParaRPr lang="da-DK"/>
            </a:p>
          </p:txBody>
        </p:sp>
        <p:sp>
          <p:nvSpPr>
            <p:cNvPr id="9232" name="Freeform 16"/>
            <p:cNvSpPr>
              <a:spLocks noEditPoints="1"/>
            </p:cNvSpPr>
            <p:nvPr userDrawn="1"/>
          </p:nvSpPr>
          <p:spPr bwMode="auto">
            <a:xfrm>
              <a:off x="5217" y="4004"/>
              <a:ext cx="55" cy="56"/>
            </a:xfrm>
            <a:custGeom>
              <a:avLst/>
              <a:gdLst/>
              <a:ahLst/>
              <a:cxnLst>
                <a:cxn ang="0">
                  <a:pos x="95" y="292"/>
                </a:cxn>
                <a:cxn ang="0">
                  <a:pos x="286" y="292"/>
                </a:cxn>
                <a:cxn ang="0">
                  <a:pos x="289" y="300"/>
                </a:cxn>
                <a:cxn ang="0">
                  <a:pos x="296" y="317"/>
                </a:cxn>
                <a:cxn ang="0">
                  <a:pos x="304" y="342"/>
                </a:cxn>
                <a:cxn ang="0">
                  <a:pos x="316" y="364"/>
                </a:cxn>
                <a:cxn ang="0">
                  <a:pos x="324" y="384"/>
                </a:cxn>
                <a:cxn ang="0">
                  <a:pos x="327" y="392"/>
                </a:cxn>
                <a:cxn ang="0">
                  <a:pos x="332" y="392"/>
                </a:cxn>
                <a:cxn ang="0">
                  <a:pos x="338" y="392"/>
                </a:cxn>
                <a:cxn ang="0">
                  <a:pos x="345" y="392"/>
                </a:cxn>
                <a:cxn ang="0">
                  <a:pos x="356" y="392"/>
                </a:cxn>
                <a:cxn ang="0">
                  <a:pos x="369" y="392"/>
                </a:cxn>
                <a:cxn ang="0">
                  <a:pos x="376" y="392"/>
                </a:cxn>
                <a:cxn ang="0">
                  <a:pos x="384" y="392"/>
                </a:cxn>
                <a:cxn ang="0">
                  <a:pos x="380" y="380"/>
                </a:cxn>
                <a:cxn ang="0">
                  <a:pos x="369" y="356"/>
                </a:cxn>
                <a:cxn ang="0">
                  <a:pos x="353" y="317"/>
                </a:cxn>
                <a:cxn ang="0">
                  <a:pos x="332" y="272"/>
                </a:cxn>
                <a:cxn ang="0">
                  <a:pos x="311" y="222"/>
                </a:cxn>
                <a:cxn ang="0">
                  <a:pos x="289" y="168"/>
                </a:cxn>
                <a:cxn ang="0">
                  <a:pos x="266" y="114"/>
                </a:cxn>
                <a:cxn ang="0">
                  <a:pos x="248" y="68"/>
                </a:cxn>
                <a:cxn ang="0">
                  <a:pos x="233" y="33"/>
                </a:cxn>
                <a:cxn ang="0">
                  <a:pos x="221" y="7"/>
                </a:cxn>
                <a:cxn ang="0">
                  <a:pos x="218" y="0"/>
                </a:cxn>
                <a:cxn ang="0">
                  <a:pos x="214" y="0"/>
                </a:cxn>
                <a:cxn ang="0">
                  <a:pos x="207" y="0"/>
                </a:cxn>
                <a:cxn ang="0">
                  <a:pos x="199" y="0"/>
                </a:cxn>
                <a:cxn ang="0">
                  <a:pos x="184" y="0"/>
                </a:cxn>
                <a:cxn ang="0">
                  <a:pos x="176" y="0"/>
                </a:cxn>
                <a:cxn ang="0">
                  <a:pos x="169" y="0"/>
                </a:cxn>
                <a:cxn ang="0">
                  <a:pos x="166" y="0"/>
                </a:cxn>
                <a:cxn ang="0">
                  <a:pos x="158" y="7"/>
                </a:cxn>
                <a:cxn ang="0">
                  <a:pos x="150" y="33"/>
                </a:cxn>
                <a:cxn ang="0">
                  <a:pos x="136" y="68"/>
                </a:cxn>
                <a:cxn ang="0">
                  <a:pos x="112" y="114"/>
                </a:cxn>
                <a:cxn ang="0">
                  <a:pos x="95" y="168"/>
                </a:cxn>
                <a:cxn ang="0">
                  <a:pos x="70" y="222"/>
                </a:cxn>
                <a:cxn ang="0">
                  <a:pos x="49" y="272"/>
                </a:cxn>
                <a:cxn ang="0">
                  <a:pos x="29" y="317"/>
                </a:cxn>
                <a:cxn ang="0">
                  <a:pos x="14" y="356"/>
                </a:cxn>
                <a:cxn ang="0">
                  <a:pos x="3" y="380"/>
                </a:cxn>
                <a:cxn ang="0">
                  <a:pos x="0" y="392"/>
                </a:cxn>
                <a:cxn ang="0">
                  <a:pos x="3" y="392"/>
                </a:cxn>
                <a:cxn ang="0">
                  <a:pos x="14" y="392"/>
                </a:cxn>
                <a:cxn ang="0">
                  <a:pos x="25" y="392"/>
                </a:cxn>
                <a:cxn ang="0">
                  <a:pos x="41" y="392"/>
                </a:cxn>
                <a:cxn ang="0">
                  <a:pos x="49" y="392"/>
                </a:cxn>
                <a:cxn ang="0">
                  <a:pos x="53" y="392"/>
                </a:cxn>
                <a:cxn ang="0">
                  <a:pos x="56" y="384"/>
                </a:cxn>
                <a:cxn ang="0">
                  <a:pos x="63" y="364"/>
                </a:cxn>
                <a:cxn ang="0">
                  <a:pos x="74" y="342"/>
                </a:cxn>
                <a:cxn ang="0">
                  <a:pos x="81" y="317"/>
                </a:cxn>
                <a:cxn ang="0">
                  <a:pos x="90" y="300"/>
                </a:cxn>
                <a:cxn ang="0">
                  <a:pos x="95" y="292"/>
                </a:cxn>
                <a:cxn ang="0">
                  <a:pos x="188" y="50"/>
                </a:cxn>
                <a:cxn ang="0">
                  <a:pos x="188" y="46"/>
                </a:cxn>
                <a:cxn ang="0">
                  <a:pos x="272" y="250"/>
                </a:cxn>
                <a:cxn ang="0">
                  <a:pos x="109" y="250"/>
                </a:cxn>
                <a:cxn ang="0">
                  <a:pos x="188" y="50"/>
                </a:cxn>
              </a:cxnLst>
              <a:rect l="0" t="0" r="r" b="b"/>
              <a:pathLst>
                <a:path w="384" h="392">
                  <a:moveTo>
                    <a:pt x="95" y="292"/>
                  </a:moveTo>
                  <a:lnTo>
                    <a:pt x="286" y="292"/>
                  </a:lnTo>
                  <a:lnTo>
                    <a:pt x="289" y="300"/>
                  </a:lnTo>
                  <a:lnTo>
                    <a:pt x="296" y="317"/>
                  </a:lnTo>
                  <a:lnTo>
                    <a:pt x="304" y="342"/>
                  </a:lnTo>
                  <a:lnTo>
                    <a:pt x="316" y="364"/>
                  </a:lnTo>
                  <a:lnTo>
                    <a:pt x="324" y="384"/>
                  </a:lnTo>
                  <a:lnTo>
                    <a:pt x="327" y="392"/>
                  </a:lnTo>
                  <a:lnTo>
                    <a:pt x="332" y="392"/>
                  </a:lnTo>
                  <a:lnTo>
                    <a:pt x="338" y="392"/>
                  </a:lnTo>
                  <a:lnTo>
                    <a:pt x="345" y="392"/>
                  </a:lnTo>
                  <a:lnTo>
                    <a:pt x="356" y="392"/>
                  </a:lnTo>
                  <a:lnTo>
                    <a:pt x="369" y="392"/>
                  </a:lnTo>
                  <a:lnTo>
                    <a:pt x="376" y="392"/>
                  </a:lnTo>
                  <a:lnTo>
                    <a:pt x="384" y="392"/>
                  </a:lnTo>
                  <a:lnTo>
                    <a:pt x="380" y="380"/>
                  </a:lnTo>
                  <a:lnTo>
                    <a:pt x="369" y="356"/>
                  </a:lnTo>
                  <a:lnTo>
                    <a:pt x="353" y="317"/>
                  </a:lnTo>
                  <a:lnTo>
                    <a:pt x="332" y="272"/>
                  </a:lnTo>
                  <a:lnTo>
                    <a:pt x="311" y="222"/>
                  </a:lnTo>
                  <a:lnTo>
                    <a:pt x="289" y="168"/>
                  </a:lnTo>
                  <a:lnTo>
                    <a:pt x="266" y="114"/>
                  </a:lnTo>
                  <a:lnTo>
                    <a:pt x="248" y="68"/>
                  </a:lnTo>
                  <a:lnTo>
                    <a:pt x="233" y="33"/>
                  </a:lnTo>
                  <a:lnTo>
                    <a:pt x="221" y="7"/>
                  </a:lnTo>
                  <a:lnTo>
                    <a:pt x="218" y="0"/>
                  </a:lnTo>
                  <a:lnTo>
                    <a:pt x="214" y="0"/>
                  </a:lnTo>
                  <a:lnTo>
                    <a:pt x="207" y="0"/>
                  </a:lnTo>
                  <a:lnTo>
                    <a:pt x="199" y="0"/>
                  </a:lnTo>
                  <a:lnTo>
                    <a:pt x="184" y="0"/>
                  </a:lnTo>
                  <a:lnTo>
                    <a:pt x="176" y="0"/>
                  </a:lnTo>
                  <a:lnTo>
                    <a:pt x="169" y="0"/>
                  </a:lnTo>
                  <a:lnTo>
                    <a:pt x="166" y="0"/>
                  </a:lnTo>
                  <a:lnTo>
                    <a:pt x="158" y="7"/>
                  </a:lnTo>
                  <a:lnTo>
                    <a:pt x="150" y="33"/>
                  </a:lnTo>
                  <a:lnTo>
                    <a:pt x="136" y="68"/>
                  </a:lnTo>
                  <a:lnTo>
                    <a:pt x="112" y="114"/>
                  </a:lnTo>
                  <a:lnTo>
                    <a:pt x="95" y="168"/>
                  </a:lnTo>
                  <a:lnTo>
                    <a:pt x="70" y="222"/>
                  </a:lnTo>
                  <a:lnTo>
                    <a:pt x="49" y="272"/>
                  </a:lnTo>
                  <a:lnTo>
                    <a:pt x="29" y="317"/>
                  </a:lnTo>
                  <a:lnTo>
                    <a:pt x="14" y="356"/>
                  </a:lnTo>
                  <a:lnTo>
                    <a:pt x="3" y="380"/>
                  </a:lnTo>
                  <a:lnTo>
                    <a:pt x="0" y="392"/>
                  </a:lnTo>
                  <a:lnTo>
                    <a:pt x="3" y="392"/>
                  </a:lnTo>
                  <a:lnTo>
                    <a:pt x="14" y="392"/>
                  </a:lnTo>
                  <a:lnTo>
                    <a:pt x="25" y="392"/>
                  </a:lnTo>
                  <a:lnTo>
                    <a:pt x="41" y="392"/>
                  </a:lnTo>
                  <a:lnTo>
                    <a:pt x="49" y="392"/>
                  </a:lnTo>
                  <a:lnTo>
                    <a:pt x="53" y="392"/>
                  </a:lnTo>
                  <a:lnTo>
                    <a:pt x="56" y="384"/>
                  </a:lnTo>
                  <a:lnTo>
                    <a:pt x="63" y="364"/>
                  </a:lnTo>
                  <a:lnTo>
                    <a:pt x="74" y="342"/>
                  </a:lnTo>
                  <a:lnTo>
                    <a:pt x="81" y="317"/>
                  </a:lnTo>
                  <a:lnTo>
                    <a:pt x="90" y="300"/>
                  </a:lnTo>
                  <a:lnTo>
                    <a:pt x="95" y="292"/>
                  </a:lnTo>
                  <a:close/>
                  <a:moveTo>
                    <a:pt x="188" y="50"/>
                  </a:moveTo>
                  <a:lnTo>
                    <a:pt x="188" y="46"/>
                  </a:lnTo>
                  <a:lnTo>
                    <a:pt x="272" y="250"/>
                  </a:lnTo>
                  <a:lnTo>
                    <a:pt x="109" y="250"/>
                  </a:lnTo>
                  <a:lnTo>
                    <a:pt x="188" y="50"/>
                  </a:lnTo>
                  <a:close/>
                </a:path>
              </a:pathLst>
            </a:custGeom>
            <a:solidFill>
              <a:srgbClr val="FFFFFF"/>
            </a:solidFill>
            <a:ln w="9525">
              <a:noFill/>
              <a:round/>
              <a:headEnd/>
              <a:tailEnd/>
            </a:ln>
          </p:spPr>
          <p:txBody>
            <a:bodyPr/>
            <a:lstStyle/>
            <a:p>
              <a:endParaRPr lang="da-DK"/>
            </a:p>
          </p:txBody>
        </p:sp>
        <p:sp>
          <p:nvSpPr>
            <p:cNvPr id="9233" name="Freeform 17"/>
            <p:cNvSpPr>
              <a:spLocks/>
            </p:cNvSpPr>
            <p:nvPr userDrawn="1"/>
          </p:nvSpPr>
          <p:spPr bwMode="auto">
            <a:xfrm>
              <a:off x="5217" y="4004"/>
              <a:ext cx="55" cy="56"/>
            </a:xfrm>
            <a:custGeom>
              <a:avLst/>
              <a:gdLst/>
              <a:ahLst/>
              <a:cxnLst>
                <a:cxn ang="0">
                  <a:pos x="95" y="292"/>
                </a:cxn>
                <a:cxn ang="0">
                  <a:pos x="286" y="292"/>
                </a:cxn>
                <a:cxn ang="0">
                  <a:pos x="289" y="300"/>
                </a:cxn>
                <a:cxn ang="0">
                  <a:pos x="296" y="317"/>
                </a:cxn>
                <a:cxn ang="0">
                  <a:pos x="304" y="342"/>
                </a:cxn>
                <a:cxn ang="0">
                  <a:pos x="316" y="364"/>
                </a:cxn>
                <a:cxn ang="0">
                  <a:pos x="324" y="384"/>
                </a:cxn>
                <a:cxn ang="0">
                  <a:pos x="327" y="392"/>
                </a:cxn>
                <a:cxn ang="0">
                  <a:pos x="332" y="392"/>
                </a:cxn>
                <a:cxn ang="0">
                  <a:pos x="338" y="392"/>
                </a:cxn>
                <a:cxn ang="0">
                  <a:pos x="345" y="392"/>
                </a:cxn>
                <a:cxn ang="0">
                  <a:pos x="356" y="392"/>
                </a:cxn>
                <a:cxn ang="0">
                  <a:pos x="369" y="392"/>
                </a:cxn>
                <a:cxn ang="0">
                  <a:pos x="376" y="392"/>
                </a:cxn>
                <a:cxn ang="0">
                  <a:pos x="384" y="392"/>
                </a:cxn>
                <a:cxn ang="0">
                  <a:pos x="380" y="380"/>
                </a:cxn>
                <a:cxn ang="0">
                  <a:pos x="369" y="356"/>
                </a:cxn>
                <a:cxn ang="0">
                  <a:pos x="353" y="317"/>
                </a:cxn>
                <a:cxn ang="0">
                  <a:pos x="332" y="272"/>
                </a:cxn>
                <a:cxn ang="0">
                  <a:pos x="311" y="222"/>
                </a:cxn>
                <a:cxn ang="0">
                  <a:pos x="289" y="168"/>
                </a:cxn>
                <a:cxn ang="0">
                  <a:pos x="266" y="114"/>
                </a:cxn>
                <a:cxn ang="0">
                  <a:pos x="248" y="68"/>
                </a:cxn>
                <a:cxn ang="0">
                  <a:pos x="233" y="33"/>
                </a:cxn>
                <a:cxn ang="0">
                  <a:pos x="221" y="7"/>
                </a:cxn>
                <a:cxn ang="0">
                  <a:pos x="218" y="0"/>
                </a:cxn>
                <a:cxn ang="0">
                  <a:pos x="214" y="0"/>
                </a:cxn>
                <a:cxn ang="0">
                  <a:pos x="207" y="0"/>
                </a:cxn>
                <a:cxn ang="0">
                  <a:pos x="199" y="0"/>
                </a:cxn>
                <a:cxn ang="0">
                  <a:pos x="184" y="0"/>
                </a:cxn>
                <a:cxn ang="0">
                  <a:pos x="176" y="0"/>
                </a:cxn>
                <a:cxn ang="0">
                  <a:pos x="169" y="0"/>
                </a:cxn>
                <a:cxn ang="0">
                  <a:pos x="166" y="0"/>
                </a:cxn>
                <a:cxn ang="0">
                  <a:pos x="158" y="7"/>
                </a:cxn>
                <a:cxn ang="0">
                  <a:pos x="150" y="33"/>
                </a:cxn>
                <a:cxn ang="0">
                  <a:pos x="136" y="68"/>
                </a:cxn>
                <a:cxn ang="0">
                  <a:pos x="112" y="114"/>
                </a:cxn>
                <a:cxn ang="0">
                  <a:pos x="95" y="168"/>
                </a:cxn>
                <a:cxn ang="0">
                  <a:pos x="70" y="222"/>
                </a:cxn>
                <a:cxn ang="0">
                  <a:pos x="49" y="272"/>
                </a:cxn>
                <a:cxn ang="0">
                  <a:pos x="29" y="317"/>
                </a:cxn>
                <a:cxn ang="0">
                  <a:pos x="14" y="356"/>
                </a:cxn>
                <a:cxn ang="0">
                  <a:pos x="3" y="380"/>
                </a:cxn>
                <a:cxn ang="0">
                  <a:pos x="0" y="392"/>
                </a:cxn>
                <a:cxn ang="0">
                  <a:pos x="3" y="392"/>
                </a:cxn>
                <a:cxn ang="0">
                  <a:pos x="14" y="392"/>
                </a:cxn>
                <a:cxn ang="0">
                  <a:pos x="25" y="392"/>
                </a:cxn>
                <a:cxn ang="0">
                  <a:pos x="41" y="392"/>
                </a:cxn>
                <a:cxn ang="0">
                  <a:pos x="49" y="392"/>
                </a:cxn>
                <a:cxn ang="0">
                  <a:pos x="53" y="392"/>
                </a:cxn>
                <a:cxn ang="0">
                  <a:pos x="56" y="384"/>
                </a:cxn>
                <a:cxn ang="0">
                  <a:pos x="63" y="364"/>
                </a:cxn>
                <a:cxn ang="0">
                  <a:pos x="74" y="342"/>
                </a:cxn>
                <a:cxn ang="0">
                  <a:pos x="81" y="317"/>
                </a:cxn>
                <a:cxn ang="0">
                  <a:pos x="90" y="300"/>
                </a:cxn>
                <a:cxn ang="0">
                  <a:pos x="95" y="292"/>
                </a:cxn>
              </a:cxnLst>
              <a:rect l="0" t="0" r="r" b="b"/>
              <a:pathLst>
                <a:path w="384" h="392">
                  <a:moveTo>
                    <a:pt x="95" y="292"/>
                  </a:moveTo>
                  <a:lnTo>
                    <a:pt x="286" y="292"/>
                  </a:lnTo>
                  <a:lnTo>
                    <a:pt x="289" y="300"/>
                  </a:lnTo>
                  <a:lnTo>
                    <a:pt x="296" y="317"/>
                  </a:lnTo>
                  <a:lnTo>
                    <a:pt x="304" y="342"/>
                  </a:lnTo>
                  <a:lnTo>
                    <a:pt x="316" y="364"/>
                  </a:lnTo>
                  <a:lnTo>
                    <a:pt x="324" y="384"/>
                  </a:lnTo>
                  <a:lnTo>
                    <a:pt x="327" y="392"/>
                  </a:lnTo>
                  <a:lnTo>
                    <a:pt x="332" y="392"/>
                  </a:lnTo>
                  <a:lnTo>
                    <a:pt x="338" y="392"/>
                  </a:lnTo>
                  <a:lnTo>
                    <a:pt x="345" y="392"/>
                  </a:lnTo>
                  <a:lnTo>
                    <a:pt x="356" y="392"/>
                  </a:lnTo>
                  <a:lnTo>
                    <a:pt x="369" y="392"/>
                  </a:lnTo>
                  <a:lnTo>
                    <a:pt x="376" y="392"/>
                  </a:lnTo>
                  <a:lnTo>
                    <a:pt x="384" y="392"/>
                  </a:lnTo>
                  <a:lnTo>
                    <a:pt x="380" y="380"/>
                  </a:lnTo>
                  <a:lnTo>
                    <a:pt x="369" y="356"/>
                  </a:lnTo>
                  <a:lnTo>
                    <a:pt x="353" y="317"/>
                  </a:lnTo>
                  <a:lnTo>
                    <a:pt x="332" y="272"/>
                  </a:lnTo>
                  <a:lnTo>
                    <a:pt x="311" y="222"/>
                  </a:lnTo>
                  <a:lnTo>
                    <a:pt x="289" y="168"/>
                  </a:lnTo>
                  <a:lnTo>
                    <a:pt x="266" y="114"/>
                  </a:lnTo>
                  <a:lnTo>
                    <a:pt x="248" y="68"/>
                  </a:lnTo>
                  <a:lnTo>
                    <a:pt x="233" y="33"/>
                  </a:lnTo>
                  <a:lnTo>
                    <a:pt x="221" y="7"/>
                  </a:lnTo>
                  <a:lnTo>
                    <a:pt x="218" y="0"/>
                  </a:lnTo>
                  <a:lnTo>
                    <a:pt x="214" y="0"/>
                  </a:lnTo>
                  <a:lnTo>
                    <a:pt x="207" y="0"/>
                  </a:lnTo>
                  <a:lnTo>
                    <a:pt x="199" y="0"/>
                  </a:lnTo>
                  <a:lnTo>
                    <a:pt x="184" y="0"/>
                  </a:lnTo>
                  <a:lnTo>
                    <a:pt x="176" y="0"/>
                  </a:lnTo>
                  <a:lnTo>
                    <a:pt x="169" y="0"/>
                  </a:lnTo>
                  <a:lnTo>
                    <a:pt x="166" y="0"/>
                  </a:lnTo>
                  <a:lnTo>
                    <a:pt x="158" y="7"/>
                  </a:lnTo>
                  <a:lnTo>
                    <a:pt x="150" y="33"/>
                  </a:lnTo>
                  <a:lnTo>
                    <a:pt x="136" y="68"/>
                  </a:lnTo>
                  <a:lnTo>
                    <a:pt x="112" y="114"/>
                  </a:lnTo>
                  <a:lnTo>
                    <a:pt x="95" y="168"/>
                  </a:lnTo>
                  <a:lnTo>
                    <a:pt x="70" y="222"/>
                  </a:lnTo>
                  <a:lnTo>
                    <a:pt x="49" y="272"/>
                  </a:lnTo>
                  <a:lnTo>
                    <a:pt x="29" y="317"/>
                  </a:lnTo>
                  <a:lnTo>
                    <a:pt x="14" y="356"/>
                  </a:lnTo>
                  <a:lnTo>
                    <a:pt x="3" y="380"/>
                  </a:lnTo>
                  <a:lnTo>
                    <a:pt x="0" y="392"/>
                  </a:lnTo>
                  <a:lnTo>
                    <a:pt x="3" y="392"/>
                  </a:lnTo>
                  <a:lnTo>
                    <a:pt x="14" y="392"/>
                  </a:lnTo>
                  <a:lnTo>
                    <a:pt x="25" y="392"/>
                  </a:lnTo>
                  <a:lnTo>
                    <a:pt x="41" y="392"/>
                  </a:lnTo>
                  <a:lnTo>
                    <a:pt x="49" y="392"/>
                  </a:lnTo>
                  <a:lnTo>
                    <a:pt x="53" y="392"/>
                  </a:lnTo>
                  <a:lnTo>
                    <a:pt x="56" y="384"/>
                  </a:lnTo>
                  <a:lnTo>
                    <a:pt x="63" y="364"/>
                  </a:lnTo>
                  <a:lnTo>
                    <a:pt x="74" y="342"/>
                  </a:lnTo>
                  <a:lnTo>
                    <a:pt x="81" y="317"/>
                  </a:lnTo>
                  <a:lnTo>
                    <a:pt x="90" y="300"/>
                  </a:lnTo>
                  <a:lnTo>
                    <a:pt x="95" y="292"/>
                  </a:lnTo>
                </a:path>
              </a:pathLst>
            </a:custGeom>
            <a:noFill/>
            <a:ln w="0">
              <a:noFill/>
              <a:prstDash val="solid"/>
              <a:round/>
              <a:headEnd/>
              <a:tailEnd/>
            </a:ln>
          </p:spPr>
          <p:txBody>
            <a:bodyPr/>
            <a:lstStyle/>
            <a:p>
              <a:endParaRPr lang="da-DK"/>
            </a:p>
          </p:txBody>
        </p:sp>
        <p:sp>
          <p:nvSpPr>
            <p:cNvPr id="9234" name="Freeform 18"/>
            <p:cNvSpPr>
              <a:spLocks/>
            </p:cNvSpPr>
            <p:nvPr userDrawn="1"/>
          </p:nvSpPr>
          <p:spPr bwMode="auto">
            <a:xfrm>
              <a:off x="5232" y="4010"/>
              <a:ext cx="24" cy="29"/>
            </a:xfrm>
            <a:custGeom>
              <a:avLst/>
              <a:gdLst/>
              <a:ahLst/>
              <a:cxnLst>
                <a:cxn ang="0">
                  <a:pos x="79" y="4"/>
                </a:cxn>
                <a:cxn ang="0">
                  <a:pos x="79" y="0"/>
                </a:cxn>
                <a:cxn ang="0">
                  <a:pos x="163" y="204"/>
                </a:cxn>
                <a:cxn ang="0">
                  <a:pos x="0" y="204"/>
                </a:cxn>
                <a:cxn ang="0">
                  <a:pos x="79" y="4"/>
                </a:cxn>
              </a:cxnLst>
              <a:rect l="0" t="0" r="r" b="b"/>
              <a:pathLst>
                <a:path w="163" h="204">
                  <a:moveTo>
                    <a:pt x="79" y="4"/>
                  </a:moveTo>
                  <a:lnTo>
                    <a:pt x="79" y="0"/>
                  </a:lnTo>
                  <a:lnTo>
                    <a:pt x="163" y="204"/>
                  </a:lnTo>
                  <a:lnTo>
                    <a:pt x="0" y="204"/>
                  </a:lnTo>
                  <a:lnTo>
                    <a:pt x="79" y="4"/>
                  </a:lnTo>
                </a:path>
              </a:pathLst>
            </a:custGeom>
            <a:noFill/>
            <a:ln w="0">
              <a:noFill/>
              <a:prstDash val="solid"/>
              <a:round/>
              <a:headEnd/>
              <a:tailEnd/>
            </a:ln>
          </p:spPr>
          <p:txBody>
            <a:bodyPr/>
            <a:lstStyle/>
            <a:p>
              <a:endParaRPr lang="da-DK"/>
            </a:p>
          </p:txBody>
        </p:sp>
        <p:sp>
          <p:nvSpPr>
            <p:cNvPr id="9235" name="Freeform 19"/>
            <p:cNvSpPr>
              <a:spLocks/>
            </p:cNvSpPr>
            <p:nvPr userDrawn="1"/>
          </p:nvSpPr>
          <p:spPr bwMode="auto">
            <a:xfrm>
              <a:off x="5288" y="4004"/>
              <a:ext cx="43" cy="56"/>
            </a:xfrm>
            <a:custGeom>
              <a:avLst/>
              <a:gdLst/>
              <a:ahLst/>
              <a:cxnLst>
                <a:cxn ang="0">
                  <a:pos x="53" y="61"/>
                </a:cxn>
                <a:cxn ang="0">
                  <a:pos x="71" y="96"/>
                </a:cxn>
                <a:cxn ang="0">
                  <a:pos x="112" y="175"/>
                </a:cxn>
                <a:cxn ang="0">
                  <a:pos x="165" y="272"/>
                </a:cxn>
                <a:cxn ang="0">
                  <a:pos x="209" y="356"/>
                </a:cxn>
                <a:cxn ang="0">
                  <a:pos x="230" y="392"/>
                </a:cxn>
                <a:cxn ang="0">
                  <a:pos x="264" y="392"/>
                </a:cxn>
                <a:cxn ang="0">
                  <a:pos x="297" y="392"/>
                </a:cxn>
                <a:cxn ang="0">
                  <a:pos x="297" y="342"/>
                </a:cxn>
                <a:cxn ang="0">
                  <a:pos x="297" y="225"/>
                </a:cxn>
                <a:cxn ang="0">
                  <a:pos x="297" y="103"/>
                </a:cxn>
                <a:cxn ang="0">
                  <a:pos x="297" y="15"/>
                </a:cxn>
                <a:cxn ang="0">
                  <a:pos x="293" y="0"/>
                </a:cxn>
                <a:cxn ang="0">
                  <a:pos x="271" y="0"/>
                </a:cxn>
                <a:cxn ang="0">
                  <a:pos x="251" y="0"/>
                </a:cxn>
                <a:cxn ang="0">
                  <a:pos x="247" y="15"/>
                </a:cxn>
                <a:cxn ang="0">
                  <a:pos x="247" y="100"/>
                </a:cxn>
                <a:cxn ang="0">
                  <a:pos x="247" y="218"/>
                </a:cxn>
                <a:cxn ang="0">
                  <a:pos x="247" y="303"/>
                </a:cxn>
                <a:cxn ang="0">
                  <a:pos x="245" y="323"/>
                </a:cxn>
                <a:cxn ang="0">
                  <a:pos x="226" y="292"/>
                </a:cxn>
                <a:cxn ang="0">
                  <a:pos x="185" y="211"/>
                </a:cxn>
                <a:cxn ang="0">
                  <a:pos x="132" y="114"/>
                </a:cxn>
                <a:cxn ang="0">
                  <a:pos x="90" y="33"/>
                </a:cxn>
                <a:cxn ang="0">
                  <a:pos x="71" y="0"/>
                </a:cxn>
                <a:cxn ang="0">
                  <a:pos x="32" y="0"/>
                </a:cxn>
                <a:cxn ang="0">
                  <a:pos x="0" y="0"/>
                </a:cxn>
                <a:cxn ang="0">
                  <a:pos x="0" y="50"/>
                </a:cxn>
                <a:cxn ang="0">
                  <a:pos x="0" y="164"/>
                </a:cxn>
                <a:cxn ang="0">
                  <a:pos x="0" y="288"/>
                </a:cxn>
                <a:cxn ang="0">
                  <a:pos x="0" y="377"/>
                </a:cxn>
                <a:cxn ang="0">
                  <a:pos x="5" y="392"/>
                </a:cxn>
                <a:cxn ang="0">
                  <a:pos x="21" y="392"/>
                </a:cxn>
                <a:cxn ang="0">
                  <a:pos x="45" y="392"/>
                </a:cxn>
                <a:cxn ang="0">
                  <a:pos x="49" y="377"/>
                </a:cxn>
                <a:cxn ang="0">
                  <a:pos x="49" y="288"/>
                </a:cxn>
                <a:cxn ang="0">
                  <a:pos x="49" y="168"/>
                </a:cxn>
                <a:cxn ang="0">
                  <a:pos x="49" y="79"/>
                </a:cxn>
              </a:cxnLst>
              <a:rect l="0" t="0" r="r" b="b"/>
              <a:pathLst>
                <a:path w="297" h="392">
                  <a:moveTo>
                    <a:pt x="49" y="68"/>
                  </a:moveTo>
                  <a:lnTo>
                    <a:pt x="53" y="61"/>
                  </a:lnTo>
                  <a:lnTo>
                    <a:pt x="57" y="68"/>
                  </a:lnTo>
                  <a:lnTo>
                    <a:pt x="71" y="96"/>
                  </a:lnTo>
                  <a:lnTo>
                    <a:pt x="90" y="129"/>
                  </a:lnTo>
                  <a:lnTo>
                    <a:pt x="112" y="175"/>
                  </a:lnTo>
                  <a:lnTo>
                    <a:pt x="138" y="225"/>
                  </a:lnTo>
                  <a:lnTo>
                    <a:pt x="165" y="272"/>
                  </a:lnTo>
                  <a:lnTo>
                    <a:pt x="192" y="317"/>
                  </a:lnTo>
                  <a:lnTo>
                    <a:pt x="209" y="356"/>
                  </a:lnTo>
                  <a:lnTo>
                    <a:pt x="226" y="384"/>
                  </a:lnTo>
                  <a:lnTo>
                    <a:pt x="230" y="392"/>
                  </a:lnTo>
                  <a:lnTo>
                    <a:pt x="241" y="392"/>
                  </a:lnTo>
                  <a:lnTo>
                    <a:pt x="264" y="392"/>
                  </a:lnTo>
                  <a:lnTo>
                    <a:pt x="286" y="392"/>
                  </a:lnTo>
                  <a:lnTo>
                    <a:pt x="297" y="392"/>
                  </a:lnTo>
                  <a:lnTo>
                    <a:pt x="297" y="377"/>
                  </a:lnTo>
                  <a:lnTo>
                    <a:pt x="297" y="342"/>
                  </a:lnTo>
                  <a:lnTo>
                    <a:pt x="297" y="288"/>
                  </a:lnTo>
                  <a:lnTo>
                    <a:pt x="297" y="225"/>
                  </a:lnTo>
                  <a:lnTo>
                    <a:pt x="297" y="164"/>
                  </a:lnTo>
                  <a:lnTo>
                    <a:pt x="297" y="103"/>
                  </a:lnTo>
                  <a:lnTo>
                    <a:pt x="297" y="50"/>
                  </a:lnTo>
                  <a:lnTo>
                    <a:pt x="297" y="15"/>
                  </a:lnTo>
                  <a:lnTo>
                    <a:pt x="297" y="0"/>
                  </a:lnTo>
                  <a:lnTo>
                    <a:pt x="293" y="0"/>
                  </a:lnTo>
                  <a:lnTo>
                    <a:pt x="286" y="0"/>
                  </a:lnTo>
                  <a:lnTo>
                    <a:pt x="271" y="0"/>
                  </a:lnTo>
                  <a:lnTo>
                    <a:pt x="260" y="0"/>
                  </a:lnTo>
                  <a:lnTo>
                    <a:pt x="251" y="0"/>
                  </a:lnTo>
                  <a:lnTo>
                    <a:pt x="247" y="0"/>
                  </a:lnTo>
                  <a:lnTo>
                    <a:pt x="247" y="15"/>
                  </a:lnTo>
                  <a:lnTo>
                    <a:pt x="247" y="50"/>
                  </a:lnTo>
                  <a:lnTo>
                    <a:pt x="247" y="100"/>
                  </a:lnTo>
                  <a:lnTo>
                    <a:pt x="247" y="157"/>
                  </a:lnTo>
                  <a:lnTo>
                    <a:pt x="247" y="218"/>
                  </a:lnTo>
                  <a:lnTo>
                    <a:pt x="247" y="267"/>
                  </a:lnTo>
                  <a:lnTo>
                    <a:pt x="247" y="303"/>
                  </a:lnTo>
                  <a:lnTo>
                    <a:pt x="247" y="314"/>
                  </a:lnTo>
                  <a:lnTo>
                    <a:pt x="245" y="323"/>
                  </a:lnTo>
                  <a:lnTo>
                    <a:pt x="241" y="314"/>
                  </a:lnTo>
                  <a:lnTo>
                    <a:pt x="226" y="292"/>
                  </a:lnTo>
                  <a:lnTo>
                    <a:pt x="206" y="253"/>
                  </a:lnTo>
                  <a:lnTo>
                    <a:pt x="185" y="211"/>
                  </a:lnTo>
                  <a:lnTo>
                    <a:pt x="157" y="161"/>
                  </a:lnTo>
                  <a:lnTo>
                    <a:pt x="132" y="114"/>
                  </a:lnTo>
                  <a:lnTo>
                    <a:pt x="109" y="68"/>
                  </a:lnTo>
                  <a:lnTo>
                    <a:pt x="90" y="33"/>
                  </a:lnTo>
                  <a:lnTo>
                    <a:pt x="73" y="7"/>
                  </a:lnTo>
                  <a:lnTo>
                    <a:pt x="71" y="0"/>
                  </a:lnTo>
                  <a:lnTo>
                    <a:pt x="60" y="0"/>
                  </a:lnTo>
                  <a:lnTo>
                    <a:pt x="32"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5" y="392"/>
                  </a:lnTo>
                  <a:lnTo>
                    <a:pt x="11" y="392"/>
                  </a:lnTo>
                  <a:lnTo>
                    <a:pt x="21" y="392"/>
                  </a:lnTo>
                  <a:lnTo>
                    <a:pt x="38" y="392"/>
                  </a:lnTo>
                  <a:lnTo>
                    <a:pt x="45" y="392"/>
                  </a:lnTo>
                  <a:lnTo>
                    <a:pt x="49" y="392"/>
                  </a:lnTo>
                  <a:lnTo>
                    <a:pt x="49" y="377"/>
                  </a:lnTo>
                  <a:lnTo>
                    <a:pt x="49" y="338"/>
                  </a:lnTo>
                  <a:lnTo>
                    <a:pt x="49" y="288"/>
                  </a:lnTo>
                  <a:lnTo>
                    <a:pt x="49" y="225"/>
                  </a:lnTo>
                  <a:lnTo>
                    <a:pt x="49" y="168"/>
                  </a:lnTo>
                  <a:lnTo>
                    <a:pt x="49" y="118"/>
                  </a:lnTo>
                  <a:lnTo>
                    <a:pt x="49" y="79"/>
                  </a:lnTo>
                  <a:lnTo>
                    <a:pt x="49" y="68"/>
                  </a:lnTo>
                  <a:close/>
                </a:path>
              </a:pathLst>
            </a:custGeom>
            <a:solidFill>
              <a:srgbClr val="FFFFFF"/>
            </a:solidFill>
            <a:ln w="9525">
              <a:noFill/>
              <a:round/>
              <a:headEnd/>
              <a:tailEnd/>
            </a:ln>
          </p:spPr>
          <p:txBody>
            <a:bodyPr/>
            <a:lstStyle/>
            <a:p>
              <a:endParaRPr lang="da-DK"/>
            </a:p>
          </p:txBody>
        </p:sp>
        <p:sp>
          <p:nvSpPr>
            <p:cNvPr id="9236" name="Freeform 20"/>
            <p:cNvSpPr>
              <a:spLocks/>
            </p:cNvSpPr>
            <p:nvPr userDrawn="1"/>
          </p:nvSpPr>
          <p:spPr bwMode="auto">
            <a:xfrm>
              <a:off x="5288" y="4004"/>
              <a:ext cx="43" cy="56"/>
            </a:xfrm>
            <a:custGeom>
              <a:avLst/>
              <a:gdLst/>
              <a:ahLst/>
              <a:cxnLst>
                <a:cxn ang="0">
                  <a:pos x="53" y="61"/>
                </a:cxn>
                <a:cxn ang="0">
                  <a:pos x="71" y="96"/>
                </a:cxn>
                <a:cxn ang="0">
                  <a:pos x="112" y="175"/>
                </a:cxn>
                <a:cxn ang="0">
                  <a:pos x="165" y="272"/>
                </a:cxn>
                <a:cxn ang="0">
                  <a:pos x="209" y="356"/>
                </a:cxn>
                <a:cxn ang="0">
                  <a:pos x="230" y="392"/>
                </a:cxn>
                <a:cxn ang="0">
                  <a:pos x="264" y="392"/>
                </a:cxn>
                <a:cxn ang="0">
                  <a:pos x="297" y="392"/>
                </a:cxn>
                <a:cxn ang="0">
                  <a:pos x="297" y="342"/>
                </a:cxn>
                <a:cxn ang="0">
                  <a:pos x="297" y="225"/>
                </a:cxn>
                <a:cxn ang="0">
                  <a:pos x="297" y="103"/>
                </a:cxn>
                <a:cxn ang="0">
                  <a:pos x="297" y="15"/>
                </a:cxn>
                <a:cxn ang="0">
                  <a:pos x="293" y="0"/>
                </a:cxn>
                <a:cxn ang="0">
                  <a:pos x="271" y="0"/>
                </a:cxn>
                <a:cxn ang="0">
                  <a:pos x="251" y="0"/>
                </a:cxn>
                <a:cxn ang="0">
                  <a:pos x="247" y="15"/>
                </a:cxn>
                <a:cxn ang="0">
                  <a:pos x="247" y="100"/>
                </a:cxn>
                <a:cxn ang="0">
                  <a:pos x="247" y="218"/>
                </a:cxn>
                <a:cxn ang="0">
                  <a:pos x="247" y="303"/>
                </a:cxn>
                <a:cxn ang="0">
                  <a:pos x="245" y="323"/>
                </a:cxn>
                <a:cxn ang="0">
                  <a:pos x="226" y="292"/>
                </a:cxn>
                <a:cxn ang="0">
                  <a:pos x="185" y="211"/>
                </a:cxn>
                <a:cxn ang="0">
                  <a:pos x="132" y="114"/>
                </a:cxn>
                <a:cxn ang="0">
                  <a:pos x="90" y="33"/>
                </a:cxn>
                <a:cxn ang="0">
                  <a:pos x="71" y="0"/>
                </a:cxn>
                <a:cxn ang="0">
                  <a:pos x="32" y="0"/>
                </a:cxn>
                <a:cxn ang="0">
                  <a:pos x="0" y="0"/>
                </a:cxn>
                <a:cxn ang="0">
                  <a:pos x="0" y="50"/>
                </a:cxn>
                <a:cxn ang="0">
                  <a:pos x="0" y="164"/>
                </a:cxn>
                <a:cxn ang="0">
                  <a:pos x="0" y="288"/>
                </a:cxn>
                <a:cxn ang="0">
                  <a:pos x="0" y="377"/>
                </a:cxn>
                <a:cxn ang="0">
                  <a:pos x="5" y="392"/>
                </a:cxn>
                <a:cxn ang="0">
                  <a:pos x="21" y="392"/>
                </a:cxn>
                <a:cxn ang="0">
                  <a:pos x="45" y="392"/>
                </a:cxn>
                <a:cxn ang="0">
                  <a:pos x="49" y="377"/>
                </a:cxn>
                <a:cxn ang="0">
                  <a:pos x="49" y="288"/>
                </a:cxn>
                <a:cxn ang="0">
                  <a:pos x="49" y="168"/>
                </a:cxn>
                <a:cxn ang="0">
                  <a:pos x="49" y="79"/>
                </a:cxn>
              </a:cxnLst>
              <a:rect l="0" t="0" r="r" b="b"/>
              <a:pathLst>
                <a:path w="297" h="392">
                  <a:moveTo>
                    <a:pt x="49" y="68"/>
                  </a:moveTo>
                  <a:lnTo>
                    <a:pt x="53" y="61"/>
                  </a:lnTo>
                  <a:lnTo>
                    <a:pt x="57" y="68"/>
                  </a:lnTo>
                  <a:lnTo>
                    <a:pt x="71" y="96"/>
                  </a:lnTo>
                  <a:lnTo>
                    <a:pt x="90" y="129"/>
                  </a:lnTo>
                  <a:lnTo>
                    <a:pt x="112" y="175"/>
                  </a:lnTo>
                  <a:lnTo>
                    <a:pt x="138" y="225"/>
                  </a:lnTo>
                  <a:lnTo>
                    <a:pt x="165" y="272"/>
                  </a:lnTo>
                  <a:lnTo>
                    <a:pt x="192" y="317"/>
                  </a:lnTo>
                  <a:lnTo>
                    <a:pt x="209" y="356"/>
                  </a:lnTo>
                  <a:lnTo>
                    <a:pt x="226" y="384"/>
                  </a:lnTo>
                  <a:lnTo>
                    <a:pt x="230" y="392"/>
                  </a:lnTo>
                  <a:lnTo>
                    <a:pt x="241" y="392"/>
                  </a:lnTo>
                  <a:lnTo>
                    <a:pt x="264" y="392"/>
                  </a:lnTo>
                  <a:lnTo>
                    <a:pt x="286" y="392"/>
                  </a:lnTo>
                  <a:lnTo>
                    <a:pt x="297" y="392"/>
                  </a:lnTo>
                  <a:lnTo>
                    <a:pt x="297" y="377"/>
                  </a:lnTo>
                  <a:lnTo>
                    <a:pt x="297" y="342"/>
                  </a:lnTo>
                  <a:lnTo>
                    <a:pt x="297" y="288"/>
                  </a:lnTo>
                  <a:lnTo>
                    <a:pt x="297" y="225"/>
                  </a:lnTo>
                  <a:lnTo>
                    <a:pt x="297" y="164"/>
                  </a:lnTo>
                  <a:lnTo>
                    <a:pt x="297" y="103"/>
                  </a:lnTo>
                  <a:lnTo>
                    <a:pt x="297" y="50"/>
                  </a:lnTo>
                  <a:lnTo>
                    <a:pt x="297" y="15"/>
                  </a:lnTo>
                  <a:lnTo>
                    <a:pt x="297" y="0"/>
                  </a:lnTo>
                  <a:lnTo>
                    <a:pt x="293" y="0"/>
                  </a:lnTo>
                  <a:lnTo>
                    <a:pt x="286" y="0"/>
                  </a:lnTo>
                  <a:lnTo>
                    <a:pt x="271" y="0"/>
                  </a:lnTo>
                  <a:lnTo>
                    <a:pt x="260" y="0"/>
                  </a:lnTo>
                  <a:lnTo>
                    <a:pt x="251" y="0"/>
                  </a:lnTo>
                  <a:lnTo>
                    <a:pt x="247" y="0"/>
                  </a:lnTo>
                  <a:lnTo>
                    <a:pt x="247" y="15"/>
                  </a:lnTo>
                  <a:lnTo>
                    <a:pt x="247" y="50"/>
                  </a:lnTo>
                  <a:lnTo>
                    <a:pt x="247" y="100"/>
                  </a:lnTo>
                  <a:lnTo>
                    <a:pt x="247" y="157"/>
                  </a:lnTo>
                  <a:lnTo>
                    <a:pt x="247" y="218"/>
                  </a:lnTo>
                  <a:lnTo>
                    <a:pt x="247" y="267"/>
                  </a:lnTo>
                  <a:lnTo>
                    <a:pt x="247" y="303"/>
                  </a:lnTo>
                  <a:lnTo>
                    <a:pt x="247" y="314"/>
                  </a:lnTo>
                  <a:lnTo>
                    <a:pt x="245" y="323"/>
                  </a:lnTo>
                  <a:lnTo>
                    <a:pt x="241" y="314"/>
                  </a:lnTo>
                  <a:lnTo>
                    <a:pt x="226" y="292"/>
                  </a:lnTo>
                  <a:lnTo>
                    <a:pt x="206" y="253"/>
                  </a:lnTo>
                  <a:lnTo>
                    <a:pt x="185" y="211"/>
                  </a:lnTo>
                  <a:lnTo>
                    <a:pt x="157" y="161"/>
                  </a:lnTo>
                  <a:lnTo>
                    <a:pt x="132" y="114"/>
                  </a:lnTo>
                  <a:lnTo>
                    <a:pt x="109" y="68"/>
                  </a:lnTo>
                  <a:lnTo>
                    <a:pt x="90" y="33"/>
                  </a:lnTo>
                  <a:lnTo>
                    <a:pt x="73" y="7"/>
                  </a:lnTo>
                  <a:lnTo>
                    <a:pt x="71" y="0"/>
                  </a:lnTo>
                  <a:lnTo>
                    <a:pt x="60" y="0"/>
                  </a:lnTo>
                  <a:lnTo>
                    <a:pt x="32"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5" y="392"/>
                  </a:lnTo>
                  <a:lnTo>
                    <a:pt x="11" y="392"/>
                  </a:lnTo>
                  <a:lnTo>
                    <a:pt x="21" y="392"/>
                  </a:lnTo>
                  <a:lnTo>
                    <a:pt x="38" y="392"/>
                  </a:lnTo>
                  <a:lnTo>
                    <a:pt x="45" y="392"/>
                  </a:lnTo>
                  <a:lnTo>
                    <a:pt x="49" y="392"/>
                  </a:lnTo>
                  <a:lnTo>
                    <a:pt x="49" y="377"/>
                  </a:lnTo>
                  <a:lnTo>
                    <a:pt x="49" y="338"/>
                  </a:lnTo>
                  <a:lnTo>
                    <a:pt x="49" y="288"/>
                  </a:lnTo>
                  <a:lnTo>
                    <a:pt x="49" y="225"/>
                  </a:lnTo>
                  <a:lnTo>
                    <a:pt x="49" y="168"/>
                  </a:lnTo>
                  <a:lnTo>
                    <a:pt x="49" y="118"/>
                  </a:lnTo>
                  <a:lnTo>
                    <a:pt x="49" y="79"/>
                  </a:lnTo>
                  <a:lnTo>
                    <a:pt x="49" y="68"/>
                  </a:lnTo>
                </a:path>
              </a:pathLst>
            </a:custGeom>
            <a:noFill/>
            <a:ln w="0">
              <a:noFill/>
              <a:prstDash val="solid"/>
              <a:round/>
              <a:headEnd/>
              <a:tailEnd/>
            </a:ln>
          </p:spPr>
          <p:txBody>
            <a:bodyPr/>
            <a:lstStyle/>
            <a:p>
              <a:endParaRPr lang="da-DK"/>
            </a:p>
          </p:txBody>
        </p:sp>
        <p:sp>
          <p:nvSpPr>
            <p:cNvPr id="9237" name="Freeform 21"/>
            <p:cNvSpPr>
              <a:spLocks/>
            </p:cNvSpPr>
            <p:nvPr userDrawn="1"/>
          </p:nvSpPr>
          <p:spPr bwMode="auto">
            <a:xfrm>
              <a:off x="5357" y="4004"/>
              <a:ext cx="60" cy="56"/>
            </a:xfrm>
            <a:custGeom>
              <a:avLst/>
              <a:gdLst/>
              <a:ahLst/>
              <a:cxnLst>
                <a:cxn ang="0">
                  <a:pos x="374" y="50"/>
                </a:cxn>
                <a:cxn ang="0">
                  <a:pos x="374" y="92"/>
                </a:cxn>
                <a:cxn ang="0">
                  <a:pos x="374" y="192"/>
                </a:cxn>
                <a:cxn ang="0">
                  <a:pos x="374" y="303"/>
                </a:cxn>
                <a:cxn ang="0">
                  <a:pos x="374" y="380"/>
                </a:cxn>
                <a:cxn ang="0">
                  <a:pos x="379" y="392"/>
                </a:cxn>
                <a:cxn ang="0">
                  <a:pos x="401" y="392"/>
                </a:cxn>
                <a:cxn ang="0">
                  <a:pos x="420" y="392"/>
                </a:cxn>
                <a:cxn ang="0">
                  <a:pos x="423" y="377"/>
                </a:cxn>
                <a:cxn ang="0">
                  <a:pos x="423" y="288"/>
                </a:cxn>
                <a:cxn ang="0">
                  <a:pos x="423" y="164"/>
                </a:cxn>
                <a:cxn ang="0">
                  <a:pos x="423" y="50"/>
                </a:cxn>
                <a:cxn ang="0">
                  <a:pos x="423" y="0"/>
                </a:cxn>
                <a:cxn ang="0">
                  <a:pos x="382" y="0"/>
                </a:cxn>
                <a:cxn ang="0">
                  <a:pos x="337" y="0"/>
                </a:cxn>
                <a:cxn ang="0">
                  <a:pos x="322" y="33"/>
                </a:cxn>
                <a:cxn ang="0">
                  <a:pos x="291" y="118"/>
                </a:cxn>
                <a:cxn ang="0">
                  <a:pos x="257" y="214"/>
                </a:cxn>
                <a:cxn ang="0">
                  <a:pos x="227" y="300"/>
                </a:cxn>
                <a:cxn ang="0">
                  <a:pos x="216" y="334"/>
                </a:cxn>
                <a:cxn ang="0">
                  <a:pos x="201" y="300"/>
                </a:cxn>
                <a:cxn ang="0">
                  <a:pos x="171" y="214"/>
                </a:cxn>
                <a:cxn ang="0">
                  <a:pos x="136" y="118"/>
                </a:cxn>
                <a:cxn ang="0">
                  <a:pos x="104" y="33"/>
                </a:cxn>
                <a:cxn ang="0">
                  <a:pos x="91" y="0"/>
                </a:cxn>
                <a:cxn ang="0">
                  <a:pos x="46" y="0"/>
                </a:cxn>
                <a:cxn ang="0">
                  <a:pos x="0" y="0"/>
                </a:cxn>
                <a:cxn ang="0">
                  <a:pos x="0" y="50"/>
                </a:cxn>
                <a:cxn ang="0">
                  <a:pos x="0" y="164"/>
                </a:cxn>
                <a:cxn ang="0">
                  <a:pos x="0" y="288"/>
                </a:cxn>
                <a:cxn ang="0">
                  <a:pos x="0" y="377"/>
                </a:cxn>
                <a:cxn ang="0">
                  <a:pos x="9" y="392"/>
                </a:cxn>
                <a:cxn ang="0">
                  <a:pos x="28" y="392"/>
                </a:cxn>
                <a:cxn ang="0">
                  <a:pos x="50" y="392"/>
                </a:cxn>
                <a:cxn ang="0">
                  <a:pos x="56" y="380"/>
                </a:cxn>
                <a:cxn ang="0">
                  <a:pos x="56" y="303"/>
                </a:cxn>
                <a:cxn ang="0">
                  <a:pos x="56" y="192"/>
                </a:cxn>
                <a:cxn ang="0">
                  <a:pos x="56" y="92"/>
                </a:cxn>
                <a:cxn ang="0">
                  <a:pos x="56" y="50"/>
                </a:cxn>
                <a:cxn ang="0">
                  <a:pos x="61" y="57"/>
                </a:cxn>
                <a:cxn ang="0">
                  <a:pos x="88" y="122"/>
                </a:cxn>
                <a:cxn ang="0">
                  <a:pos x="121" y="218"/>
                </a:cxn>
                <a:cxn ang="0">
                  <a:pos x="160" y="317"/>
                </a:cxn>
                <a:cxn ang="0">
                  <a:pos x="186" y="380"/>
                </a:cxn>
                <a:cxn ang="0">
                  <a:pos x="194" y="392"/>
                </a:cxn>
                <a:cxn ang="0">
                  <a:pos x="212" y="392"/>
                </a:cxn>
                <a:cxn ang="0">
                  <a:pos x="235" y="392"/>
                </a:cxn>
                <a:cxn ang="0">
                  <a:pos x="243" y="380"/>
                </a:cxn>
                <a:cxn ang="0">
                  <a:pos x="268" y="317"/>
                </a:cxn>
                <a:cxn ang="0">
                  <a:pos x="303" y="218"/>
                </a:cxn>
                <a:cxn ang="0">
                  <a:pos x="341" y="122"/>
                </a:cxn>
                <a:cxn ang="0">
                  <a:pos x="362" y="57"/>
                </a:cxn>
              </a:cxnLst>
              <a:rect l="0" t="0" r="r" b="b"/>
              <a:pathLst>
                <a:path w="423" h="392">
                  <a:moveTo>
                    <a:pt x="368" y="50"/>
                  </a:moveTo>
                  <a:lnTo>
                    <a:pt x="374" y="50"/>
                  </a:lnTo>
                  <a:lnTo>
                    <a:pt x="374" y="61"/>
                  </a:lnTo>
                  <a:lnTo>
                    <a:pt x="374" y="92"/>
                  </a:lnTo>
                  <a:lnTo>
                    <a:pt x="374" y="139"/>
                  </a:lnTo>
                  <a:lnTo>
                    <a:pt x="374" y="192"/>
                  </a:lnTo>
                  <a:lnTo>
                    <a:pt x="374" y="250"/>
                  </a:lnTo>
                  <a:lnTo>
                    <a:pt x="374" y="303"/>
                  </a:lnTo>
                  <a:lnTo>
                    <a:pt x="374" y="345"/>
                  </a:lnTo>
                  <a:lnTo>
                    <a:pt x="374" y="380"/>
                  </a:lnTo>
                  <a:lnTo>
                    <a:pt x="374" y="392"/>
                  </a:lnTo>
                  <a:lnTo>
                    <a:pt x="379" y="392"/>
                  </a:lnTo>
                  <a:lnTo>
                    <a:pt x="386" y="392"/>
                  </a:lnTo>
                  <a:lnTo>
                    <a:pt x="401" y="392"/>
                  </a:lnTo>
                  <a:lnTo>
                    <a:pt x="412" y="392"/>
                  </a:lnTo>
                  <a:lnTo>
                    <a:pt x="420" y="392"/>
                  </a:lnTo>
                  <a:lnTo>
                    <a:pt x="423" y="392"/>
                  </a:lnTo>
                  <a:lnTo>
                    <a:pt x="423" y="377"/>
                  </a:lnTo>
                  <a:lnTo>
                    <a:pt x="423" y="342"/>
                  </a:lnTo>
                  <a:lnTo>
                    <a:pt x="423" y="288"/>
                  </a:lnTo>
                  <a:lnTo>
                    <a:pt x="423" y="225"/>
                  </a:lnTo>
                  <a:lnTo>
                    <a:pt x="423" y="164"/>
                  </a:lnTo>
                  <a:lnTo>
                    <a:pt x="423" y="103"/>
                  </a:lnTo>
                  <a:lnTo>
                    <a:pt x="423" y="50"/>
                  </a:lnTo>
                  <a:lnTo>
                    <a:pt x="423" y="15"/>
                  </a:lnTo>
                  <a:lnTo>
                    <a:pt x="423" y="0"/>
                  </a:lnTo>
                  <a:lnTo>
                    <a:pt x="407" y="0"/>
                  </a:lnTo>
                  <a:lnTo>
                    <a:pt x="382" y="0"/>
                  </a:lnTo>
                  <a:lnTo>
                    <a:pt x="351" y="0"/>
                  </a:lnTo>
                  <a:lnTo>
                    <a:pt x="337" y="0"/>
                  </a:lnTo>
                  <a:lnTo>
                    <a:pt x="334" y="7"/>
                  </a:lnTo>
                  <a:lnTo>
                    <a:pt x="322" y="33"/>
                  </a:lnTo>
                  <a:lnTo>
                    <a:pt x="309" y="72"/>
                  </a:lnTo>
                  <a:lnTo>
                    <a:pt x="291" y="118"/>
                  </a:lnTo>
                  <a:lnTo>
                    <a:pt x="277" y="164"/>
                  </a:lnTo>
                  <a:lnTo>
                    <a:pt x="257" y="214"/>
                  </a:lnTo>
                  <a:lnTo>
                    <a:pt x="243" y="261"/>
                  </a:lnTo>
                  <a:lnTo>
                    <a:pt x="227" y="300"/>
                  </a:lnTo>
                  <a:lnTo>
                    <a:pt x="219" y="323"/>
                  </a:lnTo>
                  <a:lnTo>
                    <a:pt x="216" y="334"/>
                  </a:lnTo>
                  <a:lnTo>
                    <a:pt x="212" y="323"/>
                  </a:lnTo>
                  <a:lnTo>
                    <a:pt x="201" y="300"/>
                  </a:lnTo>
                  <a:lnTo>
                    <a:pt x="190" y="261"/>
                  </a:lnTo>
                  <a:lnTo>
                    <a:pt x="171" y="214"/>
                  </a:lnTo>
                  <a:lnTo>
                    <a:pt x="153" y="164"/>
                  </a:lnTo>
                  <a:lnTo>
                    <a:pt x="136" y="118"/>
                  </a:lnTo>
                  <a:lnTo>
                    <a:pt x="118" y="72"/>
                  </a:lnTo>
                  <a:lnTo>
                    <a:pt x="104" y="33"/>
                  </a:lnTo>
                  <a:lnTo>
                    <a:pt x="94" y="7"/>
                  </a:lnTo>
                  <a:lnTo>
                    <a:pt x="91" y="0"/>
                  </a:lnTo>
                  <a:lnTo>
                    <a:pt x="77" y="0"/>
                  </a:lnTo>
                  <a:lnTo>
                    <a:pt x="46" y="0"/>
                  </a:lnTo>
                  <a:lnTo>
                    <a:pt x="17" y="0"/>
                  </a:lnTo>
                  <a:lnTo>
                    <a:pt x="0" y="0"/>
                  </a:lnTo>
                  <a:lnTo>
                    <a:pt x="0" y="15"/>
                  </a:lnTo>
                  <a:lnTo>
                    <a:pt x="0" y="50"/>
                  </a:lnTo>
                  <a:lnTo>
                    <a:pt x="0" y="103"/>
                  </a:lnTo>
                  <a:lnTo>
                    <a:pt x="0" y="164"/>
                  </a:lnTo>
                  <a:lnTo>
                    <a:pt x="0" y="225"/>
                  </a:lnTo>
                  <a:lnTo>
                    <a:pt x="0" y="288"/>
                  </a:lnTo>
                  <a:lnTo>
                    <a:pt x="0" y="342"/>
                  </a:lnTo>
                  <a:lnTo>
                    <a:pt x="0" y="377"/>
                  </a:lnTo>
                  <a:lnTo>
                    <a:pt x="0" y="392"/>
                  </a:lnTo>
                  <a:lnTo>
                    <a:pt x="9" y="392"/>
                  </a:lnTo>
                  <a:lnTo>
                    <a:pt x="17" y="392"/>
                  </a:lnTo>
                  <a:lnTo>
                    <a:pt x="28" y="392"/>
                  </a:lnTo>
                  <a:lnTo>
                    <a:pt x="39" y="392"/>
                  </a:lnTo>
                  <a:lnTo>
                    <a:pt x="50" y="392"/>
                  </a:lnTo>
                  <a:lnTo>
                    <a:pt x="56" y="392"/>
                  </a:lnTo>
                  <a:lnTo>
                    <a:pt x="56" y="380"/>
                  </a:lnTo>
                  <a:lnTo>
                    <a:pt x="56" y="345"/>
                  </a:lnTo>
                  <a:lnTo>
                    <a:pt x="56" y="303"/>
                  </a:lnTo>
                  <a:lnTo>
                    <a:pt x="56" y="250"/>
                  </a:lnTo>
                  <a:lnTo>
                    <a:pt x="56" y="192"/>
                  </a:lnTo>
                  <a:lnTo>
                    <a:pt x="56" y="139"/>
                  </a:lnTo>
                  <a:lnTo>
                    <a:pt x="56" y="92"/>
                  </a:lnTo>
                  <a:lnTo>
                    <a:pt x="56" y="61"/>
                  </a:lnTo>
                  <a:lnTo>
                    <a:pt x="56" y="50"/>
                  </a:lnTo>
                  <a:lnTo>
                    <a:pt x="58" y="50"/>
                  </a:lnTo>
                  <a:lnTo>
                    <a:pt x="61" y="57"/>
                  </a:lnTo>
                  <a:lnTo>
                    <a:pt x="72" y="83"/>
                  </a:lnTo>
                  <a:lnTo>
                    <a:pt x="88" y="122"/>
                  </a:lnTo>
                  <a:lnTo>
                    <a:pt x="104" y="168"/>
                  </a:lnTo>
                  <a:lnTo>
                    <a:pt x="121" y="218"/>
                  </a:lnTo>
                  <a:lnTo>
                    <a:pt x="140" y="267"/>
                  </a:lnTo>
                  <a:lnTo>
                    <a:pt x="160" y="317"/>
                  </a:lnTo>
                  <a:lnTo>
                    <a:pt x="173" y="356"/>
                  </a:lnTo>
                  <a:lnTo>
                    <a:pt x="186" y="380"/>
                  </a:lnTo>
                  <a:lnTo>
                    <a:pt x="190" y="392"/>
                  </a:lnTo>
                  <a:lnTo>
                    <a:pt x="194" y="392"/>
                  </a:lnTo>
                  <a:lnTo>
                    <a:pt x="201" y="392"/>
                  </a:lnTo>
                  <a:lnTo>
                    <a:pt x="212" y="392"/>
                  </a:lnTo>
                  <a:lnTo>
                    <a:pt x="227" y="392"/>
                  </a:lnTo>
                  <a:lnTo>
                    <a:pt x="235" y="392"/>
                  </a:lnTo>
                  <a:lnTo>
                    <a:pt x="238" y="392"/>
                  </a:lnTo>
                  <a:lnTo>
                    <a:pt x="243" y="380"/>
                  </a:lnTo>
                  <a:lnTo>
                    <a:pt x="254" y="356"/>
                  </a:lnTo>
                  <a:lnTo>
                    <a:pt x="268" y="317"/>
                  </a:lnTo>
                  <a:lnTo>
                    <a:pt x="285" y="267"/>
                  </a:lnTo>
                  <a:lnTo>
                    <a:pt x="303" y="218"/>
                  </a:lnTo>
                  <a:lnTo>
                    <a:pt x="322" y="168"/>
                  </a:lnTo>
                  <a:lnTo>
                    <a:pt x="341" y="122"/>
                  </a:lnTo>
                  <a:lnTo>
                    <a:pt x="355" y="83"/>
                  </a:lnTo>
                  <a:lnTo>
                    <a:pt x="362" y="57"/>
                  </a:lnTo>
                  <a:lnTo>
                    <a:pt x="368" y="50"/>
                  </a:lnTo>
                  <a:close/>
                </a:path>
              </a:pathLst>
            </a:custGeom>
            <a:solidFill>
              <a:srgbClr val="FFFFFF"/>
            </a:solidFill>
            <a:ln w="9525">
              <a:noFill/>
              <a:round/>
              <a:headEnd/>
              <a:tailEnd/>
            </a:ln>
          </p:spPr>
          <p:txBody>
            <a:bodyPr/>
            <a:lstStyle/>
            <a:p>
              <a:endParaRPr lang="da-DK"/>
            </a:p>
          </p:txBody>
        </p:sp>
        <p:sp>
          <p:nvSpPr>
            <p:cNvPr id="9238" name="Freeform 22"/>
            <p:cNvSpPr>
              <a:spLocks/>
            </p:cNvSpPr>
            <p:nvPr userDrawn="1"/>
          </p:nvSpPr>
          <p:spPr bwMode="auto">
            <a:xfrm>
              <a:off x="5357" y="4004"/>
              <a:ext cx="60" cy="56"/>
            </a:xfrm>
            <a:custGeom>
              <a:avLst/>
              <a:gdLst/>
              <a:ahLst/>
              <a:cxnLst>
                <a:cxn ang="0">
                  <a:pos x="374" y="50"/>
                </a:cxn>
                <a:cxn ang="0">
                  <a:pos x="374" y="92"/>
                </a:cxn>
                <a:cxn ang="0">
                  <a:pos x="374" y="192"/>
                </a:cxn>
                <a:cxn ang="0">
                  <a:pos x="374" y="303"/>
                </a:cxn>
                <a:cxn ang="0">
                  <a:pos x="374" y="380"/>
                </a:cxn>
                <a:cxn ang="0">
                  <a:pos x="379" y="392"/>
                </a:cxn>
                <a:cxn ang="0">
                  <a:pos x="401" y="392"/>
                </a:cxn>
                <a:cxn ang="0">
                  <a:pos x="420" y="392"/>
                </a:cxn>
                <a:cxn ang="0">
                  <a:pos x="423" y="377"/>
                </a:cxn>
                <a:cxn ang="0">
                  <a:pos x="423" y="288"/>
                </a:cxn>
                <a:cxn ang="0">
                  <a:pos x="423" y="164"/>
                </a:cxn>
                <a:cxn ang="0">
                  <a:pos x="423" y="50"/>
                </a:cxn>
                <a:cxn ang="0">
                  <a:pos x="423" y="0"/>
                </a:cxn>
                <a:cxn ang="0">
                  <a:pos x="382" y="0"/>
                </a:cxn>
                <a:cxn ang="0">
                  <a:pos x="337" y="0"/>
                </a:cxn>
                <a:cxn ang="0">
                  <a:pos x="322" y="33"/>
                </a:cxn>
                <a:cxn ang="0">
                  <a:pos x="291" y="118"/>
                </a:cxn>
                <a:cxn ang="0">
                  <a:pos x="257" y="214"/>
                </a:cxn>
                <a:cxn ang="0">
                  <a:pos x="227" y="300"/>
                </a:cxn>
                <a:cxn ang="0">
                  <a:pos x="216" y="334"/>
                </a:cxn>
                <a:cxn ang="0">
                  <a:pos x="201" y="300"/>
                </a:cxn>
                <a:cxn ang="0">
                  <a:pos x="171" y="214"/>
                </a:cxn>
                <a:cxn ang="0">
                  <a:pos x="136" y="118"/>
                </a:cxn>
                <a:cxn ang="0">
                  <a:pos x="104" y="33"/>
                </a:cxn>
                <a:cxn ang="0">
                  <a:pos x="91" y="0"/>
                </a:cxn>
                <a:cxn ang="0">
                  <a:pos x="46" y="0"/>
                </a:cxn>
                <a:cxn ang="0">
                  <a:pos x="0" y="0"/>
                </a:cxn>
                <a:cxn ang="0">
                  <a:pos x="0" y="50"/>
                </a:cxn>
                <a:cxn ang="0">
                  <a:pos x="0" y="164"/>
                </a:cxn>
                <a:cxn ang="0">
                  <a:pos x="0" y="288"/>
                </a:cxn>
                <a:cxn ang="0">
                  <a:pos x="0" y="377"/>
                </a:cxn>
                <a:cxn ang="0">
                  <a:pos x="9" y="392"/>
                </a:cxn>
                <a:cxn ang="0">
                  <a:pos x="28" y="392"/>
                </a:cxn>
                <a:cxn ang="0">
                  <a:pos x="50" y="392"/>
                </a:cxn>
                <a:cxn ang="0">
                  <a:pos x="56" y="380"/>
                </a:cxn>
                <a:cxn ang="0">
                  <a:pos x="56" y="303"/>
                </a:cxn>
                <a:cxn ang="0">
                  <a:pos x="56" y="192"/>
                </a:cxn>
                <a:cxn ang="0">
                  <a:pos x="56" y="92"/>
                </a:cxn>
                <a:cxn ang="0">
                  <a:pos x="56" y="50"/>
                </a:cxn>
                <a:cxn ang="0">
                  <a:pos x="61" y="57"/>
                </a:cxn>
                <a:cxn ang="0">
                  <a:pos x="88" y="122"/>
                </a:cxn>
                <a:cxn ang="0">
                  <a:pos x="121" y="218"/>
                </a:cxn>
                <a:cxn ang="0">
                  <a:pos x="160" y="317"/>
                </a:cxn>
                <a:cxn ang="0">
                  <a:pos x="186" y="380"/>
                </a:cxn>
                <a:cxn ang="0">
                  <a:pos x="194" y="392"/>
                </a:cxn>
                <a:cxn ang="0">
                  <a:pos x="212" y="392"/>
                </a:cxn>
                <a:cxn ang="0">
                  <a:pos x="235" y="392"/>
                </a:cxn>
                <a:cxn ang="0">
                  <a:pos x="243" y="380"/>
                </a:cxn>
                <a:cxn ang="0">
                  <a:pos x="268" y="317"/>
                </a:cxn>
                <a:cxn ang="0">
                  <a:pos x="303" y="218"/>
                </a:cxn>
                <a:cxn ang="0">
                  <a:pos x="341" y="122"/>
                </a:cxn>
                <a:cxn ang="0">
                  <a:pos x="362" y="57"/>
                </a:cxn>
              </a:cxnLst>
              <a:rect l="0" t="0" r="r" b="b"/>
              <a:pathLst>
                <a:path w="423" h="392">
                  <a:moveTo>
                    <a:pt x="368" y="50"/>
                  </a:moveTo>
                  <a:lnTo>
                    <a:pt x="374" y="50"/>
                  </a:lnTo>
                  <a:lnTo>
                    <a:pt x="374" y="61"/>
                  </a:lnTo>
                  <a:lnTo>
                    <a:pt x="374" y="92"/>
                  </a:lnTo>
                  <a:lnTo>
                    <a:pt x="374" y="139"/>
                  </a:lnTo>
                  <a:lnTo>
                    <a:pt x="374" y="192"/>
                  </a:lnTo>
                  <a:lnTo>
                    <a:pt x="374" y="250"/>
                  </a:lnTo>
                  <a:lnTo>
                    <a:pt x="374" y="303"/>
                  </a:lnTo>
                  <a:lnTo>
                    <a:pt x="374" y="345"/>
                  </a:lnTo>
                  <a:lnTo>
                    <a:pt x="374" y="380"/>
                  </a:lnTo>
                  <a:lnTo>
                    <a:pt x="374" y="392"/>
                  </a:lnTo>
                  <a:lnTo>
                    <a:pt x="379" y="392"/>
                  </a:lnTo>
                  <a:lnTo>
                    <a:pt x="386" y="392"/>
                  </a:lnTo>
                  <a:lnTo>
                    <a:pt x="401" y="392"/>
                  </a:lnTo>
                  <a:lnTo>
                    <a:pt x="412" y="392"/>
                  </a:lnTo>
                  <a:lnTo>
                    <a:pt x="420" y="392"/>
                  </a:lnTo>
                  <a:lnTo>
                    <a:pt x="423" y="392"/>
                  </a:lnTo>
                  <a:lnTo>
                    <a:pt x="423" y="377"/>
                  </a:lnTo>
                  <a:lnTo>
                    <a:pt x="423" y="342"/>
                  </a:lnTo>
                  <a:lnTo>
                    <a:pt x="423" y="288"/>
                  </a:lnTo>
                  <a:lnTo>
                    <a:pt x="423" y="225"/>
                  </a:lnTo>
                  <a:lnTo>
                    <a:pt x="423" y="164"/>
                  </a:lnTo>
                  <a:lnTo>
                    <a:pt x="423" y="103"/>
                  </a:lnTo>
                  <a:lnTo>
                    <a:pt x="423" y="50"/>
                  </a:lnTo>
                  <a:lnTo>
                    <a:pt x="423" y="15"/>
                  </a:lnTo>
                  <a:lnTo>
                    <a:pt x="423" y="0"/>
                  </a:lnTo>
                  <a:lnTo>
                    <a:pt x="407" y="0"/>
                  </a:lnTo>
                  <a:lnTo>
                    <a:pt x="382" y="0"/>
                  </a:lnTo>
                  <a:lnTo>
                    <a:pt x="351" y="0"/>
                  </a:lnTo>
                  <a:lnTo>
                    <a:pt x="337" y="0"/>
                  </a:lnTo>
                  <a:lnTo>
                    <a:pt x="334" y="7"/>
                  </a:lnTo>
                  <a:lnTo>
                    <a:pt x="322" y="33"/>
                  </a:lnTo>
                  <a:lnTo>
                    <a:pt x="309" y="72"/>
                  </a:lnTo>
                  <a:lnTo>
                    <a:pt x="291" y="118"/>
                  </a:lnTo>
                  <a:lnTo>
                    <a:pt x="277" y="164"/>
                  </a:lnTo>
                  <a:lnTo>
                    <a:pt x="257" y="214"/>
                  </a:lnTo>
                  <a:lnTo>
                    <a:pt x="243" y="261"/>
                  </a:lnTo>
                  <a:lnTo>
                    <a:pt x="227" y="300"/>
                  </a:lnTo>
                  <a:lnTo>
                    <a:pt x="219" y="323"/>
                  </a:lnTo>
                  <a:lnTo>
                    <a:pt x="216" y="334"/>
                  </a:lnTo>
                  <a:lnTo>
                    <a:pt x="212" y="323"/>
                  </a:lnTo>
                  <a:lnTo>
                    <a:pt x="201" y="300"/>
                  </a:lnTo>
                  <a:lnTo>
                    <a:pt x="190" y="261"/>
                  </a:lnTo>
                  <a:lnTo>
                    <a:pt x="171" y="214"/>
                  </a:lnTo>
                  <a:lnTo>
                    <a:pt x="153" y="164"/>
                  </a:lnTo>
                  <a:lnTo>
                    <a:pt x="136" y="118"/>
                  </a:lnTo>
                  <a:lnTo>
                    <a:pt x="118" y="72"/>
                  </a:lnTo>
                  <a:lnTo>
                    <a:pt x="104" y="33"/>
                  </a:lnTo>
                  <a:lnTo>
                    <a:pt x="94" y="7"/>
                  </a:lnTo>
                  <a:lnTo>
                    <a:pt x="91" y="0"/>
                  </a:lnTo>
                  <a:lnTo>
                    <a:pt x="77" y="0"/>
                  </a:lnTo>
                  <a:lnTo>
                    <a:pt x="46" y="0"/>
                  </a:lnTo>
                  <a:lnTo>
                    <a:pt x="17" y="0"/>
                  </a:lnTo>
                  <a:lnTo>
                    <a:pt x="0" y="0"/>
                  </a:lnTo>
                  <a:lnTo>
                    <a:pt x="0" y="15"/>
                  </a:lnTo>
                  <a:lnTo>
                    <a:pt x="0" y="50"/>
                  </a:lnTo>
                  <a:lnTo>
                    <a:pt x="0" y="103"/>
                  </a:lnTo>
                  <a:lnTo>
                    <a:pt x="0" y="164"/>
                  </a:lnTo>
                  <a:lnTo>
                    <a:pt x="0" y="225"/>
                  </a:lnTo>
                  <a:lnTo>
                    <a:pt x="0" y="288"/>
                  </a:lnTo>
                  <a:lnTo>
                    <a:pt x="0" y="342"/>
                  </a:lnTo>
                  <a:lnTo>
                    <a:pt x="0" y="377"/>
                  </a:lnTo>
                  <a:lnTo>
                    <a:pt x="0" y="392"/>
                  </a:lnTo>
                  <a:lnTo>
                    <a:pt x="9" y="392"/>
                  </a:lnTo>
                  <a:lnTo>
                    <a:pt x="17" y="392"/>
                  </a:lnTo>
                  <a:lnTo>
                    <a:pt x="28" y="392"/>
                  </a:lnTo>
                  <a:lnTo>
                    <a:pt x="39" y="392"/>
                  </a:lnTo>
                  <a:lnTo>
                    <a:pt x="50" y="392"/>
                  </a:lnTo>
                  <a:lnTo>
                    <a:pt x="56" y="392"/>
                  </a:lnTo>
                  <a:lnTo>
                    <a:pt x="56" y="380"/>
                  </a:lnTo>
                  <a:lnTo>
                    <a:pt x="56" y="345"/>
                  </a:lnTo>
                  <a:lnTo>
                    <a:pt x="56" y="303"/>
                  </a:lnTo>
                  <a:lnTo>
                    <a:pt x="56" y="250"/>
                  </a:lnTo>
                  <a:lnTo>
                    <a:pt x="56" y="192"/>
                  </a:lnTo>
                  <a:lnTo>
                    <a:pt x="56" y="139"/>
                  </a:lnTo>
                  <a:lnTo>
                    <a:pt x="56" y="92"/>
                  </a:lnTo>
                  <a:lnTo>
                    <a:pt x="56" y="61"/>
                  </a:lnTo>
                  <a:lnTo>
                    <a:pt x="56" y="50"/>
                  </a:lnTo>
                  <a:lnTo>
                    <a:pt x="58" y="50"/>
                  </a:lnTo>
                  <a:lnTo>
                    <a:pt x="61" y="57"/>
                  </a:lnTo>
                  <a:lnTo>
                    <a:pt x="72" y="83"/>
                  </a:lnTo>
                  <a:lnTo>
                    <a:pt x="88" y="122"/>
                  </a:lnTo>
                  <a:lnTo>
                    <a:pt x="104" y="168"/>
                  </a:lnTo>
                  <a:lnTo>
                    <a:pt x="121" y="218"/>
                  </a:lnTo>
                  <a:lnTo>
                    <a:pt x="140" y="267"/>
                  </a:lnTo>
                  <a:lnTo>
                    <a:pt x="160" y="317"/>
                  </a:lnTo>
                  <a:lnTo>
                    <a:pt x="173" y="356"/>
                  </a:lnTo>
                  <a:lnTo>
                    <a:pt x="186" y="380"/>
                  </a:lnTo>
                  <a:lnTo>
                    <a:pt x="190" y="392"/>
                  </a:lnTo>
                  <a:lnTo>
                    <a:pt x="194" y="392"/>
                  </a:lnTo>
                  <a:lnTo>
                    <a:pt x="201" y="392"/>
                  </a:lnTo>
                  <a:lnTo>
                    <a:pt x="212" y="392"/>
                  </a:lnTo>
                  <a:lnTo>
                    <a:pt x="227" y="392"/>
                  </a:lnTo>
                  <a:lnTo>
                    <a:pt x="235" y="392"/>
                  </a:lnTo>
                  <a:lnTo>
                    <a:pt x="238" y="392"/>
                  </a:lnTo>
                  <a:lnTo>
                    <a:pt x="243" y="380"/>
                  </a:lnTo>
                  <a:lnTo>
                    <a:pt x="254" y="356"/>
                  </a:lnTo>
                  <a:lnTo>
                    <a:pt x="268" y="317"/>
                  </a:lnTo>
                  <a:lnTo>
                    <a:pt x="285" y="267"/>
                  </a:lnTo>
                  <a:lnTo>
                    <a:pt x="303" y="218"/>
                  </a:lnTo>
                  <a:lnTo>
                    <a:pt x="322" y="168"/>
                  </a:lnTo>
                  <a:lnTo>
                    <a:pt x="341" y="122"/>
                  </a:lnTo>
                  <a:lnTo>
                    <a:pt x="355" y="83"/>
                  </a:lnTo>
                  <a:lnTo>
                    <a:pt x="362" y="57"/>
                  </a:lnTo>
                  <a:lnTo>
                    <a:pt x="368" y="50"/>
                  </a:lnTo>
                </a:path>
              </a:pathLst>
            </a:custGeom>
            <a:noFill/>
            <a:ln w="0">
              <a:noFill/>
              <a:prstDash val="solid"/>
              <a:round/>
              <a:headEnd/>
              <a:tailEnd/>
            </a:ln>
          </p:spPr>
          <p:txBody>
            <a:bodyPr/>
            <a:lstStyle/>
            <a:p>
              <a:endParaRPr lang="da-DK"/>
            </a:p>
          </p:txBody>
        </p:sp>
        <p:sp>
          <p:nvSpPr>
            <p:cNvPr id="9239" name="Freeform 23"/>
            <p:cNvSpPr>
              <a:spLocks noEditPoints="1"/>
            </p:cNvSpPr>
            <p:nvPr userDrawn="1"/>
          </p:nvSpPr>
          <p:spPr bwMode="auto">
            <a:xfrm>
              <a:off x="5434" y="4004"/>
              <a:ext cx="55" cy="56"/>
            </a:xfrm>
            <a:custGeom>
              <a:avLst/>
              <a:gdLst/>
              <a:ahLst/>
              <a:cxnLst>
                <a:cxn ang="0">
                  <a:pos x="216" y="0"/>
                </a:cxn>
                <a:cxn ang="0">
                  <a:pos x="213" y="0"/>
                </a:cxn>
                <a:cxn ang="0">
                  <a:pos x="205" y="0"/>
                </a:cxn>
                <a:cxn ang="0">
                  <a:pos x="195" y="0"/>
                </a:cxn>
                <a:cxn ang="0">
                  <a:pos x="185" y="0"/>
                </a:cxn>
                <a:cxn ang="0">
                  <a:pos x="172" y="0"/>
                </a:cxn>
                <a:cxn ang="0">
                  <a:pos x="164" y="0"/>
                </a:cxn>
                <a:cxn ang="0">
                  <a:pos x="161" y="0"/>
                </a:cxn>
                <a:cxn ang="0">
                  <a:pos x="157" y="7"/>
                </a:cxn>
                <a:cxn ang="0">
                  <a:pos x="146" y="33"/>
                </a:cxn>
                <a:cxn ang="0">
                  <a:pos x="131" y="68"/>
                </a:cxn>
                <a:cxn ang="0">
                  <a:pos x="112" y="114"/>
                </a:cxn>
                <a:cxn ang="0">
                  <a:pos x="93" y="168"/>
                </a:cxn>
                <a:cxn ang="0">
                  <a:pos x="71" y="222"/>
                </a:cxn>
                <a:cxn ang="0">
                  <a:pos x="49" y="272"/>
                </a:cxn>
                <a:cxn ang="0">
                  <a:pos x="29" y="317"/>
                </a:cxn>
                <a:cxn ang="0">
                  <a:pos x="14" y="356"/>
                </a:cxn>
                <a:cxn ang="0">
                  <a:pos x="3" y="380"/>
                </a:cxn>
                <a:cxn ang="0">
                  <a:pos x="0" y="392"/>
                </a:cxn>
                <a:cxn ang="0">
                  <a:pos x="3" y="392"/>
                </a:cxn>
                <a:cxn ang="0">
                  <a:pos x="14" y="392"/>
                </a:cxn>
                <a:cxn ang="0">
                  <a:pos x="25" y="392"/>
                </a:cxn>
                <a:cxn ang="0">
                  <a:pos x="35" y="392"/>
                </a:cxn>
                <a:cxn ang="0">
                  <a:pos x="49" y="392"/>
                </a:cxn>
                <a:cxn ang="0">
                  <a:pos x="52" y="392"/>
                </a:cxn>
                <a:cxn ang="0">
                  <a:pos x="55" y="384"/>
                </a:cxn>
                <a:cxn ang="0">
                  <a:pos x="63" y="364"/>
                </a:cxn>
                <a:cxn ang="0">
                  <a:pos x="71" y="342"/>
                </a:cxn>
                <a:cxn ang="0">
                  <a:pos x="82" y="317"/>
                </a:cxn>
                <a:cxn ang="0">
                  <a:pos x="90" y="300"/>
                </a:cxn>
                <a:cxn ang="0">
                  <a:pos x="93" y="292"/>
                </a:cxn>
                <a:cxn ang="0">
                  <a:pos x="286" y="292"/>
                </a:cxn>
                <a:cxn ang="0">
                  <a:pos x="289" y="300"/>
                </a:cxn>
                <a:cxn ang="0">
                  <a:pos x="297" y="317"/>
                </a:cxn>
                <a:cxn ang="0">
                  <a:pos x="303" y="342"/>
                </a:cxn>
                <a:cxn ang="0">
                  <a:pos x="317" y="364"/>
                </a:cxn>
                <a:cxn ang="0">
                  <a:pos x="323" y="384"/>
                </a:cxn>
                <a:cxn ang="0">
                  <a:pos x="323" y="392"/>
                </a:cxn>
                <a:cxn ang="0">
                  <a:pos x="327" y="392"/>
                </a:cxn>
                <a:cxn ang="0">
                  <a:pos x="334" y="392"/>
                </a:cxn>
                <a:cxn ang="0">
                  <a:pos x="345" y="392"/>
                </a:cxn>
                <a:cxn ang="0">
                  <a:pos x="356" y="392"/>
                </a:cxn>
                <a:cxn ang="0">
                  <a:pos x="369" y="392"/>
                </a:cxn>
                <a:cxn ang="0">
                  <a:pos x="375" y="392"/>
                </a:cxn>
                <a:cxn ang="0">
                  <a:pos x="379" y="392"/>
                </a:cxn>
                <a:cxn ang="0">
                  <a:pos x="375" y="380"/>
                </a:cxn>
                <a:cxn ang="0">
                  <a:pos x="365" y="356"/>
                </a:cxn>
                <a:cxn ang="0">
                  <a:pos x="349" y="317"/>
                </a:cxn>
                <a:cxn ang="0">
                  <a:pos x="330" y="272"/>
                </a:cxn>
                <a:cxn ang="0">
                  <a:pos x="311" y="222"/>
                </a:cxn>
                <a:cxn ang="0">
                  <a:pos x="289" y="168"/>
                </a:cxn>
                <a:cxn ang="0">
                  <a:pos x="265" y="114"/>
                </a:cxn>
                <a:cxn ang="0">
                  <a:pos x="248" y="68"/>
                </a:cxn>
                <a:cxn ang="0">
                  <a:pos x="232" y="33"/>
                </a:cxn>
                <a:cxn ang="0">
                  <a:pos x="220" y="7"/>
                </a:cxn>
                <a:cxn ang="0">
                  <a:pos x="216" y="0"/>
                </a:cxn>
                <a:cxn ang="0">
                  <a:pos x="108" y="250"/>
                </a:cxn>
                <a:cxn ang="0">
                  <a:pos x="188" y="50"/>
                </a:cxn>
                <a:cxn ang="0">
                  <a:pos x="188" y="46"/>
                </a:cxn>
                <a:cxn ang="0">
                  <a:pos x="270" y="250"/>
                </a:cxn>
                <a:cxn ang="0">
                  <a:pos x="108" y="250"/>
                </a:cxn>
              </a:cxnLst>
              <a:rect l="0" t="0" r="r" b="b"/>
              <a:pathLst>
                <a:path w="379" h="392">
                  <a:moveTo>
                    <a:pt x="216" y="0"/>
                  </a:moveTo>
                  <a:lnTo>
                    <a:pt x="213" y="0"/>
                  </a:lnTo>
                  <a:lnTo>
                    <a:pt x="205" y="0"/>
                  </a:lnTo>
                  <a:lnTo>
                    <a:pt x="195" y="0"/>
                  </a:lnTo>
                  <a:lnTo>
                    <a:pt x="185" y="0"/>
                  </a:lnTo>
                  <a:lnTo>
                    <a:pt x="172" y="0"/>
                  </a:lnTo>
                  <a:lnTo>
                    <a:pt x="164" y="0"/>
                  </a:lnTo>
                  <a:lnTo>
                    <a:pt x="161" y="0"/>
                  </a:lnTo>
                  <a:lnTo>
                    <a:pt x="157" y="7"/>
                  </a:lnTo>
                  <a:lnTo>
                    <a:pt x="146" y="33"/>
                  </a:lnTo>
                  <a:lnTo>
                    <a:pt x="131" y="68"/>
                  </a:lnTo>
                  <a:lnTo>
                    <a:pt x="112" y="114"/>
                  </a:lnTo>
                  <a:lnTo>
                    <a:pt x="93" y="168"/>
                  </a:lnTo>
                  <a:lnTo>
                    <a:pt x="71" y="222"/>
                  </a:lnTo>
                  <a:lnTo>
                    <a:pt x="49" y="272"/>
                  </a:lnTo>
                  <a:lnTo>
                    <a:pt x="29" y="317"/>
                  </a:lnTo>
                  <a:lnTo>
                    <a:pt x="14" y="356"/>
                  </a:lnTo>
                  <a:lnTo>
                    <a:pt x="3" y="380"/>
                  </a:lnTo>
                  <a:lnTo>
                    <a:pt x="0" y="392"/>
                  </a:lnTo>
                  <a:lnTo>
                    <a:pt x="3" y="392"/>
                  </a:lnTo>
                  <a:lnTo>
                    <a:pt x="14" y="392"/>
                  </a:lnTo>
                  <a:lnTo>
                    <a:pt x="25" y="392"/>
                  </a:lnTo>
                  <a:lnTo>
                    <a:pt x="35" y="392"/>
                  </a:lnTo>
                  <a:lnTo>
                    <a:pt x="49" y="392"/>
                  </a:lnTo>
                  <a:lnTo>
                    <a:pt x="52" y="392"/>
                  </a:lnTo>
                  <a:lnTo>
                    <a:pt x="55" y="384"/>
                  </a:lnTo>
                  <a:lnTo>
                    <a:pt x="63" y="364"/>
                  </a:lnTo>
                  <a:lnTo>
                    <a:pt x="71" y="342"/>
                  </a:lnTo>
                  <a:lnTo>
                    <a:pt x="82" y="317"/>
                  </a:lnTo>
                  <a:lnTo>
                    <a:pt x="90" y="300"/>
                  </a:lnTo>
                  <a:lnTo>
                    <a:pt x="93" y="292"/>
                  </a:lnTo>
                  <a:lnTo>
                    <a:pt x="286" y="292"/>
                  </a:lnTo>
                  <a:lnTo>
                    <a:pt x="289" y="300"/>
                  </a:lnTo>
                  <a:lnTo>
                    <a:pt x="297" y="317"/>
                  </a:lnTo>
                  <a:lnTo>
                    <a:pt x="303" y="342"/>
                  </a:lnTo>
                  <a:lnTo>
                    <a:pt x="317" y="364"/>
                  </a:lnTo>
                  <a:lnTo>
                    <a:pt x="323" y="384"/>
                  </a:lnTo>
                  <a:lnTo>
                    <a:pt x="323" y="392"/>
                  </a:lnTo>
                  <a:lnTo>
                    <a:pt x="327" y="392"/>
                  </a:lnTo>
                  <a:lnTo>
                    <a:pt x="334" y="392"/>
                  </a:lnTo>
                  <a:lnTo>
                    <a:pt x="345" y="392"/>
                  </a:lnTo>
                  <a:lnTo>
                    <a:pt x="356" y="392"/>
                  </a:lnTo>
                  <a:lnTo>
                    <a:pt x="369" y="392"/>
                  </a:lnTo>
                  <a:lnTo>
                    <a:pt x="375" y="392"/>
                  </a:lnTo>
                  <a:lnTo>
                    <a:pt x="379" y="392"/>
                  </a:lnTo>
                  <a:lnTo>
                    <a:pt x="375" y="380"/>
                  </a:lnTo>
                  <a:lnTo>
                    <a:pt x="365" y="356"/>
                  </a:lnTo>
                  <a:lnTo>
                    <a:pt x="349" y="317"/>
                  </a:lnTo>
                  <a:lnTo>
                    <a:pt x="330" y="272"/>
                  </a:lnTo>
                  <a:lnTo>
                    <a:pt x="311" y="222"/>
                  </a:lnTo>
                  <a:lnTo>
                    <a:pt x="289" y="168"/>
                  </a:lnTo>
                  <a:lnTo>
                    <a:pt x="265" y="114"/>
                  </a:lnTo>
                  <a:lnTo>
                    <a:pt x="248" y="68"/>
                  </a:lnTo>
                  <a:lnTo>
                    <a:pt x="232" y="33"/>
                  </a:lnTo>
                  <a:lnTo>
                    <a:pt x="220" y="7"/>
                  </a:lnTo>
                  <a:lnTo>
                    <a:pt x="216" y="0"/>
                  </a:lnTo>
                  <a:close/>
                  <a:moveTo>
                    <a:pt x="108" y="250"/>
                  </a:moveTo>
                  <a:lnTo>
                    <a:pt x="188" y="50"/>
                  </a:lnTo>
                  <a:lnTo>
                    <a:pt x="188" y="46"/>
                  </a:lnTo>
                  <a:lnTo>
                    <a:pt x="270" y="250"/>
                  </a:lnTo>
                  <a:lnTo>
                    <a:pt x="108" y="250"/>
                  </a:lnTo>
                  <a:close/>
                </a:path>
              </a:pathLst>
            </a:custGeom>
            <a:solidFill>
              <a:srgbClr val="FFFFFF"/>
            </a:solidFill>
            <a:ln w="9525">
              <a:noFill/>
              <a:round/>
              <a:headEnd/>
              <a:tailEnd/>
            </a:ln>
          </p:spPr>
          <p:txBody>
            <a:bodyPr/>
            <a:lstStyle/>
            <a:p>
              <a:endParaRPr lang="da-DK"/>
            </a:p>
          </p:txBody>
        </p:sp>
        <p:sp>
          <p:nvSpPr>
            <p:cNvPr id="9240" name="Freeform 24"/>
            <p:cNvSpPr>
              <a:spLocks/>
            </p:cNvSpPr>
            <p:nvPr userDrawn="1"/>
          </p:nvSpPr>
          <p:spPr bwMode="auto">
            <a:xfrm>
              <a:off x="5434" y="4004"/>
              <a:ext cx="55" cy="56"/>
            </a:xfrm>
            <a:custGeom>
              <a:avLst/>
              <a:gdLst/>
              <a:ahLst/>
              <a:cxnLst>
                <a:cxn ang="0">
                  <a:pos x="216" y="0"/>
                </a:cxn>
                <a:cxn ang="0">
                  <a:pos x="213" y="0"/>
                </a:cxn>
                <a:cxn ang="0">
                  <a:pos x="205" y="0"/>
                </a:cxn>
                <a:cxn ang="0">
                  <a:pos x="195" y="0"/>
                </a:cxn>
                <a:cxn ang="0">
                  <a:pos x="185" y="0"/>
                </a:cxn>
                <a:cxn ang="0">
                  <a:pos x="172" y="0"/>
                </a:cxn>
                <a:cxn ang="0">
                  <a:pos x="164" y="0"/>
                </a:cxn>
                <a:cxn ang="0">
                  <a:pos x="161" y="0"/>
                </a:cxn>
                <a:cxn ang="0">
                  <a:pos x="157" y="7"/>
                </a:cxn>
                <a:cxn ang="0">
                  <a:pos x="146" y="33"/>
                </a:cxn>
                <a:cxn ang="0">
                  <a:pos x="131" y="68"/>
                </a:cxn>
                <a:cxn ang="0">
                  <a:pos x="112" y="114"/>
                </a:cxn>
                <a:cxn ang="0">
                  <a:pos x="93" y="168"/>
                </a:cxn>
                <a:cxn ang="0">
                  <a:pos x="71" y="222"/>
                </a:cxn>
                <a:cxn ang="0">
                  <a:pos x="49" y="272"/>
                </a:cxn>
                <a:cxn ang="0">
                  <a:pos x="29" y="317"/>
                </a:cxn>
                <a:cxn ang="0">
                  <a:pos x="14" y="356"/>
                </a:cxn>
                <a:cxn ang="0">
                  <a:pos x="3" y="380"/>
                </a:cxn>
                <a:cxn ang="0">
                  <a:pos x="0" y="392"/>
                </a:cxn>
                <a:cxn ang="0">
                  <a:pos x="3" y="392"/>
                </a:cxn>
                <a:cxn ang="0">
                  <a:pos x="14" y="392"/>
                </a:cxn>
                <a:cxn ang="0">
                  <a:pos x="25" y="392"/>
                </a:cxn>
                <a:cxn ang="0">
                  <a:pos x="35" y="392"/>
                </a:cxn>
                <a:cxn ang="0">
                  <a:pos x="49" y="392"/>
                </a:cxn>
                <a:cxn ang="0">
                  <a:pos x="52" y="392"/>
                </a:cxn>
                <a:cxn ang="0">
                  <a:pos x="55" y="384"/>
                </a:cxn>
                <a:cxn ang="0">
                  <a:pos x="63" y="364"/>
                </a:cxn>
                <a:cxn ang="0">
                  <a:pos x="71" y="342"/>
                </a:cxn>
                <a:cxn ang="0">
                  <a:pos x="82" y="317"/>
                </a:cxn>
                <a:cxn ang="0">
                  <a:pos x="90" y="300"/>
                </a:cxn>
                <a:cxn ang="0">
                  <a:pos x="93" y="292"/>
                </a:cxn>
                <a:cxn ang="0">
                  <a:pos x="286" y="292"/>
                </a:cxn>
                <a:cxn ang="0">
                  <a:pos x="289" y="300"/>
                </a:cxn>
                <a:cxn ang="0">
                  <a:pos x="297" y="317"/>
                </a:cxn>
                <a:cxn ang="0">
                  <a:pos x="303" y="342"/>
                </a:cxn>
                <a:cxn ang="0">
                  <a:pos x="317" y="364"/>
                </a:cxn>
                <a:cxn ang="0">
                  <a:pos x="323" y="384"/>
                </a:cxn>
                <a:cxn ang="0">
                  <a:pos x="323" y="392"/>
                </a:cxn>
                <a:cxn ang="0">
                  <a:pos x="327" y="392"/>
                </a:cxn>
                <a:cxn ang="0">
                  <a:pos x="334" y="392"/>
                </a:cxn>
                <a:cxn ang="0">
                  <a:pos x="345" y="392"/>
                </a:cxn>
                <a:cxn ang="0">
                  <a:pos x="356" y="392"/>
                </a:cxn>
                <a:cxn ang="0">
                  <a:pos x="369" y="392"/>
                </a:cxn>
                <a:cxn ang="0">
                  <a:pos x="375" y="392"/>
                </a:cxn>
                <a:cxn ang="0">
                  <a:pos x="379" y="392"/>
                </a:cxn>
                <a:cxn ang="0">
                  <a:pos x="375" y="380"/>
                </a:cxn>
                <a:cxn ang="0">
                  <a:pos x="365" y="356"/>
                </a:cxn>
                <a:cxn ang="0">
                  <a:pos x="349" y="317"/>
                </a:cxn>
                <a:cxn ang="0">
                  <a:pos x="330" y="272"/>
                </a:cxn>
                <a:cxn ang="0">
                  <a:pos x="311" y="222"/>
                </a:cxn>
                <a:cxn ang="0">
                  <a:pos x="289" y="168"/>
                </a:cxn>
                <a:cxn ang="0">
                  <a:pos x="265" y="114"/>
                </a:cxn>
                <a:cxn ang="0">
                  <a:pos x="248" y="68"/>
                </a:cxn>
                <a:cxn ang="0">
                  <a:pos x="232" y="33"/>
                </a:cxn>
                <a:cxn ang="0">
                  <a:pos x="220" y="7"/>
                </a:cxn>
                <a:cxn ang="0">
                  <a:pos x="216" y="0"/>
                </a:cxn>
              </a:cxnLst>
              <a:rect l="0" t="0" r="r" b="b"/>
              <a:pathLst>
                <a:path w="379" h="392">
                  <a:moveTo>
                    <a:pt x="216" y="0"/>
                  </a:moveTo>
                  <a:lnTo>
                    <a:pt x="213" y="0"/>
                  </a:lnTo>
                  <a:lnTo>
                    <a:pt x="205" y="0"/>
                  </a:lnTo>
                  <a:lnTo>
                    <a:pt x="195" y="0"/>
                  </a:lnTo>
                  <a:lnTo>
                    <a:pt x="185" y="0"/>
                  </a:lnTo>
                  <a:lnTo>
                    <a:pt x="172" y="0"/>
                  </a:lnTo>
                  <a:lnTo>
                    <a:pt x="164" y="0"/>
                  </a:lnTo>
                  <a:lnTo>
                    <a:pt x="161" y="0"/>
                  </a:lnTo>
                  <a:lnTo>
                    <a:pt x="157" y="7"/>
                  </a:lnTo>
                  <a:lnTo>
                    <a:pt x="146" y="33"/>
                  </a:lnTo>
                  <a:lnTo>
                    <a:pt x="131" y="68"/>
                  </a:lnTo>
                  <a:lnTo>
                    <a:pt x="112" y="114"/>
                  </a:lnTo>
                  <a:lnTo>
                    <a:pt x="93" y="168"/>
                  </a:lnTo>
                  <a:lnTo>
                    <a:pt x="71" y="222"/>
                  </a:lnTo>
                  <a:lnTo>
                    <a:pt x="49" y="272"/>
                  </a:lnTo>
                  <a:lnTo>
                    <a:pt x="29" y="317"/>
                  </a:lnTo>
                  <a:lnTo>
                    <a:pt x="14" y="356"/>
                  </a:lnTo>
                  <a:lnTo>
                    <a:pt x="3" y="380"/>
                  </a:lnTo>
                  <a:lnTo>
                    <a:pt x="0" y="392"/>
                  </a:lnTo>
                  <a:lnTo>
                    <a:pt x="3" y="392"/>
                  </a:lnTo>
                  <a:lnTo>
                    <a:pt x="14" y="392"/>
                  </a:lnTo>
                  <a:lnTo>
                    <a:pt x="25" y="392"/>
                  </a:lnTo>
                  <a:lnTo>
                    <a:pt x="35" y="392"/>
                  </a:lnTo>
                  <a:lnTo>
                    <a:pt x="49" y="392"/>
                  </a:lnTo>
                  <a:lnTo>
                    <a:pt x="52" y="392"/>
                  </a:lnTo>
                  <a:lnTo>
                    <a:pt x="55" y="384"/>
                  </a:lnTo>
                  <a:lnTo>
                    <a:pt x="63" y="364"/>
                  </a:lnTo>
                  <a:lnTo>
                    <a:pt x="71" y="342"/>
                  </a:lnTo>
                  <a:lnTo>
                    <a:pt x="82" y="317"/>
                  </a:lnTo>
                  <a:lnTo>
                    <a:pt x="90" y="300"/>
                  </a:lnTo>
                  <a:lnTo>
                    <a:pt x="93" y="292"/>
                  </a:lnTo>
                  <a:lnTo>
                    <a:pt x="286" y="292"/>
                  </a:lnTo>
                  <a:lnTo>
                    <a:pt x="289" y="300"/>
                  </a:lnTo>
                  <a:lnTo>
                    <a:pt x="297" y="317"/>
                  </a:lnTo>
                  <a:lnTo>
                    <a:pt x="303" y="342"/>
                  </a:lnTo>
                  <a:lnTo>
                    <a:pt x="317" y="364"/>
                  </a:lnTo>
                  <a:lnTo>
                    <a:pt x="323" y="384"/>
                  </a:lnTo>
                  <a:lnTo>
                    <a:pt x="323" y="392"/>
                  </a:lnTo>
                  <a:lnTo>
                    <a:pt x="327" y="392"/>
                  </a:lnTo>
                  <a:lnTo>
                    <a:pt x="334" y="392"/>
                  </a:lnTo>
                  <a:lnTo>
                    <a:pt x="345" y="392"/>
                  </a:lnTo>
                  <a:lnTo>
                    <a:pt x="356" y="392"/>
                  </a:lnTo>
                  <a:lnTo>
                    <a:pt x="369" y="392"/>
                  </a:lnTo>
                  <a:lnTo>
                    <a:pt x="375" y="392"/>
                  </a:lnTo>
                  <a:lnTo>
                    <a:pt x="379" y="392"/>
                  </a:lnTo>
                  <a:lnTo>
                    <a:pt x="375" y="380"/>
                  </a:lnTo>
                  <a:lnTo>
                    <a:pt x="365" y="356"/>
                  </a:lnTo>
                  <a:lnTo>
                    <a:pt x="349" y="317"/>
                  </a:lnTo>
                  <a:lnTo>
                    <a:pt x="330" y="272"/>
                  </a:lnTo>
                  <a:lnTo>
                    <a:pt x="311" y="222"/>
                  </a:lnTo>
                  <a:lnTo>
                    <a:pt x="289" y="168"/>
                  </a:lnTo>
                  <a:lnTo>
                    <a:pt x="265" y="114"/>
                  </a:lnTo>
                  <a:lnTo>
                    <a:pt x="248" y="68"/>
                  </a:lnTo>
                  <a:lnTo>
                    <a:pt x="232" y="33"/>
                  </a:lnTo>
                  <a:lnTo>
                    <a:pt x="220" y="7"/>
                  </a:lnTo>
                  <a:lnTo>
                    <a:pt x="216" y="0"/>
                  </a:lnTo>
                </a:path>
              </a:pathLst>
            </a:custGeom>
            <a:noFill/>
            <a:ln w="0">
              <a:noFill/>
              <a:prstDash val="solid"/>
              <a:round/>
              <a:headEnd/>
              <a:tailEnd/>
            </a:ln>
          </p:spPr>
          <p:txBody>
            <a:bodyPr/>
            <a:lstStyle/>
            <a:p>
              <a:endParaRPr lang="da-DK"/>
            </a:p>
          </p:txBody>
        </p:sp>
        <p:sp>
          <p:nvSpPr>
            <p:cNvPr id="9241" name="Freeform 25"/>
            <p:cNvSpPr>
              <a:spLocks/>
            </p:cNvSpPr>
            <p:nvPr userDrawn="1"/>
          </p:nvSpPr>
          <p:spPr bwMode="auto">
            <a:xfrm>
              <a:off x="5450" y="4010"/>
              <a:ext cx="23" cy="29"/>
            </a:xfrm>
            <a:custGeom>
              <a:avLst/>
              <a:gdLst/>
              <a:ahLst/>
              <a:cxnLst>
                <a:cxn ang="0">
                  <a:pos x="0" y="204"/>
                </a:cxn>
                <a:cxn ang="0">
                  <a:pos x="80" y="4"/>
                </a:cxn>
                <a:cxn ang="0">
                  <a:pos x="80" y="0"/>
                </a:cxn>
                <a:cxn ang="0">
                  <a:pos x="162" y="204"/>
                </a:cxn>
                <a:cxn ang="0">
                  <a:pos x="0" y="204"/>
                </a:cxn>
              </a:cxnLst>
              <a:rect l="0" t="0" r="r" b="b"/>
              <a:pathLst>
                <a:path w="162" h="204">
                  <a:moveTo>
                    <a:pt x="0" y="204"/>
                  </a:moveTo>
                  <a:lnTo>
                    <a:pt x="80" y="4"/>
                  </a:lnTo>
                  <a:lnTo>
                    <a:pt x="80" y="0"/>
                  </a:lnTo>
                  <a:lnTo>
                    <a:pt x="162" y="204"/>
                  </a:lnTo>
                  <a:lnTo>
                    <a:pt x="0" y="204"/>
                  </a:lnTo>
                </a:path>
              </a:pathLst>
            </a:custGeom>
            <a:noFill/>
            <a:ln w="0">
              <a:noFill/>
              <a:prstDash val="solid"/>
              <a:round/>
              <a:headEnd/>
              <a:tailEnd/>
            </a:ln>
          </p:spPr>
          <p:txBody>
            <a:bodyPr/>
            <a:lstStyle/>
            <a:p>
              <a:endParaRPr lang="da-DK"/>
            </a:p>
          </p:txBody>
        </p:sp>
        <p:sp>
          <p:nvSpPr>
            <p:cNvPr id="9242" name="Freeform 26"/>
            <p:cNvSpPr>
              <a:spLocks noEditPoints="1"/>
            </p:cNvSpPr>
            <p:nvPr userDrawn="1"/>
          </p:nvSpPr>
          <p:spPr bwMode="auto">
            <a:xfrm>
              <a:off x="5504" y="4004"/>
              <a:ext cx="38" cy="56"/>
            </a:xfrm>
            <a:custGeom>
              <a:avLst/>
              <a:gdLst/>
              <a:ahLst/>
              <a:cxnLst>
                <a:cxn ang="0">
                  <a:pos x="155" y="261"/>
                </a:cxn>
                <a:cxn ang="0">
                  <a:pos x="177" y="306"/>
                </a:cxn>
                <a:cxn ang="0">
                  <a:pos x="200" y="364"/>
                </a:cxn>
                <a:cxn ang="0">
                  <a:pos x="211" y="392"/>
                </a:cxn>
                <a:cxn ang="0">
                  <a:pos x="222" y="392"/>
                </a:cxn>
                <a:cxn ang="0">
                  <a:pos x="245" y="392"/>
                </a:cxn>
                <a:cxn ang="0">
                  <a:pos x="267" y="392"/>
                </a:cxn>
                <a:cxn ang="0">
                  <a:pos x="263" y="377"/>
                </a:cxn>
                <a:cxn ang="0">
                  <a:pos x="238" y="323"/>
                </a:cxn>
                <a:cxn ang="0">
                  <a:pos x="211" y="264"/>
                </a:cxn>
                <a:cxn ang="0">
                  <a:pos x="200" y="239"/>
                </a:cxn>
                <a:cxn ang="0">
                  <a:pos x="179" y="211"/>
                </a:cxn>
                <a:cxn ang="0">
                  <a:pos x="163" y="200"/>
                </a:cxn>
                <a:cxn ang="0">
                  <a:pos x="163" y="192"/>
                </a:cxn>
                <a:cxn ang="0">
                  <a:pos x="229" y="145"/>
                </a:cxn>
                <a:cxn ang="0">
                  <a:pos x="235" y="65"/>
                </a:cxn>
                <a:cxn ang="0">
                  <a:pos x="196" y="15"/>
                </a:cxn>
                <a:cxn ang="0">
                  <a:pos x="127" y="0"/>
                </a:cxn>
                <a:cxn ang="0">
                  <a:pos x="82" y="0"/>
                </a:cxn>
                <a:cxn ang="0">
                  <a:pos x="33" y="0"/>
                </a:cxn>
                <a:cxn ang="0">
                  <a:pos x="0" y="0"/>
                </a:cxn>
                <a:cxn ang="0">
                  <a:pos x="0" y="50"/>
                </a:cxn>
                <a:cxn ang="0">
                  <a:pos x="0" y="164"/>
                </a:cxn>
                <a:cxn ang="0">
                  <a:pos x="0" y="288"/>
                </a:cxn>
                <a:cxn ang="0">
                  <a:pos x="0" y="377"/>
                </a:cxn>
                <a:cxn ang="0">
                  <a:pos x="3" y="392"/>
                </a:cxn>
                <a:cxn ang="0">
                  <a:pos x="22" y="392"/>
                </a:cxn>
                <a:cxn ang="0">
                  <a:pos x="44" y="392"/>
                </a:cxn>
                <a:cxn ang="0">
                  <a:pos x="49" y="377"/>
                </a:cxn>
                <a:cxn ang="0">
                  <a:pos x="49" y="303"/>
                </a:cxn>
                <a:cxn ang="0">
                  <a:pos x="49" y="231"/>
                </a:cxn>
                <a:cxn ang="0">
                  <a:pos x="86" y="214"/>
                </a:cxn>
                <a:cxn ang="0">
                  <a:pos x="135" y="225"/>
                </a:cxn>
                <a:cxn ang="0">
                  <a:pos x="49" y="168"/>
                </a:cxn>
                <a:cxn ang="0">
                  <a:pos x="54" y="46"/>
                </a:cxn>
                <a:cxn ang="0">
                  <a:pos x="152" y="53"/>
                </a:cxn>
                <a:cxn ang="0">
                  <a:pos x="184" y="107"/>
                </a:cxn>
                <a:cxn ang="0">
                  <a:pos x="163" y="153"/>
                </a:cxn>
                <a:cxn ang="0">
                  <a:pos x="98" y="168"/>
                </a:cxn>
              </a:cxnLst>
              <a:rect l="0" t="0" r="r" b="b"/>
              <a:pathLst>
                <a:path w="271" h="392">
                  <a:moveTo>
                    <a:pt x="155" y="256"/>
                  </a:moveTo>
                  <a:lnTo>
                    <a:pt x="155" y="261"/>
                  </a:lnTo>
                  <a:lnTo>
                    <a:pt x="166" y="281"/>
                  </a:lnTo>
                  <a:lnTo>
                    <a:pt x="177" y="306"/>
                  </a:lnTo>
                  <a:lnTo>
                    <a:pt x="189" y="338"/>
                  </a:lnTo>
                  <a:lnTo>
                    <a:pt x="200" y="364"/>
                  </a:lnTo>
                  <a:lnTo>
                    <a:pt x="207" y="384"/>
                  </a:lnTo>
                  <a:lnTo>
                    <a:pt x="211" y="392"/>
                  </a:lnTo>
                  <a:lnTo>
                    <a:pt x="215" y="392"/>
                  </a:lnTo>
                  <a:lnTo>
                    <a:pt x="222" y="392"/>
                  </a:lnTo>
                  <a:lnTo>
                    <a:pt x="235" y="392"/>
                  </a:lnTo>
                  <a:lnTo>
                    <a:pt x="245" y="392"/>
                  </a:lnTo>
                  <a:lnTo>
                    <a:pt x="256" y="392"/>
                  </a:lnTo>
                  <a:lnTo>
                    <a:pt x="267" y="392"/>
                  </a:lnTo>
                  <a:lnTo>
                    <a:pt x="271" y="392"/>
                  </a:lnTo>
                  <a:lnTo>
                    <a:pt x="263" y="377"/>
                  </a:lnTo>
                  <a:lnTo>
                    <a:pt x="252" y="353"/>
                  </a:lnTo>
                  <a:lnTo>
                    <a:pt x="238" y="323"/>
                  </a:lnTo>
                  <a:lnTo>
                    <a:pt x="226" y="292"/>
                  </a:lnTo>
                  <a:lnTo>
                    <a:pt x="211" y="264"/>
                  </a:lnTo>
                  <a:lnTo>
                    <a:pt x="204" y="245"/>
                  </a:lnTo>
                  <a:lnTo>
                    <a:pt x="200" y="239"/>
                  </a:lnTo>
                  <a:lnTo>
                    <a:pt x="193" y="222"/>
                  </a:lnTo>
                  <a:lnTo>
                    <a:pt x="179" y="211"/>
                  </a:lnTo>
                  <a:lnTo>
                    <a:pt x="174" y="203"/>
                  </a:lnTo>
                  <a:lnTo>
                    <a:pt x="163" y="200"/>
                  </a:lnTo>
                  <a:lnTo>
                    <a:pt x="155" y="195"/>
                  </a:lnTo>
                  <a:lnTo>
                    <a:pt x="163" y="192"/>
                  </a:lnTo>
                  <a:lnTo>
                    <a:pt x="204" y="175"/>
                  </a:lnTo>
                  <a:lnTo>
                    <a:pt x="229" y="145"/>
                  </a:lnTo>
                  <a:lnTo>
                    <a:pt x="241" y="103"/>
                  </a:lnTo>
                  <a:lnTo>
                    <a:pt x="235" y="65"/>
                  </a:lnTo>
                  <a:lnTo>
                    <a:pt x="218" y="33"/>
                  </a:lnTo>
                  <a:lnTo>
                    <a:pt x="196" y="15"/>
                  </a:lnTo>
                  <a:lnTo>
                    <a:pt x="166" y="7"/>
                  </a:lnTo>
                  <a:lnTo>
                    <a:pt x="127" y="0"/>
                  </a:lnTo>
                  <a:lnTo>
                    <a:pt x="90" y="0"/>
                  </a:lnTo>
                  <a:lnTo>
                    <a:pt x="82" y="0"/>
                  </a:lnTo>
                  <a:lnTo>
                    <a:pt x="61" y="0"/>
                  </a:lnTo>
                  <a:lnTo>
                    <a:pt x="33"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3" y="392"/>
                  </a:lnTo>
                  <a:lnTo>
                    <a:pt x="11" y="392"/>
                  </a:lnTo>
                  <a:lnTo>
                    <a:pt x="22" y="392"/>
                  </a:lnTo>
                  <a:lnTo>
                    <a:pt x="38" y="392"/>
                  </a:lnTo>
                  <a:lnTo>
                    <a:pt x="44" y="392"/>
                  </a:lnTo>
                  <a:lnTo>
                    <a:pt x="49" y="392"/>
                  </a:lnTo>
                  <a:lnTo>
                    <a:pt x="49" y="377"/>
                  </a:lnTo>
                  <a:lnTo>
                    <a:pt x="49" y="345"/>
                  </a:lnTo>
                  <a:lnTo>
                    <a:pt x="49" y="303"/>
                  </a:lnTo>
                  <a:lnTo>
                    <a:pt x="49" y="261"/>
                  </a:lnTo>
                  <a:lnTo>
                    <a:pt x="49" y="231"/>
                  </a:lnTo>
                  <a:lnTo>
                    <a:pt x="49" y="214"/>
                  </a:lnTo>
                  <a:lnTo>
                    <a:pt x="86" y="214"/>
                  </a:lnTo>
                  <a:lnTo>
                    <a:pt x="114" y="218"/>
                  </a:lnTo>
                  <a:lnTo>
                    <a:pt x="135" y="225"/>
                  </a:lnTo>
                  <a:lnTo>
                    <a:pt x="155" y="256"/>
                  </a:lnTo>
                  <a:close/>
                  <a:moveTo>
                    <a:pt x="49" y="168"/>
                  </a:moveTo>
                  <a:lnTo>
                    <a:pt x="49" y="46"/>
                  </a:lnTo>
                  <a:lnTo>
                    <a:pt x="54" y="46"/>
                  </a:lnTo>
                  <a:lnTo>
                    <a:pt x="106" y="46"/>
                  </a:lnTo>
                  <a:lnTo>
                    <a:pt x="152" y="53"/>
                  </a:lnTo>
                  <a:lnTo>
                    <a:pt x="177" y="72"/>
                  </a:lnTo>
                  <a:lnTo>
                    <a:pt x="184" y="107"/>
                  </a:lnTo>
                  <a:lnTo>
                    <a:pt x="179" y="129"/>
                  </a:lnTo>
                  <a:lnTo>
                    <a:pt x="163" y="153"/>
                  </a:lnTo>
                  <a:lnTo>
                    <a:pt x="135" y="164"/>
                  </a:lnTo>
                  <a:lnTo>
                    <a:pt x="98" y="168"/>
                  </a:lnTo>
                  <a:lnTo>
                    <a:pt x="49" y="168"/>
                  </a:lnTo>
                  <a:close/>
                </a:path>
              </a:pathLst>
            </a:custGeom>
            <a:solidFill>
              <a:srgbClr val="FFFFFF"/>
            </a:solidFill>
            <a:ln w="9525">
              <a:noFill/>
              <a:round/>
              <a:headEnd/>
              <a:tailEnd/>
            </a:ln>
          </p:spPr>
          <p:txBody>
            <a:bodyPr/>
            <a:lstStyle/>
            <a:p>
              <a:endParaRPr lang="da-DK"/>
            </a:p>
          </p:txBody>
        </p:sp>
        <p:sp>
          <p:nvSpPr>
            <p:cNvPr id="9243" name="Freeform 27"/>
            <p:cNvSpPr>
              <a:spLocks/>
            </p:cNvSpPr>
            <p:nvPr userDrawn="1"/>
          </p:nvSpPr>
          <p:spPr bwMode="auto">
            <a:xfrm>
              <a:off x="5504" y="4004"/>
              <a:ext cx="38" cy="56"/>
            </a:xfrm>
            <a:custGeom>
              <a:avLst/>
              <a:gdLst/>
              <a:ahLst/>
              <a:cxnLst>
                <a:cxn ang="0">
                  <a:pos x="155" y="261"/>
                </a:cxn>
                <a:cxn ang="0">
                  <a:pos x="177" y="306"/>
                </a:cxn>
                <a:cxn ang="0">
                  <a:pos x="200" y="364"/>
                </a:cxn>
                <a:cxn ang="0">
                  <a:pos x="211" y="392"/>
                </a:cxn>
                <a:cxn ang="0">
                  <a:pos x="222" y="392"/>
                </a:cxn>
                <a:cxn ang="0">
                  <a:pos x="245" y="392"/>
                </a:cxn>
                <a:cxn ang="0">
                  <a:pos x="267" y="392"/>
                </a:cxn>
                <a:cxn ang="0">
                  <a:pos x="263" y="377"/>
                </a:cxn>
                <a:cxn ang="0">
                  <a:pos x="238" y="323"/>
                </a:cxn>
                <a:cxn ang="0">
                  <a:pos x="211" y="264"/>
                </a:cxn>
                <a:cxn ang="0">
                  <a:pos x="200" y="239"/>
                </a:cxn>
                <a:cxn ang="0">
                  <a:pos x="179" y="211"/>
                </a:cxn>
                <a:cxn ang="0">
                  <a:pos x="163" y="200"/>
                </a:cxn>
                <a:cxn ang="0">
                  <a:pos x="163" y="192"/>
                </a:cxn>
                <a:cxn ang="0">
                  <a:pos x="229" y="145"/>
                </a:cxn>
                <a:cxn ang="0">
                  <a:pos x="235" y="65"/>
                </a:cxn>
                <a:cxn ang="0">
                  <a:pos x="196" y="15"/>
                </a:cxn>
                <a:cxn ang="0">
                  <a:pos x="127" y="0"/>
                </a:cxn>
                <a:cxn ang="0">
                  <a:pos x="82" y="0"/>
                </a:cxn>
                <a:cxn ang="0">
                  <a:pos x="33" y="0"/>
                </a:cxn>
                <a:cxn ang="0">
                  <a:pos x="0" y="0"/>
                </a:cxn>
                <a:cxn ang="0">
                  <a:pos x="0" y="50"/>
                </a:cxn>
                <a:cxn ang="0">
                  <a:pos x="0" y="164"/>
                </a:cxn>
                <a:cxn ang="0">
                  <a:pos x="0" y="288"/>
                </a:cxn>
                <a:cxn ang="0">
                  <a:pos x="0" y="377"/>
                </a:cxn>
                <a:cxn ang="0">
                  <a:pos x="3" y="392"/>
                </a:cxn>
                <a:cxn ang="0">
                  <a:pos x="22" y="392"/>
                </a:cxn>
                <a:cxn ang="0">
                  <a:pos x="44" y="392"/>
                </a:cxn>
                <a:cxn ang="0">
                  <a:pos x="49" y="377"/>
                </a:cxn>
                <a:cxn ang="0">
                  <a:pos x="49" y="303"/>
                </a:cxn>
                <a:cxn ang="0">
                  <a:pos x="49" y="231"/>
                </a:cxn>
                <a:cxn ang="0">
                  <a:pos x="86" y="214"/>
                </a:cxn>
                <a:cxn ang="0">
                  <a:pos x="135" y="225"/>
                </a:cxn>
              </a:cxnLst>
              <a:rect l="0" t="0" r="r" b="b"/>
              <a:pathLst>
                <a:path w="271" h="392">
                  <a:moveTo>
                    <a:pt x="155" y="256"/>
                  </a:moveTo>
                  <a:lnTo>
                    <a:pt x="155" y="261"/>
                  </a:lnTo>
                  <a:lnTo>
                    <a:pt x="166" y="281"/>
                  </a:lnTo>
                  <a:lnTo>
                    <a:pt x="177" y="306"/>
                  </a:lnTo>
                  <a:lnTo>
                    <a:pt x="189" y="338"/>
                  </a:lnTo>
                  <a:lnTo>
                    <a:pt x="200" y="364"/>
                  </a:lnTo>
                  <a:lnTo>
                    <a:pt x="207" y="384"/>
                  </a:lnTo>
                  <a:lnTo>
                    <a:pt x="211" y="392"/>
                  </a:lnTo>
                  <a:lnTo>
                    <a:pt x="215" y="392"/>
                  </a:lnTo>
                  <a:lnTo>
                    <a:pt x="222" y="392"/>
                  </a:lnTo>
                  <a:lnTo>
                    <a:pt x="235" y="392"/>
                  </a:lnTo>
                  <a:lnTo>
                    <a:pt x="245" y="392"/>
                  </a:lnTo>
                  <a:lnTo>
                    <a:pt x="256" y="392"/>
                  </a:lnTo>
                  <a:lnTo>
                    <a:pt x="267" y="392"/>
                  </a:lnTo>
                  <a:lnTo>
                    <a:pt x="271" y="392"/>
                  </a:lnTo>
                  <a:lnTo>
                    <a:pt x="263" y="377"/>
                  </a:lnTo>
                  <a:lnTo>
                    <a:pt x="252" y="353"/>
                  </a:lnTo>
                  <a:lnTo>
                    <a:pt x="238" y="323"/>
                  </a:lnTo>
                  <a:lnTo>
                    <a:pt x="226" y="292"/>
                  </a:lnTo>
                  <a:lnTo>
                    <a:pt x="211" y="264"/>
                  </a:lnTo>
                  <a:lnTo>
                    <a:pt x="204" y="245"/>
                  </a:lnTo>
                  <a:lnTo>
                    <a:pt x="200" y="239"/>
                  </a:lnTo>
                  <a:lnTo>
                    <a:pt x="193" y="222"/>
                  </a:lnTo>
                  <a:lnTo>
                    <a:pt x="179" y="211"/>
                  </a:lnTo>
                  <a:lnTo>
                    <a:pt x="174" y="203"/>
                  </a:lnTo>
                  <a:lnTo>
                    <a:pt x="163" y="200"/>
                  </a:lnTo>
                  <a:lnTo>
                    <a:pt x="155" y="195"/>
                  </a:lnTo>
                  <a:lnTo>
                    <a:pt x="163" y="192"/>
                  </a:lnTo>
                  <a:lnTo>
                    <a:pt x="204" y="175"/>
                  </a:lnTo>
                  <a:lnTo>
                    <a:pt x="229" y="145"/>
                  </a:lnTo>
                  <a:lnTo>
                    <a:pt x="241" y="103"/>
                  </a:lnTo>
                  <a:lnTo>
                    <a:pt x="235" y="65"/>
                  </a:lnTo>
                  <a:lnTo>
                    <a:pt x="218" y="33"/>
                  </a:lnTo>
                  <a:lnTo>
                    <a:pt x="196" y="15"/>
                  </a:lnTo>
                  <a:lnTo>
                    <a:pt x="166" y="7"/>
                  </a:lnTo>
                  <a:lnTo>
                    <a:pt x="127" y="0"/>
                  </a:lnTo>
                  <a:lnTo>
                    <a:pt x="90" y="0"/>
                  </a:lnTo>
                  <a:lnTo>
                    <a:pt x="82" y="0"/>
                  </a:lnTo>
                  <a:lnTo>
                    <a:pt x="61" y="0"/>
                  </a:lnTo>
                  <a:lnTo>
                    <a:pt x="33"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3" y="392"/>
                  </a:lnTo>
                  <a:lnTo>
                    <a:pt x="11" y="392"/>
                  </a:lnTo>
                  <a:lnTo>
                    <a:pt x="22" y="392"/>
                  </a:lnTo>
                  <a:lnTo>
                    <a:pt x="38" y="392"/>
                  </a:lnTo>
                  <a:lnTo>
                    <a:pt x="44" y="392"/>
                  </a:lnTo>
                  <a:lnTo>
                    <a:pt x="49" y="392"/>
                  </a:lnTo>
                  <a:lnTo>
                    <a:pt x="49" y="377"/>
                  </a:lnTo>
                  <a:lnTo>
                    <a:pt x="49" y="345"/>
                  </a:lnTo>
                  <a:lnTo>
                    <a:pt x="49" y="303"/>
                  </a:lnTo>
                  <a:lnTo>
                    <a:pt x="49" y="261"/>
                  </a:lnTo>
                  <a:lnTo>
                    <a:pt x="49" y="231"/>
                  </a:lnTo>
                  <a:lnTo>
                    <a:pt x="49" y="214"/>
                  </a:lnTo>
                  <a:lnTo>
                    <a:pt x="86" y="214"/>
                  </a:lnTo>
                  <a:lnTo>
                    <a:pt x="114" y="218"/>
                  </a:lnTo>
                  <a:lnTo>
                    <a:pt x="135" y="225"/>
                  </a:lnTo>
                  <a:lnTo>
                    <a:pt x="155" y="256"/>
                  </a:lnTo>
                </a:path>
              </a:pathLst>
            </a:custGeom>
            <a:noFill/>
            <a:ln w="0">
              <a:noFill/>
              <a:prstDash val="solid"/>
              <a:round/>
              <a:headEnd/>
              <a:tailEnd/>
            </a:ln>
          </p:spPr>
          <p:txBody>
            <a:bodyPr/>
            <a:lstStyle/>
            <a:p>
              <a:endParaRPr lang="da-DK"/>
            </a:p>
          </p:txBody>
        </p:sp>
        <p:sp>
          <p:nvSpPr>
            <p:cNvPr id="9244" name="Freeform 28"/>
            <p:cNvSpPr>
              <a:spLocks/>
            </p:cNvSpPr>
            <p:nvPr userDrawn="1"/>
          </p:nvSpPr>
          <p:spPr bwMode="auto">
            <a:xfrm>
              <a:off x="5511" y="4010"/>
              <a:ext cx="19" cy="18"/>
            </a:xfrm>
            <a:custGeom>
              <a:avLst/>
              <a:gdLst/>
              <a:ahLst/>
              <a:cxnLst>
                <a:cxn ang="0">
                  <a:pos x="0" y="122"/>
                </a:cxn>
                <a:cxn ang="0">
                  <a:pos x="0" y="0"/>
                </a:cxn>
                <a:cxn ang="0">
                  <a:pos x="5" y="0"/>
                </a:cxn>
                <a:cxn ang="0">
                  <a:pos x="57" y="0"/>
                </a:cxn>
                <a:cxn ang="0">
                  <a:pos x="103" y="7"/>
                </a:cxn>
                <a:cxn ang="0">
                  <a:pos x="128" y="26"/>
                </a:cxn>
                <a:cxn ang="0">
                  <a:pos x="135" y="61"/>
                </a:cxn>
                <a:cxn ang="0">
                  <a:pos x="130" y="83"/>
                </a:cxn>
                <a:cxn ang="0">
                  <a:pos x="114" y="107"/>
                </a:cxn>
                <a:cxn ang="0">
                  <a:pos x="86" y="118"/>
                </a:cxn>
                <a:cxn ang="0">
                  <a:pos x="49" y="122"/>
                </a:cxn>
                <a:cxn ang="0">
                  <a:pos x="0" y="122"/>
                </a:cxn>
              </a:cxnLst>
              <a:rect l="0" t="0" r="r" b="b"/>
              <a:pathLst>
                <a:path w="135" h="122">
                  <a:moveTo>
                    <a:pt x="0" y="122"/>
                  </a:moveTo>
                  <a:lnTo>
                    <a:pt x="0" y="0"/>
                  </a:lnTo>
                  <a:lnTo>
                    <a:pt x="5" y="0"/>
                  </a:lnTo>
                  <a:lnTo>
                    <a:pt x="57" y="0"/>
                  </a:lnTo>
                  <a:lnTo>
                    <a:pt x="103" y="7"/>
                  </a:lnTo>
                  <a:lnTo>
                    <a:pt x="128" y="26"/>
                  </a:lnTo>
                  <a:lnTo>
                    <a:pt x="135" y="61"/>
                  </a:lnTo>
                  <a:lnTo>
                    <a:pt x="130" y="83"/>
                  </a:lnTo>
                  <a:lnTo>
                    <a:pt x="114" y="107"/>
                  </a:lnTo>
                  <a:lnTo>
                    <a:pt x="86" y="118"/>
                  </a:lnTo>
                  <a:lnTo>
                    <a:pt x="49" y="122"/>
                  </a:lnTo>
                  <a:lnTo>
                    <a:pt x="0" y="122"/>
                  </a:lnTo>
                </a:path>
              </a:pathLst>
            </a:custGeom>
            <a:noFill/>
            <a:ln w="0">
              <a:noFill/>
              <a:prstDash val="solid"/>
              <a:round/>
              <a:headEnd/>
              <a:tailEnd/>
            </a:ln>
          </p:spPr>
          <p:txBody>
            <a:bodyPr/>
            <a:lstStyle/>
            <a:p>
              <a:endParaRPr lang="da-DK"/>
            </a:p>
          </p:txBody>
        </p:sp>
        <p:sp>
          <p:nvSpPr>
            <p:cNvPr id="9245" name="Freeform 29"/>
            <p:cNvSpPr>
              <a:spLocks/>
            </p:cNvSpPr>
            <p:nvPr userDrawn="1"/>
          </p:nvSpPr>
          <p:spPr bwMode="auto">
            <a:xfrm>
              <a:off x="5561" y="4004"/>
              <a:ext cx="43" cy="56"/>
            </a:xfrm>
            <a:custGeom>
              <a:avLst/>
              <a:gdLst/>
              <a:ahLst/>
              <a:cxnLst>
                <a:cxn ang="0">
                  <a:pos x="280" y="0"/>
                </a:cxn>
                <a:cxn ang="0">
                  <a:pos x="232" y="0"/>
                </a:cxn>
                <a:cxn ang="0">
                  <a:pos x="57" y="172"/>
                </a:cxn>
                <a:cxn ang="0">
                  <a:pos x="52" y="164"/>
                </a:cxn>
                <a:cxn ang="0">
                  <a:pos x="52" y="87"/>
                </a:cxn>
                <a:cxn ang="0">
                  <a:pos x="52" y="15"/>
                </a:cxn>
                <a:cxn ang="0">
                  <a:pos x="48" y="0"/>
                </a:cxn>
                <a:cxn ang="0">
                  <a:pos x="26" y="0"/>
                </a:cxn>
                <a:cxn ang="0">
                  <a:pos x="6" y="0"/>
                </a:cxn>
                <a:cxn ang="0">
                  <a:pos x="0" y="15"/>
                </a:cxn>
                <a:cxn ang="0">
                  <a:pos x="0" y="103"/>
                </a:cxn>
                <a:cxn ang="0">
                  <a:pos x="0" y="225"/>
                </a:cxn>
                <a:cxn ang="0">
                  <a:pos x="0" y="342"/>
                </a:cxn>
                <a:cxn ang="0">
                  <a:pos x="0" y="392"/>
                </a:cxn>
                <a:cxn ang="0">
                  <a:pos x="15" y="392"/>
                </a:cxn>
                <a:cxn ang="0">
                  <a:pos x="37" y="392"/>
                </a:cxn>
                <a:cxn ang="0">
                  <a:pos x="52" y="392"/>
                </a:cxn>
                <a:cxn ang="0">
                  <a:pos x="52" y="349"/>
                </a:cxn>
                <a:cxn ang="0">
                  <a:pos x="52" y="272"/>
                </a:cxn>
                <a:cxn ang="0">
                  <a:pos x="52" y="203"/>
                </a:cxn>
                <a:cxn ang="0">
                  <a:pos x="57" y="200"/>
                </a:cxn>
                <a:cxn ang="0">
                  <a:pos x="78" y="222"/>
                </a:cxn>
                <a:cxn ang="0">
                  <a:pos x="127" y="281"/>
                </a:cxn>
                <a:cxn ang="0">
                  <a:pos x="182" y="342"/>
                </a:cxn>
                <a:cxn ang="0">
                  <a:pos x="221" y="384"/>
                </a:cxn>
                <a:cxn ang="0">
                  <a:pos x="241" y="392"/>
                </a:cxn>
                <a:cxn ang="0">
                  <a:pos x="291" y="392"/>
                </a:cxn>
                <a:cxn ang="0">
                  <a:pos x="296" y="384"/>
                </a:cxn>
                <a:cxn ang="0">
                  <a:pos x="252" y="334"/>
                </a:cxn>
                <a:cxn ang="0">
                  <a:pos x="187" y="267"/>
                </a:cxn>
                <a:cxn ang="0">
                  <a:pos x="135" y="211"/>
                </a:cxn>
                <a:cxn ang="0">
                  <a:pos x="109" y="184"/>
                </a:cxn>
                <a:cxn ang="0">
                  <a:pos x="130" y="161"/>
                </a:cxn>
                <a:cxn ang="0">
                  <a:pos x="182" y="107"/>
                </a:cxn>
                <a:cxn ang="0">
                  <a:pos x="241" y="50"/>
                </a:cxn>
                <a:cxn ang="0">
                  <a:pos x="283" y="7"/>
                </a:cxn>
              </a:cxnLst>
              <a:rect l="0" t="0" r="r" b="b"/>
              <a:pathLst>
                <a:path w="304" h="392">
                  <a:moveTo>
                    <a:pt x="291" y="0"/>
                  </a:moveTo>
                  <a:lnTo>
                    <a:pt x="280" y="0"/>
                  </a:lnTo>
                  <a:lnTo>
                    <a:pt x="252" y="0"/>
                  </a:lnTo>
                  <a:lnTo>
                    <a:pt x="232" y="0"/>
                  </a:lnTo>
                  <a:lnTo>
                    <a:pt x="221" y="0"/>
                  </a:lnTo>
                  <a:lnTo>
                    <a:pt x="57" y="172"/>
                  </a:lnTo>
                  <a:lnTo>
                    <a:pt x="52" y="175"/>
                  </a:lnTo>
                  <a:lnTo>
                    <a:pt x="52" y="164"/>
                  </a:lnTo>
                  <a:lnTo>
                    <a:pt x="52" y="129"/>
                  </a:lnTo>
                  <a:lnTo>
                    <a:pt x="52" y="87"/>
                  </a:lnTo>
                  <a:lnTo>
                    <a:pt x="52" y="46"/>
                  </a:lnTo>
                  <a:lnTo>
                    <a:pt x="52" y="15"/>
                  </a:lnTo>
                  <a:lnTo>
                    <a:pt x="52" y="0"/>
                  </a:lnTo>
                  <a:lnTo>
                    <a:pt x="48" y="0"/>
                  </a:lnTo>
                  <a:lnTo>
                    <a:pt x="37" y="0"/>
                  </a:lnTo>
                  <a:lnTo>
                    <a:pt x="26" y="0"/>
                  </a:lnTo>
                  <a:lnTo>
                    <a:pt x="15" y="0"/>
                  </a:lnTo>
                  <a:lnTo>
                    <a:pt x="6" y="0"/>
                  </a:lnTo>
                  <a:lnTo>
                    <a:pt x="0" y="0"/>
                  </a:lnTo>
                  <a:lnTo>
                    <a:pt x="0" y="15"/>
                  </a:lnTo>
                  <a:lnTo>
                    <a:pt x="0" y="50"/>
                  </a:lnTo>
                  <a:lnTo>
                    <a:pt x="0" y="103"/>
                  </a:lnTo>
                  <a:lnTo>
                    <a:pt x="0" y="164"/>
                  </a:lnTo>
                  <a:lnTo>
                    <a:pt x="0" y="225"/>
                  </a:lnTo>
                  <a:lnTo>
                    <a:pt x="0" y="288"/>
                  </a:lnTo>
                  <a:lnTo>
                    <a:pt x="0" y="342"/>
                  </a:lnTo>
                  <a:lnTo>
                    <a:pt x="0" y="377"/>
                  </a:lnTo>
                  <a:lnTo>
                    <a:pt x="0" y="392"/>
                  </a:lnTo>
                  <a:lnTo>
                    <a:pt x="6" y="392"/>
                  </a:lnTo>
                  <a:lnTo>
                    <a:pt x="15" y="392"/>
                  </a:lnTo>
                  <a:lnTo>
                    <a:pt x="26" y="392"/>
                  </a:lnTo>
                  <a:lnTo>
                    <a:pt x="37" y="392"/>
                  </a:lnTo>
                  <a:lnTo>
                    <a:pt x="48" y="392"/>
                  </a:lnTo>
                  <a:lnTo>
                    <a:pt x="52" y="392"/>
                  </a:lnTo>
                  <a:lnTo>
                    <a:pt x="52" y="380"/>
                  </a:lnTo>
                  <a:lnTo>
                    <a:pt x="52" y="349"/>
                  </a:lnTo>
                  <a:lnTo>
                    <a:pt x="52" y="311"/>
                  </a:lnTo>
                  <a:lnTo>
                    <a:pt x="52" y="272"/>
                  </a:lnTo>
                  <a:lnTo>
                    <a:pt x="52" y="234"/>
                  </a:lnTo>
                  <a:lnTo>
                    <a:pt x="52" y="203"/>
                  </a:lnTo>
                  <a:lnTo>
                    <a:pt x="52" y="195"/>
                  </a:lnTo>
                  <a:lnTo>
                    <a:pt x="57" y="200"/>
                  </a:lnTo>
                  <a:lnTo>
                    <a:pt x="65" y="203"/>
                  </a:lnTo>
                  <a:lnTo>
                    <a:pt x="78" y="222"/>
                  </a:lnTo>
                  <a:lnTo>
                    <a:pt x="103" y="250"/>
                  </a:lnTo>
                  <a:lnTo>
                    <a:pt x="127" y="281"/>
                  </a:lnTo>
                  <a:lnTo>
                    <a:pt x="158" y="311"/>
                  </a:lnTo>
                  <a:lnTo>
                    <a:pt x="182" y="342"/>
                  </a:lnTo>
                  <a:lnTo>
                    <a:pt x="207" y="369"/>
                  </a:lnTo>
                  <a:lnTo>
                    <a:pt x="221" y="384"/>
                  </a:lnTo>
                  <a:lnTo>
                    <a:pt x="229" y="392"/>
                  </a:lnTo>
                  <a:lnTo>
                    <a:pt x="241" y="392"/>
                  </a:lnTo>
                  <a:lnTo>
                    <a:pt x="263" y="392"/>
                  </a:lnTo>
                  <a:lnTo>
                    <a:pt x="291" y="392"/>
                  </a:lnTo>
                  <a:lnTo>
                    <a:pt x="304" y="392"/>
                  </a:lnTo>
                  <a:lnTo>
                    <a:pt x="296" y="384"/>
                  </a:lnTo>
                  <a:lnTo>
                    <a:pt x="280" y="364"/>
                  </a:lnTo>
                  <a:lnTo>
                    <a:pt x="252" y="334"/>
                  </a:lnTo>
                  <a:lnTo>
                    <a:pt x="221" y="303"/>
                  </a:lnTo>
                  <a:lnTo>
                    <a:pt x="187" y="267"/>
                  </a:lnTo>
                  <a:lnTo>
                    <a:pt x="158" y="239"/>
                  </a:lnTo>
                  <a:lnTo>
                    <a:pt x="135" y="211"/>
                  </a:lnTo>
                  <a:lnTo>
                    <a:pt x="117" y="192"/>
                  </a:lnTo>
                  <a:lnTo>
                    <a:pt x="109" y="184"/>
                  </a:lnTo>
                  <a:lnTo>
                    <a:pt x="117" y="179"/>
                  </a:lnTo>
                  <a:lnTo>
                    <a:pt x="130" y="161"/>
                  </a:lnTo>
                  <a:lnTo>
                    <a:pt x="155" y="139"/>
                  </a:lnTo>
                  <a:lnTo>
                    <a:pt x="182" y="107"/>
                  </a:lnTo>
                  <a:lnTo>
                    <a:pt x="214" y="79"/>
                  </a:lnTo>
                  <a:lnTo>
                    <a:pt x="241" y="50"/>
                  </a:lnTo>
                  <a:lnTo>
                    <a:pt x="266" y="26"/>
                  </a:lnTo>
                  <a:lnTo>
                    <a:pt x="283" y="7"/>
                  </a:lnTo>
                  <a:lnTo>
                    <a:pt x="291" y="0"/>
                  </a:lnTo>
                  <a:close/>
                </a:path>
              </a:pathLst>
            </a:custGeom>
            <a:solidFill>
              <a:srgbClr val="FFFFFF"/>
            </a:solidFill>
            <a:ln w="9525">
              <a:noFill/>
              <a:round/>
              <a:headEnd/>
              <a:tailEnd/>
            </a:ln>
          </p:spPr>
          <p:txBody>
            <a:bodyPr/>
            <a:lstStyle/>
            <a:p>
              <a:endParaRPr lang="da-DK"/>
            </a:p>
          </p:txBody>
        </p:sp>
        <p:sp>
          <p:nvSpPr>
            <p:cNvPr id="9246" name="Freeform 30"/>
            <p:cNvSpPr>
              <a:spLocks/>
            </p:cNvSpPr>
            <p:nvPr userDrawn="1"/>
          </p:nvSpPr>
          <p:spPr bwMode="auto">
            <a:xfrm>
              <a:off x="5561" y="4004"/>
              <a:ext cx="43" cy="56"/>
            </a:xfrm>
            <a:custGeom>
              <a:avLst/>
              <a:gdLst/>
              <a:ahLst/>
              <a:cxnLst>
                <a:cxn ang="0">
                  <a:pos x="280" y="0"/>
                </a:cxn>
                <a:cxn ang="0">
                  <a:pos x="232" y="0"/>
                </a:cxn>
                <a:cxn ang="0">
                  <a:pos x="57" y="172"/>
                </a:cxn>
                <a:cxn ang="0">
                  <a:pos x="52" y="164"/>
                </a:cxn>
                <a:cxn ang="0">
                  <a:pos x="52" y="87"/>
                </a:cxn>
                <a:cxn ang="0">
                  <a:pos x="52" y="15"/>
                </a:cxn>
                <a:cxn ang="0">
                  <a:pos x="48" y="0"/>
                </a:cxn>
                <a:cxn ang="0">
                  <a:pos x="26" y="0"/>
                </a:cxn>
                <a:cxn ang="0">
                  <a:pos x="6" y="0"/>
                </a:cxn>
                <a:cxn ang="0">
                  <a:pos x="0" y="15"/>
                </a:cxn>
                <a:cxn ang="0">
                  <a:pos x="0" y="103"/>
                </a:cxn>
                <a:cxn ang="0">
                  <a:pos x="0" y="225"/>
                </a:cxn>
                <a:cxn ang="0">
                  <a:pos x="0" y="342"/>
                </a:cxn>
                <a:cxn ang="0">
                  <a:pos x="0" y="392"/>
                </a:cxn>
                <a:cxn ang="0">
                  <a:pos x="15" y="392"/>
                </a:cxn>
                <a:cxn ang="0">
                  <a:pos x="37" y="392"/>
                </a:cxn>
                <a:cxn ang="0">
                  <a:pos x="52" y="392"/>
                </a:cxn>
                <a:cxn ang="0">
                  <a:pos x="52" y="349"/>
                </a:cxn>
                <a:cxn ang="0">
                  <a:pos x="52" y="272"/>
                </a:cxn>
                <a:cxn ang="0">
                  <a:pos x="52" y="203"/>
                </a:cxn>
                <a:cxn ang="0">
                  <a:pos x="57" y="200"/>
                </a:cxn>
                <a:cxn ang="0">
                  <a:pos x="78" y="222"/>
                </a:cxn>
                <a:cxn ang="0">
                  <a:pos x="127" y="281"/>
                </a:cxn>
                <a:cxn ang="0">
                  <a:pos x="182" y="342"/>
                </a:cxn>
                <a:cxn ang="0">
                  <a:pos x="221" y="384"/>
                </a:cxn>
                <a:cxn ang="0">
                  <a:pos x="241" y="392"/>
                </a:cxn>
                <a:cxn ang="0">
                  <a:pos x="291" y="392"/>
                </a:cxn>
                <a:cxn ang="0">
                  <a:pos x="296" y="384"/>
                </a:cxn>
                <a:cxn ang="0">
                  <a:pos x="252" y="334"/>
                </a:cxn>
                <a:cxn ang="0">
                  <a:pos x="187" y="267"/>
                </a:cxn>
                <a:cxn ang="0">
                  <a:pos x="135" y="211"/>
                </a:cxn>
                <a:cxn ang="0">
                  <a:pos x="109" y="184"/>
                </a:cxn>
                <a:cxn ang="0">
                  <a:pos x="130" y="161"/>
                </a:cxn>
                <a:cxn ang="0">
                  <a:pos x="182" y="107"/>
                </a:cxn>
                <a:cxn ang="0">
                  <a:pos x="241" y="50"/>
                </a:cxn>
                <a:cxn ang="0">
                  <a:pos x="283" y="7"/>
                </a:cxn>
              </a:cxnLst>
              <a:rect l="0" t="0" r="r" b="b"/>
              <a:pathLst>
                <a:path w="304" h="392">
                  <a:moveTo>
                    <a:pt x="291" y="0"/>
                  </a:moveTo>
                  <a:lnTo>
                    <a:pt x="280" y="0"/>
                  </a:lnTo>
                  <a:lnTo>
                    <a:pt x="252" y="0"/>
                  </a:lnTo>
                  <a:lnTo>
                    <a:pt x="232" y="0"/>
                  </a:lnTo>
                  <a:lnTo>
                    <a:pt x="221" y="0"/>
                  </a:lnTo>
                  <a:lnTo>
                    <a:pt x="57" y="172"/>
                  </a:lnTo>
                  <a:lnTo>
                    <a:pt x="52" y="175"/>
                  </a:lnTo>
                  <a:lnTo>
                    <a:pt x="52" y="164"/>
                  </a:lnTo>
                  <a:lnTo>
                    <a:pt x="52" y="129"/>
                  </a:lnTo>
                  <a:lnTo>
                    <a:pt x="52" y="87"/>
                  </a:lnTo>
                  <a:lnTo>
                    <a:pt x="52" y="46"/>
                  </a:lnTo>
                  <a:lnTo>
                    <a:pt x="52" y="15"/>
                  </a:lnTo>
                  <a:lnTo>
                    <a:pt x="52" y="0"/>
                  </a:lnTo>
                  <a:lnTo>
                    <a:pt x="48" y="0"/>
                  </a:lnTo>
                  <a:lnTo>
                    <a:pt x="37" y="0"/>
                  </a:lnTo>
                  <a:lnTo>
                    <a:pt x="26" y="0"/>
                  </a:lnTo>
                  <a:lnTo>
                    <a:pt x="15" y="0"/>
                  </a:lnTo>
                  <a:lnTo>
                    <a:pt x="6" y="0"/>
                  </a:lnTo>
                  <a:lnTo>
                    <a:pt x="0" y="0"/>
                  </a:lnTo>
                  <a:lnTo>
                    <a:pt x="0" y="15"/>
                  </a:lnTo>
                  <a:lnTo>
                    <a:pt x="0" y="50"/>
                  </a:lnTo>
                  <a:lnTo>
                    <a:pt x="0" y="103"/>
                  </a:lnTo>
                  <a:lnTo>
                    <a:pt x="0" y="164"/>
                  </a:lnTo>
                  <a:lnTo>
                    <a:pt x="0" y="225"/>
                  </a:lnTo>
                  <a:lnTo>
                    <a:pt x="0" y="288"/>
                  </a:lnTo>
                  <a:lnTo>
                    <a:pt x="0" y="342"/>
                  </a:lnTo>
                  <a:lnTo>
                    <a:pt x="0" y="377"/>
                  </a:lnTo>
                  <a:lnTo>
                    <a:pt x="0" y="392"/>
                  </a:lnTo>
                  <a:lnTo>
                    <a:pt x="6" y="392"/>
                  </a:lnTo>
                  <a:lnTo>
                    <a:pt x="15" y="392"/>
                  </a:lnTo>
                  <a:lnTo>
                    <a:pt x="26" y="392"/>
                  </a:lnTo>
                  <a:lnTo>
                    <a:pt x="37" y="392"/>
                  </a:lnTo>
                  <a:lnTo>
                    <a:pt x="48" y="392"/>
                  </a:lnTo>
                  <a:lnTo>
                    <a:pt x="52" y="392"/>
                  </a:lnTo>
                  <a:lnTo>
                    <a:pt x="52" y="380"/>
                  </a:lnTo>
                  <a:lnTo>
                    <a:pt x="52" y="349"/>
                  </a:lnTo>
                  <a:lnTo>
                    <a:pt x="52" y="311"/>
                  </a:lnTo>
                  <a:lnTo>
                    <a:pt x="52" y="272"/>
                  </a:lnTo>
                  <a:lnTo>
                    <a:pt x="52" y="234"/>
                  </a:lnTo>
                  <a:lnTo>
                    <a:pt x="52" y="203"/>
                  </a:lnTo>
                  <a:lnTo>
                    <a:pt x="52" y="195"/>
                  </a:lnTo>
                  <a:lnTo>
                    <a:pt x="57" y="200"/>
                  </a:lnTo>
                  <a:lnTo>
                    <a:pt x="65" y="203"/>
                  </a:lnTo>
                  <a:lnTo>
                    <a:pt x="78" y="222"/>
                  </a:lnTo>
                  <a:lnTo>
                    <a:pt x="103" y="250"/>
                  </a:lnTo>
                  <a:lnTo>
                    <a:pt x="127" y="281"/>
                  </a:lnTo>
                  <a:lnTo>
                    <a:pt x="158" y="311"/>
                  </a:lnTo>
                  <a:lnTo>
                    <a:pt x="182" y="342"/>
                  </a:lnTo>
                  <a:lnTo>
                    <a:pt x="207" y="369"/>
                  </a:lnTo>
                  <a:lnTo>
                    <a:pt x="221" y="384"/>
                  </a:lnTo>
                  <a:lnTo>
                    <a:pt x="229" y="392"/>
                  </a:lnTo>
                  <a:lnTo>
                    <a:pt x="241" y="392"/>
                  </a:lnTo>
                  <a:lnTo>
                    <a:pt x="263" y="392"/>
                  </a:lnTo>
                  <a:lnTo>
                    <a:pt x="291" y="392"/>
                  </a:lnTo>
                  <a:lnTo>
                    <a:pt x="304" y="392"/>
                  </a:lnTo>
                  <a:lnTo>
                    <a:pt x="296" y="384"/>
                  </a:lnTo>
                  <a:lnTo>
                    <a:pt x="280" y="364"/>
                  </a:lnTo>
                  <a:lnTo>
                    <a:pt x="252" y="334"/>
                  </a:lnTo>
                  <a:lnTo>
                    <a:pt x="221" y="303"/>
                  </a:lnTo>
                  <a:lnTo>
                    <a:pt x="187" y="267"/>
                  </a:lnTo>
                  <a:lnTo>
                    <a:pt x="158" y="239"/>
                  </a:lnTo>
                  <a:lnTo>
                    <a:pt x="135" y="211"/>
                  </a:lnTo>
                  <a:lnTo>
                    <a:pt x="117" y="192"/>
                  </a:lnTo>
                  <a:lnTo>
                    <a:pt x="109" y="184"/>
                  </a:lnTo>
                  <a:lnTo>
                    <a:pt x="117" y="179"/>
                  </a:lnTo>
                  <a:lnTo>
                    <a:pt x="130" y="161"/>
                  </a:lnTo>
                  <a:lnTo>
                    <a:pt x="155" y="139"/>
                  </a:lnTo>
                  <a:lnTo>
                    <a:pt x="182" y="107"/>
                  </a:lnTo>
                  <a:lnTo>
                    <a:pt x="214" y="79"/>
                  </a:lnTo>
                  <a:lnTo>
                    <a:pt x="241" y="50"/>
                  </a:lnTo>
                  <a:lnTo>
                    <a:pt x="266" y="26"/>
                  </a:lnTo>
                  <a:lnTo>
                    <a:pt x="283" y="7"/>
                  </a:lnTo>
                  <a:lnTo>
                    <a:pt x="291" y="0"/>
                  </a:lnTo>
                </a:path>
              </a:pathLst>
            </a:custGeom>
            <a:noFill/>
            <a:ln w="0">
              <a:noFill/>
              <a:prstDash val="solid"/>
              <a:round/>
              <a:headEnd/>
              <a:tailEnd/>
            </a:ln>
          </p:spPr>
          <p:txBody>
            <a:bodyPr/>
            <a:lstStyle/>
            <a:p>
              <a:endParaRPr lang="da-DK"/>
            </a:p>
          </p:txBody>
        </p:sp>
        <p:sp>
          <p:nvSpPr>
            <p:cNvPr id="9247" name="Freeform 31"/>
            <p:cNvSpPr>
              <a:spLocks/>
            </p:cNvSpPr>
            <p:nvPr userDrawn="1"/>
          </p:nvSpPr>
          <p:spPr bwMode="auto">
            <a:xfrm>
              <a:off x="5615" y="4002"/>
              <a:ext cx="32" cy="59"/>
            </a:xfrm>
            <a:custGeom>
              <a:avLst/>
              <a:gdLst/>
              <a:ahLst/>
              <a:cxnLst>
                <a:cxn ang="0">
                  <a:pos x="126" y="170"/>
                </a:cxn>
                <a:cxn ang="0">
                  <a:pos x="98" y="154"/>
                </a:cxn>
                <a:cxn ang="0">
                  <a:pos x="75" y="142"/>
                </a:cxn>
                <a:cxn ang="0">
                  <a:pos x="60" y="123"/>
                </a:cxn>
                <a:cxn ang="0">
                  <a:pos x="57" y="101"/>
                </a:cxn>
                <a:cxn ang="0">
                  <a:pos x="64" y="74"/>
                </a:cxn>
                <a:cxn ang="0">
                  <a:pos x="88" y="55"/>
                </a:cxn>
                <a:cxn ang="0">
                  <a:pos x="126" y="46"/>
                </a:cxn>
                <a:cxn ang="0">
                  <a:pos x="161" y="49"/>
                </a:cxn>
                <a:cxn ang="0">
                  <a:pos x="196" y="62"/>
                </a:cxn>
                <a:cxn ang="0">
                  <a:pos x="196" y="59"/>
                </a:cxn>
                <a:cxn ang="0">
                  <a:pos x="200" y="49"/>
                </a:cxn>
                <a:cxn ang="0">
                  <a:pos x="200" y="38"/>
                </a:cxn>
                <a:cxn ang="0">
                  <a:pos x="203" y="27"/>
                </a:cxn>
                <a:cxn ang="0">
                  <a:pos x="203" y="20"/>
                </a:cxn>
                <a:cxn ang="0">
                  <a:pos x="203" y="16"/>
                </a:cxn>
                <a:cxn ang="0">
                  <a:pos x="164" y="4"/>
                </a:cxn>
                <a:cxn ang="0">
                  <a:pos x="126" y="0"/>
                </a:cxn>
                <a:cxn ang="0">
                  <a:pos x="71" y="9"/>
                </a:cxn>
                <a:cxn ang="0">
                  <a:pos x="35" y="31"/>
                </a:cxn>
                <a:cxn ang="0">
                  <a:pos x="8" y="62"/>
                </a:cxn>
                <a:cxn ang="0">
                  <a:pos x="0" y="109"/>
                </a:cxn>
                <a:cxn ang="0">
                  <a:pos x="4" y="142"/>
                </a:cxn>
                <a:cxn ang="0">
                  <a:pos x="19" y="166"/>
                </a:cxn>
                <a:cxn ang="0">
                  <a:pos x="41" y="188"/>
                </a:cxn>
                <a:cxn ang="0">
                  <a:pos x="64" y="204"/>
                </a:cxn>
                <a:cxn ang="0">
                  <a:pos x="93" y="215"/>
                </a:cxn>
                <a:cxn ang="0">
                  <a:pos x="120" y="231"/>
                </a:cxn>
                <a:cxn ang="0">
                  <a:pos x="143" y="248"/>
                </a:cxn>
                <a:cxn ang="0">
                  <a:pos x="161" y="265"/>
                </a:cxn>
                <a:cxn ang="0">
                  <a:pos x="164" y="293"/>
                </a:cxn>
                <a:cxn ang="0">
                  <a:pos x="158" y="326"/>
                </a:cxn>
                <a:cxn ang="0">
                  <a:pos x="140" y="347"/>
                </a:cxn>
                <a:cxn ang="0">
                  <a:pos x="112" y="358"/>
                </a:cxn>
                <a:cxn ang="0">
                  <a:pos x="90" y="362"/>
                </a:cxn>
                <a:cxn ang="0">
                  <a:pos x="57" y="358"/>
                </a:cxn>
                <a:cxn ang="0">
                  <a:pos x="30" y="351"/>
                </a:cxn>
                <a:cxn ang="0">
                  <a:pos x="12" y="343"/>
                </a:cxn>
                <a:cxn ang="0">
                  <a:pos x="12" y="347"/>
                </a:cxn>
                <a:cxn ang="0">
                  <a:pos x="8" y="358"/>
                </a:cxn>
                <a:cxn ang="0">
                  <a:pos x="8" y="365"/>
                </a:cxn>
                <a:cxn ang="0">
                  <a:pos x="8" y="378"/>
                </a:cxn>
                <a:cxn ang="0">
                  <a:pos x="4" y="389"/>
                </a:cxn>
                <a:cxn ang="0">
                  <a:pos x="4" y="393"/>
                </a:cxn>
                <a:cxn ang="0">
                  <a:pos x="41" y="404"/>
                </a:cxn>
                <a:cxn ang="0">
                  <a:pos x="83" y="408"/>
                </a:cxn>
                <a:cxn ang="0">
                  <a:pos x="132" y="404"/>
                </a:cxn>
                <a:cxn ang="0">
                  <a:pos x="170" y="389"/>
                </a:cxn>
                <a:cxn ang="0">
                  <a:pos x="200" y="365"/>
                </a:cxn>
                <a:cxn ang="0">
                  <a:pos x="219" y="332"/>
                </a:cxn>
                <a:cxn ang="0">
                  <a:pos x="223" y="293"/>
                </a:cxn>
                <a:cxn ang="0">
                  <a:pos x="219" y="254"/>
                </a:cxn>
                <a:cxn ang="0">
                  <a:pos x="200" y="223"/>
                </a:cxn>
                <a:cxn ang="0">
                  <a:pos x="178" y="201"/>
                </a:cxn>
                <a:cxn ang="0">
                  <a:pos x="150" y="184"/>
                </a:cxn>
                <a:cxn ang="0">
                  <a:pos x="126" y="170"/>
                </a:cxn>
              </a:cxnLst>
              <a:rect l="0" t="0" r="r" b="b"/>
              <a:pathLst>
                <a:path w="223" h="408">
                  <a:moveTo>
                    <a:pt x="126" y="170"/>
                  </a:moveTo>
                  <a:lnTo>
                    <a:pt x="98" y="154"/>
                  </a:lnTo>
                  <a:lnTo>
                    <a:pt x="75" y="142"/>
                  </a:lnTo>
                  <a:lnTo>
                    <a:pt x="60" y="123"/>
                  </a:lnTo>
                  <a:lnTo>
                    <a:pt x="57" y="101"/>
                  </a:lnTo>
                  <a:lnTo>
                    <a:pt x="64" y="74"/>
                  </a:lnTo>
                  <a:lnTo>
                    <a:pt x="88" y="55"/>
                  </a:lnTo>
                  <a:lnTo>
                    <a:pt x="126" y="46"/>
                  </a:lnTo>
                  <a:lnTo>
                    <a:pt x="161" y="49"/>
                  </a:lnTo>
                  <a:lnTo>
                    <a:pt x="196" y="62"/>
                  </a:lnTo>
                  <a:lnTo>
                    <a:pt x="196" y="59"/>
                  </a:lnTo>
                  <a:lnTo>
                    <a:pt x="200" y="49"/>
                  </a:lnTo>
                  <a:lnTo>
                    <a:pt x="200" y="38"/>
                  </a:lnTo>
                  <a:lnTo>
                    <a:pt x="203" y="27"/>
                  </a:lnTo>
                  <a:lnTo>
                    <a:pt x="203" y="20"/>
                  </a:lnTo>
                  <a:lnTo>
                    <a:pt x="203" y="16"/>
                  </a:lnTo>
                  <a:lnTo>
                    <a:pt x="164" y="4"/>
                  </a:lnTo>
                  <a:lnTo>
                    <a:pt x="126" y="0"/>
                  </a:lnTo>
                  <a:lnTo>
                    <a:pt x="71" y="9"/>
                  </a:lnTo>
                  <a:lnTo>
                    <a:pt x="35" y="31"/>
                  </a:lnTo>
                  <a:lnTo>
                    <a:pt x="8" y="62"/>
                  </a:lnTo>
                  <a:lnTo>
                    <a:pt x="0" y="109"/>
                  </a:lnTo>
                  <a:lnTo>
                    <a:pt x="4" y="142"/>
                  </a:lnTo>
                  <a:lnTo>
                    <a:pt x="19" y="166"/>
                  </a:lnTo>
                  <a:lnTo>
                    <a:pt x="41" y="188"/>
                  </a:lnTo>
                  <a:lnTo>
                    <a:pt x="64" y="204"/>
                  </a:lnTo>
                  <a:lnTo>
                    <a:pt x="93" y="215"/>
                  </a:lnTo>
                  <a:lnTo>
                    <a:pt x="120" y="231"/>
                  </a:lnTo>
                  <a:lnTo>
                    <a:pt x="143" y="248"/>
                  </a:lnTo>
                  <a:lnTo>
                    <a:pt x="161" y="265"/>
                  </a:lnTo>
                  <a:lnTo>
                    <a:pt x="164" y="293"/>
                  </a:lnTo>
                  <a:lnTo>
                    <a:pt x="158" y="326"/>
                  </a:lnTo>
                  <a:lnTo>
                    <a:pt x="140" y="347"/>
                  </a:lnTo>
                  <a:lnTo>
                    <a:pt x="112" y="358"/>
                  </a:lnTo>
                  <a:lnTo>
                    <a:pt x="90" y="362"/>
                  </a:lnTo>
                  <a:lnTo>
                    <a:pt x="57" y="358"/>
                  </a:lnTo>
                  <a:lnTo>
                    <a:pt x="30" y="351"/>
                  </a:lnTo>
                  <a:lnTo>
                    <a:pt x="12" y="343"/>
                  </a:lnTo>
                  <a:lnTo>
                    <a:pt x="12" y="347"/>
                  </a:lnTo>
                  <a:lnTo>
                    <a:pt x="8" y="358"/>
                  </a:lnTo>
                  <a:lnTo>
                    <a:pt x="8" y="365"/>
                  </a:lnTo>
                  <a:lnTo>
                    <a:pt x="8" y="378"/>
                  </a:lnTo>
                  <a:lnTo>
                    <a:pt x="4" y="389"/>
                  </a:lnTo>
                  <a:lnTo>
                    <a:pt x="4" y="393"/>
                  </a:lnTo>
                  <a:lnTo>
                    <a:pt x="41" y="404"/>
                  </a:lnTo>
                  <a:lnTo>
                    <a:pt x="83" y="408"/>
                  </a:lnTo>
                  <a:lnTo>
                    <a:pt x="132" y="404"/>
                  </a:lnTo>
                  <a:lnTo>
                    <a:pt x="170" y="389"/>
                  </a:lnTo>
                  <a:lnTo>
                    <a:pt x="200" y="365"/>
                  </a:lnTo>
                  <a:lnTo>
                    <a:pt x="219" y="332"/>
                  </a:lnTo>
                  <a:lnTo>
                    <a:pt x="223" y="293"/>
                  </a:lnTo>
                  <a:lnTo>
                    <a:pt x="219" y="254"/>
                  </a:lnTo>
                  <a:lnTo>
                    <a:pt x="200" y="223"/>
                  </a:lnTo>
                  <a:lnTo>
                    <a:pt x="178" y="201"/>
                  </a:lnTo>
                  <a:lnTo>
                    <a:pt x="150" y="184"/>
                  </a:lnTo>
                  <a:lnTo>
                    <a:pt x="126" y="170"/>
                  </a:lnTo>
                  <a:close/>
                </a:path>
              </a:pathLst>
            </a:custGeom>
            <a:solidFill>
              <a:srgbClr val="FFFFFF"/>
            </a:solidFill>
            <a:ln w="9525">
              <a:noFill/>
              <a:round/>
              <a:headEnd/>
              <a:tailEnd/>
            </a:ln>
          </p:spPr>
          <p:txBody>
            <a:bodyPr/>
            <a:lstStyle/>
            <a:p>
              <a:endParaRPr lang="da-DK"/>
            </a:p>
          </p:txBody>
        </p:sp>
        <p:sp>
          <p:nvSpPr>
            <p:cNvPr id="9248" name="Freeform 32"/>
            <p:cNvSpPr>
              <a:spLocks/>
            </p:cNvSpPr>
            <p:nvPr userDrawn="1"/>
          </p:nvSpPr>
          <p:spPr bwMode="auto">
            <a:xfrm>
              <a:off x="5615" y="4002"/>
              <a:ext cx="32" cy="59"/>
            </a:xfrm>
            <a:custGeom>
              <a:avLst/>
              <a:gdLst/>
              <a:ahLst/>
              <a:cxnLst>
                <a:cxn ang="0">
                  <a:pos x="126" y="170"/>
                </a:cxn>
                <a:cxn ang="0">
                  <a:pos x="98" y="154"/>
                </a:cxn>
                <a:cxn ang="0">
                  <a:pos x="75" y="142"/>
                </a:cxn>
                <a:cxn ang="0">
                  <a:pos x="60" y="123"/>
                </a:cxn>
                <a:cxn ang="0">
                  <a:pos x="57" y="101"/>
                </a:cxn>
                <a:cxn ang="0">
                  <a:pos x="64" y="74"/>
                </a:cxn>
                <a:cxn ang="0">
                  <a:pos x="88" y="55"/>
                </a:cxn>
                <a:cxn ang="0">
                  <a:pos x="126" y="46"/>
                </a:cxn>
                <a:cxn ang="0">
                  <a:pos x="161" y="49"/>
                </a:cxn>
                <a:cxn ang="0">
                  <a:pos x="196" y="62"/>
                </a:cxn>
                <a:cxn ang="0">
                  <a:pos x="196" y="59"/>
                </a:cxn>
                <a:cxn ang="0">
                  <a:pos x="200" y="49"/>
                </a:cxn>
                <a:cxn ang="0">
                  <a:pos x="200" y="38"/>
                </a:cxn>
                <a:cxn ang="0">
                  <a:pos x="203" y="27"/>
                </a:cxn>
                <a:cxn ang="0">
                  <a:pos x="203" y="20"/>
                </a:cxn>
                <a:cxn ang="0">
                  <a:pos x="203" y="16"/>
                </a:cxn>
                <a:cxn ang="0">
                  <a:pos x="164" y="4"/>
                </a:cxn>
                <a:cxn ang="0">
                  <a:pos x="126" y="0"/>
                </a:cxn>
                <a:cxn ang="0">
                  <a:pos x="71" y="9"/>
                </a:cxn>
                <a:cxn ang="0">
                  <a:pos x="35" y="31"/>
                </a:cxn>
                <a:cxn ang="0">
                  <a:pos x="8" y="62"/>
                </a:cxn>
                <a:cxn ang="0">
                  <a:pos x="0" y="109"/>
                </a:cxn>
                <a:cxn ang="0">
                  <a:pos x="4" y="142"/>
                </a:cxn>
                <a:cxn ang="0">
                  <a:pos x="19" y="166"/>
                </a:cxn>
                <a:cxn ang="0">
                  <a:pos x="41" y="188"/>
                </a:cxn>
                <a:cxn ang="0">
                  <a:pos x="64" y="204"/>
                </a:cxn>
                <a:cxn ang="0">
                  <a:pos x="93" y="215"/>
                </a:cxn>
                <a:cxn ang="0">
                  <a:pos x="120" y="231"/>
                </a:cxn>
                <a:cxn ang="0">
                  <a:pos x="143" y="248"/>
                </a:cxn>
                <a:cxn ang="0">
                  <a:pos x="161" y="265"/>
                </a:cxn>
                <a:cxn ang="0">
                  <a:pos x="164" y="293"/>
                </a:cxn>
                <a:cxn ang="0">
                  <a:pos x="158" y="326"/>
                </a:cxn>
                <a:cxn ang="0">
                  <a:pos x="140" y="347"/>
                </a:cxn>
                <a:cxn ang="0">
                  <a:pos x="112" y="358"/>
                </a:cxn>
                <a:cxn ang="0">
                  <a:pos x="90" y="362"/>
                </a:cxn>
                <a:cxn ang="0">
                  <a:pos x="57" y="358"/>
                </a:cxn>
                <a:cxn ang="0">
                  <a:pos x="30" y="351"/>
                </a:cxn>
                <a:cxn ang="0">
                  <a:pos x="12" y="343"/>
                </a:cxn>
                <a:cxn ang="0">
                  <a:pos x="12" y="347"/>
                </a:cxn>
                <a:cxn ang="0">
                  <a:pos x="8" y="358"/>
                </a:cxn>
                <a:cxn ang="0">
                  <a:pos x="8" y="365"/>
                </a:cxn>
                <a:cxn ang="0">
                  <a:pos x="8" y="378"/>
                </a:cxn>
                <a:cxn ang="0">
                  <a:pos x="4" y="389"/>
                </a:cxn>
                <a:cxn ang="0">
                  <a:pos x="4" y="393"/>
                </a:cxn>
                <a:cxn ang="0">
                  <a:pos x="41" y="404"/>
                </a:cxn>
                <a:cxn ang="0">
                  <a:pos x="83" y="408"/>
                </a:cxn>
                <a:cxn ang="0">
                  <a:pos x="132" y="404"/>
                </a:cxn>
                <a:cxn ang="0">
                  <a:pos x="170" y="389"/>
                </a:cxn>
                <a:cxn ang="0">
                  <a:pos x="200" y="365"/>
                </a:cxn>
                <a:cxn ang="0">
                  <a:pos x="219" y="332"/>
                </a:cxn>
                <a:cxn ang="0">
                  <a:pos x="223" y="293"/>
                </a:cxn>
                <a:cxn ang="0">
                  <a:pos x="219" y="254"/>
                </a:cxn>
                <a:cxn ang="0">
                  <a:pos x="200" y="223"/>
                </a:cxn>
                <a:cxn ang="0">
                  <a:pos x="178" y="201"/>
                </a:cxn>
                <a:cxn ang="0">
                  <a:pos x="150" y="184"/>
                </a:cxn>
                <a:cxn ang="0">
                  <a:pos x="126" y="170"/>
                </a:cxn>
              </a:cxnLst>
              <a:rect l="0" t="0" r="r" b="b"/>
              <a:pathLst>
                <a:path w="223" h="408">
                  <a:moveTo>
                    <a:pt x="126" y="170"/>
                  </a:moveTo>
                  <a:lnTo>
                    <a:pt x="98" y="154"/>
                  </a:lnTo>
                  <a:lnTo>
                    <a:pt x="75" y="142"/>
                  </a:lnTo>
                  <a:lnTo>
                    <a:pt x="60" y="123"/>
                  </a:lnTo>
                  <a:lnTo>
                    <a:pt x="57" y="101"/>
                  </a:lnTo>
                  <a:lnTo>
                    <a:pt x="64" y="74"/>
                  </a:lnTo>
                  <a:lnTo>
                    <a:pt x="88" y="55"/>
                  </a:lnTo>
                  <a:lnTo>
                    <a:pt x="126" y="46"/>
                  </a:lnTo>
                  <a:lnTo>
                    <a:pt x="161" y="49"/>
                  </a:lnTo>
                  <a:lnTo>
                    <a:pt x="196" y="62"/>
                  </a:lnTo>
                  <a:lnTo>
                    <a:pt x="196" y="59"/>
                  </a:lnTo>
                  <a:lnTo>
                    <a:pt x="200" y="49"/>
                  </a:lnTo>
                  <a:lnTo>
                    <a:pt x="200" y="38"/>
                  </a:lnTo>
                  <a:lnTo>
                    <a:pt x="203" y="27"/>
                  </a:lnTo>
                  <a:lnTo>
                    <a:pt x="203" y="20"/>
                  </a:lnTo>
                  <a:lnTo>
                    <a:pt x="203" y="16"/>
                  </a:lnTo>
                  <a:lnTo>
                    <a:pt x="164" y="4"/>
                  </a:lnTo>
                  <a:lnTo>
                    <a:pt x="126" y="0"/>
                  </a:lnTo>
                  <a:lnTo>
                    <a:pt x="71" y="9"/>
                  </a:lnTo>
                  <a:lnTo>
                    <a:pt x="35" y="31"/>
                  </a:lnTo>
                  <a:lnTo>
                    <a:pt x="8" y="62"/>
                  </a:lnTo>
                  <a:lnTo>
                    <a:pt x="0" y="109"/>
                  </a:lnTo>
                  <a:lnTo>
                    <a:pt x="4" y="142"/>
                  </a:lnTo>
                  <a:lnTo>
                    <a:pt x="19" y="166"/>
                  </a:lnTo>
                  <a:lnTo>
                    <a:pt x="41" y="188"/>
                  </a:lnTo>
                  <a:lnTo>
                    <a:pt x="64" y="204"/>
                  </a:lnTo>
                  <a:lnTo>
                    <a:pt x="93" y="215"/>
                  </a:lnTo>
                  <a:lnTo>
                    <a:pt x="120" y="231"/>
                  </a:lnTo>
                  <a:lnTo>
                    <a:pt x="143" y="248"/>
                  </a:lnTo>
                  <a:lnTo>
                    <a:pt x="161" y="265"/>
                  </a:lnTo>
                  <a:lnTo>
                    <a:pt x="164" y="293"/>
                  </a:lnTo>
                  <a:lnTo>
                    <a:pt x="158" y="326"/>
                  </a:lnTo>
                  <a:lnTo>
                    <a:pt x="140" y="347"/>
                  </a:lnTo>
                  <a:lnTo>
                    <a:pt x="112" y="358"/>
                  </a:lnTo>
                  <a:lnTo>
                    <a:pt x="90" y="362"/>
                  </a:lnTo>
                  <a:lnTo>
                    <a:pt x="57" y="358"/>
                  </a:lnTo>
                  <a:lnTo>
                    <a:pt x="30" y="351"/>
                  </a:lnTo>
                  <a:lnTo>
                    <a:pt x="12" y="343"/>
                  </a:lnTo>
                  <a:lnTo>
                    <a:pt x="12" y="347"/>
                  </a:lnTo>
                  <a:lnTo>
                    <a:pt x="8" y="358"/>
                  </a:lnTo>
                  <a:lnTo>
                    <a:pt x="8" y="365"/>
                  </a:lnTo>
                  <a:lnTo>
                    <a:pt x="8" y="378"/>
                  </a:lnTo>
                  <a:lnTo>
                    <a:pt x="4" y="389"/>
                  </a:lnTo>
                  <a:lnTo>
                    <a:pt x="4" y="393"/>
                  </a:lnTo>
                  <a:lnTo>
                    <a:pt x="41" y="404"/>
                  </a:lnTo>
                  <a:lnTo>
                    <a:pt x="83" y="408"/>
                  </a:lnTo>
                  <a:lnTo>
                    <a:pt x="132" y="404"/>
                  </a:lnTo>
                  <a:lnTo>
                    <a:pt x="170" y="389"/>
                  </a:lnTo>
                  <a:lnTo>
                    <a:pt x="200" y="365"/>
                  </a:lnTo>
                  <a:lnTo>
                    <a:pt x="219" y="332"/>
                  </a:lnTo>
                  <a:lnTo>
                    <a:pt x="223" y="293"/>
                  </a:lnTo>
                  <a:lnTo>
                    <a:pt x="219" y="254"/>
                  </a:lnTo>
                  <a:lnTo>
                    <a:pt x="200" y="223"/>
                  </a:lnTo>
                  <a:lnTo>
                    <a:pt x="178" y="201"/>
                  </a:lnTo>
                  <a:lnTo>
                    <a:pt x="150" y="184"/>
                  </a:lnTo>
                  <a:lnTo>
                    <a:pt x="126" y="170"/>
                  </a:lnTo>
                </a:path>
              </a:pathLst>
            </a:custGeom>
            <a:noFill/>
            <a:ln w="0">
              <a:noFill/>
              <a:prstDash val="solid"/>
              <a:round/>
              <a:headEnd/>
              <a:tailEnd/>
            </a:ln>
          </p:spPr>
          <p:txBody>
            <a:bodyPr/>
            <a:lstStyle/>
            <a:p>
              <a:endParaRPr lang="da-DK"/>
            </a:p>
          </p:txBody>
        </p:sp>
        <p:sp>
          <p:nvSpPr>
            <p:cNvPr id="9249" name="Freeform 33"/>
            <p:cNvSpPr>
              <a:spLocks/>
            </p:cNvSpPr>
            <p:nvPr userDrawn="1"/>
          </p:nvSpPr>
          <p:spPr bwMode="auto">
            <a:xfrm>
              <a:off x="5157" y="4099"/>
              <a:ext cx="32" cy="58"/>
            </a:xfrm>
            <a:custGeom>
              <a:avLst/>
              <a:gdLst/>
              <a:ahLst/>
              <a:cxnLst>
                <a:cxn ang="0">
                  <a:pos x="125" y="169"/>
                </a:cxn>
                <a:cxn ang="0">
                  <a:pos x="97" y="153"/>
                </a:cxn>
                <a:cxn ang="0">
                  <a:pos x="75" y="138"/>
                </a:cxn>
                <a:cxn ang="0">
                  <a:pos x="62" y="124"/>
                </a:cxn>
                <a:cxn ang="0">
                  <a:pos x="56" y="99"/>
                </a:cxn>
                <a:cxn ang="0">
                  <a:pos x="65" y="70"/>
                </a:cxn>
                <a:cxn ang="0">
                  <a:pos x="86" y="50"/>
                </a:cxn>
                <a:cxn ang="0">
                  <a:pos x="125" y="46"/>
                </a:cxn>
                <a:cxn ang="0">
                  <a:pos x="163" y="50"/>
                </a:cxn>
                <a:cxn ang="0">
                  <a:pos x="196" y="61"/>
                </a:cxn>
                <a:cxn ang="0">
                  <a:pos x="196" y="57"/>
                </a:cxn>
                <a:cxn ang="0">
                  <a:pos x="200" y="46"/>
                </a:cxn>
                <a:cxn ang="0">
                  <a:pos x="200" y="35"/>
                </a:cxn>
                <a:cxn ang="0">
                  <a:pos x="204" y="27"/>
                </a:cxn>
                <a:cxn ang="0">
                  <a:pos x="204" y="14"/>
                </a:cxn>
                <a:cxn ang="0">
                  <a:pos x="204" y="11"/>
                </a:cxn>
                <a:cxn ang="0">
                  <a:pos x="166" y="3"/>
                </a:cxn>
                <a:cxn ang="0">
                  <a:pos x="125" y="0"/>
                </a:cxn>
                <a:cxn ang="0">
                  <a:pos x="72" y="7"/>
                </a:cxn>
                <a:cxn ang="0">
                  <a:pos x="34" y="27"/>
                </a:cxn>
                <a:cxn ang="0">
                  <a:pos x="8" y="61"/>
                </a:cxn>
                <a:cxn ang="0">
                  <a:pos x="0" y="103"/>
                </a:cxn>
                <a:cxn ang="0">
                  <a:pos x="3" y="138"/>
                </a:cxn>
                <a:cxn ang="0">
                  <a:pos x="19" y="166"/>
                </a:cxn>
                <a:cxn ang="0">
                  <a:pos x="41" y="185"/>
                </a:cxn>
                <a:cxn ang="0">
                  <a:pos x="65" y="199"/>
                </a:cxn>
                <a:cxn ang="0">
                  <a:pos x="94" y="216"/>
                </a:cxn>
                <a:cxn ang="0">
                  <a:pos x="122" y="230"/>
                </a:cxn>
                <a:cxn ang="0">
                  <a:pos x="142" y="246"/>
                </a:cxn>
                <a:cxn ang="0">
                  <a:pos x="163" y="266"/>
                </a:cxn>
                <a:cxn ang="0">
                  <a:pos x="166" y="291"/>
                </a:cxn>
                <a:cxn ang="0">
                  <a:pos x="158" y="323"/>
                </a:cxn>
                <a:cxn ang="0">
                  <a:pos x="138" y="347"/>
                </a:cxn>
                <a:cxn ang="0">
                  <a:pos x="114" y="358"/>
                </a:cxn>
                <a:cxn ang="0">
                  <a:pos x="90" y="358"/>
                </a:cxn>
                <a:cxn ang="0">
                  <a:pos x="56" y="358"/>
                </a:cxn>
                <a:cxn ang="0">
                  <a:pos x="30" y="351"/>
                </a:cxn>
                <a:cxn ang="0">
                  <a:pos x="11" y="341"/>
                </a:cxn>
                <a:cxn ang="0">
                  <a:pos x="11" y="347"/>
                </a:cxn>
                <a:cxn ang="0">
                  <a:pos x="8" y="354"/>
                </a:cxn>
                <a:cxn ang="0">
                  <a:pos x="8" y="366"/>
                </a:cxn>
                <a:cxn ang="0">
                  <a:pos x="8" y="377"/>
                </a:cxn>
                <a:cxn ang="0">
                  <a:pos x="3" y="382"/>
                </a:cxn>
                <a:cxn ang="0">
                  <a:pos x="3" y="387"/>
                </a:cxn>
                <a:cxn ang="0">
                  <a:pos x="41" y="399"/>
                </a:cxn>
                <a:cxn ang="0">
                  <a:pos x="83" y="407"/>
                </a:cxn>
                <a:cxn ang="0">
                  <a:pos x="131" y="399"/>
                </a:cxn>
                <a:cxn ang="0">
                  <a:pos x="169" y="382"/>
                </a:cxn>
                <a:cxn ang="0">
                  <a:pos x="200" y="362"/>
                </a:cxn>
                <a:cxn ang="0">
                  <a:pos x="218" y="330"/>
                </a:cxn>
                <a:cxn ang="0">
                  <a:pos x="223" y="288"/>
                </a:cxn>
                <a:cxn ang="0">
                  <a:pos x="218" y="249"/>
                </a:cxn>
                <a:cxn ang="0">
                  <a:pos x="200" y="224"/>
                </a:cxn>
                <a:cxn ang="0">
                  <a:pos x="177" y="199"/>
                </a:cxn>
                <a:cxn ang="0">
                  <a:pos x="152" y="180"/>
                </a:cxn>
                <a:cxn ang="0">
                  <a:pos x="125" y="169"/>
                </a:cxn>
              </a:cxnLst>
              <a:rect l="0" t="0" r="r" b="b"/>
              <a:pathLst>
                <a:path w="223" h="407">
                  <a:moveTo>
                    <a:pt x="125" y="169"/>
                  </a:moveTo>
                  <a:lnTo>
                    <a:pt x="97" y="153"/>
                  </a:lnTo>
                  <a:lnTo>
                    <a:pt x="75" y="138"/>
                  </a:lnTo>
                  <a:lnTo>
                    <a:pt x="62" y="124"/>
                  </a:lnTo>
                  <a:lnTo>
                    <a:pt x="56" y="99"/>
                  </a:lnTo>
                  <a:lnTo>
                    <a:pt x="65" y="70"/>
                  </a:lnTo>
                  <a:lnTo>
                    <a:pt x="86" y="50"/>
                  </a:lnTo>
                  <a:lnTo>
                    <a:pt x="125" y="46"/>
                  </a:lnTo>
                  <a:lnTo>
                    <a:pt x="163" y="50"/>
                  </a:lnTo>
                  <a:lnTo>
                    <a:pt x="196" y="61"/>
                  </a:lnTo>
                  <a:lnTo>
                    <a:pt x="196" y="57"/>
                  </a:lnTo>
                  <a:lnTo>
                    <a:pt x="200" y="46"/>
                  </a:lnTo>
                  <a:lnTo>
                    <a:pt x="200" y="35"/>
                  </a:lnTo>
                  <a:lnTo>
                    <a:pt x="204" y="27"/>
                  </a:lnTo>
                  <a:lnTo>
                    <a:pt x="204" y="14"/>
                  </a:lnTo>
                  <a:lnTo>
                    <a:pt x="204" y="11"/>
                  </a:lnTo>
                  <a:lnTo>
                    <a:pt x="166" y="3"/>
                  </a:lnTo>
                  <a:lnTo>
                    <a:pt x="125" y="0"/>
                  </a:lnTo>
                  <a:lnTo>
                    <a:pt x="72" y="7"/>
                  </a:lnTo>
                  <a:lnTo>
                    <a:pt x="34" y="27"/>
                  </a:lnTo>
                  <a:lnTo>
                    <a:pt x="8" y="61"/>
                  </a:lnTo>
                  <a:lnTo>
                    <a:pt x="0" y="103"/>
                  </a:lnTo>
                  <a:lnTo>
                    <a:pt x="3" y="138"/>
                  </a:lnTo>
                  <a:lnTo>
                    <a:pt x="19" y="166"/>
                  </a:lnTo>
                  <a:lnTo>
                    <a:pt x="41" y="185"/>
                  </a:lnTo>
                  <a:lnTo>
                    <a:pt x="65" y="199"/>
                  </a:lnTo>
                  <a:lnTo>
                    <a:pt x="94" y="216"/>
                  </a:lnTo>
                  <a:lnTo>
                    <a:pt x="122" y="230"/>
                  </a:lnTo>
                  <a:lnTo>
                    <a:pt x="142" y="246"/>
                  </a:lnTo>
                  <a:lnTo>
                    <a:pt x="163" y="266"/>
                  </a:lnTo>
                  <a:lnTo>
                    <a:pt x="166" y="291"/>
                  </a:lnTo>
                  <a:lnTo>
                    <a:pt x="158" y="323"/>
                  </a:lnTo>
                  <a:lnTo>
                    <a:pt x="138" y="347"/>
                  </a:lnTo>
                  <a:lnTo>
                    <a:pt x="114" y="358"/>
                  </a:lnTo>
                  <a:lnTo>
                    <a:pt x="90" y="358"/>
                  </a:lnTo>
                  <a:lnTo>
                    <a:pt x="56" y="358"/>
                  </a:lnTo>
                  <a:lnTo>
                    <a:pt x="30" y="351"/>
                  </a:lnTo>
                  <a:lnTo>
                    <a:pt x="11" y="341"/>
                  </a:lnTo>
                  <a:lnTo>
                    <a:pt x="11" y="347"/>
                  </a:lnTo>
                  <a:lnTo>
                    <a:pt x="8" y="354"/>
                  </a:lnTo>
                  <a:lnTo>
                    <a:pt x="8" y="366"/>
                  </a:lnTo>
                  <a:lnTo>
                    <a:pt x="8" y="377"/>
                  </a:lnTo>
                  <a:lnTo>
                    <a:pt x="3" y="382"/>
                  </a:lnTo>
                  <a:lnTo>
                    <a:pt x="3" y="387"/>
                  </a:lnTo>
                  <a:lnTo>
                    <a:pt x="41" y="399"/>
                  </a:lnTo>
                  <a:lnTo>
                    <a:pt x="83" y="407"/>
                  </a:lnTo>
                  <a:lnTo>
                    <a:pt x="131" y="399"/>
                  </a:lnTo>
                  <a:lnTo>
                    <a:pt x="169" y="382"/>
                  </a:lnTo>
                  <a:lnTo>
                    <a:pt x="200" y="362"/>
                  </a:lnTo>
                  <a:lnTo>
                    <a:pt x="218" y="330"/>
                  </a:lnTo>
                  <a:lnTo>
                    <a:pt x="223" y="288"/>
                  </a:lnTo>
                  <a:lnTo>
                    <a:pt x="218" y="249"/>
                  </a:lnTo>
                  <a:lnTo>
                    <a:pt x="200" y="224"/>
                  </a:lnTo>
                  <a:lnTo>
                    <a:pt x="177" y="199"/>
                  </a:lnTo>
                  <a:lnTo>
                    <a:pt x="152" y="180"/>
                  </a:lnTo>
                  <a:lnTo>
                    <a:pt x="125" y="169"/>
                  </a:lnTo>
                  <a:close/>
                </a:path>
              </a:pathLst>
            </a:custGeom>
            <a:solidFill>
              <a:srgbClr val="FFFFFF"/>
            </a:solidFill>
            <a:ln w="9525">
              <a:noFill/>
              <a:round/>
              <a:headEnd/>
              <a:tailEnd/>
            </a:ln>
          </p:spPr>
          <p:txBody>
            <a:bodyPr/>
            <a:lstStyle/>
            <a:p>
              <a:endParaRPr lang="da-DK"/>
            </a:p>
          </p:txBody>
        </p:sp>
        <p:sp>
          <p:nvSpPr>
            <p:cNvPr id="9250" name="Freeform 34"/>
            <p:cNvSpPr>
              <a:spLocks/>
            </p:cNvSpPr>
            <p:nvPr userDrawn="1"/>
          </p:nvSpPr>
          <p:spPr bwMode="auto">
            <a:xfrm>
              <a:off x="5157" y="4099"/>
              <a:ext cx="32" cy="58"/>
            </a:xfrm>
            <a:custGeom>
              <a:avLst/>
              <a:gdLst/>
              <a:ahLst/>
              <a:cxnLst>
                <a:cxn ang="0">
                  <a:pos x="125" y="169"/>
                </a:cxn>
                <a:cxn ang="0">
                  <a:pos x="97" y="153"/>
                </a:cxn>
                <a:cxn ang="0">
                  <a:pos x="75" y="138"/>
                </a:cxn>
                <a:cxn ang="0">
                  <a:pos x="62" y="124"/>
                </a:cxn>
                <a:cxn ang="0">
                  <a:pos x="56" y="99"/>
                </a:cxn>
                <a:cxn ang="0">
                  <a:pos x="65" y="70"/>
                </a:cxn>
                <a:cxn ang="0">
                  <a:pos x="86" y="50"/>
                </a:cxn>
                <a:cxn ang="0">
                  <a:pos x="125" y="46"/>
                </a:cxn>
                <a:cxn ang="0">
                  <a:pos x="163" y="50"/>
                </a:cxn>
                <a:cxn ang="0">
                  <a:pos x="196" y="61"/>
                </a:cxn>
                <a:cxn ang="0">
                  <a:pos x="196" y="57"/>
                </a:cxn>
                <a:cxn ang="0">
                  <a:pos x="200" y="46"/>
                </a:cxn>
                <a:cxn ang="0">
                  <a:pos x="200" y="35"/>
                </a:cxn>
                <a:cxn ang="0">
                  <a:pos x="204" y="27"/>
                </a:cxn>
                <a:cxn ang="0">
                  <a:pos x="204" y="14"/>
                </a:cxn>
                <a:cxn ang="0">
                  <a:pos x="204" y="11"/>
                </a:cxn>
                <a:cxn ang="0">
                  <a:pos x="166" y="3"/>
                </a:cxn>
                <a:cxn ang="0">
                  <a:pos x="125" y="0"/>
                </a:cxn>
                <a:cxn ang="0">
                  <a:pos x="72" y="7"/>
                </a:cxn>
                <a:cxn ang="0">
                  <a:pos x="34" y="27"/>
                </a:cxn>
                <a:cxn ang="0">
                  <a:pos x="8" y="61"/>
                </a:cxn>
                <a:cxn ang="0">
                  <a:pos x="0" y="103"/>
                </a:cxn>
                <a:cxn ang="0">
                  <a:pos x="3" y="138"/>
                </a:cxn>
                <a:cxn ang="0">
                  <a:pos x="19" y="166"/>
                </a:cxn>
                <a:cxn ang="0">
                  <a:pos x="41" y="185"/>
                </a:cxn>
                <a:cxn ang="0">
                  <a:pos x="65" y="199"/>
                </a:cxn>
                <a:cxn ang="0">
                  <a:pos x="94" y="216"/>
                </a:cxn>
                <a:cxn ang="0">
                  <a:pos x="122" y="230"/>
                </a:cxn>
                <a:cxn ang="0">
                  <a:pos x="142" y="246"/>
                </a:cxn>
                <a:cxn ang="0">
                  <a:pos x="163" y="266"/>
                </a:cxn>
                <a:cxn ang="0">
                  <a:pos x="166" y="291"/>
                </a:cxn>
                <a:cxn ang="0">
                  <a:pos x="158" y="323"/>
                </a:cxn>
                <a:cxn ang="0">
                  <a:pos x="138" y="347"/>
                </a:cxn>
                <a:cxn ang="0">
                  <a:pos x="114" y="358"/>
                </a:cxn>
                <a:cxn ang="0">
                  <a:pos x="90" y="358"/>
                </a:cxn>
                <a:cxn ang="0">
                  <a:pos x="56" y="358"/>
                </a:cxn>
                <a:cxn ang="0">
                  <a:pos x="30" y="351"/>
                </a:cxn>
                <a:cxn ang="0">
                  <a:pos x="11" y="341"/>
                </a:cxn>
                <a:cxn ang="0">
                  <a:pos x="11" y="347"/>
                </a:cxn>
                <a:cxn ang="0">
                  <a:pos x="8" y="354"/>
                </a:cxn>
                <a:cxn ang="0">
                  <a:pos x="8" y="366"/>
                </a:cxn>
                <a:cxn ang="0">
                  <a:pos x="8" y="377"/>
                </a:cxn>
                <a:cxn ang="0">
                  <a:pos x="3" y="382"/>
                </a:cxn>
                <a:cxn ang="0">
                  <a:pos x="3" y="387"/>
                </a:cxn>
                <a:cxn ang="0">
                  <a:pos x="41" y="399"/>
                </a:cxn>
                <a:cxn ang="0">
                  <a:pos x="83" y="407"/>
                </a:cxn>
                <a:cxn ang="0">
                  <a:pos x="131" y="399"/>
                </a:cxn>
                <a:cxn ang="0">
                  <a:pos x="169" y="382"/>
                </a:cxn>
                <a:cxn ang="0">
                  <a:pos x="200" y="362"/>
                </a:cxn>
                <a:cxn ang="0">
                  <a:pos x="218" y="330"/>
                </a:cxn>
                <a:cxn ang="0">
                  <a:pos x="223" y="288"/>
                </a:cxn>
                <a:cxn ang="0">
                  <a:pos x="218" y="249"/>
                </a:cxn>
                <a:cxn ang="0">
                  <a:pos x="200" y="224"/>
                </a:cxn>
                <a:cxn ang="0">
                  <a:pos x="177" y="199"/>
                </a:cxn>
                <a:cxn ang="0">
                  <a:pos x="152" y="180"/>
                </a:cxn>
                <a:cxn ang="0">
                  <a:pos x="125" y="169"/>
                </a:cxn>
              </a:cxnLst>
              <a:rect l="0" t="0" r="r" b="b"/>
              <a:pathLst>
                <a:path w="223" h="407">
                  <a:moveTo>
                    <a:pt x="125" y="169"/>
                  </a:moveTo>
                  <a:lnTo>
                    <a:pt x="97" y="153"/>
                  </a:lnTo>
                  <a:lnTo>
                    <a:pt x="75" y="138"/>
                  </a:lnTo>
                  <a:lnTo>
                    <a:pt x="62" y="124"/>
                  </a:lnTo>
                  <a:lnTo>
                    <a:pt x="56" y="99"/>
                  </a:lnTo>
                  <a:lnTo>
                    <a:pt x="65" y="70"/>
                  </a:lnTo>
                  <a:lnTo>
                    <a:pt x="86" y="50"/>
                  </a:lnTo>
                  <a:lnTo>
                    <a:pt x="125" y="46"/>
                  </a:lnTo>
                  <a:lnTo>
                    <a:pt x="163" y="50"/>
                  </a:lnTo>
                  <a:lnTo>
                    <a:pt x="196" y="61"/>
                  </a:lnTo>
                  <a:lnTo>
                    <a:pt x="196" y="57"/>
                  </a:lnTo>
                  <a:lnTo>
                    <a:pt x="200" y="46"/>
                  </a:lnTo>
                  <a:lnTo>
                    <a:pt x="200" y="35"/>
                  </a:lnTo>
                  <a:lnTo>
                    <a:pt x="204" y="27"/>
                  </a:lnTo>
                  <a:lnTo>
                    <a:pt x="204" y="14"/>
                  </a:lnTo>
                  <a:lnTo>
                    <a:pt x="204" y="11"/>
                  </a:lnTo>
                  <a:lnTo>
                    <a:pt x="166" y="3"/>
                  </a:lnTo>
                  <a:lnTo>
                    <a:pt x="125" y="0"/>
                  </a:lnTo>
                  <a:lnTo>
                    <a:pt x="72" y="7"/>
                  </a:lnTo>
                  <a:lnTo>
                    <a:pt x="34" y="27"/>
                  </a:lnTo>
                  <a:lnTo>
                    <a:pt x="8" y="61"/>
                  </a:lnTo>
                  <a:lnTo>
                    <a:pt x="0" y="103"/>
                  </a:lnTo>
                  <a:lnTo>
                    <a:pt x="3" y="138"/>
                  </a:lnTo>
                  <a:lnTo>
                    <a:pt x="19" y="166"/>
                  </a:lnTo>
                  <a:lnTo>
                    <a:pt x="41" y="185"/>
                  </a:lnTo>
                  <a:lnTo>
                    <a:pt x="65" y="199"/>
                  </a:lnTo>
                  <a:lnTo>
                    <a:pt x="94" y="216"/>
                  </a:lnTo>
                  <a:lnTo>
                    <a:pt x="122" y="230"/>
                  </a:lnTo>
                  <a:lnTo>
                    <a:pt x="142" y="246"/>
                  </a:lnTo>
                  <a:lnTo>
                    <a:pt x="163" y="266"/>
                  </a:lnTo>
                  <a:lnTo>
                    <a:pt x="166" y="291"/>
                  </a:lnTo>
                  <a:lnTo>
                    <a:pt x="158" y="323"/>
                  </a:lnTo>
                  <a:lnTo>
                    <a:pt x="138" y="347"/>
                  </a:lnTo>
                  <a:lnTo>
                    <a:pt x="114" y="358"/>
                  </a:lnTo>
                  <a:lnTo>
                    <a:pt x="90" y="358"/>
                  </a:lnTo>
                  <a:lnTo>
                    <a:pt x="56" y="358"/>
                  </a:lnTo>
                  <a:lnTo>
                    <a:pt x="30" y="351"/>
                  </a:lnTo>
                  <a:lnTo>
                    <a:pt x="11" y="341"/>
                  </a:lnTo>
                  <a:lnTo>
                    <a:pt x="11" y="347"/>
                  </a:lnTo>
                  <a:lnTo>
                    <a:pt x="8" y="354"/>
                  </a:lnTo>
                  <a:lnTo>
                    <a:pt x="8" y="366"/>
                  </a:lnTo>
                  <a:lnTo>
                    <a:pt x="8" y="377"/>
                  </a:lnTo>
                  <a:lnTo>
                    <a:pt x="3" y="382"/>
                  </a:lnTo>
                  <a:lnTo>
                    <a:pt x="3" y="387"/>
                  </a:lnTo>
                  <a:lnTo>
                    <a:pt x="41" y="399"/>
                  </a:lnTo>
                  <a:lnTo>
                    <a:pt x="83" y="407"/>
                  </a:lnTo>
                  <a:lnTo>
                    <a:pt x="131" y="399"/>
                  </a:lnTo>
                  <a:lnTo>
                    <a:pt x="169" y="382"/>
                  </a:lnTo>
                  <a:lnTo>
                    <a:pt x="200" y="362"/>
                  </a:lnTo>
                  <a:lnTo>
                    <a:pt x="218" y="330"/>
                  </a:lnTo>
                  <a:lnTo>
                    <a:pt x="223" y="288"/>
                  </a:lnTo>
                  <a:lnTo>
                    <a:pt x="218" y="249"/>
                  </a:lnTo>
                  <a:lnTo>
                    <a:pt x="200" y="224"/>
                  </a:lnTo>
                  <a:lnTo>
                    <a:pt x="177" y="199"/>
                  </a:lnTo>
                  <a:lnTo>
                    <a:pt x="152" y="180"/>
                  </a:lnTo>
                  <a:lnTo>
                    <a:pt x="125" y="169"/>
                  </a:lnTo>
                </a:path>
              </a:pathLst>
            </a:custGeom>
            <a:noFill/>
            <a:ln w="0">
              <a:noFill/>
              <a:prstDash val="solid"/>
              <a:round/>
              <a:headEnd/>
              <a:tailEnd/>
            </a:ln>
          </p:spPr>
          <p:txBody>
            <a:bodyPr/>
            <a:lstStyle/>
            <a:p>
              <a:endParaRPr lang="da-DK"/>
            </a:p>
          </p:txBody>
        </p:sp>
        <p:sp>
          <p:nvSpPr>
            <p:cNvPr id="9251" name="Freeform 35"/>
            <p:cNvSpPr>
              <a:spLocks/>
            </p:cNvSpPr>
            <p:nvPr userDrawn="1"/>
          </p:nvSpPr>
          <p:spPr bwMode="auto">
            <a:xfrm>
              <a:off x="5199" y="4100"/>
              <a:ext cx="42" cy="56"/>
            </a:xfrm>
            <a:custGeom>
              <a:avLst/>
              <a:gdLst/>
              <a:ahLst/>
              <a:cxnLst>
                <a:cxn ang="0">
                  <a:pos x="0" y="47"/>
                </a:cxn>
                <a:cxn ang="0">
                  <a:pos x="9" y="47"/>
                </a:cxn>
                <a:cxn ang="0">
                  <a:pos x="42" y="47"/>
                </a:cxn>
                <a:cxn ang="0">
                  <a:pos x="77" y="47"/>
                </a:cxn>
                <a:cxn ang="0">
                  <a:pos x="105" y="47"/>
                </a:cxn>
                <a:cxn ang="0">
                  <a:pos x="119" y="47"/>
                </a:cxn>
                <a:cxn ang="0">
                  <a:pos x="119" y="61"/>
                </a:cxn>
                <a:cxn ang="0">
                  <a:pos x="119" y="93"/>
                </a:cxn>
                <a:cxn ang="0">
                  <a:pos x="119" y="139"/>
                </a:cxn>
                <a:cxn ang="0">
                  <a:pos x="119" y="193"/>
                </a:cxn>
                <a:cxn ang="0">
                  <a:pos x="119" y="252"/>
                </a:cxn>
                <a:cxn ang="0">
                  <a:pos x="119" y="305"/>
                </a:cxn>
                <a:cxn ang="0">
                  <a:pos x="119" y="351"/>
                </a:cxn>
                <a:cxn ang="0">
                  <a:pos x="119" y="379"/>
                </a:cxn>
                <a:cxn ang="0">
                  <a:pos x="119" y="396"/>
                </a:cxn>
                <a:cxn ang="0">
                  <a:pos x="124" y="396"/>
                </a:cxn>
                <a:cxn ang="0">
                  <a:pos x="135" y="396"/>
                </a:cxn>
                <a:cxn ang="0">
                  <a:pos x="146" y="396"/>
                </a:cxn>
                <a:cxn ang="0">
                  <a:pos x="157" y="396"/>
                </a:cxn>
                <a:cxn ang="0">
                  <a:pos x="165"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3" y="47"/>
                </a:cxn>
                <a:cxn ang="0">
                  <a:pos x="214" y="47"/>
                </a:cxn>
                <a:cxn ang="0">
                  <a:pos x="246" y="47"/>
                </a:cxn>
                <a:cxn ang="0">
                  <a:pos x="279" y="47"/>
                </a:cxn>
                <a:cxn ang="0">
                  <a:pos x="293" y="47"/>
                </a:cxn>
                <a:cxn ang="0">
                  <a:pos x="293" y="43"/>
                </a:cxn>
                <a:cxn ang="0">
                  <a:pos x="293" y="35"/>
                </a:cxn>
                <a:cxn ang="0">
                  <a:pos x="293" y="24"/>
                </a:cxn>
                <a:cxn ang="0">
                  <a:pos x="293" y="16"/>
                </a:cxn>
                <a:cxn ang="0">
                  <a:pos x="293" y="8"/>
                </a:cxn>
                <a:cxn ang="0">
                  <a:pos x="293" y="0"/>
                </a:cxn>
                <a:cxn ang="0">
                  <a:pos x="279" y="0"/>
                </a:cxn>
                <a:cxn ang="0">
                  <a:pos x="243" y="0"/>
                </a:cxn>
                <a:cxn ang="0">
                  <a:pos x="198" y="0"/>
                </a:cxn>
                <a:cxn ang="0">
                  <a:pos x="146" y="0"/>
                </a:cxn>
                <a:cxn ang="0">
                  <a:pos x="90" y="0"/>
                </a:cxn>
                <a:cxn ang="0">
                  <a:pos x="45" y="0"/>
                </a:cxn>
                <a:cxn ang="0">
                  <a:pos x="9" y="0"/>
                </a:cxn>
                <a:cxn ang="0">
                  <a:pos x="0" y="0"/>
                </a:cxn>
                <a:cxn ang="0">
                  <a:pos x="0" y="8"/>
                </a:cxn>
                <a:cxn ang="0">
                  <a:pos x="0" y="16"/>
                </a:cxn>
                <a:cxn ang="0">
                  <a:pos x="0" y="24"/>
                </a:cxn>
                <a:cxn ang="0">
                  <a:pos x="0" y="35"/>
                </a:cxn>
                <a:cxn ang="0">
                  <a:pos x="0" y="43"/>
                </a:cxn>
                <a:cxn ang="0">
                  <a:pos x="0" y="47"/>
                </a:cxn>
              </a:cxnLst>
              <a:rect l="0" t="0" r="r" b="b"/>
              <a:pathLst>
                <a:path w="293" h="396">
                  <a:moveTo>
                    <a:pt x="0" y="47"/>
                  </a:moveTo>
                  <a:lnTo>
                    <a:pt x="9" y="47"/>
                  </a:lnTo>
                  <a:lnTo>
                    <a:pt x="42" y="47"/>
                  </a:lnTo>
                  <a:lnTo>
                    <a:pt x="77" y="47"/>
                  </a:lnTo>
                  <a:lnTo>
                    <a:pt x="105" y="47"/>
                  </a:lnTo>
                  <a:lnTo>
                    <a:pt x="119" y="47"/>
                  </a:lnTo>
                  <a:lnTo>
                    <a:pt x="119" y="61"/>
                  </a:lnTo>
                  <a:lnTo>
                    <a:pt x="119" y="93"/>
                  </a:lnTo>
                  <a:lnTo>
                    <a:pt x="119" y="139"/>
                  </a:lnTo>
                  <a:lnTo>
                    <a:pt x="119" y="193"/>
                  </a:lnTo>
                  <a:lnTo>
                    <a:pt x="119" y="252"/>
                  </a:lnTo>
                  <a:lnTo>
                    <a:pt x="119" y="305"/>
                  </a:lnTo>
                  <a:lnTo>
                    <a:pt x="119" y="351"/>
                  </a:lnTo>
                  <a:lnTo>
                    <a:pt x="119" y="379"/>
                  </a:lnTo>
                  <a:lnTo>
                    <a:pt x="119" y="396"/>
                  </a:lnTo>
                  <a:lnTo>
                    <a:pt x="124" y="396"/>
                  </a:lnTo>
                  <a:lnTo>
                    <a:pt x="135" y="396"/>
                  </a:lnTo>
                  <a:lnTo>
                    <a:pt x="146" y="396"/>
                  </a:lnTo>
                  <a:lnTo>
                    <a:pt x="157" y="396"/>
                  </a:lnTo>
                  <a:lnTo>
                    <a:pt x="165"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3" y="47"/>
                  </a:lnTo>
                  <a:lnTo>
                    <a:pt x="214" y="47"/>
                  </a:lnTo>
                  <a:lnTo>
                    <a:pt x="246" y="47"/>
                  </a:lnTo>
                  <a:lnTo>
                    <a:pt x="279" y="47"/>
                  </a:lnTo>
                  <a:lnTo>
                    <a:pt x="293" y="47"/>
                  </a:lnTo>
                  <a:lnTo>
                    <a:pt x="293" y="43"/>
                  </a:lnTo>
                  <a:lnTo>
                    <a:pt x="293" y="35"/>
                  </a:lnTo>
                  <a:lnTo>
                    <a:pt x="293" y="24"/>
                  </a:lnTo>
                  <a:lnTo>
                    <a:pt x="293" y="16"/>
                  </a:lnTo>
                  <a:lnTo>
                    <a:pt x="293" y="8"/>
                  </a:lnTo>
                  <a:lnTo>
                    <a:pt x="293" y="0"/>
                  </a:lnTo>
                  <a:lnTo>
                    <a:pt x="279" y="0"/>
                  </a:lnTo>
                  <a:lnTo>
                    <a:pt x="243" y="0"/>
                  </a:lnTo>
                  <a:lnTo>
                    <a:pt x="198" y="0"/>
                  </a:lnTo>
                  <a:lnTo>
                    <a:pt x="146" y="0"/>
                  </a:lnTo>
                  <a:lnTo>
                    <a:pt x="90" y="0"/>
                  </a:lnTo>
                  <a:lnTo>
                    <a:pt x="45" y="0"/>
                  </a:lnTo>
                  <a:lnTo>
                    <a:pt x="9" y="0"/>
                  </a:lnTo>
                  <a:lnTo>
                    <a:pt x="0" y="0"/>
                  </a:lnTo>
                  <a:lnTo>
                    <a:pt x="0" y="8"/>
                  </a:lnTo>
                  <a:lnTo>
                    <a:pt x="0" y="16"/>
                  </a:lnTo>
                  <a:lnTo>
                    <a:pt x="0" y="24"/>
                  </a:lnTo>
                  <a:lnTo>
                    <a:pt x="0" y="35"/>
                  </a:lnTo>
                  <a:lnTo>
                    <a:pt x="0" y="43"/>
                  </a:lnTo>
                  <a:lnTo>
                    <a:pt x="0" y="47"/>
                  </a:lnTo>
                  <a:close/>
                </a:path>
              </a:pathLst>
            </a:custGeom>
            <a:solidFill>
              <a:srgbClr val="FFFFFF"/>
            </a:solidFill>
            <a:ln w="9525">
              <a:noFill/>
              <a:round/>
              <a:headEnd/>
              <a:tailEnd/>
            </a:ln>
          </p:spPr>
          <p:txBody>
            <a:bodyPr/>
            <a:lstStyle/>
            <a:p>
              <a:endParaRPr lang="da-DK"/>
            </a:p>
          </p:txBody>
        </p:sp>
        <p:sp>
          <p:nvSpPr>
            <p:cNvPr id="9252" name="Freeform 36"/>
            <p:cNvSpPr>
              <a:spLocks/>
            </p:cNvSpPr>
            <p:nvPr userDrawn="1"/>
          </p:nvSpPr>
          <p:spPr bwMode="auto">
            <a:xfrm>
              <a:off x="5199" y="4100"/>
              <a:ext cx="42" cy="56"/>
            </a:xfrm>
            <a:custGeom>
              <a:avLst/>
              <a:gdLst/>
              <a:ahLst/>
              <a:cxnLst>
                <a:cxn ang="0">
                  <a:pos x="0" y="47"/>
                </a:cxn>
                <a:cxn ang="0">
                  <a:pos x="9" y="47"/>
                </a:cxn>
                <a:cxn ang="0">
                  <a:pos x="42" y="47"/>
                </a:cxn>
                <a:cxn ang="0">
                  <a:pos x="77" y="47"/>
                </a:cxn>
                <a:cxn ang="0">
                  <a:pos x="105" y="47"/>
                </a:cxn>
                <a:cxn ang="0">
                  <a:pos x="119" y="47"/>
                </a:cxn>
                <a:cxn ang="0">
                  <a:pos x="119" y="61"/>
                </a:cxn>
                <a:cxn ang="0">
                  <a:pos x="119" y="93"/>
                </a:cxn>
                <a:cxn ang="0">
                  <a:pos x="119" y="139"/>
                </a:cxn>
                <a:cxn ang="0">
                  <a:pos x="119" y="193"/>
                </a:cxn>
                <a:cxn ang="0">
                  <a:pos x="119" y="252"/>
                </a:cxn>
                <a:cxn ang="0">
                  <a:pos x="119" y="305"/>
                </a:cxn>
                <a:cxn ang="0">
                  <a:pos x="119" y="351"/>
                </a:cxn>
                <a:cxn ang="0">
                  <a:pos x="119" y="379"/>
                </a:cxn>
                <a:cxn ang="0">
                  <a:pos x="119" y="396"/>
                </a:cxn>
                <a:cxn ang="0">
                  <a:pos x="124" y="396"/>
                </a:cxn>
                <a:cxn ang="0">
                  <a:pos x="135" y="396"/>
                </a:cxn>
                <a:cxn ang="0">
                  <a:pos x="146" y="396"/>
                </a:cxn>
                <a:cxn ang="0">
                  <a:pos x="157" y="396"/>
                </a:cxn>
                <a:cxn ang="0">
                  <a:pos x="165"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3" y="47"/>
                </a:cxn>
                <a:cxn ang="0">
                  <a:pos x="214" y="47"/>
                </a:cxn>
                <a:cxn ang="0">
                  <a:pos x="246" y="47"/>
                </a:cxn>
                <a:cxn ang="0">
                  <a:pos x="279" y="47"/>
                </a:cxn>
                <a:cxn ang="0">
                  <a:pos x="293" y="47"/>
                </a:cxn>
                <a:cxn ang="0">
                  <a:pos x="293" y="43"/>
                </a:cxn>
                <a:cxn ang="0">
                  <a:pos x="293" y="35"/>
                </a:cxn>
                <a:cxn ang="0">
                  <a:pos x="293" y="24"/>
                </a:cxn>
                <a:cxn ang="0">
                  <a:pos x="293" y="16"/>
                </a:cxn>
                <a:cxn ang="0">
                  <a:pos x="293" y="8"/>
                </a:cxn>
                <a:cxn ang="0">
                  <a:pos x="293" y="0"/>
                </a:cxn>
                <a:cxn ang="0">
                  <a:pos x="279" y="0"/>
                </a:cxn>
                <a:cxn ang="0">
                  <a:pos x="243" y="0"/>
                </a:cxn>
                <a:cxn ang="0">
                  <a:pos x="198" y="0"/>
                </a:cxn>
                <a:cxn ang="0">
                  <a:pos x="146" y="0"/>
                </a:cxn>
                <a:cxn ang="0">
                  <a:pos x="90" y="0"/>
                </a:cxn>
                <a:cxn ang="0">
                  <a:pos x="45" y="0"/>
                </a:cxn>
                <a:cxn ang="0">
                  <a:pos x="9" y="0"/>
                </a:cxn>
                <a:cxn ang="0">
                  <a:pos x="0" y="0"/>
                </a:cxn>
                <a:cxn ang="0">
                  <a:pos x="0" y="8"/>
                </a:cxn>
                <a:cxn ang="0">
                  <a:pos x="0" y="16"/>
                </a:cxn>
                <a:cxn ang="0">
                  <a:pos x="0" y="24"/>
                </a:cxn>
                <a:cxn ang="0">
                  <a:pos x="0" y="35"/>
                </a:cxn>
                <a:cxn ang="0">
                  <a:pos x="0" y="43"/>
                </a:cxn>
                <a:cxn ang="0">
                  <a:pos x="0" y="47"/>
                </a:cxn>
              </a:cxnLst>
              <a:rect l="0" t="0" r="r" b="b"/>
              <a:pathLst>
                <a:path w="293" h="396">
                  <a:moveTo>
                    <a:pt x="0" y="47"/>
                  </a:moveTo>
                  <a:lnTo>
                    <a:pt x="9" y="47"/>
                  </a:lnTo>
                  <a:lnTo>
                    <a:pt x="42" y="47"/>
                  </a:lnTo>
                  <a:lnTo>
                    <a:pt x="77" y="47"/>
                  </a:lnTo>
                  <a:lnTo>
                    <a:pt x="105" y="47"/>
                  </a:lnTo>
                  <a:lnTo>
                    <a:pt x="119" y="47"/>
                  </a:lnTo>
                  <a:lnTo>
                    <a:pt x="119" y="61"/>
                  </a:lnTo>
                  <a:lnTo>
                    <a:pt x="119" y="93"/>
                  </a:lnTo>
                  <a:lnTo>
                    <a:pt x="119" y="139"/>
                  </a:lnTo>
                  <a:lnTo>
                    <a:pt x="119" y="193"/>
                  </a:lnTo>
                  <a:lnTo>
                    <a:pt x="119" y="252"/>
                  </a:lnTo>
                  <a:lnTo>
                    <a:pt x="119" y="305"/>
                  </a:lnTo>
                  <a:lnTo>
                    <a:pt x="119" y="351"/>
                  </a:lnTo>
                  <a:lnTo>
                    <a:pt x="119" y="379"/>
                  </a:lnTo>
                  <a:lnTo>
                    <a:pt x="119" y="396"/>
                  </a:lnTo>
                  <a:lnTo>
                    <a:pt x="124" y="396"/>
                  </a:lnTo>
                  <a:lnTo>
                    <a:pt x="135" y="396"/>
                  </a:lnTo>
                  <a:lnTo>
                    <a:pt x="146" y="396"/>
                  </a:lnTo>
                  <a:lnTo>
                    <a:pt x="157" y="396"/>
                  </a:lnTo>
                  <a:lnTo>
                    <a:pt x="165"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3" y="47"/>
                  </a:lnTo>
                  <a:lnTo>
                    <a:pt x="214" y="47"/>
                  </a:lnTo>
                  <a:lnTo>
                    <a:pt x="246" y="47"/>
                  </a:lnTo>
                  <a:lnTo>
                    <a:pt x="279" y="47"/>
                  </a:lnTo>
                  <a:lnTo>
                    <a:pt x="293" y="47"/>
                  </a:lnTo>
                  <a:lnTo>
                    <a:pt x="293" y="43"/>
                  </a:lnTo>
                  <a:lnTo>
                    <a:pt x="293" y="35"/>
                  </a:lnTo>
                  <a:lnTo>
                    <a:pt x="293" y="24"/>
                  </a:lnTo>
                  <a:lnTo>
                    <a:pt x="293" y="16"/>
                  </a:lnTo>
                  <a:lnTo>
                    <a:pt x="293" y="8"/>
                  </a:lnTo>
                  <a:lnTo>
                    <a:pt x="293" y="0"/>
                  </a:lnTo>
                  <a:lnTo>
                    <a:pt x="279" y="0"/>
                  </a:lnTo>
                  <a:lnTo>
                    <a:pt x="243" y="0"/>
                  </a:lnTo>
                  <a:lnTo>
                    <a:pt x="198" y="0"/>
                  </a:lnTo>
                  <a:lnTo>
                    <a:pt x="146" y="0"/>
                  </a:lnTo>
                  <a:lnTo>
                    <a:pt x="90" y="0"/>
                  </a:lnTo>
                  <a:lnTo>
                    <a:pt x="45" y="0"/>
                  </a:lnTo>
                  <a:lnTo>
                    <a:pt x="9" y="0"/>
                  </a:lnTo>
                  <a:lnTo>
                    <a:pt x="0" y="0"/>
                  </a:lnTo>
                  <a:lnTo>
                    <a:pt x="0" y="8"/>
                  </a:lnTo>
                  <a:lnTo>
                    <a:pt x="0" y="16"/>
                  </a:lnTo>
                  <a:lnTo>
                    <a:pt x="0" y="24"/>
                  </a:lnTo>
                  <a:lnTo>
                    <a:pt x="0" y="35"/>
                  </a:lnTo>
                  <a:lnTo>
                    <a:pt x="0" y="43"/>
                  </a:lnTo>
                  <a:lnTo>
                    <a:pt x="0" y="47"/>
                  </a:lnTo>
                </a:path>
              </a:pathLst>
            </a:custGeom>
            <a:noFill/>
            <a:ln w="0">
              <a:noFill/>
              <a:prstDash val="solid"/>
              <a:round/>
              <a:headEnd/>
              <a:tailEnd/>
            </a:ln>
          </p:spPr>
          <p:txBody>
            <a:bodyPr/>
            <a:lstStyle/>
            <a:p>
              <a:endParaRPr lang="da-DK"/>
            </a:p>
          </p:txBody>
        </p:sp>
        <p:sp>
          <p:nvSpPr>
            <p:cNvPr id="9253" name="Freeform 37"/>
            <p:cNvSpPr>
              <a:spLocks noEditPoints="1"/>
            </p:cNvSpPr>
            <p:nvPr userDrawn="1"/>
          </p:nvSpPr>
          <p:spPr bwMode="auto">
            <a:xfrm>
              <a:off x="5245" y="4100"/>
              <a:ext cx="55" cy="56"/>
            </a:xfrm>
            <a:custGeom>
              <a:avLst/>
              <a:gdLst/>
              <a:ahLst/>
              <a:cxnLst>
                <a:cxn ang="0">
                  <a:pos x="166" y="0"/>
                </a:cxn>
                <a:cxn ang="0">
                  <a:pos x="160" y="11"/>
                </a:cxn>
                <a:cxn ang="0">
                  <a:pos x="149" y="35"/>
                </a:cxn>
                <a:cxn ang="0">
                  <a:pos x="136" y="74"/>
                </a:cxn>
                <a:cxn ang="0">
                  <a:pos x="115" y="121"/>
                </a:cxn>
                <a:cxn ang="0">
                  <a:pos x="93" y="171"/>
                </a:cxn>
                <a:cxn ang="0">
                  <a:pos x="70" y="224"/>
                </a:cxn>
                <a:cxn ang="0">
                  <a:pos x="52" y="277"/>
                </a:cxn>
                <a:cxn ang="0">
                  <a:pos x="31" y="324"/>
                </a:cxn>
                <a:cxn ang="0">
                  <a:pos x="14" y="359"/>
                </a:cxn>
                <a:cxn ang="0">
                  <a:pos x="3" y="384"/>
                </a:cxn>
                <a:cxn ang="0">
                  <a:pos x="0" y="396"/>
                </a:cxn>
                <a:cxn ang="0">
                  <a:pos x="7" y="396"/>
                </a:cxn>
                <a:cxn ang="0">
                  <a:pos x="14" y="396"/>
                </a:cxn>
                <a:cxn ang="0">
                  <a:pos x="31" y="396"/>
                </a:cxn>
                <a:cxn ang="0">
                  <a:pos x="40" y="396"/>
                </a:cxn>
                <a:cxn ang="0">
                  <a:pos x="52" y="396"/>
                </a:cxn>
                <a:cxn ang="0">
                  <a:pos x="56" y="396"/>
                </a:cxn>
                <a:cxn ang="0">
                  <a:pos x="59" y="389"/>
                </a:cxn>
                <a:cxn ang="0">
                  <a:pos x="67" y="369"/>
                </a:cxn>
                <a:cxn ang="0">
                  <a:pos x="76" y="344"/>
                </a:cxn>
                <a:cxn ang="0">
                  <a:pos x="87" y="320"/>
                </a:cxn>
                <a:cxn ang="0">
                  <a:pos x="90" y="305"/>
                </a:cxn>
                <a:cxn ang="0">
                  <a:pos x="93" y="298"/>
                </a:cxn>
                <a:cxn ang="0">
                  <a:pos x="288" y="298"/>
                </a:cxn>
                <a:cxn ang="0">
                  <a:pos x="288" y="305"/>
                </a:cxn>
                <a:cxn ang="0">
                  <a:pos x="298" y="320"/>
                </a:cxn>
                <a:cxn ang="0">
                  <a:pos x="310" y="344"/>
                </a:cxn>
                <a:cxn ang="0">
                  <a:pos x="316" y="369"/>
                </a:cxn>
                <a:cxn ang="0">
                  <a:pos x="323" y="389"/>
                </a:cxn>
                <a:cxn ang="0">
                  <a:pos x="326" y="396"/>
                </a:cxn>
                <a:cxn ang="0">
                  <a:pos x="331" y="396"/>
                </a:cxn>
                <a:cxn ang="0">
                  <a:pos x="337" y="396"/>
                </a:cxn>
                <a:cxn ang="0">
                  <a:pos x="350" y="396"/>
                </a:cxn>
                <a:cxn ang="0">
                  <a:pos x="362" y="396"/>
                </a:cxn>
                <a:cxn ang="0">
                  <a:pos x="373" y="396"/>
                </a:cxn>
                <a:cxn ang="0">
                  <a:pos x="378" y="396"/>
                </a:cxn>
                <a:cxn ang="0">
                  <a:pos x="383" y="396"/>
                </a:cxn>
                <a:cxn ang="0">
                  <a:pos x="378" y="384"/>
                </a:cxn>
                <a:cxn ang="0">
                  <a:pos x="368" y="359"/>
                </a:cxn>
                <a:cxn ang="0">
                  <a:pos x="354" y="324"/>
                </a:cxn>
                <a:cxn ang="0">
                  <a:pos x="334" y="277"/>
                </a:cxn>
                <a:cxn ang="0">
                  <a:pos x="313" y="224"/>
                </a:cxn>
                <a:cxn ang="0">
                  <a:pos x="288" y="171"/>
                </a:cxn>
                <a:cxn ang="0">
                  <a:pos x="271" y="121"/>
                </a:cxn>
                <a:cxn ang="0">
                  <a:pos x="253" y="74"/>
                </a:cxn>
                <a:cxn ang="0">
                  <a:pos x="236" y="35"/>
                </a:cxn>
                <a:cxn ang="0">
                  <a:pos x="225" y="11"/>
                </a:cxn>
                <a:cxn ang="0">
                  <a:pos x="222" y="0"/>
                </a:cxn>
                <a:cxn ang="0">
                  <a:pos x="218" y="0"/>
                </a:cxn>
                <a:cxn ang="0">
                  <a:pos x="211" y="0"/>
                </a:cxn>
                <a:cxn ang="0">
                  <a:pos x="199" y="0"/>
                </a:cxn>
                <a:cxn ang="0">
                  <a:pos x="188" y="0"/>
                </a:cxn>
                <a:cxn ang="0">
                  <a:pos x="177" y="0"/>
                </a:cxn>
                <a:cxn ang="0">
                  <a:pos x="169" y="0"/>
                </a:cxn>
                <a:cxn ang="0">
                  <a:pos x="166" y="0"/>
                </a:cxn>
                <a:cxn ang="0">
                  <a:pos x="111" y="255"/>
                </a:cxn>
                <a:cxn ang="0">
                  <a:pos x="188" y="54"/>
                </a:cxn>
                <a:cxn ang="0">
                  <a:pos x="191" y="50"/>
                </a:cxn>
                <a:cxn ang="0">
                  <a:pos x="271" y="255"/>
                </a:cxn>
                <a:cxn ang="0">
                  <a:pos x="111" y="255"/>
                </a:cxn>
              </a:cxnLst>
              <a:rect l="0" t="0" r="r" b="b"/>
              <a:pathLst>
                <a:path w="383" h="396">
                  <a:moveTo>
                    <a:pt x="166" y="0"/>
                  </a:moveTo>
                  <a:lnTo>
                    <a:pt x="160" y="11"/>
                  </a:lnTo>
                  <a:lnTo>
                    <a:pt x="149" y="35"/>
                  </a:lnTo>
                  <a:lnTo>
                    <a:pt x="136" y="74"/>
                  </a:lnTo>
                  <a:lnTo>
                    <a:pt x="115" y="121"/>
                  </a:lnTo>
                  <a:lnTo>
                    <a:pt x="93" y="171"/>
                  </a:lnTo>
                  <a:lnTo>
                    <a:pt x="70" y="224"/>
                  </a:lnTo>
                  <a:lnTo>
                    <a:pt x="52" y="277"/>
                  </a:lnTo>
                  <a:lnTo>
                    <a:pt x="31" y="324"/>
                  </a:lnTo>
                  <a:lnTo>
                    <a:pt x="14" y="359"/>
                  </a:lnTo>
                  <a:lnTo>
                    <a:pt x="3" y="384"/>
                  </a:lnTo>
                  <a:lnTo>
                    <a:pt x="0" y="396"/>
                  </a:lnTo>
                  <a:lnTo>
                    <a:pt x="7" y="396"/>
                  </a:lnTo>
                  <a:lnTo>
                    <a:pt x="14" y="396"/>
                  </a:lnTo>
                  <a:lnTo>
                    <a:pt x="31" y="396"/>
                  </a:lnTo>
                  <a:lnTo>
                    <a:pt x="40" y="396"/>
                  </a:lnTo>
                  <a:lnTo>
                    <a:pt x="52" y="396"/>
                  </a:lnTo>
                  <a:lnTo>
                    <a:pt x="56" y="396"/>
                  </a:lnTo>
                  <a:lnTo>
                    <a:pt x="59" y="389"/>
                  </a:lnTo>
                  <a:lnTo>
                    <a:pt x="67" y="369"/>
                  </a:lnTo>
                  <a:lnTo>
                    <a:pt x="76" y="344"/>
                  </a:lnTo>
                  <a:lnTo>
                    <a:pt x="87" y="320"/>
                  </a:lnTo>
                  <a:lnTo>
                    <a:pt x="90" y="305"/>
                  </a:lnTo>
                  <a:lnTo>
                    <a:pt x="93" y="298"/>
                  </a:lnTo>
                  <a:lnTo>
                    <a:pt x="288" y="298"/>
                  </a:lnTo>
                  <a:lnTo>
                    <a:pt x="288" y="305"/>
                  </a:lnTo>
                  <a:lnTo>
                    <a:pt x="298" y="320"/>
                  </a:lnTo>
                  <a:lnTo>
                    <a:pt x="310" y="344"/>
                  </a:lnTo>
                  <a:lnTo>
                    <a:pt x="316" y="369"/>
                  </a:lnTo>
                  <a:lnTo>
                    <a:pt x="323" y="389"/>
                  </a:lnTo>
                  <a:lnTo>
                    <a:pt x="326" y="396"/>
                  </a:lnTo>
                  <a:lnTo>
                    <a:pt x="331" y="396"/>
                  </a:lnTo>
                  <a:lnTo>
                    <a:pt x="337" y="396"/>
                  </a:lnTo>
                  <a:lnTo>
                    <a:pt x="350" y="396"/>
                  </a:lnTo>
                  <a:lnTo>
                    <a:pt x="362" y="396"/>
                  </a:lnTo>
                  <a:lnTo>
                    <a:pt x="373" y="396"/>
                  </a:lnTo>
                  <a:lnTo>
                    <a:pt x="378" y="396"/>
                  </a:lnTo>
                  <a:lnTo>
                    <a:pt x="383" y="396"/>
                  </a:lnTo>
                  <a:lnTo>
                    <a:pt x="378" y="384"/>
                  </a:lnTo>
                  <a:lnTo>
                    <a:pt x="368" y="359"/>
                  </a:lnTo>
                  <a:lnTo>
                    <a:pt x="354" y="324"/>
                  </a:lnTo>
                  <a:lnTo>
                    <a:pt x="334" y="277"/>
                  </a:lnTo>
                  <a:lnTo>
                    <a:pt x="313" y="224"/>
                  </a:lnTo>
                  <a:lnTo>
                    <a:pt x="288" y="171"/>
                  </a:lnTo>
                  <a:lnTo>
                    <a:pt x="271" y="121"/>
                  </a:lnTo>
                  <a:lnTo>
                    <a:pt x="253" y="74"/>
                  </a:lnTo>
                  <a:lnTo>
                    <a:pt x="236" y="35"/>
                  </a:lnTo>
                  <a:lnTo>
                    <a:pt x="225" y="11"/>
                  </a:lnTo>
                  <a:lnTo>
                    <a:pt x="222" y="0"/>
                  </a:lnTo>
                  <a:lnTo>
                    <a:pt x="218" y="0"/>
                  </a:lnTo>
                  <a:lnTo>
                    <a:pt x="211" y="0"/>
                  </a:lnTo>
                  <a:lnTo>
                    <a:pt x="199" y="0"/>
                  </a:lnTo>
                  <a:lnTo>
                    <a:pt x="188" y="0"/>
                  </a:lnTo>
                  <a:lnTo>
                    <a:pt x="177" y="0"/>
                  </a:lnTo>
                  <a:lnTo>
                    <a:pt x="169" y="0"/>
                  </a:lnTo>
                  <a:lnTo>
                    <a:pt x="166" y="0"/>
                  </a:lnTo>
                  <a:close/>
                  <a:moveTo>
                    <a:pt x="111" y="255"/>
                  </a:moveTo>
                  <a:lnTo>
                    <a:pt x="188" y="54"/>
                  </a:lnTo>
                  <a:lnTo>
                    <a:pt x="191" y="50"/>
                  </a:lnTo>
                  <a:lnTo>
                    <a:pt x="271" y="255"/>
                  </a:lnTo>
                  <a:lnTo>
                    <a:pt x="111" y="255"/>
                  </a:lnTo>
                  <a:close/>
                </a:path>
              </a:pathLst>
            </a:custGeom>
            <a:solidFill>
              <a:srgbClr val="FFFFFF"/>
            </a:solidFill>
            <a:ln w="9525">
              <a:noFill/>
              <a:round/>
              <a:headEnd/>
              <a:tailEnd/>
            </a:ln>
          </p:spPr>
          <p:txBody>
            <a:bodyPr/>
            <a:lstStyle/>
            <a:p>
              <a:endParaRPr lang="da-DK"/>
            </a:p>
          </p:txBody>
        </p:sp>
        <p:sp>
          <p:nvSpPr>
            <p:cNvPr id="9254" name="Freeform 38"/>
            <p:cNvSpPr>
              <a:spLocks/>
            </p:cNvSpPr>
            <p:nvPr userDrawn="1"/>
          </p:nvSpPr>
          <p:spPr bwMode="auto">
            <a:xfrm>
              <a:off x="5245" y="4100"/>
              <a:ext cx="55" cy="56"/>
            </a:xfrm>
            <a:custGeom>
              <a:avLst/>
              <a:gdLst/>
              <a:ahLst/>
              <a:cxnLst>
                <a:cxn ang="0">
                  <a:pos x="166" y="0"/>
                </a:cxn>
                <a:cxn ang="0">
                  <a:pos x="160" y="11"/>
                </a:cxn>
                <a:cxn ang="0">
                  <a:pos x="149" y="35"/>
                </a:cxn>
                <a:cxn ang="0">
                  <a:pos x="136" y="74"/>
                </a:cxn>
                <a:cxn ang="0">
                  <a:pos x="115" y="121"/>
                </a:cxn>
                <a:cxn ang="0">
                  <a:pos x="93" y="171"/>
                </a:cxn>
                <a:cxn ang="0">
                  <a:pos x="70" y="224"/>
                </a:cxn>
                <a:cxn ang="0">
                  <a:pos x="52" y="277"/>
                </a:cxn>
                <a:cxn ang="0">
                  <a:pos x="31" y="324"/>
                </a:cxn>
                <a:cxn ang="0">
                  <a:pos x="14" y="359"/>
                </a:cxn>
                <a:cxn ang="0">
                  <a:pos x="3" y="384"/>
                </a:cxn>
                <a:cxn ang="0">
                  <a:pos x="0" y="396"/>
                </a:cxn>
                <a:cxn ang="0">
                  <a:pos x="7" y="396"/>
                </a:cxn>
                <a:cxn ang="0">
                  <a:pos x="14" y="396"/>
                </a:cxn>
                <a:cxn ang="0">
                  <a:pos x="31" y="396"/>
                </a:cxn>
                <a:cxn ang="0">
                  <a:pos x="40" y="396"/>
                </a:cxn>
                <a:cxn ang="0">
                  <a:pos x="52" y="396"/>
                </a:cxn>
                <a:cxn ang="0">
                  <a:pos x="56" y="396"/>
                </a:cxn>
                <a:cxn ang="0">
                  <a:pos x="59" y="389"/>
                </a:cxn>
                <a:cxn ang="0">
                  <a:pos x="67" y="369"/>
                </a:cxn>
                <a:cxn ang="0">
                  <a:pos x="76" y="344"/>
                </a:cxn>
                <a:cxn ang="0">
                  <a:pos x="87" y="320"/>
                </a:cxn>
                <a:cxn ang="0">
                  <a:pos x="90" y="305"/>
                </a:cxn>
                <a:cxn ang="0">
                  <a:pos x="93" y="298"/>
                </a:cxn>
                <a:cxn ang="0">
                  <a:pos x="288" y="298"/>
                </a:cxn>
                <a:cxn ang="0">
                  <a:pos x="288" y="305"/>
                </a:cxn>
                <a:cxn ang="0">
                  <a:pos x="298" y="320"/>
                </a:cxn>
                <a:cxn ang="0">
                  <a:pos x="310" y="344"/>
                </a:cxn>
                <a:cxn ang="0">
                  <a:pos x="316" y="369"/>
                </a:cxn>
                <a:cxn ang="0">
                  <a:pos x="323" y="389"/>
                </a:cxn>
                <a:cxn ang="0">
                  <a:pos x="326" y="396"/>
                </a:cxn>
                <a:cxn ang="0">
                  <a:pos x="331" y="396"/>
                </a:cxn>
                <a:cxn ang="0">
                  <a:pos x="337" y="396"/>
                </a:cxn>
                <a:cxn ang="0">
                  <a:pos x="350" y="396"/>
                </a:cxn>
                <a:cxn ang="0">
                  <a:pos x="362" y="396"/>
                </a:cxn>
                <a:cxn ang="0">
                  <a:pos x="373" y="396"/>
                </a:cxn>
                <a:cxn ang="0">
                  <a:pos x="378" y="396"/>
                </a:cxn>
                <a:cxn ang="0">
                  <a:pos x="383" y="396"/>
                </a:cxn>
                <a:cxn ang="0">
                  <a:pos x="378" y="384"/>
                </a:cxn>
                <a:cxn ang="0">
                  <a:pos x="368" y="359"/>
                </a:cxn>
                <a:cxn ang="0">
                  <a:pos x="354" y="324"/>
                </a:cxn>
                <a:cxn ang="0">
                  <a:pos x="334" y="277"/>
                </a:cxn>
                <a:cxn ang="0">
                  <a:pos x="313" y="224"/>
                </a:cxn>
                <a:cxn ang="0">
                  <a:pos x="288" y="171"/>
                </a:cxn>
                <a:cxn ang="0">
                  <a:pos x="271" y="121"/>
                </a:cxn>
                <a:cxn ang="0">
                  <a:pos x="253" y="74"/>
                </a:cxn>
                <a:cxn ang="0">
                  <a:pos x="236" y="35"/>
                </a:cxn>
                <a:cxn ang="0">
                  <a:pos x="225" y="11"/>
                </a:cxn>
                <a:cxn ang="0">
                  <a:pos x="222" y="0"/>
                </a:cxn>
                <a:cxn ang="0">
                  <a:pos x="218" y="0"/>
                </a:cxn>
                <a:cxn ang="0">
                  <a:pos x="211" y="0"/>
                </a:cxn>
                <a:cxn ang="0">
                  <a:pos x="199" y="0"/>
                </a:cxn>
                <a:cxn ang="0">
                  <a:pos x="188" y="0"/>
                </a:cxn>
                <a:cxn ang="0">
                  <a:pos x="177" y="0"/>
                </a:cxn>
                <a:cxn ang="0">
                  <a:pos x="169" y="0"/>
                </a:cxn>
                <a:cxn ang="0">
                  <a:pos x="166" y="0"/>
                </a:cxn>
              </a:cxnLst>
              <a:rect l="0" t="0" r="r" b="b"/>
              <a:pathLst>
                <a:path w="383" h="396">
                  <a:moveTo>
                    <a:pt x="166" y="0"/>
                  </a:moveTo>
                  <a:lnTo>
                    <a:pt x="160" y="11"/>
                  </a:lnTo>
                  <a:lnTo>
                    <a:pt x="149" y="35"/>
                  </a:lnTo>
                  <a:lnTo>
                    <a:pt x="136" y="74"/>
                  </a:lnTo>
                  <a:lnTo>
                    <a:pt x="115" y="121"/>
                  </a:lnTo>
                  <a:lnTo>
                    <a:pt x="93" y="171"/>
                  </a:lnTo>
                  <a:lnTo>
                    <a:pt x="70" y="224"/>
                  </a:lnTo>
                  <a:lnTo>
                    <a:pt x="52" y="277"/>
                  </a:lnTo>
                  <a:lnTo>
                    <a:pt x="31" y="324"/>
                  </a:lnTo>
                  <a:lnTo>
                    <a:pt x="14" y="359"/>
                  </a:lnTo>
                  <a:lnTo>
                    <a:pt x="3" y="384"/>
                  </a:lnTo>
                  <a:lnTo>
                    <a:pt x="0" y="396"/>
                  </a:lnTo>
                  <a:lnTo>
                    <a:pt x="7" y="396"/>
                  </a:lnTo>
                  <a:lnTo>
                    <a:pt x="14" y="396"/>
                  </a:lnTo>
                  <a:lnTo>
                    <a:pt x="31" y="396"/>
                  </a:lnTo>
                  <a:lnTo>
                    <a:pt x="40" y="396"/>
                  </a:lnTo>
                  <a:lnTo>
                    <a:pt x="52" y="396"/>
                  </a:lnTo>
                  <a:lnTo>
                    <a:pt x="56" y="396"/>
                  </a:lnTo>
                  <a:lnTo>
                    <a:pt x="59" y="389"/>
                  </a:lnTo>
                  <a:lnTo>
                    <a:pt x="67" y="369"/>
                  </a:lnTo>
                  <a:lnTo>
                    <a:pt x="76" y="344"/>
                  </a:lnTo>
                  <a:lnTo>
                    <a:pt x="87" y="320"/>
                  </a:lnTo>
                  <a:lnTo>
                    <a:pt x="90" y="305"/>
                  </a:lnTo>
                  <a:lnTo>
                    <a:pt x="93" y="298"/>
                  </a:lnTo>
                  <a:lnTo>
                    <a:pt x="288" y="298"/>
                  </a:lnTo>
                  <a:lnTo>
                    <a:pt x="288" y="305"/>
                  </a:lnTo>
                  <a:lnTo>
                    <a:pt x="298" y="320"/>
                  </a:lnTo>
                  <a:lnTo>
                    <a:pt x="310" y="344"/>
                  </a:lnTo>
                  <a:lnTo>
                    <a:pt x="316" y="369"/>
                  </a:lnTo>
                  <a:lnTo>
                    <a:pt x="323" y="389"/>
                  </a:lnTo>
                  <a:lnTo>
                    <a:pt x="326" y="396"/>
                  </a:lnTo>
                  <a:lnTo>
                    <a:pt x="331" y="396"/>
                  </a:lnTo>
                  <a:lnTo>
                    <a:pt x="337" y="396"/>
                  </a:lnTo>
                  <a:lnTo>
                    <a:pt x="350" y="396"/>
                  </a:lnTo>
                  <a:lnTo>
                    <a:pt x="362" y="396"/>
                  </a:lnTo>
                  <a:lnTo>
                    <a:pt x="373" y="396"/>
                  </a:lnTo>
                  <a:lnTo>
                    <a:pt x="378" y="396"/>
                  </a:lnTo>
                  <a:lnTo>
                    <a:pt x="383" y="396"/>
                  </a:lnTo>
                  <a:lnTo>
                    <a:pt x="378" y="384"/>
                  </a:lnTo>
                  <a:lnTo>
                    <a:pt x="368" y="359"/>
                  </a:lnTo>
                  <a:lnTo>
                    <a:pt x="354" y="324"/>
                  </a:lnTo>
                  <a:lnTo>
                    <a:pt x="334" y="277"/>
                  </a:lnTo>
                  <a:lnTo>
                    <a:pt x="313" y="224"/>
                  </a:lnTo>
                  <a:lnTo>
                    <a:pt x="288" y="171"/>
                  </a:lnTo>
                  <a:lnTo>
                    <a:pt x="271" y="121"/>
                  </a:lnTo>
                  <a:lnTo>
                    <a:pt x="253" y="74"/>
                  </a:lnTo>
                  <a:lnTo>
                    <a:pt x="236" y="35"/>
                  </a:lnTo>
                  <a:lnTo>
                    <a:pt x="225" y="11"/>
                  </a:lnTo>
                  <a:lnTo>
                    <a:pt x="222" y="0"/>
                  </a:lnTo>
                  <a:lnTo>
                    <a:pt x="218" y="0"/>
                  </a:lnTo>
                  <a:lnTo>
                    <a:pt x="211" y="0"/>
                  </a:lnTo>
                  <a:lnTo>
                    <a:pt x="199" y="0"/>
                  </a:lnTo>
                  <a:lnTo>
                    <a:pt x="188" y="0"/>
                  </a:lnTo>
                  <a:lnTo>
                    <a:pt x="177" y="0"/>
                  </a:lnTo>
                  <a:lnTo>
                    <a:pt x="169" y="0"/>
                  </a:lnTo>
                  <a:lnTo>
                    <a:pt x="166" y="0"/>
                  </a:lnTo>
                </a:path>
              </a:pathLst>
            </a:custGeom>
            <a:noFill/>
            <a:ln w="0">
              <a:noFill/>
              <a:prstDash val="solid"/>
              <a:round/>
              <a:headEnd/>
              <a:tailEnd/>
            </a:ln>
          </p:spPr>
          <p:txBody>
            <a:bodyPr/>
            <a:lstStyle/>
            <a:p>
              <a:endParaRPr lang="da-DK"/>
            </a:p>
          </p:txBody>
        </p:sp>
        <p:sp>
          <p:nvSpPr>
            <p:cNvPr id="9255" name="Freeform 39"/>
            <p:cNvSpPr>
              <a:spLocks/>
            </p:cNvSpPr>
            <p:nvPr userDrawn="1"/>
          </p:nvSpPr>
          <p:spPr bwMode="auto">
            <a:xfrm>
              <a:off x="5261" y="4107"/>
              <a:ext cx="23" cy="29"/>
            </a:xfrm>
            <a:custGeom>
              <a:avLst/>
              <a:gdLst/>
              <a:ahLst/>
              <a:cxnLst>
                <a:cxn ang="0">
                  <a:pos x="0" y="205"/>
                </a:cxn>
                <a:cxn ang="0">
                  <a:pos x="77" y="4"/>
                </a:cxn>
                <a:cxn ang="0">
                  <a:pos x="80" y="0"/>
                </a:cxn>
                <a:cxn ang="0">
                  <a:pos x="160" y="205"/>
                </a:cxn>
                <a:cxn ang="0">
                  <a:pos x="0" y="205"/>
                </a:cxn>
              </a:cxnLst>
              <a:rect l="0" t="0" r="r" b="b"/>
              <a:pathLst>
                <a:path w="160" h="205">
                  <a:moveTo>
                    <a:pt x="0" y="205"/>
                  </a:moveTo>
                  <a:lnTo>
                    <a:pt x="77" y="4"/>
                  </a:lnTo>
                  <a:lnTo>
                    <a:pt x="80" y="0"/>
                  </a:lnTo>
                  <a:lnTo>
                    <a:pt x="160" y="205"/>
                  </a:lnTo>
                  <a:lnTo>
                    <a:pt x="0" y="205"/>
                  </a:lnTo>
                </a:path>
              </a:pathLst>
            </a:custGeom>
            <a:noFill/>
            <a:ln w="0">
              <a:noFill/>
              <a:prstDash val="solid"/>
              <a:round/>
              <a:headEnd/>
              <a:tailEnd/>
            </a:ln>
          </p:spPr>
          <p:txBody>
            <a:bodyPr/>
            <a:lstStyle/>
            <a:p>
              <a:endParaRPr lang="da-DK"/>
            </a:p>
          </p:txBody>
        </p:sp>
        <p:sp>
          <p:nvSpPr>
            <p:cNvPr id="9256" name="Freeform 40"/>
            <p:cNvSpPr>
              <a:spLocks/>
            </p:cNvSpPr>
            <p:nvPr userDrawn="1"/>
          </p:nvSpPr>
          <p:spPr bwMode="auto">
            <a:xfrm>
              <a:off x="5304" y="4100"/>
              <a:ext cx="42" cy="56"/>
            </a:xfrm>
            <a:custGeom>
              <a:avLst/>
              <a:gdLst/>
              <a:ahLst/>
              <a:cxnLst>
                <a:cxn ang="0">
                  <a:pos x="0" y="47"/>
                </a:cxn>
                <a:cxn ang="0">
                  <a:pos x="11" y="47"/>
                </a:cxn>
                <a:cxn ang="0">
                  <a:pos x="41" y="47"/>
                </a:cxn>
                <a:cxn ang="0">
                  <a:pos x="79" y="47"/>
                </a:cxn>
                <a:cxn ang="0">
                  <a:pos x="110"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6" y="396"/>
                </a:cxn>
                <a:cxn ang="0">
                  <a:pos x="146" y="396"/>
                </a:cxn>
                <a:cxn ang="0">
                  <a:pos x="159" y="396"/>
                </a:cxn>
                <a:cxn ang="0">
                  <a:pos x="166"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4" y="47"/>
                </a:cxn>
                <a:cxn ang="0">
                  <a:pos x="214" y="47"/>
                </a:cxn>
                <a:cxn ang="0">
                  <a:pos x="250" y="47"/>
                </a:cxn>
                <a:cxn ang="0">
                  <a:pos x="277" y="47"/>
                </a:cxn>
                <a:cxn ang="0">
                  <a:pos x="294" y="47"/>
                </a:cxn>
                <a:cxn ang="0">
                  <a:pos x="294" y="43"/>
                </a:cxn>
                <a:cxn ang="0">
                  <a:pos x="294" y="35"/>
                </a:cxn>
                <a:cxn ang="0">
                  <a:pos x="294" y="24"/>
                </a:cxn>
                <a:cxn ang="0">
                  <a:pos x="294" y="16"/>
                </a:cxn>
                <a:cxn ang="0">
                  <a:pos x="294" y="8"/>
                </a:cxn>
                <a:cxn ang="0">
                  <a:pos x="294" y="0"/>
                </a:cxn>
                <a:cxn ang="0">
                  <a:pos x="277" y="0"/>
                </a:cxn>
                <a:cxn ang="0">
                  <a:pos x="245" y="0"/>
                </a:cxn>
                <a:cxn ang="0">
                  <a:pos x="200" y="0"/>
                </a:cxn>
                <a:cxn ang="0">
                  <a:pos x="146" y="0"/>
                </a:cxn>
                <a:cxn ang="0">
                  <a:pos x="94" y="0"/>
                </a:cxn>
                <a:cxn ang="0">
                  <a:pos x="45"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1" y="47"/>
                  </a:lnTo>
                  <a:lnTo>
                    <a:pt x="79" y="47"/>
                  </a:lnTo>
                  <a:lnTo>
                    <a:pt x="110"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6" y="396"/>
                  </a:lnTo>
                  <a:lnTo>
                    <a:pt x="146" y="396"/>
                  </a:lnTo>
                  <a:lnTo>
                    <a:pt x="159" y="396"/>
                  </a:lnTo>
                  <a:lnTo>
                    <a:pt x="166"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4" y="47"/>
                  </a:lnTo>
                  <a:lnTo>
                    <a:pt x="214" y="47"/>
                  </a:lnTo>
                  <a:lnTo>
                    <a:pt x="250" y="47"/>
                  </a:lnTo>
                  <a:lnTo>
                    <a:pt x="277" y="47"/>
                  </a:lnTo>
                  <a:lnTo>
                    <a:pt x="294" y="47"/>
                  </a:lnTo>
                  <a:lnTo>
                    <a:pt x="294" y="43"/>
                  </a:lnTo>
                  <a:lnTo>
                    <a:pt x="294" y="35"/>
                  </a:lnTo>
                  <a:lnTo>
                    <a:pt x="294" y="24"/>
                  </a:lnTo>
                  <a:lnTo>
                    <a:pt x="294" y="16"/>
                  </a:lnTo>
                  <a:lnTo>
                    <a:pt x="294" y="8"/>
                  </a:lnTo>
                  <a:lnTo>
                    <a:pt x="294" y="0"/>
                  </a:lnTo>
                  <a:lnTo>
                    <a:pt x="277" y="0"/>
                  </a:lnTo>
                  <a:lnTo>
                    <a:pt x="245" y="0"/>
                  </a:lnTo>
                  <a:lnTo>
                    <a:pt x="200" y="0"/>
                  </a:lnTo>
                  <a:lnTo>
                    <a:pt x="146" y="0"/>
                  </a:lnTo>
                  <a:lnTo>
                    <a:pt x="94" y="0"/>
                  </a:lnTo>
                  <a:lnTo>
                    <a:pt x="45" y="0"/>
                  </a:lnTo>
                  <a:lnTo>
                    <a:pt x="11" y="0"/>
                  </a:lnTo>
                  <a:lnTo>
                    <a:pt x="0" y="0"/>
                  </a:lnTo>
                  <a:lnTo>
                    <a:pt x="0" y="8"/>
                  </a:lnTo>
                  <a:lnTo>
                    <a:pt x="0" y="16"/>
                  </a:lnTo>
                  <a:lnTo>
                    <a:pt x="0" y="24"/>
                  </a:lnTo>
                  <a:lnTo>
                    <a:pt x="0" y="35"/>
                  </a:lnTo>
                  <a:lnTo>
                    <a:pt x="0" y="43"/>
                  </a:lnTo>
                  <a:lnTo>
                    <a:pt x="0" y="47"/>
                  </a:lnTo>
                  <a:close/>
                </a:path>
              </a:pathLst>
            </a:custGeom>
            <a:solidFill>
              <a:srgbClr val="FFFFFF"/>
            </a:solidFill>
            <a:ln w="9525">
              <a:noFill/>
              <a:round/>
              <a:headEnd/>
              <a:tailEnd/>
            </a:ln>
          </p:spPr>
          <p:txBody>
            <a:bodyPr/>
            <a:lstStyle/>
            <a:p>
              <a:endParaRPr lang="da-DK"/>
            </a:p>
          </p:txBody>
        </p:sp>
        <p:sp>
          <p:nvSpPr>
            <p:cNvPr id="9257" name="Freeform 41"/>
            <p:cNvSpPr>
              <a:spLocks/>
            </p:cNvSpPr>
            <p:nvPr userDrawn="1"/>
          </p:nvSpPr>
          <p:spPr bwMode="auto">
            <a:xfrm>
              <a:off x="5304" y="4100"/>
              <a:ext cx="42" cy="56"/>
            </a:xfrm>
            <a:custGeom>
              <a:avLst/>
              <a:gdLst/>
              <a:ahLst/>
              <a:cxnLst>
                <a:cxn ang="0">
                  <a:pos x="0" y="47"/>
                </a:cxn>
                <a:cxn ang="0">
                  <a:pos x="11" y="47"/>
                </a:cxn>
                <a:cxn ang="0">
                  <a:pos x="41" y="47"/>
                </a:cxn>
                <a:cxn ang="0">
                  <a:pos x="79" y="47"/>
                </a:cxn>
                <a:cxn ang="0">
                  <a:pos x="110"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6" y="396"/>
                </a:cxn>
                <a:cxn ang="0">
                  <a:pos x="146" y="396"/>
                </a:cxn>
                <a:cxn ang="0">
                  <a:pos x="159" y="396"/>
                </a:cxn>
                <a:cxn ang="0">
                  <a:pos x="166"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4" y="47"/>
                </a:cxn>
                <a:cxn ang="0">
                  <a:pos x="214" y="47"/>
                </a:cxn>
                <a:cxn ang="0">
                  <a:pos x="250" y="47"/>
                </a:cxn>
                <a:cxn ang="0">
                  <a:pos x="277" y="47"/>
                </a:cxn>
                <a:cxn ang="0">
                  <a:pos x="294" y="47"/>
                </a:cxn>
                <a:cxn ang="0">
                  <a:pos x="294" y="43"/>
                </a:cxn>
                <a:cxn ang="0">
                  <a:pos x="294" y="35"/>
                </a:cxn>
                <a:cxn ang="0">
                  <a:pos x="294" y="24"/>
                </a:cxn>
                <a:cxn ang="0">
                  <a:pos x="294" y="16"/>
                </a:cxn>
                <a:cxn ang="0">
                  <a:pos x="294" y="8"/>
                </a:cxn>
                <a:cxn ang="0">
                  <a:pos x="294" y="0"/>
                </a:cxn>
                <a:cxn ang="0">
                  <a:pos x="277" y="0"/>
                </a:cxn>
                <a:cxn ang="0">
                  <a:pos x="245" y="0"/>
                </a:cxn>
                <a:cxn ang="0">
                  <a:pos x="200" y="0"/>
                </a:cxn>
                <a:cxn ang="0">
                  <a:pos x="146" y="0"/>
                </a:cxn>
                <a:cxn ang="0">
                  <a:pos x="94" y="0"/>
                </a:cxn>
                <a:cxn ang="0">
                  <a:pos x="45"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1" y="47"/>
                  </a:lnTo>
                  <a:lnTo>
                    <a:pt x="79" y="47"/>
                  </a:lnTo>
                  <a:lnTo>
                    <a:pt x="110"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6" y="396"/>
                  </a:lnTo>
                  <a:lnTo>
                    <a:pt x="146" y="396"/>
                  </a:lnTo>
                  <a:lnTo>
                    <a:pt x="159" y="396"/>
                  </a:lnTo>
                  <a:lnTo>
                    <a:pt x="166"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4" y="47"/>
                  </a:lnTo>
                  <a:lnTo>
                    <a:pt x="214" y="47"/>
                  </a:lnTo>
                  <a:lnTo>
                    <a:pt x="250" y="47"/>
                  </a:lnTo>
                  <a:lnTo>
                    <a:pt x="277" y="47"/>
                  </a:lnTo>
                  <a:lnTo>
                    <a:pt x="294" y="47"/>
                  </a:lnTo>
                  <a:lnTo>
                    <a:pt x="294" y="43"/>
                  </a:lnTo>
                  <a:lnTo>
                    <a:pt x="294" y="35"/>
                  </a:lnTo>
                  <a:lnTo>
                    <a:pt x="294" y="24"/>
                  </a:lnTo>
                  <a:lnTo>
                    <a:pt x="294" y="16"/>
                  </a:lnTo>
                  <a:lnTo>
                    <a:pt x="294" y="8"/>
                  </a:lnTo>
                  <a:lnTo>
                    <a:pt x="294" y="0"/>
                  </a:lnTo>
                  <a:lnTo>
                    <a:pt x="277" y="0"/>
                  </a:lnTo>
                  <a:lnTo>
                    <a:pt x="245" y="0"/>
                  </a:lnTo>
                  <a:lnTo>
                    <a:pt x="200" y="0"/>
                  </a:lnTo>
                  <a:lnTo>
                    <a:pt x="146" y="0"/>
                  </a:lnTo>
                  <a:lnTo>
                    <a:pt x="94" y="0"/>
                  </a:lnTo>
                  <a:lnTo>
                    <a:pt x="45" y="0"/>
                  </a:lnTo>
                  <a:lnTo>
                    <a:pt x="11" y="0"/>
                  </a:lnTo>
                  <a:lnTo>
                    <a:pt x="0" y="0"/>
                  </a:lnTo>
                  <a:lnTo>
                    <a:pt x="0" y="8"/>
                  </a:lnTo>
                  <a:lnTo>
                    <a:pt x="0" y="16"/>
                  </a:lnTo>
                  <a:lnTo>
                    <a:pt x="0" y="24"/>
                  </a:lnTo>
                  <a:lnTo>
                    <a:pt x="0" y="35"/>
                  </a:lnTo>
                  <a:lnTo>
                    <a:pt x="0" y="43"/>
                  </a:lnTo>
                  <a:lnTo>
                    <a:pt x="0" y="47"/>
                  </a:lnTo>
                </a:path>
              </a:pathLst>
            </a:custGeom>
            <a:noFill/>
            <a:ln w="0">
              <a:noFill/>
              <a:prstDash val="solid"/>
              <a:round/>
              <a:headEnd/>
              <a:tailEnd/>
            </a:ln>
          </p:spPr>
          <p:txBody>
            <a:bodyPr/>
            <a:lstStyle/>
            <a:p>
              <a:endParaRPr lang="da-DK"/>
            </a:p>
          </p:txBody>
        </p:sp>
        <p:sp>
          <p:nvSpPr>
            <p:cNvPr id="9258" name="Freeform 42"/>
            <p:cNvSpPr>
              <a:spLocks/>
            </p:cNvSpPr>
            <p:nvPr userDrawn="1"/>
          </p:nvSpPr>
          <p:spPr bwMode="auto">
            <a:xfrm>
              <a:off x="5361" y="4100"/>
              <a:ext cx="7" cy="56"/>
            </a:xfrm>
            <a:custGeom>
              <a:avLst/>
              <a:gdLst/>
              <a:ahLst/>
              <a:cxnLst>
                <a:cxn ang="0">
                  <a:pos x="0" y="396"/>
                </a:cxn>
                <a:cxn ang="0">
                  <a:pos x="7" y="396"/>
                </a:cxn>
                <a:cxn ang="0">
                  <a:pos x="14" y="396"/>
                </a:cxn>
                <a:cxn ang="0">
                  <a:pos x="28"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8" y="0"/>
                </a:cxn>
                <a:cxn ang="0">
                  <a:pos x="14" y="0"/>
                </a:cxn>
                <a:cxn ang="0">
                  <a:pos x="7"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7" y="396"/>
                  </a:lnTo>
                  <a:lnTo>
                    <a:pt x="14" y="396"/>
                  </a:lnTo>
                  <a:lnTo>
                    <a:pt x="28"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8" y="0"/>
                  </a:lnTo>
                  <a:lnTo>
                    <a:pt x="14" y="0"/>
                  </a:lnTo>
                  <a:lnTo>
                    <a:pt x="7" y="0"/>
                  </a:lnTo>
                  <a:lnTo>
                    <a:pt x="0" y="0"/>
                  </a:lnTo>
                  <a:lnTo>
                    <a:pt x="0" y="16"/>
                  </a:lnTo>
                  <a:lnTo>
                    <a:pt x="0" y="54"/>
                  </a:lnTo>
                  <a:lnTo>
                    <a:pt x="0" y="104"/>
                  </a:lnTo>
                  <a:lnTo>
                    <a:pt x="0" y="166"/>
                  </a:lnTo>
                  <a:lnTo>
                    <a:pt x="0" y="232"/>
                  </a:lnTo>
                  <a:lnTo>
                    <a:pt x="0" y="293"/>
                  </a:lnTo>
                  <a:lnTo>
                    <a:pt x="0" y="348"/>
                  </a:lnTo>
                  <a:lnTo>
                    <a:pt x="0" y="379"/>
                  </a:lnTo>
                  <a:lnTo>
                    <a:pt x="0" y="396"/>
                  </a:lnTo>
                  <a:close/>
                </a:path>
              </a:pathLst>
            </a:custGeom>
            <a:solidFill>
              <a:srgbClr val="FFFFFF"/>
            </a:solidFill>
            <a:ln w="9525">
              <a:noFill/>
              <a:round/>
              <a:headEnd/>
              <a:tailEnd/>
            </a:ln>
          </p:spPr>
          <p:txBody>
            <a:bodyPr/>
            <a:lstStyle/>
            <a:p>
              <a:endParaRPr lang="da-DK"/>
            </a:p>
          </p:txBody>
        </p:sp>
        <p:sp>
          <p:nvSpPr>
            <p:cNvPr id="9259" name="Freeform 43"/>
            <p:cNvSpPr>
              <a:spLocks/>
            </p:cNvSpPr>
            <p:nvPr userDrawn="1"/>
          </p:nvSpPr>
          <p:spPr bwMode="auto">
            <a:xfrm>
              <a:off x="5361" y="4100"/>
              <a:ext cx="7" cy="56"/>
            </a:xfrm>
            <a:custGeom>
              <a:avLst/>
              <a:gdLst/>
              <a:ahLst/>
              <a:cxnLst>
                <a:cxn ang="0">
                  <a:pos x="0" y="396"/>
                </a:cxn>
                <a:cxn ang="0">
                  <a:pos x="7" y="396"/>
                </a:cxn>
                <a:cxn ang="0">
                  <a:pos x="14" y="396"/>
                </a:cxn>
                <a:cxn ang="0">
                  <a:pos x="28"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8" y="0"/>
                </a:cxn>
                <a:cxn ang="0">
                  <a:pos x="14" y="0"/>
                </a:cxn>
                <a:cxn ang="0">
                  <a:pos x="7"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7" y="396"/>
                  </a:lnTo>
                  <a:lnTo>
                    <a:pt x="14" y="396"/>
                  </a:lnTo>
                  <a:lnTo>
                    <a:pt x="28"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8" y="0"/>
                  </a:lnTo>
                  <a:lnTo>
                    <a:pt x="14" y="0"/>
                  </a:lnTo>
                  <a:lnTo>
                    <a:pt x="7" y="0"/>
                  </a:lnTo>
                  <a:lnTo>
                    <a:pt x="0" y="0"/>
                  </a:lnTo>
                  <a:lnTo>
                    <a:pt x="0" y="16"/>
                  </a:lnTo>
                  <a:lnTo>
                    <a:pt x="0" y="54"/>
                  </a:lnTo>
                  <a:lnTo>
                    <a:pt x="0" y="104"/>
                  </a:lnTo>
                  <a:lnTo>
                    <a:pt x="0" y="166"/>
                  </a:lnTo>
                  <a:lnTo>
                    <a:pt x="0" y="232"/>
                  </a:lnTo>
                  <a:lnTo>
                    <a:pt x="0" y="293"/>
                  </a:lnTo>
                  <a:lnTo>
                    <a:pt x="0" y="348"/>
                  </a:lnTo>
                  <a:lnTo>
                    <a:pt x="0" y="379"/>
                  </a:lnTo>
                  <a:lnTo>
                    <a:pt x="0" y="396"/>
                  </a:lnTo>
                </a:path>
              </a:pathLst>
            </a:custGeom>
            <a:noFill/>
            <a:ln w="0">
              <a:noFill/>
              <a:prstDash val="solid"/>
              <a:round/>
              <a:headEnd/>
              <a:tailEnd/>
            </a:ln>
          </p:spPr>
          <p:txBody>
            <a:bodyPr/>
            <a:lstStyle/>
            <a:p>
              <a:endParaRPr lang="da-DK"/>
            </a:p>
          </p:txBody>
        </p:sp>
        <p:sp>
          <p:nvSpPr>
            <p:cNvPr id="9260" name="Freeform 44"/>
            <p:cNvSpPr>
              <a:spLocks/>
            </p:cNvSpPr>
            <p:nvPr userDrawn="1"/>
          </p:nvSpPr>
          <p:spPr bwMode="auto">
            <a:xfrm>
              <a:off x="5389" y="4099"/>
              <a:ext cx="32" cy="58"/>
            </a:xfrm>
            <a:custGeom>
              <a:avLst/>
              <a:gdLst/>
              <a:ahLst/>
              <a:cxnLst>
                <a:cxn ang="0">
                  <a:pos x="124" y="169"/>
                </a:cxn>
                <a:cxn ang="0">
                  <a:pos x="99" y="153"/>
                </a:cxn>
                <a:cxn ang="0">
                  <a:pos x="76" y="138"/>
                </a:cxn>
                <a:cxn ang="0">
                  <a:pos x="60" y="124"/>
                </a:cxn>
                <a:cxn ang="0">
                  <a:pos x="58" y="99"/>
                </a:cxn>
                <a:cxn ang="0">
                  <a:pos x="64" y="70"/>
                </a:cxn>
                <a:cxn ang="0">
                  <a:pos x="87" y="50"/>
                </a:cxn>
                <a:cxn ang="0">
                  <a:pos x="124" y="46"/>
                </a:cxn>
                <a:cxn ang="0">
                  <a:pos x="163" y="50"/>
                </a:cxn>
                <a:cxn ang="0">
                  <a:pos x="196" y="61"/>
                </a:cxn>
                <a:cxn ang="0">
                  <a:pos x="196" y="57"/>
                </a:cxn>
                <a:cxn ang="0">
                  <a:pos x="201" y="46"/>
                </a:cxn>
                <a:cxn ang="0">
                  <a:pos x="201" y="35"/>
                </a:cxn>
                <a:cxn ang="0">
                  <a:pos x="204" y="27"/>
                </a:cxn>
                <a:cxn ang="0">
                  <a:pos x="204" y="14"/>
                </a:cxn>
                <a:cxn ang="0">
                  <a:pos x="204" y="11"/>
                </a:cxn>
                <a:cxn ang="0">
                  <a:pos x="166" y="3"/>
                </a:cxn>
                <a:cxn ang="0">
                  <a:pos x="124" y="0"/>
                </a:cxn>
                <a:cxn ang="0">
                  <a:pos x="71" y="7"/>
                </a:cxn>
                <a:cxn ang="0">
                  <a:pos x="33" y="27"/>
                </a:cxn>
                <a:cxn ang="0">
                  <a:pos x="8" y="61"/>
                </a:cxn>
                <a:cxn ang="0">
                  <a:pos x="0" y="103"/>
                </a:cxn>
                <a:cxn ang="0">
                  <a:pos x="5" y="138"/>
                </a:cxn>
                <a:cxn ang="0">
                  <a:pos x="19" y="166"/>
                </a:cxn>
                <a:cxn ang="0">
                  <a:pos x="41" y="185"/>
                </a:cxn>
                <a:cxn ang="0">
                  <a:pos x="64" y="199"/>
                </a:cxn>
                <a:cxn ang="0">
                  <a:pos x="95" y="216"/>
                </a:cxn>
                <a:cxn ang="0">
                  <a:pos x="120" y="230"/>
                </a:cxn>
                <a:cxn ang="0">
                  <a:pos x="144" y="246"/>
                </a:cxn>
                <a:cxn ang="0">
                  <a:pos x="163" y="266"/>
                </a:cxn>
                <a:cxn ang="0">
                  <a:pos x="166" y="291"/>
                </a:cxn>
                <a:cxn ang="0">
                  <a:pos x="159" y="323"/>
                </a:cxn>
                <a:cxn ang="0">
                  <a:pos x="141" y="347"/>
                </a:cxn>
                <a:cxn ang="0">
                  <a:pos x="114" y="358"/>
                </a:cxn>
                <a:cxn ang="0">
                  <a:pos x="90" y="358"/>
                </a:cxn>
                <a:cxn ang="0">
                  <a:pos x="58" y="358"/>
                </a:cxn>
                <a:cxn ang="0">
                  <a:pos x="30" y="351"/>
                </a:cxn>
                <a:cxn ang="0">
                  <a:pos x="11" y="341"/>
                </a:cxn>
                <a:cxn ang="0">
                  <a:pos x="8" y="347"/>
                </a:cxn>
                <a:cxn ang="0">
                  <a:pos x="8" y="354"/>
                </a:cxn>
                <a:cxn ang="0">
                  <a:pos x="8" y="366"/>
                </a:cxn>
                <a:cxn ang="0">
                  <a:pos x="8" y="377"/>
                </a:cxn>
                <a:cxn ang="0">
                  <a:pos x="5" y="382"/>
                </a:cxn>
                <a:cxn ang="0">
                  <a:pos x="5" y="387"/>
                </a:cxn>
                <a:cxn ang="0">
                  <a:pos x="41" y="399"/>
                </a:cxn>
                <a:cxn ang="0">
                  <a:pos x="82" y="407"/>
                </a:cxn>
                <a:cxn ang="0">
                  <a:pos x="131" y="399"/>
                </a:cxn>
                <a:cxn ang="0">
                  <a:pos x="170" y="382"/>
                </a:cxn>
                <a:cxn ang="0">
                  <a:pos x="201" y="362"/>
                </a:cxn>
                <a:cxn ang="0">
                  <a:pos x="218" y="330"/>
                </a:cxn>
                <a:cxn ang="0">
                  <a:pos x="222" y="288"/>
                </a:cxn>
                <a:cxn ang="0">
                  <a:pos x="218" y="249"/>
                </a:cxn>
                <a:cxn ang="0">
                  <a:pos x="201" y="224"/>
                </a:cxn>
                <a:cxn ang="0">
                  <a:pos x="176" y="199"/>
                </a:cxn>
                <a:cxn ang="0">
                  <a:pos x="152" y="180"/>
                </a:cxn>
                <a:cxn ang="0">
                  <a:pos x="124" y="169"/>
                </a:cxn>
              </a:cxnLst>
              <a:rect l="0" t="0" r="r" b="b"/>
              <a:pathLst>
                <a:path w="222" h="407">
                  <a:moveTo>
                    <a:pt x="124" y="169"/>
                  </a:moveTo>
                  <a:lnTo>
                    <a:pt x="99" y="153"/>
                  </a:lnTo>
                  <a:lnTo>
                    <a:pt x="76" y="138"/>
                  </a:lnTo>
                  <a:lnTo>
                    <a:pt x="60" y="124"/>
                  </a:lnTo>
                  <a:lnTo>
                    <a:pt x="58" y="99"/>
                  </a:lnTo>
                  <a:lnTo>
                    <a:pt x="64" y="70"/>
                  </a:lnTo>
                  <a:lnTo>
                    <a:pt x="87" y="50"/>
                  </a:lnTo>
                  <a:lnTo>
                    <a:pt x="124" y="46"/>
                  </a:lnTo>
                  <a:lnTo>
                    <a:pt x="163" y="50"/>
                  </a:lnTo>
                  <a:lnTo>
                    <a:pt x="196" y="61"/>
                  </a:lnTo>
                  <a:lnTo>
                    <a:pt x="196" y="57"/>
                  </a:lnTo>
                  <a:lnTo>
                    <a:pt x="201" y="46"/>
                  </a:lnTo>
                  <a:lnTo>
                    <a:pt x="201" y="35"/>
                  </a:lnTo>
                  <a:lnTo>
                    <a:pt x="204" y="27"/>
                  </a:lnTo>
                  <a:lnTo>
                    <a:pt x="204" y="14"/>
                  </a:lnTo>
                  <a:lnTo>
                    <a:pt x="204" y="11"/>
                  </a:lnTo>
                  <a:lnTo>
                    <a:pt x="166" y="3"/>
                  </a:lnTo>
                  <a:lnTo>
                    <a:pt x="124" y="0"/>
                  </a:lnTo>
                  <a:lnTo>
                    <a:pt x="71" y="7"/>
                  </a:lnTo>
                  <a:lnTo>
                    <a:pt x="33" y="27"/>
                  </a:lnTo>
                  <a:lnTo>
                    <a:pt x="8" y="61"/>
                  </a:lnTo>
                  <a:lnTo>
                    <a:pt x="0" y="103"/>
                  </a:lnTo>
                  <a:lnTo>
                    <a:pt x="5" y="138"/>
                  </a:lnTo>
                  <a:lnTo>
                    <a:pt x="19" y="166"/>
                  </a:lnTo>
                  <a:lnTo>
                    <a:pt x="41" y="185"/>
                  </a:lnTo>
                  <a:lnTo>
                    <a:pt x="64" y="199"/>
                  </a:lnTo>
                  <a:lnTo>
                    <a:pt x="95" y="216"/>
                  </a:lnTo>
                  <a:lnTo>
                    <a:pt x="120" y="230"/>
                  </a:lnTo>
                  <a:lnTo>
                    <a:pt x="144" y="246"/>
                  </a:lnTo>
                  <a:lnTo>
                    <a:pt x="163" y="266"/>
                  </a:lnTo>
                  <a:lnTo>
                    <a:pt x="166" y="291"/>
                  </a:lnTo>
                  <a:lnTo>
                    <a:pt x="159" y="323"/>
                  </a:lnTo>
                  <a:lnTo>
                    <a:pt x="141" y="347"/>
                  </a:lnTo>
                  <a:lnTo>
                    <a:pt x="114" y="358"/>
                  </a:lnTo>
                  <a:lnTo>
                    <a:pt x="90" y="358"/>
                  </a:lnTo>
                  <a:lnTo>
                    <a:pt x="58" y="358"/>
                  </a:lnTo>
                  <a:lnTo>
                    <a:pt x="30" y="351"/>
                  </a:lnTo>
                  <a:lnTo>
                    <a:pt x="11" y="341"/>
                  </a:lnTo>
                  <a:lnTo>
                    <a:pt x="8" y="347"/>
                  </a:lnTo>
                  <a:lnTo>
                    <a:pt x="8" y="354"/>
                  </a:lnTo>
                  <a:lnTo>
                    <a:pt x="8" y="366"/>
                  </a:lnTo>
                  <a:lnTo>
                    <a:pt x="8" y="377"/>
                  </a:lnTo>
                  <a:lnTo>
                    <a:pt x="5" y="382"/>
                  </a:lnTo>
                  <a:lnTo>
                    <a:pt x="5" y="387"/>
                  </a:lnTo>
                  <a:lnTo>
                    <a:pt x="41" y="399"/>
                  </a:lnTo>
                  <a:lnTo>
                    <a:pt x="82" y="407"/>
                  </a:lnTo>
                  <a:lnTo>
                    <a:pt x="131" y="399"/>
                  </a:lnTo>
                  <a:lnTo>
                    <a:pt x="170" y="382"/>
                  </a:lnTo>
                  <a:lnTo>
                    <a:pt x="201" y="362"/>
                  </a:lnTo>
                  <a:lnTo>
                    <a:pt x="218" y="330"/>
                  </a:lnTo>
                  <a:lnTo>
                    <a:pt x="222" y="288"/>
                  </a:lnTo>
                  <a:lnTo>
                    <a:pt x="218" y="249"/>
                  </a:lnTo>
                  <a:lnTo>
                    <a:pt x="201" y="224"/>
                  </a:lnTo>
                  <a:lnTo>
                    <a:pt x="176" y="199"/>
                  </a:lnTo>
                  <a:lnTo>
                    <a:pt x="152" y="180"/>
                  </a:lnTo>
                  <a:lnTo>
                    <a:pt x="124" y="169"/>
                  </a:lnTo>
                  <a:close/>
                </a:path>
              </a:pathLst>
            </a:custGeom>
            <a:solidFill>
              <a:srgbClr val="FFFFFF"/>
            </a:solidFill>
            <a:ln w="9525">
              <a:noFill/>
              <a:round/>
              <a:headEnd/>
              <a:tailEnd/>
            </a:ln>
          </p:spPr>
          <p:txBody>
            <a:bodyPr/>
            <a:lstStyle/>
            <a:p>
              <a:endParaRPr lang="da-DK"/>
            </a:p>
          </p:txBody>
        </p:sp>
        <p:sp>
          <p:nvSpPr>
            <p:cNvPr id="9261" name="Freeform 45"/>
            <p:cNvSpPr>
              <a:spLocks/>
            </p:cNvSpPr>
            <p:nvPr userDrawn="1"/>
          </p:nvSpPr>
          <p:spPr bwMode="auto">
            <a:xfrm>
              <a:off x="5389" y="4099"/>
              <a:ext cx="32" cy="58"/>
            </a:xfrm>
            <a:custGeom>
              <a:avLst/>
              <a:gdLst/>
              <a:ahLst/>
              <a:cxnLst>
                <a:cxn ang="0">
                  <a:pos x="124" y="169"/>
                </a:cxn>
                <a:cxn ang="0">
                  <a:pos x="99" y="153"/>
                </a:cxn>
                <a:cxn ang="0">
                  <a:pos x="76" y="138"/>
                </a:cxn>
                <a:cxn ang="0">
                  <a:pos x="60" y="124"/>
                </a:cxn>
                <a:cxn ang="0">
                  <a:pos x="58" y="99"/>
                </a:cxn>
                <a:cxn ang="0">
                  <a:pos x="64" y="70"/>
                </a:cxn>
                <a:cxn ang="0">
                  <a:pos x="87" y="50"/>
                </a:cxn>
                <a:cxn ang="0">
                  <a:pos x="124" y="46"/>
                </a:cxn>
                <a:cxn ang="0">
                  <a:pos x="163" y="50"/>
                </a:cxn>
                <a:cxn ang="0">
                  <a:pos x="196" y="61"/>
                </a:cxn>
                <a:cxn ang="0">
                  <a:pos x="196" y="57"/>
                </a:cxn>
                <a:cxn ang="0">
                  <a:pos x="201" y="46"/>
                </a:cxn>
                <a:cxn ang="0">
                  <a:pos x="201" y="35"/>
                </a:cxn>
                <a:cxn ang="0">
                  <a:pos x="204" y="27"/>
                </a:cxn>
                <a:cxn ang="0">
                  <a:pos x="204" y="14"/>
                </a:cxn>
                <a:cxn ang="0">
                  <a:pos x="204" y="11"/>
                </a:cxn>
                <a:cxn ang="0">
                  <a:pos x="166" y="3"/>
                </a:cxn>
                <a:cxn ang="0">
                  <a:pos x="124" y="0"/>
                </a:cxn>
                <a:cxn ang="0">
                  <a:pos x="71" y="7"/>
                </a:cxn>
                <a:cxn ang="0">
                  <a:pos x="33" y="27"/>
                </a:cxn>
                <a:cxn ang="0">
                  <a:pos x="8" y="61"/>
                </a:cxn>
                <a:cxn ang="0">
                  <a:pos x="0" y="103"/>
                </a:cxn>
                <a:cxn ang="0">
                  <a:pos x="5" y="138"/>
                </a:cxn>
                <a:cxn ang="0">
                  <a:pos x="19" y="166"/>
                </a:cxn>
                <a:cxn ang="0">
                  <a:pos x="41" y="185"/>
                </a:cxn>
                <a:cxn ang="0">
                  <a:pos x="64" y="199"/>
                </a:cxn>
                <a:cxn ang="0">
                  <a:pos x="95" y="216"/>
                </a:cxn>
                <a:cxn ang="0">
                  <a:pos x="120" y="230"/>
                </a:cxn>
                <a:cxn ang="0">
                  <a:pos x="144" y="246"/>
                </a:cxn>
                <a:cxn ang="0">
                  <a:pos x="163" y="266"/>
                </a:cxn>
                <a:cxn ang="0">
                  <a:pos x="166" y="291"/>
                </a:cxn>
                <a:cxn ang="0">
                  <a:pos x="159" y="323"/>
                </a:cxn>
                <a:cxn ang="0">
                  <a:pos x="141" y="347"/>
                </a:cxn>
                <a:cxn ang="0">
                  <a:pos x="114" y="358"/>
                </a:cxn>
                <a:cxn ang="0">
                  <a:pos x="90" y="358"/>
                </a:cxn>
                <a:cxn ang="0">
                  <a:pos x="58" y="358"/>
                </a:cxn>
                <a:cxn ang="0">
                  <a:pos x="30" y="351"/>
                </a:cxn>
                <a:cxn ang="0">
                  <a:pos x="11" y="341"/>
                </a:cxn>
                <a:cxn ang="0">
                  <a:pos x="8" y="347"/>
                </a:cxn>
                <a:cxn ang="0">
                  <a:pos x="8" y="354"/>
                </a:cxn>
                <a:cxn ang="0">
                  <a:pos x="8" y="366"/>
                </a:cxn>
                <a:cxn ang="0">
                  <a:pos x="8" y="377"/>
                </a:cxn>
                <a:cxn ang="0">
                  <a:pos x="5" y="382"/>
                </a:cxn>
                <a:cxn ang="0">
                  <a:pos x="5" y="387"/>
                </a:cxn>
                <a:cxn ang="0">
                  <a:pos x="41" y="399"/>
                </a:cxn>
                <a:cxn ang="0">
                  <a:pos x="82" y="407"/>
                </a:cxn>
                <a:cxn ang="0">
                  <a:pos x="131" y="399"/>
                </a:cxn>
                <a:cxn ang="0">
                  <a:pos x="170" y="382"/>
                </a:cxn>
                <a:cxn ang="0">
                  <a:pos x="201" y="362"/>
                </a:cxn>
                <a:cxn ang="0">
                  <a:pos x="218" y="330"/>
                </a:cxn>
                <a:cxn ang="0">
                  <a:pos x="222" y="288"/>
                </a:cxn>
                <a:cxn ang="0">
                  <a:pos x="218" y="249"/>
                </a:cxn>
                <a:cxn ang="0">
                  <a:pos x="201" y="224"/>
                </a:cxn>
                <a:cxn ang="0">
                  <a:pos x="176" y="199"/>
                </a:cxn>
                <a:cxn ang="0">
                  <a:pos x="152" y="180"/>
                </a:cxn>
                <a:cxn ang="0">
                  <a:pos x="124" y="169"/>
                </a:cxn>
              </a:cxnLst>
              <a:rect l="0" t="0" r="r" b="b"/>
              <a:pathLst>
                <a:path w="222" h="407">
                  <a:moveTo>
                    <a:pt x="124" y="169"/>
                  </a:moveTo>
                  <a:lnTo>
                    <a:pt x="99" y="153"/>
                  </a:lnTo>
                  <a:lnTo>
                    <a:pt x="76" y="138"/>
                  </a:lnTo>
                  <a:lnTo>
                    <a:pt x="60" y="124"/>
                  </a:lnTo>
                  <a:lnTo>
                    <a:pt x="58" y="99"/>
                  </a:lnTo>
                  <a:lnTo>
                    <a:pt x="64" y="70"/>
                  </a:lnTo>
                  <a:lnTo>
                    <a:pt x="87" y="50"/>
                  </a:lnTo>
                  <a:lnTo>
                    <a:pt x="124" y="46"/>
                  </a:lnTo>
                  <a:lnTo>
                    <a:pt x="163" y="50"/>
                  </a:lnTo>
                  <a:lnTo>
                    <a:pt x="196" y="61"/>
                  </a:lnTo>
                  <a:lnTo>
                    <a:pt x="196" y="57"/>
                  </a:lnTo>
                  <a:lnTo>
                    <a:pt x="201" y="46"/>
                  </a:lnTo>
                  <a:lnTo>
                    <a:pt x="201" y="35"/>
                  </a:lnTo>
                  <a:lnTo>
                    <a:pt x="204" y="27"/>
                  </a:lnTo>
                  <a:lnTo>
                    <a:pt x="204" y="14"/>
                  </a:lnTo>
                  <a:lnTo>
                    <a:pt x="204" y="11"/>
                  </a:lnTo>
                  <a:lnTo>
                    <a:pt x="166" y="3"/>
                  </a:lnTo>
                  <a:lnTo>
                    <a:pt x="124" y="0"/>
                  </a:lnTo>
                  <a:lnTo>
                    <a:pt x="71" y="7"/>
                  </a:lnTo>
                  <a:lnTo>
                    <a:pt x="33" y="27"/>
                  </a:lnTo>
                  <a:lnTo>
                    <a:pt x="8" y="61"/>
                  </a:lnTo>
                  <a:lnTo>
                    <a:pt x="0" y="103"/>
                  </a:lnTo>
                  <a:lnTo>
                    <a:pt x="5" y="138"/>
                  </a:lnTo>
                  <a:lnTo>
                    <a:pt x="19" y="166"/>
                  </a:lnTo>
                  <a:lnTo>
                    <a:pt x="41" y="185"/>
                  </a:lnTo>
                  <a:lnTo>
                    <a:pt x="64" y="199"/>
                  </a:lnTo>
                  <a:lnTo>
                    <a:pt x="95" y="216"/>
                  </a:lnTo>
                  <a:lnTo>
                    <a:pt x="120" y="230"/>
                  </a:lnTo>
                  <a:lnTo>
                    <a:pt x="144" y="246"/>
                  </a:lnTo>
                  <a:lnTo>
                    <a:pt x="163" y="266"/>
                  </a:lnTo>
                  <a:lnTo>
                    <a:pt x="166" y="291"/>
                  </a:lnTo>
                  <a:lnTo>
                    <a:pt x="159" y="323"/>
                  </a:lnTo>
                  <a:lnTo>
                    <a:pt x="141" y="347"/>
                  </a:lnTo>
                  <a:lnTo>
                    <a:pt x="114" y="358"/>
                  </a:lnTo>
                  <a:lnTo>
                    <a:pt x="90" y="358"/>
                  </a:lnTo>
                  <a:lnTo>
                    <a:pt x="58" y="358"/>
                  </a:lnTo>
                  <a:lnTo>
                    <a:pt x="30" y="351"/>
                  </a:lnTo>
                  <a:lnTo>
                    <a:pt x="11" y="341"/>
                  </a:lnTo>
                  <a:lnTo>
                    <a:pt x="8" y="347"/>
                  </a:lnTo>
                  <a:lnTo>
                    <a:pt x="8" y="354"/>
                  </a:lnTo>
                  <a:lnTo>
                    <a:pt x="8" y="366"/>
                  </a:lnTo>
                  <a:lnTo>
                    <a:pt x="8" y="377"/>
                  </a:lnTo>
                  <a:lnTo>
                    <a:pt x="5" y="382"/>
                  </a:lnTo>
                  <a:lnTo>
                    <a:pt x="5" y="387"/>
                  </a:lnTo>
                  <a:lnTo>
                    <a:pt x="41" y="399"/>
                  </a:lnTo>
                  <a:lnTo>
                    <a:pt x="82" y="407"/>
                  </a:lnTo>
                  <a:lnTo>
                    <a:pt x="131" y="399"/>
                  </a:lnTo>
                  <a:lnTo>
                    <a:pt x="170" y="382"/>
                  </a:lnTo>
                  <a:lnTo>
                    <a:pt x="201" y="362"/>
                  </a:lnTo>
                  <a:lnTo>
                    <a:pt x="218" y="330"/>
                  </a:lnTo>
                  <a:lnTo>
                    <a:pt x="222" y="288"/>
                  </a:lnTo>
                  <a:lnTo>
                    <a:pt x="218" y="249"/>
                  </a:lnTo>
                  <a:lnTo>
                    <a:pt x="201" y="224"/>
                  </a:lnTo>
                  <a:lnTo>
                    <a:pt x="176" y="199"/>
                  </a:lnTo>
                  <a:lnTo>
                    <a:pt x="152" y="180"/>
                  </a:lnTo>
                  <a:lnTo>
                    <a:pt x="124" y="169"/>
                  </a:lnTo>
                </a:path>
              </a:pathLst>
            </a:custGeom>
            <a:noFill/>
            <a:ln w="0">
              <a:noFill/>
              <a:prstDash val="solid"/>
              <a:round/>
              <a:headEnd/>
              <a:tailEnd/>
            </a:ln>
          </p:spPr>
          <p:txBody>
            <a:bodyPr/>
            <a:lstStyle/>
            <a:p>
              <a:endParaRPr lang="da-DK"/>
            </a:p>
          </p:txBody>
        </p:sp>
        <p:sp>
          <p:nvSpPr>
            <p:cNvPr id="9262" name="Freeform 46"/>
            <p:cNvSpPr>
              <a:spLocks/>
            </p:cNvSpPr>
            <p:nvPr userDrawn="1"/>
          </p:nvSpPr>
          <p:spPr bwMode="auto">
            <a:xfrm>
              <a:off x="5431" y="4100"/>
              <a:ext cx="42" cy="56"/>
            </a:xfrm>
            <a:custGeom>
              <a:avLst/>
              <a:gdLst/>
              <a:ahLst/>
              <a:cxnLst>
                <a:cxn ang="0">
                  <a:pos x="0" y="47"/>
                </a:cxn>
                <a:cxn ang="0">
                  <a:pos x="11" y="47"/>
                </a:cxn>
                <a:cxn ang="0">
                  <a:pos x="42" y="47"/>
                </a:cxn>
                <a:cxn ang="0">
                  <a:pos x="79" y="47"/>
                </a:cxn>
                <a:cxn ang="0">
                  <a:pos x="106"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2" y="396"/>
                </a:cxn>
                <a:cxn ang="0">
                  <a:pos x="147" y="396"/>
                </a:cxn>
                <a:cxn ang="0">
                  <a:pos x="160" y="396"/>
                </a:cxn>
                <a:cxn ang="0">
                  <a:pos x="167"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5" y="47"/>
                </a:cxn>
                <a:cxn ang="0">
                  <a:pos x="216" y="47"/>
                </a:cxn>
                <a:cxn ang="0">
                  <a:pos x="250" y="47"/>
                </a:cxn>
                <a:cxn ang="0">
                  <a:pos x="279" y="47"/>
                </a:cxn>
                <a:cxn ang="0">
                  <a:pos x="294" y="47"/>
                </a:cxn>
                <a:cxn ang="0">
                  <a:pos x="294" y="43"/>
                </a:cxn>
                <a:cxn ang="0">
                  <a:pos x="294" y="35"/>
                </a:cxn>
                <a:cxn ang="0">
                  <a:pos x="294" y="24"/>
                </a:cxn>
                <a:cxn ang="0">
                  <a:pos x="294" y="16"/>
                </a:cxn>
                <a:cxn ang="0">
                  <a:pos x="294" y="8"/>
                </a:cxn>
                <a:cxn ang="0">
                  <a:pos x="294" y="0"/>
                </a:cxn>
                <a:cxn ang="0">
                  <a:pos x="279" y="0"/>
                </a:cxn>
                <a:cxn ang="0">
                  <a:pos x="244" y="0"/>
                </a:cxn>
                <a:cxn ang="0">
                  <a:pos x="199" y="0"/>
                </a:cxn>
                <a:cxn ang="0">
                  <a:pos x="147" y="0"/>
                </a:cxn>
                <a:cxn ang="0">
                  <a:pos x="90" y="0"/>
                </a:cxn>
                <a:cxn ang="0">
                  <a:pos x="46"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2" y="47"/>
                  </a:lnTo>
                  <a:lnTo>
                    <a:pt x="79" y="47"/>
                  </a:lnTo>
                  <a:lnTo>
                    <a:pt x="106"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2" y="396"/>
                  </a:lnTo>
                  <a:lnTo>
                    <a:pt x="147" y="396"/>
                  </a:lnTo>
                  <a:lnTo>
                    <a:pt x="160" y="396"/>
                  </a:lnTo>
                  <a:lnTo>
                    <a:pt x="167"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5" y="47"/>
                  </a:lnTo>
                  <a:lnTo>
                    <a:pt x="216" y="47"/>
                  </a:lnTo>
                  <a:lnTo>
                    <a:pt x="250" y="47"/>
                  </a:lnTo>
                  <a:lnTo>
                    <a:pt x="279" y="47"/>
                  </a:lnTo>
                  <a:lnTo>
                    <a:pt x="294" y="47"/>
                  </a:lnTo>
                  <a:lnTo>
                    <a:pt x="294" y="43"/>
                  </a:lnTo>
                  <a:lnTo>
                    <a:pt x="294" y="35"/>
                  </a:lnTo>
                  <a:lnTo>
                    <a:pt x="294" y="24"/>
                  </a:lnTo>
                  <a:lnTo>
                    <a:pt x="294" y="16"/>
                  </a:lnTo>
                  <a:lnTo>
                    <a:pt x="294" y="8"/>
                  </a:lnTo>
                  <a:lnTo>
                    <a:pt x="294" y="0"/>
                  </a:lnTo>
                  <a:lnTo>
                    <a:pt x="279" y="0"/>
                  </a:lnTo>
                  <a:lnTo>
                    <a:pt x="244" y="0"/>
                  </a:lnTo>
                  <a:lnTo>
                    <a:pt x="199" y="0"/>
                  </a:lnTo>
                  <a:lnTo>
                    <a:pt x="147" y="0"/>
                  </a:lnTo>
                  <a:lnTo>
                    <a:pt x="90" y="0"/>
                  </a:lnTo>
                  <a:lnTo>
                    <a:pt x="46" y="0"/>
                  </a:lnTo>
                  <a:lnTo>
                    <a:pt x="11" y="0"/>
                  </a:lnTo>
                  <a:lnTo>
                    <a:pt x="0" y="0"/>
                  </a:lnTo>
                  <a:lnTo>
                    <a:pt x="0" y="8"/>
                  </a:lnTo>
                  <a:lnTo>
                    <a:pt x="0" y="16"/>
                  </a:lnTo>
                  <a:lnTo>
                    <a:pt x="0" y="24"/>
                  </a:lnTo>
                  <a:lnTo>
                    <a:pt x="0" y="35"/>
                  </a:lnTo>
                  <a:lnTo>
                    <a:pt x="0" y="43"/>
                  </a:lnTo>
                  <a:lnTo>
                    <a:pt x="0" y="47"/>
                  </a:lnTo>
                  <a:close/>
                </a:path>
              </a:pathLst>
            </a:custGeom>
            <a:solidFill>
              <a:srgbClr val="FFFFFF"/>
            </a:solidFill>
            <a:ln w="9525">
              <a:noFill/>
              <a:round/>
              <a:headEnd/>
              <a:tailEnd/>
            </a:ln>
          </p:spPr>
          <p:txBody>
            <a:bodyPr/>
            <a:lstStyle/>
            <a:p>
              <a:endParaRPr lang="da-DK"/>
            </a:p>
          </p:txBody>
        </p:sp>
        <p:sp>
          <p:nvSpPr>
            <p:cNvPr id="9263" name="Freeform 47"/>
            <p:cNvSpPr>
              <a:spLocks/>
            </p:cNvSpPr>
            <p:nvPr userDrawn="1"/>
          </p:nvSpPr>
          <p:spPr bwMode="auto">
            <a:xfrm>
              <a:off x="5431" y="4100"/>
              <a:ext cx="42" cy="56"/>
            </a:xfrm>
            <a:custGeom>
              <a:avLst/>
              <a:gdLst/>
              <a:ahLst/>
              <a:cxnLst>
                <a:cxn ang="0">
                  <a:pos x="0" y="47"/>
                </a:cxn>
                <a:cxn ang="0">
                  <a:pos x="11" y="47"/>
                </a:cxn>
                <a:cxn ang="0">
                  <a:pos x="42" y="47"/>
                </a:cxn>
                <a:cxn ang="0">
                  <a:pos x="79" y="47"/>
                </a:cxn>
                <a:cxn ang="0">
                  <a:pos x="106"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2" y="396"/>
                </a:cxn>
                <a:cxn ang="0">
                  <a:pos x="147" y="396"/>
                </a:cxn>
                <a:cxn ang="0">
                  <a:pos x="160" y="396"/>
                </a:cxn>
                <a:cxn ang="0">
                  <a:pos x="167"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5" y="47"/>
                </a:cxn>
                <a:cxn ang="0">
                  <a:pos x="216" y="47"/>
                </a:cxn>
                <a:cxn ang="0">
                  <a:pos x="250" y="47"/>
                </a:cxn>
                <a:cxn ang="0">
                  <a:pos x="279" y="47"/>
                </a:cxn>
                <a:cxn ang="0">
                  <a:pos x="294" y="47"/>
                </a:cxn>
                <a:cxn ang="0">
                  <a:pos x="294" y="43"/>
                </a:cxn>
                <a:cxn ang="0">
                  <a:pos x="294" y="35"/>
                </a:cxn>
                <a:cxn ang="0">
                  <a:pos x="294" y="24"/>
                </a:cxn>
                <a:cxn ang="0">
                  <a:pos x="294" y="16"/>
                </a:cxn>
                <a:cxn ang="0">
                  <a:pos x="294" y="8"/>
                </a:cxn>
                <a:cxn ang="0">
                  <a:pos x="294" y="0"/>
                </a:cxn>
                <a:cxn ang="0">
                  <a:pos x="279" y="0"/>
                </a:cxn>
                <a:cxn ang="0">
                  <a:pos x="244" y="0"/>
                </a:cxn>
                <a:cxn ang="0">
                  <a:pos x="199" y="0"/>
                </a:cxn>
                <a:cxn ang="0">
                  <a:pos x="147" y="0"/>
                </a:cxn>
                <a:cxn ang="0">
                  <a:pos x="90" y="0"/>
                </a:cxn>
                <a:cxn ang="0">
                  <a:pos x="46"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2" y="47"/>
                  </a:lnTo>
                  <a:lnTo>
                    <a:pt x="79" y="47"/>
                  </a:lnTo>
                  <a:lnTo>
                    <a:pt x="106"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2" y="396"/>
                  </a:lnTo>
                  <a:lnTo>
                    <a:pt x="147" y="396"/>
                  </a:lnTo>
                  <a:lnTo>
                    <a:pt x="160" y="396"/>
                  </a:lnTo>
                  <a:lnTo>
                    <a:pt x="167"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5" y="47"/>
                  </a:lnTo>
                  <a:lnTo>
                    <a:pt x="216" y="47"/>
                  </a:lnTo>
                  <a:lnTo>
                    <a:pt x="250" y="47"/>
                  </a:lnTo>
                  <a:lnTo>
                    <a:pt x="279" y="47"/>
                  </a:lnTo>
                  <a:lnTo>
                    <a:pt x="294" y="47"/>
                  </a:lnTo>
                  <a:lnTo>
                    <a:pt x="294" y="43"/>
                  </a:lnTo>
                  <a:lnTo>
                    <a:pt x="294" y="35"/>
                  </a:lnTo>
                  <a:lnTo>
                    <a:pt x="294" y="24"/>
                  </a:lnTo>
                  <a:lnTo>
                    <a:pt x="294" y="16"/>
                  </a:lnTo>
                  <a:lnTo>
                    <a:pt x="294" y="8"/>
                  </a:lnTo>
                  <a:lnTo>
                    <a:pt x="294" y="0"/>
                  </a:lnTo>
                  <a:lnTo>
                    <a:pt x="279" y="0"/>
                  </a:lnTo>
                  <a:lnTo>
                    <a:pt x="244" y="0"/>
                  </a:lnTo>
                  <a:lnTo>
                    <a:pt x="199" y="0"/>
                  </a:lnTo>
                  <a:lnTo>
                    <a:pt x="147" y="0"/>
                  </a:lnTo>
                  <a:lnTo>
                    <a:pt x="90" y="0"/>
                  </a:lnTo>
                  <a:lnTo>
                    <a:pt x="46" y="0"/>
                  </a:lnTo>
                  <a:lnTo>
                    <a:pt x="11" y="0"/>
                  </a:lnTo>
                  <a:lnTo>
                    <a:pt x="0" y="0"/>
                  </a:lnTo>
                  <a:lnTo>
                    <a:pt x="0" y="8"/>
                  </a:lnTo>
                  <a:lnTo>
                    <a:pt x="0" y="16"/>
                  </a:lnTo>
                  <a:lnTo>
                    <a:pt x="0" y="24"/>
                  </a:lnTo>
                  <a:lnTo>
                    <a:pt x="0" y="35"/>
                  </a:lnTo>
                  <a:lnTo>
                    <a:pt x="0" y="43"/>
                  </a:lnTo>
                  <a:lnTo>
                    <a:pt x="0" y="47"/>
                  </a:lnTo>
                </a:path>
              </a:pathLst>
            </a:custGeom>
            <a:noFill/>
            <a:ln w="0">
              <a:noFill/>
              <a:prstDash val="solid"/>
              <a:round/>
              <a:headEnd/>
              <a:tailEnd/>
            </a:ln>
          </p:spPr>
          <p:txBody>
            <a:bodyPr/>
            <a:lstStyle/>
            <a:p>
              <a:endParaRPr lang="da-DK"/>
            </a:p>
          </p:txBody>
        </p:sp>
        <p:sp>
          <p:nvSpPr>
            <p:cNvPr id="9264" name="Freeform 48"/>
            <p:cNvSpPr>
              <a:spLocks/>
            </p:cNvSpPr>
            <p:nvPr userDrawn="1"/>
          </p:nvSpPr>
          <p:spPr bwMode="auto">
            <a:xfrm>
              <a:off x="5488" y="4100"/>
              <a:ext cx="7" cy="56"/>
            </a:xfrm>
            <a:custGeom>
              <a:avLst/>
              <a:gdLst/>
              <a:ahLst/>
              <a:cxnLst>
                <a:cxn ang="0">
                  <a:pos x="0" y="396"/>
                </a:cxn>
                <a:cxn ang="0">
                  <a:pos x="6" y="396"/>
                </a:cxn>
                <a:cxn ang="0">
                  <a:pos x="13" y="396"/>
                </a:cxn>
                <a:cxn ang="0">
                  <a:pos x="24"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4" y="0"/>
                </a:cxn>
                <a:cxn ang="0">
                  <a:pos x="13" y="0"/>
                </a:cxn>
                <a:cxn ang="0">
                  <a:pos x="6"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6" y="396"/>
                  </a:lnTo>
                  <a:lnTo>
                    <a:pt x="13" y="396"/>
                  </a:lnTo>
                  <a:lnTo>
                    <a:pt x="24"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4" y="0"/>
                  </a:lnTo>
                  <a:lnTo>
                    <a:pt x="13" y="0"/>
                  </a:lnTo>
                  <a:lnTo>
                    <a:pt x="6" y="0"/>
                  </a:lnTo>
                  <a:lnTo>
                    <a:pt x="0" y="0"/>
                  </a:lnTo>
                  <a:lnTo>
                    <a:pt x="0" y="16"/>
                  </a:lnTo>
                  <a:lnTo>
                    <a:pt x="0" y="54"/>
                  </a:lnTo>
                  <a:lnTo>
                    <a:pt x="0" y="104"/>
                  </a:lnTo>
                  <a:lnTo>
                    <a:pt x="0" y="166"/>
                  </a:lnTo>
                  <a:lnTo>
                    <a:pt x="0" y="232"/>
                  </a:lnTo>
                  <a:lnTo>
                    <a:pt x="0" y="293"/>
                  </a:lnTo>
                  <a:lnTo>
                    <a:pt x="0" y="348"/>
                  </a:lnTo>
                  <a:lnTo>
                    <a:pt x="0" y="379"/>
                  </a:lnTo>
                  <a:lnTo>
                    <a:pt x="0" y="396"/>
                  </a:lnTo>
                  <a:close/>
                </a:path>
              </a:pathLst>
            </a:custGeom>
            <a:solidFill>
              <a:srgbClr val="FFFFFF"/>
            </a:solidFill>
            <a:ln w="9525">
              <a:noFill/>
              <a:round/>
              <a:headEnd/>
              <a:tailEnd/>
            </a:ln>
          </p:spPr>
          <p:txBody>
            <a:bodyPr/>
            <a:lstStyle/>
            <a:p>
              <a:endParaRPr lang="da-DK"/>
            </a:p>
          </p:txBody>
        </p:sp>
        <p:sp>
          <p:nvSpPr>
            <p:cNvPr id="9265" name="Freeform 49"/>
            <p:cNvSpPr>
              <a:spLocks/>
            </p:cNvSpPr>
            <p:nvPr userDrawn="1"/>
          </p:nvSpPr>
          <p:spPr bwMode="auto">
            <a:xfrm>
              <a:off x="5488" y="4100"/>
              <a:ext cx="7" cy="56"/>
            </a:xfrm>
            <a:custGeom>
              <a:avLst/>
              <a:gdLst/>
              <a:ahLst/>
              <a:cxnLst>
                <a:cxn ang="0">
                  <a:pos x="0" y="396"/>
                </a:cxn>
                <a:cxn ang="0">
                  <a:pos x="6" y="396"/>
                </a:cxn>
                <a:cxn ang="0">
                  <a:pos x="13" y="396"/>
                </a:cxn>
                <a:cxn ang="0">
                  <a:pos x="24"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4" y="0"/>
                </a:cxn>
                <a:cxn ang="0">
                  <a:pos x="13" y="0"/>
                </a:cxn>
                <a:cxn ang="0">
                  <a:pos x="6"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6" y="396"/>
                  </a:lnTo>
                  <a:lnTo>
                    <a:pt x="13" y="396"/>
                  </a:lnTo>
                  <a:lnTo>
                    <a:pt x="24"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4" y="0"/>
                  </a:lnTo>
                  <a:lnTo>
                    <a:pt x="13" y="0"/>
                  </a:lnTo>
                  <a:lnTo>
                    <a:pt x="6" y="0"/>
                  </a:lnTo>
                  <a:lnTo>
                    <a:pt x="0" y="0"/>
                  </a:lnTo>
                  <a:lnTo>
                    <a:pt x="0" y="16"/>
                  </a:lnTo>
                  <a:lnTo>
                    <a:pt x="0" y="54"/>
                  </a:lnTo>
                  <a:lnTo>
                    <a:pt x="0" y="104"/>
                  </a:lnTo>
                  <a:lnTo>
                    <a:pt x="0" y="166"/>
                  </a:lnTo>
                  <a:lnTo>
                    <a:pt x="0" y="232"/>
                  </a:lnTo>
                  <a:lnTo>
                    <a:pt x="0" y="293"/>
                  </a:lnTo>
                  <a:lnTo>
                    <a:pt x="0" y="348"/>
                  </a:lnTo>
                  <a:lnTo>
                    <a:pt x="0" y="379"/>
                  </a:lnTo>
                  <a:lnTo>
                    <a:pt x="0" y="396"/>
                  </a:lnTo>
                </a:path>
              </a:pathLst>
            </a:custGeom>
            <a:noFill/>
            <a:ln w="0">
              <a:noFill/>
              <a:prstDash val="solid"/>
              <a:round/>
              <a:headEnd/>
              <a:tailEnd/>
            </a:ln>
          </p:spPr>
          <p:txBody>
            <a:bodyPr/>
            <a:lstStyle/>
            <a:p>
              <a:endParaRPr lang="da-DK"/>
            </a:p>
          </p:txBody>
        </p:sp>
        <p:sp>
          <p:nvSpPr>
            <p:cNvPr id="9266" name="Freeform 50"/>
            <p:cNvSpPr>
              <a:spLocks/>
            </p:cNvSpPr>
            <p:nvPr userDrawn="1"/>
          </p:nvSpPr>
          <p:spPr bwMode="auto">
            <a:xfrm>
              <a:off x="5521" y="4100"/>
              <a:ext cx="44" cy="56"/>
            </a:xfrm>
            <a:custGeom>
              <a:avLst/>
              <a:gdLst/>
              <a:ahLst/>
              <a:cxnLst>
                <a:cxn ang="0">
                  <a:pos x="276" y="0"/>
                </a:cxn>
                <a:cxn ang="0">
                  <a:pos x="229" y="0"/>
                </a:cxn>
                <a:cxn ang="0">
                  <a:pos x="55" y="177"/>
                </a:cxn>
                <a:cxn ang="0">
                  <a:pos x="53" y="166"/>
                </a:cxn>
                <a:cxn ang="0">
                  <a:pos x="53" y="93"/>
                </a:cxn>
                <a:cxn ang="0">
                  <a:pos x="53" y="16"/>
                </a:cxn>
                <a:cxn ang="0">
                  <a:pos x="45" y="0"/>
                </a:cxn>
                <a:cxn ang="0">
                  <a:pos x="28" y="0"/>
                </a:cxn>
                <a:cxn ang="0">
                  <a:pos x="3" y="0"/>
                </a:cxn>
                <a:cxn ang="0">
                  <a:pos x="0" y="16"/>
                </a:cxn>
                <a:cxn ang="0">
                  <a:pos x="0" y="104"/>
                </a:cxn>
                <a:cxn ang="0">
                  <a:pos x="0" y="232"/>
                </a:cxn>
                <a:cxn ang="0">
                  <a:pos x="0" y="348"/>
                </a:cxn>
                <a:cxn ang="0">
                  <a:pos x="0" y="396"/>
                </a:cxn>
                <a:cxn ang="0">
                  <a:pos x="14" y="396"/>
                </a:cxn>
                <a:cxn ang="0">
                  <a:pos x="39" y="396"/>
                </a:cxn>
                <a:cxn ang="0">
                  <a:pos x="53" y="396"/>
                </a:cxn>
                <a:cxn ang="0">
                  <a:pos x="53" y="355"/>
                </a:cxn>
                <a:cxn ang="0">
                  <a:pos x="53" y="274"/>
                </a:cxn>
                <a:cxn ang="0">
                  <a:pos x="53" y="210"/>
                </a:cxn>
                <a:cxn ang="0">
                  <a:pos x="55" y="200"/>
                </a:cxn>
                <a:cxn ang="0">
                  <a:pos x="76" y="227"/>
                </a:cxn>
                <a:cxn ang="0">
                  <a:pos x="128" y="282"/>
                </a:cxn>
                <a:cxn ang="0">
                  <a:pos x="180" y="348"/>
                </a:cxn>
                <a:cxn ang="0">
                  <a:pos x="222" y="389"/>
                </a:cxn>
                <a:cxn ang="0">
                  <a:pos x="237" y="396"/>
                </a:cxn>
                <a:cxn ang="0">
                  <a:pos x="291" y="396"/>
                </a:cxn>
                <a:cxn ang="0">
                  <a:pos x="294" y="384"/>
                </a:cxn>
                <a:cxn ang="0">
                  <a:pos x="249" y="338"/>
                </a:cxn>
                <a:cxn ang="0">
                  <a:pos x="188" y="274"/>
                </a:cxn>
                <a:cxn ang="0">
                  <a:pos x="132" y="213"/>
                </a:cxn>
                <a:cxn ang="0">
                  <a:pos x="111" y="188"/>
                </a:cxn>
                <a:cxn ang="0">
                  <a:pos x="132" y="166"/>
                </a:cxn>
                <a:cxn ang="0">
                  <a:pos x="180" y="113"/>
                </a:cxn>
                <a:cxn ang="0">
                  <a:pos x="242" y="54"/>
                </a:cxn>
                <a:cxn ang="0">
                  <a:pos x="282" y="11"/>
                </a:cxn>
              </a:cxnLst>
              <a:rect l="0" t="0" r="r" b="b"/>
              <a:pathLst>
                <a:path w="305" h="396">
                  <a:moveTo>
                    <a:pt x="291" y="0"/>
                  </a:moveTo>
                  <a:lnTo>
                    <a:pt x="276" y="0"/>
                  </a:lnTo>
                  <a:lnTo>
                    <a:pt x="253" y="0"/>
                  </a:lnTo>
                  <a:lnTo>
                    <a:pt x="229" y="0"/>
                  </a:lnTo>
                  <a:lnTo>
                    <a:pt x="222" y="0"/>
                  </a:lnTo>
                  <a:lnTo>
                    <a:pt x="55" y="177"/>
                  </a:lnTo>
                  <a:lnTo>
                    <a:pt x="53" y="182"/>
                  </a:lnTo>
                  <a:lnTo>
                    <a:pt x="53" y="166"/>
                  </a:lnTo>
                  <a:lnTo>
                    <a:pt x="53" y="135"/>
                  </a:lnTo>
                  <a:lnTo>
                    <a:pt x="53" y="93"/>
                  </a:lnTo>
                  <a:lnTo>
                    <a:pt x="53" y="50"/>
                  </a:lnTo>
                  <a:lnTo>
                    <a:pt x="53" y="16"/>
                  </a:lnTo>
                  <a:lnTo>
                    <a:pt x="53" y="0"/>
                  </a:lnTo>
                  <a:lnTo>
                    <a:pt x="45" y="0"/>
                  </a:lnTo>
                  <a:lnTo>
                    <a:pt x="39" y="0"/>
                  </a:lnTo>
                  <a:lnTo>
                    <a:pt x="28" y="0"/>
                  </a:lnTo>
                  <a:lnTo>
                    <a:pt x="14" y="0"/>
                  </a:lnTo>
                  <a:lnTo>
                    <a:pt x="3" y="0"/>
                  </a:lnTo>
                  <a:lnTo>
                    <a:pt x="0" y="0"/>
                  </a:lnTo>
                  <a:lnTo>
                    <a:pt x="0" y="16"/>
                  </a:lnTo>
                  <a:lnTo>
                    <a:pt x="0" y="54"/>
                  </a:lnTo>
                  <a:lnTo>
                    <a:pt x="0" y="104"/>
                  </a:lnTo>
                  <a:lnTo>
                    <a:pt x="0" y="166"/>
                  </a:lnTo>
                  <a:lnTo>
                    <a:pt x="0" y="232"/>
                  </a:lnTo>
                  <a:lnTo>
                    <a:pt x="0" y="293"/>
                  </a:lnTo>
                  <a:lnTo>
                    <a:pt x="0" y="348"/>
                  </a:lnTo>
                  <a:lnTo>
                    <a:pt x="0" y="379"/>
                  </a:lnTo>
                  <a:lnTo>
                    <a:pt x="0" y="396"/>
                  </a:lnTo>
                  <a:lnTo>
                    <a:pt x="3" y="396"/>
                  </a:lnTo>
                  <a:lnTo>
                    <a:pt x="14" y="396"/>
                  </a:lnTo>
                  <a:lnTo>
                    <a:pt x="28" y="396"/>
                  </a:lnTo>
                  <a:lnTo>
                    <a:pt x="39" y="396"/>
                  </a:lnTo>
                  <a:lnTo>
                    <a:pt x="45" y="396"/>
                  </a:lnTo>
                  <a:lnTo>
                    <a:pt x="53" y="396"/>
                  </a:lnTo>
                  <a:lnTo>
                    <a:pt x="53" y="384"/>
                  </a:lnTo>
                  <a:lnTo>
                    <a:pt x="53" y="355"/>
                  </a:lnTo>
                  <a:lnTo>
                    <a:pt x="53" y="316"/>
                  </a:lnTo>
                  <a:lnTo>
                    <a:pt x="53" y="274"/>
                  </a:lnTo>
                  <a:lnTo>
                    <a:pt x="53" y="235"/>
                  </a:lnTo>
                  <a:lnTo>
                    <a:pt x="53" y="210"/>
                  </a:lnTo>
                  <a:lnTo>
                    <a:pt x="53" y="196"/>
                  </a:lnTo>
                  <a:lnTo>
                    <a:pt x="55" y="200"/>
                  </a:lnTo>
                  <a:lnTo>
                    <a:pt x="60" y="210"/>
                  </a:lnTo>
                  <a:lnTo>
                    <a:pt x="76" y="227"/>
                  </a:lnTo>
                  <a:lnTo>
                    <a:pt x="98" y="252"/>
                  </a:lnTo>
                  <a:lnTo>
                    <a:pt x="128" y="282"/>
                  </a:lnTo>
                  <a:lnTo>
                    <a:pt x="156" y="316"/>
                  </a:lnTo>
                  <a:lnTo>
                    <a:pt x="180" y="348"/>
                  </a:lnTo>
                  <a:lnTo>
                    <a:pt x="205" y="369"/>
                  </a:lnTo>
                  <a:lnTo>
                    <a:pt x="222" y="389"/>
                  </a:lnTo>
                  <a:lnTo>
                    <a:pt x="226" y="396"/>
                  </a:lnTo>
                  <a:lnTo>
                    <a:pt x="237" y="396"/>
                  </a:lnTo>
                  <a:lnTo>
                    <a:pt x="265" y="396"/>
                  </a:lnTo>
                  <a:lnTo>
                    <a:pt x="291" y="396"/>
                  </a:lnTo>
                  <a:lnTo>
                    <a:pt x="305" y="396"/>
                  </a:lnTo>
                  <a:lnTo>
                    <a:pt x="294" y="384"/>
                  </a:lnTo>
                  <a:lnTo>
                    <a:pt x="276" y="366"/>
                  </a:lnTo>
                  <a:lnTo>
                    <a:pt x="249" y="338"/>
                  </a:lnTo>
                  <a:lnTo>
                    <a:pt x="219" y="309"/>
                  </a:lnTo>
                  <a:lnTo>
                    <a:pt x="188" y="274"/>
                  </a:lnTo>
                  <a:lnTo>
                    <a:pt x="159" y="238"/>
                  </a:lnTo>
                  <a:lnTo>
                    <a:pt x="132" y="213"/>
                  </a:lnTo>
                  <a:lnTo>
                    <a:pt x="114" y="196"/>
                  </a:lnTo>
                  <a:lnTo>
                    <a:pt x="111" y="188"/>
                  </a:lnTo>
                  <a:lnTo>
                    <a:pt x="114" y="182"/>
                  </a:lnTo>
                  <a:lnTo>
                    <a:pt x="132" y="166"/>
                  </a:lnTo>
                  <a:lnTo>
                    <a:pt x="156" y="143"/>
                  </a:lnTo>
                  <a:lnTo>
                    <a:pt x="180" y="113"/>
                  </a:lnTo>
                  <a:lnTo>
                    <a:pt x="211" y="82"/>
                  </a:lnTo>
                  <a:lnTo>
                    <a:pt x="242" y="54"/>
                  </a:lnTo>
                  <a:lnTo>
                    <a:pt x="265" y="28"/>
                  </a:lnTo>
                  <a:lnTo>
                    <a:pt x="282" y="11"/>
                  </a:lnTo>
                  <a:lnTo>
                    <a:pt x="291" y="0"/>
                  </a:lnTo>
                  <a:close/>
                </a:path>
              </a:pathLst>
            </a:custGeom>
            <a:solidFill>
              <a:srgbClr val="FFFFFF"/>
            </a:solidFill>
            <a:ln w="9525">
              <a:noFill/>
              <a:round/>
              <a:headEnd/>
              <a:tailEnd/>
            </a:ln>
          </p:spPr>
          <p:txBody>
            <a:bodyPr/>
            <a:lstStyle/>
            <a:p>
              <a:endParaRPr lang="da-DK"/>
            </a:p>
          </p:txBody>
        </p:sp>
        <p:sp>
          <p:nvSpPr>
            <p:cNvPr id="9267" name="Freeform 51"/>
            <p:cNvSpPr>
              <a:spLocks/>
            </p:cNvSpPr>
            <p:nvPr userDrawn="1"/>
          </p:nvSpPr>
          <p:spPr bwMode="auto">
            <a:xfrm>
              <a:off x="5521" y="4100"/>
              <a:ext cx="44" cy="56"/>
            </a:xfrm>
            <a:custGeom>
              <a:avLst/>
              <a:gdLst/>
              <a:ahLst/>
              <a:cxnLst>
                <a:cxn ang="0">
                  <a:pos x="276" y="0"/>
                </a:cxn>
                <a:cxn ang="0">
                  <a:pos x="229" y="0"/>
                </a:cxn>
                <a:cxn ang="0">
                  <a:pos x="55" y="177"/>
                </a:cxn>
                <a:cxn ang="0">
                  <a:pos x="53" y="166"/>
                </a:cxn>
                <a:cxn ang="0">
                  <a:pos x="53" y="93"/>
                </a:cxn>
                <a:cxn ang="0">
                  <a:pos x="53" y="16"/>
                </a:cxn>
                <a:cxn ang="0">
                  <a:pos x="45" y="0"/>
                </a:cxn>
                <a:cxn ang="0">
                  <a:pos x="28" y="0"/>
                </a:cxn>
                <a:cxn ang="0">
                  <a:pos x="3" y="0"/>
                </a:cxn>
                <a:cxn ang="0">
                  <a:pos x="0" y="16"/>
                </a:cxn>
                <a:cxn ang="0">
                  <a:pos x="0" y="104"/>
                </a:cxn>
                <a:cxn ang="0">
                  <a:pos x="0" y="232"/>
                </a:cxn>
                <a:cxn ang="0">
                  <a:pos x="0" y="348"/>
                </a:cxn>
                <a:cxn ang="0">
                  <a:pos x="0" y="396"/>
                </a:cxn>
                <a:cxn ang="0">
                  <a:pos x="14" y="396"/>
                </a:cxn>
                <a:cxn ang="0">
                  <a:pos x="39" y="396"/>
                </a:cxn>
                <a:cxn ang="0">
                  <a:pos x="53" y="396"/>
                </a:cxn>
                <a:cxn ang="0">
                  <a:pos x="53" y="355"/>
                </a:cxn>
                <a:cxn ang="0">
                  <a:pos x="53" y="274"/>
                </a:cxn>
                <a:cxn ang="0">
                  <a:pos x="53" y="210"/>
                </a:cxn>
                <a:cxn ang="0">
                  <a:pos x="55" y="200"/>
                </a:cxn>
                <a:cxn ang="0">
                  <a:pos x="76" y="227"/>
                </a:cxn>
                <a:cxn ang="0">
                  <a:pos x="128" y="282"/>
                </a:cxn>
                <a:cxn ang="0">
                  <a:pos x="180" y="348"/>
                </a:cxn>
                <a:cxn ang="0">
                  <a:pos x="222" y="389"/>
                </a:cxn>
                <a:cxn ang="0">
                  <a:pos x="237" y="396"/>
                </a:cxn>
                <a:cxn ang="0">
                  <a:pos x="291" y="396"/>
                </a:cxn>
                <a:cxn ang="0">
                  <a:pos x="294" y="384"/>
                </a:cxn>
                <a:cxn ang="0">
                  <a:pos x="249" y="338"/>
                </a:cxn>
                <a:cxn ang="0">
                  <a:pos x="188" y="274"/>
                </a:cxn>
                <a:cxn ang="0">
                  <a:pos x="132" y="213"/>
                </a:cxn>
                <a:cxn ang="0">
                  <a:pos x="111" y="188"/>
                </a:cxn>
                <a:cxn ang="0">
                  <a:pos x="132" y="166"/>
                </a:cxn>
                <a:cxn ang="0">
                  <a:pos x="180" y="113"/>
                </a:cxn>
                <a:cxn ang="0">
                  <a:pos x="242" y="54"/>
                </a:cxn>
                <a:cxn ang="0">
                  <a:pos x="282" y="11"/>
                </a:cxn>
              </a:cxnLst>
              <a:rect l="0" t="0" r="r" b="b"/>
              <a:pathLst>
                <a:path w="305" h="396">
                  <a:moveTo>
                    <a:pt x="291" y="0"/>
                  </a:moveTo>
                  <a:lnTo>
                    <a:pt x="276" y="0"/>
                  </a:lnTo>
                  <a:lnTo>
                    <a:pt x="253" y="0"/>
                  </a:lnTo>
                  <a:lnTo>
                    <a:pt x="229" y="0"/>
                  </a:lnTo>
                  <a:lnTo>
                    <a:pt x="222" y="0"/>
                  </a:lnTo>
                  <a:lnTo>
                    <a:pt x="55" y="177"/>
                  </a:lnTo>
                  <a:lnTo>
                    <a:pt x="53" y="182"/>
                  </a:lnTo>
                  <a:lnTo>
                    <a:pt x="53" y="166"/>
                  </a:lnTo>
                  <a:lnTo>
                    <a:pt x="53" y="135"/>
                  </a:lnTo>
                  <a:lnTo>
                    <a:pt x="53" y="93"/>
                  </a:lnTo>
                  <a:lnTo>
                    <a:pt x="53" y="50"/>
                  </a:lnTo>
                  <a:lnTo>
                    <a:pt x="53" y="16"/>
                  </a:lnTo>
                  <a:lnTo>
                    <a:pt x="53" y="0"/>
                  </a:lnTo>
                  <a:lnTo>
                    <a:pt x="45" y="0"/>
                  </a:lnTo>
                  <a:lnTo>
                    <a:pt x="39" y="0"/>
                  </a:lnTo>
                  <a:lnTo>
                    <a:pt x="28" y="0"/>
                  </a:lnTo>
                  <a:lnTo>
                    <a:pt x="14" y="0"/>
                  </a:lnTo>
                  <a:lnTo>
                    <a:pt x="3" y="0"/>
                  </a:lnTo>
                  <a:lnTo>
                    <a:pt x="0" y="0"/>
                  </a:lnTo>
                  <a:lnTo>
                    <a:pt x="0" y="16"/>
                  </a:lnTo>
                  <a:lnTo>
                    <a:pt x="0" y="54"/>
                  </a:lnTo>
                  <a:lnTo>
                    <a:pt x="0" y="104"/>
                  </a:lnTo>
                  <a:lnTo>
                    <a:pt x="0" y="166"/>
                  </a:lnTo>
                  <a:lnTo>
                    <a:pt x="0" y="232"/>
                  </a:lnTo>
                  <a:lnTo>
                    <a:pt x="0" y="293"/>
                  </a:lnTo>
                  <a:lnTo>
                    <a:pt x="0" y="348"/>
                  </a:lnTo>
                  <a:lnTo>
                    <a:pt x="0" y="379"/>
                  </a:lnTo>
                  <a:lnTo>
                    <a:pt x="0" y="396"/>
                  </a:lnTo>
                  <a:lnTo>
                    <a:pt x="3" y="396"/>
                  </a:lnTo>
                  <a:lnTo>
                    <a:pt x="14" y="396"/>
                  </a:lnTo>
                  <a:lnTo>
                    <a:pt x="28" y="396"/>
                  </a:lnTo>
                  <a:lnTo>
                    <a:pt x="39" y="396"/>
                  </a:lnTo>
                  <a:lnTo>
                    <a:pt x="45" y="396"/>
                  </a:lnTo>
                  <a:lnTo>
                    <a:pt x="53" y="396"/>
                  </a:lnTo>
                  <a:lnTo>
                    <a:pt x="53" y="384"/>
                  </a:lnTo>
                  <a:lnTo>
                    <a:pt x="53" y="355"/>
                  </a:lnTo>
                  <a:lnTo>
                    <a:pt x="53" y="316"/>
                  </a:lnTo>
                  <a:lnTo>
                    <a:pt x="53" y="274"/>
                  </a:lnTo>
                  <a:lnTo>
                    <a:pt x="53" y="235"/>
                  </a:lnTo>
                  <a:lnTo>
                    <a:pt x="53" y="210"/>
                  </a:lnTo>
                  <a:lnTo>
                    <a:pt x="53" y="196"/>
                  </a:lnTo>
                  <a:lnTo>
                    <a:pt x="55" y="200"/>
                  </a:lnTo>
                  <a:lnTo>
                    <a:pt x="60" y="210"/>
                  </a:lnTo>
                  <a:lnTo>
                    <a:pt x="76" y="227"/>
                  </a:lnTo>
                  <a:lnTo>
                    <a:pt x="98" y="252"/>
                  </a:lnTo>
                  <a:lnTo>
                    <a:pt x="128" y="282"/>
                  </a:lnTo>
                  <a:lnTo>
                    <a:pt x="156" y="316"/>
                  </a:lnTo>
                  <a:lnTo>
                    <a:pt x="180" y="348"/>
                  </a:lnTo>
                  <a:lnTo>
                    <a:pt x="205" y="369"/>
                  </a:lnTo>
                  <a:lnTo>
                    <a:pt x="222" y="389"/>
                  </a:lnTo>
                  <a:lnTo>
                    <a:pt x="226" y="396"/>
                  </a:lnTo>
                  <a:lnTo>
                    <a:pt x="237" y="396"/>
                  </a:lnTo>
                  <a:lnTo>
                    <a:pt x="265" y="396"/>
                  </a:lnTo>
                  <a:lnTo>
                    <a:pt x="291" y="396"/>
                  </a:lnTo>
                  <a:lnTo>
                    <a:pt x="305" y="396"/>
                  </a:lnTo>
                  <a:lnTo>
                    <a:pt x="294" y="384"/>
                  </a:lnTo>
                  <a:lnTo>
                    <a:pt x="276" y="366"/>
                  </a:lnTo>
                  <a:lnTo>
                    <a:pt x="249" y="338"/>
                  </a:lnTo>
                  <a:lnTo>
                    <a:pt x="219" y="309"/>
                  </a:lnTo>
                  <a:lnTo>
                    <a:pt x="188" y="274"/>
                  </a:lnTo>
                  <a:lnTo>
                    <a:pt x="159" y="238"/>
                  </a:lnTo>
                  <a:lnTo>
                    <a:pt x="132" y="213"/>
                  </a:lnTo>
                  <a:lnTo>
                    <a:pt x="114" y="196"/>
                  </a:lnTo>
                  <a:lnTo>
                    <a:pt x="111" y="188"/>
                  </a:lnTo>
                  <a:lnTo>
                    <a:pt x="114" y="182"/>
                  </a:lnTo>
                  <a:lnTo>
                    <a:pt x="132" y="166"/>
                  </a:lnTo>
                  <a:lnTo>
                    <a:pt x="156" y="143"/>
                  </a:lnTo>
                  <a:lnTo>
                    <a:pt x="180" y="113"/>
                  </a:lnTo>
                  <a:lnTo>
                    <a:pt x="211" y="82"/>
                  </a:lnTo>
                  <a:lnTo>
                    <a:pt x="242" y="54"/>
                  </a:lnTo>
                  <a:lnTo>
                    <a:pt x="265" y="28"/>
                  </a:lnTo>
                  <a:lnTo>
                    <a:pt x="282" y="11"/>
                  </a:lnTo>
                  <a:lnTo>
                    <a:pt x="291" y="0"/>
                  </a:lnTo>
                </a:path>
              </a:pathLst>
            </a:custGeom>
            <a:noFill/>
            <a:ln w="0">
              <a:noFill/>
              <a:prstDash val="solid"/>
              <a:round/>
              <a:headEnd/>
              <a:tailEnd/>
            </a:ln>
          </p:spPr>
          <p:txBody>
            <a:bodyPr/>
            <a:lstStyle/>
            <a:p>
              <a:endParaRPr lang="da-DK"/>
            </a:p>
          </p:txBody>
        </p:sp>
        <p:sp>
          <p:nvSpPr>
            <p:cNvPr id="9268" name="Freeform 52"/>
            <p:cNvSpPr>
              <a:spLocks/>
            </p:cNvSpPr>
            <p:nvPr userDrawn="1"/>
          </p:nvSpPr>
          <p:spPr bwMode="auto">
            <a:xfrm>
              <a:off x="4785" y="3929"/>
              <a:ext cx="296" cy="302"/>
            </a:xfrm>
            <a:custGeom>
              <a:avLst/>
              <a:gdLst/>
              <a:ahLst/>
              <a:cxnLst>
                <a:cxn ang="0">
                  <a:pos x="11" y="900"/>
                </a:cxn>
                <a:cxn ang="0">
                  <a:pos x="97" y="610"/>
                </a:cxn>
                <a:cxn ang="0">
                  <a:pos x="257" y="366"/>
                </a:cxn>
                <a:cxn ang="0">
                  <a:pos x="472" y="170"/>
                </a:cxn>
                <a:cxn ang="0">
                  <a:pos x="737" y="45"/>
                </a:cxn>
                <a:cxn ang="0">
                  <a:pos x="1036" y="0"/>
                </a:cxn>
                <a:cxn ang="0">
                  <a:pos x="1318" y="39"/>
                </a:cxn>
                <a:cxn ang="0">
                  <a:pos x="1579" y="159"/>
                </a:cxn>
                <a:cxn ang="0">
                  <a:pos x="1798" y="339"/>
                </a:cxn>
                <a:cxn ang="0">
                  <a:pos x="1883" y="458"/>
                </a:cxn>
                <a:cxn ang="0">
                  <a:pos x="1794" y="518"/>
                </a:cxn>
                <a:cxn ang="0">
                  <a:pos x="1624" y="665"/>
                </a:cxn>
                <a:cxn ang="0">
                  <a:pos x="1480" y="811"/>
                </a:cxn>
                <a:cxn ang="0">
                  <a:pos x="1376" y="939"/>
                </a:cxn>
                <a:cxn ang="0">
                  <a:pos x="1314" y="1018"/>
                </a:cxn>
                <a:cxn ang="0">
                  <a:pos x="1303" y="911"/>
                </a:cxn>
                <a:cxn ang="0">
                  <a:pos x="1282" y="741"/>
                </a:cxn>
                <a:cxn ang="0">
                  <a:pos x="1238" y="560"/>
                </a:cxn>
                <a:cxn ang="0">
                  <a:pos x="1182" y="489"/>
                </a:cxn>
                <a:cxn ang="0">
                  <a:pos x="1096" y="469"/>
                </a:cxn>
                <a:cxn ang="0">
                  <a:pos x="980" y="514"/>
                </a:cxn>
                <a:cxn ang="0">
                  <a:pos x="855" y="599"/>
                </a:cxn>
                <a:cxn ang="0">
                  <a:pos x="743" y="702"/>
                </a:cxn>
                <a:cxn ang="0">
                  <a:pos x="653" y="800"/>
                </a:cxn>
                <a:cxn ang="0">
                  <a:pos x="520" y="972"/>
                </a:cxn>
                <a:cxn ang="0">
                  <a:pos x="448" y="1123"/>
                </a:cxn>
                <a:cxn ang="0">
                  <a:pos x="427" y="1266"/>
                </a:cxn>
                <a:cxn ang="0">
                  <a:pos x="427" y="1319"/>
                </a:cxn>
                <a:cxn ang="0">
                  <a:pos x="431" y="1433"/>
                </a:cxn>
                <a:cxn ang="0">
                  <a:pos x="441" y="1571"/>
                </a:cxn>
                <a:cxn ang="0">
                  <a:pos x="463" y="1691"/>
                </a:cxn>
                <a:cxn ang="0">
                  <a:pos x="508" y="1737"/>
                </a:cxn>
                <a:cxn ang="0">
                  <a:pos x="566" y="1709"/>
                </a:cxn>
                <a:cxn ang="0">
                  <a:pos x="588" y="1667"/>
                </a:cxn>
                <a:cxn ang="0">
                  <a:pos x="633" y="1569"/>
                </a:cxn>
                <a:cxn ang="0">
                  <a:pos x="720" y="1422"/>
                </a:cxn>
                <a:cxn ang="0">
                  <a:pos x="848" y="1266"/>
                </a:cxn>
                <a:cxn ang="0">
                  <a:pos x="980" y="1161"/>
                </a:cxn>
                <a:cxn ang="0">
                  <a:pos x="1056" y="1134"/>
                </a:cxn>
                <a:cxn ang="0">
                  <a:pos x="1108" y="1153"/>
                </a:cxn>
                <a:cxn ang="0">
                  <a:pos x="1146" y="1219"/>
                </a:cxn>
                <a:cxn ang="0">
                  <a:pos x="1179" y="1349"/>
                </a:cxn>
                <a:cxn ang="0">
                  <a:pos x="1228" y="1533"/>
                </a:cxn>
                <a:cxn ang="0">
                  <a:pos x="1265" y="1602"/>
                </a:cxn>
                <a:cxn ang="0">
                  <a:pos x="1323" y="1610"/>
                </a:cxn>
                <a:cxn ang="0">
                  <a:pos x="1383" y="1554"/>
                </a:cxn>
                <a:cxn ang="0">
                  <a:pos x="1439" y="1483"/>
                </a:cxn>
                <a:cxn ang="0">
                  <a:pos x="1529" y="1383"/>
                </a:cxn>
                <a:cxn ang="0">
                  <a:pos x="1646" y="1269"/>
                </a:cxn>
                <a:cxn ang="0">
                  <a:pos x="1779" y="1156"/>
                </a:cxn>
                <a:cxn ang="0">
                  <a:pos x="1975" y="1025"/>
                </a:cxn>
                <a:cxn ang="0">
                  <a:pos x="2073" y="1014"/>
                </a:cxn>
                <a:cxn ang="0">
                  <a:pos x="2062" y="1216"/>
                </a:cxn>
                <a:cxn ang="0">
                  <a:pos x="1978" y="1504"/>
                </a:cxn>
                <a:cxn ang="0">
                  <a:pos x="1820" y="1748"/>
                </a:cxn>
                <a:cxn ang="0">
                  <a:pos x="1602" y="1944"/>
                </a:cxn>
                <a:cxn ang="0">
                  <a:pos x="1334" y="2067"/>
                </a:cxn>
                <a:cxn ang="0">
                  <a:pos x="1036" y="2114"/>
                </a:cxn>
                <a:cxn ang="0">
                  <a:pos x="737" y="2067"/>
                </a:cxn>
                <a:cxn ang="0">
                  <a:pos x="472" y="1944"/>
                </a:cxn>
                <a:cxn ang="0">
                  <a:pos x="257" y="1748"/>
                </a:cxn>
                <a:cxn ang="0">
                  <a:pos x="97" y="1504"/>
                </a:cxn>
                <a:cxn ang="0">
                  <a:pos x="11" y="1216"/>
                </a:cxn>
              </a:cxnLst>
              <a:rect l="0" t="0" r="r" b="b"/>
              <a:pathLst>
                <a:path w="2073" h="2114">
                  <a:moveTo>
                    <a:pt x="0" y="1056"/>
                  </a:moveTo>
                  <a:lnTo>
                    <a:pt x="11" y="900"/>
                  </a:lnTo>
                  <a:lnTo>
                    <a:pt x="45" y="754"/>
                  </a:lnTo>
                  <a:lnTo>
                    <a:pt x="97" y="610"/>
                  </a:lnTo>
                  <a:lnTo>
                    <a:pt x="166" y="482"/>
                  </a:lnTo>
                  <a:lnTo>
                    <a:pt x="257" y="366"/>
                  </a:lnTo>
                  <a:lnTo>
                    <a:pt x="359" y="258"/>
                  </a:lnTo>
                  <a:lnTo>
                    <a:pt x="472" y="170"/>
                  </a:lnTo>
                  <a:lnTo>
                    <a:pt x="599" y="95"/>
                  </a:lnTo>
                  <a:lnTo>
                    <a:pt x="737" y="45"/>
                  </a:lnTo>
                  <a:lnTo>
                    <a:pt x="882" y="11"/>
                  </a:lnTo>
                  <a:lnTo>
                    <a:pt x="1036" y="0"/>
                  </a:lnTo>
                  <a:lnTo>
                    <a:pt x="1179" y="11"/>
                  </a:lnTo>
                  <a:lnTo>
                    <a:pt x="1318" y="39"/>
                  </a:lnTo>
                  <a:lnTo>
                    <a:pt x="1454" y="89"/>
                  </a:lnTo>
                  <a:lnTo>
                    <a:pt x="1579" y="159"/>
                  </a:lnTo>
                  <a:lnTo>
                    <a:pt x="1693" y="238"/>
                  </a:lnTo>
                  <a:lnTo>
                    <a:pt x="1798" y="339"/>
                  </a:lnTo>
                  <a:lnTo>
                    <a:pt x="1888" y="455"/>
                  </a:lnTo>
                  <a:lnTo>
                    <a:pt x="1883" y="458"/>
                  </a:lnTo>
                  <a:lnTo>
                    <a:pt x="1883" y="458"/>
                  </a:lnTo>
                  <a:lnTo>
                    <a:pt x="1794" y="518"/>
                  </a:lnTo>
                  <a:lnTo>
                    <a:pt x="1703" y="591"/>
                  </a:lnTo>
                  <a:lnTo>
                    <a:pt x="1624" y="665"/>
                  </a:lnTo>
                  <a:lnTo>
                    <a:pt x="1550" y="737"/>
                  </a:lnTo>
                  <a:lnTo>
                    <a:pt x="1480" y="811"/>
                  </a:lnTo>
                  <a:lnTo>
                    <a:pt x="1425" y="876"/>
                  </a:lnTo>
                  <a:lnTo>
                    <a:pt x="1376" y="939"/>
                  </a:lnTo>
                  <a:lnTo>
                    <a:pt x="1339" y="984"/>
                  </a:lnTo>
                  <a:lnTo>
                    <a:pt x="1314" y="1018"/>
                  </a:lnTo>
                  <a:lnTo>
                    <a:pt x="1311" y="972"/>
                  </a:lnTo>
                  <a:lnTo>
                    <a:pt x="1303" y="911"/>
                  </a:lnTo>
                  <a:lnTo>
                    <a:pt x="1295" y="829"/>
                  </a:lnTo>
                  <a:lnTo>
                    <a:pt x="1282" y="741"/>
                  </a:lnTo>
                  <a:lnTo>
                    <a:pt x="1262" y="652"/>
                  </a:lnTo>
                  <a:lnTo>
                    <a:pt x="1238" y="560"/>
                  </a:lnTo>
                  <a:lnTo>
                    <a:pt x="1213" y="514"/>
                  </a:lnTo>
                  <a:lnTo>
                    <a:pt x="1182" y="489"/>
                  </a:lnTo>
                  <a:lnTo>
                    <a:pt x="1146" y="469"/>
                  </a:lnTo>
                  <a:lnTo>
                    <a:pt x="1096" y="469"/>
                  </a:lnTo>
                  <a:lnTo>
                    <a:pt x="1040" y="486"/>
                  </a:lnTo>
                  <a:lnTo>
                    <a:pt x="980" y="514"/>
                  </a:lnTo>
                  <a:lnTo>
                    <a:pt x="915" y="552"/>
                  </a:lnTo>
                  <a:lnTo>
                    <a:pt x="855" y="599"/>
                  </a:lnTo>
                  <a:lnTo>
                    <a:pt x="795" y="649"/>
                  </a:lnTo>
                  <a:lnTo>
                    <a:pt x="743" y="702"/>
                  </a:lnTo>
                  <a:lnTo>
                    <a:pt x="693" y="754"/>
                  </a:lnTo>
                  <a:lnTo>
                    <a:pt x="653" y="800"/>
                  </a:lnTo>
                  <a:lnTo>
                    <a:pt x="580" y="887"/>
                  </a:lnTo>
                  <a:lnTo>
                    <a:pt x="520" y="972"/>
                  </a:lnTo>
                  <a:lnTo>
                    <a:pt x="479" y="1050"/>
                  </a:lnTo>
                  <a:lnTo>
                    <a:pt x="448" y="1123"/>
                  </a:lnTo>
                  <a:lnTo>
                    <a:pt x="431" y="1195"/>
                  </a:lnTo>
                  <a:lnTo>
                    <a:pt x="427" y="1266"/>
                  </a:lnTo>
                  <a:lnTo>
                    <a:pt x="427" y="1280"/>
                  </a:lnTo>
                  <a:lnTo>
                    <a:pt x="427" y="1319"/>
                  </a:lnTo>
                  <a:lnTo>
                    <a:pt x="427" y="1372"/>
                  </a:lnTo>
                  <a:lnTo>
                    <a:pt x="431" y="1433"/>
                  </a:lnTo>
                  <a:lnTo>
                    <a:pt x="433" y="1504"/>
                  </a:lnTo>
                  <a:lnTo>
                    <a:pt x="441" y="1571"/>
                  </a:lnTo>
                  <a:lnTo>
                    <a:pt x="448" y="1637"/>
                  </a:lnTo>
                  <a:lnTo>
                    <a:pt x="463" y="1691"/>
                  </a:lnTo>
                  <a:lnTo>
                    <a:pt x="483" y="1726"/>
                  </a:lnTo>
                  <a:lnTo>
                    <a:pt x="508" y="1737"/>
                  </a:lnTo>
                  <a:lnTo>
                    <a:pt x="539" y="1729"/>
                  </a:lnTo>
                  <a:lnTo>
                    <a:pt x="566" y="1709"/>
                  </a:lnTo>
                  <a:lnTo>
                    <a:pt x="580" y="1687"/>
                  </a:lnTo>
                  <a:lnTo>
                    <a:pt x="588" y="1667"/>
                  </a:lnTo>
                  <a:lnTo>
                    <a:pt x="607" y="1624"/>
                  </a:lnTo>
                  <a:lnTo>
                    <a:pt x="633" y="1569"/>
                  </a:lnTo>
                  <a:lnTo>
                    <a:pt x="671" y="1500"/>
                  </a:lnTo>
                  <a:lnTo>
                    <a:pt x="720" y="1422"/>
                  </a:lnTo>
                  <a:lnTo>
                    <a:pt x="784" y="1334"/>
                  </a:lnTo>
                  <a:lnTo>
                    <a:pt x="848" y="1266"/>
                  </a:lnTo>
                  <a:lnTo>
                    <a:pt x="911" y="1206"/>
                  </a:lnTo>
                  <a:lnTo>
                    <a:pt x="980" y="1161"/>
                  </a:lnTo>
                  <a:lnTo>
                    <a:pt x="1021" y="1142"/>
                  </a:lnTo>
                  <a:lnTo>
                    <a:pt x="1056" y="1134"/>
                  </a:lnTo>
                  <a:lnTo>
                    <a:pt x="1085" y="1138"/>
                  </a:lnTo>
                  <a:lnTo>
                    <a:pt x="1108" y="1153"/>
                  </a:lnTo>
                  <a:lnTo>
                    <a:pt x="1129" y="1181"/>
                  </a:lnTo>
                  <a:lnTo>
                    <a:pt x="1146" y="1219"/>
                  </a:lnTo>
                  <a:lnTo>
                    <a:pt x="1161" y="1280"/>
                  </a:lnTo>
                  <a:lnTo>
                    <a:pt x="1179" y="1349"/>
                  </a:lnTo>
                  <a:lnTo>
                    <a:pt x="1202" y="1441"/>
                  </a:lnTo>
                  <a:lnTo>
                    <a:pt x="1228" y="1533"/>
                  </a:lnTo>
                  <a:lnTo>
                    <a:pt x="1243" y="1574"/>
                  </a:lnTo>
                  <a:lnTo>
                    <a:pt x="1265" y="1602"/>
                  </a:lnTo>
                  <a:lnTo>
                    <a:pt x="1290" y="1613"/>
                  </a:lnTo>
                  <a:lnTo>
                    <a:pt x="1323" y="1610"/>
                  </a:lnTo>
                  <a:lnTo>
                    <a:pt x="1355" y="1584"/>
                  </a:lnTo>
                  <a:lnTo>
                    <a:pt x="1383" y="1554"/>
                  </a:lnTo>
                  <a:lnTo>
                    <a:pt x="1405" y="1522"/>
                  </a:lnTo>
                  <a:lnTo>
                    <a:pt x="1439" y="1483"/>
                  </a:lnTo>
                  <a:lnTo>
                    <a:pt x="1480" y="1438"/>
                  </a:lnTo>
                  <a:lnTo>
                    <a:pt x="1529" y="1383"/>
                  </a:lnTo>
                  <a:lnTo>
                    <a:pt x="1585" y="1327"/>
                  </a:lnTo>
                  <a:lnTo>
                    <a:pt x="1646" y="1269"/>
                  </a:lnTo>
                  <a:lnTo>
                    <a:pt x="1711" y="1211"/>
                  </a:lnTo>
                  <a:lnTo>
                    <a:pt x="1779" y="1156"/>
                  </a:lnTo>
                  <a:lnTo>
                    <a:pt x="1880" y="1089"/>
                  </a:lnTo>
                  <a:lnTo>
                    <a:pt x="1975" y="1025"/>
                  </a:lnTo>
                  <a:lnTo>
                    <a:pt x="2068" y="972"/>
                  </a:lnTo>
                  <a:lnTo>
                    <a:pt x="2073" y="1014"/>
                  </a:lnTo>
                  <a:lnTo>
                    <a:pt x="2073" y="1056"/>
                  </a:lnTo>
                  <a:lnTo>
                    <a:pt x="2062" y="1216"/>
                  </a:lnTo>
                  <a:lnTo>
                    <a:pt x="2027" y="1361"/>
                  </a:lnTo>
                  <a:lnTo>
                    <a:pt x="1978" y="1504"/>
                  </a:lnTo>
                  <a:lnTo>
                    <a:pt x="1908" y="1634"/>
                  </a:lnTo>
                  <a:lnTo>
                    <a:pt x="1820" y="1748"/>
                  </a:lnTo>
                  <a:lnTo>
                    <a:pt x="1714" y="1851"/>
                  </a:lnTo>
                  <a:lnTo>
                    <a:pt x="1602" y="1944"/>
                  </a:lnTo>
                  <a:lnTo>
                    <a:pt x="1474" y="2014"/>
                  </a:lnTo>
                  <a:lnTo>
                    <a:pt x="1334" y="2067"/>
                  </a:lnTo>
                  <a:lnTo>
                    <a:pt x="1191" y="2103"/>
                  </a:lnTo>
                  <a:lnTo>
                    <a:pt x="1036" y="2114"/>
                  </a:lnTo>
                  <a:lnTo>
                    <a:pt x="882" y="2103"/>
                  </a:lnTo>
                  <a:lnTo>
                    <a:pt x="737" y="2067"/>
                  </a:lnTo>
                  <a:lnTo>
                    <a:pt x="599" y="2014"/>
                  </a:lnTo>
                  <a:lnTo>
                    <a:pt x="472" y="1944"/>
                  </a:lnTo>
                  <a:lnTo>
                    <a:pt x="359" y="1851"/>
                  </a:lnTo>
                  <a:lnTo>
                    <a:pt x="257" y="1748"/>
                  </a:lnTo>
                  <a:lnTo>
                    <a:pt x="166" y="1634"/>
                  </a:lnTo>
                  <a:lnTo>
                    <a:pt x="97" y="1504"/>
                  </a:lnTo>
                  <a:lnTo>
                    <a:pt x="45" y="1361"/>
                  </a:lnTo>
                  <a:lnTo>
                    <a:pt x="11" y="1216"/>
                  </a:lnTo>
                  <a:lnTo>
                    <a:pt x="0" y="1056"/>
                  </a:lnTo>
                  <a:close/>
                </a:path>
              </a:pathLst>
            </a:custGeom>
            <a:solidFill>
              <a:srgbClr val="FFFFFF"/>
            </a:solidFill>
            <a:ln w="9525">
              <a:noFill/>
              <a:round/>
              <a:headEnd/>
              <a:tailEnd/>
            </a:ln>
          </p:spPr>
          <p:txBody>
            <a:bodyPr/>
            <a:lstStyle/>
            <a:p>
              <a:endParaRPr lang="da-DK"/>
            </a:p>
          </p:txBody>
        </p:sp>
        <p:sp>
          <p:nvSpPr>
            <p:cNvPr id="9269" name="Freeform 53"/>
            <p:cNvSpPr>
              <a:spLocks/>
            </p:cNvSpPr>
            <p:nvPr userDrawn="1"/>
          </p:nvSpPr>
          <p:spPr bwMode="auto">
            <a:xfrm>
              <a:off x="4785" y="3929"/>
              <a:ext cx="296" cy="302"/>
            </a:xfrm>
            <a:custGeom>
              <a:avLst/>
              <a:gdLst/>
              <a:ahLst/>
              <a:cxnLst>
                <a:cxn ang="0">
                  <a:pos x="11" y="900"/>
                </a:cxn>
                <a:cxn ang="0">
                  <a:pos x="97" y="610"/>
                </a:cxn>
                <a:cxn ang="0">
                  <a:pos x="257" y="366"/>
                </a:cxn>
                <a:cxn ang="0">
                  <a:pos x="472" y="170"/>
                </a:cxn>
                <a:cxn ang="0">
                  <a:pos x="737" y="45"/>
                </a:cxn>
                <a:cxn ang="0">
                  <a:pos x="1036" y="0"/>
                </a:cxn>
                <a:cxn ang="0">
                  <a:pos x="1318" y="39"/>
                </a:cxn>
                <a:cxn ang="0">
                  <a:pos x="1579" y="159"/>
                </a:cxn>
                <a:cxn ang="0">
                  <a:pos x="1798" y="339"/>
                </a:cxn>
                <a:cxn ang="0">
                  <a:pos x="1883" y="458"/>
                </a:cxn>
                <a:cxn ang="0">
                  <a:pos x="1794" y="518"/>
                </a:cxn>
                <a:cxn ang="0">
                  <a:pos x="1624" y="665"/>
                </a:cxn>
                <a:cxn ang="0">
                  <a:pos x="1480" y="811"/>
                </a:cxn>
                <a:cxn ang="0">
                  <a:pos x="1376" y="939"/>
                </a:cxn>
                <a:cxn ang="0">
                  <a:pos x="1314" y="1018"/>
                </a:cxn>
                <a:cxn ang="0">
                  <a:pos x="1303" y="911"/>
                </a:cxn>
                <a:cxn ang="0">
                  <a:pos x="1282" y="741"/>
                </a:cxn>
                <a:cxn ang="0">
                  <a:pos x="1238" y="560"/>
                </a:cxn>
                <a:cxn ang="0">
                  <a:pos x="1182" y="489"/>
                </a:cxn>
                <a:cxn ang="0">
                  <a:pos x="1096" y="469"/>
                </a:cxn>
                <a:cxn ang="0">
                  <a:pos x="980" y="514"/>
                </a:cxn>
                <a:cxn ang="0">
                  <a:pos x="855" y="599"/>
                </a:cxn>
                <a:cxn ang="0">
                  <a:pos x="743" y="702"/>
                </a:cxn>
                <a:cxn ang="0">
                  <a:pos x="653" y="800"/>
                </a:cxn>
                <a:cxn ang="0">
                  <a:pos x="520" y="972"/>
                </a:cxn>
                <a:cxn ang="0">
                  <a:pos x="448" y="1123"/>
                </a:cxn>
                <a:cxn ang="0">
                  <a:pos x="427" y="1266"/>
                </a:cxn>
                <a:cxn ang="0">
                  <a:pos x="427" y="1319"/>
                </a:cxn>
                <a:cxn ang="0">
                  <a:pos x="431" y="1433"/>
                </a:cxn>
                <a:cxn ang="0">
                  <a:pos x="441" y="1571"/>
                </a:cxn>
                <a:cxn ang="0">
                  <a:pos x="463" y="1691"/>
                </a:cxn>
                <a:cxn ang="0">
                  <a:pos x="508" y="1737"/>
                </a:cxn>
                <a:cxn ang="0">
                  <a:pos x="566" y="1709"/>
                </a:cxn>
                <a:cxn ang="0">
                  <a:pos x="588" y="1667"/>
                </a:cxn>
                <a:cxn ang="0">
                  <a:pos x="633" y="1569"/>
                </a:cxn>
                <a:cxn ang="0">
                  <a:pos x="720" y="1422"/>
                </a:cxn>
                <a:cxn ang="0">
                  <a:pos x="848" y="1266"/>
                </a:cxn>
                <a:cxn ang="0">
                  <a:pos x="980" y="1161"/>
                </a:cxn>
                <a:cxn ang="0">
                  <a:pos x="1056" y="1134"/>
                </a:cxn>
                <a:cxn ang="0">
                  <a:pos x="1108" y="1153"/>
                </a:cxn>
                <a:cxn ang="0">
                  <a:pos x="1146" y="1219"/>
                </a:cxn>
                <a:cxn ang="0">
                  <a:pos x="1179" y="1349"/>
                </a:cxn>
                <a:cxn ang="0">
                  <a:pos x="1228" y="1533"/>
                </a:cxn>
                <a:cxn ang="0">
                  <a:pos x="1265" y="1602"/>
                </a:cxn>
                <a:cxn ang="0">
                  <a:pos x="1323" y="1610"/>
                </a:cxn>
                <a:cxn ang="0">
                  <a:pos x="1383" y="1554"/>
                </a:cxn>
                <a:cxn ang="0">
                  <a:pos x="1439" y="1483"/>
                </a:cxn>
                <a:cxn ang="0">
                  <a:pos x="1529" y="1383"/>
                </a:cxn>
                <a:cxn ang="0">
                  <a:pos x="1646" y="1269"/>
                </a:cxn>
                <a:cxn ang="0">
                  <a:pos x="1779" y="1156"/>
                </a:cxn>
                <a:cxn ang="0">
                  <a:pos x="1975" y="1025"/>
                </a:cxn>
                <a:cxn ang="0">
                  <a:pos x="2073" y="1014"/>
                </a:cxn>
                <a:cxn ang="0">
                  <a:pos x="2062" y="1216"/>
                </a:cxn>
                <a:cxn ang="0">
                  <a:pos x="1978" y="1504"/>
                </a:cxn>
                <a:cxn ang="0">
                  <a:pos x="1820" y="1748"/>
                </a:cxn>
                <a:cxn ang="0">
                  <a:pos x="1602" y="1944"/>
                </a:cxn>
                <a:cxn ang="0">
                  <a:pos x="1334" y="2067"/>
                </a:cxn>
                <a:cxn ang="0">
                  <a:pos x="1036" y="2114"/>
                </a:cxn>
                <a:cxn ang="0">
                  <a:pos x="737" y="2067"/>
                </a:cxn>
                <a:cxn ang="0">
                  <a:pos x="472" y="1944"/>
                </a:cxn>
                <a:cxn ang="0">
                  <a:pos x="257" y="1748"/>
                </a:cxn>
                <a:cxn ang="0">
                  <a:pos x="97" y="1504"/>
                </a:cxn>
                <a:cxn ang="0">
                  <a:pos x="11" y="1216"/>
                </a:cxn>
              </a:cxnLst>
              <a:rect l="0" t="0" r="r" b="b"/>
              <a:pathLst>
                <a:path w="2073" h="2114">
                  <a:moveTo>
                    <a:pt x="0" y="1056"/>
                  </a:moveTo>
                  <a:lnTo>
                    <a:pt x="11" y="900"/>
                  </a:lnTo>
                  <a:lnTo>
                    <a:pt x="45" y="754"/>
                  </a:lnTo>
                  <a:lnTo>
                    <a:pt x="97" y="610"/>
                  </a:lnTo>
                  <a:lnTo>
                    <a:pt x="166" y="482"/>
                  </a:lnTo>
                  <a:lnTo>
                    <a:pt x="257" y="366"/>
                  </a:lnTo>
                  <a:lnTo>
                    <a:pt x="359" y="258"/>
                  </a:lnTo>
                  <a:lnTo>
                    <a:pt x="472" y="170"/>
                  </a:lnTo>
                  <a:lnTo>
                    <a:pt x="599" y="95"/>
                  </a:lnTo>
                  <a:lnTo>
                    <a:pt x="737" y="45"/>
                  </a:lnTo>
                  <a:lnTo>
                    <a:pt x="882" y="11"/>
                  </a:lnTo>
                  <a:lnTo>
                    <a:pt x="1036" y="0"/>
                  </a:lnTo>
                  <a:lnTo>
                    <a:pt x="1179" y="11"/>
                  </a:lnTo>
                  <a:lnTo>
                    <a:pt x="1318" y="39"/>
                  </a:lnTo>
                  <a:lnTo>
                    <a:pt x="1454" y="89"/>
                  </a:lnTo>
                  <a:lnTo>
                    <a:pt x="1579" y="159"/>
                  </a:lnTo>
                  <a:lnTo>
                    <a:pt x="1693" y="238"/>
                  </a:lnTo>
                  <a:lnTo>
                    <a:pt x="1798" y="339"/>
                  </a:lnTo>
                  <a:lnTo>
                    <a:pt x="1888" y="455"/>
                  </a:lnTo>
                  <a:lnTo>
                    <a:pt x="1883" y="458"/>
                  </a:lnTo>
                  <a:lnTo>
                    <a:pt x="1883" y="458"/>
                  </a:lnTo>
                  <a:lnTo>
                    <a:pt x="1794" y="518"/>
                  </a:lnTo>
                  <a:lnTo>
                    <a:pt x="1703" y="591"/>
                  </a:lnTo>
                  <a:lnTo>
                    <a:pt x="1624" y="665"/>
                  </a:lnTo>
                  <a:lnTo>
                    <a:pt x="1550" y="737"/>
                  </a:lnTo>
                  <a:lnTo>
                    <a:pt x="1480" y="811"/>
                  </a:lnTo>
                  <a:lnTo>
                    <a:pt x="1425" y="876"/>
                  </a:lnTo>
                  <a:lnTo>
                    <a:pt x="1376" y="939"/>
                  </a:lnTo>
                  <a:lnTo>
                    <a:pt x="1339" y="984"/>
                  </a:lnTo>
                  <a:lnTo>
                    <a:pt x="1314" y="1018"/>
                  </a:lnTo>
                  <a:lnTo>
                    <a:pt x="1311" y="972"/>
                  </a:lnTo>
                  <a:lnTo>
                    <a:pt x="1303" y="911"/>
                  </a:lnTo>
                  <a:lnTo>
                    <a:pt x="1295" y="829"/>
                  </a:lnTo>
                  <a:lnTo>
                    <a:pt x="1282" y="741"/>
                  </a:lnTo>
                  <a:lnTo>
                    <a:pt x="1262" y="652"/>
                  </a:lnTo>
                  <a:lnTo>
                    <a:pt x="1238" y="560"/>
                  </a:lnTo>
                  <a:lnTo>
                    <a:pt x="1213" y="514"/>
                  </a:lnTo>
                  <a:lnTo>
                    <a:pt x="1182" y="489"/>
                  </a:lnTo>
                  <a:lnTo>
                    <a:pt x="1146" y="469"/>
                  </a:lnTo>
                  <a:lnTo>
                    <a:pt x="1096" y="469"/>
                  </a:lnTo>
                  <a:lnTo>
                    <a:pt x="1040" y="486"/>
                  </a:lnTo>
                  <a:lnTo>
                    <a:pt x="980" y="514"/>
                  </a:lnTo>
                  <a:lnTo>
                    <a:pt x="915" y="552"/>
                  </a:lnTo>
                  <a:lnTo>
                    <a:pt x="855" y="599"/>
                  </a:lnTo>
                  <a:lnTo>
                    <a:pt x="795" y="649"/>
                  </a:lnTo>
                  <a:lnTo>
                    <a:pt x="743" y="702"/>
                  </a:lnTo>
                  <a:lnTo>
                    <a:pt x="693" y="754"/>
                  </a:lnTo>
                  <a:lnTo>
                    <a:pt x="653" y="800"/>
                  </a:lnTo>
                  <a:lnTo>
                    <a:pt x="580" y="887"/>
                  </a:lnTo>
                  <a:lnTo>
                    <a:pt x="520" y="972"/>
                  </a:lnTo>
                  <a:lnTo>
                    <a:pt x="479" y="1050"/>
                  </a:lnTo>
                  <a:lnTo>
                    <a:pt x="448" y="1123"/>
                  </a:lnTo>
                  <a:lnTo>
                    <a:pt x="431" y="1195"/>
                  </a:lnTo>
                  <a:lnTo>
                    <a:pt x="427" y="1266"/>
                  </a:lnTo>
                  <a:lnTo>
                    <a:pt x="427" y="1280"/>
                  </a:lnTo>
                  <a:lnTo>
                    <a:pt x="427" y="1319"/>
                  </a:lnTo>
                  <a:lnTo>
                    <a:pt x="427" y="1372"/>
                  </a:lnTo>
                  <a:lnTo>
                    <a:pt x="431" y="1433"/>
                  </a:lnTo>
                  <a:lnTo>
                    <a:pt x="433" y="1504"/>
                  </a:lnTo>
                  <a:lnTo>
                    <a:pt x="441" y="1571"/>
                  </a:lnTo>
                  <a:lnTo>
                    <a:pt x="448" y="1637"/>
                  </a:lnTo>
                  <a:lnTo>
                    <a:pt x="463" y="1691"/>
                  </a:lnTo>
                  <a:lnTo>
                    <a:pt x="483" y="1726"/>
                  </a:lnTo>
                  <a:lnTo>
                    <a:pt x="508" y="1737"/>
                  </a:lnTo>
                  <a:lnTo>
                    <a:pt x="539" y="1729"/>
                  </a:lnTo>
                  <a:lnTo>
                    <a:pt x="566" y="1709"/>
                  </a:lnTo>
                  <a:lnTo>
                    <a:pt x="580" y="1687"/>
                  </a:lnTo>
                  <a:lnTo>
                    <a:pt x="588" y="1667"/>
                  </a:lnTo>
                  <a:lnTo>
                    <a:pt x="607" y="1624"/>
                  </a:lnTo>
                  <a:lnTo>
                    <a:pt x="633" y="1569"/>
                  </a:lnTo>
                  <a:lnTo>
                    <a:pt x="671" y="1500"/>
                  </a:lnTo>
                  <a:lnTo>
                    <a:pt x="720" y="1422"/>
                  </a:lnTo>
                  <a:lnTo>
                    <a:pt x="784" y="1334"/>
                  </a:lnTo>
                  <a:lnTo>
                    <a:pt x="848" y="1266"/>
                  </a:lnTo>
                  <a:lnTo>
                    <a:pt x="911" y="1206"/>
                  </a:lnTo>
                  <a:lnTo>
                    <a:pt x="980" y="1161"/>
                  </a:lnTo>
                  <a:lnTo>
                    <a:pt x="1021" y="1142"/>
                  </a:lnTo>
                  <a:lnTo>
                    <a:pt x="1056" y="1134"/>
                  </a:lnTo>
                  <a:lnTo>
                    <a:pt x="1085" y="1138"/>
                  </a:lnTo>
                  <a:lnTo>
                    <a:pt x="1108" y="1153"/>
                  </a:lnTo>
                  <a:lnTo>
                    <a:pt x="1129" y="1181"/>
                  </a:lnTo>
                  <a:lnTo>
                    <a:pt x="1146" y="1219"/>
                  </a:lnTo>
                  <a:lnTo>
                    <a:pt x="1161" y="1280"/>
                  </a:lnTo>
                  <a:lnTo>
                    <a:pt x="1179" y="1349"/>
                  </a:lnTo>
                  <a:lnTo>
                    <a:pt x="1202" y="1441"/>
                  </a:lnTo>
                  <a:lnTo>
                    <a:pt x="1228" y="1533"/>
                  </a:lnTo>
                  <a:lnTo>
                    <a:pt x="1243" y="1574"/>
                  </a:lnTo>
                  <a:lnTo>
                    <a:pt x="1265" y="1602"/>
                  </a:lnTo>
                  <a:lnTo>
                    <a:pt x="1290" y="1613"/>
                  </a:lnTo>
                  <a:lnTo>
                    <a:pt x="1323" y="1610"/>
                  </a:lnTo>
                  <a:lnTo>
                    <a:pt x="1355" y="1584"/>
                  </a:lnTo>
                  <a:lnTo>
                    <a:pt x="1383" y="1554"/>
                  </a:lnTo>
                  <a:lnTo>
                    <a:pt x="1405" y="1522"/>
                  </a:lnTo>
                  <a:lnTo>
                    <a:pt x="1439" y="1483"/>
                  </a:lnTo>
                  <a:lnTo>
                    <a:pt x="1480" y="1438"/>
                  </a:lnTo>
                  <a:lnTo>
                    <a:pt x="1529" y="1383"/>
                  </a:lnTo>
                  <a:lnTo>
                    <a:pt x="1585" y="1327"/>
                  </a:lnTo>
                  <a:lnTo>
                    <a:pt x="1646" y="1269"/>
                  </a:lnTo>
                  <a:lnTo>
                    <a:pt x="1711" y="1211"/>
                  </a:lnTo>
                  <a:lnTo>
                    <a:pt x="1779" y="1156"/>
                  </a:lnTo>
                  <a:lnTo>
                    <a:pt x="1880" y="1089"/>
                  </a:lnTo>
                  <a:lnTo>
                    <a:pt x="1975" y="1025"/>
                  </a:lnTo>
                  <a:lnTo>
                    <a:pt x="2068" y="972"/>
                  </a:lnTo>
                  <a:lnTo>
                    <a:pt x="2073" y="1014"/>
                  </a:lnTo>
                  <a:lnTo>
                    <a:pt x="2073" y="1056"/>
                  </a:lnTo>
                  <a:lnTo>
                    <a:pt x="2062" y="1216"/>
                  </a:lnTo>
                  <a:lnTo>
                    <a:pt x="2027" y="1361"/>
                  </a:lnTo>
                  <a:lnTo>
                    <a:pt x="1978" y="1504"/>
                  </a:lnTo>
                  <a:lnTo>
                    <a:pt x="1908" y="1634"/>
                  </a:lnTo>
                  <a:lnTo>
                    <a:pt x="1820" y="1748"/>
                  </a:lnTo>
                  <a:lnTo>
                    <a:pt x="1714" y="1851"/>
                  </a:lnTo>
                  <a:lnTo>
                    <a:pt x="1602" y="1944"/>
                  </a:lnTo>
                  <a:lnTo>
                    <a:pt x="1474" y="2014"/>
                  </a:lnTo>
                  <a:lnTo>
                    <a:pt x="1334" y="2067"/>
                  </a:lnTo>
                  <a:lnTo>
                    <a:pt x="1191" y="2103"/>
                  </a:lnTo>
                  <a:lnTo>
                    <a:pt x="1036" y="2114"/>
                  </a:lnTo>
                  <a:lnTo>
                    <a:pt x="882" y="2103"/>
                  </a:lnTo>
                  <a:lnTo>
                    <a:pt x="737" y="2067"/>
                  </a:lnTo>
                  <a:lnTo>
                    <a:pt x="599" y="2014"/>
                  </a:lnTo>
                  <a:lnTo>
                    <a:pt x="472" y="1944"/>
                  </a:lnTo>
                  <a:lnTo>
                    <a:pt x="359" y="1851"/>
                  </a:lnTo>
                  <a:lnTo>
                    <a:pt x="257" y="1748"/>
                  </a:lnTo>
                  <a:lnTo>
                    <a:pt x="166" y="1634"/>
                  </a:lnTo>
                  <a:lnTo>
                    <a:pt x="97" y="1504"/>
                  </a:lnTo>
                  <a:lnTo>
                    <a:pt x="45" y="1361"/>
                  </a:lnTo>
                  <a:lnTo>
                    <a:pt x="11" y="1216"/>
                  </a:lnTo>
                  <a:lnTo>
                    <a:pt x="0" y="1056"/>
                  </a:lnTo>
                </a:path>
              </a:pathLst>
            </a:custGeom>
            <a:noFill/>
            <a:ln w="0">
              <a:noFill/>
              <a:prstDash val="solid"/>
              <a:round/>
              <a:headEnd/>
              <a:tailEnd/>
            </a:ln>
          </p:spPr>
          <p:txBody>
            <a:bodyPr/>
            <a:lstStyle/>
            <a:p>
              <a:endParaRPr lang="da-DK"/>
            </a:p>
          </p:txBody>
        </p:sp>
      </p:gr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fld id="{BED9CA19-36C4-4553-805E-7AC307A5DE4D}" type="datetime1">
              <a:rPr lang="en-US" altLang="en-US"/>
              <a:pPr/>
              <a:t>3/12/2012</a:t>
            </a:fld>
            <a:endParaRPr lang="en-US" altLang="en-US"/>
          </a:p>
        </p:txBody>
      </p:sp>
      <p:sp>
        <p:nvSpPr>
          <p:cNvPr id="5" name="Pladsholder til diasnummer 4"/>
          <p:cNvSpPr>
            <a:spLocks noGrp="1"/>
          </p:cNvSpPr>
          <p:nvPr>
            <p:ph type="sldNum" sz="quarter" idx="11"/>
          </p:nvPr>
        </p:nvSpPr>
        <p:spPr/>
        <p:txBody>
          <a:bodyPr/>
          <a:lstStyle>
            <a:lvl1pPr>
              <a:defRPr/>
            </a:lvl1pPr>
          </a:lstStyle>
          <a:p>
            <a:fld id="{E7F16C95-E057-4FE0-A136-7D73D5DC10E6}" type="slidenum">
              <a:rPr lang="en-US" altLang="en-US"/>
              <a:pPr/>
              <a:t>‹nr.›</a:t>
            </a:fld>
            <a:endParaRPr lang="en-US"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DE824170-C8BB-4E63-9FCA-203B63A8629C}" type="datetimeFigureOut">
              <a:rPr lang="da-DK" smtClean="0"/>
              <a:t>12-03-2012</a:t>
            </a:fld>
            <a:endParaRPr lang="da-DK"/>
          </a:p>
        </p:txBody>
      </p:sp>
      <p:sp>
        <p:nvSpPr>
          <p:cNvPr id="6" name="Pladsholder til sidefod 5"/>
          <p:cNvSpPr>
            <a:spLocks noGrp="1"/>
          </p:cNvSpPr>
          <p:nvPr>
            <p:ph type="ftr" sz="quarter" idx="11"/>
          </p:nvPr>
        </p:nvSpPr>
        <p:spPr>
          <a:xfrm>
            <a:off x="3124200" y="6356350"/>
            <a:ext cx="2895600" cy="365125"/>
          </a:xfrm>
          <a:prstGeom prst="rect">
            <a:avLst/>
          </a:prstGeom>
        </p:spPr>
        <p:txBody>
          <a:bodyPr/>
          <a:lstStyle/>
          <a:p>
            <a:endParaRPr lang="da-DK"/>
          </a:p>
        </p:txBody>
      </p:sp>
      <p:sp>
        <p:nvSpPr>
          <p:cNvPr id="7" name="Pladsholder til diasnummer 6"/>
          <p:cNvSpPr>
            <a:spLocks noGrp="1"/>
          </p:cNvSpPr>
          <p:nvPr>
            <p:ph type="sldNum" sz="quarter" idx="12"/>
          </p:nvPr>
        </p:nvSpPr>
        <p:spPr/>
        <p:txBody>
          <a:bodyPr/>
          <a:lstStyle/>
          <a:p>
            <a:fld id="{54F25906-C29A-4CFB-96B2-B94630E31E95}" type="slidenum">
              <a:rPr lang="da-DK" smtClean="0"/>
              <a:t>‹nr.›</a:t>
            </a:fld>
            <a:endParaRPr lang="da-DK"/>
          </a:p>
        </p:txBody>
      </p:sp>
    </p:spTree>
    <p:extLst>
      <p:ext uri="{BB962C8B-B14F-4D97-AF65-F5344CB8AC3E}">
        <p14:creationId xmlns:p14="http://schemas.microsoft.com/office/powerpoint/2010/main" val="38908690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DE824170-C8BB-4E63-9FCA-203B63A8629C}" type="datetimeFigureOut">
              <a:rPr lang="da-DK" smtClean="0"/>
              <a:t>12-03-2012</a:t>
            </a:fld>
            <a:endParaRPr lang="da-DK"/>
          </a:p>
        </p:txBody>
      </p:sp>
      <p:sp>
        <p:nvSpPr>
          <p:cNvPr id="4" name="Pladsholder til sidefod 3"/>
          <p:cNvSpPr>
            <a:spLocks noGrp="1"/>
          </p:cNvSpPr>
          <p:nvPr>
            <p:ph type="ftr" sz="quarter" idx="11"/>
          </p:nvPr>
        </p:nvSpPr>
        <p:spPr>
          <a:xfrm>
            <a:off x="3124200" y="6356350"/>
            <a:ext cx="2895600" cy="365125"/>
          </a:xfrm>
          <a:prstGeom prst="rect">
            <a:avLst/>
          </a:prstGeom>
        </p:spPr>
        <p:txBody>
          <a:bodyPr/>
          <a:lstStyle/>
          <a:p>
            <a:endParaRPr lang="da-DK"/>
          </a:p>
        </p:txBody>
      </p:sp>
      <p:sp>
        <p:nvSpPr>
          <p:cNvPr id="5" name="Pladsholder til diasnummer 4"/>
          <p:cNvSpPr>
            <a:spLocks noGrp="1"/>
          </p:cNvSpPr>
          <p:nvPr>
            <p:ph type="sldNum" sz="quarter" idx="12"/>
          </p:nvPr>
        </p:nvSpPr>
        <p:spPr/>
        <p:txBody>
          <a:bodyPr/>
          <a:lstStyle/>
          <a:p>
            <a:fld id="{54F25906-C29A-4CFB-96B2-B94630E31E95}" type="slidenum">
              <a:rPr lang="da-DK" smtClean="0"/>
              <a:t>‹nr.›</a:t>
            </a:fld>
            <a:endParaRPr lang="da-DK"/>
          </a:p>
        </p:txBody>
      </p:sp>
    </p:spTree>
    <p:extLst>
      <p:ext uri="{BB962C8B-B14F-4D97-AF65-F5344CB8AC3E}">
        <p14:creationId xmlns:p14="http://schemas.microsoft.com/office/powerpoint/2010/main" val="24322466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95536" y="4800600"/>
            <a:ext cx="8496944"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395536" y="1052735"/>
            <a:ext cx="8496944" cy="36004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395536" y="5367338"/>
            <a:ext cx="8496944" cy="5819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dirty="0" smtClean="0"/>
              <a:t>Klik for at redigere i master</a:t>
            </a:r>
          </a:p>
        </p:txBody>
      </p:sp>
      <p:sp>
        <p:nvSpPr>
          <p:cNvPr id="5" name="Pladsholder til dato 4"/>
          <p:cNvSpPr>
            <a:spLocks noGrp="1"/>
          </p:cNvSpPr>
          <p:nvPr>
            <p:ph type="dt" sz="half" idx="10"/>
          </p:nvPr>
        </p:nvSpPr>
        <p:spPr/>
        <p:txBody>
          <a:bodyPr/>
          <a:lstStyle/>
          <a:p>
            <a:fld id="{DE824170-C8BB-4E63-9FCA-203B63A8629C}" type="datetimeFigureOut">
              <a:rPr lang="da-DK" smtClean="0"/>
              <a:t>12-03-2012</a:t>
            </a:fld>
            <a:endParaRPr lang="da-DK"/>
          </a:p>
        </p:txBody>
      </p:sp>
      <p:sp>
        <p:nvSpPr>
          <p:cNvPr id="6" name="Pladsholder til sidefod 5"/>
          <p:cNvSpPr>
            <a:spLocks noGrp="1"/>
          </p:cNvSpPr>
          <p:nvPr>
            <p:ph type="ftr" sz="quarter" idx="11"/>
          </p:nvPr>
        </p:nvSpPr>
        <p:spPr>
          <a:xfrm>
            <a:off x="3124200" y="6356350"/>
            <a:ext cx="2895600" cy="365125"/>
          </a:xfrm>
          <a:prstGeom prst="rect">
            <a:avLst/>
          </a:prstGeom>
        </p:spPr>
        <p:txBody>
          <a:bodyPr/>
          <a:lstStyle/>
          <a:p>
            <a:endParaRPr lang="da-DK"/>
          </a:p>
        </p:txBody>
      </p:sp>
      <p:sp>
        <p:nvSpPr>
          <p:cNvPr id="7" name="Pladsholder til diasnummer 6"/>
          <p:cNvSpPr>
            <a:spLocks noGrp="1"/>
          </p:cNvSpPr>
          <p:nvPr>
            <p:ph type="sldNum" sz="quarter" idx="12"/>
          </p:nvPr>
        </p:nvSpPr>
        <p:spPr/>
        <p:txBody>
          <a:bodyPr/>
          <a:lstStyle/>
          <a:p>
            <a:fld id="{54F25906-C29A-4CFB-96B2-B94630E31E95}" type="slidenum">
              <a:rPr lang="da-DK" smtClean="0"/>
              <a:t>‹nr.›</a:t>
            </a:fld>
            <a:endParaRPr lang="da-DK"/>
          </a:p>
        </p:txBody>
      </p:sp>
    </p:spTree>
    <p:extLst>
      <p:ext uri="{BB962C8B-B14F-4D97-AF65-F5344CB8AC3E}">
        <p14:creationId xmlns:p14="http://schemas.microsoft.com/office/powerpoint/2010/main" val="50057674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1E1D4"/>
        </a:solidFill>
        <a:effectLst/>
      </p:bgPr>
    </p:bg>
    <p:spTree>
      <p:nvGrpSpPr>
        <p:cNvPr id="1" name=""/>
        <p:cNvGrpSpPr/>
        <p:nvPr/>
      </p:nvGrpSpPr>
      <p:grpSpPr>
        <a:xfrm>
          <a:off x="0" y="0"/>
          <a:ext cx="0" cy="0"/>
          <a:chOff x="0" y="0"/>
          <a:chExt cx="0" cy="0"/>
        </a:xfrm>
      </p:grpSpPr>
      <p:pic>
        <p:nvPicPr>
          <p:cNvPr id="1033" name="Picture 9"/>
          <p:cNvPicPr>
            <a:picLocks noChangeAspect="1" noChangeArrowheads="1"/>
          </p:cNvPicPr>
          <p:nvPr/>
        </p:nvPicPr>
        <p:blipFill>
          <a:blip r:embed="rId7" cstate="print"/>
          <a:srcRect/>
          <a:stretch>
            <a:fillRect/>
          </a:stretch>
        </p:blipFill>
        <p:spPr bwMode="auto">
          <a:xfrm flipV="1">
            <a:off x="0" y="6054725"/>
            <a:ext cx="9144000" cy="803275"/>
          </a:xfrm>
          <a:prstGeom prst="rect">
            <a:avLst/>
          </a:prstGeom>
          <a:noFill/>
        </p:spPr>
      </p:pic>
      <p:sp>
        <p:nvSpPr>
          <p:cNvPr id="1026" name="Rectangle 2"/>
          <p:cNvSpPr>
            <a:spLocks noGrp="1" noChangeArrowheads="1"/>
          </p:cNvSpPr>
          <p:nvPr>
            <p:ph type="title"/>
          </p:nvPr>
        </p:nvSpPr>
        <p:spPr bwMode="auto">
          <a:xfrm>
            <a:off x="939800" y="304800"/>
            <a:ext cx="7011988" cy="762000"/>
          </a:xfrm>
          <a:prstGeom prst="rect">
            <a:avLst/>
          </a:prstGeom>
          <a:noFill/>
          <a:ln w="9525">
            <a:noFill/>
            <a:miter lim="800000"/>
            <a:headEnd/>
            <a:tailEnd/>
          </a:ln>
          <a:effectLst/>
        </p:spPr>
        <p:txBody>
          <a:bodyPr vert="horz" wrap="square" lIns="91436" tIns="45719" rIns="91436" bIns="45719" numCol="1" anchor="ctr" anchorCtr="0" compatLnSpc="1">
            <a:prstTxWarp prst="textNoShape">
              <a:avLst/>
            </a:prstTxWarp>
          </a:bodyPr>
          <a:lstStyle/>
          <a:p>
            <a:pPr lvl="0"/>
            <a:r>
              <a:rPr lang="en-US" altLang="en-US" smtClean="0"/>
              <a:t>Klik for at redigere titeltypografi i masteren</a:t>
            </a:r>
          </a:p>
        </p:txBody>
      </p:sp>
      <p:sp>
        <p:nvSpPr>
          <p:cNvPr id="1027" name="Rectangle 3"/>
          <p:cNvSpPr>
            <a:spLocks noGrp="1" noChangeArrowheads="1"/>
          </p:cNvSpPr>
          <p:nvPr>
            <p:ph type="body" idx="1"/>
          </p:nvPr>
        </p:nvSpPr>
        <p:spPr bwMode="auto">
          <a:xfrm>
            <a:off x="965200" y="1295400"/>
            <a:ext cx="7011988" cy="4114800"/>
          </a:xfrm>
          <a:prstGeom prst="rect">
            <a:avLst/>
          </a:prstGeom>
          <a:noFill/>
          <a:ln w="9525">
            <a:noFill/>
            <a:miter lim="800000"/>
            <a:headEnd/>
            <a:tailEnd/>
          </a:ln>
          <a:effectLst/>
        </p:spPr>
        <p:txBody>
          <a:bodyPr vert="horz" wrap="square" lIns="91436" tIns="45719" rIns="91436" bIns="45719" numCol="1" anchor="t" anchorCtr="0" compatLnSpc="1">
            <a:prstTxWarp prst="textNoShape">
              <a:avLst/>
            </a:prstTxWarp>
          </a:bodyPr>
          <a:lstStyle/>
          <a:p>
            <a:pPr lvl="0"/>
            <a:r>
              <a:rPr lang="en-US" altLang="en-US" smtClean="0"/>
              <a:t>Klik for at redigere teksttypografierne i masteren</a:t>
            </a:r>
          </a:p>
          <a:p>
            <a:pPr lvl="1"/>
            <a:r>
              <a:rPr lang="en-US" altLang="en-US" smtClean="0"/>
              <a:t>Andet niveau</a:t>
            </a:r>
          </a:p>
          <a:p>
            <a:pPr lvl="2"/>
            <a:r>
              <a:rPr lang="en-US" altLang="en-US" smtClean="0"/>
              <a:t>Tredje niveau</a:t>
            </a:r>
          </a:p>
          <a:p>
            <a:pPr lvl="3"/>
            <a:r>
              <a:rPr lang="en-US" altLang="en-US" smtClean="0"/>
              <a:t>Fjerde niveau</a:t>
            </a:r>
          </a:p>
          <a:p>
            <a:pPr lvl="4"/>
            <a:r>
              <a:rPr lang="en-US" altLang="en-US" smtClean="0"/>
              <a:t>Femte niveau</a:t>
            </a:r>
          </a:p>
        </p:txBody>
      </p:sp>
      <p:sp>
        <p:nvSpPr>
          <p:cNvPr id="1028" name="Rectangle 4"/>
          <p:cNvSpPr>
            <a:spLocks noGrp="1" noChangeArrowheads="1"/>
          </p:cNvSpPr>
          <p:nvPr>
            <p:ph type="dt" sz="half" idx="2"/>
          </p:nvPr>
        </p:nvSpPr>
        <p:spPr bwMode="auto">
          <a:xfrm>
            <a:off x="1371600" y="6559550"/>
            <a:ext cx="1905000" cy="228600"/>
          </a:xfrm>
          <a:prstGeom prst="rect">
            <a:avLst/>
          </a:prstGeom>
          <a:noFill/>
          <a:ln w="9525">
            <a:noFill/>
            <a:miter lim="800000"/>
            <a:headEnd/>
            <a:tailEnd/>
          </a:ln>
          <a:effectLst/>
        </p:spPr>
        <p:txBody>
          <a:bodyPr vert="horz" wrap="square" lIns="91436" tIns="45719" rIns="91436" bIns="45719" numCol="1" anchor="t" anchorCtr="0" compatLnSpc="1">
            <a:prstTxWarp prst="textNoShape">
              <a:avLst/>
            </a:prstTxWarp>
          </a:bodyPr>
          <a:lstStyle>
            <a:lvl1pPr algn="l">
              <a:defRPr sz="800" b="1">
                <a:solidFill>
                  <a:schemeClr val="bg1"/>
                </a:solidFill>
                <a:latin typeface="+mn-lt"/>
              </a:defRPr>
            </a:lvl1pPr>
          </a:lstStyle>
          <a:p>
            <a:fld id="{27633E4C-7EBD-4D48-AD34-E948ACB7E4EC}" type="datetime1">
              <a:rPr lang="en-US" altLang="en-US"/>
              <a:pPr/>
              <a:t>3/12/2012</a:t>
            </a:fld>
            <a:endParaRPr lang="en-US" altLang="en-US"/>
          </a:p>
        </p:txBody>
      </p:sp>
      <p:sp>
        <p:nvSpPr>
          <p:cNvPr id="1030" name="Rectangle 6"/>
          <p:cNvSpPr>
            <a:spLocks noGrp="1" noChangeArrowheads="1"/>
          </p:cNvSpPr>
          <p:nvPr>
            <p:ph type="sldNum" sz="quarter" idx="4"/>
          </p:nvPr>
        </p:nvSpPr>
        <p:spPr bwMode="auto">
          <a:xfrm>
            <a:off x="952500" y="6496050"/>
            <a:ext cx="457200" cy="228600"/>
          </a:xfrm>
          <a:prstGeom prst="rect">
            <a:avLst/>
          </a:prstGeom>
          <a:noFill/>
          <a:ln w="9525">
            <a:noFill/>
            <a:miter lim="800000"/>
            <a:headEnd/>
            <a:tailEnd/>
          </a:ln>
          <a:effectLst/>
        </p:spPr>
        <p:txBody>
          <a:bodyPr vert="horz" wrap="square" lIns="91436" tIns="45719" rIns="91436" bIns="45719" numCol="1" anchor="t" anchorCtr="0" compatLnSpc="1">
            <a:prstTxWarp prst="textNoShape">
              <a:avLst/>
            </a:prstTxWarp>
          </a:bodyPr>
          <a:lstStyle>
            <a:lvl1pPr algn="l">
              <a:defRPr sz="1200" b="1">
                <a:solidFill>
                  <a:schemeClr val="bg1"/>
                </a:solidFill>
                <a:latin typeface="+mn-lt"/>
              </a:defRPr>
            </a:lvl1pPr>
          </a:lstStyle>
          <a:p>
            <a:fld id="{6995DC59-0B32-4DCF-AE1B-AB703211BC7C}" type="slidenum">
              <a:rPr lang="en-US" altLang="en-US"/>
              <a:pPr/>
              <a:t>‹nr.›</a:t>
            </a:fld>
            <a:endParaRPr lang="en-US" altLang="en-US"/>
          </a:p>
        </p:txBody>
      </p:sp>
      <p:sp>
        <p:nvSpPr>
          <p:cNvPr id="1034" name="Line 10"/>
          <p:cNvSpPr>
            <a:spLocks noChangeShapeType="1"/>
          </p:cNvSpPr>
          <p:nvPr/>
        </p:nvSpPr>
        <p:spPr bwMode="auto">
          <a:xfrm>
            <a:off x="1065213" y="990600"/>
            <a:ext cx="8078787" cy="0"/>
          </a:xfrm>
          <a:prstGeom prst="line">
            <a:avLst/>
          </a:prstGeom>
          <a:noFill/>
          <a:ln w="9525">
            <a:solidFill>
              <a:srgbClr val="003D3C"/>
            </a:solidFill>
            <a:round/>
            <a:headEnd/>
            <a:tailEnd/>
          </a:ln>
          <a:effectLst/>
        </p:spPr>
        <p:txBody>
          <a:bodyPr wrap="none" anchor="ctr"/>
          <a:lstStyle/>
          <a:p>
            <a:endParaRPr lang="da-DK"/>
          </a:p>
        </p:txBody>
      </p:sp>
      <p:grpSp>
        <p:nvGrpSpPr>
          <p:cNvPr id="1037" name="Group 13"/>
          <p:cNvGrpSpPr>
            <a:grpSpLocks noChangeAspect="1"/>
          </p:cNvGrpSpPr>
          <p:nvPr/>
        </p:nvGrpSpPr>
        <p:grpSpPr bwMode="auto">
          <a:xfrm>
            <a:off x="7596188" y="6237288"/>
            <a:ext cx="1368425" cy="479425"/>
            <a:chOff x="4785" y="3929"/>
            <a:chExt cx="862" cy="302"/>
          </a:xfrm>
        </p:grpSpPr>
        <p:sp>
          <p:nvSpPr>
            <p:cNvPr id="1036" name="AutoShape 12"/>
            <p:cNvSpPr>
              <a:spLocks noChangeAspect="1" noChangeArrowheads="1" noTextEdit="1"/>
            </p:cNvSpPr>
            <p:nvPr userDrawn="1"/>
          </p:nvSpPr>
          <p:spPr bwMode="auto">
            <a:xfrm>
              <a:off x="4785" y="3929"/>
              <a:ext cx="862" cy="302"/>
            </a:xfrm>
            <a:prstGeom prst="rect">
              <a:avLst/>
            </a:prstGeom>
            <a:noFill/>
            <a:ln w="9525">
              <a:noFill/>
              <a:miter lim="800000"/>
              <a:headEnd/>
              <a:tailEnd/>
            </a:ln>
          </p:spPr>
          <p:txBody>
            <a:bodyPr/>
            <a:lstStyle/>
            <a:p>
              <a:endParaRPr lang="da-DK"/>
            </a:p>
          </p:txBody>
        </p:sp>
        <p:sp>
          <p:nvSpPr>
            <p:cNvPr id="1038" name="Freeform 14"/>
            <p:cNvSpPr>
              <a:spLocks noEditPoints="1"/>
            </p:cNvSpPr>
            <p:nvPr userDrawn="1"/>
          </p:nvSpPr>
          <p:spPr bwMode="auto">
            <a:xfrm>
              <a:off x="5160" y="4004"/>
              <a:ext cx="46" cy="56"/>
            </a:xfrm>
            <a:custGeom>
              <a:avLst/>
              <a:gdLst/>
              <a:ahLst/>
              <a:cxnLst>
                <a:cxn ang="0">
                  <a:pos x="112" y="0"/>
                </a:cxn>
                <a:cxn ang="0">
                  <a:pos x="103" y="0"/>
                </a:cxn>
                <a:cxn ang="0">
                  <a:pos x="75" y="0"/>
                </a:cxn>
                <a:cxn ang="0">
                  <a:pos x="43" y="0"/>
                </a:cxn>
                <a:cxn ang="0">
                  <a:pos x="15" y="0"/>
                </a:cxn>
                <a:cxn ang="0">
                  <a:pos x="0" y="0"/>
                </a:cxn>
                <a:cxn ang="0">
                  <a:pos x="0" y="15"/>
                </a:cxn>
                <a:cxn ang="0">
                  <a:pos x="0" y="50"/>
                </a:cxn>
                <a:cxn ang="0">
                  <a:pos x="0" y="103"/>
                </a:cxn>
                <a:cxn ang="0">
                  <a:pos x="0" y="164"/>
                </a:cxn>
                <a:cxn ang="0">
                  <a:pos x="0" y="225"/>
                </a:cxn>
                <a:cxn ang="0">
                  <a:pos x="0" y="288"/>
                </a:cxn>
                <a:cxn ang="0">
                  <a:pos x="0" y="342"/>
                </a:cxn>
                <a:cxn ang="0">
                  <a:pos x="0" y="377"/>
                </a:cxn>
                <a:cxn ang="0">
                  <a:pos x="0" y="392"/>
                </a:cxn>
                <a:cxn ang="0">
                  <a:pos x="15" y="392"/>
                </a:cxn>
                <a:cxn ang="0">
                  <a:pos x="43" y="392"/>
                </a:cxn>
                <a:cxn ang="0">
                  <a:pos x="75" y="392"/>
                </a:cxn>
                <a:cxn ang="0">
                  <a:pos x="103" y="392"/>
                </a:cxn>
                <a:cxn ang="0">
                  <a:pos x="112" y="392"/>
                </a:cxn>
                <a:cxn ang="0">
                  <a:pos x="171" y="388"/>
                </a:cxn>
                <a:cxn ang="0">
                  <a:pos x="226" y="369"/>
                </a:cxn>
                <a:cxn ang="0">
                  <a:pos x="269" y="338"/>
                </a:cxn>
                <a:cxn ang="0">
                  <a:pos x="293" y="300"/>
                </a:cxn>
                <a:cxn ang="0">
                  <a:pos x="313" y="250"/>
                </a:cxn>
                <a:cxn ang="0">
                  <a:pos x="321" y="192"/>
                </a:cxn>
                <a:cxn ang="0">
                  <a:pos x="308" y="126"/>
                </a:cxn>
                <a:cxn ang="0">
                  <a:pos x="283" y="76"/>
                </a:cxn>
                <a:cxn ang="0">
                  <a:pos x="237" y="33"/>
                </a:cxn>
                <a:cxn ang="0">
                  <a:pos x="181" y="7"/>
                </a:cxn>
                <a:cxn ang="0">
                  <a:pos x="112" y="0"/>
                </a:cxn>
                <a:cxn ang="0">
                  <a:pos x="112" y="345"/>
                </a:cxn>
                <a:cxn ang="0">
                  <a:pos x="53" y="345"/>
                </a:cxn>
                <a:cxn ang="0">
                  <a:pos x="53" y="46"/>
                </a:cxn>
                <a:cxn ang="0">
                  <a:pos x="56" y="46"/>
                </a:cxn>
                <a:cxn ang="0">
                  <a:pos x="119" y="46"/>
                </a:cxn>
                <a:cxn ang="0">
                  <a:pos x="168" y="53"/>
                </a:cxn>
                <a:cxn ang="0">
                  <a:pos x="207" y="72"/>
                </a:cxn>
                <a:cxn ang="0">
                  <a:pos x="237" y="103"/>
                </a:cxn>
                <a:cxn ang="0">
                  <a:pos x="256" y="145"/>
                </a:cxn>
                <a:cxn ang="0">
                  <a:pos x="263" y="195"/>
                </a:cxn>
                <a:cxn ang="0">
                  <a:pos x="259" y="250"/>
                </a:cxn>
                <a:cxn ang="0">
                  <a:pos x="241" y="292"/>
                </a:cxn>
                <a:cxn ang="0">
                  <a:pos x="210" y="323"/>
                </a:cxn>
                <a:cxn ang="0">
                  <a:pos x="168" y="338"/>
                </a:cxn>
                <a:cxn ang="0">
                  <a:pos x="112" y="345"/>
                </a:cxn>
              </a:cxnLst>
              <a:rect l="0" t="0" r="r" b="b"/>
              <a:pathLst>
                <a:path w="321" h="392">
                  <a:moveTo>
                    <a:pt x="112" y="0"/>
                  </a:moveTo>
                  <a:lnTo>
                    <a:pt x="103" y="0"/>
                  </a:lnTo>
                  <a:lnTo>
                    <a:pt x="75" y="0"/>
                  </a:lnTo>
                  <a:lnTo>
                    <a:pt x="43" y="0"/>
                  </a:lnTo>
                  <a:lnTo>
                    <a:pt x="15" y="0"/>
                  </a:lnTo>
                  <a:lnTo>
                    <a:pt x="0" y="0"/>
                  </a:lnTo>
                  <a:lnTo>
                    <a:pt x="0" y="15"/>
                  </a:lnTo>
                  <a:lnTo>
                    <a:pt x="0" y="50"/>
                  </a:lnTo>
                  <a:lnTo>
                    <a:pt x="0" y="103"/>
                  </a:lnTo>
                  <a:lnTo>
                    <a:pt x="0" y="164"/>
                  </a:lnTo>
                  <a:lnTo>
                    <a:pt x="0" y="225"/>
                  </a:lnTo>
                  <a:lnTo>
                    <a:pt x="0" y="288"/>
                  </a:lnTo>
                  <a:lnTo>
                    <a:pt x="0" y="342"/>
                  </a:lnTo>
                  <a:lnTo>
                    <a:pt x="0" y="377"/>
                  </a:lnTo>
                  <a:lnTo>
                    <a:pt x="0" y="392"/>
                  </a:lnTo>
                  <a:lnTo>
                    <a:pt x="15" y="392"/>
                  </a:lnTo>
                  <a:lnTo>
                    <a:pt x="43" y="392"/>
                  </a:lnTo>
                  <a:lnTo>
                    <a:pt x="75" y="392"/>
                  </a:lnTo>
                  <a:lnTo>
                    <a:pt x="103" y="392"/>
                  </a:lnTo>
                  <a:lnTo>
                    <a:pt x="112" y="392"/>
                  </a:lnTo>
                  <a:lnTo>
                    <a:pt x="171" y="388"/>
                  </a:lnTo>
                  <a:lnTo>
                    <a:pt x="226" y="369"/>
                  </a:lnTo>
                  <a:lnTo>
                    <a:pt x="269" y="338"/>
                  </a:lnTo>
                  <a:lnTo>
                    <a:pt x="293" y="300"/>
                  </a:lnTo>
                  <a:lnTo>
                    <a:pt x="313" y="250"/>
                  </a:lnTo>
                  <a:lnTo>
                    <a:pt x="321" y="192"/>
                  </a:lnTo>
                  <a:lnTo>
                    <a:pt x="308" y="126"/>
                  </a:lnTo>
                  <a:lnTo>
                    <a:pt x="283" y="76"/>
                  </a:lnTo>
                  <a:lnTo>
                    <a:pt x="237" y="33"/>
                  </a:lnTo>
                  <a:lnTo>
                    <a:pt x="181" y="7"/>
                  </a:lnTo>
                  <a:lnTo>
                    <a:pt x="112" y="0"/>
                  </a:lnTo>
                  <a:close/>
                  <a:moveTo>
                    <a:pt x="112" y="345"/>
                  </a:moveTo>
                  <a:lnTo>
                    <a:pt x="53" y="345"/>
                  </a:lnTo>
                  <a:lnTo>
                    <a:pt x="53" y="46"/>
                  </a:lnTo>
                  <a:lnTo>
                    <a:pt x="56" y="46"/>
                  </a:lnTo>
                  <a:lnTo>
                    <a:pt x="119" y="46"/>
                  </a:lnTo>
                  <a:lnTo>
                    <a:pt x="168" y="53"/>
                  </a:lnTo>
                  <a:lnTo>
                    <a:pt x="207" y="72"/>
                  </a:lnTo>
                  <a:lnTo>
                    <a:pt x="237" y="103"/>
                  </a:lnTo>
                  <a:lnTo>
                    <a:pt x="256" y="145"/>
                  </a:lnTo>
                  <a:lnTo>
                    <a:pt x="263" y="195"/>
                  </a:lnTo>
                  <a:lnTo>
                    <a:pt x="259" y="250"/>
                  </a:lnTo>
                  <a:lnTo>
                    <a:pt x="241" y="292"/>
                  </a:lnTo>
                  <a:lnTo>
                    <a:pt x="210" y="323"/>
                  </a:lnTo>
                  <a:lnTo>
                    <a:pt x="168" y="338"/>
                  </a:lnTo>
                  <a:lnTo>
                    <a:pt x="112" y="345"/>
                  </a:lnTo>
                  <a:close/>
                </a:path>
              </a:pathLst>
            </a:custGeom>
            <a:solidFill>
              <a:srgbClr val="FFFFFF"/>
            </a:solidFill>
            <a:ln w="9525">
              <a:noFill/>
              <a:round/>
              <a:headEnd/>
              <a:tailEnd/>
            </a:ln>
          </p:spPr>
          <p:txBody>
            <a:bodyPr/>
            <a:lstStyle/>
            <a:p>
              <a:endParaRPr lang="da-DK"/>
            </a:p>
          </p:txBody>
        </p:sp>
        <p:sp>
          <p:nvSpPr>
            <p:cNvPr id="1039" name="Freeform 15"/>
            <p:cNvSpPr>
              <a:spLocks/>
            </p:cNvSpPr>
            <p:nvPr userDrawn="1"/>
          </p:nvSpPr>
          <p:spPr bwMode="auto">
            <a:xfrm>
              <a:off x="5160" y="4004"/>
              <a:ext cx="46" cy="56"/>
            </a:xfrm>
            <a:custGeom>
              <a:avLst/>
              <a:gdLst/>
              <a:ahLst/>
              <a:cxnLst>
                <a:cxn ang="0">
                  <a:pos x="112" y="0"/>
                </a:cxn>
                <a:cxn ang="0">
                  <a:pos x="103" y="0"/>
                </a:cxn>
                <a:cxn ang="0">
                  <a:pos x="75" y="0"/>
                </a:cxn>
                <a:cxn ang="0">
                  <a:pos x="43" y="0"/>
                </a:cxn>
                <a:cxn ang="0">
                  <a:pos x="15" y="0"/>
                </a:cxn>
                <a:cxn ang="0">
                  <a:pos x="0" y="0"/>
                </a:cxn>
                <a:cxn ang="0">
                  <a:pos x="0" y="15"/>
                </a:cxn>
                <a:cxn ang="0">
                  <a:pos x="0" y="50"/>
                </a:cxn>
                <a:cxn ang="0">
                  <a:pos x="0" y="103"/>
                </a:cxn>
                <a:cxn ang="0">
                  <a:pos x="0" y="164"/>
                </a:cxn>
                <a:cxn ang="0">
                  <a:pos x="0" y="225"/>
                </a:cxn>
                <a:cxn ang="0">
                  <a:pos x="0" y="288"/>
                </a:cxn>
                <a:cxn ang="0">
                  <a:pos x="0" y="342"/>
                </a:cxn>
                <a:cxn ang="0">
                  <a:pos x="0" y="377"/>
                </a:cxn>
                <a:cxn ang="0">
                  <a:pos x="0" y="392"/>
                </a:cxn>
                <a:cxn ang="0">
                  <a:pos x="15" y="392"/>
                </a:cxn>
                <a:cxn ang="0">
                  <a:pos x="43" y="392"/>
                </a:cxn>
                <a:cxn ang="0">
                  <a:pos x="75" y="392"/>
                </a:cxn>
                <a:cxn ang="0">
                  <a:pos x="103" y="392"/>
                </a:cxn>
                <a:cxn ang="0">
                  <a:pos x="112" y="392"/>
                </a:cxn>
                <a:cxn ang="0">
                  <a:pos x="171" y="388"/>
                </a:cxn>
                <a:cxn ang="0">
                  <a:pos x="226" y="369"/>
                </a:cxn>
                <a:cxn ang="0">
                  <a:pos x="269" y="338"/>
                </a:cxn>
                <a:cxn ang="0">
                  <a:pos x="293" y="300"/>
                </a:cxn>
                <a:cxn ang="0">
                  <a:pos x="313" y="250"/>
                </a:cxn>
                <a:cxn ang="0">
                  <a:pos x="321" y="192"/>
                </a:cxn>
                <a:cxn ang="0">
                  <a:pos x="308" y="126"/>
                </a:cxn>
                <a:cxn ang="0">
                  <a:pos x="283" y="76"/>
                </a:cxn>
                <a:cxn ang="0">
                  <a:pos x="237" y="33"/>
                </a:cxn>
                <a:cxn ang="0">
                  <a:pos x="181" y="7"/>
                </a:cxn>
                <a:cxn ang="0">
                  <a:pos x="112" y="0"/>
                </a:cxn>
              </a:cxnLst>
              <a:rect l="0" t="0" r="r" b="b"/>
              <a:pathLst>
                <a:path w="321" h="392">
                  <a:moveTo>
                    <a:pt x="112" y="0"/>
                  </a:moveTo>
                  <a:lnTo>
                    <a:pt x="103" y="0"/>
                  </a:lnTo>
                  <a:lnTo>
                    <a:pt x="75" y="0"/>
                  </a:lnTo>
                  <a:lnTo>
                    <a:pt x="43" y="0"/>
                  </a:lnTo>
                  <a:lnTo>
                    <a:pt x="15" y="0"/>
                  </a:lnTo>
                  <a:lnTo>
                    <a:pt x="0" y="0"/>
                  </a:lnTo>
                  <a:lnTo>
                    <a:pt x="0" y="15"/>
                  </a:lnTo>
                  <a:lnTo>
                    <a:pt x="0" y="50"/>
                  </a:lnTo>
                  <a:lnTo>
                    <a:pt x="0" y="103"/>
                  </a:lnTo>
                  <a:lnTo>
                    <a:pt x="0" y="164"/>
                  </a:lnTo>
                  <a:lnTo>
                    <a:pt x="0" y="225"/>
                  </a:lnTo>
                  <a:lnTo>
                    <a:pt x="0" y="288"/>
                  </a:lnTo>
                  <a:lnTo>
                    <a:pt x="0" y="342"/>
                  </a:lnTo>
                  <a:lnTo>
                    <a:pt x="0" y="377"/>
                  </a:lnTo>
                  <a:lnTo>
                    <a:pt x="0" y="392"/>
                  </a:lnTo>
                  <a:lnTo>
                    <a:pt x="15" y="392"/>
                  </a:lnTo>
                  <a:lnTo>
                    <a:pt x="43" y="392"/>
                  </a:lnTo>
                  <a:lnTo>
                    <a:pt x="75" y="392"/>
                  </a:lnTo>
                  <a:lnTo>
                    <a:pt x="103" y="392"/>
                  </a:lnTo>
                  <a:lnTo>
                    <a:pt x="112" y="392"/>
                  </a:lnTo>
                  <a:lnTo>
                    <a:pt x="171" y="388"/>
                  </a:lnTo>
                  <a:lnTo>
                    <a:pt x="226" y="369"/>
                  </a:lnTo>
                  <a:lnTo>
                    <a:pt x="269" y="338"/>
                  </a:lnTo>
                  <a:lnTo>
                    <a:pt x="293" y="300"/>
                  </a:lnTo>
                  <a:lnTo>
                    <a:pt x="313" y="250"/>
                  </a:lnTo>
                  <a:lnTo>
                    <a:pt x="321" y="192"/>
                  </a:lnTo>
                  <a:lnTo>
                    <a:pt x="308" y="126"/>
                  </a:lnTo>
                  <a:lnTo>
                    <a:pt x="283" y="76"/>
                  </a:lnTo>
                  <a:lnTo>
                    <a:pt x="237" y="33"/>
                  </a:lnTo>
                  <a:lnTo>
                    <a:pt x="181" y="7"/>
                  </a:lnTo>
                  <a:lnTo>
                    <a:pt x="112" y="0"/>
                  </a:lnTo>
                </a:path>
              </a:pathLst>
            </a:custGeom>
            <a:noFill/>
            <a:ln w="0">
              <a:noFill/>
              <a:prstDash val="solid"/>
              <a:round/>
              <a:headEnd/>
              <a:tailEnd/>
            </a:ln>
          </p:spPr>
          <p:txBody>
            <a:bodyPr/>
            <a:lstStyle/>
            <a:p>
              <a:endParaRPr lang="da-DK"/>
            </a:p>
          </p:txBody>
        </p:sp>
        <p:sp>
          <p:nvSpPr>
            <p:cNvPr id="1040" name="Freeform 16"/>
            <p:cNvSpPr>
              <a:spLocks/>
            </p:cNvSpPr>
            <p:nvPr userDrawn="1"/>
          </p:nvSpPr>
          <p:spPr bwMode="auto">
            <a:xfrm>
              <a:off x="5167" y="4010"/>
              <a:ext cx="30" cy="43"/>
            </a:xfrm>
            <a:custGeom>
              <a:avLst/>
              <a:gdLst/>
              <a:ahLst/>
              <a:cxnLst>
                <a:cxn ang="0">
                  <a:pos x="59" y="299"/>
                </a:cxn>
                <a:cxn ang="0">
                  <a:pos x="0" y="299"/>
                </a:cxn>
                <a:cxn ang="0">
                  <a:pos x="0" y="0"/>
                </a:cxn>
                <a:cxn ang="0">
                  <a:pos x="3" y="0"/>
                </a:cxn>
                <a:cxn ang="0">
                  <a:pos x="66" y="0"/>
                </a:cxn>
                <a:cxn ang="0">
                  <a:pos x="115" y="7"/>
                </a:cxn>
                <a:cxn ang="0">
                  <a:pos x="154" y="26"/>
                </a:cxn>
                <a:cxn ang="0">
                  <a:pos x="184" y="57"/>
                </a:cxn>
                <a:cxn ang="0">
                  <a:pos x="203" y="99"/>
                </a:cxn>
                <a:cxn ang="0">
                  <a:pos x="210" y="149"/>
                </a:cxn>
                <a:cxn ang="0">
                  <a:pos x="206" y="204"/>
                </a:cxn>
                <a:cxn ang="0">
                  <a:pos x="188" y="246"/>
                </a:cxn>
                <a:cxn ang="0">
                  <a:pos x="157" y="277"/>
                </a:cxn>
                <a:cxn ang="0">
                  <a:pos x="115" y="292"/>
                </a:cxn>
                <a:cxn ang="0">
                  <a:pos x="59" y="299"/>
                </a:cxn>
              </a:cxnLst>
              <a:rect l="0" t="0" r="r" b="b"/>
              <a:pathLst>
                <a:path w="210" h="299">
                  <a:moveTo>
                    <a:pt x="59" y="299"/>
                  </a:moveTo>
                  <a:lnTo>
                    <a:pt x="0" y="299"/>
                  </a:lnTo>
                  <a:lnTo>
                    <a:pt x="0" y="0"/>
                  </a:lnTo>
                  <a:lnTo>
                    <a:pt x="3" y="0"/>
                  </a:lnTo>
                  <a:lnTo>
                    <a:pt x="66" y="0"/>
                  </a:lnTo>
                  <a:lnTo>
                    <a:pt x="115" y="7"/>
                  </a:lnTo>
                  <a:lnTo>
                    <a:pt x="154" y="26"/>
                  </a:lnTo>
                  <a:lnTo>
                    <a:pt x="184" y="57"/>
                  </a:lnTo>
                  <a:lnTo>
                    <a:pt x="203" y="99"/>
                  </a:lnTo>
                  <a:lnTo>
                    <a:pt x="210" y="149"/>
                  </a:lnTo>
                  <a:lnTo>
                    <a:pt x="206" y="204"/>
                  </a:lnTo>
                  <a:lnTo>
                    <a:pt x="188" y="246"/>
                  </a:lnTo>
                  <a:lnTo>
                    <a:pt x="157" y="277"/>
                  </a:lnTo>
                  <a:lnTo>
                    <a:pt x="115" y="292"/>
                  </a:lnTo>
                  <a:lnTo>
                    <a:pt x="59" y="299"/>
                  </a:lnTo>
                </a:path>
              </a:pathLst>
            </a:custGeom>
            <a:noFill/>
            <a:ln w="0">
              <a:noFill/>
              <a:prstDash val="solid"/>
              <a:round/>
              <a:headEnd/>
              <a:tailEnd/>
            </a:ln>
          </p:spPr>
          <p:txBody>
            <a:bodyPr/>
            <a:lstStyle/>
            <a:p>
              <a:endParaRPr lang="da-DK"/>
            </a:p>
          </p:txBody>
        </p:sp>
        <p:sp>
          <p:nvSpPr>
            <p:cNvPr id="1041" name="Freeform 17"/>
            <p:cNvSpPr>
              <a:spLocks noEditPoints="1"/>
            </p:cNvSpPr>
            <p:nvPr userDrawn="1"/>
          </p:nvSpPr>
          <p:spPr bwMode="auto">
            <a:xfrm>
              <a:off x="5217" y="4004"/>
              <a:ext cx="55" cy="56"/>
            </a:xfrm>
            <a:custGeom>
              <a:avLst/>
              <a:gdLst/>
              <a:ahLst/>
              <a:cxnLst>
                <a:cxn ang="0">
                  <a:pos x="95" y="292"/>
                </a:cxn>
                <a:cxn ang="0">
                  <a:pos x="286" y="292"/>
                </a:cxn>
                <a:cxn ang="0">
                  <a:pos x="289" y="300"/>
                </a:cxn>
                <a:cxn ang="0">
                  <a:pos x="296" y="317"/>
                </a:cxn>
                <a:cxn ang="0">
                  <a:pos x="304" y="342"/>
                </a:cxn>
                <a:cxn ang="0">
                  <a:pos x="316" y="364"/>
                </a:cxn>
                <a:cxn ang="0">
                  <a:pos x="324" y="384"/>
                </a:cxn>
                <a:cxn ang="0">
                  <a:pos x="327" y="392"/>
                </a:cxn>
                <a:cxn ang="0">
                  <a:pos x="332" y="392"/>
                </a:cxn>
                <a:cxn ang="0">
                  <a:pos x="338" y="392"/>
                </a:cxn>
                <a:cxn ang="0">
                  <a:pos x="345" y="392"/>
                </a:cxn>
                <a:cxn ang="0">
                  <a:pos x="356" y="392"/>
                </a:cxn>
                <a:cxn ang="0">
                  <a:pos x="369" y="392"/>
                </a:cxn>
                <a:cxn ang="0">
                  <a:pos x="376" y="392"/>
                </a:cxn>
                <a:cxn ang="0">
                  <a:pos x="384" y="392"/>
                </a:cxn>
                <a:cxn ang="0">
                  <a:pos x="380" y="380"/>
                </a:cxn>
                <a:cxn ang="0">
                  <a:pos x="369" y="356"/>
                </a:cxn>
                <a:cxn ang="0">
                  <a:pos x="353" y="317"/>
                </a:cxn>
                <a:cxn ang="0">
                  <a:pos x="332" y="272"/>
                </a:cxn>
                <a:cxn ang="0">
                  <a:pos x="311" y="222"/>
                </a:cxn>
                <a:cxn ang="0">
                  <a:pos x="289" y="168"/>
                </a:cxn>
                <a:cxn ang="0">
                  <a:pos x="266" y="114"/>
                </a:cxn>
                <a:cxn ang="0">
                  <a:pos x="248" y="68"/>
                </a:cxn>
                <a:cxn ang="0">
                  <a:pos x="233" y="33"/>
                </a:cxn>
                <a:cxn ang="0">
                  <a:pos x="221" y="7"/>
                </a:cxn>
                <a:cxn ang="0">
                  <a:pos x="218" y="0"/>
                </a:cxn>
                <a:cxn ang="0">
                  <a:pos x="214" y="0"/>
                </a:cxn>
                <a:cxn ang="0">
                  <a:pos x="207" y="0"/>
                </a:cxn>
                <a:cxn ang="0">
                  <a:pos x="199" y="0"/>
                </a:cxn>
                <a:cxn ang="0">
                  <a:pos x="184" y="0"/>
                </a:cxn>
                <a:cxn ang="0">
                  <a:pos x="176" y="0"/>
                </a:cxn>
                <a:cxn ang="0">
                  <a:pos x="169" y="0"/>
                </a:cxn>
                <a:cxn ang="0">
                  <a:pos x="166" y="0"/>
                </a:cxn>
                <a:cxn ang="0">
                  <a:pos x="158" y="7"/>
                </a:cxn>
                <a:cxn ang="0">
                  <a:pos x="150" y="33"/>
                </a:cxn>
                <a:cxn ang="0">
                  <a:pos x="136" y="68"/>
                </a:cxn>
                <a:cxn ang="0">
                  <a:pos x="112" y="114"/>
                </a:cxn>
                <a:cxn ang="0">
                  <a:pos x="95" y="168"/>
                </a:cxn>
                <a:cxn ang="0">
                  <a:pos x="70" y="222"/>
                </a:cxn>
                <a:cxn ang="0">
                  <a:pos x="49" y="272"/>
                </a:cxn>
                <a:cxn ang="0">
                  <a:pos x="29" y="317"/>
                </a:cxn>
                <a:cxn ang="0">
                  <a:pos x="14" y="356"/>
                </a:cxn>
                <a:cxn ang="0">
                  <a:pos x="3" y="380"/>
                </a:cxn>
                <a:cxn ang="0">
                  <a:pos x="0" y="392"/>
                </a:cxn>
                <a:cxn ang="0">
                  <a:pos x="3" y="392"/>
                </a:cxn>
                <a:cxn ang="0">
                  <a:pos x="14" y="392"/>
                </a:cxn>
                <a:cxn ang="0">
                  <a:pos x="25" y="392"/>
                </a:cxn>
                <a:cxn ang="0">
                  <a:pos x="41" y="392"/>
                </a:cxn>
                <a:cxn ang="0">
                  <a:pos x="49" y="392"/>
                </a:cxn>
                <a:cxn ang="0">
                  <a:pos x="53" y="392"/>
                </a:cxn>
                <a:cxn ang="0">
                  <a:pos x="56" y="384"/>
                </a:cxn>
                <a:cxn ang="0">
                  <a:pos x="63" y="364"/>
                </a:cxn>
                <a:cxn ang="0">
                  <a:pos x="74" y="342"/>
                </a:cxn>
                <a:cxn ang="0">
                  <a:pos x="81" y="317"/>
                </a:cxn>
                <a:cxn ang="0">
                  <a:pos x="90" y="300"/>
                </a:cxn>
                <a:cxn ang="0">
                  <a:pos x="95" y="292"/>
                </a:cxn>
                <a:cxn ang="0">
                  <a:pos x="188" y="50"/>
                </a:cxn>
                <a:cxn ang="0">
                  <a:pos x="188" y="46"/>
                </a:cxn>
                <a:cxn ang="0">
                  <a:pos x="272" y="250"/>
                </a:cxn>
                <a:cxn ang="0">
                  <a:pos x="109" y="250"/>
                </a:cxn>
                <a:cxn ang="0">
                  <a:pos x="188" y="50"/>
                </a:cxn>
              </a:cxnLst>
              <a:rect l="0" t="0" r="r" b="b"/>
              <a:pathLst>
                <a:path w="384" h="392">
                  <a:moveTo>
                    <a:pt x="95" y="292"/>
                  </a:moveTo>
                  <a:lnTo>
                    <a:pt x="286" y="292"/>
                  </a:lnTo>
                  <a:lnTo>
                    <a:pt x="289" y="300"/>
                  </a:lnTo>
                  <a:lnTo>
                    <a:pt x="296" y="317"/>
                  </a:lnTo>
                  <a:lnTo>
                    <a:pt x="304" y="342"/>
                  </a:lnTo>
                  <a:lnTo>
                    <a:pt x="316" y="364"/>
                  </a:lnTo>
                  <a:lnTo>
                    <a:pt x="324" y="384"/>
                  </a:lnTo>
                  <a:lnTo>
                    <a:pt x="327" y="392"/>
                  </a:lnTo>
                  <a:lnTo>
                    <a:pt x="332" y="392"/>
                  </a:lnTo>
                  <a:lnTo>
                    <a:pt x="338" y="392"/>
                  </a:lnTo>
                  <a:lnTo>
                    <a:pt x="345" y="392"/>
                  </a:lnTo>
                  <a:lnTo>
                    <a:pt x="356" y="392"/>
                  </a:lnTo>
                  <a:lnTo>
                    <a:pt x="369" y="392"/>
                  </a:lnTo>
                  <a:lnTo>
                    <a:pt x="376" y="392"/>
                  </a:lnTo>
                  <a:lnTo>
                    <a:pt x="384" y="392"/>
                  </a:lnTo>
                  <a:lnTo>
                    <a:pt x="380" y="380"/>
                  </a:lnTo>
                  <a:lnTo>
                    <a:pt x="369" y="356"/>
                  </a:lnTo>
                  <a:lnTo>
                    <a:pt x="353" y="317"/>
                  </a:lnTo>
                  <a:lnTo>
                    <a:pt x="332" y="272"/>
                  </a:lnTo>
                  <a:lnTo>
                    <a:pt x="311" y="222"/>
                  </a:lnTo>
                  <a:lnTo>
                    <a:pt x="289" y="168"/>
                  </a:lnTo>
                  <a:lnTo>
                    <a:pt x="266" y="114"/>
                  </a:lnTo>
                  <a:lnTo>
                    <a:pt x="248" y="68"/>
                  </a:lnTo>
                  <a:lnTo>
                    <a:pt x="233" y="33"/>
                  </a:lnTo>
                  <a:lnTo>
                    <a:pt x="221" y="7"/>
                  </a:lnTo>
                  <a:lnTo>
                    <a:pt x="218" y="0"/>
                  </a:lnTo>
                  <a:lnTo>
                    <a:pt x="214" y="0"/>
                  </a:lnTo>
                  <a:lnTo>
                    <a:pt x="207" y="0"/>
                  </a:lnTo>
                  <a:lnTo>
                    <a:pt x="199" y="0"/>
                  </a:lnTo>
                  <a:lnTo>
                    <a:pt x="184" y="0"/>
                  </a:lnTo>
                  <a:lnTo>
                    <a:pt x="176" y="0"/>
                  </a:lnTo>
                  <a:lnTo>
                    <a:pt x="169" y="0"/>
                  </a:lnTo>
                  <a:lnTo>
                    <a:pt x="166" y="0"/>
                  </a:lnTo>
                  <a:lnTo>
                    <a:pt x="158" y="7"/>
                  </a:lnTo>
                  <a:lnTo>
                    <a:pt x="150" y="33"/>
                  </a:lnTo>
                  <a:lnTo>
                    <a:pt x="136" y="68"/>
                  </a:lnTo>
                  <a:lnTo>
                    <a:pt x="112" y="114"/>
                  </a:lnTo>
                  <a:lnTo>
                    <a:pt x="95" y="168"/>
                  </a:lnTo>
                  <a:lnTo>
                    <a:pt x="70" y="222"/>
                  </a:lnTo>
                  <a:lnTo>
                    <a:pt x="49" y="272"/>
                  </a:lnTo>
                  <a:lnTo>
                    <a:pt x="29" y="317"/>
                  </a:lnTo>
                  <a:lnTo>
                    <a:pt x="14" y="356"/>
                  </a:lnTo>
                  <a:lnTo>
                    <a:pt x="3" y="380"/>
                  </a:lnTo>
                  <a:lnTo>
                    <a:pt x="0" y="392"/>
                  </a:lnTo>
                  <a:lnTo>
                    <a:pt x="3" y="392"/>
                  </a:lnTo>
                  <a:lnTo>
                    <a:pt x="14" y="392"/>
                  </a:lnTo>
                  <a:lnTo>
                    <a:pt x="25" y="392"/>
                  </a:lnTo>
                  <a:lnTo>
                    <a:pt x="41" y="392"/>
                  </a:lnTo>
                  <a:lnTo>
                    <a:pt x="49" y="392"/>
                  </a:lnTo>
                  <a:lnTo>
                    <a:pt x="53" y="392"/>
                  </a:lnTo>
                  <a:lnTo>
                    <a:pt x="56" y="384"/>
                  </a:lnTo>
                  <a:lnTo>
                    <a:pt x="63" y="364"/>
                  </a:lnTo>
                  <a:lnTo>
                    <a:pt x="74" y="342"/>
                  </a:lnTo>
                  <a:lnTo>
                    <a:pt x="81" y="317"/>
                  </a:lnTo>
                  <a:lnTo>
                    <a:pt x="90" y="300"/>
                  </a:lnTo>
                  <a:lnTo>
                    <a:pt x="95" y="292"/>
                  </a:lnTo>
                  <a:close/>
                  <a:moveTo>
                    <a:pt x="188" y="50"/>
                  </a:moveTo>
                  <a:lnTo>
                    <a:pt x="188" y="46"/>
                  </a:lnTo>
                  <a:lnTo>
                    <a:pt x="272" y="250"/>
                  </a:lnTo>
                  <a:lnTo>
                    <a:pt x="109" y="250"/>
                  </a:lnTo>
                  <a:lnTo>
                    <a:pt x="188" y="50"/>
                  </a:lnTo>
                  <a:close/>
                </a:path>
              </a:pathLst>
            </a:custGeom>
            <a:solidFill>
              <a:srgbClr val="FFFFFF"/>
            </a:solidFill>
            <a:ln w="9525">
              <a:noFill/>
              <a:round/>
              <a:headEnd/>
              <a:tailEnd/>
            </a:ln>
          </p:spPr>
          <p:txBody>
            <a:bodyPr/>
            <a:lstStyle/>
            <a:p>
              <a:endParaRPr lang="da-DK"/>
            </a:p>
          </p:txBody>
        </p:sp>
        <p:sp>
          <p:nvSpPr>
            <p:cNvPr id="1042" name="Freeform 18"/>
            <p:cNvSpPr>
              <a:spLocks/>
            </p:cNvSpPr>
            <p:nvPr userDrawn="1"/>
          </p:nvSpPr>
          <p:spPr bwMode="auto">
            <a:xfrm>
              <a:off x="5217" y="4004"/>
              <a:ext cx="55" cy="56"/>
            </a:xfrm>
            <a:custGeom>
              <a:avLst/>
              <a:gdLst/>
              <a:ahLst/>
              <a:cxnLst>
                <a:cxn ang="0">
                  <a:pos x="95" y="292"/>
                </a:cxn>
                <a:cxn ang="0">
                  <a:pos x="286" y="292"/>
                </a:cxn>
                <a:cxn ang="0">
                  <a:pos x="289" y="300"/>
                </a:cxn>
                <a:cxn ang="0">
                  <a:pos x="296" y="317"/>
                </a:cxn>
                <a:cxn ang="0">
                  <a:pos x="304" y="342"/>
                </a:cxn>
                <a:cxn ang="0">
                  <a:pos x="316" y="364"/>
                </a:cxn>
                <a:cxn ang="0">
                  <a:pos x="324" y="384"/>
                </a:cxn>
                <a:cxn ang="0">
                  <a:pos x="327" y="392"/>
                </a:cxn>
                <a:cxn ang="0">
                  <a:pos x="332" y="392"/>
                </a:cxn>
                <a:cxn ang="0">
                  <a:pos x="338" y="392"/>
                </a:cxn>
                <a:cxn ang="0">
                  <a:pos x="345" y="392"/>
                </a:cxn>
                <a:cxn ang="0">
                  <a:pos x="356" y="392"/>
                </a:cxn>
                <a:cxn ang="0">
                  <a:pos x="369" y="392"/>
                </a:cxn>
                <a:cxn ang="0">
                  <a:pos x="376" y="392"/>
                </a:cxn>
                <a:cxn ang="0">
                  <a:pos x="384" y="392"/>
                </a:cxn>
                <a:cxn ang="0">
                  <a:pos x="380" y="380"/>
                </a:cxn>
                <a:cxn ang="0">
                  <a:pos x="369" y="356"/>
                </a:cxn>
                <a:cxn ang="0">
                  <a:pos x="353" y="317"/>
                </a:cxn>
                <a:cxn ang="0">
                  <a:pos x="332" y="272"/>
                </a:cxn>
                <a:cxn ang="0">
                  <a:pos x="311" y="222"/>
                </a:cxn>
                <a:cxn ang="0">
                  <a:pos x="289" y="168"/>
                </a:cxn>
                <a:cxn ang="0">
                  <a:pos x="266" y="114"/>
                </a:cxn>
                <a:cxn ang="0">
                  <a:pos x="248" y="68"/>
                </a:cxn>
                <a:cxn ang="0">
                  <a:pos x="233" y="33"/>
                </a:cxn>
                <a:cxn ang="0">
                  <a:pos x="221" y="7"/>
                </a:cxn>
                <a:cxn ang="0">
                  <a:pos x="218" y="0"/>
                </a:cxn>
                <a:cxn ang="0">
                  <a:pos x="214" y="0"/>
                </a:cxn>
                <a:cxn ang="0">
                  <a:pos x="207" y="0"/>
                </a:cxn>
                <a:cxn ang="0">
                  <a:pos x="199" y="0"/>
                </a:cxn>
                <a:cxn ang="0">
                  <a:pos x="184" y="0"/>
                </a:cxn>
                <a:cxn ang="0">
                  <a:pos x="176" y="0"/>
                </a:cxn>
                <a:cxn ang="0">
                  <a:pos x="169" y="0"/>
                </a:cxn>
                <a:cxn ang="0">
                  <a:pos x="166" y="0"/>
                </a:cxn>
                <a:cxn ang="0">
                  <a:pos x="158" y="7"/>
                </a:cxn>
                <a:cxn ang="0">
                  <a:pos x="150" y="33"/>
                </a:cxn>
                <a:cxn ang="0">
                  <a:pos x="136" y="68"/>
                </a:cxn>
                <a:cxn ang="0">
                  <a:pos x="112" y="114"/>
                </a:cxn>
                <a:cxn ang="0">
                  <a:pos x="95" y="168"/>
                </a:cxn>
                <a:cxn ang="0">
                  <a:pos x="70" y="222"/>
                </a:cxn>
                <a:cxn ang="0">
                  <a:pos x="49" y="272"/>
                </a:cxn>
                <a:cxn ang="0">
                  <a:pos x="29" y="317"/>
                </a:cxn>
                <a:cxn ang="0">
                  <a:pos x="14" y="356"/>
                </a:cxn>
                <a:cxn ang="0">
                  <a:pos x="3" y="380"/>
                </a:cxn>
                <a:cxn ang="0">
                  <a:pos x="0" y="392"/>
                </a:cxn>
                <a:cxn ang="0">
                  <a:pos x="3" y="392"/>
                </a:cxn>
                <a:cxn ang="0">
                  <a:pos x="14" y="392"/>
                </a:cxn>
                <a:cxn ang="0">
                  <a:pos x="25" y="392"/>
                </a:cxn>
                <a:cxn ang="0">
                  <a:pos x="41" y="392"/>
                </a:cxn>
                <a:cxn ang="0">
                  <a:pos x="49" y="392"/>
                </a:cxn>
                <a:cxn ang="0">
                  <a:pos x="53" y="392"/>
                </a:cxn>
                <a:cxn ang="0">
                  <a:pos x="56" y="384"/>
                </a:cxn>
                <a:cxn ang="0">
                  <a:pos x="63" y="364"/>
                </a:cxn>
                <a:cxn ang="0">
                  <a:pos x="74" y="342"/>
                </a:cxn>
                <a:cxn ang="0">
                  <a:pos x="81" y="317"/>
                </a:cxn>
                <a:cxn ang="0">
                  <a:pos x="90" y="300"/>
                </a:cxn>
                <a:cxn ang="0">
                  <a:pos x="95" y="292"/>
                </a:cxn>
              </a:cxnLst>
              <a:rect l="0" t="0" r="r" b="b"/>
              <a:pathLst>
                <a:path w="384" h="392">
                  <a:moveTo>
                    <a:pt x="95" y="292"/>
                  </a:moveTo>
                  <a:lnTo>
                    <a:pt x="286" y="292"/>
                  </a:lnTo>
                  <a:lnTo>
                    <a:pt x="289" y="300"/>
                  </a:lnTo>
                  <a:lnTo>
                    <a:pt x="296" y="317"/>
                  </a:lnTo>
                  <a:lnTo>
                    <a:pt x="304" y="342"/>
                  </a:lnTo>
                  <a:lnTo>
                    <a:pt x="316" y="364"/>
                  </a:lnTo>
                  <a:lnTo>
                    <a:pt x="324" y="384"/>
                  </a:lnTo>
                  <a:lnTo>
                    <a:pt x="327" y="392"/>
                  </a:lnTo>
                  <a:lnTo>
                    <a:pt x="332" y="392"/>
                  </a:lnTo>
                  <a:lnTo>
                    <a:pt x="338" y="392"/>
                  </a:lnTo>
                  <a:lnTo>
                    <a:pt x="345" y="392"/>
                  </a:lnTo>
                  <a:lnTo>
                    <a:pt x="356" y="392"/>
                  </a:lnTo>
                  <a:lnTo>
                    <a:pt x="369" y="392"/>
                  </a:lnTo>
                  <a:lnTo>
                    <a:pt x="376" y="392"/>
                  </a:lnTo>
                  <a:lnTo>
                    <a:pt x="384" y="392"/>
                  </a:lnTo>
                  <a:lnTo>
                    <a:pt x="380" y="380"/>
                  </a:lnTo>
                  <a:lnTo>
                    <a:pt x="369" y="356"/>
                  </a:lnTo>
                  <a:lnTo>
                    <a:pt x="353" y="317"/>
                  </a:lnTo>
                  <a:lnTo>
                    <a:pt x="332" y="272"/>
                  </a:lnTo>
                  <a:lnTo>
                    <a:pt x="311" y="222"/>
                  </a:lnTo>
                  <a:lnTo>
                    <a:pt x="289" y="168"/>
                  </a:lnTo>
                  <a:lnTo>
                    <a:pt x="266" y="114"/>
                  </a:lnTo>
                  <a:lnTo>
                    <a:pt x="248" y="68"/>
                  </a:lnTo>
                  <a:lnTo>
                    <a:pt x="233" y="33"/>
                  </a:lnTo>
                  <a:lnTo>
                    <a:pt x="221" y="7"/>
                  </a:lnTo>
                  <a:lnTo>
                    <a:pt x="218" y="0"/>
                  </a:lnTo>
                  <a:lnTo>
                    <a:pt x="214" y="0"/>
                  </a:lnTo>
                  <a:lnTo>
                    <a:pt x="207" y="0"/>
                  </a:lnTo>
                  <a:lnTo>
                    <a:pt x="199" y="0"/>
                  </a:lnTo>
                  <a:lnTo>
                    <a:pt x="184" y="0"/>
                  </a:lnTo>
                  <a:lnTo>
                    <a:pt x="176" y="0"/>
                  </a:lnTo>
                  <a:lnTo>
                    <a:pt x="169" y="0"/>
                  </a:lnTo>
                  <a:lnTo>
                    <a:pt x="166" y="0"/>
                  </a:lnTo>
                  <a:lnTo>
                    <a:pt x="158" y="7"/>
                  </a:lnTo>
                  <a:lnTo>
                    <a:pt x="150" y="33"/>
                  </a:lnTo>
                  <a:lnTo>
                    <a:pt x="136" y="68"/>
                  </a:lnTo>
                  <a:lnTo>
                    <a:pt x="112" y="114"/>
                  </a:lnTo>
                  <a:lnTo>
                    <a:pt x="95" y="168"/>
                  </a:lnTo>
                  <a:lnTo>
                    <a:pt x="70" y="222"/>
                  </a:lnTo>
                  <a:lnTo>
                    <a:pt x="49" y="272"/>
                  </a:lnTo>
                  <a:lnTo>
                    <a:pt x="29" y="317"/>
                  </a:lnTo>
                  <a:lnTo>
                    <a:pt x="14" y="356"/>
                  </a:lnTo>
                  <a:lnTo>
                    <a:pt x="3" y="380"/>
                  </a:lnTo>
                  <a:lnTo>
                    <a:pt x="0" y="392"/>
                  </a:lnTo>
                  <a:lnTo>
                    <a:pt x="3" y="392"/>
                  </a:lnTo>
                  <a:lnTo>
                    <a:pt x="14" y="392"/>
                  </a:lnTo>
                  <a:lnTo>
                    <a:pt x="25" y="392"/>
                  </a:lnTo>
                  <a:lnTo>
                    <a:pt x="41" y="392"/>
                  </a:lnTo>
                  <a:lnTo>
                    <a:pt x="49" y="392"/>
                  </a:lnTo>
                  <a:lnTo>
                    <a:pt x="53" y="392"/>
                  </a:lnTo>
                  <a:lnTo>
                    <a:pt x="56" y="384"/>
                  </a:lnTo>
                  <a:lnTo>
                    <a:pt x="63" y="364"/>
                  </a:lnTo>
                  <a:lnTo>
                    <a:pt x="74" y="342"/>
                  </a:lnTo>
                  <a:lnTo>
                    <a:pt x="81" y="317"/>
                  </a:lnTo>
                  <a:lnTo>
                    <a:pt x="90" y="300"/>
                  </a:lnTo>
                  <a:lnTo>
                    <a:pt x="95" y="292"/>
                  </a:lnTo>
                </a:path>
              </a:pathLst>
            </a:custGeom>
            <a:noFill/>
            <a:ln w="0">
              <a:noFill/>
              <a:prstDash val="solid"/>
              <a:round/>
              <a:headEnd/>
              <a:tailEnd/>
            </a:ln>
          </p:spPr>
          <p:txBody>
            <a:bodyPr/>
            <a:lstStyle/>
            <a:p>
              <a:endParaRPr lang="da-DK"/>
            </a:p>
          </p:txBody>
        </p:sp>
        <p:sp>
          <p:nvSpPr>
            <p:cNvPr id="1043" name="Freeform 19"/>
            <p:cNvSpPr>
              <a:spLocks/>
            </p:cNvSpPr>
            <p:nvPr userDrawn="1"/>
          </p:nvSpPr>
          <p:spPr bwMode="auto">
            <a:xfrm>
              <a:off x="5232" y="4010"/>
              <a:ext cx="24" cy="29"/>
            </a:xfrm>
            <a:custGeom>
              <a:avLst/>
              <a:gdLst/>
              <a:ahLst/>
              <a:cxnLst>
                <a:cxn ang="0">
                  <a:pos x="79" y="4"/>
                </a:cxn>
                <a:cxn ang="0">
                  <a:pos x="79" y="0"/>
                </a:cxn>
                <a:cxn ang="0">
                  <a:pos x="163" y="204"/>
                </a:cxn>
                <a:cxn ang="0">
                  <a:pos x="0" y="204"/>
                </a:cxn>
                <a:cxn ang="0">
                  <a:pos x="79" y="4"/>
                </a:cxn>
              </a:cxnLst>
              <a:rect l="0" t="0" r="r" b="b"/>
              <a:pathLst>
                <a:path w="163" h="204">
                  <a:moveTo>
                    <a:pt x="79" y="4"/>
                  </a:moveTo>
                  <a:lnTo>
                    <a:pt x="79" y="0"/>
                  </a:lnTo>
                  <a:lnTo>
                    <a:pt x="163" y="204"/>
                  </a:lnTo>
                  <a:lnTo>
                    <a:pt x="0" y="204"/>
                  </a:lnTo>
                  <a:lnTo>
                    <a:pt x="79" y="4"/>
                  </a:lnTo>
                </a:path>
              </a:pathLst>
            </a:custGeom>
            <a:noFill/>
            <a:ln w="0">
              <a:noFill/>
              <a:prstDash val="solid"/>
              <a:round/>
              <a:headEnd/>
              <a:tailEnd/>
            </a:ln>
          </p:spPr>
          <p:txBody>
            <a:bodyPr/>
            <a:lstStyle/>
            <a:p>
              <a:endParaRPr lang="da-DK"/>
            </a:p>
          </p:txBody>
        </p:sp>
        <p:sp>
          <p:nvSpPr>
            <p:cNvPr id="1044" name="Freeform 20"/>
            <p:cNvSpPr>
              <a:spLocks/>
            </p:cNvSpPr>
            <p:nvPr userDrawn="1"/>
          </p:nvSpPr>
          <p:spPr bwMode="auto">
            <a:xfrm>
              <a:off x="5288" y="4004"/>
              <a:ext cx="43" cy="56"/>
            </a:xfrm>
            <a:custGeom>
              <a:avLst/>
              <a:gdLst/>
              <a:ahLst/>
              <a:cxnLst>
                <a:cxn ang="0">
                  <a:pos x="53" y="61"/>
                </a:cxn>
                <a:cxn ang="0">
                  <a:pos x="71" y="96"/>
                </a:cxn>
                <a:cxn ang="0">
                  <a:pos x="112" y="175"/>
                </a:cxn>
                <a:cxn ang="0">
                  <a:pos x="165" y="272"/>
                </a:cxn>
                <a:cxn ang="0">
                  <a:pos x="209" y="356"/>
                </a:cxn>
                <a:cxn ang="0">
                  <a:pos x="230" y="392"/>
                </a:cxn>
                <a:cxn ang="0">
                  <a:pos x="264" y="392"/>
                </a:cxn>
                <a:cxn ang="0">
                  <a:pos x="297" y="392"/>
                </a:cxn>
                <a:cxn ang="0">
                  <a:pos x="297" y="342"/>
                </a:cxn>
                <a:cxn ang="0">
                  <a:pos x="297" y="225"/>
                </a:cxn>
                <a:cxn ang="0">
                  <a:pos x="297" y="103"/>
                </a:cxn>
                <a:cxn ang="0">
                  <a:pos x="297" y="15"/>
                </a:cxn>
                <a:cxn ang="0">
                  <a:pos x="293" y="0"/>
                </a:cxn>
                <a:cxn ang="0">
                  <a:pos x="271" y="0"/>
                </a:cxn>
                <a:cxn ang="0">
                  <a:pos x="251" y="0"/>
                </a:cxn>
                <a:cxn ang="0">
                  <a:pos x="247" y="15"/>
                </a:cxn>
                <a:cxn ang="0">
                  <a:pos x="247" y="100"/>
                </a:cxn>
                <a:cxn ang="0">
                  <a:pos x="247" y="218"/>
                </a:cxn>
                <a:cxn ang="0">
                  <a:pos x="247" y="303"/>
                </a:cxn>
                <a:cxn ang="0">
                  <a:pos x="245" y="323"/>
                </a:cxn>
                <a:cxn ang="0">
                  <a:pos x="226" y="292"/>
                </a:cxn>
                <a:cxn ang="0">
                  <a:pos x="185" y="211"/>
                </a:cxn>
                <a:cxn ang="0">
                  <a:pos x="132" y="114"/>
                </a:cxn>
                <a:cxn ang="0">
                  <a:pos x="90" y="33"/>
                </a:cxn>
                <a:cxn ang="0">
                  <a:pos x="71" y="0"/>
                </a:cxn>
                <a:cxn ang="0">
                  <a:pos x="32" y="0"/>
                </a:cxn>
                <a:cxn ang="0">
                  <a:pos x="0" y="0"/>
                </a:cxn>
                <a:cxn ang="0">
                  <a:pos x="0" y="50"/>
                </a:cxn>
                <a:cxn ang="0">
                  <a:pos x="0" y="164"/>
                </a:cxn>
                <a:cxn ang="0">
                  <a:pos x="0" y="288"/>
                </a:cxn>
                <a:cxn ang="0">
                  <a:pos x="0" y="377"/>
                </a:cxn>
                <a:cxn ang="0">
                  <a:pos x="5" y="392"/>
                </a:cxn>
                <a:cxn ang="0">
                  <a:pos x="21" y="392"/>
                </a:cxn>
                <a:cxn ang="0">
                  <a:pos x="45" y="392"/>
                </a:cxn>
                <a:cxn ang="0">
                  <a:pos x="49" y="377"/>
                </a:cxn>
                <a:cxn ang="0">
                  <a:pos x="49" y="288"/>
                </a:cxn>
                <a:cxn ang="0">
                  <a:pos x="49" y="168"/>
                </a:cxn>
                <a:cxn ang="0">
                  <a:pos x="49" y="79"/>
                </a:cxn>
              </a:cxnLst>
              <a:rect l="0" t="0" r="r" b="b"/>
              <a:pathLst>
                <a:path w="297" h="392">
                  <a:moveTo>
                    <a:pt x="49" y="68"/>
                  </a:moveTo>
                  <a:lnTo>
                    <a:pt x="53" y="61"/>
                  </a:lnTo>
                  <a:lnTo>
                    <a:pt x="57" y="68"/>
                  </a:lnTo>
                  <a:lnTo>
                    <a:pt x="71" y="96"/>
                  </a:lnTo>
                  <a:lnTo>
                    <a:pt x="90" y="129"/>
                  </a:lnTo>
                  <a:lnTo>
                    <a:pt x="112" y="175"/>
                  </a:lnTo>
                  <a:lnTo>
                    <a:pt x="138" y="225"/>
                  </a:lnTo>
                  <a:lnTo>
                    <a:pt x="165" y="272"/>
                  </a:lnTo>
                  <a:lnTo>
                    <a:pt x="192" y="317"/>
                  </a:lnTo>
                  <a:lnTo>
                    <a:pt x="209" y="356"/>
                  </a:lnTo>
                  <a:lnTo>
                    <a:pt x="226" y="384"/>
                  </a:lnTo>
                  <a:lnTo>
                    <a:pt x="230" y="392"/>
                  </a:lnTo>
                  <a:lnTo>
                    <a:pt x="241" y="392"/>
                  </a:lnTo>
                  <a:lnTo>
                    <a:pt x="264" y="392"/>
                  </a:lnTo>
                  <a:lnTo>
                    <a:pt x="286" y="392"/>
                  </a:lnTo>
                  <a:lnTo>
                    <a:pt x="297" y="392"/>
                  </a:lnTo>
                  <a:lnTo>
                    <a:pt x="297" y="377"/>
                  </a:lnTo>
                  <a:lnTo>
                    <a:pt x="297" y="342"/>
                  </a:lnTo>
                  <a:lnTo>
                    <a:pt x="297" y="288"/>
                  </a:lnTo>
                  <a:lnTo>
                    <a:pt x="297" y="225"/>
                  </a:lnTo>
                  <a:lnTo>
                    <a:pt x="297" y="164"/>
                  </a:lnTo>
                  <a:lnTo>
                    <a:pt x="297" y="103"/>
                  </a:lnTo>
                  <a:lnTo>
                    <a:pt x="297" y="50"/>
                  </a:lnTo>
                  <a:lnTo>
                    <a:pt x="297" y="15"/>
                  </a:lnTo>
                  <a:lnTo>
                    <a:pt x="297" y="0"/>
                  </a:lnTo>
                  <a:lnTo>
                    <a:pt x="293" y="0"/>
                  </a:lnTo>
                  <a:lnTo>
                    <a:pt x="286" y="0"/>
                  </a:lnTo>
                  <a:lnTo>
                    <a:pt x="271" y="0"/>
                  </a:lnTo>
                  <a:lnTo>
                    <a:pt x="260" y="0"/>
                  </a:lnTo>
                  <a:lnTo>
                    <a:pt x="251" y="0"/>
                  </a:lnTo>
                  <a:lnTo>
                    <a:pt x="247" y="0"/>
                  </a:lnTo>
                  <a:lnTo>
                    <a:pt x="247" y="15"/>
                  </a:lnTo>
                  <a:lnTo>
                    <a:pt x="247" y="50"/>
                  </a:lnTo>
                  <a:lnTo>
                    <a:pt x="247" y="100"/>
                  </a:lnTo>
                  <a:lnTo>
                    <a:pt x="247" y="157"/>
                  </a:lnTo>
                  <a:lnTo>
                    <a:pt x="247" y="218"/>
                  </a:lnTo>
                  <a:lnTo>
                    <a:pt x="247" y="267"/>
                  </a:lnTo>
                  <a:lnTo>
                    <a:pt x="247" y="303"/>
                  </a:lnTo>
                  <a:lnTo>
                    <a:pt x="247" y="314"/>
                  </a:lnTo>
                  <a:lnTo>
                    <a:pt x="245" y="323"/>
                  </a:lnTo>
                  <a:lnTo>
                    <a:pt x="241" y="314"/>
                  </a:lnTo>
                  <a:lnTo>
                    <a:pt x="226" y="292"/>
                  </a:lnTo>
                  <a:lnTo>
                    <a:pt x="206" y="253"/>
                  </a:lnTo>
                  <a:lnTo>
                    <a:pt x="185" y="211"/>
                  </a:lnTo>
                  <a:lnTo>
                    <a:pt x="157" y="161"/>
                  </a:lnTo>
                  <a:lnTo>
                    <a:pt x="132" y="114"/>
                  </a:lnTo>
                  <a:lnTo>
                    <a:pt x="109" y="68"/>
                  </a:lnTo>
                  <a:lnTo>
                    <a:pt x="90" y="33"/>
                  </a:lnTo>
                  <a:lnTo>
                    <a:pt x="73" y="7"/>
                  </a:lnTo>
                  <a:lnTo>
                    <a:pt x="71" y="0"/>
                  </a:lnTo>
                  <a:lnTo>
                    <a:pt x="60" y="0"/>
                  </a:lnTo>
                  <a:lnTo>
                    <a:pt x="32"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5" y="392"/>
                  </a:lnTo>
                  <a:lnTo>
                    <a:pt x="11" y="392"/>
                  </a:lnTo>
                  <a:lnTo>
                    <a:pt x="21" y="392"/>
                  </a:lnTo>
                  <a:lnTo>
                    <a:pt x="38" y="392"/>
                  </a:lnTo>
                  <a:lnTo>
                    <a:pt x="45" y="392"/>
                  </a:lnTo>
                  <a:lnTo>
                    <a:pt x="49" y="392"/>
                  </a:lnTo>
                  <a:lnTo>
                    <a:pt x="49" y="377"/>
                  </a:lnTo>
                  <a:lnTo>
                    <a:pt x="49" y="338"/>
                  </a:lnTo>
                  <a:lnTo>
                    <a:pt x="49" y="288"/>
                  </a:lnTo>
                  <a:lnTo>
                    <a:pt x="49" y="225"/>
                  </a:lnTo>
                  <a:lnTo>
                    <a:pt x="49" y="168"/>
                  </a:lnTo>
                  <a:lnTo>
                    <a:pt x="49" y="118"/>
                  </a:lnTo>
                  <a:lnTo>
                    <a:pt x="49" y="79"/>
                  </a:lnTo>
                  <a:lnTo>
                    <a:pt x="49" y="68"/>
                  </a:lnTo>
                  <a:close/>
                </a:path>
              </a:pathLst>
            </a:custGeom>
            <a:solidFill>
              <a:srgbClr val="FFFFFF"/>
            </a:solidFill>
            <a:ln w="9525">
              <a:noFill/>
              <a:round/>
              <a:headEnd/>
              <a:tailEnd/>
            </a:ln>
          </p:spPr>
          <p:txBody>
            <a:bodyPr/>
            <a:lstStyle/>
            <a:p>
              <a:endParaRPr lang="da-DK"/>
            </a:p>
          </p:txBody>
        </p:sp>
        <p:sp>
          <p:nvSpPr>
            <p:cNvPr id="1045" name="Freeform 21"/>
            <p:cNvSpPr>
              <a:spLocks/>
            </p:cNvSpPr>
            <p:nvPr userDrawn="1"/>
          </p:nvSpPr>
          <p:spPr bwMode="auto">
            <a:xfrm>
              <a:off x="5288" y="4004"/>
              <a:ext cx="43" cy="56"/>
            </a:xfrm>
            <a:custGeom>
              <a:avLst/>
              <a:gdLst/>
              <a:ahLst/>
              <a:cxnLst>
                <a:cxn ang="0">
                  <a:pos x="53" y="61"/>
                </a:cxn>
                <a:cxn ang="0">
                  <a:pos x="71" y="96"/>
                </a:cxn>
                <a:cxn ang="0">
                  <a:pos x="112" y="175"/>
                </a:cxn>
                <a:cxn ang="0">
                  <a:pos x="165" y="272"/>
                </a:cxn>
                <a:cxn ang="0">
                  <a:pos x="209" y="356"/>
                </a:cxn>
                <a:cxn ang="0">
                  <a:pos x="230" y="392"/>
                </a:cxn>
                <a:cxn ang="0">
                  <a:pos x="264" y="392"/>
                </a:cxn>
                <a:cxn ang="0">
                  <a:pos x="297" y="392"/>
                </a:cxn>
                <a:cxn ang="0">
                  <a:pos x="297" y="342"/>
                </a:cxn>
                <a:cxn ang="0">
                  <a:pos x="297" y="225"/>
                </a:cxn>
                <a:cxn ang="0">
                  <a:pos x="297" y="103"/>
                </a:cxn>
                <a:cxn ang="0">
                  <a:pos x="297" y="15"/>
                </a:cxn>
                <a:cxn ang="0">
                  <a:pos x="293" y="0"/>
                </a:cxn>
                <a:cxn ang="0">
                  <a:pos x="271" y="0"/>
                </a:cxn>
                <a:cxn ang="0">
                  <a:pos x="251" y="0"/>
                </a:cxn>
                <a:cxn ang="0">
                  <a:pos x="247" y="15"/>
                </a:cxn>
                <a:cxn ang="0">
                  <a:pos x="247" y="100"/>
                </a:cxn>
                <a:cxn ang="0">
                  <a:pos x="247" y="218"/>
                </a:cxn>
                <a:cxn ang="0">
                  <a:pos x="247" y="303"/>
                </a:cxn>
                <a:cxn ang="0">
                  <a:pos x="245" y="323"/>
                </a:cxn>
                <a:cxn ang="0">
                  <a:pos x="226" y="292"/>
                </a:cxn>
                <a:cxn ang="0">
                  <a:pos x="185" y="211"/>
                </a:cxn>
                <a:cxn ang="0">
                  <a:pos x="132" y="114"/>
                </a:cxn>
                <a:cxn ang="0">
                  <a:pos x="90" y="33"/>
                </a:cxn>
                <a:cxn ang="0">
                  <a:pos x="71" y="0"/>
                </a:cxn>
                <a:cxn ang="0">
                  <a:pos x="32" y="0"/>
                </a:cxn>
                <a:cxn ang="0">
                  <a:pos x="0" y="0"/>
                </a:cxn>
                <a:cxn ang="0">
                  <a:pos x="0" y="50"/>
                </a:cxn>
                <a:cxn ang="0">
                  <a:pos x="0" y="164"/>
                </a:cxn>
                <a:cxn ang="0">
                  <a:pos x="0" y="288"/>
                </a:cxn>
                <a:cxn ang="0">
                  <a:pos x="0" y="377"/>
                </a:cxn>
                <a:cxn ang="0">
                  <a:pos x="5" y="392"/>
                </a:cxn>
                <a:cxn ang="0">
                  <a:pos x="21" y="392"/>
                </a:cxn>
                <a:cxn ang="0">
                  <a:pos x="45" y="392"/>
                </a:cxn>
                <a:cxn ang="0">
                  <a:pos x="49" y="377"/>
                </a:cxn>
                <a:cxn ang="0">
                  <a:pos x="49" y="288"/>
                </a:cxn>
                <a:cxn ang="0">
                  <a:pos x="49" y="168"/>
                </a:cxn>
                <a:cxn ang="0">
                  <a:pos x="49" y="79"/>
                </a:cxn>
              </a:cxnLst>
              <a:rect l="0" t="0" r="r" b="b"/>
              <a:pathLst>
                <a:path w="297" h="392">
                  <a:moveTo>
                    <a:pt x="49" y="68"/>
                  </a:moveTo>
                  <a:lnTo>
                    <a:pt x="53" y="61"/>
                  </a:lnTo>
                  <a:lnTo>
                    <a:pt x="57" y="68"/>
                  </a:lnTo>
                  <a:lnTo>
                    <a:pt x="71" y="96"/>
                  </a:lnTo>
                  <a:lnTo>
                    <a:pt x="90" y="129"/>
                  </a:lnTo>
                  <a:lnTo>
                    <a:pt x="112" y="175"/>
                  </a:lnTo>
                  <a:lnTo>
                    <a:pt x="138" y="225"/>
                  </a:lnTo>
                  <a:lnTo>
                    <a:pt x="165" y="272"/>
                  </a:lnTo>
                  <a:lnTo>
                    <a:pt x="192" y="317"/>
                  </a:lnTo>
                  <a:lnTo>
                    <a:pt x="209" y="356"/>
                  </a:lnTo>
                  <a:lnTo>
                    <a:pt x="226" y="384"/>
                  </a:lnTo>
                  <a:lnTo>
                    <a:pt x="230" y="392"/>
                  </a:lnTo>
                  <a:lnTo>
                    <a:pt x="241" y="392"/>
                  </a:lnTo>
                  <a:lnTo>
                    <a:pt x="264" y="392"/>
                  </a:lnTo>
                  <a:lnTo>
                    <a:pt x="286" y="392"/>
                  </a:lnTo>
                  <a:lnTo>
                    <a:pt x="297" y="392"/>
                  </a:lnTo>
                  <a:lnTo>
                    <a:pt x="297" y="377"/>
                  </a:lnTo>
                  <a:lnTo>
                    <a:pt x="297" y="342"/>
                  </a:lnTo>
                  <a:lnTo>
                    <a:pt x="297" y="288"/>
                  </a:lnTo>
                  <a:lnTo>
                    <a:pt x="297" y="225"/>
                  </a:lnTo>
                  <a:lnTo>
                    <a:pt x="297" y="164"/>
                  </a:lnTo>
                  <a:lnTo>
                    <a:pt x="297" y="103"/>
                  </a:lnTo>
                  <a:lnTo>
                    <a:pt x="297" y="50"/>
                  </a:lnTo>
                  <a:lnTo>
                    <a:pt x="297" y="15"/>
                  </a:lnTo>
                  <a:lnTo>
                    <a:pt x="297" y="0"/>
                  </a:lnTo>
                  <a:lnTo>
                    <a:pt x="293" y="0"/>
                  </a:lnTo>
                  <a:lnTo>
                    <a:pt x="286" y="0"/>
                  </a:lnTo>
                  <a:lnTo>
                    <a:pt x="271" y="0"/>
                  </a:lnTo>
                  <a:lnTo>
                    <a:pt x="260" y="0"/>
                  </a:lnTo>
                  <a:lnTo>
                    <a:pt x="251" y="0"/>
                  </a:lnTo>
                  <a:lnTo>
                    <a:pt x="247" y="0"/>
                  </a:lnTo>
                  <a:lnTo>
                    <a:pt x="247" y="15"/>
                  </a:lnTo>
                  <a:lnTo>
                    <a:pt x="247" y="50"/>
                  </a:lnTo>
                  <a:lnTo>
                    <a:pt x="247" y="100"/>
                  </a:lnTo>
                  <a:lnTo>
                    <a:pt x="247" y="157"/>
                  </a:lnTo>
                  <a:lnTo>
                    <a:pt x="247" y="218"/>
                  </a:lnTo>
                  <a:lnTo>
                    <a:pt x="247" y="267"/>
                  </a:lnTo>
                  <a:lnTo>
                    <a:pt x="247" y="303"/>
                  </a:lnTo>
                  <a:lnTo>
                    <a:pt x="247" y="314"/>
                  </a:lnTo>
                  <a:lnTo>
                    <a:pt x="245" y="323"/>
                  </a:lnTo>
                  <a:lnTo>
                    <a:pt x="241" y="314"/>
                  </a:lnTo>
                  <a:lnTo>
                    <a:pt x="226" y="292"/>
                  </a:lnTo>
                  <a:lnTo>
                    <a:pt x="206" y="253"/>
                  </a:lnTo>
                  <a:lnTo>
                    <a:pt x="185" y="211"/>
                  </a:lnTo>
                  <a:lnTo>
                    <a:pt x="157" y="161"/>
                  </a:lnTo>
                  <a:lnTo>
                    <a:pt x="132" y="114"/>
                  </a:lnTo>
                  <a:lnTo>
                    <a:pt x="109" y="68"/>
                  </a:lnTo>
                  <a:lnTo>
                    <a:pt x="90" y="33"/>
                  </a:lnTo>
                  <a:lnTo>
                    <a:pt x="73" y="7"/>
                  </a:lnTo>
                  <a:lnTo>
                    <a:pt x="71" y="0"/>
                  </a:lnTo>
                  <a:lnTo>
                    <a:pt x="60" y="0"/>
                  </a:lnTo>
                  <a:lnTo>
                    <a:pt x="32"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5" y="392"/>
                  </a:lnTo>
                  <a:lnTo>
                    <a:pt x="11" y="392"/>
                  </a:lnTo>
                  <a:lnTo>
                    <a:pt x="21" y="392"/>
                  </a:lnTo>
                  <a:lnTo>
                    <a:pt x="38" y="392"/>
                  </a:lnTo>
                  <a:lnTo>
                    <a:pt x="45" y="392"/>
                  </a:lnTo>
                  <a:lnTo>
                    <a:pt x="49" y="392"/>
                  </a:lnTo>
                  <a:lnTo>
                    <a:pt x="49" y="377"/>
                  </a:lnTo>
                  <a:lnTo>
                    <a:pt x="49" y="338"/>
                  </a:lnTo>
                  <a:lnTo>
                    <a:pt x="49" y="288"/>
                  </a:lnTo>
                  <a:lnTo>
                    <a:pt x="49" y="225"/>
                  </a:lnTo>
                  <a:lnTo>
                    <a:pt x="49" y="168"/>
                  </a:lnTo>
                  <a:lnTo>
                    <a:pt x="49" y="118"/>
                  </a:lnTo>
                  <a:lnTo>
                    <a:pt x="49" y="79"/>
                  </a:lnTo>
                  <a:lnTo>
                    <a:pt x="49" y="68"/>
                  </a:lnTo>
                </a:path>
              </a:pathLst>
            </a:custGeom>
            <a:noFill/>
            <a:ln w="0">
              <a:noFill/>
              <a:prstDash val="solid"/>
              <a:round/>
              <a:headEnd/>
              <a:tailEnd/>
            </a:ln>
          </p:spPr>
          <p:txBody>
            <a:bodyPr/>
            <a:lstStyle/>
            <a:p>
              <a:endParaRPr lang="da-DK"/>
            </a:p>
          </p:txBody>
        </p:sp>
        <p:sp>
          <p:nvSpPr>
            <p:cNvPr id="1046" name="Freeform 22"/>
            <p:cNvSpPr>
              <a:spLocks/>
            </p:cNvSpPr>
            <p:nvPr userDrawn="1"/>
          </p:nvSpPr>
          <p:spPr bwMode="auto">
            <a:xfrm>
              <a:off x="5357" y="4004"/>
              <a:ext cx="60" cy="56"/>
            </a:xfrm>
            <a:custGeom>
              <a:avLst/>
              <a:gdLst/>
              <a:ahLst/>
              <a:cxnLst>
                <a:cxn ang="0">
                  <a:pos x="374" y="50"/>
                </a:cxn>
                <a:cxn ang="0">
                  <a:pos x="374" y="92"/>
                </a:cxn>
                <a:cxn ang="0">
                  <a:pos x="374" y="192"/>
                </a:cxn>
                <a:cxn ang="0">
                  <a:pos x="374" y="303"/>
                </a:cxn>
                <a:cxn ang="0">
                  <a:pos x="374" y="380"/>
                </a:cxn>
                <a:cxn ang="0">
                  <a:pos x="379" y="392"/>
                </a:cxn>
                <a:cxn ang="0">
                  <a:pos x="401" y="392"/>
                </a:cxn>
                <a:cxn ang="0">
                  <a:pos x="420" y="392"/>
                </a:cxn>
                <a:cxn ang="0">
                  <a:pos x="423" y="377"/>
                </a:cxn>
                <a:cxn ang="0">
                  <a:pos x="423" y="288"/>
                </a:cxn>
                <a:cxn ang="0">
                  <a:pos x="423" y="164"/>
                </a:cxn>
                <a:cxn ang="0">
                  <a:pos x="423" y="50"/>
                </a:cxn>
                <a:cxn ang="0">
                  <a:pos x="423" y="0"/>
                </a:cxn>
                <a:cxn ang="0">
                  <a:pos x="382" y="0"/>
                </a:cxn>
                <a:cxn ang="0">
                  <a:pos x="337" y="0"/>
                </a:cxn>
                <a:cxn ang="0">
                  <a:pos x="322" y="33"/>
                </a:cxn>
                <a:cxn ang="0">
                  <a:pos x="291" y="118"/>
                </a:cxn>
                <a:cxn ang="0">
                  <a:pos x="257" y="214"/>
                </a:cxn>
                <a:cxn ang="0">
                  <a:pos x="227" y="300"/>
                </a:cxn>
                <a:cxn ang="0">
                  <a:pos x="216" y="334"/>
                </a:cxn>
                <a:cxn ang="0">
                  <a:pos x="201" y="300"/>
                </a:cxn>
                <a:cxn ang="0">
                  <a:pos x="171" y="214"/>
                </a:cxn>
                <a:cxn ang="0">
                  <a:pos x="136" y="118"/>
                </a:cxn>
                <a:cxn ang="0">
                  <a:pos x="104" y="33"/>
                </a:cxn>
                <a:cxn ang="0">
                  <a:pos x="91" y="0"/>
                </a:cxn>
                <a:cxn ang="0">
                  <a:pos x="46" y="0"/>
                </a:cxn>
                <a:cxn ang="0">
                  <a:pos x="0" y="0"/>
                </a:cxn>
                <a:cxn ang="0">
                  <a:pos x="0" y="50"/>
                </a:cxn>
                <a:cxn ang="0">
                  <a:pos x="0" y="164"/>
                </a:cxn>
                <a:cxn ang="0">
                  <a:pos x="0" y="288"/>
                </a:cxn>
                <a:cxn ang="0">
                  <a:pos x="0" y="377"/>
                </a:cxn>
                <a:cxn ang="0">
                  <a:pos x="9" y="392"/>
                </a:cxn>
                <a:cxn ang="0">
                  <a:pos x="28" y="392"/>
                </a:cxn>
                <a:cxn ang="0">
                  <a:pos x="50" y="392"/>
                </a:cxn>
                <a:cxn ang="0">
                  <a:pos x="56" y="380"/>
                </a:cxn>
                <a:cxn ang="0">
                  <a:pos x="56" y="303"/>
                </a:cxn>
                <a:cxn ang="0">
                  <a:pos x="56" y="192"/>
                </a:cxn>
                <a:cxn ang="0">
                  <a:pos x="56" y="92"/>
                </a:cxn>
                <a:cxn ang="0">
                  <a:pos x="56" y="50"/>
                </a:cxn>
                <a:cxn ang="0">
                  <a:pos x="61" y="57"/>
                </a:cxn>
                <a:cxn ang="0">
                  <a:pos x="88" y="122"/>
                </a:cxn>
                <a:cxn ang="0">
                  <a:pos x="121" y="218"/>
                </a:cxn>
                <a:cxn ang="0">
                  <a:pos x="160" y="317"/>
                </a:cxn>
                <a:cxn ang="0">
                  <a:pos x="186" y="380"/>
                </a:cxn>
                <a:cxn ang="0">
                  <a:pos x="194" y="392"/>
                </a:cxn>
                <a:cxn ang="0">
                  <a:pos x="212" y="392"/>
                </a:cxn>
                <a:cxn ang="0">
                  <a:pos x="235" y="392"/>
                </a:cxn>
                <a:cxn ang="0">
                  <a:pos x="243" y="380"/>
                </a:cxn>
                <a:cxn ang="0">
                  <a:pos x="268" y="317"/>
                </a:cxn>
                <a:cxn ang="0">
                  <a:pos x="303" y="218"/>
                </a:cxn>
                <a:cxn ang="0">
                  <a:pos x="341" y="122"/>
                </a:cxn>
                <a:cxn ang="0">
                  <a:pos x="362" y="57"/>
                </a:cxn>
              </a:cxnLst>
              <a:rect l="0" t="0" r="r" b="b"/>
              <a:pathLst>
                <a:path w="423" h="392">
                  <a:moveTo>
                    <a:pt x="368" y="50"/>
                  </a:moveTo>
                  <a:lnTo>
                    <a:pt x="374" y="50"/>
                  </a:lnTo>
                  <a:lnTo>
                    <a:pt x="374" y="61"/>
                  </a:lnTo>
                  <a:lnTo>
                    <a:pt x="374" y="92"/>
                  </a:lnTo>
                  <a:lnTo>
                    <a:pt x="374" y="139"/>
                  </a:lnTo>
                  <a:lnTo>
                    <a:pt x="374" y="192"/>
                  </a:lnTo>
                  <a:lnTo>
                    <a:pt x="374" y="250"/>
                  </a:lnTo>
                  <a:lnTo>
                    <a:pt x="374" y="303"/>
                  </a:lnTo>
                  <a:lnTo>
                    <a:pt x="374" y="345"/>
                  </a:lnTo>
                  <a:lnTo>
                    <a:pt x="374" y="380"/>
                  </a:lnTo>
                  <a:lnTo>
                    <a:pt x="374" y="392"/>
                  </a:lnTo>
                  <a:lnTo>
                    <a:pt x="379" y="392"/>
                  </a:lnTo>
                  <a:lnTo>
                    <a:pt x="386" y="392"/>
                  </a:lnTo>
                  <a:lnTo>
                    <a:pt x="401" y="392"/>
                  </a:lnTo>
                  <a:lnTo>
                    <a:pt x="412" y="392"/>
                  </a:lnTo>
                  <a:lnTo>
                    <a:pt x="420" y="392"/>
                  </a:lnTo>
                  <a:lnTo>
                    <a:pt x="423" y="392"/>
                  </a:lnTo>
                  <a:lnTo>
                    <a:pt x="423" y="377"/>
                  </a:lnTo>
                  <a:lnTo>
                    <a:pt x="423" y="342"/>
                  </a:lnTo>
                  <a:lnTo>
                    <a:pt x="423" y="288"/>
                  </a:lnTo>
                  <a:lnTo>
                    <a:pt x="423" y="225"/>
                  </a:lnTo>
                  <a:lnTo>
                    <a:pt x="423" y="164"/>
                  </a:lnTo>
                  <a:lnTo>
                    <a:pt x="423" y="103"/>
                  </a:lnTo>
                  <a:lnTo>
                    <a:pt x="423" y="50"/>
                  </a:lnTo>
                  <a:lnTo>
                    <a:pt x="423" y="15"/>
                  </a:lnTo>
                  <a:lnTo>
                    <a:pt x="423" y="0"/>
                  </a:lnTo>
                  <a:lnTo>
                    <a:pt x="407" y="0"/>
                  </a:lnTo>
                  <a:lnTo>
                    <a:pt x="382" y="0"/>
                  </a:lnTo>
                  <a:lnTo>
                    <a:pt x="351" y="0"/>
                  </a:lnTo>
                  <a:lnTo>
                    <a:pt x="337" y="0"/>
                  </a:lnTo>
                  <a:lnTo>
                    <a:pt x="334" y="7"/>
                  </a:lnTo>
                  <a:lnTo>
                    <a:pt x="322" y="33"/>
                  </a:lnTo>
                  <a:lnTo>
                    <a:pt x="309" y="72"/>
                  </a:lnTo>
                  <a:lnTo>
                    <a:pt x="291" y="118"/>
                  </a:lnTo>
                  <a:lnTo>
                    <a:pt x="277" y="164"/>
                  </a:lnTo>
                  <a:lnTo>
                    <a:pt x="257" y="214"/>
                  </a:lnTo>
                  <a:lnTo>
                    <a:pt x="243" y="261"/>
                  </a:lnTo>
                  <a:lnTo>
                    <a:pt x="227" y="300"/>
                  </a:lnTo>
                  <a:lnTo>
                    <a:pt x="219" y="323"/>
                  </a:lnTo>
                  <a:lnTo>
                    <a:pt x="216" y="334"/>
                  </a:lnTo>
                  <a:lnTo>
                    <a:pt x="212" y="323"/>
                  </a:lnTo>
                  <a:lnTo>
                    <a:pt x="201" y="300"/>
                  </a:lnTo>
                  <a:lnTo>
                    <a:pt x="190" y="261"/>
                  </a:lnTo>
                  <a:lnTo>
                    <a:pt x="171" y="214"/>
                  </a:lnTo>
                  <a:lnTo>
                    <a:pt x="153" y="164"/>
                  </a:lnTo>
                  <a:lnTo>
                    <a:pt x="136" y="118"/>
                  </a:lnTo>
                  <a:lnTo>
                    <a:pt x="118" y="72"/>
                  </a:lnTo>
                  <a:lnTo>
                    <a:pt x="104" y="33"/>
                  </a:lnTo>
                  <a:lnTo>
                    <a:pt x="94" y="7"/>
                  </a:lnTo>
                  <a:lnTo>
                    <a:pt x="91" y="0"/>
                  </a:lnTo>
                  <a:lnTo>
                    <a:pt x="77" y="0"/>
                  </a:lnTo>
                  <a:lnTo>
                    <a:pt x="46" y="0"/>
                  </a:lnTo>
                  <a:lnTo>
                    <a:pt x="17" y="0"/>
                  </a:lnTo>
                  <a:lnTo>
                    <a:pt x="0" y="0"/>
                  </a:lnTo>
                  <a:lnTo>
                    <a:pt x="0" y="15"/>
                  </a:lnTo>
                  <a:lnTo>
                    <a:pt x="0" y="50"/>
                  </a:lnTo>
                  <a:lnTo>
                    <a:pt x="0" y="103"/>
                  </a:lnTo>
                  <a:lnTo>
                    <a:pt x="0" y="164"/>
                  </a:lnTo>
                  <a:lnTo>
                    <a:pt x="0" y="225"/>
                  </a:lnTo>
                  <a:lnTo>
                    <a:pt x="0" y="288"/>
                  </a:lnTo>
                  <a:lnTo>
                    <a:pt x="0" y="342"/>
                  </a:lnTo>
                  <a:lnTo>
                    <a:pt x="0" y="377"/>
                  </a:lnTo>
                  <a:lnTo>
                    <a:pt x="0" y="392"/>
                  </a:lnTo>
                  <a:lnTo>
                    <a:pt x="9" y="392"/>
                  </a:lnTo>
                  <a:lnTo>
                    <a:pt x="17" y="392"/>
                  </a:lnTo>
                  <a:lnTo>
                    <a:pt x="28" y="392"/>
                  </a:lnTo>
                  <a:lnTo>
                    <a:pt x="39" y="392"/>
                  </a:lnTo>
                  <a:lnTo>
                    <a:pt x="50" y="392"/>
                  </a:lnTo>
                  <a:lnTo>
                    <a:pt x="56" y="392"/>
                  </a:lnTo>
                  <a:lnTo>
                    <a:pt x="56" y="380"/>
                  </a:lnTo>
                  <a:lnTo>
                    <a:pt x="56" y="345"/>
                  </a:lnTo>
                  <a:lnTo>
                    <a:pt x="56" y="303"/>
                  </a:lnTo>
                  <a:lnTo>
                    <a:pt x="56" y="250"/>
                  </a:lnTo>
                  <a:lnTo>
                    <a:pt x="56" y="192"/>
                  </a:lnTo>
                  <a:lnTo>
                    <a:pt x="56" y="139"/>
                  </a:lnTo>
                  <a:lnTo>
                    <a:pt x="56" y="92"/>
                  </a:lnTo>
                  <a:lnTo>
                    <a:pt x="56" y="61"/>
                  </a:lnTo>
                  <a:lnTo>
                    <a:pt x="56" y="50"/>
                  </a:lnTo>
                  <a:lnTo>
                    <a:pt x="58" y="50"/>
                  </a:lnTo>
                  <a:lnTo>
                    <a:pt x="61" y="57"/>
                  </a:lnTo>
                  <a:lnTo>
                    <a:pt x="72" y="83"/>
                  </a:lnTo>
                  <a:lnTo>
                    <a:pt x="88" y="122"/>
                  </a:lnTo>
                  <a:lnTo>
                    <a:pt x="104" y="168"/>
                  </a:lnTo>
                  <a:lnTo>
                    <a:pt x="121" y="218"/>
                  </a:lnTo>
                  <a:lnTo>
                    <a:pt x="140" y="267"/>
                  </a:lnTo>
                  <a:lnTo>
                    <a:pt x="160" y="317"/>
                  </a:lnTo>
                  <a:lnTo>
                    <a:pt x="173" y="356"/>
                  </a:lnTo>
                  <a:lnTo>
                    <a:pt x="186" y="380"/>
                  </a:lnTo>
                  <a:lnTo>
                    <a:pt x="190" y="392"/>
                  </a:lnTo>
                  <a:lnTo>
                    <a:pt x="194" y="392"/>
                  </a:lnTo>
                  <a:lnTo>
                    <a:pt x="201" y="392"/>
                  </a:lnTo>
                  <a:lnTo>
                    <a:pt x="212" y="392"/>
                  </a:lnTo>
                  <a:lnTo>
                    <a:pt x="227" y="392"/>
                  </a:lnTo>
                  <a:lnTo>
                    <a:pt x="235" y="392"/>
                  </a:lnTo>
                  <a:lnTo>
                    <a:pt x="238" y="392"/>
                  </a:lnTo>
                  <a:lnTo>
                    <a:pt x="243" y="380"/>
                  </a:lnTo>
                  <a:lnTo>
                    <a:pt x="254" y="356"/>
                  </a:lnTo>
                  <a:lnTo>
                    <a:pt x="268" y="317"/>
                  </a:lnTo>
                  <a:lnTo>
                    <a:pt x="285" y="267"/>
                  </a:lnTo>
                  <a:lnTo>
                    <a:pt x="303" y="218"/>
                  </a:lnTo>
                  <a:lnTo>
                    <a:pt x="322" y="168"/>
                  </a:lnTo>
                  <a:lnTo>
                    <a:pt x="341" y="122"/>
                  </a:lnTo>
                  <a:lnTo>
                    <a:pt x="355" y="83"/>
                  </a:lnTo>
                  <a:lnTo>
                    <a:pt x="362" y="57"/>
                  </a:lnTo>
                  <a:lnTo>
                    <a:pt x="368" y="50"/>
                  </a:lnTo>
                  <a:close/>
                </a:path>
              </a:pathLst>
            </a:custGeom>
            <a:solidFill>
              <a:srgbClr val="FFFFFF"/>
            </a:solidFill>
            <a:ln w="9525">
              <a:noFill/>
              <a:round/>
              <a:headEnd/>
              <a:tailEnd/>
            </a:ln>
          </p:spPr>
          <p:txBody>
            <a:bodyPr/>
            <a:lstStyle/>
            <a:p>
              <a:endParaRPr lang="da-DK"/>
            </a:p>
          </p:txBody>
        </p:sp>
        <p:sp>
          <p:nvSpPr>
            <p:cNvPr id="1047" name="Freeform 23"/>
            <p:cNvSpPr>
              <a:spLocks/>
            </p:cNvSpPr>
            <p:nvPr userDrawn="1"/>
          </p:nvSpPr>
          <p:spPr bwMode="auto">
            <a:xfrm>
              <a:off x="5357" y="4004"/>
              <a:ext cx="60" cy="56"/>
            </a:xfrm>
            <a:custGeom>
              <a:avLst/>
              <a:gdLst/>
              <a:ahLst/>
              <a:cxnLst>
                <a:cxn ang="0">
                  <a:pos x="374" y="50"/>
                </a:cxn>
                <a:cxn ang="0">
                  <a:pos x="374" y="92"/>
                </a:cxn>
                <a:cxn ang="0">
                  <a:pos x="374" y="192"/>
                </a:cxn>
                <a:cxn ang="0">
                  <a:pos x="374" y="303"/>
                </a:cxn>
                <a:cxn ang="0">
                  <a:pos x="374" y="380"/>
                </a:cxn>
                <a:cxn ang="0">
                  <a:pos x="379" y="392"/>
                </a:cxn>
                <a:cxn ang="0">
                  <a:pos x="401" y="392"/>
                </a:cxn>
                <a:cxn ang="0">
                  <a:pos x="420" y="392"/>
                </a:cxn>
                <a:cxn ang="0">
                  <a:pos x="423" y="377"/>
                </a:cxn>
                <a:cxn ang="0">
                  <a:pos x="423" y="288"/>
                </a:cxn>
                <a:cxn ang="0">
                  <a:pos x="423" y="164"/>
                </a:cxn>
                <a:cxn ang="0">
                  <a:pos x="423" y="50"/>
                </a:cxn>
                <a:cxn ang="0">
                  <a:pos x="423" y="0"/>
                </a:cxn>
                <a:cxn ang="0">
                  <a:pos x="382" y="0"/>
                </a:cxn>
                <a:cxn ang="0">
                  <a:pos x="337" y="0"/>
                </a:cxn>
                <a:cxn ang="0">
                  <a:pos x="322" y="33"/>
                </a:cxn>
                <a:cxn ang="0">
                  <a:pos x="291" y="118"/>
                </a:cxn>
                <a:cxn ang="0">
                  <a:pos x="257" y="214"/>
                </a:cxn>
                <a:cxn ang="0">
                  <a:pos x="227" y="300"/>
                </a:cxn>
                <a:cxn ang="0">
                  <a:pos x="216" y="334"/>
                </a:cxn>
                <a:cxn ang="0">
                  <a:pos x="201" y="300"/>
                </a:cxn>
                <a:cxn ang="0">
                  <a:pos x="171" y="214"/>
                </a:cxn>
                <a:cxn ang="0">
                  <a:pos x="136" y="118"/>
                </a:cxn>
                <a:cxn ang="0">
                  <a:pos x="104" y="33"/>
                </a:cxn>
                <a:cxn ang="0">
                  <a:pos x="91" y="0"/>
                </a:cxn>
                <a:cxn ang="0">
                  <a:pos x="46" y="0"/>
                </a:cxn>
                <a:cxn ang="0">
                  <a:pos x="0" y="0"/>
                </a:cxn>
                <a:cxn ang="0">
                  <a:pos x="0" y="50"/>
                </a:cxn>
                <a:cxn ang="0">
                  <a:pos x="0" y="164"/>
                </a:cxn>
                <a:cxn ang="0">
                  <a:pos x="0" y="288"/>
                </a:cxn>
                <a:cxn ang="0">
                  <a:pos x="0" y="377"/>
                </a:cxn>
                <a:cxn ang="0">
                  <a:pos x="9" y="392"/>
                </a:cxn>
                <a:cxn ang="0">
                  <a:pos x="28" y="392"/>
                </a:cxn>
                <a:cxn ang="0">
                  <a:pos x="50" y="392"/>
                </a:cxn>
                <a:cxn ang="0">
                  <a:pos x="56" y="380"/>
                </a:cxn>
                <a:cxn ang="0">
                  <a:pos x="56" y="303"/>
                </a:cxn>
                <a:cxn ang="0">
                  <a:pos x="56" y="192"/>
                </a:cxn>
                <a:cxn ang="0">
                  <a:pos x="56" y="92"/>
                </a:cxn>
                <a:cxn ang="0">
                  <a:pos x="56" y="50"/>
                </a:cxn>
                <a:cxn ang="0">
                  <a:pos x="61" y="57"/>
                </a:cxn>
                <a:cxn ang="0">
                  <a:pos x="88" y="122"/>
                </a:cxn>
                <a:cxn ang="0">
                  <a:pos x="121" y="218"/>
                </a:cxn>
                <a:cxn ang="0">
                  <a:pos x="160" y="317"/>
                </a:cxn>
                <a:cxn ang="0">
                  <a:pos x="186" y="380"/>
                </a:cxn>
                <a:cxn ang="0">
                  <a:pos x="194" y="392"/>
                </a:cxn>
                <a:cxn ang="0">
                  <a:pos x="212" y="392"/>
                </a:cxn>
                <a:cxn ang="0">
                  <a:pos x="235" y="392"/>
                </a:cxn>
                <a:cxn ang="0">
                  <a:pos x="243" y="380"/>
                </a:cxn>
                <a:cxn ang="0">
                  <a:pos x="268" y="317"/>
                </a:cxn>
                <a:cxn ang="0">
                  <a:pos x="303" y="218"/>
                </a:cxn>
                <a:cxn ang="0">
                  <a:pos x="341" y="122"/>
                </a:cxn>
                <a:cxn ang="0">
                  <a:pos x="362" y="57"/>
                </a:cxn>
              </a:cxnLst>
              <a:rect l="0" t="0" r="r" b="b"/>
              <a:pathLst>
                <a:path w="423" h="392">
                  <a:moveTo>
                    <a:pt x="368" y="50"/>
                  </a:moveTo>
                  <a:lnTo>
                    <a:pt x="374" y="50"/>
                  </a:lnTo>
                  <a:lnTo>
                    <a:pt x="374" y="61"/>
                  </a:lnTo>
                  <a:lnTo>
                    <a:pt x="374" y="92"/>
                  </a:lnTo>
                  <a:lnTo>
                    <a:pt x="374" y="139"/>
                  </a:lnTo>
                  <a:lnTo>
                    <a:pt x="374" y="192"/>
                  </a:lnTo>
                  <a:lnTo>
                    <a:pt x="374" y="250"/>
                  </a:lnTo>
                  <a:lnTo>
                    <a:pt x="374" y="303"/>
                  </a:lnTo>
                  <a:lnTo>
                    <a:pt x="374" y="345"/>
                  </a:lnTo>
                  <a:lnTo>
                    <a:pt x="374" y="380"/>
                  </a:lnTo>
                  <a:lnTo>
                    <a:pt x="374" y="392"/>
                  </a:lnTo>
                  <a:lnTo>
                    <a:pt x="379" y="392"/>
                  </a:lnTo>
                  <a:lnTo>
                    <a:pt x="386" y="392"/>
                  </a:lnTo>
                  <a:lnTo>
                    <a:pt x="401" y="392"/>
                  </a:lnTo>
                  <a:lnTo>
                    <a:pt x="412" y="392"/>
                  </a:lnTo>
                  <a:lnTo>
                    <a:pt x="420" y="392"/>
                  </a:lnTo>
                  <a:lnTo>
                    <a:pt x="423" y="392"/>
                  </a:lnTo>
                  <a:lnTo>
                    <a:pt x="423" y="377"/>
                  </a:lnTo>
                  <a:lnTo>
                    <a:pt x="423" y="342"/>
                  </a:lnTo>
                  <a:lnTo>
                    <a:pt x="423" y="288"/>
                  </a:lnTo>
                  <a:lnTo>
                    <a:pt x="423" y="225"/>
                  </a:lnTo>
                  <a:lnTo>
                    <a:pt x="423" y="164"/>
                  </a:lnTo>
                  <a:lnTo>
                    <a:pt x="423" y="103"/>
                  </a:lnTo>
                  <a:lnTo>
                    <a:pt x="423" y="50"/>
                  </a:lnTo>
                  <a:lnTo>
                    <a:pt x="423" y="15"/>
                  </a:lnTo>
                  <a:lnTo>
                    <a:pt x="423" y="0"/>
                  </a:lnTo>
                  <a:lnTo>
                    <a:pt x="407" y="0"/>
                  </a:lnTo>
                  <a:lnTo>
                    <a:pt x="382" y="0"/>
                  </a:lnTo>
                  <a:lnTo>
                    <a:pt x="351" y="0"/>
                  </a:lnTo>
                  <a:lnTo>
                    <a:pt x="337" y="0"/>
                  </a:lnTo>
                  <a:lnTo>
                    <a:pt x="334" y="7"/>
                  </a:lnTo>
                  <a:lnTo>
                    <a:pt x="322" y="33"/>
                  </a:lnTo>
                  <a:lnTo>
                    <a:pt x="309" y="72"/>
                  </a:lnTo>
                  <a:lnTo>
                    <a:pt x="291" y="118"/>
                  </a:lnTo>
                  <a:lnTo>
                    <a:pt x="277" y="164"/>
                  </a:lnTo>
                  <a:lnTo>
                    <a:pt x="257" y="214"/>
                  </a:lnTo>
                  <a:lnTo>
                    <a:pt x="243" y="261"/>
                  </a:lnTo>
                  <a:lnTo>
                    <a:pt x="227" y="300"/>
                  </a:lnTo>
                  <a:lnTo>
                    <a:pt x="219" y="323"/>
                  </a:lnTo>
                  <a:lnTo>
                    <a:pt x="216" y="334"/>
                  </a:lnTo>
                  <a:lnTo>
                    <a:pt x="212" y="323"/>
                  </a:lnTo>
                  <a:lnTo>
                    <a:pt x="201" y="300"/>
                  </a:lnTo>
                  <a:lnTo>
                    <a:pt x="190" y="261"/>
                  </a:lnTo>
                  <a:lnTo>
                    <a:pt x="171" y="214"/>
                  </a:lnTo>
                  <a:lnTo>
                    <a:pt x="153" y="164"/>
                  </a:lnTo>
                  <a:lnTo>
                    <a:pt x="136" y="118"/>
                  </a:lnTo>
                  <a:lnTo>
                    <a:pt x="118" y="72"/>
                  </a:lnTo>
                  <a:lnTo>
                    <a:pt x="104" y="33"/>
                  </a:lnTo>
                  <a:lnTo>
                    <a:pt x="94" y="7"/>
                  </a:lnTo>
                  <a:lnTo>
                    <a:pt x="91" y="0"/>
                  </a:lnTo>
                  <a:lnTo>
                    <a:pt x="77" y="0"/>
                  </a:lnTo>
                  <a:lnTo>
                    <a:pt x="46" y="0"/>
                  </a:lnTo>
                  <a:lnTo>
                    <a:pt x="17" y="0"/>
                  </a:lnTo>
                  <a:lnTo>
                    <a:pt x="0" y="0"/>
                  </a:lnTo>
                  <a:lnTo>
                    <a:pt x="0" y="15"/>
                  </a:lnTo>
                  <a:lnTo>
                    <a:pt x="0" y="50"/>
                  </a:lnTo>
                  <a:lnTo>
                    <a:pt x="0" y="103"/>
                  </a:lnTo>
                  <a:lnTo>
                    <a:pt x="0" y="164"/>
                  </a:lnTo>
                  <a:lnTo>
                    <a:pt x="0" y="225"/>
                  </a:lnTo>
                  <a:lnTo>
                    <a:pt x="0" y="288"/>
                  </a:lnTo>
                  <a:lnTo>
                    <a:pt x="0" y="342"/>
                  </a:lnTo>
                  <a:lnTo>
                    <a:pt x="0" y="377"/>
                  </a:lnTo>
                  <a:lnTo>
                    <a:pt x="0" y="392"/>
                  </a:lnTo>
                  <a:lnTo>
                    <a:pt x="9" y="392"/>
                  </a:lnTo>
                  <a:lnTo>
                    <a:pt x="17" y="392"/>
                  </a:lnTo>
                  <a:lnTo>
                    <a:pt x="28" y="392"/>
                  </a:lnTo>
                  <a:lnTo>
                    <a:pt x="39" y="392"/>
                  </a:lnTo>
                  <a:lnTo>
                    <a:pt x="50" y="392"/>
                  </a:lnTo>
                  <a:lnTo>
                    <a:pt x="56" y="392"/>
                  </a:lnTo>
                  <a:lnTo>
                    <a:pt x="56" y="380"/>
                  </a:lnTo>
                  <a:lnTo>
                    <a:pt x="56" y="345"/>
                  </a:lnTo>
                  <a:lnTo>
                    <a:pt x="56" y="303"/>
                  </a:lnTo>
                  <a:lnTo>
                    <a:pt x="56" y="250"/>
                  </a:lnTo>
                  <a:lnTo>
                    <a:pt x="56" y="192"/>
                  </a:lnTo>
                  <a:lnTo>
                    <a:pt x="56" y="139"/>
                  </a:lnTo>
                  <a:lnTo>
                    <a:pt x="56" y="92"/>
                  </a:lnTo>
                  <a:lnTo>
                    <a:pt x="56" y="61"/>
                  </a:lnTo>
                  <a:lnTo>
                    <a:pt x="56" y="50"/>
                  </a:lnTo>
                  <a:lnTo>
                    <a:pt x="58" y="50"/>
                  </a:lnTo>
                  <a:lnTo>
                    <a:pt x="61" y="57"/>
                  </a:lnTo>
                  <a:lnTo>
                    <a:pt x="72" y="83"/>
                  </a:lnTo>
                  <a:lnTo>
                    <a:pt x="88" y="122"/>
                  </a:lnTo>
                  <a:lnTo>
                    <a:pt x="104" y="168"/>
                  </a:lnTo>
                  <a:lnTo>
                    <a:pt x="121" y="218"/>
                  </a:lnTo>
                  <a:lnTo>
                    <a:pt x="140" y="267"/>
                  </a:lnTo>
                  <a:lnTo>
                    <a:pt x="160" y="317"/>
                  </a:lnTo>
                  <a:lnTo>
                    <a:pt x="173" y="356"/>
                  </a:lnTo>
                  <a:lnTo>
                    <a:pt x="186" y="380"/>
                  </a:lnTo>
                  <a:lnTo>
                    <a:pt x="190" y="392"/>
                  </a:lnTo>
                  <a:lnTo>
                    <a:pt x="194" y="392"/>
                  </a:lnTo>
                  <a:lnTo>
                    <a:pt x="201" y="392"/>
                  </a:lnTo>
                  <a:lnTo>
                    <a:pt x="212" y="392"/>
                  </a:lnTo>
                  <a:lnTo>
                    <a:pt x="227" y="392"/>
                  </a:lnTo>
                  <a:lnTo>
                    <a:pt x="235" y="392"/>
                  </a:lnTo>
                  <a:lnTo>
                    <a:pt x="238" y="392"/>
                  </a:lnTo>
                  <a:lnTo>
                    <a:pt x="243" y="380"/>
                  </a:lnTo>
                  <a:lnTo>
                    <a:pt x="254" y="356"/>
                  </a:lnTo>
                  <a:lnTo>
                    <a:pt x="268" y="317"/>
                  </a:lnTo>
                  <a:lnTo>
                    <a:pt x="285" y="267"/>
                  </a:lnTo>
                  <a:lnTo>
                    <a:pt x="303" y="218"/>
                  </a:lnTo>
                  <a:lnTo>
                    <a:pt x="322" y="168"/>
                  </a:lnTo>
                  <a:lnTo>
                    <a:pt x="341" y="122"/>
                  </a:lnTo>
                  <a:lnTo>
                    <a:pt x="355" y="83"/>
                  </a:lnTo>
                  <a:lnTo>
                    <a:pt x="362" y="57"/>
                  </a:lnTo>
                  <a:lnTo>
                    <a:pt x="368" y="50"/>
                  </a:lnTo>
                </a:path>
              </a:pathLst>
            </a:custGeom>
            <a:noFill/>
            <a:ln w="0">
              <a:noFill/>
              <a:prstDash val="solid"/>
              <a:round/>
              <a:headEnd/>
              <a:tailEnd/>
            </a:ln>
          </p:spPr>
          <p:txBody>
            <a:bodyPr/>
            <a:lstStyle/>
            <a:p>
              <a:endParaRPr lang="da-DK"/>
            </a:p>
          </p:txBody>
        </p:sp>
        <p:sp>
          <p:nvSpPr>
            <p:cNvPr id="1048" name="Freeform 24"/>
            <p:cNvSpPr>
              <a:spLocks noEditPoints="1"/>
            </p:cNvSpPr>
            <p:nvPr userDrawn="1"/>
          </p:nvSpPr>
          <p:spPr bwMode="auto">
            <a:xfrm>
              <a:off x="5434" y="4004"/>
              <a:ext cx="55" cy="56"/>
            </a:xfrm>
            <a:custGeom>
              <a:avLst/>
              <a:gdLst/>
              <a:ahLst/>
              <a:cxnLst>
                <a:cxn ang="0">
                  <a:pos x="216" y="0"/>
                </a:cxn>
                <a:cxn ang="0">
                  <a:pos x="213" y="0"/>
                </a:cxn>
                <a:cxn ang="0">
                  <a:pos x="205" y="0"/>
                </a:cxn>
                <a:cxn ang="0">
                  <a:pos x="195" y="0"/>
                </a:cxn>
                <a:cxn ang="0">
                  <a:pos x="185" y="0"/>
                </a:cxn>
                <a:cxn ang="0">
                  <a:pos x="172" y="0"/>
                </a:cxn>
                <a:cxn ang="0">
                  <a:pos x="164" y="0"/>
                </a:cxn>
                <a:cxn ang="0">
                  <a:pos x="161" y="0"/>
                </a:cxn>
                <a:cxn ang="0">
                  <a:pos x="157" y="7"/>
                </a:cxn>
                <a:cxn ang="0">
                  <a:pos x="146" y="33"/>
                </a:cxn>
                <a:cxn ang="0">
                  <a:pos x="131" y="68"/>
                </a:cxn>
                <a:cxn ang="0">
                  <a:pos x="112" y="114"/>
                </a:cxn>
                <a:cxn ang="0">
                  <a:pos x="93" y="168"/>
                </a:cxn>
                <a:cxn ang="0">
                  <a:pos x="71" y="222"/>
                </a:cxn>
                <a:cxn ang="0">
                  <a:pos x="49" y="272"/>
                </a:cxn>
                <a:cxn ang="0">
                  <a:pos x="29" y="317"/>
                </a:cxn>
                <a:cxn ang="0">
                  <a:pos x="14" y="356"/>
                </a:cxn>
                <a:cxn ang="0">
                  <a:pos x="3" y="380"/>
                </a:cxn>
                <a:cxn ang="0">
                  <a:pos x="0" y="392"/>
                </a:cxn>
                <a:cxn ang="0">
                  <a:pos x="3" y="392"/>
                </a:cxn>
                <a:cxn ang="0">
                  <a:pos x="14" y="392"/>
                </a:cxn>
                <a:cxn ang="0">
                  <a:pos x="25" y="392"/>
                </a:cxn>
                <a:cxn ang="0">
                  <a:pos x="35" y="392"/>
                </a:cxn>
                <a:cxn ang="0">
                  <a:pos x="49" y="392"/>
                </a:cxn>
                <a:cxn ang="0">
                  <a:pos x="52" y="392"/>
                </a:cxn>
                <a:cxn ang="0">
                  <a:pos x="55" y="384"/>
                </a:cxn>
                <a:cxn ang="0">
                  <a:pos x="63" y="364"/>
                </a:cxn>
                <a:cxn ang="0">
                  <a:pos x="71" y="342"/>
                </a:cxn>
                <a:cxn ang="0">
                  <a:pos x="82" y="317"/>
                </a:cxn>
                <a:cxn ang="0">
                  <a:pos x="90" y="300"/>
                </a:cxn>
                <a:cxn ang="0">
                  <a:pos x="93" y="292"/>
                </a:cxn>
                <a:cxn ang="0">
                  <a:pos x="286" y="292"/>
                </a:cxn>
                <a:cxn ang="0">
                  <a:pos x="289" y="300"/>
                </a:cxn>
                <a:cxn ang="0">
                  <a:pos x="297" y="317"/>
                </a:cxn>
                <a:cxn ang="0">
                  <a:pos x="303" y="342"/>
                </a:cxn>
                <a:cxn ang="0">
                  <a:pos x="317" y="364"/>
                </a:cxn>
                <a:cxn ang="0">
                  <a:pos x="323" y="384"/>
                </a:cxn>
                <a:cxn ang="0">
                  <a:pos x="323" y="392"/>
                </a:cxn>
                <a:cxn ang="0">
                  <a:pos x="327" y="392"/>
                </a:cxn>
                <a:cxn ang="0">
                  <a:pos x="334" y="392"/>
                </a:cxn>
                <a:cxn ang="0">
                  <a:pos x="345" y="392"/>
                </a:cxn>
                <a:cxn ang="0">
                  <a:pos x="356" y="392"/>
                </a:cxn>
                <a:cxn ang="0">
                  <a:pos x="369" y="392"/>
                </a:cxn>
                <a:cxn ang="0">
                  <a:pos x="375" y="392"/>
                </a:cxn>
                <a:cxn ang="0">
                  <a:pos x="379" y="392"/>
                </a:cxn>
                <a:cxn ang="0">
                  <a:pos x="375" y="380"/>
                </a:cxn>
                <a:cxn ang="0">
                  <a:pos x="365" y="356"/>
                </a:cxn>
                <a:cxn ang="0">
                  <a:pos x="349" y="317"/>
                </a:cxn>
                <a:cxn ang="0">
                  <a:pos x="330" y="272"/>
                </a:cxn>
                <a:cxn ang="0">
                  <a:pos x="311" y="222"/>
                </a:cxn>
                <a:cxn ang="0">
                  <a:pos x="289" y="168"/>
                </a:cxn>
                <a:cxn ang="0">
                  <a:pos x="265" y="114"/>
                </a:cxn>
                <a:cxn ang="0">
                  <a:pos x="248" y="68"/>
                </a:cxn>
                <a:cxn ang="0">
                  <a:pos x="232" y="33"/>
                </a:cxn>
                <a:cxn ang="0">
                  <a:pos x="220" y="7"/>
                </a:cxn>
                <a:cxn ang="0">
                  <a:pos x="216" y="0"/>
                </a:cxn>
                <a:cxn ang="0">
                  <a:pos x="108" y="250"/>
                </a:cxn>
                <a:cxn ang="0">
                  <a:pos x="188" y="50"/>
                </a:cxn>
                <a:cxn ang="0">
                  <a:pos x="188" y="46"/>
                </a:cxn>
                <a:cxn ang="0">
                  <a:pos x="270" y="250"/>
                </a:cxn>
                <a:cxn ang="0">
                  <a:pos x="108" y="250"/>
                </a:cxn>
              </a:cxnLst>
              <a:rect l="0" t="0" r="r" b="b"/>
              <a:pathLst>
                <a:path w="379" h="392">
                  <a:moveTo>
                    <a:pt x="216" y="0"/>
                  </a:moveTo>
                  <a:lnTo>
                    <a:pt x="213" y="0"/>
                  </a:lnTo>
                  <a:lnTo>
                    <a:pt x="205" y="0"/>
                  </a:lnTo>
                  <a:lnTo>
                    <a:pt x="195" y="0"/>
                  </a:lnTo>
                  <a:lnTo>
                    <a:pt x="185" y="0"/>
                  </a:lnTo>
                  <a:lnTo>
                    <a:pt x="172" y="0"/>
                  </a:lnTo>
                  <a:lnTo>
                    <a:pt x="164" y="0"/>
                  </a:lnTo>
                  <a:lnTo>
                    <a:pt x="161" y="0"/>
                  </a:lnTo>
                  <a:lnTo>
                    <a:pt x="157" y="7"/>
                  </a:lnTo>
                  <a:lnTo>
                    <a:pt x="146" y="33"/>
                  </a:lnTo>
                  <a:lnTo>
                    <a:pt x="131" y="68"/>
                  </a:lnTo>
                  <a:lnTo>
                    <a:pt x="112" y="114"/>
                  </a:lnTo>
                  <a:lnTo>
                    <a:pt x="93" y="168"/>
                  </a:lnTo>
                  <a:lnTo>
                    <a:pt x="71" y="222"/>
                  </a:lnTo>
                  <a:lnTo>
                    <a:pt x="49" y="272"/>
                  </a:lnTo>
                  <a:lnTo>
                    <a:pt x="29" y="317"/>
                  </a:lnTo>
                  <a:lnTo>
                    <a:pt x="14" y="356"/>
                  </a:lnTo>
                  <a:lnTo>
                    <a:pt x="3" y="380"/>
                  </a:lnTo>
                  <a:lnTo>
                    <a:pt x="0" y="392"/>
                  </a:lnTo>
                  <a:lnTo>
                    <a:pt x="3" y="392"/>
                  </a:lnTo>
                  <a:lnTo>
                    <a:pt x="14" y="392"/>
                  </a:lnTo>
                  <a:lnTo>
                    <a:pt x="25" y="392"/>
                  </a:lnTo>
                  <a:lnTo>
                    <a:pt x="35" y="392"/>
                  </a:lnTo>
                  <a:lnTo>
                    <a:pt x="49" y="392"/>
                  </a:lnTo>
                  <a:lnTo>
                    <a:pt x="52" y="392"/>
                  </a:lnTo>
                  <a:lnTo>
                    <a:pt x="55" y="384"/>
                  </a:lnTo>
                  <a:lnTo>
                    <a:pt x="63" y="364"/>
                  </a:lnTo>
                  <a:lnTo>
                    <a:pt x="71" y="342"/>
                  </a:lnTo>
                  <a:lnTo>
                    <a:pt x="82" y="317"/>
                  </a:lnTo>
                  <a:lnTo>
                    <a:pt x="90" y="300"/>
                  </a:lnTo>
                  <a:lnTo>
                    <a:pt x="93" y="292"/>
                  </a:lnTo>
                  <a:lnTo>
                    <a:pt x="286" y="292"/>
                  </a:lnTo>
                  <a:lnTo>
                    <a:pt x="289" y="300"/>
                  </a:lnTo>
                  <a:lnTo>
                    <a:pt x="297" y="317"/>
                  </a:lnTo>
                  <a:lnTo>
                    <a:pt x="303" y="342"/>
                  </a:lnTo>
                  <a:lnTo>
                    <a:pt x="317" y="364"/>
                  </a:lnTo>
                  <a:lnTo>
                    <a:pt x="323" y="384"/>
                  </a:lnTo>
                  <a:lnTo>
                    <a:pt x="323" y="392"/>
                  </a:lnTo>
                  <a:lnTo>
                    <a:pt x="327" y="392"/>
                  </a:lnTo>
                  <a:lnTo>
                    <a:pt x="334" y="392"/>
                  </a:lnTo>
                  <a:lnTo>
                    <a:pt x="345" y="392"/>
                  </a:lnTo>
                  <a:lnTo>
                    <a:pt x="356" y="392"/>
                  </a:lnTo>
                  <a:lnTo>
                    <a:pt x="369" y="392"/>
                  </a:lnTo>
                  <a:lnTo>
                    <a:pt x="375" y="392"/>
                  </a:lnTo>
                  <a:lnTo>
                    <a:pt x="379" y="392"/>
                  </a:lnTo>
                  <a:lnTo>
                    <a:pt x="375" y="380"/>
                  </a:lnTo>
                  <a:lnTo>
                    <a:pt x="365" y="356"/>
                  </a:lnTo>
                  <a:lnTo>
                    <a:pt x="349" y="317"/>
                  </a:lnTo>
                  <a:lnTo>
                    <a:pt x="330" y="272"/>
                  </a:lnTo>
                  <a:lnTo>
                    <a:pt x="311" y="222"/>
                  </a:lnTo>
                  <a:lnTo>
                    <a:pt x="289" y="168"/>
                  </a:lnTo>
                  <a:lnTo>
                    <a:pt x="265" y="114"/>
                  </a:lnTo>
                  <a:lnTo>
                    <a:pt x="248" y="68"/>
                  </a:lnTo>
                  <a:lnTo>
                    <a:pt x="232" y="33"/>
                  </a:lnTo>
                  <a:lnTo>
                    <a:pt x="220" y="7"/>
                  </a:lnTo>
                  <a:lnTo>
                    <a:pt x="216" y="0"/>
                  </a:lnTo>
                  <a:close/>
                  <a:moveTo>
                    <a:pt x="108" y="250"/>
                  </a:moveTo>
                  <a:lnTo>
                    <a:pt x="188" y="50"/>
                  </a:lnTo>
                  <a:lnTo>
                    <a:pt x="188" y="46"/>
                  </a:lnTo>
                  <a:lnTo>
                    <a:pt x="270" y="250"/>
                  </a:lnTo>
                  <a:lnTo>
                    <a:pt x="108" y="250"/>
                  </a:lnTo>
                  <a:close/>
                </a:path>
              </a:pathLst>
            </a:custGeom>
            <a:solidFill>
              <a:srgbClr val="FFFFFF"/>
            </a:solidFill>
            <a:ln w="9525">
              <a:noFill/>
              <a:round/>
              <a:headEnd/>
              <a:tailEnd/>
            </a:ln>
          </p:spPr>
          <p:txBody>
            <a:bodyPr/>
            <a:lstStyle/>
            <a:p>
              <a:endParaRPr lang="da-DK"/>
            </a:p>
          </p:txBody>
        </p:sp>
        <p:sp>
          <p:nvSpPr>
            <p:cNvPr id="1049" name="Freeform 25"/>
            <p:cNvSpPr>
              <a:spLocks/>
            </p:cNvSpPr>
            <p:nvPr userDrawn="1"/>
          </p:nvSpPr>
          <p:spPr bwMode="auto">
            <a:xfrm>
              <a:off x="5434" y="4004"/>
              <a:ext cx="55" cy="56"/>
            </a:xfrm>
            <a:custGeom>
              <a:avLst/>
              <a:gdLst/>
              <a:ahLst/>
              <a:cxnLst>
                <a:cxn ang="0">
                  <a:pos x="216" y="0"/>
                </a:cxn>
                <a:cxn ang="0">
                  <a:pos x="213" y="0"/>
                </a:cxn>
                <a:cxn ang="0">
                  <a:pos x="205" y="0"/>
                </a:cxn>
                <a:cxn ang="0">
                  <a:pos x="195" y="0"/>
                </a:cxn>
                <a:cxn ang="0">
                  <a:pos x="185" y="0"/>
                </a:cxn>
                <a:cxn ang="0">
                  <a:pos x="172" y="0"/>
                </a:cxn>
                <a:cxn ang="0">
                  <a:pos x="164" y="0"/>
                </a:cxn>
                <a:cxn ang="0">
                  <a:pos x="161" y="0"/>
                </a:cxn>
                <a:cxn ang="0">
                  <a:pos x="157" y="7"/>
                </a:cxn>
                <a:cxn ang="0">
                  <a:pos x="146" y="33"/>
                </a:cxn>
                <a:cxn ang="0">
                  <a:pos x="131" y="68"/>
                </a:cxn>
                <a:cxn ang="0">
                  <a:pos x="112" y="114"/>
                </a:cxn>
                <a:cxn ang="0">
                  <a:pos x="93" y="168"/>
                </a:cxn>
                <a:cxn ang="0">
                  <a:pos x="71" y="222"/>
                </a:cxn>
                <a:cxn ang="0">
                  <a:pos x="49" y="272"/>
                </a:cxn>
                <a:cxn ang="0">
                  <a:pos x="29" y="317"/>
                </a:cxn>
                <a:cxn ang="0">
                  <a:pos x="14" y="356"/>
                </a:cxn>
                <a:cxn ang="0">
                  <a:pos x="3" y="380"/>
                </a:cxn>
                <a:cxn ang="0">
                  <a:pos x="0" y="392"/>
                </a:cxn>
                <a:cxn ang="0">
                  <a:pos x="3" y="392"/>
                </a:cxn>
                <a:cxn ang="0">
                  <a:pos x="14" y="392"/>
                </a:cxn>
                <a:cxn ang="0">
                  <a:pos x="25" y="392"/>
                </a:cxn>
                <a:cxn ang="0">
                  <a:pos x="35" y="392"/>
                </a:cxn>
                <a:cxn ang="0">
                  <a:pos x="49" y="392"/>
                </a:cxn>
                <a:cxn ang="0">
                  <a:pos x="52" y="392"/>
                </a:cxn>
                <a:cxn ang="0">
                  <a:pos x="55" y="384"/>
                </a:cxn>
                <a:cxn ang="0">
                  <a:pos x="63" y="364"/>
                </a:cxn>
                <a:cxn ang="0">
                  <a:pos x="71" y="342"/>
                </a:cxn>
                <a:cxn ang="0">
                  <a:pos x="82" y="317"/>
                </a:cxn>
                <a:cxn ang="0">
                  <a:pos x="90" y="300"/>
                </a:cxn>
                <a:cxn ang="0">
                  <a:pos x="93" y="292"/>
                </a:cxn>
                <a:cxn ang="0">
                  <a:pos x="286" y="292"/>
                </a:cxn>
                <a:cxn ang="0">
                  <a:pos x="289" y="300"/>
                </a:cxn>
                <a:cxn ang="0">
                  <a:pos x="297" y="317"/>
                </a:cxn>
                <a:cxn ang="0">
                  <a:pos x="303" y="342"/>
                </a:cxn>
                <a:cxn ang="0">
                  <a:pos x="317" y="364"/>
                </a:cxn>
                <a:cxn ang="0">
                  <a:pos x="323" y="384"/>
                </a:cxn>
                <a:cxn ang="0">
                  <a:pos x="323" y="392"/>
                </a:cxn>
                <a:cxn ang="0">
                  <a:pos x="327" y="392"/>
                </a:cxn>
                <a:cxn ang="0">
                  <a:pos x="334" y="392"/>
                </a:cxn>
                <a:cxn ang="0">
                  <a:pos x="345" y="392"/>
                </a:cxn>
                <a:cxn ang="0">
                  <a:pos x="356" y="392"/>
                </a:cxn>
                <a:cxn ang="0">
                  <a:pos x="369" y="392"/>
                </a:cxn>
                <a:cxn ang="0">
                  <a:pos x="375" y="392"/>
                </a:cxn>
                <a:cxn ang="0">
                  <a:pos x="379" y="392"/>
                </a:cxn>
                <a:cxn ang="0">
                  <a:pos x="375" y="380"/>
                </a:cxn>
                <a:cxn ang="0">
                  <a:pos x="365" y="356"/>
                </a:cxn>
                <a:cxn ang="0">
                  <a:pos x="349" y="317"/>
                </a:cxn>
                <a:cxn ang="0">
                  <a:pos x="330" y="272"/>
                </a:cxn>
                <a:cxn ang="0">
                  <a:pos x="311" y="222"/>
                </a:cxn>
                <a:cxn ang="0">
                  <a:pos x="289" y="168"/>
                </a:cxn>
                <a:cxn ang="0">
                  <a:pos x="265" y="114"/>
                </a:cxn>
                <a:cxn ang="0">
                  <a:pos x="248" y="68"/>
                </a:cxn>
                <a:cxn ang="0">
                  <a:pos x="232" y="33"/>
                </a:cxn>
                <a:cxn ang="0">
                  <a:pos x="220" y="7"/>
                </a:cxn>
                <a:cxn ang="0">
                  <a:pos x="216" y="0"/>
                </a:cxn>
              </a:cxnLst>
              <a:rect l="0" t="0" r="r" b="b"/>
              <a:pathLst>
                <a:path w="379" h="392">
                  <a:moveTo>
                    <a:pt x="216" y="0"/>
                  </a:moveTo>
                  <a:lnTo>
                    <a:pt x="213" y="0"/>
                  </a:lnTo>
                  <a:lnTo>
                    <a:pt x="205" y="0"/>
                  </a:lnTo>
                  <a:lnTo>
                    <a:pt x="195" y="0"/>
                  </a:lnTo>
                  <a:lnTo>
                    <a:pt x="185" y="0"/>
                  </a:lnTo>
                  <a:lnTo>
                    <a:pt x="172" y="0"/>
                  </a:lnTo>
                  <a:lnTo>
                    <a:pt x="164" y="0"/>
                  </a:lnTo>
                  <a:lnTo>
                    <a:pt x="161" y="0"/>
                  </a:lnTo>
                  <a:lnTo>
                    <a:pt x="157" y="7"/>
                  </a:lnTo>
                  <a:lnTo>
                    <a:pt x="146" y="33"/>
                  </a:lnTo>
                  <a:lnTo>
                    <a:pt x="131" y="68"/>
                  </a:lnTo>
                  <a:lnTo>
                    <a:pt x="112" y="114"/>
                  </a:lnTo>
                  <a:lnTo>
                    <a:pt x="93" y="168"/>
                  </a:lnTo>
                  <a:lnTo>
                    <a:pt x="71" y="222"/>
                  </a:lnTo>
                  <a:lnTo>
                    <a:pt x="49" y="272"/>
                  </a:lnTo>
                  <a:lnTo>
                    <a:pt x="29" y="317"/>
                  </a:lnTo>
                  <a:lnTo>
                    <a:pt x="14" y="356"/>
                  </a:lnTo>
                  <a:lnTo>
                    <a:pt x="3" y="380"/>
                  </a:lnTo>
                  <a:lnTo>
                    <a:pt x="0" y="392"/>
                  </a:lnTo>
                  <a:lnTo>
                    <a:pt x="3" y="392"/>
                  </a:lnTo>
                  <a:lnTo>
                    <a:pt x="14" y="392"/>
                  </a:lnTo>
                  <a:lnTo>
                    <a:pt x="25" y="392"/>
                  </a:lnTo>
                  <a:lnTo>
                    <a:pt x="35" y="392"/>
                  </a:lnTo>
                  <a:lnTo>
                    <a:pt x="49" y="392"/>
                  </a:lnTo>
                  <a:lnTo>
                    <a:pt x="52" y="392"/>
                  </a:lnTo>
                  <a:lnTo>
                    <a:pt x="55" y="384"/>
                  </a:lnTo>
                  <a:lnTo>
                    <a:pt x="63" y="364"/>
                  </a:lnTo>
                  <a:lnTo>
                    <a:pt x="71" y="342"/>
                  </a:lnTo>
                  <a:lnTo>
                    <a:pt x="82" y="317"/>
                  </a:lnTo>
                  <a:lnTo>
                    <a:pt x="90" y="300"/>
                  </a:lnTo>
                  <a:lnTo>
                    <a:pt x="93" y="292"/>
                  </a:lnTo>
                  <a:lnTo>
                    <a:pt x="286" y="292"/>
                  </a:lnTo>
                  <a:lnTo>
                    <a:pt x="289" y="300"/>
                  </a:lnTo>
                  <a:lnTo>
                    <a:pt x="297" y="317"/>
                  </a:lnTo>
                  <a:lnTo>
                    <a:pt x="303" y="342"/>
                  </a:lnTo>
                  <a:lnTo>
                    <a:pt x="317" y="364"/>
                  </a:lnTo>
                  <a:lnTo>
                    <a:pt x="323" y="384"/>
                  </a:lnTo>
                  <a:lnTo>
                    <a:pt x="323" y="392"/>
                  </a:lnTo>
                  <a:lnTo>
                    <a:pt x="327" y="392"/>
                  </a:lnTo>
                  <a:lnTo>
                    <a:pt x="334" y="392"/>
                  </a:lnTo>
                  <a:lnTo>
                    <a:pt x="345" y="392"/>
                  </a:lnTo>
                  <a:lnTo>
                    <a:pt x="356" y="392"/>
                  </a:lnTo>
                  <a:lnTo>
                    <a:pt x="369" y="392"/>
                  </a:lnTo>
                  <a:lnTo>
                    <a:pt x="375" y="392"/>
                  </a:lnTo>
                  <a:lnTo>
                    <a:pt x="379" y="392"/>
                  </a:lnTo>
                  <a:lnTo>
                    <a:pt x="375" y="380"/>
                  </a:lnTo>
                  <a:lnTo>
                    <a:pt x="365" y="356"/>
                  </a:lnTo>
                  <a:lnTo>
                    <a:pt x="349" y="317"/>
                  </a:lnTo>
                  <a:lnTo>
                    <a:pt x="330" y="272"/>
                  </a:lnTo>
                  <a:lnTo>
                    <a:pt x="311" y="222"/>
                  </a:lnTo>
                  <a:lnTo>
                    <a:pt x="289" y="168"/>
                  </a:lnTo>
                  <a:lnTo>
                    <a:pt x="265" y="114"/>
                  </a:lnTo>
                  <a:lnTo>
                    <a:pt x="248" y="68"/>
                  </a:lnTo>
                  <a:lnTo>
                    <a:pt x="232" y="33"/>
                  </a:lnTo>
                  <a:lnTo>
                    <a:pt x="220" y="7"/>
                  </a:lnTo>
                  <a:lnTo>
                    <a:pt x="216" y="0"/>
                  </a:lnTo>
                </a:path>
              </a:pathLst>
            </a:custGeom>
            <a:noFill/>
            <a:ln w="0">
              <a:noFill/>
              <a:prstDash val="solid"/>
              <a:round/>
              <a:headEnd/>
              <a:tailEnd/>
            </a:ln>
          </p:spPr>
          <p:txBody>
            <a:bodyPr/>
            <a:lstStyle/>
            <a:p>
              <a:endParaRPr lang="da-DK"/>
            </a:p>
          </p:txBody>
        </p:sp>
        <p:sp>
          <p:nvSpPr>
            <p:cNvPr id="1050" name="Freeform 26"/>
            <p:cNvSpPr>
              <a:spLocks/>
            </p:cNvSpPr>
            <p:nvPr userDrawn="1"/>
          </p:nvSpPr>
          <p:spPr bwMode="auto">
            <a:xfrm>
              <a:off x="5450" y="4010"/>
              <a:ext cx="23" cy="29"/>
            </a:xfrm>
            <a:custGeom>
              <a:avLst/>
              <a:gdLst/>
              <a:ahLst/>
              <a:cxnLst>
                <a:cxn ang="0">
                  <a:pos x="0" y="204"/>
                </a:cxn>
                <a:cxn ang="0">
                  <a:pos x="80" y="4"/>
                </a:cxn>
                <a:cxn ang="0">
                  <a:pos x="80" y="0"/>
                </a:cxn>
                <a:cxn ang="0">
                  <a:pos x="162" y="204"/>
                </a:cxn>
                <a:cxn ang="0">
                  <a:pos x="0" y="204"/>
                </a:cxn>
              </a:cxnLst>
              <a:rect l="0" t="0" r="r" b="b"/>
              <a:pathLst>
                <a:path w="162" h="204">
                  <a:moveTo>
                    <a:pt x="0" y="204"/>
                  </a:moveTo>
                  <a:lnTo>
                    <a:pt x="80" y="4"/>
                  </a:lnTo>
                  <a:lnTo>
                    <a:pt x="80" y="0"/>
                  </a:lnTo>
                  <a:lnTo>
                    <a:pt x="162" y="204"/>
                  </a:lnTo>
                  <a:lnTo>
                    <a:pt x="0" y="204"/>
                  </a:lnTo>
                </a:path>
              </a:pathLst>
            </a:custGeom>
            <a:noFill/>
            <a:ln w="0">
              <a:noFill/>
              <a:prstDash val="solid"/>
              <a:round/>
              <a:headEnd/>
              <a:tailEnd/>
            </a:ln>
          </p:spPr>
          <p:txBody>
            <a:bodyPr/>
            <a:lstStyle/>
            <a:p>
              <a:endParaRPr lang="da-DK"/>
            </a:p>
          </p:txBody>
        </p:sp>
        <p:sp>
          <p:nvSpPr>
            <p:cNvPr id="1051" name="Freeform 27"/>
            <p:cNvSpPr>
              <a:spLocks noEditPoints="1"/>
            </p:cNvSpPr>
            <p:nvPr userDrawn="1"/>
          </p:nvSpPr>
          <p:spPr bwMode="auto">
            <a:xfrm>
              <a:off x="5504" y="4004"/>
              <a:ext cx="38" cy="56"/>
            </a:xfrm>
            <a:custGeom>
              <a:avLst/>
              <a:gdLst/>
              <a:ahLst/>
              <a:cxnLst>
                <a:cxn ang="0">
                  <a:pos x="155" y="261"/>
                </a:cxn>
                <a:cxn ang="0">
                  <a:pos x="177" y="306"/>
                </a:cxn>
                <a:cxn ang="0">
                  <a:pos x="200" y="364"/>
                </a:cxn>
                <a:cxn ang="0">
                  <a:pos x="211" y="392"/>
                </a:cxn>
                <a:cxn ang="0">
                  <a:pos x="222" y="392"/>
                </a:cxn>
                <a:cxn ang="0">
                  <a:pos x="245" y="392"/>
                </a:cxn>
                <a:cxn ang="0">
                  <a:pos x="267" y="392"/>
                </a:cxn>
                <a:cxn ang="0">
                  <a:pos x="263" y="377"/>
                </a:cxn>
                <a:cxn ang="0">
                  <a:pos x="238" y="323"/>
                </a:cxn>
                <a:cxn ang="0">
                  <a:pos x="211" y="264"/>
                </a:cxn>
                <a:cxn ang="0">
                  <a:pos x="200" y="239"/>
                </a:cxn>
                <a:cxn ang="0">
                  <a:pos x="179" y="211"/>
                </a:cxn>
                <a:cxn ang="0">
                  <a:pos x="163" y="200"/>
                </a:cxn>
                <a:cxn ang="0">
                  <a:pos x="163" y="192"/>
                </a:cxn>
                <a:cxn ang="0">
                  <a:pos x="229" y="145"/>
                </a:cxn>
                <a:cxn ang="0">
                  <a:pos x="235" y="65"/>
                </a:cxn>
                <a:cxn ang="0">
                  <a:pos x="196" y="15"/>
                </a:cxn>
                <a:cxn ang="0">
                  <a:pos x="127" y="0"/>
                </a:cxn>
                <a:cxn ang="0">
                  <a:pos x="82" y="0"/>
                </a:cxn>
                <a:cxn ang="0">
                  <a:pos x="33" y="0"/>
                </a:cxn>
                <a:cxn ang="0">
                  <a:pos x="0" y="0"/>
                </a:cxn>
                <a:cxn ang="0">
                  <a:pos x="0" y="50"/>
                </a:cxn>
                <a:cxn ang="0">
                  <a:pos x="0" y="164"/>
                </a:cxn>
                <a:cxn ang="0">
                  <a:pos x="0" y="288"/>
                </a:cxn>
                <a:cxn ang="0">
                  <a:pos x="0" y="377"/>
                </a:cxn>
                <a:cxn ang="0">
                  <a:pos x="3" y="392"/>
                </a:cxn>
                <a:cxn ang="0">
                  <a:pos x="22" y="392"/>
                </a:cxn>
                <a:cxn ang="0">
                  <a:pos x="44" y="392"/>
                </a:cxn>
                <a:cxn ang="0">
                  <a:pos x="49" y="377"/>
                </a:cxn>
                <a:cxn ang="0">
                  <a:pos x="49" y="303"/>
                </a:cxn>
                <a:cxn ang="0">
                  <a:pos x="49" y="231"/>
                </a:cxn>
                <a:cxn ang="0">
                  <a:pos x="86" y="214"/>
                </a:cxn>
                <a:cxn ang="0">
                  <a:pos x="135" y="225"/>
                </a:cxn>
                <a:cxn ang="0">
                  <a:pos x="49" y="168"/>
                </a:cxn>
                <a:cxn ang="0">
                  <a:pos x="54" y="46"/>
                </a:cxn>
                <a:cxn ang="0">
                  <a:pos x="152" y="53"/>
                </a:cxn>
                <a:cxn ang="0">
                  <a:pos x="184" y="107"/>
                </a:cxn>
                <a:cxn ang="0">
                  <a:pos x="163" y="153"/>
                </a:cxn>
                <a:cxn ang="0">
                  <a:pos x="98" y="168"/>
                </a:cxn>
              </a:cxnLst>
              <a:rect l="0" t="0" r="r" b="b"/>
              <a:pathLst>
                <a:path w="271" h="392">
                  <a:moveTo>
                    <a:pt x="155" y="256"/>
                  </a:moveTo>
                  <a:lnTo>
                    <a:pt x="155" y="261"/>
                  </a:lnTo>
                  <a:lnTo>
                    <a:pt x="166" y="281"/>
                  </a:lnTo>
                  <a:lnTo>
                    <a:pt x="177" y="306"/>
                  </a:lnTo>
                  <a:lnTo>
                    <a:pt x="189" y="338"/>
                  </a:lnTo>
                  <a:lnTo>
                    <a:pt x="200" y="364"/>
                  </a:lnTo>
                  <a:lnTo>
                    <a:pt x="207" y="384"/>
                  </a:lnTo>
                  <a:lnTo>
                    <a:pt x="211" y="392"/>
                  </a:lnTo>
                  <a:lnTo>
                    <a:pt x="215" y="392"/>
                  </a:lnTo>
                  <a:lnTo>
                    <a:pt x="222" y="392"/>
                  </a:lnTo>
                  <a:lnTo>
                    <a:pt x="235" y="392"/>
                  </a:lnTo>
                  <a:lnTo>
                    <a:pt x="245" y="392"/>
                  </a:lnTo>
                  <a:lnTo>
                    <a:pt x="256" y="392"/>
                  </a:lnTo>
                  <a:lnTo>
                    <a:pt x="267" y="392"/>
                  </a:lnTo>
                  <a:lnTo>
                    <a:pt x="271" y="392"/>
                  </a:lnTo>
                  <a:lnTo>
                    <a:pt x="263" y="377"/>
                  </a:lnTo>
                  <a:lnTo>
                    <a:pt x="252" y="353"/>
                  </a:lnTo>
                  <a:lnTo>
                    <a:pt x="238" y="323"/>
                  </a:lnTo>
                  <a:lnTo>
                    <a:pt x="226" y="292"/>
                  </a:lnTo>
                  <a:lnTo>
                    <a:pt x="211" y="264"/>
                  </a:lnTo>
                  <a:lnTo>
                    <a:pt x="204" y="245"/>
                  </a:lnTo>
                  <a:lnTo>
                    <a:pt x="200" y="239"/>
                  </a:lnTo>
                  <a:lnTo>
                    <a:pt x="193" y="222"/>
                  </a:lnTo>
                  <a:lnTo>
                    <a:pt x="179" y="211"/>
                  </a:lnTo>
                  <a:lnTo>
                    <a:pt x="174" y="203"/>
                  </a:lnTo>
                  <a:lnTo>
                    <a:pt x="163" y="200"/>
                  </a:lnTo>
                  <a:lnTo>
                    <a:pt x="155" y="195"/>
                  </a:lnTo>
                  <a:lnTo>
                    <a:pt x="163" y="192"/>
                  </a:lnTo>
                  <a:lnTo>
                    <a:pt x="204" y="175"/>
                  </a:lnTo>
                  <a:lnTo>
                    <a:pt x="229" y="145"/>
                  </a:lnTo>
                  <a:lnTo>
                    <a:pt x="241" y="103"/>
                  </a:lnTo>
                  <a:lnTo>
                    <a:pt x="235" y="65"/>
                  </a:lnTo>
                  <a:lnTo>
                    <a:pt x="218" y="33"/>
                  </a:lnTo>
                  <a:lnTo>
                    <a:pt x="196" y="15"/>
                  </a:lnTo>
                  <a:lnTo>
                    <a:pt x="166" y="7"/>
                  </a:lnTo>
                  <a:lnTo>
                    <a:pt x="127" y="0"/>
                  </a:lnTo>
                  <a:lnTo>
                    <a:pt x="90" y="0"/>
                  </a:lnTo>
                  <a:lnTo>
                    <a:pt x="82" y="0"/>
                  </a:lnTo>
                  <a:lnTo>
                    <a:pt x="61" y="0"/>
                  </a:lnTo>
                  <a:lnTo>
                    <a:pt x="33"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3" y="392"/>
                  </a:lnTo>
                  <a:lnTo>
                    <a:pt x="11" y="392"/>
                  </a:lnTo>
                  <a:lnTo>
                    <a:pt x="22" y="392"/>
                  </a:lnTo>
                  <a:lnTo>
                    <a:pt x="38" y="392"/>
                  </a:lnTo>
                  <a:lnTo>
                    <a:pt x="44" y="392"/>
                  </a:lnTo>
                  <a:lnTo>
                    <a:pt x="49" y="392"/>
                  </a:lnTo>
                  <a:lnTo>
                    <a:pt x="49" y="377"/>
                  </a:lnTo>
                  <a:lnTo>
                    <a:pt x="49" y="345"/>
                  </a:lnTo>
                  <a:lnTo>
                    <a:pt x="49" y="303"/>
                  </a:lnTo>
                  <a:lnTo>
                    <a:pt x="49" y="261"/>
                  </a:lnTo>
                  <a:lnTo>
                    <a:pt x="49" y="231"/>
                  </a:lnTo>
                  <a:lnTo>
                    <a:pt x="49" y="214"/>
                  </a:lnTo>
                  <a:lnTo>
                    <a:pt x="86" y="214"/>
                  </a:lnTo>
                  <a:lnTo>
                    <a:pt x="114" y="218"/>
                  </a:lnTo>
                  <a:lnTo>
                    <a:pt x="135" y="225"/>
                  </a:lnTo>
                  <a:lnTo>
                    <a:pt x="155" y="256"/>
                  </a:lnTo>
                  <a:close/>
                  <a:moveTo>
                    <a:pt x="49" y="168"/>
                  </a:moveTo>
                  <a:lnTo>
                    <a:pt x="49" y="46"/>
                  </a:lnTo>
                  <a:lnTo>
                    <a:pt x="54" y="46"/>
                  </a:lnTo>
                  <a:lnTo>
                    <a:pt x="106" y="46"/>
                  </a:lnTo>
                  <a:lnTo>
                    <a:pt x="152" y="53"/>
                  </a:lnTo>
                  <a:lnTo>
                    <a:pt x="177" y="72"/>
                  </a:lnTo>
                  <a:lnTo>
                    <a:pt x="184" y="107"/>
                  </a:lnTo>
                  <a:lnTo>
                    <a:pt x="179" y="129"/>
                  </a:lnTo>
                  <a:lnTo>
                    <a:pt x="163" y="153"/>
                  </a:lnTo>
                  <a:lnTo>
                    <a:pt x="135" y="164"/>
                  </a:lnTo>
                  <a:lnTo>
                    <a:pt x="98" y="168"/>
                  </a:lnTo>
                  <a:lnTo>
                    <a:pt x="49" y="168"/>
                  </a:lnTo>
                  <a:close/>
                </a:path>
              </a:pathLst>
            </a:custGeom>
            <a:solidFill>
              <a:srgbClr val="FFFFFF"/>
            </a:solidFill>
            <a:ln w="9525">
              <a:noFill/>
              <a:round/>
              <a:headEnd/>
              <a:tailEnd/>
            </a:ln>
          </p:spPr>
          <p:txBody>
            <a:bodyPr/>
            <a:lstStyle/>
            <a:p>
              <a:endParaRPr lang="da-DK"/>
            </a:p>
          </p:txBody>
        </p:sp>
        <p:sp>
          <p:nvSpPr>
            <p:cNvPr id="1052" name="Freeform 28"/>
            <p:cNvSpPr>
              <a:spLocks/>
            </p:cNvSpPr>
            <p:nvPr userDrawn="1"/>
          </p:nvSpPr>
          <p:spPr bwMode="auto">
            <a:xfrm>
              <a:off x="5504" y="4004"/>
              <a:ext cx="38" cy="56"/>
            </a:xfrm>
            <a:custGeom>
              <a:avLst/>
              <a:gdLst/>
              <a:ahLst/>
              <a:cxnLst>
                <a:cxn ang="0">
                  <a:pos x="155" y="261"/>
                </a:cxn>
                <a:cxn ang="0">
                  <a:pos x="177" y="306"/>
                </a:cxn>
                <a:cxn ang="0">
                  <a:pos x="200" y="364"/>
                </a:cxn>
                <a:cxn ang="0">
                  <a:pos x="211" y="392"/>
                </a:cxn>
                <a:cxn ang="0">
                  <a:pos x="222" y="392"/>
                </a:cxn>
                <a:cxn ang="0">
                  <a:pos x="245" y="392"/>
                </a:cxn>
                <a:cxn ang="0">
                  <a:pos x="267" y="392"/>
                </a:cxn>
                <a:cxn ang="0">
                  <a:pos x="263" y="377"/>
                </a:cxn>
                <a:cxn ang="0">
                  <a:pos x="238" y="323"/>
                </a:cxn>
                <a:cxn ang="0">
                  <a:pos x="211" y="264"/>
                </a:cxn>
                <a:cxn ang="0">
                  <a:pos x="200" y="239"/>
                </a:cxn>
                <a:cxn ang="0">
                  <a:pos x="179" y="211"/>
                </a:cxn>
                <a:cxn ang="0">
                  <a:pos x="163" y="200"/>
                </a:cxn>
                <a:cxn ang="0">
                  <a:pos x="163" y="192"/>
                </a:cxn>
                <a:cxn ang="0">
                  <a:pos x="229" y="145"/>
                </a:cxn>
                <a:cxn ang="0">
                  <a:pos x="235" y="65"/>
                </a:cxn>
                <a:cxn ang="0">
                  <a:pos x="196" y="15"/>
                </a:cxn>
                <a:cxn ang="0">
                  <a:pos x="127" y="0"/>
                </a:cxn>
                <a:cxn ang="0">
                  <a:pos x="82" y="0"/>
                </a:cxn>
                <a:cxn ang="0">
                  <a:pos x="33" y="0"/>
                </a:cxn>
                <a:cxn ang="0">
                  <a:pos x="0" y="0"/>
                </a:cxn>
                <a:cxn ang="0">
                  <a:pos x="0" y="50"/>
                </a:cxn>
                <a:cxn ang="0">
                  <a:pos x="0" y="164"/>
                </a:cxn>
                <a:cxn ang="0">
                  <a:pos x="0" y="288"/>
                </a:cxn>
                <a:cxn ang="0">
                  <a:pos x="0" y="377"/>
                </a:cxn>
                <a:cxn ang="0">
                  <a:pos x="3" y="392"/>
                </a:cxn>
                <a:cxn ang="0">
                  <a:pos x="22" y="392"/>
                </a:cxn>
                <a:cxn ang="0">
                  <a:pos x="44" y="392"/>
                </a:cxn>
                <a:cxn ang="0">
                  <a:pos x="49" y="377"/>
                </a:cxn>
                <a:cxn ang="0">
                  <a:pos x="49" y="303"/>
                </a:cxn>
                <a:cxn ang="0">
                  <a:pos x="49" y="231"/>
                </a:cxn>
                <a:cxn ang="0">
                  <a:pos x="86" y="214"/>
                </a:cxn>
                <a:cxn ang="0">
                  <a:pos x="135" y="225"/>
                </a:cxn>
              </a:cxnLst>
              <a:rect l="0" t="0" r="r" b="b"/>
              <a:pathLst>
                <a:path w="271" h="392">
                  <a:moveTo>
                    <a:pt x="155" y="256"/>
                  </a:moveTo>
                  <a:lnTo>
                    <a:pt x="155" y="261"/>
                  </a:lnTo>
                  <a:lnTo>
                    <a:pt x="166" y="281"/>
                  </a:lnTo>
                  <a:lnTo>
                    <a:pt x="177" y="306"/>
                  </a:lnTo>
                  <a:lnTo>
                    <a:pt x="189" y="338"/>
                  </a:lnTo>
                  <a:lnTo>
                    <a:pt x="200" y="364"/>
                  </a:lnTo>
                  <a:lnTo>
                    <a:pt x="207" y="384"/>
                  </a:lnTo>
                  <a:lnTo>
                    <a:pt x="211" y="392"/>
                  </a:lnTo>
                  <a:lnTo>
                    <a:pt x="215" y="392"/>
                  </a:lnTo>
                  <a:lnTo>
                    <a:pt x="222" y="392"/>
                  </a:lnTo>
                  <a:lnTo>
                    <a:pt x="235" y="392"/>
                  </a:lnTo>
                  <a:lnTo>
                    <a:pt x="245" y="392"/>
                  </a:lnTo>
                  <a:lnTo>
                    <a:pt x="256" y="392"/>
                  </a:lnTo>
                  <a:lnTo>
                    <a:pt x="267" y="392"/>
                  </a:lnTo>
                  <a:lnTo>
                    <a:pt x="271" y="392"/>
                  </a:lnTo>
                  <a:lnTo>
                    <a:pt x="263" y="377"/>
                  </a:lnTo>
                  <a:lnTo>
                    <a:pt x="252" y="353"/>
                  </a:lnTo>
                  <a:lnTo>
                    <a:pt x="238" y="323"/>
                  </a:lnTo>
                  <a:lnTo>
                    <a:pt x="226" y="292"/>
                  </a:lnTo>
                  <a:lnTo>
                    <a:pt x="211" y="264"/>
                  </a:lnTo>
                  <a:lnTo>
                    <a:pt x="204" y="245"/>
                  </a:lnTo>
                  <a:lnTo>
                    <a:pt x="200" y="239"/>
                  </a:lnTo>
                  <a:lnTo>
                    <a:pt x="193" y="222"/>
                  </a:lnTo>
                  <a:lnTo>
                    <a:pt x="179" y="211"/>
                  </a:lnTo>
                  <a:lnTo>
                    <a:pt x="174" y="203"/>
                  </a:lnTo>
                  <a:lnTo>
                    <a:pt x="163" y="200"/>
                  </a:lnTo>
                  <a:lnTo>
                    <a:pt x="155" y="195"/>
                  </a:lnTo>
                  <a:lnTo>
                    <a:pt x="163" y="192"/>
                  </a:lnTo>
                  <a:lnTo>
                    <a:pt x="204" y="175"/>
                  </a:lnTo>
                  <a:lnTo>
                    <a:pt x="229" y="145"/>
                  </a:lnTo>
                  <a:lnTo>
                    <a:pt x="241" y="103"/>
                  </a:lnTo>
                  <a:lnTo>
                    <a:pt x="235" y="65"/>
                  </a:lnTo>
                  <a:lnTo>
                    <a:pt x="218" y="33"/>
                  </a:lnTo>
                  <a:lnTo>
                    <a:pt x="196" y="15"/>
                  </a:lnTo>
                  <a:lnTo>
                    <a:pt x="166" y="7"/>
                  </a:lnTo>
                  <a:lnTo>
                    <a:pt x="127" y="0"/>
                  </a:lnTo>
                  <a:lnTo>
                    <a:pt x="90" y="0"/>
                  </a:lnTo>
                  <a:lnTo>
                    <a:pt x="82" y="0"/>
                  </a:lnTo>
                  <a:lnTo>
                    <a:pt x="61" y="0"/>
                  </a:lnTo>
                  <a:lnTo>
                    <a:pt x="33" y="0"/>
                  </a:lnTo>
                  <a:lnTo>
                    <a:pt x="11" y="0"/>
                  </a:lnTo>
                  <a:lnTo>
                    <a:pt x="0" y="0"/>
                  </a:lnTo>
                  <a:lnTo>
                    <a:pt x="0" y="15"/>
                  </a:lnTo>
                  <a:lnTo>
                    <a:pt x="0" y="50"/>
                  </a:lnTo>
                  <a:lnTo>
                    <a:pt x="0" y="103"/>
                  </a:lnTo>
                  <a:lnTo>
                    <a:pt x="0" y="164"/>
                  </a:lnTo>
                  <a:lnTo>
                    <a:pt x="0" y="225"/>
                  </a:lnTo>
                  <a:lnTo>
                    <a:pt x="0" y="288"/>
                  </a:lnTo>
                  <a:lnTo>
                    <a:pt x="0" y="342"/>
                  </a:lnTo>
                  <a:lnTo>
                    <a:pt x="0" y="377"/>
                  </a:lnTo>
                  <a:lnTo>
                    <a:pt x="0" y="392"/>
                  </a:lnTo>
                  <a:lnTo>
                    <a:pt x="3" y="392"/>
                  </a:lnTo>
                  <a:lnTo>
                    <a:pt x="11" y="392"/>
                  </a:lnTo>
                  <a:lnTo>
                    <a:pt x="22" y="392"/>
                  </a:lnTo>
                  <a:lnTo>
                    <a:pt x="38" y="392"/>
                  </a:lnTo>
                  <a:lnTo>
                    <a:pt x="44" y="392"/>
                  </a:lnTo>
                  <a:lnTo>
                    <a:pt x="49" y="392"/>
                  </a:lnTo>
                  <a:lnTo>
                    <a:pt x="49" y="377"/>
                  </a:lnTo>
                  <a:lnTo>
                    <a:pt x="49" y="345"/>
                  </a:lnTo>
                  <a:lnTo>
                    <a:pt x="49" y="303"/>
                  </a:lnTo>
                  <a:lnTo>
                    <a:pt x="49" y="261"/>
                  </a:lnTo>
                  <a:lnTo>
                    <a:pt x="49" y="231"/>
                  </a:lnTo>
                  <a:lnTo>
                    <a:pt x="49" y="214"/>
                  </a:lnTo>
                  <a:lnTo>
                    <a:pt x="86" y="214"/>
                  </a:lnTo>
                  <a:lnTo>
                    <a:pt x="114" y="218"/>
                  </a:lnTo>
                  <a:lnTo>
                    <a:pt x="135" y="225"/>
                  </a:lnTo>
                  <a:lnTo>
                    <a:pt x="155" y="256"/>
                  </a:lnTo>
                </a:path>
              </a:pathLst>
            </a:custGeom>
            <a:noFill/>
            <a:ln w="0">
              <a:noFill/>
              <a:prstDash val="solid"/>
              <a:round/>
              <a:headEnd/>
              <a:tailEnd/>
            </a:ln>
          </p:spPr>
          <p:txBody>
            <a:bodyPr/>
            <a:lstStyle/>
            <a:p>
              <a:endParaRPr lang="da-DK"/>
            </a:p>
          </p:txBody>
        </p:sp>
        <p:sp>
          <p:nvSpPr>
            <p:cNvPr id="1053" name="Freeform 29"/>
            <p:cNvSpPr>
              <a:spLocks/>
            </p:cNvSpPr>
            <p:nvPr userDrawn="1"/>
          </p:nvSpPr>
          <p:spPr bwMode="auto">
            <a:xfrm>
              <a:off x="5511" y="4010"/>
              <a:ext cx="19" cy="18"/>
            </a:xfrm>
            <a:custGeom>
              <a:avLst/>
              <a:gdLst/>
              <a:ahLst/>
              <a:cxnLst>
                <a:cxn ang="0">
                  <a:pos x="0" y="122"/>
                </a:cxn>
                <a:cxn ang="0">
                  <a:pos x="0" y="0"/>
                </a:cxn>
                <a:cxn ang="0">
                  <a:pos x="5" y="0"/>
                </a:cxn>
                <a:cxn ang="0">
                  <a:pos x="57" y="0"/>
                </a:cxn>
                <a:cxn ang="0">
                  <a:pos x="103" y="7"/>
                </a:cxn>
                <a:cxn ang="0">
                  <a:pos x="128" y="26"/>
                </a:cxn>
                <a:cxn ang="0">
                  <a:pos x="135" y="61"/>
                </a:cxn>
                <a:cxn ang="0">
                  <a:pos x="130" y="83"/>
                </a:cxn>
                <a:cxn ang="0">
                  <a:pos x="114" y="107"/>
                </a:cxn>
                <a:cxn ang="0">
                  <a:pos x="86" y="118"/>
                </a:cxn>
                <a:cxn ang="0">
                  <a:pos x="49" y="122"/>
                </a:cxn>
                <a:cxn ang="0">
                  <a:pos x="0" y="122"/>
                </a:cxn>
              </a:cxnLst>
              <a:rect l="0" t="0" r="r" b="b"/>
              <a:pathLst>
                <a:path w="135" h="122">
                  <a:moveTo>
                    <a:pt x="0" y="122"/>
                  </a:moveTo>
                  <a:lnTo>
                    <a:pt x="0" y="0"/>
                  </a:lnTo>
                  <a:lnTo>
                    <a:pt x="5" y="0"/>
                  </a:lnTo>
                  <a:lnTo>
                    <a:pt x="57" y="0"/>
                  </a:lnTo>
                  <a:lnTo>
                    <a:pt x="103" y="7"/>
                  </a:lnTo>
                  <a:lnTo>
                    <a:pt x="128" y="26"/>
                  </a:lnTo>
                  <a:lnTo>
                    <a:pt x="135" y="61"/>
                  </a:lnTo>
                  <a:lnTo>
                    <a:pt x="130" y="83"/>
                  </a:lnTo>
                  <a:lnTo>
                    <a:pt x="114" y="107"/>
                  </a:lnTo>
                  <a:lnTo>
                    <a:pt x="86" y="118"/>
                  </a:lnTo>
                  <a:lnTo>
                    <a:pt x="49" y="122"/>
                  </a:lnTo>
                  <a:lnTo>
                    <a:pt x="0" y="122"/>
                  </a:lnTo>
                </a:path>
              </a:pathLst>
            </a:custGeom>
            <a:noFill/>
            <a:ln w="0">
              <a:noFill/>
              <a:prstDash val="solid"/>
              <a:round/>
              <a:headEnd/>
              <a:tailEnd/>
            </a:ln>
          </p:spPr>
          <p:txBody>
            <a:bodyPr/>
            <a:lstStyle/>
            <a:p>
              <a:endParaRPr lang="da-DK"/>
            </a:p>
          </p:txBody>
        </p:sp>
        <p:sp>
          <p:nvSpPr>
            <p:cNvPr id="1054" name="Freeform 30"/>
            <p:cNvSpPr>
              <a:spLocks/>
            </p:cNvSpPr>
            <p:nvPr userDrawn="1"/>
          </p:nvSpPr>
          <p:spPr bwMode="auto">
            <a:xfrm>
              <a:off x="5561" y="4004"/>
              <a:ext cx="43" cy="56"/>
            </a:xfrm>
            <a:custGeom>
              <a:avLst/>
              <a:gdLst/>
              <a:ahLst/>
              <a:cxnLst>
                <a:cxn ang="0">
                  <a:pos x="280" y="0"/>
                </a:cxn>
                <a:cxn ang="0">
                  <a:pos x="232" y="0"/>
                </a:cxn>
                <a:cxn ang="0">
                  <a:pos x="57" y="172"/>
                </a:cxn>
                <a:cxn ang="0">
                  <a:pos x="52" y="164"/>
                </a:cxn>
                <a:cxn ang="0">
                  <a:pos x="52" y="87"/>
                </a:cxn>
                <a:cxn ang="0">
                  <a:pos x="52" y="15"/>
                </a:cxn>
                <a:cxn ang="0">
                  <a:pos x="48" y="0"/>
                </a:cxn>
                <a:cxn ang="0">
                  <a:pos x="26" y="0"/>
                </a:cxn>
                <a:cxn ang="0">
                  <a:pos x="6" y="0"/>
                </a:cxn>
                <a:cxn ang="0">
                  <a:pos x="0" y="15"/>
                </a:cxn>
                <a:cxn ang="0">
                  <a:pos x="0" y="103"/>
                </a:cxn>
                <a:cxn ang="0">
                  <a:pos x="0" y="225"/>
                </a:cxn>
                <a:cxn ang="0">
                  <a:pos x="0" y="342"/>
                </a:cxn>
                <a:cxn ang="0">
                  <a:pos x="0" y="392"/>
                </a:cxn>
                <a:cxn ang="0">
                  <a:pos x="15" y="392"/>
                </a:cxn>
                <a:cxn ang="0">
                  <a:pos x="37" y="392"/>
                </a:cxn>
                <a:cxn ang="0">
                  <a:pos x="52" y="392"/>
                </a:cxn>
                <a:cxn ang="0">
                  <a:pos x="52" y="349"/>
                </a:cxn>
                <a:cxn ang="0">
                  <a:pos x="52" y="272"/>
                </a:cxn>
                <a:cxn ang="0">
                  <a:pos x="52" y="203"/>
                </a:cxn>
                <a:cxn ang="0">
                  <a:pos x="57" y="200"/>
                </a:cxn>
                <a:cxn ang="0">
                  <a:pos x="78" y="222"/>
                </a:cxn>
                <a:cxn ang="0">
                  <a:pos x="127" y="281"/>
                </a:cxn>
                <a:cxn ang="0">
                  <a:pos x="182" y="342"/>
                </a:cxn>
                <a:cxn ang="0">
                  <a:pos x="221" y="384"/>
                </a:cxn>
                <a:cxn ang="0">
                  <a:pos x="241" y="392"/>
                </a:cxn>
                <a:cxn ang="0">
                  <a:pos x="291" y="392"/>
                </a:cxn>
                <a:cxn ang="0">
                  <a:pos x="296" y="384"/>
                </a:cxn>
                <a:cxn ang="0">
                  <a:pos x="252" y="334"/>
                </a:cxn>
                <a:cxn ang="0">
                  <a:pos x="187" y="267"/>
                </a:cxn>
                <a:cxn ang="0">
                  <a:pos x="135" y="211"/>
                </a:cxn>
                <a:cxn ang="0">
                  <a:pos x="109" y="184"/>
                </a:cxn>
                <a:cxn ang="0">
                  <a:pos x="130" y="161"/>
                </a:cxn>
                <a:cxn ang="0">
                  <a:pos x="182" y="107"/>
                </a:cxn>
                <a:cxn ang="0">
                  <a:pos x="241" y="50"/>
                </a:cxn>
                <a:cxn ang="0">
                  <a:pos x="283" y="7"/>
                </a:cxn>
              </a:cxnLst>
              <a:rect l="0" t="0" r="r" b="b"/>
              <a:pathLst>
                <a:path w="304" h="392">
                  <a:moveTo>
                    <a:pt x="291" y="0"/>
                  </a:moveTo>
                  <a:lnTo>
                    <a:pt x="280" y="0"/>
                  </a:lnTo>
                  <a:lnTo>
                    <a:pt x="252" y="0"/>
                  </a:lnTo>
                  <a:lnTo>
                    <a:pt x="232" y="0"/>
                  </a:lnTo>
                  <a:lnTo>
                    <a:pt x="221" y="0"/>
                  </a:lnTo>
                  <a:lnTo>
                    <a:pt x="57" y="172"/>
                  </a:lnTo>
                  <a:lnTo>
                    <a:pt x="52" y="175"/>
                  </a:lnTo>
                  <a:lnTo>
                    <a:pt x="52" y="164"/>
                  </a:lnTo>
                  <a:lnTo>
                    <a:pt x="52" y="129"/>
                  </a:lnTo>
                  <a:lnTo>
                    <a:pt x="52" y="87"/>
                  </a:lnTo>
                  <a:lnTo>
                    <a:pt x="52" y="46"/>
                  </a:lnTo>
                  <a:lnTo>
                    <a:pt x="52" y="15"/>
                  </a:lnTo>
                  <a:lnTo>
                    <a:pt x="52" y="0"/>
                  </a:lnTo>
                  <a:lnTo>
                    <a:pt x="48" y="0"/>
                  </a:lnTo>
                  <a:lnTo>
                    <a:pt x="37" y="0"/>
                  </a:lnTo>
                  <a:lnTo>
                    <a:pt x="26" y="0"/>
                  </a:lnTo>
                  <a:lnTo>
                    <a:pt x="15" y="0"/>
                  </a:lnTo>
                  <a:lnTo>
                    <a:pt x="6" y="0"/>
                  </a:lnTo>
                  <a:lnTo>
                    <a:pt x="0" y="0"/>
                  </a:lnTo>
                  <a:lnTo>
                    <a:pt x="0" y="15"/>
                  </a:lnTo>
                  <a:lnTo>
                    <a:pt x="0" y="50"/>
                  </a:lnTo>
                  <a:lnTo>
                    <a:pt x="0" y="103"/>
                  </a:lnTo>
                  <a:lnTo>
                    <a:pt x="0" y="164"/>
                  </a:lnTo>
                  <a:lnTo>
                    <a:pt x="0" y="225"/>
                  </a:lnTo>
                  <a:lnTo>
                    <a:pt x="0" y="288"/>
                  </a:lnTo>
                  <a:lnTo>
                    <a:pt x="0" y="342"/>
                  </a:lnTo>
                  <a:lnTo>
                    <a:pt x="0" y="377"/>
                  </a:lnTo>
                  <a:lnTo>
                    <a:pt x="0" y="392"/>
                  </a:lnTo>
                  <a:lnTo>
                    <a:pt x="6" y="392"/>
                  </a:lnTo>
                  <a:lnTo>
                    <a:pt x="15" y="392"/>
                  </a:lnTo>
                  <a:lnTo>
                    <a:pt x="26" y="392"/>
                  </a:lnTo>
                  <a:lnTo>
                    <a:pt x="37" y="392"/>
                  </a:lnTo>
                  <a:lnTo>
                    <a:pt x="48" y="392"/>
                  </a:lnTo>
                  <a:lnTo>
                    <a:pt x="52" y="392"/>
                  </a:lnTo>
                  <a:lnTo>
                    <a:pt x="52" y="380"/>
                  </a:lnTo>
                  <a:lnTo>
                    <a:pt x="52" y="349"/>
                  </a:lnTo>
                  <a:lnTo>
                    <a:pt x="52" y="311"/>
                  </a:lnTo>
                  <a:lnTo>
                    <a:pt x="52" y="272"/>
                  </a:lnTo>
                  <a:lnTo>
                    <a:pt x="52" y="234"/>
                  </a:lnTo>
                  <a:lnTo>
                    <a:pt x="52" y="203"/>
                  </a:lnTo>
                  <a:lnTo>
                    <a:pt x="52" y="195"/>
                  </a:lnTo>
                  <a:lnTo>
                    <a:pt x="57" y="200"/>
                  </a:lnTo>
                  <a:lnTo>
                    <a:pt x="65" y="203"/>
                  </a:lnTo>
                  <a:lnTo>
                    <a:pt x="78" y="222"/>
                  </a:lnTo>
                  <a:lnTo>
                    <a:pt x="103" y="250"/>
                  </a:lnTo>
                  <a:lnTo>
                    <a:pt x="127" y="281"/>
                  </a:lnTo>
                  <a:lnTo>
                    <a:pt x="158" y="311"/>
                  </a:lnTo>
                  <a:lnTo>
                    <a:pt x="182" y="342"/>
                  </a:lnTo>
                  <a:lnTo>
                    <a:pt x="207" y="369"/>
                  </a:lnTo>
                  <a:lnTo>
                    <a:pt x="221" y="384"/>
                  </a:lnTo>
                  <a:lnTo>
                    <a:pt x="229" y="392"/>
                  </a:lnTo>
                  <a:lnTo>
                    <a:pt x="241" y="392"/>
                  </a:lnTo>
                  <a:lnTo>
                    <a:pt x="263" y="392"/>
                  </a:lnTo>
                  <a:lnTo>
                    <a:pt x="291" y="392"/>
                  </a:lnTo>
                  <a:lnTo>
                    <a:pt x="304" y="392"/>
                  </a:lnTo>
                  <a:lnTo>
                    <a:pt x="296" y="384"/>
                  </a:lnTo>
                  <a:lnTo>
                    <a:pt x="280" y="364"/>
                  </a:lnTo>
                  <a:lnTo>
                    <a:pt x="252" y="334"/>
                  </a:lnTo>
                  <a:lnTo>
                    <a:pt x="221" y="303"/>
                  </a:lnTo>
                  <a:lnTo>
                    <a:pt x="187" y="267"/>
                  </a:lnTo>
                  <a:lnTo>
                    <a:pt x="158" y="239"/>
                  </a:lnTo>
                  <a:lnTo>
                    <a:pt x="135" y="211"/>
                  </a:lnTo>
                  <a:lnTo>
                    <a:pt x="117" y="192"/>
                  </a:lnTo>
                  <a:lnTo>
                    <a:pt x="109" y="184"/>
                  </a:lnTo>
                  <a:lnTo>
                    <a:pt x="117" y="179"/>
                  </a:lnTo>
                  <a:lnTo>
                    <a:pt x="130" y="161"/>
                  </a:lnTo>
                  <a:lnTo>
                    <a:pt x="155" y="139"/>
                  </a:lnTo>
                  <a:lnTo>
                    <a:pt x="182" y="107"/>
                  </a:lnTo>
                  <a:lnTo>
                    <a:pt x="214" y="79"/>
                  </a:lnTo>
                  <a:lnTo>
                    <a:pt x="241" y="50"/>
                  </a:lnTo>
                  <a:lnTo>
                    <a:pt x="266" y="26"/>
                  </a:lnTo>
                  <a:lnTo>
                    <a:pt x="283" y="7"/>
                  </a:lnTo>
                  <a:lnTo>
                    <a:pt x="291" y="0"/>
                  </a:lnTo>
                  <a:close/>
                </a:path>
              </a:pathLst>
            </a:custGeom>
            <a:solidFill>
              <a:srgbClr val="FFFFFF"/>
            </a:solidFill>
            <a:ln w="9525">
              <a:noFill/>
              <a:round/>
              <a:headEnd/>
              <a:tailEnd/>
            </a:ln>
          </p:spPr>
          <p:txBody>
            <a:bodyPr/>
            <a:lstStyle/>
            <a:p>
              <a:endParaRPr lang="da-DK"/>
            </a:p>
          </p:txBody>
        </p:sp>
        <p:sp>
          <p:nvSpPr>
            <p:cNvPr id="1055" name="Freeform 31"/>
            <p:cNvSpPr>
              <a:spLocks/>
            </p:cNvSpPr>
            <p:nvPr userDrawn="1"/>
          </p:nvSpPr>
          <p:spPr bwMode="auto">
            <a:xfrm>
              <a:off x="5561" y="4004"/>
              <a:ext cx="43" cy="56"/>
            </a:xfrm>
            <a:custGeom>
              <a:avLst/>
              <a:gdLst/>
              <a:ahLst/>
              <a:cxnLst>
                <a:cxn ang="0">
                  <a:pos x="280" y="0"/>
                </a:cxn>
                <a:cxn ang="0">
                  <a:pos x="232" y="0"/>
                </a:cxn>
                <a:cxn ang="0">
                  <a:pos x="57" y="172"/>
                </a:cxn>
                <a:cxn ang="0">
                  <a:pos x="52" y="164"/>
                </a:cxn>
                <a:cxn ang="0">
                  <a:pos x="52" y="87"/>
                </a:cxn>
                <a:cxn ang="0">
                  <a:pos x="52" y="15"/>
                </a:cxn>
                <a:cxn ang="0">
                  <a:pos x="48" y="0"/>
                </a:cxn>
                <a:cxn ang="0">
                  <a:pos x="26" y="0"/>
                </a:cxn>
                <a:cxn ang="0">
                  <a:pos x="6" y="0"/>
                </a:cxn>
                <a:cxn ang="0">
                  <a:pos x="0" y="15"/>
                </a:cxn>
                <a:cxn ang="0">
                  <a:pos x="0" y="103"/>
                </a:cxn>
                <a:cxn ang="0">
                  <a:pos x="0" y="225"/>
                </a:cxn>
                <a:cxn ang="0">
                  <a:pos x="0" y="342"/>
                </a:cxn>
                <a:cxn ang="0">
                  <a:pos x="0" y="392"/>
                </a:cxn>
                <a:cxn ang="0">
                  <a:pos x="15" y="392"/>
                </a:cxn>
                <a:cxn ang="0">
                  <a:pos x="37" y="392"/>
                </a:cxn>
                <a:cxn ang="0">
                  <a:pos x="52" y="392"/>
                </a:cxn>
                <a:cxn ang="0">
                  <a:pos x="52" y="349"/>
                </a:cxn>
                <a:cxn ang="0">
                  <a:pos x="52" y="272"/>
                </a:cxn>
                <a:cxn ang="0">
                  <a:pos x="52" y="203"/>
                </a:cxn>
                <a:cxn ang="0">
                  <a:pos x="57" y="200"/>
                </a:cxn>
                <a:cxn ang="0">
                  <a:pos x="78" y="222"/>
                </a:cxn>
                <a:cxn ang="0">
                  <a:pos x="127" y="281"/>
                </a:cxn>
                <a:cxn ang="0">
                  <a:pos x="182" y="342"/>
                </a:cxn>
                <a:cxn ang="0">
                  <a:pos x="221" y="384"/>
                </a:cxn>
                <a:cxn ang="0">
                  <a:pos x="241" y="392"/>
                </a:cxn>
                <a:cxn ang="0">
                  <a:pos x="291" y="392"/>
                </a:cxn>
                <a:cxn ang="0">
                  <a:pos x="296" y="384"/>
                </a:cxn>
                <a:cxn ang="0">
                  <a:pos x="252" y="334"/>
                </a:cxn>
                <a:cxn ang="0">
                  <a:pos x="187" y="267"/>
                </a:cxn>
                <a:cxn ang="0">
                  <a:pos x="135" y="211"/>
                </a:cxn>
                <a:cxn ang="0">
                  <a:pos x="109" y="184"/>
                </a:cxn>
                <a:cxn ang="0">
                  <a:pos x="130" y="161"/>
                </a:cxn>
                <a:cxn ang="0">
                  <a:pos x="182" y="107"/>
                </a:cxn>
                <a:cxn ang="0">
                  <a:pos x="241" y="50"/>
                </a:cxn>
                <a:cxn ang="0">
                  <a:pos x="283" y="7"/>
                </a:cxn>
              </a:cxnLst>
              <a:rect l="0" t="0" r="r" b="b"/>
              <a:pathLst>
                <a:path w="304" h="392">
                  <a:moveTo>
                    <a:pt x="291" y="0"/>
                  </a:moveTo>
                  <a:lnTo>
                    <a:pt x="280" y="0"/>
                  </a:lnTo>
                  <a:lnTo>
                    <a:pt x="252" y="0"/>
                  </a:lnTo>
                  <a:lnTo>
                    <a:pt x="232" y="0"/>
                  </a:lnTo>
                  <a:lnTo>
                    <a:pt x="221" y="0"/>
                  </a:lnTo>
                  <a:lnTo>
                    <a:pt x="57" y="172"/>
                  </a:lnTo>
                  <a:lnTo>
                    <a:pt x="52" y="175"/>
                  </a:lnTo>
                  <a:lnTo>
                    <a:pt x="52" y="164"/>
                  </a:lnTo>
                  <a:lnTo>
                    <a:pt x="52" y="129"/>
                  </a:lnTo>
                  <a:lnTo>
                    <a:pt x="52" y="87"/>
                  </a:lnTo>
                  <a:lnTo>
                    <a:pt x="52" y="46"/>
                  </a:lnTo>
                  <a:lnTo>
                    <a:pt x="52" y="15"/>
                  </a:lnTo>
                  <a:lnTo>
                    <a:pt x="52" y="0"/>
                  </a:lnTo>
                  <a:lnTo>
                    <a:pt x="48" y="0"/>
                  </a:lnTo>
                  <a:lnTo>
                    <a:pt x="37" y="0"/>
                  </a:lnTo>
                  <a:lnTo>
                    <a:pt x="26" y="0"/>
                  </a:lnTo>
                  <a:lnTo>
                    <a:pt x="15" y="0"/>
                  </a:lnTo>
                  <a:lnTo>
                    <a:pt x="6" y="0"/>
                  </a:lnTo>
                  <a:lnTo>
                    <a:pt x="0" y="0"/>
                  </a:lnTo>
                  <a:lnTo>
                    <a:pt x="0" y="15"/>
                  </a:lnTo>
                  <a:lnTo>
                    <a:pt x="0" y="50"/>
                  </a:lnTo>
                  <a:lnTo>
                    <a:pt x="0" y="103"/>
                  </a:lnTo>
                  <a:lnTo>
                    <a:pt x="0" y="164"/>
                  </a:lnTo>
                  <a:lnTo>
                    <a:pt x="0" y="225"/>
                  </a:lnTo>
                  <a:lnTo>
                    <a:pt x="0" y="288"/>
                  </a:lnTo>
                  <a:lnTo>
                    <a:pt x="0" y="342"/>
                  </a:lnTo>
                  <a:lnTo>
                    <a:pt x="0" y="377"/>
                  </a:lnTo>
                  <a:lnTo>
                    <a:pt x="0" y="392"/>
                  </a:lnTo>
                  <a:lnTo>
                    <a:pt x="6" y="392"/>
                  </a:lnTo>
                  <a:lnTo>
                    <a:pt x="15" y="392"/>
                  </a:lnTo>
                  <a:lnTo>
                    <a:pt x="26" y="392"/>
                  </a:lnTo>
                  <a:lnTo>
                    <a:pt x="37" y="392"/>
                  </a:lnTo>
                  <a:lnTo>
                    <a:pt x="48" y="392"/>
                  </a:lnTo>
                  <a:lnTo>
                    <a:pt x="52" y="392"/>
                  </a:lnTo>
                  <a:lnTo>
                    <a:pt x="52" y="380"/>
                  </a:lnTo>
                  <a:lnTo>
                    <a:pt x="52" y="349"/>
                  </a:lnTo>
                  <a:lnTo>
                    <a:pt x="52" y="311"/>
                  </a:lnTo>
                  <a:lnTo>
                    <a:pt x="52" y="272"/>
                  </a:lnTo>
                  <a:lnTo>
                    <a:pt x="52" y="234"/>
                  </a:lnTo>
                  <a:lnTo>
                    <a:pt x="52" y="203"/>
                  </a:lnTo>
                  <a:lnTo>
                    <a:pt x="52" y="195"/>
                  </a:lnTo>
                  <a:lnTo>
                    <a:pt x="57" y="200"/>
                  </a:lnTo>
                  <a:lnTo>
                    <a:pt x="65" y="203"/>
                  </a:lnTo>
                  <a:lnTo>
                    <a:pt x="78" y="222"/>
                  </a:lnTo>
                  <a:lnTo>
                    <a:pt x="103" y="250"/>
                  </a:lnTo>
                  <a:lnTo>
                    <a:pt x="127" y="281"/>
                  </a:lnTo>
                  <a:lnTo>
                    <a:pt x="158" y="311"/>
                  </a:lnTo>
                  <a:lnTo>
                    <a:pt x="182" y="342"/>
                  </a:lnTo>
                  <a:lnTo>
                    <a:pt x="207" y="369"/>
                  </a:lnTo>
                  <a:lnTo>
                    <a:pt x="221" y="384"/>
                  </a:lnTo>
                  <a:lnTo>
                    <a:pt x="229" y="392"/>
                  </a:lnTo>
                  <a:lnTo>
                    <a:pt x="241" y="392"/>
                  </a:lnTo>
                  <a:lnTo>
                    <a:pt x="263" y="392"/>
                  </a:lnTo>
                  <a:lnTo>
                    <a:pt x="291" y="392"/>
                  </a:lnTo>
                  <a:lnTo>
                    <a:pt x="304" y="392"/>
                  </a:lnTo>
                  <a:lnTo>
                    <a:pt x="296" y="384"/>
                  </a:lnTo>
                  <a:lnTo>
                    <a:pt x="280" y="364"/>
                  </a:lnTo>
                  <a:lnTo>
                    <a:pt x="252" y="334"/>
                  </a:lnTo>
                  <a:lnTo>
                    <a:pt x="221" y="303"/>
                  </a:lnTo>
                  <a:lnTo>
                    <a:pt x="187" y="267"/>
                  </a:lnTo>
                  <a:lnTo>
                    <a:pt x="158" y="239"/>
                  </a:lnTo>
                  <a:lnTo>
                    <a:pt x="135" y="211"/>
                  </a:lnTo>
                  <a:lnTo>
                    <a:pt x="117" y="192"/>
                  </a:lnTo>
                  <a:lnTo>
                    <a:pt x="109" y="184"/>
                  </a:lnTo>
                  <a:lnTo>
                    <a:pt x="117" y="179"/>
                  </a:lnTo>
                  <a:lnTo>
                    <a:pt x="130" y="161"/>
                  </a:lnTo>
                  <a:lnTo>
                    <a:pt x="155" y="139"/>
                  </a:lnTo>
                  <a:lnTo>
                    <a:pt x="182" y="107"/>
                  </a:lnTo>
                  <a:lnTo>
                    <a:pt x="214" y="79"/>
                  </a:lnTo>
                  <a:lnTo>
                    <a:pt x="241" y="50"/>
                  </a:lnTo>
                  <a:lnTo>
                    <a:pt x="266" y="26"/>
                  </a:lnTo>
                  <a:lnTo>
                    <a:pt x="283" y="7"/>
                  </a:lnTo>
                  <a:lnTo>
                    <a:pt x="291" y="0"/>
                  </a:lnTo>
                </a:path>
              </a:pathLst>
            </a:custGeom>
            <a:noFill/>
            <a:ln w="0">
              <a:noFill/>
              <a:prstDash val="solid"/>
              <a:round/>
              <a:headEnd/>
              <a:tailEnd/>
            </a:ln>
          </p:spPr>
          <p:txBody>
            <a:bodyPr/>
            <a:lstStyle/>
            <a:p>
              <a:endParaRPr lang="da-DK"/>
            </a:p>
          </p:txBody>
        </p:sp>
        <p:sp>
          <p:nvSpPr>
            <p:cNvPr id="1056" name="Freeform 32"/>
            <p:cNvSpPr>
              <a:spLocks/>
            </p:cNvSpPr>
            <p:nvPr userDrawn="1"/>
          </p:nvSpPr>
          <p:spPr bwMode="auto">
            <a:xfrm>
              <a:off x="5615" y="4002"/>
              <a:ext cx="32" cy="59"/>
            </a:xfrm>
            <a:custGeom>
              <a:avLst/>
              <a:gdLst/>
              <a:ahLst/>
              <a:cxnLst>
                <a:cxn ang="0">
                  <a:pos x="126" y="170"/>
                </a:cxn>
                <a:cxn ang="0">
                  <a:pos x="98" y="154"/>
                </a:cxn>
                <a:cxn ang="0">
                  <a:pos x="75" y="142"/>
                </a:cxn>
                <a:cxn ang="0">
                  <a:pos x="60" y="123"/>
                </a:cxn>
                <a:cxn ang="0">
                  <a:pos x="57" y="101"/>
                </a:cxn>
                <a:cxn ang="0">
                  <a:pos x="64" y="74"/>
                </a:cxn>
                <a:cxn ang="0">
                  <a:pos x="88" y="55"/>
                </a:cxn>
                <a:cxn ang="0">
                  <a:pos x="126" y="46"/>
                </a:cxn>
                <a:cxn ang="0">
                  <a:pos x="161" y="49"/>
                </a:cxn>
                <a:cxn ang="0">
                  <a:pos x="196" y="62"/>
                </a:cxn>
                <a:cxn ang="0">
                  <a:pos x="196" y="59"/>
                </a:cxn>
                <a:cxn ang="0">
                  <a:pos x="200" y="49"/>
                </a:cxn>
                <a:cxn ang="0">
                  <a:pos x="200" y="38"/>
                </a:cxn>
                <a:cxn ang="0">
                  <a:pos x="203" y="27"/>
                </a:cxn>
                <a:cxn ang="0">
                  <a:pos x="203" y="20"/>
                </a:cxn>
                <a:cxn ang="0">
                  <a:pos x="203" y="16"/>
                </a:cxn>
                <a:cxn ang="0">
                  <a:pos x="164" y="4"/>
                </a:cxn>
                <a:cxn ang="0">
                  <a:pos x="126" y="0"/>
                </a:cxn>
                <a:cxn ang="0">
                  <a:pos x="71" y="9"/>
                </a:cxn>
                <a:cxn ang="0">
                  <a:pos x="35" y="31"/>
                </a:cxn>
                <a:cxn ang="0">
                  <a:pos x="8" y="62"/>
                </a:cxn>
                <a:cxn ang="0">
                  <a:pos x="0" y="109"/>
                </a:cxn>
                <a:cxn ang="0">
                  <a:pos x="4" y="142"/>
                </a:cxn>
                <a:cxn ang="0">
                  <a:pos x="19" y="166"/>
                </a:cxn>
                <a:cxn ang="0">
                  <a:pos x="41" y="188"/>
                </a:cxn>
                <a:cxn ang="0">
                  <a:pos x="64" y="204"/>
                </a:cxn>
                <a:cxn ang="0">
                  <a:pos x="93" y="215"/>
                </a:cxn>
                <a:cxn ang="0">
                  <a:pos x="120" y="231"/>
                </a:cxn>
                <a:cxn ang="0">
                  <a:pos x="143" y="248"/>
                </a:cxn>
                <a:cxn ang="0">
                  <a:pos x="161" y="265"/>
                </a:cxn>
                <a:cxn ang="0">
                  <a:pos x="164" y="293"/>
                </a:cxn>
                <a:cxn ang="0">
                  <a:pos x="158" y="326"/>
                </a:cxn>
                <a:cxn ang="0">
                  <a:pos x="140" y="347"/>
                </a:cxn>
                <a:cxn ang="0">
                  <a:pos x="112" y="358"/>
                </a:cxn>
                <a:cxn ang="0">
                  <a:pos x="90" y="362"/>
                </a:cxn>
                <a:cxn ang="0">
                  <a:pos x="57" y="358"/>
                </a:cxn>
                <a:cxn ang="0">
                  <a:pos x="30" y="351"/>
                </a:cxn>
                <a:cxn ang="0">
                  <a:pos x="12" y="343"/>
                </a:cxn>
                <a:cxn ang="0">
                  <a:pos x="12" y="347"/>
                </a:cxn>
                <a:cxn ang="0">
                  <a:pos x="8" y="358"/>
                </a:cxn>
                <a:cxn ang="0">
                  <a:pos x="8" y="365"/>
                </a:cxn>
                <a:cxn ang="0">
                  <a:pos x="8" y="378"/>
                </a:cxn>
                <a:cxn ang="0">
                  <a:pos x="4" y="389"/>
                </a:cxn>
                <a:cxn ang="0">
                  <a:pos x="4" y="393"/>
                </a:cxn>
                <a:cxn ang="0">
                  <a:pos x="41" y="404"/>
                </a:cxn>
                <a:cxn ang="0">
                  <a:pos x="83" y="408"/>
                </a:cxn>
                <a:cxn ang="0">
                  <a:pos x="132" y="404"/>
                </a:cxn>
                <a:cxn ang="0">
                  <a:pos x="170" y="389"/>
                </a:cxn>
                <a:cxn ang="0">
                  <a:pos x="200" y="365"/>
                </a:cxn>
                <a:cxn ang="0">
                  <a:pos x="219" y="332"/>
                </a:cxn>
                <a:cxn ang="0">
                  <a:pos x="223" y="293"/>
                </a:cxn>
                <a:cxn ang="0">
                  <a:pos x="219" y="254"/>
                </a:cxn>
                <a:cxn ang="0">
                  <a:pos x="200" y="223"/>
                </a:cxn>
                <a:cxn ang="0">
                  <a:pos x="178" y="201"/>
                </a:cxn>
                <a:cxn ang="0">
                  <a:pos x="150" y="184"/>
                </a:cxn>
                <a:cxn ang="0">
                  <a:pos x="126" y="170"/>
                </a:cxn>
              </a:cxnLst>
              <a:rect l="0" t="0" r="r" b="b"/>
              <a:pathLst>
                <a:path w="223" h="408">
                  <a:moveTo>
                    <a:pt x="126" y="170"/>
                  </a:moveTo>
                  <a:lnTo>
                    <a:pt x="98" y="154"/>
                  </a:lnTo>
                  <a:lnTo>
                    <a:pt x="75" y="142"/>
                  </a:lnTo>
                  <a:lnTo>
                    <a:pt x="60" y="123"/>
                  </a:lnTo>
                  <a:lnTo>
                    <a:pt x="57" y="101"/>
                  </a:lnTo>
                  <a:lnTo>
                    <a:pt x="64" y="74"/>
                  </a:lnTo>
                  <a:lnTo>
                    <a:pt x="88" y="55"/>
                  </a:lnTo>
                  <a:lnTo>
                    <a:pt x="126" y="46"/>
                  </a:lnTo>
                  <a:lnTo>
                    <a:pt x="161" y="49"/>
                  </a:lnTo>
                  <a:lnTo>
                    <a:pt x="196" y="62"/>
                  </a:lnTo>
                  <a:lnTo>
                    <a:pt x="196" y="59"/>
                  </a:lnTo>
                  <a:lnTo>
                    <a:pt x="200" y="49"/>
                  </a:lnTo>
                  <a:lnTo>
                    <a:pt x="200" y="38"/>
                  </a:lnTo>
                  <a:lnTo>
                    <a:pt x="203" y="27"/>
                  </a:lnTo>
                  <a:lnTo>
                    <a:pt x="203" y="20"/>
                  </a:lnTo>
                  <a:lnTo>
                    <a:pt x="203" y="16"/>
                  </a:lnTo>
                  <a:lnTo>
                    <a:pt x="164" y="4"/>
                  </a:lnTo>
                  <a:lnTo>
                    <a:pt x="126" y="0"/>
                  </a:lnTo>
                  <a:lnTo>
                    <a:pt x="71" y="9"/>
                  </a:lnTo>
                  <a:lnTo>
                    <a:pt x="35" y="31"/>
                  </a:lnTo>
                  <a:lnTo>
                    <a:pt x="8" y="62"/>
                  </a:lnTo>
                  <a:lnTo>
                    <a:pt x="0" y="109"/>
                  </a:lnTo>
                  <a:lnTo>
                    <a:pt x="4" y="142"/>
                  </a:lnTo>
                  <a:lnTo>
                    <a:pt x="19" y="166"/>
                  </a:lnTo>
                  <a:lnTo>
                    <a:pt x="41" y="188"/>
                  </a:lnTo>
                  <a:lnTo>
                    <a:pt x="64" y="204"/>
                  </a:lnTo>
                  <a:lnTo>
                    <a:pt x="93" y="215"/>
                  </a:lnTo>
                  <a:lnTo>
                    <a:pt x="120" y="231"/>
                  </a:lnTo>
                  <a:lnTo>
                    <a:pt x="143" y="248"/>
                  </a:lnTo>
                  <a:lnTo>
                    <a:pt x="161" y="265"/>
                  </a:lnTo>
                  <a:lnTo>
                    <a:pt x="164" y="293"/>
                  </a:lnTo>
                  <a:lnTo>
                    <a:pt x="158" y="326"/>
                  </a:lnTo>
                  <a:lnTo>
                    <a:pt x="140" y="347"/>
                  </a:lnTo>
                  <a:lnTo>
                    <a:pt x="112" y="358"/>
                  </a:lnTo>
                  <a:lnTo>
                    <a:pt x="90" y="362"/>
                  </a:lnTo>
                  <a:lnTo>
                    <a:pt x="57" y="358"/>
                  </a:lnTo>
                  <a:lnTo>
                    <a:pt x="30" y="351"/>
                  </a:lnTo>
                  <a:lnTo>
                    <a:pt x="12" y="343"/>
                  </a:lnTo>
                  <a:lnTo>
                    <a:pt x="12" y="347"/>
                  </a:lnTo>
                  <a:lnTo>
                    <a:pt x="8" y="358"/>
                  </a:lnTo>
                  <a:lnTo>
                    <a:pt x="8" y="365"/>
                  </a:lnTo>
                  <a:lnTo>
                    <a:pt x="8" y="378"/>
                  </a:lnTo>
                  <a:lnTo>
                    <a:pt x="4" y="389"/>
                  </a:lnTo>
                  <a:lnTo>
                    <a:pt x="4" y="393"/>
                  </a:lnTo>
                  <a:lnTo>
                    <a:pt x="41" y="404"/>
                  </a:lnTo>
                  <a:lnTo>
                    <a:pt x="83" y="408"/>
                  </a:lnTo>
                  <a:lnTo>
                    <a:pt x="132" y="404"/>
                  </a:lnTo>
                  <a:lnTo>
                    <a:pt x="170" y="389"/>
                  </a:lnTo>
                  <a:lnTo>
                    <a:pt x="200" y="365"/>
                  </a:lnTo>
                  <a:lnTo>
                    <a:pt x="219" y="332"/>
                  </a:lnTo>
                  <a:lnTo>
                    <a:pt x="223" y="293"/>
                  </a:lnTo>
                  <a:lnTo>
                    <a:pt x="219" y="254"/>
                  </a:lnTo>
                  <a:lnTo>
                    <a:pt x="200" y="223"/>
                  </a:lnTo>
                  <a:lnTo>
                    <a:pt x="178" y="201"/>
                  </a:lnTo>
                  <a:lnTo>
                    <a:pt x="150" y="184"/>
                  </a:lnTo>
                  <a:lnTo>
                    <a:pt x="126" y="170"/>
                  </a:lnTo>
                  <a:close/>
                </a:path>
              </a:pathLst>
            </a:custGeom>
            <a:solidFill>
              <a:srgbClr val="FFFFFF"/>
            </a:solidFill>
            <a:ln w="9525">
              <a:noFill/>
              <a:round/>
              <a:headEnd/>
              <a:tailEnd/>
            </a:ln>
          </p:spPr>
          <p:txBody>
            <a:bodyPr/>
            <a:lstStyle/>
            <a:p>
              <a:endParaRPr lang="da-DK"/>
            </a:p>
          </p:txBody>
        </p:sp>
        <p:sp>
          <p:nvSpPr>
            <p:cNvPr id="1057" name="Freeform 33"/>
            <p:cNvSpPr>
              <a:spLocks/>
            </p:cNvSpPr>
            <p:nvPr userDrawn="1"/>
          </p:nvSpPr>
          <p:spPr bwMode="auto">
            <a:xfrm>
              <a:off x="5615" y="4002"/>
              <a:ext cx="32" cy="59"/>
            </a:xfrm>
            <a:custGeom>
              <a:avLst/>
              <a:gdLst/>
              <a:ahLst/>
              <a:cxnLst>
                <a:cxn ang="0">
                  <a:pos x="126" y="170"/>
                </a:cxn>
                <a:cxn ang="0">
                  <a:pos x="98" y="154"/>
                </a:cxn>
                <a:cxn ang="0">
                  <a:pos x="75" y="142"/>
                </a:cxn>
                <a:cxn ang="0">
                  <a:pos x="60" y="123"/>
                </a:cxn>
                <a:cxn ang="0">
                  <a:pos x="57" y="101"/>
                </a:cxn>
                <a:cxn ang="0">
                  <a:pos x="64" y="74"/>
                </a:cxn>
                <a:cxn ang="0">
                  <a:pos x="88" y="55"/>
                </a:cxn>
                <a:cxn ang="0">
                  <a:pos x="126" y="46"/>
                </a:cxn>
                <a:cxn ang="0">
                  <a:pos x="161" y="49"/>
                </a:cxn>
                <a:cxn ang="0">
                  <a:pos x="196" y="62"/>
                </a:cxn>
                <a:cxn ang="0">
                  <a:pos x="196" y="59"/>
                </a:cxn>
                <a:cxn ang="0">
                  <a:pos x="200" y="49"/>
                </a:cxn>
                <a:cxn ang="0">
                  <a:pos x="200" y="38"/>
                </a:cxn>
                <a:cxn ang="0">
                  <a:pos x="203" y="27"/>
                </a:cxn>
                <a:cxn ang="0">
                  <a:pos x="203" y="20"/>
                </a:cxn>
                <a:cxn ang="0">
                  <a:pos x="203" y="16"/>
                </a:cxn>
                <a:cxn ang="0">
                  <a:pos x="164" y="4"/>
                </a:cxn>
                <a:cxn ang="0">
                  <a:pos x="126" y="0"/>
                </a:cxn>
                <a:cxn ang="0">
                  <a:pos x="71" y="9"/>
                </a:cxn>
                <a:cxn ang="0">
                  <a:pos x="35" y="31"/>
                </a:cxn>
                <a:cxn ang="0">
                  <a:pos x="8" y="62"/>
                </a:cxn>
                <a:cxn ang="0">
                  <a:pos x="0" y="109"/>
                </a:cxn>
                <a:cxn ang="0">
                  <a:pos x="4" y="142"/>
                </a:cxn>
                <a:cxn ang="0">
                  <a:pos x="19" y="166"/>
                </a:cxn>
                <a:cxn ang="0">
                  <a:pos x="41" y="188"/>
                </a:cxn>
                <a:cxn ang="0">
                  <a:pos x="64" y="204"/>
                </a:cxn>
                <a:cxn ang="0">
                  <a:pos x="93" y="215"/>
                </a:cxn>
                <a:cxn ang="0">
                  <a:pos x="120" y="231"/>
                </a:cxn>
                <a:cxn ang="0">
                  <a:pos x="143" y="248"/>
                </a:cxn>
                <a:cxn ang="0">
                  <a:pos x="161" y="265"/>
                </a:cxn>
                <a:cxn ang="0">
                  <a:pos x="164" y="293"/>
                </a:cxn>
                <a:cxn ang="0">
                  <a:pos x="158" y="326"/>
                </a:cxn>
                <a:cxn ang="0">
                  <a:pos x="140" y="347"/>
                </a:cxn>
                <a:cxn ang="0">
                  <a:pos x="112" y="358"/>
                </a:cxn>
                <a:cxn ang="0">
                  <a:pos x="90" y="362"/>
                </a:cxn>
                <a:cxn ang="0">
                  <a:pos x="57" y="358"/>
                </a:cxn>
                <a:cxn ang="0">
                  <a:pos x="30" y="351"/>
                </a:cxn>
                <a:cxn ang="0">
                  <a:pos x="12" y="343"/>
                </a:cxn>
                <a:cxn ang="0">
                  <a:pos x="12" y="347"/>
                </a:cxn>
                <a:cxn ang="0">
                  <a:pos x="8" y="358"/>
                </a:cxn>
                <a:cxn ang="0">
                  <a:pos x="8" y="365"/>
                </a:cxn>
                <a:cxn ang="0">
                  <a:pos x="8" y="378"/>
                </a:cxn>
                <a:cxn ang="0">
                  <a:pos x="4" y="389"/>
                </a:cxn>
                <a:cxn ang="0">
                  <a:pos x="4" y="393"/>
                </a:cxn>
                <a:cxn ang="0">
                  <a:pos x="41" y="404"/>
                </a:cxn>
                <a:cxn ang="0">
                  <a:pos x="83" y="408"/>
                </a:cxn>
                <a:cxn ang="0">
                  <a:pos x="132" y="404"/>
                </a:cxn>
                <a:cxn ang="0">
                  <a:pos x="170" y="389"/>
                </a:cxn>
                <a:cxn ang="0">
                  <a:pos x="200" y="365"/>
                </a:cxn>
                <a:cxn ang="0">
                  <a:pos x="219" y="332"/>
                </a:cxn>
                <a:cxn ang="0">
                  <a:pos x="223" y="293"/>
                </a:cxn>
                <a:cxn ang="0">
                  <a:pos x="219" y="254"/>
                </a:cxn>
                <a:cxn ang="0">
                  <a:pos x="200" y="223"/>
                </a:cxn>
                <a:cxn ang="0">
                  <a:pos x="178" y="201"/>
                </a:cxn>
                <a:cxn ang="0">
                  <a:pos x="150" y="184"/>
                </a:cxn>
                <a:cxn ang="0">
                  <a:pos x="126" y="170"/>
                </a:cxn>
              </a:cxnLst>
              <a:rect l="0" t="0" r="r" b="b"/>
              <a:pathLst>
                <a:path w="223" h="408">
                  <a:moveTo>
                    <a:pt x="126" y="170"/>
                  </a:moveTo>
                  <a:lnTo>
                    <a:pt x="98" y="154"/>
                  </a:lnTo>
                  <a:lnTo>
                    <a:pt x="75" y="142"/>
                  </a:lnTo>
                  <a:lnTo>
                    <a:pt x="60" y="123"/>
                  </a:lnTo>
                  <a:lnTo>
                    <a:pt x="57" y="101"/>
                  </a:lnTo>
                  <a:lnTo>
                    <a:pt x="64" y="74"/>
                  </a:lnTo>
                  <a:lnTo>
                    <a:pt x="88" y="55"/>
                  </a:lnTo>
                  <a:lnTo>
                    <a:pt x="126" y="46"/>
                  </a:lnTo>
                  <a:lnTo>
                    <a:pt x="161" y="49"/>
                  </a:lnTo>
                  <a:lnTo>
                    <a:pt x="196" y="62"/>
                  </a:lnTo>
                  <a:lnTo>
                    <a:pt x="196" y="59"/>
                  </a:lnTo>
                  <a:lnTo>
                    <a:pt x="200" y="49"/>
                  </a:lnTo>
                  <a:lnTo>
                    <a:pt x="200" y="38"/>
                  </a:lnTo>
                  <a:lnTo>
                    <a:pt x="203" y="27"/>
                  </a:lnTo>
                  <a:lnTo>
                    <a:pt x="203" y="20"/>
                  </a:lnTo>
                  <a:lnTo>
                    <a:pt x="203" y="16"/>
                  </a:lnTo>
                  <a:lnTo>
                    <a:pt x="164" y="4"/>
                  </a:lnTo>
                  <a:lnTo>
                    <a:pt x="126" y="0"/>
                  </a:lnTo>
                  <a:lnTo>
                    <a:pt x="71" y="9"/>
                  </a:lnTo>
                  <a:lnTo>
                    <a:pt x="35" y="31"/>
                  </a:lnTo>
                  <a:lnTo>
                    <a:pt x="8" y="62"/>
                  </a:lnTo>
                  <a:lnTo>
                    <a:pt x="0" y="109"/>
                  </a:lnTo>
                  <a:lnTo>
                    <a:pt x="4" y="142"/>
                  </a:lnTo>
                  <a:lnTo>
                    <a:pt x="19" y="166"/>
                  </a:lnTo>
                  <a:lnTo>
                    <a:pt x="41" y="188"/>
                  </a:lnTo>
                  <a:lnTo>
                    <a:pt x="64" y="204"/>
                  </a:lnTo>
                  <a:lnTo>
                    <a:pt x="93" y="215"/>
                  </a:lnTo>
                  <a:lnTo>
                    <a:pt x="120" y="231"/>
                  </a:lnTo>
                  <a:lnTo>
                    <a:pt x="143" y="248"/>
                  </a:lnTo>
                  <a:lnTo>
                    <a:pt x="161" y="265"/>
                  </a:lnTo>
                  <a:lnTo>
                    <a:pt x="164" y="293"/>
                  </a:lnTo>
                  <a:lnTo>
                    <a:pt x="158" y="326"/>
                  </a:lnTo>
                  <a:lnTo>
                    <a:pt x="140" y="347"/>
                  </a:lnTo>
                  <a:lnTo>
                    <a:pt x="112" y="358"/>
                  </a:lnTo>
                  <a:lnTo>
                    <a:pt x="90" y="362"/>
                  </a:lnTo>
                  <a:lnTo>
                    <a:pt x="57" y="358"/>
                  </a:lnTo>
                  <a:lnTo>
                    <a:pt x="30" y="351"/>
                  </a:lnTo>
                  <a:lnTo>
                    <a:pt x="12" y="343"/>
                  </a:lnTo>
                  <a:lnTo>
                    <a:pt x="12" y="347"/>
                  </a:lnTo>
                  <a:lnTo>
                    <a:pt x="8" y="358"/>
                  </a:lnTo>
                  <a:lnTo>
                    <a:pt x="8" y="365"/>
                  </a:lnTo>
                  <a:lnTo>
                    <a:pt x="8" y="378"/>
                  </a:lnTo>
                  <a:lnTo>
                    <a:pt x="4" y="389"/>
                  </a:lnTo>
                  <a:lnTo>
                    <a:pt x="4" y="393"/>
                  </a:lnTo>
                  <a:lnTo>
                    <a:pt x="41" y="404"/>
                  </a:lnTo>
                  <a:lnTo>
                    <a:pt x="83" y="408"/>
                  </a:lnTo>
                  <a:lnTo>
                    <a:pt x="132" y="404"/>
                  </a:lnTo>
                  <a:lnTo>
                    <a:pt x="170" y="389"/>
                  </a:lnTo>
                  <a:lnTo>
                    <a:pt x="200" y="365"/>
                  </a:lnTo>
                  <a:lnTo>
                    <a:pt x="219" y="332"/>
                  </a:lnTo>
                  <a:lnTo>
                    <a:pt x="223" y="293"/>
                  </a:lnTo>
                  <a:lnTo>
                    <a:pt x="219" y="254"/>
                  </a:lnTo>
                  <a:lnTo>
                    <a:pt x="200" y="223"/>
                  </a:lnTo>
                  <a:lnTo>
                    <a:pt x="178" y="201"/>
                  </a:lnTo>
                  <a:lnTo>
                    <a:pt x="150" y="184"/>
                  </a:lnTo>
                  <a:lnTo>
                    <a:pt x="126" y="170"/>
                  </a:lnTo>
                </a:path>
              </a:pathLst>
            </a:custGeom>
            <a:noFill/>
            <a:ln w="0">
              <a:noFill/>
              <a:prstDash val="solid"/>
              <a:round/>
              <a:headEnd/>
              <a:tailEnd/>
            </a:ln>
          </p:spPr>
          <p:txBody>
            <a:bodyPr/>
            <a:lstStyle/>
            <a:p>
              <a:endParaRPr lang="da-DK"/>
            </a:p>
          </p:txBody>
        </p:sp>
        <p:sp>
          <p:nvSpPr>
            <p:cNvPr id="1058" name="Freeform 34"/>
            <p:cNvSpPr>
              <a:spLocks/>
            </p:cNvSpPr>
            <p:nvPr userDrawn="1"/>
          </p:nvSpPr>
          <p:spPr bwMode="auto">
            <a:xfrm>
              <a:off x="5157" y="4099"/>
              <a:ext cx="32" cy="58"/>
            </a:xfrm>
            <a:custGeom>
              <a:avLst/>
              <a:gdLst/>
              <a:ahLst/>
              <a:cxnLst>
                <a:cxn ang="0">
                  <a:pos x="125" y="169"/>
                </a:cxn>
                <a:cxn ang="0">
                  <a:pos x="97" y="153"/>
                </a:cxn>
                <a:cxn ang="0">
                  <a:pos x="75" y="138"/>
                </a:cxn>
                <a:cxn ang="0">
                  <a:pos x="62" y="124"/>
                </a:cxn>
                <a:cxn ang="0">
                  <a:pos x="56" y="99"/>
                </a:cxn>
                <a:cxn ang="0">
                  <a:pos x="65" y="70"/>
                </a:cxn>
                <a:cxn ang="0">
                  <a:pos x="86" y="50"/>
                </a:cxn>
                <a:cxn ang="0">
                  <a:pos x="125" y="46"/>
                </a:cxn>
                <a:cxn ang="0">
                  <a:pos x="163" y="50"/>
                </a:cxn>
                <a:cxn ang="0">
                  <a:pos x="196" y="61"/>
                </a:cxn>
                <a:cxn ang="0">
                  <a:pos x="196" y="57"/>
                </a:cxn>
                <a:cxn ang="0">
                  <a:pos x="200" y="46"/>
                </a:cxn>
                <a:cxn ang="0">
                  <a:pos x="200" y="35"/>
                </a:cxn>
                <a:cxn ang="0">
                  <a:pos x="204" y="27"/>
                </a:cxn>
                <a:cxn ang="0">
                  <a:pos x="204" y="14"/>
                </a:cxn>
                <a:cxn ang="0">
                  <a:pos x="204" y="11"/>
                </a:cxn>
                <a:cxn ang="0">
                  <a:pos x="166" y="3"/>
                </a:cxn>
                <a:cxn ang="0">
                  <a:pos x="125" y="0"/>
                </a:cxn>
                <a:cxn ang="0">
                  <a:pos x="72" y="7"/>
                </a:cxn>
                <a:cxn ang="0">
                  <a:pos x="34" y="27"/>
                </a:cxn>
                <a:cxn ang="0">
                  <a:pos x="8" y="61"/>
                </a:cxn>
                <a:cxn ang="0">
                  <a:pos x="0" y="103"/>
                </a:cxn>
                <a:cxn ang="0">
                  <a:pos x="3" y="138"/>
                </a:cxn>
                <a:cxn ang="0">
                  <a:pos x="19" y="166"/>
                </a:cxn>
                <a:cxn ang="0">
                  <a:pos x="41" y="185"/>
                </a:cxn>
                <a:cxn ang="0">
                  <a:pos x="65" y="199"/>
                </a:cxn>
                <a:cxn ang="0">
                  <a:pos x="94" y="216"/>
                </a:cxn>
                <a:cxn ang="0">
                  <a:pos x="122" y="230"/>
                </a:cxn>
                <a:cxn ang="0">
                  <a:pos x="142" y="246"/>
                </a:cxn>
                <a:cxn ang="0">
                  <a:pos x="163" y="266"/>
                </a:cxn>
                <a:cxn ang="0">
                  <a:pos x="166" y="291"/>
                </a:cxn>
                <a:cxn ang="0">
                  <a:pos x="158" y="323"/>
                </a:cxn>
                <a:cxn ang="0">
                  <a:pos x="138" y="347"/>
                </a:cxn>
                <a:cxn ang="0">
                  <a:pos x="114" y="358"/>
                </a:cxn>
                <a:cxn ang="0">
                  <a:pos x="90" y="358"/>
                </a:cxn>
                <a:cxn ang="0">
                  <a:pos x="56" y="358"/>
                </a:cxn>
                <a:cxn ang="0">
                  <a:pos x="30" y="351"/>
                </a:cxn>
                <a:cxn ang="0">
                  <a:pos x="11" y="341"/>
                </a:cxn>
                <a:cxn ang="0">
                  <a:pos x="11" y="347"/>
                </a:cxn>
                <a:cxn ang="0">
                  <a:pos x="8" y="354"/>
                </a:cxn>
                <a:cxn ang="0">
                  <a:pos x="8" y="366"/>
                </a:cxn>
                <a:cxn ang="0">
                  <a:pos x="8" y="377"/>
                </a:cxn>
                <a:cxn ang="0">
                  <a:pos x="3" y="382"/>
                </a:cxn>
                <a:cxn ang="0">
                  <a:pos x="3" y="387"/>
                </a:cxn>
                <a:cxn ang="0">
                  <a:pos x="41" y="399"/>
                </a:cxn>
                <a:cxn ang="0">
                  <a:pos x="83" y="407"/>
                </a:cxn>
                <a:cxn ang="0">
                  <a:pos x="131" y="399"/>
                </a:cxn>
                <a:cxn ang="0">
                  <a:pos x="169" y="382"/>
                </a:cxn>
                <a:cxn ang="0">
                  <a:pos x="200" y="362"/>
                </a:cxn>
                <a:cxn ang="0">
                  <a:pos x="218" y="330"/>
                </a:cxn>
                <a:cxn ang="0">
                  <a:pos x="223" y="288"/>
                </a:cxn>
                <a:cxn ang="0">
                  <a:pos x="218" y="249"/>
                </a:cxn>
                <a:cxn ang="0">
                  <a:pos x="200" y="224"/>
                </a:cxn>
                <a:cxn ang="0">
                  <a:pos x="177" y="199"/>
                </a:cxn>
                <a:cxn ang="0">
                  <a:pos x="152" y="180"/>
                </a:cxn>
                <a:cxn ang="0">
                  <a:pos x="125" y="169"/>
                </a:cxn>
              </a:cxnLst>
              <a:rect l="0" t="0" r="r" b="b"/>
              <a:pathLst>
                <a:path w="223" h="407">
                  <a:moveTo>
                    <a:pt x="125" y="169"/>
                  </a:moveTo>
                  <a:lnTo>
                    <a:pt x="97" y="153"/>
                  </a:lnTo>
                  <a:lnTo>
                    <a:pt x="75" y="138"/>
                  </a:lnTo>
                  <a:lnTo>
                    <a:pt x="62" y="124"/>
                  </a:lnTo>
                  <a:lnTo>
                    <a:pt x="56" y="99"/>
                  </a:lnTo>
                  <a:lnTo>
                    <a:pt x="65" y="70"/>
                  </a:lnTo>
                  <a:lnTo>
                    <a:pt x="86" y="50"/>
                  </a:lnTo>
                  <a:lnTo>
                    <a:pt x="125" y="46"/>
                  </a:lnTo>
                  <a:lnTo>
                    <a:pt x="163" y="50"/>
                  </a:lnTo>
                  <a:lnTo>
                    <a:pt x="196" y="61"/>
                  </a:lnTo>
                  <a:lnTo>
                    <a:pt x="196" y="57"/>
                  </a:lnTo>
                  <a:lnTo>
                    <a:pt x="200" y="46"/>
                  </a:lnTo>
                  <a:lnTo>
                    <a:pt x="200" y="35"/>
                  </a:lnTo>
                  <a:lnTo>
                    <a:pt x="204" y="27"/>
                  </a:lnTo>
                  <a:lnTo>
                    <a:pt x="204" y="14"/>
                  </a:lnTo>
                  <a:lnTo>
                    <a:pt x="204" y="11"/>
                  </a:lnTo>
                  <a:lnTo>
                    <a:pt x="166" y="3"/>
                  </a:lnTo>
                  <a:lnTo>
                    <a:pt x="125" y="0"/>
                  </a:lnTo>
                  <a:lnTo>
                    <a:pt x="72" y="7"/>
                  </a:lnTo>
                  <a:lnTo>
                    <a:pt x="34" y="27"/>
                  </a:lnTo>
                  <a:lnTo>
                    <a:pt x="8" y="61"/>
                  </a:lnTo>
                  <a:lnTo>
                    <a:pt x="0" y="103"/>
                  </a:lnTo>
                  <a:lnTo>
                    <a:pt x="3" y="138"/>
                  </a:lnTo>
                  <a:lnTo>
                    <a:pt x="19" y="166"/>
                  </a:lnTo>
                  <a:lnTo>
                    <a:pt x="41" y="185"/>
                  </a:lnTo>
                  <a:lnTo>
                    <a:pt x="65" y="199"/>
                  </a:lnTo>
                  <a:lnTo>
                    <a:pt x="94" y="216"/>
                  </a:lnTo>
                  <a:lnTo>
                    <a:pt x="122" y="230"/>
                  </a:lnTo>
                  <a:lnTo>
                    <a:pt x="142" y="246"/>
                  </a:lnTo>
                  <a:lnTo>
                    <a:pt x="163" y="266"/>
                  </a:lnTo>
                  <a:lnTo>
                    <a:pt x="166" y="291"/>
                  </a:lnTo>
                  <a:lnTo>
                    <a:pt x="158" y="323"/>
                  </a:lnTo>
                  <a:lnTo>
                    <a:pt x="138" y="347"/>
                  </a:lnTo>
                  <a:lnTo>
                    <a:pt x="114" y="358"/>
                  </a:lnTo>
                  <a:lnTo>
                    <a:pt x="90" y="358"/>
                  </a:lnTo>
                  <a:lnTo>
                    <a:pt x="56" y="358"/>
                  </a:lnTo>
                  <a:lnTo>
                    <a:pt x="30" y="351"/>
                  </a:lnTo>
                  <a:lnTo>
                    <a:pt x="11" y="341"/>
                  </a:lnTo>
                  <a:lnTo>
                    <a:pt x="11" y="347"/>
                  </a:lnTo>
                  <a:lnTo>
                    <a:pt x="8" y="354"/>
                  </a:lnTo>
                  <a:lnTo>
                    <a:pt x="8" y="366"/>
                  </a:lnTo>
                  <a:lnTo>
                    <a:pt x="8" y="377"/>
                  </a:lnTo>
                  <a:lnTo>
                    <a:pt x="3" y="382"/>
                  </a:lnTo>
                  <a:lnTo>
                    <a:pt x="3" y="387"/>
                  </a:lnTo>
                  <a:lnTo>
                    <a:pt x="41" y="399"/>
                  </a:lnTo>
                  <a:lnTo>
                    <a:pt x="83" y="407"/>
                  </a:lnTo>
                  <a:lnTo>
                    <a:pt x="131" y="399"/>
                  </a:lnTo>
                  <a:lnTo>
                    <a:pt x="169" y="382"/>
                  </a:lnTo>
                  <a:lnTo>
                    <a:pt x="200" y="362"/>
                  </a:lnTo>
                  <a:lnTo>
                    <a:pt x="218" y="330"/>
                  </a:lnTo>
                  <a:lnTo>
                    <a:pt x="223" y="288"/>
                  </a:lnTo>
                  <a:lnTo>
                    <a:pt x="218" y="249"/>
                  </a:lnTo>
                  <a:lnTo>
                    <a:pt x="200" y="224"/>
                  </a:lnTo>
                  <a:lnTo>
                    <a:pt x="177" y="199"/>
                  </a:lnTo>
                  <a:lnTo>
                    <a:pt x="152" y="180"/>
                  </a:lnTo>
                  <a:lnTo>
                    <a:pt x="125" y="169"/>
                  </a:lnTo>
                  <a:close/>
                </a:path>
              </a:pathLst>
            </a:custGeom>
            <a:solidFill>
              <a:srgbClr val="FFFFFF"/>
            </a:solidFill>
            <a:ln w="9525">
              <a:noFill/>
              <a:round/>
              <a:headEnd/>
              <a:tailEnd/>
            </a:ln>
          </p:spPr>
          <p:txBody>
            <a:bodyPr/>
            <a:lstStyle/>
            <a:p>
              <a:endParaRPr lang="da-DK"/>
            </a:p>
          </p:txBody>
        </p:sp>
        <p:sp>
          <p:nvSpPr>
            <p:cNvPr id="1059" name="Freeform 35"/>
            <p:cNvSpPr>
              <a:spLocks/>
            </p:cNvSpPr>
            <p:nvPr userDrawn="1"/>
          </p:nvSpPr>
          <p:spPr bwMode="auto">
            <a:xfrm>
              <a:off x="5157" y="4099"/>
              <a:ext cx="32" cy="58"/>
            </a:xfrm>
            <a:custGeom>
              <a:avLst/>
              <a:gdLst/>
              <a:ahLst/>
              <a:cxnLst>
                <a:cxn ang="0">
                  <a:pos x="125" y="169"/>
                </a:cxn>
                <a:cxn ang="0">
                  <a:pos x="97" y="153"/>
                </a:cxn>
                <a:cxn ang="0">
                  <a:pos x="75" y="138"/>
                </a:cxn>
                <a:cxn ang="0">
                  <a:pos x="62" y="124"/>
                </a:cxn>
                <a:cxn ang="0">
                  <a:pos x="56" y="99"/>
                </a:cxn>
                <a:cxn ang="0">
                  <a:pos x="65" y="70"/>
                </a:cxn>
                <a:cxn ang="0">
                  <a:pos x="86" y="50"/>
                </a:cxn>
                <a:cxn ang="0">
                  <a:pos x="125" y="46"/>
                </a:cxn>
                <a:cxn ang="0">
                  <a:pos x="163" y="50"/>
                </a:cxn>
                <a:cxn ang="0">
                  <a:pos x="196" y="61"/>
                </a:cxn>
                <a:cxn ang="0">
                  <a:pos x="196" y="57"/>
                </a:cxn>
                <a:cxn ang="0">
                  <a:pos x="200" y="46"/>
                </a:cxn>
                <a:cxn ang="0">
                  <a:pos x="200" y="35"/>
                </a:cxn>
                <a:cxn ang="0">
                  <a:pos x="204" y="27"/>
                </a:cxn>
                <a:cxn ang="0">
                  <a:pos x="204" y="14"/>
                </a:cxn>
                <a:cxn ang="0">
                  <a:pos x="204" y="11"/>
                </a:cxn>
                <a:cxn ang="0">
                  <a:pos x="166" y="3"/>
                </a:cxn>
                <a:cxn ang="0">
                  <a:pos x="125" y="0"/>
                </a:cxn>
                <a:cxn ang="0">
                  <a:pos x="72" y="7"/>
                </a:cxn>
                <a:cxn ang="0">
                  <a:pos x="34" y="27"/>
                </a:cxn>
                <a:cxn ang="0">
                  <a:pos x="8" y="61"/>
                </a:cxn>
                <a:cxn ang="0">
                  <a:pos x="0" y="103"/>
                </a:cxn>
                <a:cxn ang="0">
                  <a:pos x="3" y="138"/>
                </a:cxn>
                <a:cxn ang="0">
                  <a:pos x="19" y="166"/>
                </a:cxn>
                <a:cxn ang="0">
                  <a:pos x="41" y="185"/>
                </a:cxn>
                <a:cxn ang="0">
                  <a:pos x="65" y="199"/>
                </a:cxn>
                <a:cxn ang="0">
                  <a:pos x="94" y="216"/>
                </a:cxn>
                <a:cxn ang="0">
                  <a:pos x="122" y="230"/>
                </a:cxn>
                <a:cxn ang="0">
                  <a:pos x="142" y="246"/>
                </a:cxn>
                <a:cxn ang="0">
                  <a:pos x="163" y="266"/>
                </a:cxn>
                <a:cxn ang="0">
                  <a:pos x="166" y="291"/>
                </a:cxn>
                <a:cxn ang="0">
                  <a:pos x="158" y="323"/>
                </a:cxn>
                <a:cxn ang="0">
                  <a:pos x="138" y="347"/>
                </a:cxn>
                <a:cxn ang="0">
                  <a:pos x="114" y="358"/>
                </a:cxn>
                <a:cxn ang="0">
                  <a:pos x="90" y="358"/>
                </a:cxn>
                <a:cxn ang="0">
                  <a:pos x="56" y="358"/>
                </a:cxn>
                <a:cxn ang="0">
                  <a:pos x="30" y="351"/>
                </a:cxn>
                <a:cxn ang="0">
                  <a:pos x="11" y="341"/>
                </a:cxn>
                <a:cxn ang="0">
                  <a:pos x="11" y="347"/>
                </a:cxn>
                <a:cxn ang="0">
                  <a:pos x="8" y="354"/>
                </a:cxn>
                <a:cxn ang="0">
                  <a:pos x="8" y="366"/>
                </a:cxn>
                <a:cxn ang="0">
                  <a:pos x="8" y="377"/>
                </a:cxn>
                <a:cxn ang="0">
                  <a:pos x="3" y="382"/>
                </a:cxn>
                <a:cxn ang="0">
                  <a:pos x="3" y="387"/>
                </a:cxn>
                <a:cxn ang="0">
                  <a:pos x="41" y="399"/>
                </a:cxn>
                <a:cxn ang="0">
                  <a:pos x="83" y="407"/>
                </a:cxn>
                <a:cxn ang="0">
                  <a:pos x="131" y="399"/>
                </a:cxn>
                <a:cxn ang="0">
                  <a:pos x="169" y="382"/>
                </a:cxn>
                <a:cxn ang="0">
                  <a:pos x="200" y="362"/>
                </a:cxn>
                <a:cxn ang="0">
                  <a:pos x="218" y="330"/>
                </a:cxn>
                <a:cxn ang="0">
                  <a:pos x="223" y="288"/>
                </a:cxn>
                <a:cxn ang="0">
                  <a:pos x="218" y="249"/>
                </a:cxn>
                <a:cxn ang="0">
                  <a:pos x="200" y="224"/>
                </a:cxn>
                <a:cxn ang="0">
                  <a:pos x="177" y="199"/>
                </a:cxn>
                <a:cxn ang="0">
                  <a:pos x="152" y="180"/>
                </a:cxn>
                <a:cxn ang="0">
                  <a:pos x="125" y="169"/>
                </a:cxn>
              </a:cxnLst>
              <a:rect l="0" t="0" r="r" b="b"/>
              <a:pathLst>
                <a:path w="223" h="407">
                  <a:moveTo>
                    <a:pt x="125" y="169"/>
                  </a:moveTo>
                  <a:lnTo>
                    <a:pt x="97" y="153"/>
                  </a:lnTo>
                  <a:lnTo>
                    <a:pt x="75" y="138"/>
                  </a:lnTo>
                  <a:lnTo>
                    <a:pt x="62" y="124"/>
                  </a:lnTo>
                  <a:lnTo>
                    <a:pt x="56" y="99"/>
                  </a:lnTo>
                  <a:lnTo>
                    <a:pt x="65" y="70"/>
                  </a:lnTo>
                  <a:lnTo>
                    <a:pt x="86" y="50"/>
                  </a:lnTo>
                  <a:lnTo>
                    <a:pt x="125" y="46"/>
                  </a:lnTo>
                  <a:lnTo>
                    <a:pt x="163" y="50"/>
                  </a:lnTo>
                  <a:lnTo>
                    <a:pt x="196" y="61"/>
                  </a:lnTo>
                  <a:lnTo>
                    <a:pt x="196" y="57"/>
                  </a:lnTo>
                  <a:lnTo>
                    <a:pt x="200" y="46"/>
                  </a:lnTo>
                  <a:lnTo>
                    <a:pt x="200" y="35"/>
                  </a:lnTo>
                  <a:lnTo>
                    <a:pt x="204" y="27"/>
                  </a:lnTo>
                  <a:lnTo>
                    <a:pt x="204" y="14"/>
                  </a:lnTo>
                  <a:lnTo>
                    <a:pt x="204" y="11"/>
                  </a:lnTo>
                  <a:lnTo>
                    <a:pt x="166" y="3"/>
                  </a:lnTo>
                  <a:lnTo>
                    <a:pt x="125" y="0"/>
                  </a:lnTo>
                  <a:lnTo>
                    <a:pt x="72" y="7"/>
                  </a:lnTo>
                  <a:lnTo>
                    <a:pt x="34" y="27"/>
                  </a:lnTo>
                  <a:lnTo>
                    <a:pt x="8" y="61"/>
                  </a:lnTo>
                  <a:lnTo>
                    <a:pt x="0" y="103"/>
                  </a:lnTo>
                  <a:lnTo>
                    <a:pt x="3" y="138"/>
                  </a:lnTo>
                  <a:lnTo>
                    <a:pt x="19" y="166"/>
                  </a:lnTo>
                  <a:lnTo>
                    <a:pt x="41" y="185"/>
                  </a:lnTo>
                  <a:lnTo>
                    <a:pt x="65" y="199"/>
                  </a:lnTo>
                  <a:lnTo>
                    <a:pt x="94" y="216"/>
                  </a:lnTo>
                  <a:lnTo>
                    <a:pt x="122" y="230"/>
                  </a:lnTo>
                  <a:lnTo>
                    <a:pt x="142" y="246"/>
                  </a:lnTo>
                  <a:lnTo>
                    <a:pt x="163" y="266"/>
                  </a:lnTo>
                  <a:lnTo>
                    <a:pt x="166" y="291"/>
                  </a:lnTo>
                  <a:lnTo>
                    <a:pt x="158" y="323"/>
                  </a:lnTo>
                  <a:lnTo>
                    <a:pt x="138" y="347"/>
                  </a:lnTo>
                  <a:lnTo>
                    <a:pt x="114" y="358"/>
                  </a:lnTo>
                  <a:lnTo>
                    <a:pt x="90" y="358"/>
                  </a:lnTo>
                  <a:lnTo>
                    <a:pt x="56" y="358"/>
                  </a:lnTo>
                  <a:lnTo>
                    <a:pt x="30" y="351"/>
                  </a:lnTo>
                  <a:lnTo>
                    <a:pt x="11" y="341"/>
                  </a:lnTo>
                  <a:lnTo>
                    <a:pt x="11" y="347"/>
                  </a:lnTo>
                  <a:lnTo>
                    <a:pt x="8" y="354"/>
                  </a:lnTo>
                  <a:lnTo>
                    <a:pt x="8" y="366"/>
                  </a:lnTo>
                  <a:lnTo>
                    <a:pt x="8" y="377"/>
                  </a:lnTo>
                  <a:lnTo>
                    <a:pt x="3" y="382"/>
                  </a:lnTo>
                  <a:lnTo>
                    <a:pt x="3" y="387"/>
                  </a:lnTo>
                  <a:lnTo>
                    <a:pt x="41" y="399"/>
                  </a:lnTo>
                  <a:lnTo>
                    <a:pt x="83" y="407"/>
                  </a:lnTo>
                  <a:lnTo>
                    <a:pt x="131" y="399"/>
                  </a:lnTo>
                  <a:lnTo>
                    <a:pt x="169" y="382"/>
                  </a:lnTo>
                  <a:lnTo>
                    <a:pt x="200" y="362"/>
                  </a:lnTo>
                  <a:lnTo>
                    <a:pt x="218" y="330"/>
                  </a:lnTo>
                  <a:lnTo>
                    <a:pt x="223" y="288"/>
                  </a:lnTo>
                  <a:lnTo>
                    <a:pt x="218" y="249"/>
                  </a:lnTo>
                  <a:lnTo>
                    <a:pt x="200" y="224"/>
                  </a:lnTo>
                  <a:lnTo>
                    <a:pt x="177" y="199"/>
                  </a:lnTo>
                  <a:lnTo>
                    <a:pt x="152" y="180"/>
                  </a:lnTo>
                  <a:lnTo>
                    <a:pt x="125" y="169"/>
                  </a:lnTo>
                </a:path>
              </a:pathLst>
            </a:custGeom>
            <a:noFill/>
            <a:ln w="0">
              <a:noFill/>
              <a:prstDash val="solid"/>
              <a:round/>
              <a:headEnd/>
              <a:tailEnd/>
            </a:ln>
          </p:spPr>
          <p:txBody>
            <a:bodyPr/>
            <a:lstStyle/>
            <a:p>
              <a:endParaRPr lang="da-DK"/>
            </a:p>
          </p:txBody>
        </p:sp>
        <p:sp>
          <p:nvSpPr>
            <p:cNvPr id="1060" name="Freeform 36"/>
            <p:cNvSpPr>
              <a:spLocks/>
            </p:cNvSpPr>
            <p:nvPr userDrawn="1"/>
          </p:nvSpPr>
          <p:spPr bwMode="auto">
            <a:xfrm>
              <a:off x="5199" y="4100"/>
              <a:ext cx="42" cy="56"/>
            </a:xfrm>
            <a:custGeom>
              <a:avLst/>
              <a:gdLst/>
              <a:ahLst/>
              <a:cxnLst>
                <a:cxn ang="0">
                  <a:pos x="0" y="47"/>
                </a:cxn>
                <a:cxn ang="0">
                  <a:pos x="9" y="47"/>
                </a:cxn>
                <a:cxn ang="0">
                  <a:pos x="42" y="47"/>
                </a:cxn>
                <a:cxn ang="0">
                  <a:pos x="77" y="47"/>
                </a:cxn>
                <a:cxn ang="0">
                  <a:pos x="105" y="47"/>
                </a:cxn>
                <a:cxn ang="0">
                  <a:pos x="119" y="47"/>
                </a:cxn>
                <a:cxn ang="0">
                  <a:pos x="119" y="61"/>
                </a:cxn>
                <a:cxn ang="0">
                  <a:pos x="119" y="93"/>
                </a:cxn>
                <a:cxn ang="0">
                  <a:pos x="119" y="139"/>
                </a:cxn>
                <a:cxn ang="0">
                  <a:pos x="119" y="193"/>
                </a:cxn>
                <a:cxn ang="0">
                  <a:pos x="119" y="252"/>
                </a:cxn>
                <a:cxn ang="0">
                  <a:pos x="119" y="305"/>
                </a:cxn>
                <a:cxn ang="0">
                  <a:pos x="119" y="351"/>
                </a:cxn>
                <a:cxn ang="0">
                  <a:pos x="119" y="379"/>
                </a:cxn>
                <a:cxn ang="0">
                  <a:pos x="119" y="396"/>
                </a:cxn>
                <a:cxn ang="0">
                  <a:pos x="124" y="396"/>
                </a:cxn>
                <a:cxn ang="0">
                  <a:pos x="135" y="396"/>
                </a:cxn>
                <a:cxn ang="0">
                  <a:pos x="146" y="396"/>
                </a:cxn>
                <a:cxn ang="0">
                  <a:pos x="157" y="396"/>
                </a:cxn>
                <a:cxn ang="0">
                  <a:pos x="165"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3" y="47"/>
                </a:cxn>
                <a:cxn ang="0">
                  <a:pos x="214" y="47"/>
                </a:cxn>
                <a:cxn ang="0">
                  <a:pos x="246" y="47"/>
                </a:cxn>
                <a:cxn ang="0">
                  <a:pos x="279" y="47"/>
                </a:cxn>
                <a:cxn ang="0">
                  <a:pos x="293" y="47"/>
                </a:cxn>
                <a:cxn ang="0">
                  <a:pos x="293" y="43"/>
                </a:cxn>
                <a:cxn ang="0">
                  <a:pos x="293" y="35"/>
                </a:cxn>
                <a:cxn ang="0">
                  <a:pos x="293" y="24"/>
                </a:cxn>
                <a:cxn ang="0">
                  <a:pos x="293" y="16"/>
                </a:cxn>
                <a:cxn ang="0">
                  <a:pos x="293" y="8"/>
                </a:cxn>
                <a:cxn ang="0">
                  <a:pos x="293" y="0"/>
                </a:cxn>
                <a:cxn ang="0">
                  <a:pos x="279" y="0"/>
                </a:cxn>
                <a:cxn ang="0">
                  <a:pos x="243" y="0"/>
                </a:cxn>
                <a:cxn ang="0">
                  <a:pos x="198" y="0"/>
                </a:cxn>
                <a:cxn ang="0">
                  <a:pos x="146" y="0"/>
                </a:cxn>
                <a:cxn ang="0">
                  <a:pos x="90" y="0"/>
                </a:cxn>
                <a:cxn ang="0">
                  <a:pos x="45" y="0"/>
                </a:cxn>
                <a:cxn ang="0">
                  <a:pos x="9" y="0"/>
                </a:cxn>
                <a:cxn ang="0">
                  <a:pos x="0" y="0"/>
                </a:cxn>
                <a:cxn ang="0">
                  <a:pos x="0" y="8"/>
                </a:cxn>
                <a:cxn ang="0">
                  <a:pos x="0" y="16"/>
                </a:cxn>
                <a:cxn ang="0">
                  <a:pos x="0" y="24"/>
                </a:cxn>
                <a:cxn ang="0">
                  <a:pos x="0" y="35"/>
                </a:cxn>
                <a:cxn ang="0">
                  <a:pos x="0" y="43"/>
                </a:cxn>
                <a:cxn ang="0">
                  <a:pos x="0" y="47"/>
                </a:cxn>
              </a:cxnLst>
              <a:rect l="0" t="0" r="r" b="b"/>
              <a:pathLst>
                <a:path w="293" h="396">
                  <a:moveTo>
                    <a:pt x="0" y="47"/>
                  </a:moveTo>
                  <a:lnTo>
                    <a:pt x="9" y="47"/>
                  </a:lnTo>
                  <a:lnTo>
                    <a:pt x="42" y="47"/>
                  </a:lnTo>
                  <a:lnTo>
                    <a:pt x="77" y="47"/>
                  </a:lnTo>
                  <a:lnTo>
                    <a:pt x="105" y="47"/>
                  </a:lnTo>
                  <a:lnTo>
                    <a:pt x="119" y="47"/>
                  </a:lnTo>
                  <a:lnTo>
                    <a:pt x="119" y="61"/>
                  </a:lnTo>
                  <a:lnTo>
                    <a:pt x="119" y="93"/>
                  </a:lnTo>
                  <a:lnTo>
                    <a:pt x="119" y="139"/>
                  </a:lnTo>
                  <a:lnTo>
                    <a:pt x="119" y="193"/>
                  </a:lnTo>
                  <a:lnTo>
                    <a:pt x="119" y="252"/>
                  </a:lnTo>
                  <a:lnTo>
                    <a:pt x="119" y="305"/>
                  </a:lnTo>
                  <a:lnTo>
                    <a:pt x="119" y="351"/>
                  </a:lnTo>
                  <a:lnTo>
                    <a:pt x="119" y="379"/>
                  </a:lnTo>
                  <a:lnTo>
                    <a:pt x="119" y="396"/>
                  </a:lnTo>
                  <a:lnTo>
                    <a:pt x="124" y="396"/>
                  </a:lnTo>
                  <a:lnTo>
                    <a:pt x="135" y="396"/>
                  </a:lnTo>
                  <a:lnTo>
                    <a:pt x="146" y="396"/>
                  </a:lnTo>
                  <a:lnTo>
                    <a:pt x="157" y="396"/>
                  </a:lnTo>
                  <a:lnTo>
                    <a:pt x="165"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3" y="47"/>
                  </a:lnTo>
                  <a:lnTo>
                    <a:pt x="214" y="47"/>
                  </a:lnTo>
                  <a:lnTo>
                    <a:pt x="246" y="47"/>
                  </a:lnTo>
                  <a:lnTo>
                    <a:pt x="279" y="47"/>
                  </a:lnTo>
                  <a:lnTo>
                    <a:pt x="293" y="47"/>
                  </a:lnTo>
                  <a:lnTo>
                    <a:pt x="293" y="43"/>
                  </a:lnTo>
                  <a:lnTo>
                    <a:pt x="293" y="35"/>
                  </a:lnTo>
                  <a:lnTo>
                    <a:pt x="293" y="24"/>
                  </a:lnTo>
                  <a:lnTo>
                    <a:pt x="293" y="16"/>
                  </a:lnTo>
                  <a:lnTo>
                    <a:pt x="293" y="8"/>
                  </a:lnTo>
                  <a:lnTo>
                    <a:pt x="293" y="0"/>
                  </a:lnTo>
                  <a:lnTo>
                    <a:pt x="279" y="0"/>
                  </a:lnTo>
                  <a:lnTo>
                    <a:pt x="243" y="0"/>
                  </a:lnTo>
                  <a:lnTo>
                    <a:pt x="198" y="0"/>
                  </a:lnTo>
                  <a:lnTo>
                    <a:pt x="146" y="0"/>
                  </a:lnTo>
                  <a:lnTo>
                    <a:pt x="90" y="0"/>
                  </a:lnTo>
                  <a:lnTo>
                    <a:pt x="45" y="0"/>
                  </a:lnTo>
                  <a:lnTo>
                    <a:pt x="9" y="0"/>
                  </a:lnTo>
                  <a:lnTo>
                    <a:pt x="0" y="0"/>
                  </a:lnTo>
                  <a:lnTo>
                    <a:pt x="0" y="8"/>
                  </a:lnTo>
                  <a:lnTo>
                    <a:pt x="0" y="16"/>
                  </a:lnTo>
                  <a:lnTo>
                    <a:pt x="0" y="24"/>
                  </a:lnTo>
                  <a:lnTo>
                    <a:pt x="0" y="35"/>
                  </a:lnTo>
                  <a:lnTo>
                    <a:pt x="0" y="43"/>
                  </a:lnTo>
                  <a:lnTo>
                    <a:pt x="0" y="47"/>
                  </a:lnTo>
                  <a:close/>
                </a:path>
              </a:pathLst>
            </a:custGeom>
            <a:solidFill>
              <a:srgbClr val="FFFFFF"/>
            </a:solidFill>
            <a:ln w="9525">
              <a:noFill/>
              <a:round/>
              <a:headEnd/>
              <a:tailEnd/>
            </a:ln>
          </p:spPr>
          <p:txBody>
            <a:bodyPr/>
            <a:lstStyle/>
            <a:p>
              <a:endParaRPr lang="da-DK"/>
            </a:p>
          </p:txBody>
        </p:sp>
        <p:sp>
          <p:nvSpPr>
            <p:cNvPr id="1061" name="Freeform 37"/>
            <p:cNvSpPr>
              <a:spLocks/>
            </p:cNvSpPr>
            <p:nvPr userDrawn="1"/>
          </p:nvSpPr>
          <p:spPr bwMode="auto">
            <a:xfrm>
              <a:off x="5199" y="4100"/>
              <a:ext cx="42" cy="56"/>
            </a:xfrm>
            <a:custGeom>
              <a:avLst/>
              <a:gdLst/>
              <a:ahLst/>
              <a:cxnLst>
                <a:cxn ang="0">
                  <a:pos x="0" y="47"/>
                </a:cxn>
                <a:cxn ang="0">
                  <a:pos x="9" y="47"/>
                </a:cxn>
                <a:cxn ang="0">
                  <a:pos x="42" y="47"/>
                </a:cxn>
                <a:cxn ang="0">
                  <a:pos x="77" y="47"/>
                </a:cxn>
                <a:cxn ang="0">
                  <a:pos x="105" y="47"/>
                </a:cxn>
                <a:cxn ang="0">
                  <a:pos x="119" y="47"/>
                </a:cxn>
                <a:cxn ang="0">
                  <a:pos x="119" y="61"/>
                </a:cxn>
                <a:cxn ang="0">
                  <a:pos x="119" y="93"/>
                </a:cxn>
                <a:cxn ang="0">
                  <a:pos x="119" y="139"/>
                </a:cxn>
                <a:cxn ang="0">
                  <a:pos x="119" y="193"/>
                </a:cxn>
                <a:cxn ang="0">
                  <a:pos x="119" y="252"/>
                </a:cxn>
                <a:cxn ang="0">
                  <a:pos x="119" y="305"/>
                </a:cxn>
                <a:cxn ang="0">
                  <a:pos x="119" y="351"/>
                </a:cxn>
                <a:cxn ang="0">
                  <a:pos x="119" y="379"/>
                </a:cxn>
                <a:cxn ang="0">
                  <a:pos x="119" y="396"/>
                </a:cxn>
                <a:cxn ang="0">
                  <a:pos x="124" y="396"/>
                </a:cxn>
                <a:cxn ang="0">
                  <a:pos x="135" y="396"/>
                </a:cxn>
                <a:cxn ang="0">
                  <a:pos x="146" y="396"/>
                </a:cxn>
                <a:cxn ang="0">
                  <a:pos x="157" y="396"/>
                </a:cxn>
                <a:cxn ang="0">
                  <a:pos x="165"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3" y="47"/>
                </a:cxn>
                <a:cxn ang="0">
                  <a:pos x="214" y="47"/>
                </a:cxn>
                <a:cxn ang="0">
                  <a:pos x="246" y="47"/>
                </a:cxn>
                <a:cxn ang="0">
                  <a:pos x="279" y="47"/>
                </a:cxn>
                <a:cxn ang="0">
                  <a:pos x="293" y="47"/>
                </a:cxn>
                <a:cxn ang="0">
                  <a:pos x="293" y="43"/>
                </a:cxn>
                <a:cxn ang="0">
                  <a:pos x="293" y="35"/>
                </a:cxn>
                <a:cxn ang="0">
                  <a:pos x="293" y="24"/>
                </a:cxn>
                <a:cxn ang="0">
                  <a:pos x="293" y="16"/>
                </a:cxn>
                <a:cxn ang="0">
                  <a:pos x="293" y="8"/>
                </a:cxn>
                <a:cxn ang="0">
                  <a:pos x="293" y="0"/>
                </a:cxn>
                <a:cxn ang="0">
                  <a:pos x="279" y="0"/>
                </a:cxn>
                <a:cxn ang="0">
                  <a:pos x="243" y="0"/>
                </a:cxn>
                <a:cxn ang="0">
                  <a:pos x="198" y="0"/>
                </a:cxn>
                <a:cxn ang="0">
                  <a:pos x="146" y="0"/>
                </a:cxn>
                <a:cxn ang="0">
                  <a:pos x="90" y="0"/>
                </a:cxn>
                <a:cxn ang="0">
                  <a:pos x="45" y="0"/>
                </a:cxn>
                <a:cxn ang="0">
                  <a:pos x="9" y="0"/>
                </a:cxn>
                <a:cxn ang="0">
                  <a:pos x="0" y="0"/>
                </a:cxn>
                <a:cxn ang="0">
                  <a:pos x="0" y="8"/>
                </a:cxn>
                <a:cxn ang="0">
                  <a:pos x="0" y="16"/>
                </a:cxn>
                <a:cxn ang="0">
                  <a:pos x="0" y="24"/>
                </a:cxn>
                <a:cxn ang="0">
                  <a:pos x="0" y="35"/>
                </a:cxn>
                <a:cxn ang="0">
                  <a:pos x="0" y="43"/>
                </a:cxn>
                <a:cxn ang="0">
                  <a:pos x="0" y="47"/>
                </a:cxn>
              </a:cxnLst>
              <a:rect l="0" t="0" r="r" b="b"/>
              <a:pathLst>
                <a:path w="293" h="396">
                  <a:moveTo>
                    <a:pt x="0" y="47"/>
                  </a:moveTo>
                  <a:lnTo>
                    <a:pt x="9" y="47"/>
                  </a:lnTo>
                  <a:lnTo>
                    <a:pt x="42" y="47"/>
                  </a:lnTo>
                  <a:lnTo>
                    <a:pt x="77" y="47"/>
                  </a:lnTo>
                  <a:lnTo>
                    <a:pt x="105" y="47"/>
                  </a:lnTo>
                  <a:lnTo>
                    <a:pt x="119" y="47"/>
                  </a:lnTo>
                  <a:lnTo>
                    <a:pt x="119" y="61"/>
                  </a:lnTo>
                  <a:lnTo>
                    <a:pt x="119" y="93"/>
                  </a:lnTo>
                  <a:lnTo>
                    <a:pt x="119" y="139"/>
                  </a:lnTo>
                  <a:lnTo>
                    <a:pt x="119" y="193"/>
                  </a:lnTo>
                  <a:lnTo>
                    <a:pt x="119" y="252"/>
                  </a:lnTo>
                  <a:lnTo>
                    <a:pt x="119" y="305"/>
                  </a:lnTo>
                  <a:lnTo>
                    <a:pt x="119" y="351"/>
                  </a:lnTo>
                  <a:lnTo>
                    <a:pt x="119" y="379"/>
                  </a:lnTo>
                  <a:lnTo>
                    <a:pt x="119" y="396"/>
                  </a:lnTo>
                  <a:lnTo>
                    <a:pt x="124" y="396"/>
                  </a:lnTo>
                  <a:lnTo>
                    <a:pt x="135" y="396"/>
                  </a:lnTo>
                  <a:lnTo>
                    <a:pt x="146" y="396"/>
                  </a:lnTo>
                  <a:lnTo>
                    <a:pt x="157" y="396"/>
                  </a:lnTo>
                  <a:lnTo>
                    <a:pt x="165"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3" y="47"/>
                  </a:lnTo>
                  <a:lnTo>
                    <a:pt x="214" y="47"/>
                  </a:lnTo>
                  <a:lnTo>
                    <a:pt x="246" y="47"/>
                  </a:lnTo>
                  <a:lnTo>
                    <a:pt x="279" y="47"/>
                  </a:lnTo>
                  <a:lnTo>
                    <a:pt x="293" y="47"/>
                  </a:lnTo>
                  <a:lnTo>
                    <a:pt x="293" y="43"/>
                  </a:lnTo>
                  <a:lnTo>
                    <a:pt x="293" y="35"/>
                  </a:lnTo>
                  <a:lnTo>
                    <a:pt x="293" y="24"/>
                  </a:lnTo>
                  <a:lnTo>
                    <a:pt x="293" y="16"/>
                  </a:lnTo>
                  <a:lnTo>
                    <a:pt x="293" y="8"/>
                  </a:lnTo>
                  <a:lnTo>
                    <a:pt x="293" y="0"/>
                  </a:lnTo>
                  <a:lnTo>
                    <a:pt x="279" y="0"/>
                  </a:lnTo>
                  <a:lnTo>
                    <a:pt x="243" y="0"/>
                  </a:lnTo>
                  <a:lnTo>
                    <a:pt x="198" y="0"/>
                  </a:lnTo>
                  <a:lnTo>
                    <a:pt x="146" y="0"/>
                  </a:lnTo>
                  <a:lnTo>
                    <a:pt x="90" y="0"/>
                  </a:lnTo>
                  <a:lnTo>
                    <a:pt x="45" y="0"/>
                  </a:lnTo>
                  <a:lnTo>
                    <a:pt x="9" y="0"/>
                  </a:lnTo>
                  <a:lnTo>
                    <a:pt x="0" y="0"/>
                  </a:lnTo>
                  <a:lnTo>
                    <a:pt x="0" y="8"/>
                  </a:lnTo>
                  <a:lnTo>
                    <a:pt x="0" y="16"/>
                  </a:lnTo>
                  <a:lnTo>
                    <a:pt x="0" y="24"/>
                  </a:lnTo>
                  <a:lnTo>
                    <a:pt x="0" y="35"/>
                  </a:lnTo>
                  <a:lnTo>
                    <a:pt x="0" y="43"/>
                  </a:lnTo>
                  <a:lnTo>
                    <a:pt x="0" y="47"/>
                  </a:lnTo>
                </a:path>
              </a:pathLst>
            </a:custGeom>
            <a:noFill/>
            <a:ln w="0">
              <a:noFill/>
              <a:prstDash val="solid"/>
              <a:round/>
              <a:headEnd/>
              <a:tailEnd/>
            </a:ln>
          </p:spPr>
          <p:txBody>
            <a:bodyPr/>
            <a:lstStyle/>
            <a:p>
              <a:endParaRPr lang="da-DK"/>
            </a:p>
          </p:txBody>
        </p:sp>
        <p:sp>
          <p:nvSpPr>
            <p:cNvPr id="1062" name="Freeform 38"/>
            <p:cNvSpPr>
              <a:spLocks noEditPoints="1"/>
            </p:cNvSpPr>
            <p:nvPr userDrawn="1"/>
          </p:nvSpPr>
          <p:spPr bwMode="auto">
            <a:xfrm>
              <a:off x="5245" y="4100"/>
              <a:ext cx="55" cy="56"/>
            </a:xfrm>
            <a:custGeom>
              <a:avLst/>
              <a:gdLst/>
              <a:ahLst/>
              <a:cxnLst>
                <a:cxn ang="0">
                  <a:pos x="166" y="0"/>
                </a:cxn>
                <a:cxn ang="0">
                  <a:pos x="160" y="11"/>
                </a:cxn>
                <a:cxn ang="0">
                  <a:pos x="149" y="35"/>
                </a:cxn>
                <a:cxn ang="0">
                  <a:pos x="136" y="74"/>
                </a:cxn>
                <a:cxn ang="0">
                  <a:pos x="115" y="121"/>
                </a:cxn>
                <a:cxn ang="0">
                  <a:pos x="93" y="171"/>
                </a:cxn>
                <a:cxn ang="0">
                  <a:pos x="70" y="224"/>
                </a:cxn>
                <a:cxn ang="0">
                  <a:pos x="52" y="277"/>
                </a:cxn>
                <a:cxn ang="0">
                  <a:pos x="31" y="324"/>
                </a:cxn>
                <a:cxn ang="0">
                  <a:pos x="14" y="359"/>
                </a:cxn>
                <a:cxn ang="0">
                  <a:pos x="3" y="384"/>
                </a:cxn>
                <a:cxn ang="0">
                  <a:pos x="0" y="396"/>
                </a:cxn>
                <a:cxn ang="0">
                  <a:pos x="7" y="396"/>
                </a:cxn>
                <a:cxn ang="0">
                  <a:pos x="14" y="396"/>
                </a:cxn>
                <a:cxn ang="0">
                  <a:pos x="31" y="396"/>
                </a:cxn>
                <a:cxn ang="0">
                  <a:pos x="40" y="396"/>
                </a:cxn>
                <a:cxn ang="0">
                  <a:pos x="52" y="396"/>
                </a:cxn>
                <a:cxn ang="0">
                  <a:pos x="56" y="396"/>
                </a:cxn>
                <a:cxn ang="0">
                  <a:pos x="59" y="389"/>
                </a:cxn>
                <a:cxn ang="0">
                  <a:pos x="67" y="369"/>
                </a:cxn>
                <a:cxn ang="0">
                  <a:pos x="76" y="344"/>
                </a:cxn>
                <a:cxn ang="0">
                  <a:pos x="87" y="320"/>
                </a:cxn>
                <a:cxn ang="0">
                  <a:pos x="90" y="305"/>
                </a:cxn>
                <a:cxn ang="0">
                  <a:pos x="93" y="298"/>
                </a:cxn>
                <a:cxn ang="0">
                  <a:pos x="288" y="298"/>
                </a:cxn>
                <a:cxn ang="0">
                  <a:pos x="288" y="305"/>
                </a:cxn>
                <a:cxn ang="0">
                  <a:pos x="298" y="320"/>
                </a:cxn>
                <a:cxn ang="0">
                  <a:pos x="310" y="344"/>
                </a:cxn>
                <a:cxn ang="0">
                  <a:pos x="316" y="369"/>
                </a:cxn>
                <a:cxn ang="0">
                  <a:pos x="323" y="389"/>
                </a:cxn>
                <a:cxn ang="0">
                  <a:pos x="326" y="396"/>
                </a:cxn>
                <a:cxn ang="0">
                  <a:pos x="331" y="396"/>
                </a:cxn>
                <a:cxn ang="0">
                  <a:pos x="337" y="396"/>
                </a:cxn>
                <a:cxn ang="0">
                  <a:pos x="350" y="396"/>
                </a:cxn>
                <a:cxn ang="0">
                  <a:pos x="362" y="396"/>
                </a:cxn>
                <a:cxn ang="0">
                  <a:pos x="373" y="396"/>
                </a:cxn>
                <a:cxn ang="0">
                  <a:pos x="378" y="396"/>
                </a:cxn>
                <a:cxn ang="0">
                  <a:pos x="383" y="396"/>
                </a:cxn>
                <a:cxn ang="0">
                  <a:pos x="378" y="384"/>
                </a:cxn>
                <a:cxn ang="0">
                  <a:pos x="368" y="359"/>
                </a:cxn>
                <a:cxn ang="0">
                  <a:pos x="354" y="324"/>
                </a:cxn>
                <a:cxn ang="0">
                  <a:pos x="334" y="277"/>
                </a:cxn>
                <a:cxn ang="0">
                  <a:pos x="313" y="224"/>
                </a:cxn>
                <a:cxn ang="0">
                  <a:pos x="288" y="171"/>
                </a:cxn>
                <a:cxn ang="0">
                  <a:pos x="271" y="121"/>
                </a:cxn>
                <a:cxn ang="0">
                  <a:pos x="253" y="74"/>
                </a:cxn>
                <a:cxn ang="0">
                  <a:pos x="236" y="35"/>
                </a:cxn>
                <a:cxn ang="0">
                  <a:pos x="225" y="11"/>
                </a:cxn>
                <a:cxn ang="0">
                  <a:pos x="222" y="0"/>
                </a:cxn>
                <a:cxn ang="0">
                  <a:pos x="218" y="0"/>
                </a:cxn>
                <a:cxn ang="0">
                  <a:pos x="211" y="0"/>
                </a:cxn>
                <a:cxn ang="0">
                  <a:pos x="199" y="0"/>
                </a:cxn>
                <a:cxn ang="0">
                  <a:pos x="188" y="0"/>
                </a:cxn>
                <a:cxn ang="0">
                  <a:pos x="177" y="0"/>
                </a:cxn>
                <a:cxn ang="0">
                  <a:pos x="169" y="0"/>
                </a:cxn>
                <a:cxn ang="0">
                  <a:pos x="166" y="0"/>
                </a:cxn>
                <a:cxn ang="0">
                  <a:pos x="111" y="255"/>
                </a:cxn>
                <a:cxn ang="0">
                  <a:pos x="188" y="54"/>
                </a:cxn>
                <a:cxn ang="0">
                  <a:pos x="191" y="50"/>
                </a:cxn>
                <a:cxn ang="0">
                  <a:pos x="271" y="255"/>
                </a:cxn>
                <a:cxn ang="0">
                  <a:pos x="111" y="255"/>
                </a:cxn>
              </a:cxnLst>
              <a:rect l="0" t="0" r="r" b="b"/>
              <a:pathLst>
                <a:path w="383" h="396">
                  <a:moveTo>
                    <a:pt x="166" y="0"/>
                  </a:moveTo>
                  <a:lnTo>
                    <a:pt x="160" y="11"/>
                  </a:lnTo>
                  <a:lnTo>
                    <a:pt x="149" y="35"/>
                  </a:lnTo>
                  <a:lnTo>
                    <a:pt x="136" y="74"/>
                  </a:lnTo>
                  <a:lnTo>
                    <a:pt x="115" y="121"/>
                  </a:lnTo>
                  <a:lnTo>
                    <a:pt x="93" y="171"/>
                  </a:lnTo>
                  <a:lnTo>
                    <a:pt x="70" y="224"/>
                  </a:lnTo>
                  <a:lnTo>
                    <a:pt x="52" y="277"/>
                  </a:lnTo>
                  <a:lnTo>
                    <a:pt x="31" y="324"/>
                  </a:lnTo>
                  <a:lnTo>
                    <a:pt x="14" y="359"/>
                  </a:lnTo>
                  <a:lnTo>
                    <a:pt x="3" y="384"/>
                  </a:lnTo>
                  <a:lnTo>
                    <a:pt x="0" y="396"/>
                  </a:lnTo>
                  <a:lnTo>
                    <a:pt x="7" y="396"/>
                  </a:lnTo>
                  <a:lnTo>
                    <a:pt x="14" y="396"/>
                  </a:lnTo>
                  <a:lnTo>
                    <a:pt x="31" y="396"/>
                  </a:lnTo>
                  <a:lnTo>
                    <a:pt x="40" y="396"/>
                  </a:lnTo>
                  <a:lnTo>
                    <a:pt x="52" y="396"/>
                  </a:lnTo>
                  <a:lnTo>
                    <a:pt x="56" y="396"/>
                  </a:lnTo>
                  <a:lnTo>
                    <a:pt x="59" y="389"/>
                  </a:lnTo>
                  <a:lnTo>
                    <a:pt x="67" y="369"/>
                  </a:lnTo>
                  <a:lnTo>
                    <a:pt x="76" y="344"/>
                  </a:lnTo>
                  <a:lnTo>
                    <a:pt x="87" y="320"/>
                  </a:lnTo>
                  <a:lnTo>
                    <a:pt x="90" y="305"/>
                  </a:lnTo>
                  <a:lnTo>
                    <a:pt x="93" y="298"/>
                  </a:lnTo>
                  <a:lnTo>
                    <a:pt x="288" y="298"/>
                  </a:lnTo>
                  <a:lnTo>
                    <a:pt x="288" y="305"/>
                  </a:lnTo>
                  <a:lnTo>
                    <a:pt x="298" y="320"/>
                  </a:lnTo>
                  <a:lnTo>
                    <a:pt x="310" y="344"/>
                  </a:lnTo>
                  <a:lnTo>
                    <a:pt x="316" y="369"/>
                  </a:lnTo>
                  <a:lnTo>
                    <a:pt x="323" y="389"/>
                  </a:lnTo>
                  <a:lnTo>
                    <a:pt x="326" y="396"/>
                  </a:lnTo>
                  <a:lnTo>
                    <a:pt x="331" y="396"/>
                  </a:lnTo>
                  <a:lnTo>
                    <a:pt x="337" y="396"/>
                  </a:lnTo>
                  <a:lnTo>
                    <a:pt x="350" y="396"/>
                  </a:lnTo>
                  <a:lnTo>
                    <a:pt x="362" y="396"/>
                  </a:lnTo>
                  <a:lnTo>
                    <a:pt x="373" y="396"/>
                  </a:lnTo>
                  <a:lnTo>
                    <a:pt x="378" y="396"/>
                  </a:lnTo>
                  <a:lnTo>
                    <a:pt x="383" y="396"/>
                  </a:lnTo>
                  <a:lnTo>
                    <a:pt x="378" y="384"/>
                  </a:lnTo>
                  <a:lnTo>
                    <a:pt x="368" y="359"/>
                  </a:lnTo>
                  <a:lnTo>
                    <a:pt x="354" y="324"/>
                  </a:lnTo>
                  <a:lnTo>
                    <a:pt x="334" y="277"/>
                  </a:lnTo>
                  <a:lnTo>
                    <a:pt x="313" y="224"/>
                  </a:lnTo>
                  <a:lnTo>
                    <a:pt x="288" y="171"/>
                  </a:lnTo>
                  <a:lnTo>
                    <a:pt x="271" y="121"/>
                  </a:lnTo>
                  <a:lnTo>
                    <a:pt x="253" y="74"/>
                  </a:lnTo>
                  <a:lnTo>
                    <a:pt x="236" y="35"/>
                  </a:lnTo>
                  <a:lnTo>
                    <a:pt x="225" y="11"/>
                  </a:lnTo>
                  <a:lnTo>
                    <a:pt x="222" y="0"/>
                  </a:lnTo>
                  <a:lnTo>
                    <a:pt x="218" y="0"/>
                  </a:lnTo>
                  <a:lnTo>
                    <a:pt x="211" y="0"/>
                  </a:lnTo>
                  <a:lnTo>
                    <a:pt x="199" y="0"/>
                  </a:lnTo>
                  <a:lnTo>
                    <a:pt x="188" y="0"/>
                  </a:lnTo>
                  <a:lnTo>
                    <a:pt x="177" y="0"/>
                  </a:lnTo>
                  <a:lnTo>
                    <a:pt x="169" y="0"/>
                  </a:lnTo>
                  <a:lnTo>
                    <a:pt x="166" y="0"/>
                  </a:lnTo>
                  <a:close/>
                  <a:moveTo>
                    <a:pt x="111" y="255"/>
                  </a:moveTo>
                  <a:lnTo>
                    <a:pt x="188" y="54"/>
                  </a:lnTo>
                  <a:lnTo>
                    <a:pt x="191" y="50"/>
                  </a:lnTo>
                  <a:lnTo>
                    <a:pt x="271" y="255"/>
                  </a:lnTo>
                  <a:lnTo>
                    <a:pt x="111" y="255"/>
                  </a:lnTo>
                  <a:close/>
                </a:path>
              </a:pathLst>
            </a:custGeom>
            <a:solidFill>
              <a:srgbClr val="FFFFFF"/>
            </a:solidFill>
            <a:ln w="9525">
              <a:noFill/>
              <a:round/>
              <a:headEnd/>
              <a:tailEnd/>
            </a:ln>
          </p:spPr>
          <p:txBody>
            <a:bodyPr/>
            <a:lstStyle/>
            <a:p>
              <a:endParaRPr lang="da-DK"/>
            </a:p>
          </p:txBody>
        </p:sp>
        <p:sp>
          <p:nvSpPr>
            <p:cNvPr id="1063" name="Freeform 39"/>
            <p:cNvSpPr>
              <a:spLocks/>
            </p:cNvSpPr>
            <p:nvPr userDrawn="1"/>
          </p:nvSpPr>
          <p:spPr bwMode="auto">
            <a:xfrm>
              <a:off x="5245" y="4100"/>
              <a:ext cx="55" cy="56"/>
            </a:xfrm>
            <a:custGeom>
              <a:avLst/>
              <a:gdLst/>
              <a:ahLst/>
              <a:cxnLst>
                <a:cxn ang="0">
                  <a:pos x="166" y="0"/>
                </a:cxn>
                <a:cxn ang="0">
                  <a:pos x="160" y="11"/>
                </a:cxn>
                <a:cxn ang="0">
                  <a:pos x="149" y="35"/>
                </a:cxn>
                <a:cxn ang="0">
                  <a:pos x="136" y="74"/>
                </a:cxn>
                <a:cxn ang="0">
                  <a:pos x="115" y="121"/>
                </a:cxn>
                <a:cxn ang="0">
                  <a:pos x="93" y="171"/>
                </a:cxn>
                <a:cxn ang="0">
                  <a:pos x="70" y="224"/>
                </a:cxn>
                <a:cxn ang="0">
                  <a:pos x="52" y="277"/>
                </a:cxn>
                <a:cxn ang="0">
                  <a:pos x="31" y="324"/>
                </a:cxn>
                <a:cxn ang="0">
                  <a:pos x="14" y="359"/>
                </a:cxn>
                <a:cxn ang="0">
                  <a:pos x="3" y="384"/>
                </a:cxn>
                <a:cxn ang="0">
                  <a:pos x="0" y="396"/>
                </a:cxn>
                <a:cxn ang="0">
                  <a:pos x="7" y="396"/>
                </a:cxn>
                <a:cxn ang="0">
                  <a:pos x="14" y="396"/>
                </a:cxn>
                <a:cxn ang="0">
                  <a:pos x="31" y="396"/>
                </a:cxn>
                <a:cxn ang="0">
                  <a:pos x="40" y="396"/>
                </a:cxn>
                <a:cxn ang="0">
                  <a:pos x="52" y="396"/>
                </a:cxn>
                <a:cxn ang="0">
                  <a:pos x="56" y="396"/>
                </a:cxn>
                <a:cxn ang="0">
                  <a:pos x="59" y="389"/>
                </a:cxn>
                <a:cxn ang="0">
                  <a:pos x="67" y="369"/>
                </a:cxn>
                <a:cxn ang="0">
                  <a:pos x="76" y="344"/>
                </a:cxn>
                <a:cxn ang="0">
                  <a:pos x="87" y="320"/>
                </a:cxn>
                <a:cxn ang="0">
                  <a:pos x="90" y="305"/>
                </a:cxn>
                <a:cxn ang="0">
                  <a:pos x="93" y="298"/>
                </a:cxn>
                <a:cxn ang="0">
                  <a:pos x="288" y="298"/>
                </a:cxn>
                <a:cxn ang="0">
                  <a:pos x="288" y="305"/>
                </a:cxn>
                <a:cxn ang="0">
                  <a:pos x="298" y="320"/>
                </a:cxn>
                <a:cxn ang="0">
                  <a:pos x="310" y="344"/>
                </a:cxn>
                <a:cxn ang="0">
                  <a:pos x="316" y="369"/>
                </a:cxn>
                <a:cxn ang="0">
                  <a:pos x="323" y="389"/>
                </a:cxn>
                <a:cxn ang="0">
                  <a:pos x="326" y="396"/>
                </a:cxn>
                <a:cxn ang="0">
                  <a:pos x="331" y="396"/>
                </a:cxn>
                <a:cxn ang="0">
                  <a:pos x="337" y="396"/>
                </a:cxn>
                <a:cxn ang="0">
                  <a:pos x="350" y="396"/>
                </a:cxn>
                <a:cxn ang="0">
                  <a:pos x="362" y="396"/>
                </a:cxn>
                <a:cxn ang="0">
                  <a:pos x="373" y="396"/>
                </a:cxn>
                <a:cxn ang="0">
                  <a:pos x="378" y="396"/>
                </a:cxn>
                <a:cxn ang="0">
                  <a:pos x="383" y="396"/>
                </a:cxn>
                <a:cxn ang="0">
                  <a:pos x="378" y="384"/>
                </a:cxn>
                <a:cxn ang="0">
                  <a:pos x="368" y="359"/>
                </a:cxn>
                <a:cxn ang="0">
                  <a:pos x="354" y="324"/>
                </a:cxn>
                <a:cxn ang="0">
                  <a:pos x="334" y="277"/>
                </a:cxn>
                <a:cxn ang="0">
                  <a:pos x="313" y="224"/>
                </a:cxn>
                <a:cxn ang="0">
                  <a:pos x="288" y="171"/>
                </a:cxn>
                <a:cxn ang="0">
                  <a:pos x="271" y="121"/>
                </a:cxn>
                <a:cxn ang="0">
                  <a:pos x="253" y="74"/>
                </a:cxn>
                <a:cxn ang="0">
                  <a:pos x="236" y="35"/>
                </a:cxn>
                <a:cxn ang="0">
                  <a:pos x="225" y="11"/>
                </a:cxn>
                <a:cxn ang="0">
                  <a:pos x="222" y="0"/>
                </a:cxn>
                <a:cxn ang="0">
                  <a:pos x="218" y="0"/>
                </a:cxn>
                <a:cxn ang="0">
                  <a:pos x="211" y="0"/>
                </a:cxn>
                <a:cxn ang="0">
                  <a:pos x="199" y="0"/>
                </a:cxn>
                <a:cxn ang="0">
                  <a:pos x="188" y="0"/>
                </a:cxn>
                <a:cxn ang="0">
                  <a:pos x="177" y="0"/>
                </a:cxn>
                <a:cxn ang="0">
                  <a:pos x="169" y="0"/>
                </a:cxn>
                <a:cxn ang="0">
                  <a:pos x="166" y="0"/>
                </a:cxn>
              </a:cxnLst>
              <a:rect l="0" t="0" r="r" b="b"/>
              <a:pathLst>
                <a:path w="383" h="396">
                  <a:moveTo>
                    <a:pt x="166" y="0"/>
                  </a:moveTo>
                  <a:lnTo>
                    <a:pt x="160" y="11"/>
                  </a:lnTo>
                  <a:lnTo>
                    <a:pt x="149" y="35"/>
                  </a:lnTo>
                  <a:lnTo>
                    <a:pt x="136" y="74"/>
                  </a:lnTo>
                  <a:lnTo>
                    <a:pt x="115" y="121"/>
                  </a:lnTo>
                  <a:lnTo>
                    <a:pt x="93" y="171"/>
                  </a:lnTo>
                  <a:lnTo>
                    <a:pt x="70" y="224"/>
                  </a:lnTo>
                  <a:lnTo>
                    <a:pt x="52" y="277"/>
                  </a:lnTo>
                  <a:lnTo>
                    <a:pt x="31" y="324"/>
                  </a:lnTo>
                  <a:lnTo>
                    <a:pt x="14" y="359"/>
                  </a:lnTo>
                  <a:lnTo>
                    <a:pt x="3" y="384"/>
                  </a:lnTo>
                  <a:lnTo>
                    <a:pt x="0" y="396"/>
                  </a:lnTo>
                  <a:lnTo>
                    <a:pt x="7" y="396"/>
                  </a:lnTo>
                  <a:lnTo>
                    <a:pt x="14" y="396"/>
                  </a:lnTo>
                  <a:lnTo>
                    <a:pt x="31" y="396"/>
                  </a:lnTo>
                  <a:lnTo>
                    <a:pt x="40" y="396"/>
                  </a:lnTo>
                  <a:lnTo>
                    <a:pt x="52" y="396"/>
                  </a:lnTo>
                  <a:lnTo>
                    <a:pt x="56" y="396"/>
                  </a:lnTo>
                  <a:lnTo>
                    <a:pt x="59" y="389"/>
                  </a:lnTo>
                  <a:lnTo>
                    <a:pt x="67" y="369"/>
                  </a:lnTo>
                  <a:lnTo>
                    <a:pt x="76" y="344"/>
                  </a:lnTo>
                  <a:lnTo>
                    <a:pt x="87" y="320"/>
                  </a:lnTo>
                  <a:lnTo>
                    <a:pt x="90" y="305"/>
                  </a:lnTo>
                  <a:lnTo>
                    <a:pt x="93" y="298"/>
                  </a:lnTo>
                  <a:lnTo>
                    <a:pt x="288" y="298"/>
                  </a:lnTo>
                  <a:lnTo>
                    <a:pt x="288" y="305"/>
                  </a:lnTo>
                  <a:lnTo>
                    <a:pt x="298" y="320"/>
                  </a:lnTo>
                  <a:lnTo>
                    <a:pt x="310" y="344"/>
                  </a:lnTo>
                  <a:lnTo>
                    <a:pt x="316" y="369"/>
                  </a:lnTo>
                  <a:lnTo>
                    <a:pt x="323" y="389"/>
                  </a:lnTo>
                  <a:lnTo>
                    <a:pt x="326" y="396"/>
                  </a:lnTo>
                  <a:lnTo>
                    <a:pt x="331" y="396"/>
                  </a:lnTo>
                  <a:lnTo>
                    <a:pt x="337" y="396"/>
                  </a:lnTo>
                  <a:lnTo>
                    <a:pt x="350" y="396"/>
                  </a:lnTo>
                  <a:lnTo>
                    <a:pt x="362" y="396"/>
                  </a:lnTo>
                  <a:lnTo>
                    <a:pt x="373" y="396"/>
                  </a:lnTo>
                  <a:lnTo>
                    <a:pt x="378" y="396"/>
                  </a:lnTo>
                  <a:lnTo>
                    <a:pt x="383" y="396"/>
                  </a:lnTo>
                  <a:lnTo>
                    <a:pt x="378" y="384"/>
                  </a:lnTo>
                  <a:lnTo>
                    <a:pt x="368" y="359"/>
                  </a:lnTo>
                  <a:lnTo>
                    <a:pt x="354" y="324"/>
                  </a:lnTo>
                  <a:lnTo>
                    <a:pt x="334" y="277"/>
                  </a:lnTo>
                  <a:lnTo>
                    <a:pt x="313" y="224"/>
                  </a:lnTo>
                  <a:lnTo>
                    <a:pt x="288" y="171"/>
                  </a:lnTo>
                  <a:lnTo>
                    <a:pt x="271" y="121"/>
                  </a:lnTo>
                  <a:lnTo>
                    <a:pt x="253" y="74"/>
                  </a:lnTo>
                  <a:lnTo>
                    <a:pt x="236" y="35"/>
                  </a:lnTo>
                  <a:lnTo>
                    <a:pt x="225" y="11"/>
                  </a:lnTo>
                  <a:lnTo>
                    <a:pt x="222" y="0"/>
                  </a:lnTo>
                  <a:lnTo>
                    <a:pt x="218" y="0"/>
                  </a:lnTo>
                  <a:lnTo>
                    <a:pt x="211" y="0"/>
                  </a:lnTo>
                  <a:lnTo>
                    <a:pt x="199" y="0"/>
                  </a:lnTo>
                  <a:lnTo>
                    <a:pt x="188" y="0"/>
                  </a:lnTo>
                  <a:lnTo>
                    <a:pt x="177" y="0"/>
                  </a:lnTo>
                  <a:lnTo>
                    <a:pt x="169" y="0"/>
                  </a:lnTo>
                  <a:lnTo>
                    <a:pt x="166" y="0"/>
                  </a:lnTo>
                </a:path>
              </a:pathLst>
            </a:custGeom>
            <a:noFill/>
            <a:ln w="0">
              <a:noFill/>
              <a:prstDash val="solid"/>
              <a:round/>
              <a:headEnd/>
              <a:tailEnd/>
            </a:ln>
          </p:spPr>
          <p:txBody>
            <a:bodyPr/>
            <a:lstStyle/>
            <a:p>
              <a:endParaRPr lang="da-DK"/>
            </a:p>
          </p:txBody>
        </p:sp>
        <p:sp>
          <p:nvSpPr>
            <p:cNvPr id="1064" name="Freeform 40"/>
            <p:cNvSpPr>
              <a:spLocks/>
            </p:cNvSpPr>
            <p:nvPr userDrawn="1"/>
          </p:nvSpPr>
          <p:spPr bwMode="auto">
            <a:xfrm>
              <a:off x="5261" y="4107"/>
              <a:ext cx="23" cy="29"/>
            </a:xfrm>
            <a:custGeom>
              <a:avLst/>
              <a:gdLst/>
              <a:ahLst/>
              <a:cxnLst>
                <a:cxn ang="0">
                  <a:pos x="0" y="205"/>
                </a:cxn>
                <a:cxn ang="0">
                  <a:pos x="77" y="4"/>
                </a:cxn>
                <a:cxn ang="0">
                  <a:pos x="80" y="0"/>
                </a:cxn>
                <a:cxn ang="0">
                  <a:pos x="160" y="205"/>
                </a:cxn>
                <a:cxn ang="0">
                  <a:pos x="0" y="205"/>
                </a:cxn>
              </a:cxnLst>
              <a:rect l="0" t="0" r="r" b="b"/>
              <a:pathLst>
                <a:path w="160" h="205">
                  <a:moveTo>
                    <a:pt x="0" y="205"/>
                  </a:moveTo>
                  <a:lnTo>
                    <a:pt x="77" y="4"/>
                  </a:lnTo>
                  <a:lnTo>
                    <a:pt x="80" y="0"/>
                  </a:lnTo>
                  <a:lnTo>
                    <a:pt x="160" y="205"/>
                  </a:lnTo>
                  <a:lnTo>
                    <a:pt x="0" y="205"/>
                  </a:lnTo>
                </a:path>
              </a:pathLst>
            </a:custGeom>
            <a:noFill/>
            <a:ln w="0">
              <a:noFill/>
              <a:prstDash val="solid"/>
              <a:round/>
              <a:headEnd/>
              <a:tailEnd/>
            </a:ln>
          </p:spPr>
          <p:txBody>
            <a:bodyPr/>
            <a:lstStyle/>
            <a:p>
              <a:endParaRPr lang="da-DK"/>
            </a:p>
          </p:txBody>
        </p:sp>
        <p:sp>
          <p:nvSpPr>
            <p:cNvPr id="1065" name="Freeform 41"/>
            <p:cNvSpPr>
              <a:spLocks/>
            </p:cNvSpPr>
            <p:nvPr userDrawn="1"/>
          </p:nvSpPr>
          <p:spPr bwMode="auto">
            <a:xfrm>
              <a:off x="5304" y="4100"/>
              <a:ext cx="42" cy="56"/>
            </a:xfrm>
            <a:custGeom>
              <a:avLst/>
              <a:gdLst/>
              <a:ahLst/>
              <a:cxnLst>
                <a:cxn ang="0">
                  <a:pos x="0" y="47"/>
                </a:cxn>
                <a:cxn ang="0">
                  <a:pos x="11" y="47"/>
                </a:cxn>
                <a:cxn ang="0">
                  <a:pos x="41" y="47"/>
                </a:cxn>
                <a:cxn ang="0">
                  <a:pos x="79" y="47"/>
                </a:cxn>
                <a:cxn ang="0">
                  <a:pos x="110"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6" y="396"/>
                </a:cxn>
                <a:cxn ang="0">
                  <a:pos x="146" y="396"/>
                </a:cxn>
                <a:cxn ang="0">
                  <a:pos x="159" y="396"/>
                </a:cxn>
                <a:cxn ang="0">
                  <a:pos x="166"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4" y="47"/>
                </a:cxn>
                <a:cxn ang="0">
                  <a:pos x="214" y="47"/>
                </a:cxn>
                <a:cxn ang="0">
                  <a:pos x="250" y="47"/>
                </a:cxn>
                <a:cxn ang="0">
                  <a:pos x="277" y="47"/>
                </a:cxn>
                <a:cxn ang="0">
                  <a:pos x="294" y="47"/>
                </a:cxn>
                <a:cxn ang="0">
                  <a:pos x="294" y="43"/>
                </a:cxn>
                <a:cxn ang="0">
                  <a:pos x="294" y="35"/>
                </a:cxn>
                <a:cxn ang="0">
                  <a:pos x="294" y="24"/>
                </a:cxn>
                <a:cxn ang="0">
                  <a:pos x="294" y="16"/>
                </a:cxn>
                <a:cxn ang="0">
                  <a:pos x="294" y="8"/>
                </a:cxn>
                <a:cxn ang="0">
                  <a:pos x="294" y="0"/>
                </a:cxn>
                <a:cxn ang="0">
                  <a:pos x="277" y="0"/>
                </a:cxn>
                <a:cxn ang="0">
                  <a:pos x="245" y="0"/>
                </a:cxn>
                <a:cxn ang="0">
                  <a:pos x="200" y="0"/>
                </a:cxn>
                <a:cxn ang="0">
                  <a:pos x="146" y="0"/>
                </a:cxn>
                <a:cxn ang="0">
                  <a:pos x="94" y="0"/>
                </a:cxn>
                <a:cxn ang="0">
                  <a:pos x="45"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1" y="47"/>
                  </a:lnTo>
                  <a:lnTo>
                    <a:pt x="79" y="47"/>
                  </a:lnTo>
                  <a:lnTo>
                    <a:pt x="110"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6" y="396"/>
                  </a:lnTo>
                  <a:lnTo>
                    <a:pt x="146" y="396"/>
                  </a:lnTo>
                  <a:lnTo>
                    <a:pt x="159" y="396"/>
                  </a:lnTo>
                  <a:lnTo>
                    <a:pt x="166"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4" y="47"/>
                  </a:lnTo>
                  <a:lnTo>
                    <a:pt x="214" y="47"/>
                  </a:lnTo>
                  <a:lnTo>
                    <a:pt x="250" y="47"/>
                  </a:lnTo>
                  <a:lnTo>
                    <a:pt x="277" y="47"/>
                  </a:lnTo>
                  <a:lnTo>
                    <a:pt x="294" y="47"/>
                  </a:lnTo>
                  <a:lnTo>
                    <a:pt x="294" y="43"/>
                  </a:lnTo>
                  <a:lnTo>
                    <a:pt x="294" y="35"/>
                  </a:lnTo>
                  <a:lnTo>
                    <a:pt x="294" y="24"/>
                  </a:lnTo>
                  <a:lnTo>
                    <a:pt x="294" y="16"/>
                  </a:lnTo>
                  <a:lnTo>
                    <a:pt x="294" y="8"/>
                  </a:lnTo>
                  <a:lnTo>
                    <a:pt x="294" y="0"/>
                  </a:lnTo>
                  <a:lnTo>
                    <a:pt x="277" y="0"/>
                  </a:lnTo>
                  <a:lnTo>
                    <a:pt x="245" y="0"/>
                  </a:lnTo>
                  <a:lnTo>
                    <a:pt x="200" y="0"/>
                  </a:lnTo>
                  <a:lnTo>
                    <a:pt x="146" y="0"/>
                  </a:lnTo>
                  <a:lnTo>
                    <a:pt x="94" y="0"/>
                  </a:lnTo>
                  <a:lnTo>
                    <a:pt x="45" y="0"/>
                  </a:lnTo>
                  <a:lnTo>
                    <a:pt x="11" y="0"/>
                  </a:lnTo>
                  <a:lnTo>
                    <a:pt x="0" y="0"/>
                  </a:lnTo>
                  <a:lnTo>
                    <a:pt x="0" y="8"/>
                  </a:lnTo>
                  <a:lnTo>
                    <a:pt x="0" y="16"/>
                  </a:lnTo>
                  <a:lnTo>
                    <a:pt x="0" y="24"/>
                  </a:lnTo>
                  <a:lnTo>
                    <a:pt x="0" y="35"/>
                  </a:lnTo>
                  <a:lnTo>
                    <a:pt x="0" y="43"/>
                  </a:lnTo>
                  <a:lnTo>
                    <a:pt x="0" y="47"/>
                  </a:lnTo>
                  <a:close/>
                </a:path>
              </a:pathLst>
            </a:custGeom>
            <a:solidFill>
              <a:srgbClr val="FFFFFF"/>
            </a:solidFill>
            <a:ln w="9525">
              <a:noFill/>
              <a:round/>
              <a:headEnd/>
              <a:tailEnd/>
            </a:ln>
          </p:spPr>
          <p:txBody>
            <a:bodyPr/>
            <a:lstStyle/>
            <a:p>
              <a:endParaRPr lang="da-DK"/>
            </a:p>
          </p:txBody>
        </p:sp>
        <p:sp>
          <p:nvSpPr>
            <p:cNvPr id="1066" name="Freeform 42"/>
            <p:cNvSpPr>
              <a:spLocks/>
            </p:cNvSpPr>
            <p:nvPr userDrawn="1"/>
          </p:nvSpPr>
          <p:spPr bwMode="auto">
            <a:xfrm>
              <a:off x="5304" y="4100"/>
              <a:ext cx="42" cy="56"/>
            </a:xfrm>
            <a:custGeom>
              <a:avLst/>
              <a:gdLst/>
              <a:ahLst/>
              <a:cxnLst>
                <a:cxn ang="0">
                  <a:pos x="0" y="47"/>
                </a:cxn>
                <a:cxn ang="0">
                  <a:pos x="11" y="47"/>
                </a:cxn>
                <a:cxn ang="0">
                  <a:pos x="41" y="47"/>
                </a:cxn>
                <a:cxn ang="0">
                  <a:pos x="79" y="47"/>
                </a:cxn>
                <a:cxn ang="0">
                  <a:pos x="110"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6" y="396"/>
                </a:cxn>
                <a:cxn ang="0">
                  <a:pos x="146" y="396"/>
                </a:cxn>
                <a:cxn ang="0">
                  <a:pos x="159" y="396"/>
                </a:cxn>
                <a:cxn ang="0">
                  <a:pos x="166"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4" y="47"/>
                </a:cxn>
                <a:cxn ang="0">
                  <a:pos x="214" y="47"/>
                </a:cxn>
                <a:cxn ang="0">
                  <a:pos x="250" y="47"/>
                </a:cxn>
                <a:cxn ang="0">
                  <a:pos x="277" y="47"/>
                </a:cxn>
                <a:cxn ang="0">
                  <a:pos x="294" y="47"/>
                </a:cxn>
                <a:cxn ang="0">
                  <a:pos x="294" y="43"/>
                </a:cxn>
                <a:cxn ang="0">
                  <a:pos x="294" y="35"/>
                </a:cxn>
                <a:cxn ang="0">
                  <a:pos x="294" y="24"/>
                </a:cxn>
                <a:cxn ang="0">
                  <a:pos x="294" y="16"/>
                </a:cxn>
                <a:cxn ang="0">
                  <a:pos x="294" y="8"/>
                </a:cxn>
                <a:cxn ang="0">
                  <a:pos x="294" y="0"/>
                </a:cxn>
                <a:cxn ang="0">
                  <a:pos x="277" y="0"/>
                </a:cxn>
                <a:cxn ang="0">
                  <a:pos x="245" y="0"/>
                </a:cxn>
                <a:cxn ang="0">
                  <a:pos x="200" y="0"/>
                </a:cxn>
                <a:cxn ang="0">
                  <a:pos x="146" y="0"/>
                </a:cxn>
                <a:cxn ang="0">
                  <a:pos x="94" y="0"/>
                </a:cxn>
                <a:cxn ang="0">
                  <a:pos x="45"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1" y="47"/>
                  </a:lnTo>
                  <a:lnTo>
                    <a:pt x="79" y="47"/>
                  </a:lnTo>
                  <a:lnTo>
                    <a:pt x="110"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6" y="396"/>
                  </a:lnTo>
                  <a:lnTo>
                    <a:pt x="146" y="396"/>
                  </a:lnTo>
                  <a:lnTo>
                    <a:pt x="159" y="396"/>
                  </a:lnTo>
                  <a:lnTo>
                    <a:pt x="166"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4" y="47"/>
                  </a:lnTo>
                  <a:lnTo>
                    <a:pt x="214" y="47"/>
                  </a:lnTo>
                  <a:lnTo>
                    <a:pt x="250" y="47"/>
                  </a:lnTo>
                  <a:lnTo>
                    <a:pt x="277" y="47"/>
                  </a:lnTo>
                  <a:lnTo>
                    <a:pt x="294" y="47"/>
                  </a:lnTo>
                  <a:lnTo>
                    <a:pt x="294" y="43"/>
                  </a:lnTo>
                  <a:lnTo>
                    <a:pt x="294" y="35"/>
                  </a:lnTo>
                  <a:lnTo>
                    <a:pt x="294" y="24"/>
                  </a:lnTo>
                  <a:lnTo>
                    <a:pt x="294" y="16"/>
                  </a:lnTo>
                  <a:lnTo>
                    <a:pt x="294" y="8"/>
                  </a:lnTo>
                  <a:lnTo>
                    <a:pt x="294" y="0"/>
                  </a:lnTo>
                  <a:lnTo>
                    <a:pt x="277" y="0"/>
                  </a:lnTo>
                  <a:lnTo>
                    <a:pt x="245" y="0"/>
                  </a:lnTo>
                  <a:lnTo>
                    <a:pt x="200" y="0"/>
                  </a:lnTo>
                  <a:lnTo>
                    <a:pt x="146" y="0"/>
                  </a:lnTo>
                  <a:lnTo>
                    <a:pt x="94" y="0"/>
                  </a:lnTo>
                  <a:lnTo>
                    <a:pt x="45" y="0"/>
                  </a:lnTo>
                  <a:lnTo>
                    <a:pt x="11" y="0"/>
                  </a:lnTo>
                  <a:lnTo>
                    <a:pt x="0" y="0"/>
                  </a:lnTo>
                  <a:lnTo>
                    <a:pt x="0" y="8"/>
                  </a:lnTo>
                  <a:lnTo>
                    <a:pt x="0" y="16"/>
                  </a:lnTo>
                  <a:lnTo>
                    <a:pt x="0" y="24"/>
                  </a:lnTo>
                  <a:lnTo>
                    <a:pt x="0" y="35"/>
                  </a:lnTo>
                  <a:lnTo>
                    <a:pt x="0" y="43"/>
                  </a:lnTo>
                  <a:lnTo>
                    <a:pt x="0" y="47"/>
                  </a:lnTo>
                </a:path>
              </a:pathLst>
            </a:custGeom>
            <a:noFill/>
            <a:ln w="0">
              <a:noFill/>
              <a:prstDash val="solid"/>
              <a:round/>
              <a:headEnd/>
              <a:tailEnd/>
            </a:ln>
          </p:spPr>
          <p:txBody>
            <a:bodyPr/>
            <a:lstStyle/>
            <a:p>
              <a:endParaRPr lang="da-DK"/>
            </a:p>
          </p:txBody>
        </p:sp>
        <p:sp>
          <p:nvSpPr>
            <p:cNvPr id="1067" name="Freeform 43"/>
            <p:cNvSpPr>
              <a:spLocks/>
            </p:cNvSpPr>
            <p:nvPr userDrawn="1"/>
          </p:nvSpPr>
          <p:spPr bwMode="auto">
            <a:xfrm>
              <a:off x="5361" y="4100"/>
              <a:ext cx="7" cy="56"/>
            </a:xfrm>
            <a:custGeom>
              <a:avLst/>
              <a:gdLst/>
              <a:ahLst/>
              <a:cxnLst>
                <a:cxn ang="0">
                  <a:pos x="0" y="396"/>
                </a:cxn>
                <a:cxn ang="0">
                  <a:pos x="7" y="396"/>
                </a:cxn>
                <a:cxn ang="0">
                  <a:pos x="14" y="396"/>
                </a:cxn>
                <a:cxn ang="0">
                  <a:pos x="28"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8" y="0"/>
                </a:cxn>
                <a:cxn ang="0">
                  <a:pos x="14" y="0"/>
                </a:cxn>
                <a:cxn ang="0">
                  <a:pos x="7"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7" y="396"/>
                  </a:lnTo>
                  <a:lnTo>
                    <a:pt x="14" y="396"/>
                  </a:lnTo>
                  <a:lnTo>
                    <a:pt x="28"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8" y="0"/>
                  </a:lnTo>
                  <a:lnTo>
                    <a:pt x="14" y="0"/>
                  </a:lnTo>
                  <a:lnTo>
                    <a:pt x="7" y="0"/>
                  </a:lnTo>
                  <a:lnTo>
                    <a:pt x="0" y="0"/>
                  </a:lnTo>
                  <a:lnTo>
                    <a:pt x="0" y="16"/>
                  </a:lnTo>
                  <a:lnTo>
                    <a:pt x="0" y="54"/>
                  </a:lnTo>
                  <a:lnTo>
                    <a:pt x="0" y="104"/>
                  </a:lnTo>
                  <a:lnTo>
                    <a:pt x="0" y="166"/>
                  </a:lnTo>
                  <a:lnTo>
                    <a:pt x="0" y="232"/>
                  </a:lnTo>
                  <a:lnTo>
                    <a:pt x="0" y="293"/>
                  </a:lnTo>
                  <a:lnTo>
                    <a:pt x="0" y="348"/>
                  </a:lnTo>
                  <a:lnTo>
                    <a:pt x="0" y="379"/>
                  </a:lnTo>
                  <a:lnTo>
                    <a:pt x="0" y="396"/>
                  </a:lnTo>
                  <a:close/>
                </a:path>
              </a:pathLst>
            </a:custGeom>
            <a:solidFill>
              <a:srgbClr val="FFFFFF"/>
            </a:solidFill>
            <a:ln w="9525">
              <a:noFill/>
              <a:round/>
              <a:headEnd/>
              <a:tailEnd/>
            </a:ln>
          </p:spPr>
          <p:txBody>
            <a:bodyPr/>
            <a:lstStyle/>
            <a:p>
              <a:endParaRPr lang="da-DK"/>
            </a:p>
          </p:txBody>
        </p:sp>
        <p:sp>
          <p:nvSpPr>
            <p:cNvPr id="1068" name="Freeform 44"/>
            <p:cNvSpPr>
              <a:spLocks/>
            </p:cNvSpPr>
            <p:nvPr userDrawn="1"/>
          </p:nvSpPr>
          <p:spPr bwMode="auto">
            <a:xfrm>
              <a:off x="5361" y="4100"/>
              <a:ext cx="7" cy="56"/>
            </a:xfrm>
            <a:custGeom>
              <a:avLst/>
              <a:gdLst/>
              <a:ahLst/>
              <a:cxnLst>
                <a:cxn ang="0">
                  <a:pos x="0" y="396"/>
                </a:cxn>
                <a:cxn ang="0">
                  <a:pos x="7" y="396"/>
                </a:cxn>
                <a:cxn ang="0">
                  <a:pos x="14" y="396"/>
                </a:cxn>
                <a:cxn ang="0">
                  <a:pos x="28"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8" y="0"/>
                </a:cxn>
                <a:cxn ang="0">
                  <a:pos x="14" y="0"/>
                </a:cxn>
                <a:cxn ang="0">
                  <a:pos x="7"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7" y="396"/>
                  </a:lnTo>
                  <a:lnTo>
                    <a:pt x="14" y="396"/>
                  </a:lnTo>
                  <a:lnTo>
                    <a:pt x="28"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8" y="0"/>
                  </a:lnTo>
                  <a:lnTo>
                    <a:pt x="14" y="0"/>
                  </a:lnTo>
                  <a:lnTo>
                    <a:pt x="7" y="0"/>
                  </a:lnTo>
                  <a:lnTo>
                    <a:pt x="0" y="0"/>
                  </a:lnTo>
                  <a:lnTo>
                    <a:pt x="0" y="16"/>
                  </a:lnTo>
                  <a:lnTo>
                    <a:pt x="0" y="54"/>
                  </a:lnTo>
                  <a:lnTo>
                    <a:pt x="0" y="104"/>
                  </a:lnTo>
                  <a:lnTo>
                    <a:pt x="0" y="166"/>
                  </a:lnTo>
                  <a:lnTo>
                    <a:pt x="0" y="232"/>
                  </a:lnTo>
                  <a:lnTo>
                    <a:pt x="0" y="293"/>
                  </a:lnTo>
                  <a:lnTo>
                    <a:pt x="0" y="348"/>
                  </a:lnTo>
                  <a:lnTo>
                    <a:pt x="0" y="379"/>
                  </a:lnTo>
                  <a:lnTo>
                    <a:pt x="0" y="396"/>
                  </a:lnTo>
                </a:path>
              </a:pathLst>
            </a:custGeom>
            <a:noFill/>
            <a:ln w="0">
              <a:noFill/>
              <a:prstDash val="solid"/>
              <a:round/>
              <a:headEnd/>
              <a:tailEnd/>
            </a:ln>
          </p:spPr>
          <p:txBody>
            <a:bodyPr/>
            <a:lstStyle/>
            <a:p>
              <a:endParaRPr lang="da-DK"/>
            </a:p>
          </p:txBody>
        </p:sp>
        <p:sp>
          <p:nvSpPr>
            <p:cNvPr id="1069" name="Freeform 45"/>
            <p:cNvSpPr>
              <a:spLocks/>
            </p:cNvSpPr>
            <p:nvPr userDrawn="1"/>
          </p:nvSpPr>
          <p:spPr bwMode="auto">
            <a:xfrm>
              <a:off x="5389" y="4099"/>
              <a:ext cx="32" cy="58"/>
            </a:xfrm>
            <a:custGeom>
              <a:avLst/>
              <a:gdLst/>
              <a:ahLst/>
              <a:cxnLst>
                <a:cxn ang="0">
                  <a:pos x="124" y="169"/>
                </a:cxn>
                <a:cxn ang="0">
                  <a:pos x="99" y="153"/>
                </a:cxn>
                <a:cxn ang="0">
                  <a:pos x="76" y="138"/>
                </a:cxn>
                <a:cxn ang="0">
                  <a:pos x="60" y="124"/>
                </a:cxn>
                <a:cxn ang="0">
                  <a:pos x="58" y="99"/>
                </a:cxn>
                <a:cxn ang="0">
                  <a:pos x="64" y="70"/>
                </a:cxn>
                <a:cxn ang="0">
                  <a:pos x="87" y="50"/>
                </a:cxn>
                <a:cxn ang="0">
                  <a:pos x="124" y="46"/>
                </a:cxn>
                <a:cxn ang="0">
                  <a:pos x="163" y="50"/>
                </a:cxn>
                <a:cxn ang="0">
                  <a:pos x="196" y="61"/>
                </a:cxn>
                <a:cxn ang="0">
                  <a:pos x="196" y="57"/>
                </a:cxn>
                <a:cxn ang="0">
                  <a:pos x="201" y="46"/>
                </a:cxn>
                <a:cxn ang="0">
                  <a:pos x="201" y="35"/>
                </a:cxn>
                <a:cxn ang="0">
                  <a:pos x="204" y="27"/>
                </a:cxn>
                <a:cxn ang="0">
                  <a:pos x="204" y="14"/>
                </a:cxn>
                <a:cxn ang="0">
                  <a:pos x="204" y="11"/>
                </a:cxn>
                <a:cxn ang="0">
                  <a:pos x="166" y="3"/>
                </a:cxn>
                <a:cxn ang="0">
                  <a:pos x="124" y="0"/>
                </a:cxn>
                <a:cxn ang="0">
                  <a:pos x="71" y="7"/>
                </a:cxn>
                <a:cxn ang="0">
                  <a:pos x="33" y="27"/>
                </a:cxn>
                <a:cxn ang="0">
                  <a:pos x="8" y="61"/>
                </a:cxn>
                <a:cxn ang="0">
                  <a:pos x="0" y="103"/>
                </a:cxn>
                <a:cxn ang="0">
                  <a:pos x="5" y="138"/>
                </a:cxn>
                <a:cxn ang="0">
                  <a:pos x="19" y="166"/>
                </a:cxn>
                <a:cxn ang="0">
                  <a:pos x="41" y="185"/>
                </a:cxn>
                <a:cxn ang="0">
                  <a:pos x="64" y="199"/>
                </a:cxn>
                <a:cxn ang="0">
                  <a:pos x="95" y="216"/>
                </a:cxn>
                <a:cxn ang="0">
                  <a:pos x="120" y="230"/>
                </a:cxn>
                <a:cxn ang="0">
                  <a:pos x="144" y="246"/>
                </a:cxn>
                <a:cxn ang="0">
                  <a:pos x="163" y="266"/>
                </a:cxn>
                <a:cxn ang="0">
                  <a:pos x="166" y="291"/>
                </a:cxn>
                <a:cxn ang="0">
                  <a:pos x="159" y="323"/>
                </a:cxn>
                <a:cxn ang="0">
                  <a:pos x="141" y="347"/>
                </a:cxn>
                <a:cxn ang="0">
                  <a:pos x="114" y="358"/>
                </a:cxn>
                <a:cxn ang="0">
                  <a:pos x="90" y="358"/>
                </a:cxn>
                <a:cxn ang="0">
                  <a:pos x="58" y="358"/>
                </a:cxn>
                <a:cxn ang="0">
                  <a:pos x="30" y="351"/>
                </a:cxn>
                <a:cxn ang="0">
                  <a:pos x="11" y="341"/>
                </a:cxn>
                <a:cxn ang="0">
                  <a:pos x="8" y="347"/>
                </a:cxn>
                <a:cxn ang="0">
                  <a:pos x="8" y="354"/>
                </a:cxn>
                <a:cxn ang="0">
                  <a:pos x="8" y="366"/>
                </a:cxn>
                <a:cxn ang="0">
                  <a:pos x="8" y="377"/>
                </a:cxn>
                <a:cxn ang="0">
                  <a:pos x="5" y="382"/>
                </a:cxn>
                <a:cxn ang="0">
                  <a:pos x="5" y="387"/>
                </a:cxn>
                <a:cxn ang="0">
                  <a:pos x="41" y="399"/>
                </a:cxn>
                <a:cxn ang="0">
                  <a:pos x="82" y="407"/>
                </a:cxn>
                <a:cxn ang="0">
                  <a:pos x="131" y="399"/>
                </a:cxn>
                <a:cxn ang="0">
                  <a:pos x="170" y="382"/>
                </a:cxn>
                <a:cxn ang="0">
                  <a:pos x="201" y="362"/>
                </a:cxn>
                <a:cxn ang="0">
                  <a:pos x="218" y="330"/>
                </a:cxn>
                <a:cxn ang="0">
                  <a:pos x="222" y="288"/>
                </a:cxn>
                <a:cxn ang="0">
                  <a:pos x="218" y="249"/>
                </a:cxn>
                <a:cxn ang="0">
                  <a:pos x="201" y="224"/>
                </a:cxn>
                <a:cxn ang="0">
                  <a:pos x="176" y="199"/>
                </a:cxn>
                <a:cxn ang="0">
                  <a:pos x="152" y="180"/>
                </a:cxn>
                <a:cxn ang="0">
                  <a:pos x="124" y="169"/>
                </a:cxn>
              </a:cxnLst>
              <a:rect l="0" t="0" r="r" b="b"/>
              <a:pathLst>
                <a:path w="222" h="407">
                  <a:moveTo>
                    <a:pt x="124" y="169"/>
                  </a:moveTo>
                  <a:lnTo>
                    <a:pt x="99" y="153"/>
                  </a:lnTo>
                  <a:lnTo>
                    <a:pt x="76" y="138"/>
                  </a:lnTo>
                  <a:lnTo>
                    <a:pt x="60" y="124"/>
                  </a:lnTo>
                  <a:lnTo>
                    <a:pt x="58" y="99"/>
                  </a:lnTo>
                  <a:lnTo>
                    <a:pt x="64" y="70"/>
                  </a:lnTo>
                  <a:lnTo>
                    <a:pt x="87" y="50"/>
                  </a:lnTo>
                  <a:lnTo>
                    <a:pt x="124" y="46"/>
                  </a:lnTo>
                  <a:lnTo>
                    <a:pt x="163" y="50"/>
                  </a:lnTo>
                  <a:lnTo>
                    <a:pt x="196" y="61"/>
                  </a:lnTo>
                  <a:lnTo>
                    <a:pt x="196" y="57"/>
                  </a:lnTo>
                  <a:lnTo>
                    <a:pt x="201" y="46"/>
                  </a:lnTo>
                  <a:lnTo>
                    <a:pt x="201" y="35"/>
                  </a:lnTo>
                  <a:lnTo>
                    <a:pt x="204" y="27"/>
                  </a:lnTo>
                  <a:lnTo>
                    <a:pt x="204" y="14"/>
                  </a:lnTo>
                  <a:lnTo>
                    <a:pt x="204" y="11"/>
                  </a:lnTo>
                  <a:lnTo>
                    <a:pt x="166" y="3"/>
                  </a:lnTo>
                  <a:lnTo>
                    <a:pt x="124" y="0"/>
                  </a:lnTo>
                  <a:lnTo>
                    <a:pt x="71" y="7"/>
                  </a:lnTo>
                  <a:lnTo>
                    <a:pt x="33" y="27"/>
                  </a:lnTo>
                  <a:lnTo>
                    <a:pt x="8" y="61"/>
                  </a:lnTo>
                  <a:lnTo>
                    <a:pt x="0" y="103"/>
                  </a:lnTo>
                  <a:lnTo>
                    <a:pt x="5" y="138"/>
                  </a:lnTo>
                  <a:lnTo>
                    <a:pt x="19" y="166"/>
                  </a:lnTo>
                  <a:lnTo>
                    <a:pt x="41" y="185"/>
                  </a:lnTo>
                  <a:lnTo>
                    <a:pt x="64" y="199"/>
                  </a:lnTo>
                  <a:lnTo>
                    <a:pt x="95" y="216"/>
                  </a:lnTo>
                  <a:lnTo>
                    <a:pt x="120" y="230"/>
                  </a:lnTo>
                  <a:lnTo>
                    <a:pt x="144" y="246"/>
                  </a:lnTo>
                  <a:lnTo>
                    <a:pt x="163" y="266"/>
                  </a:lnTo>
                  <a:lnTo>
                    <a:pt x="166" y="291"/>
                  </a:lnTo>
                  <a:lnTo>
                    <a:pt x="159" y="323"/>
                  </a:lnTo>
                  <a:lnTo>
                    <a:pt x="141" y="347"/>
                  </a:lnTo>
                  <a:lnTo>
                    <a:pt x="114" y="358"/>
                  </a:lnTo>
                  <a:lnTo>
                    <a:pt x="90" y="358"/>
                  </a:lnTo>
                  <a:lnTo>
                    <a:pt x="58" y="358"/>
                  </a:lnTo>
                  <a:lnTo>
                    <a:pt x="30" y="351"/>
                  </a:lnTo>
                  <a:lnTo>
                    <a:pt x="11" y="341"/>
                  </a:lnTo>
                  <a:lnTo>
                    <a:pt x="8" y="347"/>
                  </a:lnTo>
                  <a:lnTo>
                    <a:pt x="8" y="354"/>
                  </a:lnTo>
                  <a:lnTo>
                    <a:pt x="8" y="366"/>
                  </a:lnTo>
                  <a:lnTo>
                    <a:pt x="8" y="377"/>
                  </a:lnTo>
                  <a:lnTo>
                    <a:pt x="5" y="382"/>
                  </a:lnTo>
                  <a:lnTo>
                    <a:pt x="5" y="387"/>
                  </a:lnTo>
                  <a:lnTo>
                    <a:pt x="41" y="399"/>
                  </a:lnTo>
                  <a:lnTo>
                    <a:pt x="82" y="407"/>
                  </a:lnTo>
                  <a:lnTo>
                    <a:pt x="131" y="399"/>
                  </a:lnTo>
                  <a:lnTo>
                    <a:pt x="170" y="382"/>
                  </a:lnTo>
                  <a:lnTo>
                    <a:pt x="201" y="362"/>
                  </a:lnTo>
                  <a:lnTo>
                    <a:pt x="218" y="330"/>
                  </a:lnTo>
                  <a:lnTo>
                    <a:pt x="222" y="288"/>
                  </a:lnTo>
                  <a:lnTo>
                    <a:pt x="218" y="249"/>
                  </a:lnTo>
                  <a:lnTo>
                    <a:pt x="201" y="224"/>
                  </a:lnTo>
                  <a:lnTo>
                    <a:pt x="176" y="199"/>
                  </a:lnTo>
                  <a:lnTo>
                    <a:pt x="152" y="180"/>
                  </a:lnTo>
                  <a:lnTo>
                    <a:pt x="124" y="169"/>
                  </a:lnTo>
                  <a:close/>
                </a:path>
              </a:pathLst>
            </a:custGeom>
            <a:solidFill>
              <a:srgbClr val="FFFFFF"/>
            </a:solidFill>
            <a:ln w="9525">
              <a:noFill/>
              <a:round/>
              <a:headEnd/>
              <a:tailEnd/>
            </a:ln>
          </p:spPr>
          <p:txBody>
            <a:bodyPr/>
            <a:lstStyle/>
            <a:p>
              <a:endParaRPr lang="da-DK"/>
            </a:p>
          </p:txBody>
        </p:sp>
        <p:sp>
          <p:nvSpPr>
            <p:cNvPr id="1070" name="Freeform 46"/>
            <p:cNvSpPr>
              <a:spLocks/>
            </p:cNvSpPr>
            <p:nvPr userDrawn="1"/>
          </p:nvSpPr>
          <p:spPr bwMode="auto">
            <a:xfrm>
              <a:off x="5389" y="4099"/>
              <a:ext cx="32" cy="58"/>
            </a:xfrm>
            <a:custGeom>
              <a:avLst/>
              <a:gdLst/>
              <a:ahLst/>
              <a:cxnLst>
                <a:cxn ang="0">
                  <a:pos x="124" y="169"/>
                </a:cxn>
                <a:cxn ang="0">
                  <a:pos x="99" y="153"/>
                </a:cxn>
                <a:cxn ang="0">
                  <a:pos x="76" y="138"/>
                </a:cxn>
                <a:cxn ang="0">
                  <a:pos x="60" y="124"/>
                </a:cxn>
                <a:cxn ang="0">
                  <a:pos x="58" y="99"/>
                </a:cxn>
                <a:cxn ang="0">
                  <a:pos x="64" y="70"/>
                </a:cxn>
                <a:cxn ang="0">
                  <a:pos x="87" y="50"/>
                </a:cxn>
                <a:cxn ang="0">
                  <a:pos x="124" y="46"/>
                </a:cxn>
                <a:cxn ang="0">
                  <a:pos x="163" y="50"/>
                </a:cxn>
                <a:cxn ang="0">
                  <a:pos x="196" y="61"/>
                </a:cxn>
                <a:cxn ang="0">
                  <a:pos x="196" y="57"/>
                </a:cxn>
                <a:cxn ang="0">
                  <a:pos x="201" y="46"/>
                </a:cxn>
                <a:cxn ang="0">
                  <a:pos x="201" y="35"/>
                </a:cxn>
                <a:cxn ang="0">
                  <a:pos x="204" y="27"/>
                </a:cxn>
                <a:cxn ang="0">
                  <a:pos x="204" y="14"/>
                </a:cxn>
                <a:cxn ang="0">
                  <a:pos x="204" y="11"/>
                </a:cxn>
                <a:cxn ang="0">
                  <a:pos x="166" y="3"/>
                </a:cxn>
                <a:cxn ang="0">
                  <a:pos x="124" y="0"/>
                </a:cxn>
                <a:cxn ang="0">
                  <a:pos x="71" y="7"/>
                </a:cxn>
                <a:cxn ang="0">
                  <a:pos x="33" y="27"/>
                </a:cxn>
                <a:cxn ang="0">
                  <a:pos x="8" y="61"/>
                </a:cxn>
                <a:cxn ang="0">
                  <a:pos x="0" y="103"/>
                </a:cxn>
                <a:cxn ang="0">
                  <a:pos x="5" y="138"/>
                </a:cxn>
                <a:cxn ang="0">
                  <a:pos x="19" y="166"/>
                </a:cxn>
                <a:cxn ang="0">
                  <a:pos x="41" y="185"/>
                </a:cxn>
                <a:cxn ang="0">
                  <a:pos x="64" y="199"/>
                </a:cxn>
                <a:cxn ang="0">
                  <a:pos x="95" y="216"/>
                </a:cxn>
                <a:cxn ang="0">
                  <a:pos x="120" y="230"/>
                </a:cxn>
                <a:cxn ang="0">
                  <a:pos x="144" y="246"/>
                </a:cxn>
                <a:cxn ang="0">
                  <a:pos x="163" y="266"/>
                </a:cxn>
                <a:cxn ang="0">
                  <a:pos x="166" y="291"/>
                </a:cxn>
                <a:cxn ang="0">
                  <a:pos x="159" y="323"/>
                </a:cxn>
                <a:cxn ang="0">
                  <a:pos x="141" y="347"/>
                </a:cxn>
                <a:cxn ang="0">
                  <a:pos x="114" y="358"/>
                </a:cxn>
                <a:cxn ang="0">
                  <a:pos x="90" y="358"/>
                </a:cxn>
                <a:cxn ang="0">
                  <a:pos x="58" y="358"/>
                </a:cxn>
                <a:cxn ang="0">
                  <a:pos x="30" y="351"/>
                </a:cxn>
                <a:cxn ang="0">
                  <a:pos x="11" y="341"/>
                </a:cxn>
                <a:cxn ang="0">
                  <a:pos x="8" y="347"/>
                </a:cxn>
                <a:cxn ang="0">
                  <a:pos x="8" y="354"/>
                </a:cxn>
                <a:cxn ang="0">
                  <a:pos x="8" y="366"/>
                </a:cxn>
                <a:cxn ang="0">
                  <a:pos x="8" y="377"/>
                </a:cxn>
                <a:cxn ang="0">
                  <a:pos x="5" y="382"/>
                </a:cxn>
                <a:cxn ang="0">
                  <a:pos x="5" y="387"/>
                </a:cxn>
                <a:cxn ang="0">
                  <a:pos x="41" y="399"/>
                </a:cxn>
                <a:cxn ang="0">
                  <a:pos x="82" y="407"/>
                </a:cxn>
                <a:cxn ang="0">
                  <a:pos x="131" y="399"/>
                </a:cxn>
                <a:cxn ang="0">
                  <a:pos x="170" y="382"/>
                </a:cxn>
                <a:cxn ang="0">
                  <a:pos x="201" y="362"/>
                </a:cxn>
                <a:cxn ang="0">
                  <a:pos x="218" y="330"/>
                </a:cxn>
                <a:cxn ang="0">
                  <a:pos x="222" y="288"/>
                </a:cxn>
                <a:cxn ang="0">
                  <a:pos x="218" y="249"/>
                </a:cxn>
                <a:cxn ang="0">
                  <a:pos x="201" y="224"/>
                </a:cxn>
                <a:cxn ang="0">
                  <a:pos x="176" y="199"/>
                </a:cxn>
                <a:cxn ang="0">
                  <a:pos x="152" y="180"/>
                </a:cxn>
                <a:cxn ang="0">
                  <a:pos x="124" y="169"/>
                </a:cxn>
              </a:cxnLst>
              <a:rect l="0" t="0" r="r" b="b"/>
              <a:pathLst>
                <a:path w="222" h="407">
                  <a:moveTo>
                    <a:pt x="124" y="169"/>
                  </a:moveTo>
                  <a:lnTo>
                    <a:pt x="99" y="153"/>
                  </a:lnTo>
                  <a:lnTo>
                    <a:pt x="76" y="138"/>
                  </a:lnTo>
                  <a:lnTo>
                    <a:pt x="60" y="124"/>
                  </a:lnTo>
                  <a:lnTo>
                    <a:pt x="58" y="99"/>
                  </a:lnTo>
                  <a:lnTo>
                    <a:pt x="64" y="70"/>
                  </a:lnTo>
                  <a:lnTo>
                    <a:pt x="87" y="50"/>
                  </a:lnTo>
                  <a:lnTo>
                    <a:pt x="124" y="46"/>
                  </a:lnTo>
                  <a:lnTo>
                    <a:pt x="163" y="50"/>
                  </a:lnTo>
                  <a:lnTo>
                    <a:pt x="196" y="61"/>
                  </a:lnTo>
                  <a:lnTo>
                    <a:pt x="196" y="57"/>
                  </a:lnTo>
                  <a:lnTo>
                    <a:pt x="201" y="46"/>
                  </a:lnTo>
                  <a:lnTo>
                    <a:pt x="201" y="35"/>
                  </a:lnTo>
                  <a:lnTo>
                    <a:pt x="204" y="27"/>
                  </a:lnTo>
                  <a:lnTo>
                    <a:pt x="204" y="14"/>
                  </a:lnTo>
                  <a:lnTo>
                    <a:pt x="204" y="11"/>
                  </a:lnTo>
                  <a:lnTo>
                    <a:pt x="166" y="3"/>
                  </a:lnTo>
                  <a:lnTo>
                    <a:pt x="124" y="0"/>
                  </a:lnTo>
                  <a:lnTo>
                    <a:pt x="71" y="7"/>
                  </a:lnTo>
                  <a:lnTo>
                    <a:pt x="33" y="27"/>
                  </a:lnTo>
                  <a:lnTo>
                    <a:pt x="8" y="61"/>
                  </a:lnTo>
                  <a:lnTo>
                    <a:pt x="0" y="103"/>
                  </a:lnTo>
                  <a:lnTo>
                    <a:pt x="5" y="138"/>
                  </a:lnTo>
                  <a:lnTo>
                    <a:pt x="19" y="166"/>
                  </a:lnTo>
                  <a:lnTo>
                    <a:pt x="41" y="185"/>
                  </a:lnTo>
                  <a:lnTo>
                    <a:pt x="64" y="199"/>
                  </a:lnTo>
                  <a:lnTo>
                    <a:pt x="95" y="216"/>
                  </a:lnTo>
                  <a:lnTo>
                    <a:pt x="120" y="230"/>
                  </a:lnTo>
                  <a:lnTo>
                    <a:pt x="144" y="246"/>
                  </a:lnTo>
                  <a:lnTo>
                    <a:pt x="163" y="266"/>
                  </a:lnTo>
                  <a:lnTo>
                    <a:pt x="166" y="291"/>
                  </a:lnTo>
                  <a:lnTo>
                    <a:pt x="159" y="323"/>
                  </a:lnTo>
                  <a:lnTo>
                    <a:pt x="141" y="347"/>
                  </a:lnTo>
                  <a:lnTo>
                    <a:pt x="114" y="358"/>
                  </a:lnTo>
                  <a:lnTo>
                    <a:pt x="90" y="358"/>
                  </a:lnTo>
                  <a:lnTo>
                    <a:pt x="58" y="358"/>
                  </a:lnTo>
                  <a:lnTo>
                    <a:pt x="30" y="351"/>
                  </a:lnTo>
                  <a:lnTo>
                    <a:pt x="11" y="341"/>
                  </a:lnTo>
                  <a:lnTo>
                    <a:pt x="8" y="347"/>
                  </a:lnTo>
                  <a:lnTo>
                    <a:pt x="8" y="354"/>
                  </a:lnTo>
                  <a:lnTo>
                    <a:pt x="8" y="366"/>
                  </a:lnTo>
                  <a:lnTo>
                    <a:pt x="8" y="377"/>
                  </a:lnTo>
                  <a:lnTo>
                    <a:pt x="5" y="382"/>
                  </a:lnTo>
                  <a:lnTo>
                    <a:pt x="5" y="387"/>
                  </a:lnTo>
                  <a:lnTo>
                    <a:pt x="41" y="399"/>
                  </a:lnTo>
                  <a:lnTo>
                    <a:pt x="82" y="407"/>
                  </a:lnTo>
                  <a:lnTo>
                    <a:pt x="131" y="399"/>
                  </a:lnTo>
                  <a:lnTo>
                    <a:pt x="170" y="382"/>
                  </a:lnTo>
                  <a:lnTo>
                    <a:pt x="201" y="362"/>
                  </a:lnTo>
                  <a:lnTo>
                    <a:pt x="218" y="330"/>
                  </a:lnTo>
                  <a:lnTo>
                    <a:pt x="222" y="288"/>
                  </a:lnTo>
                  <a:lnTo>
                    <a:pt x="218" y="249"/>
                  </a:lnTo>
                  <a:lnTo>
                    <a:pt x="201" y="224"/>
                  </a:lnTo>
                  <a:lnTo>
                    <a:pt x="176" y="199"/>
                  </a:lnTo>
                  <a:lnTo>
                    <a:pt x="152" y="180"/>
                  </a:lnTo>
                  <a:lnTo>
                    <a:pt x="124" y="169"/>
                  </a:lnTo>
                </a:path>
              </a:pathLst>
            </a:custGeom>
            <a:noFill/>
            <a:ln w="0">
              <a:noFill/>
              <a:prstDash val="solid"/>
              <a:round/>
              <a:headEnd/>
              <a:tailEnd/>
            </a:ln>
          </p:spPr>
          <p:txBody>
            <a:bodyPr/>
            <a:lstStyle/>
            <a:p>
              <a:endParaRPr lang="da-DK"/>
            </a:p>
          </p:txBody>
        </p:sp>
        <p:sp>
          <p:nvSpPr>
            <p:cNvPr id="1071" name="Freeform 47"/>
            <p:cNvSpPr>
              <a:spLocks/>
            </p:cNvSpPr>
            <p:nvPr userDrawn="1"/>
          </p:nvSpPr>
          <p:spPr bwMode="auto">
            <a:xfrm>
              <a:off x="5431" y="4100"/>
              <a:ext cx="42" cy="56"/>
            </a:xfrm>
            <a:custGeom>
              <a:avLst/>
              <a:gdLst/>
              <a:ahLst/>
              <a:cxnLst>
                <a:cxn ang="0">
                  <a:pos x="0" y="47"/>
                </a:cxn>
                <a:cxn ang="0">
                  <a:pos x="11" y="47"/>
                </a:cxn>
                <a:cxn ang="0">
                  <a:pos x="42" y="47"/>
                </a:cxn>
                <a:cxn ang="0">
                  <a:pos x="79" y="47"/>
                </a:cxn>
                <a:cxn ang="0">
                  <a:pos x="106"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2" y="396"/>
                </a:cxn>
                <a:cxn ang="0">
                  <a:pos x="147" y="396"/>
                </a:cxn>
                <a:cxn ang="0">
                  <a:pos x="160" y="396"/>
                </a:cxn>
                <a:cxn ang="0">
                  <a:pos x="167"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5" y="47"/>
                </a:cxn>
                <a:cxn ang="0">
                  <a:pos x="216" y="47"/>
                </a:cxn>
                <a:cxn ang="0">
                  <a:pos x="250" y="47"/>
                </a:cxn>
                <a:cxn ang="0">
                  <a:pos x="279" y="47"/>
                </a:cxn>
                <a:cxn ang="0">
                  <a:pos x="294" y="47"/>
                </a:cxn>
                <a:cxn ang="0">
                  <a:pos x="294" y="43"/>
                </a:cxn>
                <a:cxn ang="0">
                  <a:pos x="294" y="35"/>
                </a:cxn>
                <a:cxn ang="0">
                  <a:pos x="294" y="24"/>
                </a:cxn>
                <a:cxn ang="0">
                  <a:pos x="294" y="16"/>
                </a:cxn>
                <a:cxn ang="0">
                  <a:pos x="294" y="8"/>
                </a:cxn>
                <a:cxn ang="0">
                  <a:pos x="294" y="0"/>
                </a:cxn>
                <a:cxn ang="0">
                  <a:pos x="279" y="0"/>
                </a:cxn>
                <a:cxn ang="0">
                  <a:pos x="244" y="0"/>
                </a:cxn>
                <a:cxn ang="0">
                  <a:pos x="199" y="0"/>
                </a:cxn>
                <a:cxn ang="0">
                  <a:pos x="147" y="0"/>
                </a:cxn>
                <a:cxn ang="0">
                  <a:pos x="90" y="0"/>
                </a:cxn>
                <a:cxn ang="0">
                  <a:pos x="46"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2" y="47"/>
                  </a:lnTo>
                  <a:lnTo>
                    <a:pt x="79" y="47"/>
                  </a:lnTo>
                  <a:lnTo>
                    <a:pt x="106"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2" y="396"/>
                  </a:lnTo>
                  <a:lnTo>
                    <a:pt x="147" y="396"/>
                  </a:lnTo>
                  <a:lnTo>
                    <a:pt x="160" y="396"/>
                  </a:lnTo>
                  <a:lnTo>
                    <a:pt x="167"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5" y="47"/>
                  </a:lnTo>
                  <a:lnTo>
                    <a:pt x="216" y="47"/>
                  </a:lnTo>
                  <a:lnTo>
                    <a:pt x="250" y="47"/>
                  </a:lnTo>
                  <a:lnTo>
                    <a:pt x="279" y="47"/>
                  </a:lnTo>
                  <a:lnTo>
                    <a:pt x="294" y="47"/>
                  </a:lnTo>
                  <a:lnTo>
                    <a:pt x="294" y="43"/>
                  </a:lnTo>
                  <a:lnTo>
                    <a:pt x="294" y="35"/>
                  </a:lnTo>
                  <a:lnTo>
                    <a:pt x="294" y="24"/>
                  </a:lnTo>
                  <a:lnTo>
                    <a:pt x="294" y="16"/>
                  </a:lnTo>
                  <a:lnTo>
                    <a:pt x="294" y="8"/>
                  </a:lnTo>
                  <a:lnTo>
                    <a:pt x="294" y="0"/>
                  </a:lnTo>
                  <a:lnTo>
                    <a:pt x="279" y="0"/>
                  </a:lnTo>
                  <a:lnTo>
                    <a:pt x="244" y="0"/>
                  </a:lnTo>
                  <a:lnTo>
                    <a:pt x="199" y="0"/>
                  </a:lnTo>
                  <a:lnTo>
                    <a:pt x="147" y="0"/>
                  </a:lnTo>
                  <a:lnTo>
                    <a:pt x="90" y="0"/>
                  </a:lnTo>
                  <a:lnTo>
                    <a:pt x="46" y="0"/>
                  </a:lnTo>
                  <a:lnTo>
                    <a:pt x="11" y="0"/>
                  </a:lnTo>
                  <a:lnTo>
                    <a:pt x="0" y="0"/>
                  </a:lnTo>
                  <a:lnTo>
                    <a:pt x="0" y="8"/>
                  </a:lnTo>
                  <a:lnTo>
                    <a:pt x="0" y="16"/>
                  </a:lnTo>
                  <a:lnTo>
                    <a:pt x="0" y="24"/>
                  </a:lnTo>
                  <a:lnTo>
                    <a:pt x="0" y="35"/>
                  </a:lnTo>
                  <a:lnTo>
                    <a:pt x="0" y="43"/>
                  </a:lnTo>
                  <a:lnTo>
                    <a:pt x="0" y="47"/>
                  </a:lnTo>
                  <a:close/>
                </a:path>
              </a:pathLst>
            </a:custGeom>
            <a:solidFill>
              <a:srgbClr val="FFFFFF"/>
            </a:solidFill>
            <a:ln w="9525">
              <a:noFill/>
              <a:round/>
              <a:headEnd/>
              <a:tailEnd/>
            </a:ln>
          </p:spPr>
          <p:txBody>
            <a:bodyPr/>
            <a:lstStyle/>
            <a:p>
              <a:endParaRPr lang="da-DK"/>
            </a:p>
          </p:txBody>
        </p:sp>
        <p:sp>
          <p:nvSpPr>
            <p:cNvPr id="1072" name="Freeform 48"/>
            <p:cNvSpPr>
              <a:spLocks/>
            </p:cNvSpPr>
            <p:nvPr userDrawn="1"/>
          </p:nvSpPr>
          <p:spPr bwMode="auto">
            <a:xfrm>
              <a:off x="5431" y="4100"/>
              <a:ext cx="42" cy="56"/>
            </a:xfrm>
            <a:custGeom>
              <a:avLst/>
              <a:gdLst/>
              <a:ahLst/>
              <a:cxnLst>
                <a:cxn ang="0">
                  <a:pos x="0" y="47"/>
                </a:cxn>
                <a:cxn ang="0">
                  <a:pos x="11" y="47"/>
                </a:cxn>
                <a:cxn ang="0">
                  <a:pos x="42" y="47"/>
                </a:cxn>
                <a:cxn ang="0">
                  <a:pos x="79" y="47"/>
                </a:cxn>
                <a:cxn ang="0">
                  <a:pos x="106" y="47"/>
                </a:cxn>
                <a:cxn ang="0">
                  <a:pos x="121" y="47"/>
                </a:cxn>
                <a:cxn ang="0">
                  <a:pos x="121" y="61"/>
                </a:cxn>
                <a:cxn ang="0">
                  <a:pos x="121" y="93"/>
                </a:cxn>
                <a:cxn ang="0">
                  <a:pos x="121" y="139"/>
                </a:cxn>
                <a:cxn ang="0">
                  <a:pos x="121" y="193"/>
                </a:cxn>
                <a:cxn ang="0">
                  <a:pos x="121" y="252"/>
                </a:cxn>
                <a:cxn ang="0">
                  <a:pos x="121" y="305"/>
                </a:cxn>
                <a:cxn ang="0">
                  <a:pos x="121" y="351"/>
                </a:cxn>
                <a:cxn ang="0">
                  <a:pos x="121" y="379"/>
                </a:cxn>
                <a:cxn ang="0">
                  <a:pos x="121" y="396"/>
                </a:cxn>
                <a:cxn ang="0">
                  <a:pos x="125" y="396"/>
                </a:cxn>
                <a:cxn ang="0">
                  <a:pos x="132" y="396"/>
                </a:cxn>
                <a:cxn ang="0">
                  <a:pos x="147" y="396"/>
                </a:cxn>
                <a:cxn ang="0">
                  <a:pos x="160" y="396"/>
                </a:cxn>
                <a:cxn ang="0">
                  <a:pos x="167" y="396"/>
                </a:cxn>
                <a:cxn ang="0">
                  <a:pos x="173" y="396"/>
                </a:cxn>
                <a:cxn ang="0">
                  <a:pos x="173" y="379"/>
                </a:cxn>
                <a:cxn ang="0">
                  <a:pos x="173" y="351"/>
                </a:cxn>
                <a:cxn ang="0">
                  <a:pos x="173" y="305"/>
                </a:cxn>
                <a:cxn ang="0">
                  <a:pos x="173" y="252"/>
                </a:cxn>
                <a:cxn ang="0">
                  <a:pos x="173" y="193"/>
                </a:cxn>
                <a:cxn ang="0">
                  <a:pos x="173" y="139"/>
                </a:cxn>
                <a:cxn ang="0">
                  <a:pos x="173" y="93"/>
                </a:cxn>
                <a:cxn ang="0">
                  <a:pos x="173" y="61"/>
                </a:cxn>
                <a:cxn ang="0">
                  <a:pos x="173" y="47"/>
                </a:cxn>
                <a:cxn ang="0">
                  <a:pos x="185" y="47"/>
                </a:cxn>
                <a:cxn ang="0">
                  <a:pos x="216" y="47"/>
                </a:cxn>
                <a:cxn ang="0">
                  <a:pos x="250" y="47"/>
                </a:cxn>
                <a:cxn ang="0">
                  <a:pos x="279" y="47"/>
                </a:cxn>
                <a:cxn ang="0">
                  <a:pos x="294" y="47"/>
                </a:cxn>
                <a:cxn ang="0">
                  <a:pos x="294" y="43"/>
                </a:cxn>
                <a:cxn ang="0">
                  <a:pos x="294" y="35"/>
                </a:cxn>
                <a:cxn ang="0">
                  <a:pos x="294" y="24"/>
                </a:cxn>
                <a:cxn ang="0">
                  <a:pos x="294" y="16"/>
                </a:cxn>
                <a:cxn ang="0">
                  <a:pos x="294" y="8"/>
                </a:cxn>
                <a:cxn ang="0">
                  <a:pos x="294" y="0"/>
                </a:cxn>
                <a:cxn ang="0">
                  <a:pos x="279" y="0"/>
                </a:cxn>
                <a:cxn ang="0">
                  <a:pos x="244" y="0"/>
                </a:cxn>
                <a:cxn ang="0">
                  <a:pos x="199" y="0"/>
                </a:cxn>
                <a:cxn ang="0">
                  <a:pos x="147" y="0"/>
                </a:cxn>
                <a:cxn ang="0">
                  <a:pos x="90" y="0"/>
                </a:cxn>
                <a:cxn ang="0">
                  <a:pos x="46" y="0"/>
                </a:cxn>
                <a:cxn ang="0">
                  <a:pos x="11" y="0"/>
                </a:cxn>
                <a:cxn ang="0">
                  <a:pos x="0" y="0"/>
                </a:cxn>
                <a:cxn ang="0">
                  <a:pos x="0" y="8"/>
                </a:cxn>
                <a:cxn ang="0">
                  <a:pos x="0" y="16"/>
                </a:cxn>
                <a:cxn ang="0">
                  <a:pos x="0" y="24"/>
                </a:cxn>
                <a:cxn ang="0">
                  <a:pos x="0" y="35"/>
                </a:cxn>
                <a:cxn ang="0">
                  <a:pos x="0" y="43"/>
                </a:cxn>
                <a:cxn ang="0">
                  <a:pos x="0" y="47"/>
                </a:cxn>
              </a:cxnLst>
              <a:rect l="0" t="0" r="r" b="b"/>
              <a:pathLst>
                <a:path w="294" h="396">
                  <a:moveTo>
                    <a:pt x="0" y="47"/>
                  </a:moveTo>
                  <a:lnTo>
                    <a:pt x="11" y="47"/>
                  </a:lnTo>
                  <a:lnTo>
                    <a:pt x="42" y="47"/>
                  </a:lnTo>
                  <a:lnTo>
                    <a:pt x="79" y="47"/>
                  </a:lnTo>
                  <a:lnTo>
                    <a:pt x="106" y="47"/>
                  </a:lnTo>
                  <a:lnTo>
                    <a:pt x="121" y="47"/>
                  </a:lnTo>
                  <a:lnTo>
                    <a:pt x="121" y="61"/>
                  </a:lnTo>
                  <a:lnTo>
                    <a:pt x="121" y="93"/>
                  </a:lnTo>
                  <a:lnTo>
                    <a:pt x="121" y="139"/>
                  </a:lnTo>
                  <a:lnTo>
                    <a:pt x="121" y="193"/>
                  </a:lnTo>
                  <a:lnTo>
                    <a:pt x="121" y="252"/>
                  </a:lnTo>
                  <a:lnTo>
                    <a:pt x="121" y="305"/>
                  </a:lnTo>
                  <a:lnTo>
                    <a:pt x="121" y="351"/>
                  </a:lnTo>
                  <a:lnTo>
                    <a:pt x="121" y="379"/>
                  </a:lnTo>
                  <a:lnTo>
                    <a:pt x="121" y="396"/>
                  </a:lnTo>
                  <a:lnTo>
                    <a:pt x="125" y="396"/>
                  </a:lnTo>
                  <a:lnTo>
                    <a:pt x="132" y="396"/>
                  </a:lnTo>
                  <a:lnTo>
                    <a:pt x="147" y="396"/>
                  </a:lnTo>
                  <a:lnTo>
                    <a:pt x="160" y="396"/>
                  </a:lnTo>
                  <a:lnTo>
                    <a:pt x="167" y="396"/>
                  </a:lnTo>
                  <a:lnTo>
                    <a:pt x="173" y="396"/>
                  </a:lnTo>
                  <a:lnTo>
                    <a:pt x="173" y="379"/>
                  </a:lnTo>
                  <a:lnTo>
                    <a:pt x="173" y="351"/>
                  </a:lnTo>
                  <a:lnTo>
                    <a:pt x="173" y="305"/>
                  </a:lnTo>
                  <a:lnTo>
                    <a:pt x="173" y="252"/>
                  </a:lnTo>
                  <a:lnTo>
                    <a:pt x="173" y="193"/>
                  </a:lnTo>
                  <a:lnTo>
                    <a:pt x="173" y="139"/>
                  </a:lnTo>
                  <a:lnTo>
                    <a:pt x="173" y="93"/>
                  </a:lnTo>
                  <a:lnTo>
                    <a:pt x="173" y="61"/>
                  </a:lnTo>
                  <a:lnTo>
                    <a:pt x="173" y="47"/>
                  </a:lnTo>
                  <a:lnTo>
                    <a:pt x="185" y="47"/>
                  </a:lnTo>
                  <a:lnTo>
                    <a:pt x="216" y="47"/>
                  </a:lnTo>
                  <a:lnTo>
                    <a:pt x="250" y="47"/>
                  </a:lnTo>
                  <a:lnTo>
                    <a:pt x="279" y="47"/>
                  </a:lnTo>
                  <a:lnTo>
                    <a:pt x="294" y="47"/>
                  </a:lnTo>
                  <a:lnTo>
                    <a:pt x="294" y="43"/>
                  </a:lnTo>
                  <a:lnTo>
                    <a:pt x="294" y="35"/>
                  </a:lnTo>
                  <a:lnTo>
                    <a:pt x="294" y="24"/>
                  </a:lnTo>
                  <a:lnTo>
                    <a:pt x="294" y="16"/>
                  </a:lnTo>
                  <a:lnTo>
                    <a:pt x="294" y="8"/>
                  </a:lnTo>
                  <a:lnTo>
                    <a:pt x="294" y="0"/>
                  </a:lnTo>
                  <a:lnTo>
                    <a:pt x="279" y="0"/>
                  </a:lnTo>
                  <a:lnTo>
                    <a:pt x="244" y="0"/>
                  </a:lnTo>
                  <a:lnTo>
                    <a:pt x="199" y="0"/>
                  </a:lnTo>
                  <a:lnTo>
                    <a:pt x="147" y="0"/>
                  </a:lnTo>
                  <a:lnTo>
                    <a:pt x="90" y="0"/>
                  </a:lnTo>
                  <a:lnTo>
                    <a:pt x="46" y="0"/>
                  </a:lnTo>
                  <a:lnTo>
                    <a:pt x="11" y="0"/>
                  </a:lnTo>
                  <a:lnTo>
                    <a:pt x="0" y="0"/>
                  </a:lnTo>
                  <a:lnTo>
                    <a:pt x="0" y="8"/>
                  </a:lnTo>
                  <a:lnTo>
                    <a:pt x="0" y="16"/>
                  </a:lnTo>
                  <a:lnTo>
                    <a:pt x="0" y="24"/>
                  </a:lnTo>
                  <a:lnTo>
                    <a:pt x="0" y="35"/>
                  </a:lnTo>
                  <a:lnTo>
                    <a:pt x="0" y="43"/>
                  </a:lnTo>
                  <a:lnTo>
                    <a:pt x="0" y="47"/>
                  </a:lnTo>
                </a:path>
              </a:pathLst>
            </a:custGeom>
            <a:noFill/>
            <a:ln w="0">
              <a:noFill/>
              <a:prstDash val="solid"/>
              <a:round/>
              <a:headEnd/>
              <a:tailEnd/>
            </a:ln>
          </p:spPr>
          <p:txBody>
            <a:bodyPr/>
            <a:lstStyle/>
            <a:p>
              <a:endParaRPr lang="da-DK"/>
            </a:p>
          </p:txBody>
        </p:sp>
        <p:sp>
          <p:nvSpPr>
            <p:cNvPr id="1073" name="Freeform 49"/>
            <p:cNvSpPr>
              <a:spLocks/>
            </p:cNvSpPr>
            <p:nvPr userDrawn="1"/>
          </p:nvSpPr>
          <p:spPr bwMode="auto">
            <a:xfrm>
              <a:off x="5488" y="4100"/>
              <a:ext cx="7" cy="56"/>
            </a:xfrm>
            <a:custGeom>
              <a:avLst/>
              <a:gdLst/>
              <a:ahLst/>
              <a:cxnLst>
                <a:cxn ang="0">
                  <a:pos x="0" y="396"/>
                </a:cxn>
                <a:cxn ang="0">
                  <a:pos x="6" y="396"/>
                </a:cxn>
                <a:cxn ang="0">
                  <a:pos x="13" y="396"/>
                </a:cxn>
                <a:cxn ang="0">
                  <a:pos x="24"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4" y="0"/>
                </a:cxn>
                <a:cxn ang="0">
                  <a:pos x="13" y="0"/>
                </a:cxn>
                <a:cxn ang="0">
                  <a:pos x="6"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6" y="396"/>
                  </a:lnTo>
                  <a:lnTo>
                    <a:pt x="13" y="396"/>
                  </a:lnTo>
                  <a:lnTo>
                    <a:pt x="24"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4" y="0"/>
                  </a:lnTo>
                  <a:lnTo>
                    <a:pt x="13" y="0"/>
                  </a:lnTo>
                  <a:lnTo>
                    <a:pt x="6" y="0"/>
                  </a:lnTo>
                  <a:lnTo>
                    <a:pt x="0" y="0"/>
                  </a:lnTo>
                  <a:lnTo>
                    <a:pt x="0" y="16"/>
                  </a:lnTo>
                  <a:lnTo>
                    <a:pt x="0" y="54"/>
                  </a:lnTo>
                  <a:lnTo>
                    <a:pt x="0" y="104"/>
                  </a:lnTo>
                  <a:lnTo>
                    <a:pt x="0" y="166"/>
                  </a:lnTo>
                  <a:lnTo>
                    <a:pt x="0" y="232"/>
                  </a:lnTo>
                  <a:lnTo>
                    <a:pt x="0" y="293"/>
                  </a:lnTo>
                  <a:lnTo>
                    <a:pt x="0" y="348"/>
                  </a:lnTo>
                  <a:lnTo>
                    <a:pt x="0" y="379"/>
                  </a:lnTo>
                  <a:lnTo>
                    <a:pt x="0" y="396"/>
                  </a:lnTo>
                  <a:close/>
                </a:path>
              </a:pathLst>
            </a:custGeom>
            <a:solidFill>
              <a:srgbClr val="FFFFFF"/>
            </a:solidFill>
            <a:ln w="9525">
              <a:noFill/>
              <a:round/>
              <a:headEnd/>
              <a:tailEnd/>
            </a:ln>
          </p:spPr>
          <p:txBody>
            <a:bodyPr/>
            <a:lstStyle/>
            <a:p>
              <a:endParaRPr lang="da-DK"/>
            </a:p>
          </p:txBody>
        </p:sp>
        <p:sp>
          <p:nvSpPr>
            <p:cNvPr id="1074" name="Freeform 50"/>
            <p:cNvSpPr>
              <a:spLocks/>
            </p:cNvSpPr>
            <p:nvPr userDrawn="1"/>
          </p:nvSpPr>
          <p:spPr bwMode="auto">
            <a:xfrm>
              <a:off x="5488" y="4100"/>
              <a:ext cx="7" cy="56"/>
            </a:xfrm>
            <a:custGeom>
              <a:avLst/>
              <a:gdLst/>
              <a:ahLst/>
              <a:cxnLst>
                <a:cxn ang="0">
                  <a:pos x="0" y="396"/>
                </a:cxn>
                <a:cxn ang="0">
                  <a:pos x="6" y="396"/>
                </a:cxn>
                <a:cxn ang="0">
                  <a:pos x="13" y="396"/>
                </a:cxn>
                <a:cxn ang="0">
                  <a:pos x="24" y="396"/>
                </a:cxn>
                <a:cxn ang="0">
                  <a:pos x="38" y="396"/>
                </a:cxn>
                <a:cxn ang="0">
                  <a:pos x="49" y="396"/>
                </a:cxn>
                <a:cxn ang="0">
                  <a:pos x="52" y="396"/>
                </a:cxn>
                <a:cxn ang="0">
                  <a:pos x="52" y="379"/>
                </a:cxn>
                <a:cxn ang="0">
                  <a:pos x="52" y="348"/>
                </a:cxn>
                <a:cxn ang="0">
                  <a:pos x="52" y="293"/>
                </a:cxn>
                <a:cxn ang="0">
                  <a:pos x="52" y="232"/>
                </a:cxn>
                <a:cxn ang="0">
                  <a:pos x="52" y="166"/>
                </a:cxn>
                <a:cxn ang="0">
                  <a:pos x="52" y="104"/>
                </a:cxn>
                <a:cxn ang="0">
                  <a:pos x="52" y="54"/>
                </a:cxn>
                <a:cxn ang="0">
                  <a:pos x="52" y="16"/>
                </a:cxn>
                <a:cxn ang="0">
                  <a:pos x="52" y="0"/>
                </a:cxn>
                <a:cxn ang="0">
                  <a:pos x="49" y="0"/>
                </a:cxn>
                <a:cxn ang="0">
                  <a:pos x="38" y="0"/>
                </a:cxn>
                <a:cxn ang="0">
                  <a:pos x="24" y="0"/>
                </a:cxn>
                <a:cxn ang="0">
                  <a:pos x="13" y="0"/>
                </a:cxn>
                <a:cxn ang="0">
                  <a:pos x="6" y="0"/>
                </a:cxn>
                <a:cxn ang="0">
                  <a:pos x="0" y="0"/>
                </a:cxn>
                <a:cxn ang="0">
                  <a:pos x="0" y="16"/>
                </a:cxn>
                <a:cxn ang="0">
                  <a:pos x="0" y="54"/>
                </a:cxn>
                <a:cxn ang="0">
                  <a:pos x="0" y="104"/>
                </a:cxn>
                <a:cxn ang="0">
                  <a:pos x="0" y="166"/>
                </a:cxn>
                <a:cxn ang="0">
                  <a:pos x="0" y="232"/>
                </a:cxn>
                <a:cxn ang="0">
                  <a:pos x="0" y="293"/>
                </a:cxn>
                <a:cxn ang="0">
                  <a:pos x="0" y="348"/>
                </a:cxn>
                <a:cxn ang="0">
                  <a:pos x="0" y="379"/>
                </a:cxn>
                <a:cxn ang="0">
                  <a:pos x="0" y="396"/>
                </a:cxn>
              </a:cxnLst>
              <a:rect l="0" t="0" r="r" b="b"/>
              <a:pathLst>
                <a:path w="52" h="396">
                  <a:moveTo>
                    <a:pt x="0" y="396"/>
                  </a:moveTo>
                  <a:lnTo>
                    <a:pt x="6" y="396"/>
                  </a:lnTo>
                  <a:lnTo>
                    <a:pt x="13" y="396"/>
                  </a:lnTo>
                  <a:lnTo>
                    <a:pt x="24" y="396"/>
                  </a:lnTo>
                  <a:lnTo>
                    <a:pt x="38" y="396"/>
                  </a:lnTo>
                  <a:lnTo>
                    <a:pt x="49" y="396"/>
                  </a:lnTo>
                  <a:lnTo>
                    <a:pt x="52" y="396"/>
                  </a:lnTo>
                  <a:lnTo>
                    <a:pt x="52" y="379"/>
                  </a:lnTo>
                  <a:lnTo>
                    <a:pt x="52" y="348"/>
                  </a:lnTo>
                  <a:lnTo>
                    <a:pt x="52" y="293"/>
                  </a:lnTo>
                  <a:lnTo>
                    <a:pt x="52" y="232"/>
                  </a:lnTo>
                  <a:lnTo>
                    <a:pt x="52" y="166"/>
                  </a:lnTo>
                  <a:lnTo>
                    <a:pt x="52" y="104"/>
                  </a:lnTo>
                  <a:lnTo>
                    <a:pt x="52" y="54"/>
                  </a:lnTo>
                  <a:lnTo>
                    <a:pt x="52" y="16"/>
                  </a:lnTo>
                  <a:lnTo>
                    <a:pt x="52" y="0"/>
                  </a:lnTo>
                  <a:lnTo>
                    <a:pt x="49" y="0"/>
                  </a:lnTo>
                  <a:lnTo>
                    <a:pt x="38" y="0"/>
                  </a:lnTo>
                  <a:lnTo>
                    <a:pt x="24" y="0"/>
                  </a:lnTo>
                  <a:lnTo>
                    <a:pt x="13" y="0"/>
                  </a:lnTo>
                  <a:lnTo>
                    <a:pt x="6" y="0"/>
                  </a:lnTo>
                  <a:lnTo>
                    <a:pt x="0" y="0"/>
                  </a:lnTo>
                  <a:lnTo>
                    <a:pt x="0" y="16"/>
                  </a:lnTo>
                  <a:lnTo>
                    <a:pt x="0" y="54"/>
                  </a:lnTo>
                  <a:lnTo>
                    <a:pt x="0" y="104"/>
                  </a:lnTo>
                  <a:lnTo>
                    <a:pt x="0" y="166"/>
                  </a:lnTo>
                  <a:lnTo>
                    <a:pt x="0" y="232"/>
                  </a:lnTo>
                  <a:lnTo>
                    <a:pt x="0" y="293"/>
                  </a:lnTo>
                  <a:lnTo>
                    <a:pt x="0" y="348"/>
                  </a:lnTo>
                  <a:lnTo>
                    <a:pt x="0" y="379"/>
                  </a:lnTo>
                  <a:lnTo>
                    <a:pt x="0" y="396"/>
                  </a:lnTo>
                </a:path>
              </a:pathLst>
            </a:custGeom>
            <a:noFill/>
            <a:ln w="0">
              <a:noFill/>
              <a:prstDash val="solid"/>
              <a:round/>
              <a:headEnd/>
              <a:tailEnd/>
            </a:ln>
          </p:spPr>
          <p:txBody>
            <a:bodyPr/>
            <a:lstStyle/>
            <a:p>
              <a:endParaRPr lang="da-DK"/>
            </a:p>
          </p:txBody>
        </p:sp>
        <p:sp>
          <p:nvSpPr>
            <p:cNvPr id="1075" name="Freeform 51"/>
            <p:cNvSpPr>
              <a:spLocks/>
            </p:cNvSpPr>
            <p:nvPr userDrawn="1"/>
          </p:nvSpPr>
          <p:spPr bwMode="auto">
            <a:xfrm>
              <a:off x="5521" y="4100"/>
              <a:ext cx="44" cy="56"/>
            </a:xfrm>
            <a:custGeom>
              <a:avLst/>
              <a:gdLst/>
              <a:ahLst/>
              <a:cxnLst>
                <a:cxn ang="0">
                  <a:pos x="276" y="0"/>
                </a:cxn>
                <a:cxn ang="0">
                  <a:pos x="229" y="0"/>
                </a:cxn>
                <a:cxn ang="0">
                  <a:pos x="55" y="177"/>
                </a:cxn>
                <a:cxn ang="0">
                  <a:pos x="53" y="166"/>
                </a:cxn>
                <a:cxn ang="0">
                  <a:pos x="53" y="93"/>
                </a:cxn>
                <a:cxn ang="0">
                  <a:pos x="53" y="16"/>
                </a:cxn>
                <a:cxn ang="0">
                  <a:pos x="45" y="0"/>
                </a:cxn>
                <a:cxn ang="0">
                  <a:pos x="28" y="0"/>
                </a:cxn>
                <a:cxn ang="0">
                  <a:pos x="3" y="0"/>
                </a:cxn>
                <a:cxn ang="0">
                  <a:pos x="0" y="16"/>
                </a:cxn>
                <a:cxn ang="0">
                  <a:pos x="0" y="104"/>
                </a:cxn>
                <a:cxn ang="0">
                  <a:pos x="0" y="232"/>
                </a:cxn>
                <a:cxn ang="0">
                  <a:pos x="0" y="348"/>
                </a:cxn>
                <a:cxn ang="0">
                  <a:pos x="0" y="396"/>
                </a:cxn>
                <a:cxn ang="0">
                  <a:pos x="14" y="396"/>
                </a:cxn>
                <a:cxn ang="0">
                  <a:pos x="39" y="396"/>
                </a:cxn>
                <a:cxn ang="0">
                  <a:pos x="53" y="396"/>
                </a:cxn>
                <a:cxn ang="0">
                  <a:pos x="53" y="355"/>
                </a:cxn>
                <a:cxn ang="0">
                  <a:pos x="53" y="274"/>
                </a:cxn>
                <a:cxn ang="0">
                  <a:pos x="53" y="210"/>
                </a:cxn>
                <a:cxn ang="0">
                  <a:pos x="55" y="200"/>
                </a:cxn>
                <a:cxn ang="0">
                  <a:pos x="76" y="227"/>
                </a:cxn>
                <a:cxn ang="0">
                  <a:pos x="128" y="282"/>
                </a:cxn>
                <a:cxn ang="0">
                  <a:pos x="180" y="348"/>
                </a:cxn>
                <a:cxn ang="0">
                  <a:pos x="222" y="389"/>
                </a:cxn>
                <a:cxn ang="0">
                  <a:pos x="237" y="396"/>
                </a:cxn>
                <a:cxn ang="0">
                  <a:pos x="291" y="396"/>
                </a:cxn>
                <a:cxn ang="0">
                  <a:pos x="294" y="384"/>
                </a:cxn>
                <a:cxn ang="0">
                  <a:pos x="249" y="338"/>
                </a:cxn>
                <a:cxn ang="0">
                  <a:pos x="188" y="274"/>
                </a:cxn>
                <a:cxn ang="0">
                  <a:pos x="132" y="213"/>
                </a:cxn>
                <a:cxn ang="0">
                  <a:pos x="111" y="188"/>
                </a:cxn>
                <a:cxn ang="0">
                  <a:pos x="132" y="166"/>
                </a:cxn>
                <a:cxn ang="0">
                  <a:pos x="180" y="113"/>
                </a:cxn>
                <a:cxn ang="0">
                  <a:pos x="242" y="54"/>
                </a:cxn>
                <a:cxn ang="0">
                  <a:pos x="282" y="11"/>
                </a:cxn>
              </a:cxnLst>
              <a:rect l="0" t="0" r="r" b="b"/>
              <a:pathLst>
                <a:path w="305" h="396">
                  <a:moveTo>
                    <a:pt x="291" y="0"/>
                  </a:moveTo>
                  <a:lnTo>
                    <a:pt x="276" y="0"/>
                  </a:lnTo>
                  <a:lnTo>
                    <a:pt x="253" y="0"/>
                  </a:lnTo>
                  <a:lnTo>
                    <a:pt x="229" y="0"/>
                  </a:lnTo>
                  <a:lnTo>
                    <a:pt x="222" y="0"/>
                  </a:lnTo>
                  <a:lnTo>
                    <a:pt x="55" y="177"/>
                  </a:lnTo>
                  <a:lnTo>
                    <a:pt x="53" y="182"/>
                  </a:lnTo>
                  <a:lnTo>
                    <a:pt x="53" y="166"/>
                  </a:lnTo>
                  <a:lnTo>
                    <a:pt x="53" y="135"/>
                  </a:lnTo>
                  <a:lnTo>
                    <a:pt x="53" y="93"/>
                  </a:lnTo>
                  <a:lnTo>
                    <a:pt x="53" y="50"/>
                  </a:lnTo>
                  <a:lnTo>
                    <a:pt x="53" y="16"/>
                  </a:lnTo>
                  <a:lnTo>
                    <a:pt x="53" y="0"/>
                  </a:lnTo>
                  <a:lnTo>
                    <a:pt x="45" y="0"/>
                  </a:lnTo>
                  <a:lnTo>
                    <a:pt x="39" y="0"/>
                  </a:lnTo>
                  <a:lnTo>
                    <a:pt x="28" y="0"/>
                  </a:lnTo>
                  <a:lnTo>
                    <a:pt x="14" y="0"/>
                  </a:lnTo>
                  <a:lnTo>
                    <a:pt x="3" y="0"/>
                  </a:lnTo>
                  <a:lnTo>
                    <a:pt x="0" y="0"/>
                  </a:lnTo>
                  <a:lnTo>
                    <a:pt x="0" y="16"/>
                  </a:lnTo>
                  <a:lnTo>
                    <a:pt x="0" y="54"/>
                  </a:lnTo>
                  <a:lnTo>
                    <a:pt x="0" y="104"/>
                  </a:lnTo>
                  <a:lnTo>
                    <a:pt x="0" y="166"/>
                  </a:lnTo>
                  <a:lnTo>
                    <a:pt x="0" y="232"/>
                  </a:lnTo>
                  <a:lnTo>
                    <a:pt x="0" y="293"/>
                  </a:lnTo>
                  <a:lnTo>
                    <a:pt x="0" y="348"/>
                  </a:lnTo>
                  <a:lnTo>
                    <a:pt x="0" y="379"/>
                  </a:lnTo>
                  <a:lnTo>
                    <a:pt x="0" y="396"/>
                  </a:lnTo>
                  <a:lnTo>
                    <a:pt x="3" y="396"/>
                  </a:lnTo>
                  <a:lnTo>
                    <a:pt x="14" y="396"/>
                  </a:lnTo>
                  <a:lnTo>
                    <a:pt x="28" y="396"/>
                  </a:lnTo>
                  <a:lnTo>
                    <a:pt x="39" y="396"/>
                  </a:lnTo>
                  <a:lnTo>
                    <a:pt x="45" y="396"/>
                  </a:lnTo>
                  <a:lnTo>
                    <a:pt x="53" y="396"/>
                  </a:lnTo>
                  <a:lnTo>
                    <a:pt x="53" y="384"/>
                  </a:lnTo>
                  <a:lnTo>
                    <a:pt x="53" y="355"/>
                  </a:lnTo>
                  <a:lnTo>
                    <a:pt x="53" y="316"/>
                  </a:lnTo>
                  <a:lnTo>
                    <a:pt x="53" y="274"/>
                  </a:lnTo>
                  <a:lnTo>
                    <a:pt x="53" y="235"/>
                  </a:lnTo>
                  <a:lnTo>
                    <a:pt x="53" y="210"/>
                  </a:lnTo>
                  <a:lnTo>
                    <a:pt x="53" y="196"/>
                  </a:lnTo>
                  <a:lnTo>
                    <a:pt x="55" y="200"/>
                  </a:lnTo>
                  <a:lnTo>
                    <a:pt x="60" y="210"/>
                  </a:lnTo>
                  <a:lnTo>
                    <a:pt x="76" y="227"/>
                  </a:lnTo>
                  <a:lnTo>
                    <a:pt x="98" y="252"/>
                  </a:lnTo>
                  <a:lnTo>
                    <a:pt x="128" y="282"/>
                  </a:lnTo>
                  <a:lnTo>
                    <a:pt x="156" y="316"/>
                  </a:lnTo>
                  <a:lnTo>
                    <a:pt x="180" y="348"/>
                  </a:lnTo>
                  <a:lnTo>
                    <a:pt x="205" y="369"/>
                  </a:lnTo>
                  <a:lnTo>
                    <a:pt x="222" y="389"/>
                  </a:lnTo>
                  <a:lnTo>
                    <a:pt x="226" y="396"/>
                  </a:lnTo>
                  <a:lnTo>
                    <a:pt x="237" y="396"/>
                  </a:lnTo>
                  <a:lnTo>
                    <a:pt x="265" y="396"/>
                  </a:lnTo>
                  <a:lnTo>
                    <a:pt x="291" y="396"/>
                  </a:lnTo>
                  <a:lnTo>
                    <a:pt x="305" y="396"/>
                  </a:lnTo>
                  <a:lnTo>
                    <a:pt x="294" y="384"/>
                  </a:lnTo>
                  <a:lnTo>
                    <a:pt x="276" y="366"/>
                  </a:lnTo>
                  <a:lnTo>
                    <a:pt x="249" y="338"/>
                  </a:lnTo>
                  <a:lnTo>
                    <a:pt x="219" y="309"/>
                  </a:lnTo>
                  <a:lnTo>
                    <a:pt x="188" y="274"/>
                  </a:lnTo>
                  <a:lnTo>
                    <a:pt x="159" y="238"/>
                  </a:lnTo>
                  <a:lnTo>
                    <a:pt x="132" y="213"/>
                  </a:lnTo>
                  <a:lnTo>
                    <a:pt x="114" y="196"/>
                  </a:lnTo>
                  <a:lnTo>
                    <a:pt x="111" y="188"/>
                  </a:lnTo>
                  <a:lnTo>
                    <a:pt x="114" y="182"/>
                  </a:lnTo>
                  <a:lnTo>
                    <a:pt x="132" y="166"/>
                  </a:lnTo>
                  <a:lnTo>
                    <a:pt x="156" y="143"/>
                  </a:lnTo>
                  <a:lnTo>
                    <a:pt x="180" y="113"/>
                  </a:lnTo>
                  <a:lnTo>
                    <a:pt x="211" y="82"/>
                  </a:lnTo>
                  <a:lnTo>
                    <a:pt x="242" y="54"/>
                  </a:lnTo>
                  <a:lnTo>
                    <a:pt x="265" y="28"/>
                  </a:lnTo>
                  <a:lnTo>
                    <a:pt x="282" y="11"/>
                  </a:lnTo>
                  <a:lnTo>
                    <a:pt x="291" y="0"/>
                  </a:lnTo>
                  <a:close/>
                </a:path>
              </a:pathLst>
            </a:custGeom>
            <a:solidFill>
              <a:srgbClr val="FFFFFF"/>
            </a:solidFill>
            <a:ln w="9525">
              <a:noFill/>
              <a:round/>
              <a:headEnd/>
              <a:tailEnd/>
            </a:ln>
          </p:spPr>
          <p:txBody>
            <a:bodyPr/>
            <a:lstStyle/>
            <a:p>
              <a:endParaRPr lang="da-DK"/>
            </a:p>
          </p:txBody>
        </p:sp>
        <p:sp>
          <p:nvSpPr>
            <p:cNvPr id="1076" name="Freeform 52"/>
            <p:cNvSpPr>
              <a:spLocks/>
            </p:cNvSpPr>
            <p:nvPr userDrawn="1"/>
          </p:nvSpPr>
          <p:spPr bwMode="auto">
            <a:xfrm>
              <a:off x="5521" y="4100"/>
              <a:ext cx="44" cy="56"/>
            </a:xfrm>
            <a:custGeom>
              <a:avLst/>
              <a:gdLst/>
              <a:ahLst/>
              <a:cxnLst>
                <a:cxn ang="0">
                  <a:pos x="276" y="0"/>
                </a:cxn>
                <a:cxn ang="0">
                  <a:pos x="229" y="0"/>
                </a:cxn>
                <a:cxn ang="0">
                  <a:pos x="55" y="177"/>
                </a:cxn>
                <a:cxn ang="0">
                  <a:pos x="53" y="166"/>
                </a:cxn>
                <a:cxn ang="0">
                  <a:pos x="53" y="93"/>
                </a:cxn>
                <a:cxn ang="0">
                  <a:pos x="53" y="16"/>
                </a:cxn>
                <a:cxn ang="0">
                  <a:pos x="45" y="0"/>
                </a:cxn>
                <a:cxn ang="0">
                  <a:pos x="28" y="0"/>
                </a:cxn>
                <a:cxn ang="0">
                  <a:pos x="3" y="0"/>
                </a:cxn>
                <a:cxn ang="0">
                  <a:pos x="0" y="16"/>
                </a:cxn>
                <a:cxn ang="0">
                  <a:pos x="0" y="104"/>
                </a:cxn>
                <a:cxn ang="0">
                  <a:pos x="0" y="232"/>
                </a:cxn>
                <a:cxn ang="0">
                  <a:pos x="0" y="348"/>
                </a:cxn>
                <a:cxn ang="0">
                  <a:pos x="0" y="396"/>
                </a:cxn>
                <a:cxn ang="0">
                  <a:pos x="14" y="396"/>
                </a:cxn>
                <a:cxn ang="0">
                  <a:pos x="39" y="396"/>
                </a:cxn>
                <a:cxn ang="0">
                  <a:pos x="53" y="396"/>
                </a:cxn>
                <a:cxn ang="0">
                  <a:pos x="53" y="355"/>
                </a:cxn>
                <a:cxn ang="0">
                  <a:pos x="53" y="274"/>
                </a:cxn>
                <a:cxn ang="0">
                  <a:pos x="53" y="210"/>
                </a:cxn>
                <a:cxn ang="0">
                  <a:pos x="55" y="200"/>
                </a:cxn>
                <a:cxn ang="0">
                  <a:pos x="76" y="227"/>
                </a:cxn>
                <a:cxn ang="0">
                  <a:pos x="128" y="282"/>
                </a:cxn>
                <a:cxn ang="0">
                  <a:pos x="180" y="348"/>
                </a:cxn>
                <a:cxn ang="0">
                  <a:pos x="222" y="389"/>
                </a:cxn>
                <a:cxn ang="0">
                  <a:pos x="237" y="396"/>
                </a:cxn>
                <a:cxn ang="0">
                  <a:pos x="291" y="396"/>
                </a:cxn>
                <a:cxn ang="0">
                  <a:pos x="294" y="384"/>
                </a:cxn>
                <a:cxn ang="0">
                  <a:pos x="249" y="338"/>
                </a:cxn>
                <a:cxn ang="0">
                  <a:pos x="188" y="274"/>
                </a:cxn>
                <a:cxn ang="0">
                  <a:pos x="132" y="213"/>
                </a:cxn>
                <a:cxn ang="0">
                  <a:pos x="111" y="188"/>
                </a:cxn>
                <a:cxn ang="0">
                  <a:pos x="132" y="166"/>
                </a:cxn>
                <a:cxn ang="0">
                  <a:pos x="180" y="113"/>
                </a:cxn>
                <a:cxn ang="0">
                  <a:pos x="242" y="54"/>
                </a:cxn>
                <a:cxn ang="0">
                  <a:pos x="282" y="11"/>
                </a:cxn>
              </a:cxnLst>
              <a:rect l="0" t="0" r="r" b="b"/>
              <a:pathLst>
                <a:path w="305" h="396">
                  <a:moveTo>
                    <a:pt x="291" y="0"/>
                  </a:moveTo>
                  <a:lnTo>
                    <a:pt x="276" y="0"/>
                  </a:lnTo>
                  <a:lnTo>
                    <a:pt x="253" y="0"/>
                  </a:lnTo>
                  <a:lnTo>
                    <a:pt x="229" y="0"/>
                  </a:lnTo>
                  <a:lnTo>
                    <a:pt x="222" y="0"/>
                  </a:lnTo>
                  <a:lnTo>
                    <a:pt x="55" y="177"/>
                  </a:lnTo>
                  <a:lnTo>
                    <a:pt x="53" y="182"/>
                  </a:lnTo>
                  <a:lnTo>
                    <a:pt x="53" y="166"/>
                  </a:lnTo>
                  <a:lnTo>
                    <a:pt x="53" y="135"/>
                  </a:lnTo>
                  <a:lnTo>
                    <a:pt x="53" y="93"/>
                  </a:lnTo>
                  <a:lnTo>
                    <a:pt x="53" y="50"/>
                  </a:lnTo>
                  <a:lnTo>
                    <a:pt x="53" y="16"/>
                  </a:lnTo>
                  <a:lnTo>
                    <a:pt x="53" y="0"/>
                  </a:lnTo>
                  <a:lnTo>
                    <a:pt x="45" y="0"/>
                  </a:lnTo>
                  <a:lnTo>
                    <a:pt x="39" y="0"/>
                  </a:lnTo>
                  <a:lnTo>
                    <a:pt x="28" y="0"/>
                  </a:lnTo>
                  <a:lnTo>
                    <a:pt x="14" y="0"/>
                  </a:lnTo>
                  <a:lnTo>
                    <a:pt x="3" y="0"/>
                  </a:lnTo>
                  <a:lnTo>
                    <a:pt x="0" y="0"/>
                  </a:lnTo>
                  <a:lnTo>
                    <a:pt x="0" y="16"/>
                  </a:lnTo>
                  <a:lnTo>
                    <a:pt x="0" y="54"/>
                  </a:lnTo>
                  <a:lnTo>
                    <a:pt x="0" y="104"/>
                  </a:lnTo>
                  <a:lnTo>
                    <a:pt x="0" y="166"/>
                  </a:lnTo>
                  <a:lnTo>
                    <a:pt x="0" y="232"/>
                  </a:lnTo>
                  <a:lnTo>
                    <a:pt x="0" y="293"/>
                  </a:lnTo>
                  <a:lnTo>
                    <a:pt x="0" y="348"/>
                  </a:lnTo>
                  <a:lnTo>
                    <a:pt x="0" y="379"/>
                  </a:lnTo>
                  <a:lnTo>
                    <a:pt x="0" y="396"/>
                  </a:lnTo>
                  <a:lnTo>
                    <a:pt x="3" y="396"/>
                  </a:lnTo>
                  <a:lnTo>
                    <a:pt x="14" y="396"/>
                  </a:lnTo>
                  <a:lnTo>
                    <a:pt x="28" y="396"/>
                  </a:lnTo>
                  <a:lnTo>
                    <a:pt x="39" y="396"/>
                  </a:lnTo>
                  <a:lnTo>
                    <a:pt x="45" y="396"/>
                  </a:lnTo>
                  <a:lnTo>
                    <a:pt x="53" y="396"/>
                  </a:lnTo>
                  <a:lnTo>
                    <a:pt x="53" y="384"/>
                  </a:lnTo>
                  <a:lnTo>
                    <a:pt x="53" y="355"/>
                  </a:lnTo>
                  <a:lnTo>
                    <a:pt x="53" y="316"/>
                  </a:lnTo>
                  <a:lnTo>
                    <a:pt x="53" y="274"/>
                  </a:lnTo>
                  <a:lnTo>
                    <a:pt x="53" y="235"/>
                  </a:lnTo>
                  <a:lnTo>
                    <a:pt x="53" y="210"/>
                  </a:lnTo>
                  <a:lnTo>
                    <a:pt x="53" y="196"/>
                  </a:lnTo>
                  <a:lnTo>
                    <a:pt x="55" y="200"/>
                  </a:lnTo>
                  <a:lnTo>
                    <a:pt x="60" y="210"/>
                  </a:lnTo>
                  <a:lnTo>
                    <a:pt x="76" y="227"/>
                  </a:lnTo>
                  <a:lnTo>
                    <a:pt x="98" y="252"/>
                  </a:lnTo>
                  <a:lnTo>
                    <a:pt x="128" y="282"/>
                  </a:lnTo>
                  <a:lnTo>
                    <a:pt x="156" y="316"/>
                  </a:lnTo>
                  <a:lnTo>
                    <a:pt x="180" y="348"/>
                  </a:lnTo>
                  <a:lnTo>
                    <a:pt x="205" y="369"/>
                  </a:lnTo>
                  <a:lnTo>
                    <a:pt x="222" y="389"/>
                  </a:lnTo>
                  <a:lnTo>
                    <a:pt x="226" y="396"/>
                  </a:lnTo>
                  <a:lnTo>
                    <a:pt x="237" y="396"/>
                  </a:lnTo>
                  <a:lnTo>
                    <a:pt x="265" y="396"/>
                  </a:lnTo>
                  <a:lnTo>
                    <a:pt x="291" y="396"/>
                  </a:lnTo>
                  <a:lnTo>
                    <a:pt x="305" y="396"/>
                  </a:lnTo>
                  <a:lnTo>
                    <a:pt x="294" y="384"/>
                  </a:lnTo>
                  <a:lnTo>
                    <a:pt x="276" y="366"/>
                  </a:lnTo>
                  <a:lnTo>
                    <a:pt x="249" y="338"/>
                  </a:lnTo>
                  <a:lnTo>
                    <a:pt x="219" y="309"/>
                  </a:lnTo>
                  <a:lnTo>
                    <a:pt x="188" y="274"/>
                  </a:lnTo>
                  <a:lnTo>
                    <a:pt x="159" y="238"/>
                  </a:lnTo>
                  <a:lnTo>
                    <a:pt x="132" y="213"/>
                  </a:lnTo>
                  <a:lnTo>
                    <a:pt x="114" y="196"/>
                  </a:lnTo>
                  <a:lnTo>
                    <a:pt x="111" y="188"/>
                  </a:lnTo>
                  <a:lnTo>
                    <a:pt x="114" y="182"/>
                  </a:lnTo>
                  <a:lnTo>
                    <a:pt x="132" y="166"/>
                  </a:lnTo>
                  <a:lnTo>
                    <a:pt x="156" y="143"/>
                  </a:lnTo>
                  <a:lnTo>
                    <a:pt x="180" y="113"/>
                  </a:lnTo>
                  <a:lnTo>
                    <a:pt x="211" y="82"/>
                  </a:lnTo>
                  <a:lnTo>
                    <a:pt x="242" y="54"/>
                  </a:lnTo>
                  <a:lnTo>
                    <a:pt x="265" y="28"/>
                  </a:lnTo>
                  <a:lnTo>
                    <a:pt x="282" y="11"/>
                  </a:lnTo>
                  <a:lnTo>
                    <a:pt x="291" y="0"/>
                  </a:lnTo>
                </a:path>
              </a:pathLst>
            </a:custGeom>
            <a:noFill/>
            <a:ln w="0">
              <a:noFill/>
              <a:prstDash val="solid"/>
              <a:round/>
              <a:headEnd/>
              <a:tailEnd/>
            </a:ln>
          </p:spPr>
          <p:txBody>
            <a:bodyPr/>
            <a:lstStyle/>
            <a:p>
              <a:endParaRPr lang="da-DK"/>
            </a:p>
          </p:txBody>
        </p:sp>
        <p:sp>
          <p:nvSpPr>
            <p:cNvPr id="1077" name="Freeform 53"/>
            <p:cNvSpPr>
              <a:spLocks/>
            </p:cNvSpPr>
            <p:nvPr userDrawn="1"/>
          </p:nvSpPr>
          <p:spPr bwMode="auto">
            <a:xfrm>
              <a:off x="4785" y="3929"/>
              <a:ext cx="296" cy="302"/>
            </a:xfrm>
            <a:custGeom>
              <a:avLst/>
              <a:gdLst/>
              <a:ahLst/>
              <a:cxnLst>
                <a:cxn ang="0">
                  <a:pos x="11" y="900"/>
                </a:cxn>
                <a:cxn ang="0">
                  <a:pos x="97" y="610"/>
                </a:cxn>
                <a:cxn ang="0">
                  <a:pos x="257" y="366"/>
                </a:cxn>
                <a:cxn ang="0">
                  <a:pos x="472" y="170"/>
                </a:cxn>
                <a:cxn ang="0">
                  <a:pos x="737" y="45"/>
                </a:cxn>
                <a:cxn ang="0">
                  <a:pos x="1036" y="0"/>
                </a:cxn>
                <a:cxn ang="0">
                  <a:pos x="1318" y="39"/>
                </a:cxn>
                <a:cxn ang="0">
                  <a:pos x="1579" y="159"/>
                </a:cxn>
                <a:cxn ang="0">
                  <a:pos x="1798" y="339"/>
                </a:cxn>
                <a:cxn ang="0">
                  <a:pos x="1883" y="458"/>
                </a:cxn>
                <a:cxn ang="0">
                  <a:pos x="1794" y="518"/>
                </a:cxn>
                <a:cxn ang="0">
                  <a:pos x="1624" y="665"/>
                </a:cxn>
                <a:cxn ang="0">
                  <a:pos x="1480" y="811"/>
                </a:cxn>
                <a:cxn ang="0">
                  <a:pos x="1376" y="939"/>
                </a:cxn>
                <a:cxn ang="0">
                  <a:pos x="1314" y="1018"/>
                </a:cxn>
                <a:cxn ang="0">
                  <a:pos x="1303" y="911"/>
                </a:cxn>
                <a:cxn ang="0">
                  <a:pos x="1282" y="741"/>
                </a:cxn>
                <a:cxn ang="0">
                  <a:pos x="1238" y="560"/>
                </a:cxn>
                <a:cxn ang="0">
                  <a:pos x="1182" y="489"/>
                </a:cxn>
                <a:cxn ang="0">
                  <a:pos x="1096" y="469"/>
                </a:cxn>
                <a:cxn ang="0">
                  <a:pos x="980" y="514"/>
                </a:cxn>
                <a:cxn ang="0">
                  <a:pos x="855" y="599"/>
                </a:cxn>
                <a:cxn ang="0">
                  <a:pos x="743" y="702"/>
                </a:cxn>
                <a:cxn ang="0">
                  <a:pos x="653" y="800"/>
                </a:cxn>
                <a:cxn ang="0">
                  <a:pos x="520" y="972"/>
                </a:cxn>
                <a:cxn ang="0">
                  <a:pos x="448" y="1123"/>
                </a:cxn>
                <a:cxn ang="0">
                  <a:pos x="427" y="1266"/>
                </a:cxn>
                <a:cxn ang="0">
                  <a:pos x="427" y="1319"/>
                </a:cxn>
                <a:cxn ang="0">
                  <a:pos x="431" y="1433"/>
                </a:cxn>
                <a:cxn ang="0">
                  <a:pos x="441" y="1571"/>
                </a:cxn>
                <a:cxn ang="0">
                  <a:pos x="463" y="1691"/>
                </a:cxn>
                <a:cxn ang="0">
                  <a:pos x="508" y="1737"/>
                </a:cxn>
                <a:cxn ang="0">
                  <a:pos x="566" y="1709"/>
                </a:cxn>
                <a:cxn ang="0">
                  <a:pos x="588" y="1667"/>
                </a:cxn>
                <a:cxn ang="0">
                  <a:pos x="633" y="1569"/>
                </a:cxn>
                <a:cxn ang="0">
                  <a:pos x="720" y="1422"/>
                </a:cxn>
                <a:cxn ang="0">
                  <a:pos x="848" y="1266"/>
                </a:cxn>
                <a:cxn ang="0">
                  <a:pos x="980" y="1161"/>
                </a:cxn>
                <a:cxn ang="0">
                  <a:pos x="1056" y="1134"/>
                </a:cxn>
                <a:cxn ang="0">
                  <a:pos x="1108" y="1153"/>
                </a:cxn>
                <a:cxn ang="0">
                  <a:pos x="1146" y="1219"/>
                </a:cxn>
                <a:cxn ang="0">
                  <a:pos x="1179" y="1349"/>
                </a:cxn>
                <a:cxn ang="0">
                  <a:pos x="1228" y="1533"/>
                </a:cxn>
                <a:cxn ang="0">
                  <a:pos x="1265" y="1602"/>
                </a:cxn>
                <a:cxn ang="0">
                  <a:pos x="1323" y="1610"/>
                </a:cxn>
                <a:cxn ang="0">
                  <a:pos x="1383" y="1554"/>
                </a:cxn>
                <a:cxn ang="0">
                  <a:pos x="1439" y="1483"/>
                </a:cxn>
                <a:cxn ang="0">
                  <a:pos x="1529" y="1383"/>
                </a:cxn>
                <a:cxn ang="0">
                  <a:pos x="1646" y="1269"/>
                </a:cxn>
                <a:cxn ang="0">
                  <a:pos x="1779" y="1156"/>
                </a:cxn>
                <a:cxn ang="0">
                  <a:pos x="1975" y="1025"/>
                </a:cxn>
                <a:cxn ang="0">
                  <a:pos x="2073" y="1014"/>
                </a:cxn>
                <a:cxn ang="0">
                  <a:pos x="2062" y="1216"/>
                </a:cxn>
                <a:cxn ang="0">
                  <a:pos x="1978" y="1504"/>
                </a:cxn>
                <a:cxn ang="0">
                  <a:pos x="1820" y="1748"/>
                </a:cxn>
                <a:cxn ang="0">
                  <a:pos x="1602" y="1944"/>
                </a:cxn>
                <a:cxn ang="0">
                  <a:pos x="1334" y="2067"/>
                </a:cxn>
                <a:cxn ang="0">
                  <a:pos x="1036" y="2114"/>
                </a:cxn>
                <a:cxn ang="0">
                  <a:pos x="737" y="2067"/>
                </a:cxn>
                <a:cxn ang="0">
                  <a:pos x="472" y="1944"/>
                </a:cxn>
                <a:cxn ang="0">
                  <a:pos x="257" y="1748"/>
                </a:cxn>
                <a:cxn ang="0">
                  <a:pos x="97" y="1504"/>
                </a:cxn>
                <a:cxn ang="0">
                  <a:pos x="11" y="1216"/>
                </a:cxn>
              </a:cxnLst>
              <a:rect l="0" t="0" r="r" b="b"/>
              <a:pathLst>
                <a:path w="2073" h="2114">
                  <a:moveTo>
                    <a:pt x="0" y="1056"/>
                  </a:moveTo>
                  <a:lnTo>
                    <a:pt x="11" y="900"/>
                  </a:lnTo>
                  <a:lnTo>
                    <a:pt x="45" y="754"/>
                  </a:lnTo>
                  <a:lnTo>
                    <a:pt x="97" y="610"/>
                  </a:lnTo>
                  <a:lnTo>
                    <a:pt x="166" y="482"/>
                  </a:lnTo>
                  <a:lnTo>
                    <a:pt x="257" y="366"/>
                  </a:lnTo>
                  <a:lnTo>
                    <a:pt x="359" y="258"/>
                  </a:lnTo>
                  <a:lnTo>
                    <a:pt x="472" y="170"/>
                  </a:lnTo>
                  <a:lnTo>
                    <a:pt x="599" y="95"/>
                  </a:lnTo>
                  <a:lnTo>
                    <a:pt x="737" y="45"/>
                  </a:lnTo>
                  <a:lnTo>
                    <a:pt x="882" y="11"/>
                  </a:lnTo>
                  <a:lnTo>
                    <a:pt x="1036" y="0"/>
                  </a:lnTo>
                  <a:lnTo>
                    <a:pt x="1179" y="11"/>
                  </a:lnTo>
                  <a:lnTo>
                    <a:pt x="1318" y="39"/>
                  </a:lnTo>
                  <a:lnTo>
                    <a:pt x="1454" y="89"/>
                  </a:lnTo>
                  <a:lnTo>
                    <a:pt x="1579" y="159"/>
                  </a:lnTo>
                  <a:lnTo>
                    <a:pt x="1693" y="238"/>
                  </a:lnTo>
                  <a:lnTo>
                    <a:pt x="1798" y="339"/>
                  </a:lnTo>
                  <a:lnTo>
                    <a:pt x="1888" y="455"/>
                  </a:lnTo>
                  <a:lnTo>
                    <a:pt x="1883" y="458"/>
                  </a:lnTo>
                  <a:lnTo>
                    <a:pt x="1883" y="458"/>
                  </a:lnTo>
                  <a:lnTo>
                    <a:pt x="1794" y="518"/>
                  </a:lnTo>
                  <a:lnTo>
                    <a:pt x="1703" y="591"/>
                  </a:lnTo>
                  <a:lnTo>
                    <a:pt x="1624" y="665"/>
                  </a:lnTo>
                  <a:lnTo>
                    <a:pt x="1550" y="737"/>
                  </a:lnTo>
                  <a:lnTo>
                    <a:pt x="1480" y="811"/>
                  </a:lnTo>
                  <a:lnTo>
                    <a:pt x="1425" y="876"/>
                  </a:lnTo>
                  <a:lnTo>
                    <a:pt x="1376" y="939"/>
                  </a:lnTo>
                  <a:lnTo>
                    <a:pt x="1339" y="984"/>
                  </a:lnTo>
                  <a:lnTo>
                    <a:pt x="1314" y="1018"/>
                  </a:lnTo>
                  <a:lnTo>
                    <a:pt x="1311" y="972"/>
                  </a:lnTo>
                  <a:lnTo>
                    <a:pt x="1303" y="911"/>
                  </a:lnTo>
                  <a:lnTo>
                    <a:pt x="1295" y="829"/>
                  </a:lnTo>
                  <a:lnTo>
                    <a:pt x="1282" y="741"/>
                  </a:lnTo>
                  <a:lnTo>
                    <a:pt x="1262" y="652"/>
                  </a:lnTo>
                  <a:lnTo>
                    <a:pt x="1238" y="560"/>
                  </a:lnTo>
                  <a:lnTo>
                    <a:pt x="1213" y="514"/>
                  </a:lnTo>
                  <a:lnTo>
                    <a:pt x="1182" y="489"/>
                  </a:lnTo>
                  <a:lnTo>
                    <a:pt x="1146" y="469"/>
                  </a:lnTo>
                  <a:lnTo>
                    <a:pt x="1096" y="469"/>
                  </a:lnTo>
                  <a:lnTo>
                    <a:pt x="1040" y="486"/>
                  </a:lnTo>
                  <a:lnTo>
                    <a:pt x="980" y="514"/>
                  </a:lnTo>
                  <a:lnTo>
                    <a:pt x="915" y="552"/>
                  </a:lnTo>
                  <a:lnTo>
                    <a:pt x="855" y="599"/>
                  </a:lnTo>
                  <a:lnTo>
                    <a:pt x="795" y="649"/>
                  </a:lnTo>
                  <a:lnTo>
                    <a:pt x="743" y="702"/>
                  </a:lnTo>
                  <a:lnTo>
                    <a:pt x="693" y="754"/>
                  </a:lnTo>
                  <a:lnTo>
                    <a:pt x="653" y="800"/>
                  </a:lnTo>
                  <a:lnTo>
                    <a:pt x="580" y="887"/>
                  </a:lnTo>
                  <a:lnTo>
                    <a:pt x="520" y="972"/>
                  </a:lnTo>
                  <a:lnTo>
                    <a:pt x="479" y="1050"/>
                  </a:lnTo>
                  <a:lnTo>
                    <a:pt x="448" y="1123"/>
                  </a:lnTo>
                  <a:lnTo>
                    <a:pt x="431" y="1195"/>
                  </a:lnTo>
                  <a:lnTo>
                    <a:pt x="427" y="1266"/>
                  </a:lnTo>
                  <a:lnTo>
                    <a:pt x="427" y="1280"/>
                  </a:lnTo>
                  <a:lnTo>
                    <a:pt x="427" y="1319"/>
                  </a:lnTo>
                  <a:lnTo>
                    <a:pt x="427" y="1372"/>
                  </a:lnTo>
                  <a:lnTo>
                    <a:pt x="431" y="1433"/>
                  </a:lnTo>
                  <a:lnTo>
                    <a:pt x="433" y="1504"/>
                  </a:lnTo>
                  <a:lnTo>
                    <a:pt x="441" y="1571"/>
                  </a:lnTo>
                  <a:lnTo>
                    <a:pt x="448" y="1637"/>
                  </a:lnTo>
                  <a:lnTo>
                    <a:pt x="463" y="1691"/>
                  </a:lnTo>
                  <a:lnTo>
                    <a:pt x="483" y="1726"/>
                  </a:lnTo>
                  <a:lnTo>
                    <a:pt x="508" y="1737"/>
                  </a:lnTo>
                  <a:lnTo>
                    <a:pt x="539" y="1729"/>
                  </a:lnTo>
                  <a:lnTo>
                    <a:pt x="566" y="1709"/>
                  </a:lnTo>
                  <a:lnTo>
                    <a:pt x="580" y="1687"/>
                  </a:lnTo>
                  <a:lnTo>
                    <a:pt x="588" y="1667"/>
                  </a:lnTo>
                  <a:lnTo>
                    <a:pt x="607" y="1624"/>
                  </a:lnTo>
                  <a:lnTo>
                    <a:pt x="633" y="1569"/>
                  </a:lnTo>
                  <a:lnTo>
                    <a:pt x="671" y="1500"/>
                  </a:lnTo>
                  <a:lnTo>
                    <a:pt x="720" y="1422"/>
                  </a:lnTo>
                  <a:lnTo>
                    <a:pt x="784" y="1334"/>
                  </a:lnTo>
                  <a:lnTo>
                    <a:pt x="848" y="1266"/>
                  </a:lnTo>
                  <a:lnTo>
                    <a:pt x="911" y="1206"/>
                  </a:lnTo>
                  <a:lnTo>
                    <a:pt x="980" y="1161"/>
                  </a:lnTo>
                  <a:lnTo>
                    <a:pt x="1021" y="1142"/>
                  </a:lnTo>
                  <a:lnTo>
                    <a:pt x="1056" y="1134"/>
                  </a:lnTo>
                  <a:lnTo>
                    <a:pt x="1085" y="1138"/>
                  </a:lnTo>
                  <a:lnTo>
                    <a:pt x="1108" y="1153"/>
                  </a:lnTo>
                  <a:lnTo>
                    <a:pt x="1129" y="1181"/>
                  </a:lnTo>
                  <a:lnTo>
                    <a:pt x="1146" y="1219"/>
                  </a:lnTo>
                  <a:lnTo>
                    <a:pt x="1161" y="1280"/>
                  </a:lnTo>
                  <a:lnTo>
                    <a:pt x="1179" y="1349"/>
                  </a:lnTo>
                  <a:lnTo>
                    <a:pt x="1202" y="1441"/>
                  </a:lnTo>
                  <a:lnTo>
                    <a:pt x="1228" y="1533"/>
                  </a:lnTo>
                  <a:lnTo>
                    <a:pt x="1243" y="1574"/>
                  </a:lnTo>
                  <a:lnTo>
                    <a:pt x="1265" y="1602"/>
                  </a:lnTo>
                  <a:lnTo>
                    <a:pt x="1290" y="1613"/>
                  </a:lnTo>
                  <a:lnTo>
                    <a:pt x="1323" y="1610"/>
                  </a:lnTo>
                  <a:lnTo>
                    <a:pt x="1355" y="1584"/>
                  </a:lnTo>
                  <a:lnTo>
                    <a:pt x="1383" y="1554"/>
                  </a:lnTo>
                  <a:lnTo>
                    <a:pt x="1405" y="1522"/>
                  </a:lnTo>
                  <a:lnTo>
                    <a:pt x="1439" y="1483"/>
                  </a:lnTo>
                  <a:lnTo>
                    <a:pt x="1480" y="1438"/>
                  </a:lnTo>
                  <a:lnTo>
                    <a:pt x="1529" y="1383"/>
                  </a:lnTo>
                  <a:lnTo>
                    <a:pt x="1585" y="1327"/>
                  </a:lnTo>
                  <a:lnTo>
                    <a:pt x="1646" y="1269"/>
                  </a:lnTo>
                  <a:lnTo>
                    <a:pt x="1711" y="1211"/>
                  </a:lnTo>
                  <a:lnTo>
                    <a:pt x="1779" y="1156"/>
                  </a:lnTo>
                  <a:lnTo>
                    <a:pt x="1880" y="1089"/>
                  </a:lnTo>
                  <a:lnTo>
                    <a:pt x="1975" y="1025"/>
                  </a:lnTo>
                  <a:lnTo>
                    <a:pt x="2068" y="972"/>
                  </a:lnTo>
                  <a:lnTo>
                    <a:pt x="2073" y="1014"/>
                  </a:lnTo>
                  <a:lnTo>
                    <a:pt x="2073" y="1056"/>
                  </a:lnTo>
                  <a:lnTo>
                    <a:pt x="2062" y="1216"/>
                  </a:lnTo>
                  <a:lnTo>
                    <a:pt x="2027" y="1361"/>
                  </a:lnTo>
                  <a:lnTo>
                    <a:pt x="1978" y="1504"/>
                  </a:lnTo>
                  <a:lnTo>
                    <a:pt x="1908" y="1634"/>
                  </a:lnTo>
                  <a:lnTo>
                    <a:pt x="1820" y="1748"/>
                  </a:lnTo>
                  <a:lnTo>
                    <a:pt x="1714" y="1851"/>
                  </a:lnTo>
                  <a:lnTo>
                    <a:pt x="1602" y="1944"/>
                  </a:lnTo>
                  <a:lnTo>
                    <a:pt x="1474" y="2014"/>
                  </a:lnTo>
                  <a:lnTo>
                    <a:pt x="1334" y="2067"/>
                  </a:lnTo>
                  <a:lnTo>
                    <a:pt x="1191" y="2103"/>
                  </a:lnTo>
                  <a:lnTo>
                    <a:pt x="1036" y="2114"/>
                  </a:lnTo>
                  <a:lnTo>
                    <a:pt x="882" y="2103"/>
                  </a:lnTo>
                  <a:lnTo>
                    <a:pt x="737" y="2067"/>
                  </a:lnTo>
                  <a:lnTo>
                    <a:pt x="599" y="2014"/>
                  </a:lnTo>
                  <a:lnTo>
                    <a:pt x="472" y="1944"/>
                  </a:lnTo>
                  <a:lnTo>
                    <a:pt x="359" y="1851"/>
                  </a:lnTo>
                  <a:lnTo>
                    <a:pt x="257" y="1748"/>
                  </a:lnTo>
                  <a:lnTo>
                    <a:pt x="166" y="1634"/>
                  </a:lnTo>
                  <a:lnTo>
                    <a:pt x="97" y="1504"/>
                  </a:lnTo>
                  <a:lnTo>
                    <a:pt x="45" y="1361"/>
                  </a:lnTo>
                  <a:lnTo>
                    <a:pt x="11" y="1216"/>
                  </a:lnTo>
                  <a:lnTo>
                    <a:pt x="0" y="1056"/>
                  </a:lnTo>
                  <a:close/>
                </a:path>
              </a:pathLst>
            </a:custGeom>
            <a:solidFill>
              <a:srgbClr val="FFFFFF"/>
            </a:solidFill>
            <a:ln w="9525">
              <a:noFill/>
              <a:round/>
              <a:headEnd/>
              <a:tailEnd/>
            </a:ln>
          </p:spPr>
          <p:txBody>
            <a:bodyPr/>
            <a:lstStyle/>
            <a:p>
              <a:endParaRPr lang="da-DK"/>
            </a:p>
          </p:txBody>
        </p:sp>
        <p:sp>
          <p:nvSpPr>
            <p:cNvPr id="1078" name="Freeform 54"/>
            <p:cNvSpPr>
              <a:spLocks/>
            </p:cNvSpPr>
            <p:nvPr userDrawn="1"/>
          </p:nvSpPr>
          <p:spPr bwMode="auto">
            <a:xfrm>
              <a:off x="4785" y="3929"/>
              <a:ext cx="296" cy="302"/>
            </a:xfrm>
            <a:custGeom>
              <a:avLst/>
              <a:gdLst/>
              <a:ahLst/>
              <a:cxnLst>
                <a:cxn ang="0">
                  <a:pos x="11" y="900"/>
                </a:cxn>
                <a:cxn ang="0">
                  <a:pos x="97" y="610"/>
                </a:cxn>
                <a:cxn ang="0">
                  <a:pos x="257" y="366"/>
                </a:cxn>
                <a:cxn ang="0">
                  <a:pos x="472" y="170"/>
                </a:cxn>
                <a:cxn ang="0">
                  <a:pos x="737" y="45"/>
                </a:cxn>
                <a:cxn ang="0">
                  <a:pos x="1036" y="0"/>
                </a:cxn>
                <a:cxn ang="0">
                  <a:pos x="1318" y="39"/>
                </a:cxn>
                <a:cxn ang="0">
                  <a:pos x="1579" y="159"/>
                </a:cxn>
                <a:cxn ang="0">
                  <a:pos x="1798" y="339"/>
                </a:cxn>
                <a:cxn ang="0">
                  <a:pos x="1883" y="458"/>
                </a:cxn>
                <a:cxn ang="0">
                  <a:pos x="1794" y="518"/>
                </a:cxn>
                <a:cxn ang="0">
                  <a:pos x="1624" y="665"/>
                </a:cxn>
                <a:cxn ang="0">
                  <a:pos x="1480" y="811"/>
                </a:cxn>
                <a:cxn ang="0">
                  <a:pos x="1376" y="939"/>
                </a:cxn>
                <a:cxn ang="0">
                  <a:pos x="1314" y="1018"/>
                </a:cxn>
                <a:cxn ang="0">
                  <a:pos x="1303" y="911"/>
                </a:cxn>
                <a:cxn ang="0">
                  <a:pos x="1282" y="741"/>
                </a:cxn>
                <a:cxn ang="0">
                  <a:pos x="1238" y="560"/>
                </a:cxn>
                <a:cxn ang="0">
                  <a:pos x="1182" y="489"/>
                </a:cxn>
                <a:cxn ang="0">
                  <a:pos x="1096" y="469"/>
                </a:cxn>
                <a:cxn ang="0">
                  <a:pos x="980" y="514"/>
                </a:cxn>
                <a:cxn ang="0">
                  <a:pos x="855" y="599"/>
                </a:cxn>
                <a:cxn ang="0">
                  <a:pos x="743" y="702"/>
                </a:cxn>
                <a:cxn ang="0">
                  <a:pos x="653" y="800"/>
                </a:cxn>
                <a:cxn ang="0">
                  <a:pos x="520" y="972"/>
                </a:cxn>
                <a:cxn ang="0">
                  <a:pos x="448" y="1123"/>
                </a:cxn>
                <a:cxn ang="0">
                  <a:pos x="427" y="1266"/>
                </a:cxn>
                <a:cxn ang="0">
                  <a:pos x="427" y="1319"/>
                </a:cxn>
                <a:cxn ang="0">
                  <a:pos x="431" y="1433"/>
                </a:cxn>
                <a:cxn ang="0">
                  <a:pos x="441" y="1571"/>
                </a:cxn>
                <a:cxn ang="0">
                  <a:pos x="463" y="1691"/>
                </a:cxn>
                <a:cxn ang="0">
                  <a:pos x="508" y="1737"/>
                </a:cxn>
                <a:cxn ang="0">
                  <a:pos x="566" y="1709"/>
                </a:cxn>
                <a:cxn ang="0">
                  <a:pos x="588" y="1667"/>
                </a:cxn>
                <a:cxn ang="0">
                  <a:pos x="633" y="1569"/>
                </a:cxn>
                <a:cxn ang="0">
                  <a:pos x="720" y="1422"/>
                </a:cxn>
                <a:cxn ang="0">
                  <a:pos x="848" y="1266"/>
                </a:cxn>
                <a:cxn ang="0">
                  <a:pos x="980" y="1161"/>
                </a:cxn>
                <a:cxn ang="0">
                  <a:pos x="1056" y="1134"/>
                </a:cxn>
                <a:cxn ang="0">
                  <a:pos x="1108" y="1153"/>
                </a:cxn>
                <a:cxn ang="0">
                  <a:pos x="1146" y="1219"/>
                </a:cxn>
                <a:cxn ang="0">
                  <a:pos x="1179" y="1349"/>
                </a:cxn>
                <a:cxn ang="0">
                  <a:pos x="1228" y="1533"/>
                </a:cxn>
                <a:cxn ang="0">
                  <a:pos x="1265" y="1602"/>
                </a:cxn>
                <a:cxn ang="0">
                  <a:pos x="1323" y="1610"/>
                </a:cxn>
                <a:cxn ang="0">
                  <a:pos x="1383" y="1554"/>
                </a:cxn>
                <a:cxn ang="0">
                  <a:pos x="1439" y="1483"/>
                </a:cxn>
                <a:cxn ang="0">
                  <a:pos x="1529" y="1383"/>
                </a:cxn>
                <a:cxn ang="0">
                  <a:pos x="1646" y="1269"/>
                </a:cxn>
                <a:cxn ang="0">
                  <a:pos x="1779" y="1156"/>
                </a:cxn>
                <a:cxn ang="0">
                  <a:pos x="1975" y="1025"/>
                </a:cxn>
                <a:cxn ang="0">
                  <a:pos x="2073" y="1014"/>
                </a:cxn>
                <a:cxn ang="0">
                  <a:pos x="2062" y="1216"/>
                </a:cxn>
                <a:cxn ang="0">
                  <a:pos x="1978" y="1504"/>
                </a:cxn>
                <a:cxn ang="0">
                  <a:pos x="1820" y="1748"/>
                </a:cxn>
                <a:cxn ang="0">
                  <a:pos x="1602" y="1944"/>
                </a:cxn>
                <a:cxn ang="0">
                  <a:pos x="1334" y="2067"/>
                </a:cxn>
                <a:cxn ang="0">
                  <a:pos x="1036" y="2114"/>
                </a:cxn>
                <a:cxn ang="0">
                  <a:pos x="737" y="2067"/>
                </a:cxn>
                <a:cxn ang="0">
                  <a:pos x="472" y="1944"/>
                </a:cxn>
                <a:cxn ang="0">
                  <a:pos x="257" y="1748"/>
                </a:cxn>
                <a:cxn ang="0">
                  <a:pos x="97" y="1504"/>
                </a:cxn>
                <a:cxn ang="0">
                  <a:pos x="11" y="1216"/>
                </a:cxn>
              </a:cxnLst>
              <a:rect l="0" t="0" r="r" b="b"/>
              <a:pathLst>
                <a:path w="2073" h="2114">
                  <a:moveTo>
                    <a:pt x="0" y="1056"/>
                  </a:moveTo>
                  <a:lnTo>
                    <a:pt x="11" y="900"/>
                  </a:lnTo>
                  <a:lnTo>
                    <a:pt x="45" y="754"/>
                  </a:lnTo>
                  <a:lnTo>
                    <a:pt x="97" y="610"/>
                  </a:lnTo>
                  <a:lnTo>
                    <a:pt x="166" y="482"/>
                  </a:lnTo>
                  <a:lnTo>
                    <a:pt x="257" y="366"/>
                  </a:lnTo>
                  <a:lnTo>
                    <a:pt x="359" y="258"/>
                  </a:lnTo>
                  <a:lnTo>
                    <a:pt x="472" y="170"/>
                  </a:lnTo>
                  <a:lnTo>
                    <a:pt x="599" y="95"/>
                  </a:lnTo>
                  <a:lnTo>
                    <a:pt x="737" y="45"/>
                  </a:lnTo>
                  <a:lnTo>
                    <a:pt x="882" y="11"/>
                  </a:lnTo>
                  <a:lnTo>
                    <a:pt x="1036" y="0"/>
                  </a:lnTo>
                  <a:lnTo>
                    <a:pt x="1179" y="11"/>
                  </a:lnTo>
                  <a:lnTo>
                    <a:pt x="1318" y="39"/>
                  </a:lnTo>
                  <a:lnTo>
                    <a:pt x="1454" y="89"/>
                  </a:lnTo>
                  <a:lnTo>
                    <a:pt x="1579" y="159"/>
                  </a:lnTo>
                  <a:lnTo>
                    <a:pt x="1693" y="238"/>
                  </a:lnTo>
                  <a:lnTo>
                    <a:pt x="1798" y="339"/>
                  </a:lnTo>
                  <a:lnTo>
                    <a:pt x="1888" y="455"/>
                  </a:lnTo>
                  <a:lnTo>
                    <a:pt x="1883" y="458"/>
                  </a:lnTo>
                  <a:lnTo>
                    <a:pt x="1883" y="458"/>
                  </a:lnTo>
                  <a:lnTo>
                    <a:pt x="1794" y="518"/>
                  </a:lnTo>
                  <a:lnTo>
                    <a:pt x="1703" y="591"/>
                  </a:lnTo>
                  <a:lnTo>
                    <a:pt x="1624" y="665"/>
                  </a:lnTo>
                  <a:lnTo>
                    <a:pt x="1550" y="737"/>
                  </a:lnTo>
                  <a:lnTo>
                    <a:pt x="1480" y="811"/>
                  </a:lnTo>
                  <a:lnTo>
                    <a:pt x="1425" y="876"/>
                  </a:lnTo>
                  <a:lnTo>
                    <a:pt x="1376" y="939"/>
                  </a:lnTo>
                  <a:lnTo>
                    <a:pt x="1339" y="984"/>
                  </a:lnTo>
                  <a:lnTo>
                    <a:pt x="1314" y="1018"/>
                  </a:lnTo>
                  <a:lnTo>
                    <a:pt x="1311" y="972"/>
                  </a:lnTo>
                  <a:lnTo>
                    <a:pt x="1303" y="911"/>
                  </a:lnTo>
                  <a:lnTo>
                    <a:pt x="1295" y="829"/>
                  </a:lnTo>
                  <a:lnTo>
                    <a:pt x="1282" y="741"/>
                  </a:lnTo>
                  <a:lnTo>
                    <a:pt x="1262" y="652"/>
                  </a:lnTo>
                  <a:lnTo>
                    <a:pt x="1238" y="560"/>
                  </a:lnTo>
                  <a:lnTo>
                    <a:pt x="1213" y="514"/>
                  </a:lnTo>
                  <a:lnTo>
                    <a:pt x="1182" y="489"/>
                  </a:lnTo>
                  <a:lnTo>
                    <a:pt x="1146" y="469"/>
                  </a:lnTo>
                  <a:lnTo>
                    <a:pt x="1096" y="469"/>
                  </a:lnTo>
                  <a:lnTo>
                    <a:pt x="1040" y="486"/>
                  </a:lnTo>
                  <a:lnTo>
                    <a:pt x="980" y="514"/>
                  </a:lnTo>
                  <a:lnTo>
                    <a:pt x="915" y="552"/>
                  </a:lnTo>
                  <a:lnTo>
                    <a:pt x="855" y="599"/>
                  </a:lnTo>
                  <a:lnTo>
                    <a:pt x="795" y="649"/>
                  </a:lnTo>
                  <a:lnTo>
                    <a:pt x="743" y="702"/>
                  </a:lnTo>
                  <a:lnTo>
                    <a:pt x="693" y="754"/>
                  </a:lnTo>
                  <a:lnTo>
                    <a:pt x="653" y="800"/>
                  </a:lnTo>
                  <a:lnTo>
                    <a:pt x="580" y="887"/>
                  </a:lnTo>
                  <a:lnTo>
                    <a:pt x="520" y="972"/>
                  </a:lnTo>
                  <a:lnTo>
                    <a:pt x="479" y="1050"/>
                  </a:lnTo>
                  <a:lnTo>
                    <a:pt x="448" y="1123"/>
                  </a:lnTo>
                  <a:lnTo>
                    <a:pt x="431" y="1195"/>
                  </a:lnTo>
                  <a:lnTo>
                    <a:pt x="427" y="1266"/>
                  </a:lnTo>
                  <a:lnTo>
                    <a:pt x="427" y="1280"/>
                  </a:lnTo>
                  <a:lnTo>
                    <a:pt x="427" y="1319"/>
                  </a:lnTo>
                  <a:lnTo>
                    <a:pt x="427" y="1372"/>
                  </a:lnTo>
                  <a:lnTo>
                    <a:pt x="431" y="1433"/>
                  </a:lnTo>
                  <a:lnTo>
                    <a:pt x="433" y="1504"/>
                  </a:lnTo>
                  <a:lnTo>
                    <a:pt x="441" y="1571"/>
                  </a:lnTo>
                  <a:lnTo>
                    <a:pt x="448" y="1637"/>
                  </a:lnTo>
                  <a:lnTo>
                    <a:pt x="463" y="1691"/>
                  </a:lnTo>
                  <a:lnTo>
                    <a:pt x="483" y="1726"/>
                  </a:lnTo>
                  <a:lnTo>
                    <a:pt x="508" y="1737"/>
                  </a:lnTo>
                  <a:lnTo>
                    <a:pt x="539" y="1729"/>
                  </a:lnTo>
                  <a:lnTo>
                    <a:pt x="566" y="1709"/>
                  </a:lnTo>
                  <a:lnTo>
                    <a:pt x="580" y="1687"/>
                  </a:lnTo>
                  <a:lnTo>
                    <a:pt x="588" y="1667"/>
                  </a:lnTo>
                  <a:lnTo>
                    <a:pt x="607" y="1624"/>
                  </a:lnTo>
                  <a:lnTo>
                    <a:pt x="633" y="1569"/>
                  </a:lnTo>
                  <a:lnTo>
                    <a:pt x="671" y="1500"/>
                  </a:lnTo>
                  <a:lnTo>
                    <a:pt x="720" y="1422"/>
                  </a:lnTo>
                  <a:lnTo>
                    <a:pt x="784" y="1334"/>
                  </a:lnTo>
                  <a:lnTo>
                    <a:pt x="848" y="1266"/>
                  </a:lnTo>
                  <a:lnTo>
                    <a:pt x="911" y="1206"/>
                  </a:lnTo>
                  <a:lnTo>
                    <a:pt x="980" y="1161"/>
                  </a:lnTo>
                  <a:lnTo>
                    <a:pt x="1021" y="1142"/>
                  </a:lnTo>
                  <a:lnTo>
                    <a:pt x="1056" y="1134"/>
                  </a:lnTo>
                  <a:lnTo>
                    <a:pt x="1085" y="1138"/>
                  </a:lnTo>
                  <a:lnTo>
                    <a:pt x="1108" y="1153"/>
                  </a:lnTo>
                  <a:lnTo>
                    <a:pt x="1129" y="1181"/>
                  </a:lnTo>
                  <a:lnTo>
                    <a:pt x="1146" y="1219"/>
                  </a:lnTo>
                  <a:lnTo>
                    <a:pt x="1161" y="1280"/>
                  </a:lnTo>
                  <a:lnTo>
                    <a:pt x="1179" y="1349"/>
                  </a:lnTo>
                  <a:lnTo>
                    <a:pt x="1202" y="1441"/>
                  </a:lnTo>
                  <a:lnTo>
                    <a:pt x="1228" y="1533"/>
                  </a:lnTo>
                  <a:lnTo>
                    <a:pt x="1243" y="1574"/>
                  </a:lnTo>
                  <a:lnTo>
                    <a:pt x="1265" y="1602"/>
                  </a:lnTo>
                  <a:lnTo>
                    <a:pt x="1290" y="1613"/>
                  </a:lnTo>
                  <a:lnTo>
                    <a:pt x="1323" y="1610"/>
                  </a:lnTo>
                  <a:lnTo>
                    <a:pt x="1355" y="1584"/>
                  </a:lnTo>
                  <a:lnTo>
                    <a:pt x="1383" y="1554"/>
                  </a:lnTo>
                  <a:lnTo>
                    <a:pt x="1405" y="1522"/>
                  </a:lnTo>
                  <a:lnTo>
                    <a:pt x="1439" y="1483"/>
                  </a:lnTo>
                  <a:lnTo>
                    <a:pt x="1480" y="1438"/>
                  </a:lnTo>
                  <a:lnTo>
                    <a:pt x="1529" y="1383"/>
                  </a:lnTo>
                  <a:lnTo>
                    <a:pt x="1585" y="1327"/>
                  </a:lnTo>
                  <a:lnTo>
                    <a:pt x="1646" y="1269"/>
                  </a:lnTo>
                  <a:lnTo>
                    <a:pt x="1711" y="1211"/>
                  </a:lnTo>
                  <a:lnTo>
                    <a:pt x="1779" y="1156"/>
                  </a:lnTo>
                  <a:lnTo>
                    <a:pt x="1880" y="1089"/>
                  </a:lnTo>
                  <a:lnTo>
                    <a:pt x="1975" y="1025"/>
                  </a:lnTo>
                  <a:lnTo>
                    <a:pt x="2068" y="972"/>
                  </a:lnTo>
                  <a:lnTo>
                    <a:pt x="2073" y="1014"/>
                  </a:lnTo>
                  <a:lnTo>
                    <a:pt x="2073" y="1056"/>
                  </a:lnTo>
                  <a:lnTo>
                    <a:pt x="2062" y="1216"/>
                  </a:lnTo>
                  <a:lnTo>
                    <a:pt x="2027" y="1361"/>
                  </a:lnTo>
                  <a:lnTo>
                    <a:pt x="1978" y="1504"/>
                  </a:lnTo>
                  <a:lnTo>
                    <a:pt x="1908" y="1634"/>
                  </a:lnTo>
                  <a:lnTo>
                    <a:pt x="1820" y="1748"/>
                  </a:lnTo>
                  <a:lnTo>
                    <a:pt x="1714" y="1851"/>
                  </a:lnTo>
                  <a:lnTo>
                    <a:pt x="1602" y="1944"/>
                  </a:lnTo>
                  <a:lnTo>
                    <a:pt x="1474" y="2014"/>
                  </a:lnTo>
                  <a:lnTo>
                    <a:pt x="1334" y="2067"/>
                  </a:lnTo>
                  <a:lnTo>
                    <a:pt x="1191" y="2103"/>
                  </a:lnTo>
                  <a:lnTo>
                    <a:pt x="1036" y="2114"/>
                  </a:lnTo>
                  <a:lnTo>
                    <a:pt x="882" y="2103"/>
                  </a:lnTo>
                  <a:lnTo>
                    <a:pt x="737" y="2067"/>
                  </a:lnTo>
                  <a:lnTo>
                    <a:pt x="599" y="2014"/>
                  </a:lnTo>
                  <a:lnTo>
                    <a:pt x="472" y="1944"/>
                  </a:lnTo>
                  <a:lnTo>
                    <a:pt x="359" y="1851"/>
                  </a:lnTo>
                  <a:lnTo>
                    <a:pt x="257" y="1748"/>
                  </a:lnTo>
                  <a:lnTo>
                    <a:pt x="166" y="1634"/>
                  </a:lnTo>
                  <a:lnTo>
                    <a:pt x="97" y="1504"/>
                  </a:lnTo>
                  <a:lnTo>
                    <a:pt x="45" y="1361"/>
                  </a:lnTo>
                  <a:lnTo>
                    <a:pt x="11" y="1216"/>
                  </a:lnTo>
                  <a:lnTo>
                    <a:pt x="0" y="1056"/>
                  </a:lnTo>
                </a:path>
              </a:pathLst>
            </a:custGeom>
            <a:noFill/>
            <a:ln w="0">
              <a:noFill/>
              <a:prstDash val="solid"/>
              <a:round/>
              <a:headEnd/>
              <a:tailEnd/>
            </a:ln>
          </p:spPr>
          <p:txBody>
            <a:bodyPr/>
            <a:lstStyle/>
            <a:p>
              <a:endParaRPr lang="da-DK"/>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7" r:id="rId4"/>
    <p:sldLayoutId id="2147483660" r:id="rId5"/>
  </p:sldLayoutIdLst>
  <p:timing>
    <p:tnLst>
      <p:par>
        <p:cTn id="1" dur="indefinite" restart="never" nodeType="tmRoot"/>
      </p:par>
    </p:tnLst>
  </p:timing>
  <p:hf hdr="0" ftr="0"/>
  <p:txStyles>
    <p:titleStyle>
      <a:lvl1pPr algn="l" rtl="0" eaLnBrk="1" fontAlgn="base" hangingPunct="1">
        <a:spcBef>
          <a:spcPct val="0"/>
        </a:spcBef>
        <a:spcAft>
          <a:spcPct val="0"/>
        </a:spcAft>
        <a:defRPr sz="3000" b="1">
          <a:solidFill>
            <a:srgbClr val="003D3C"/>
          </a:solidFill>
          <a:latin typeface="+mj-lt"/>
          <a:ea typeface="+mj-ea"/>
          <a:cs typeface="+mj-cs"/>
        </a:defRPr>
      </a:lvl1pPr>
      <a:lvl2pPr algn="l" rtl="0" eaLnBrk="1" fontAlgn="base" hangingPunct="1">
        <a:spcBef>
          <a:spcPct val="0"/>
        </a:spcBef>
        <a:spcAft>
          <a:spcPct val="0"/>
        </a:spcAft>
        <a:defRPr sz="3000" b="1">
          <a:solidFill>
            <a:srgbClr val="003D3C"/>
          </a:solidFill>
          <a:latin typeface="Arial" charset="0"/>
        </a:defRPr>
      </a:lvl2pPr>
      <a:lvl3pPr algn="l" rtl="0" eaLnBrk="1" fontAlgn="base" hangingPunct="1">
        <a:spcBef>
          <a:spcPct val="0"/>
        </a:spcBef>
        <a:spcAft>
          <a:spcPct val="0"/>
        </a:spcAft>
        <a:defRPr sz="3000" b="1">
          <a:solidFill>
            <a:srgbClr val="003D3C"/>
          </a:solidFill>
          <a:latin typeface="Arial" charset="0"/>
        </a:defRPr>
      </a:lvl3pPr>
      <a:lvl4pPr algn="l" rtl="0" eaLnBrk="1" fontAlgn="base" hangingPunct="1">
        <a:spcBef>
          <a:spcPct val="0"/>
        </a:spcBef>
        <a:spcAft>
          <a:spcPct val="0"/>
        </a:spcAft>
        <a:defRPr sz="3000" b="1">
          <a:solidFill>
            <a:srgbClr val="003D3C"/>
          </a:solidFill>
          <a:latin typeface="Arial" charset="0"/>
        </a:defRPr>
      </a:lvl4pPr>
      <a:lvl5pPr algn="l" rtl="0" eaLnBrk="1" fontAlgn="base" hangingPunct="1">
        <a:spcBef>
          <a:spcPct val="0"/>
        </a:spcBef>
        <a:spcAft>
          <a:spcPct val="0"/>
        </a:spcAft>
        <a:defRPr sz="3000" b="1">
          <a:solidFill>
            <a:srgbClr val="003D3C"/>
          </a:solidFill>
          <a:latin typeface="Arial" charset="0"/>
        </a:defRPr>
      </a:lvl5pPr>
      <a:lvl6pPr marL="457200" algn="l" rtl="0" eaLnBrk="1" fontAlgn="base" hangingPunct="1">
        <a:spcBef>
          <a:spcPct val="0"/>
        </a:spcBef>
        <a:spcAft>
          <a:spcPct val="0"/>
        </a:spcAft>
        <a:defRPr sz="3000" b="1">
          <a:solidFill>
            <a:srgbClr val="003D3C"/>
          </a:solidFill>
          <a:latin typeface="Arial" charset="0"/>
        </a:defRPr>
      </a:lvl6pPr>
      <a:lvl7pPr marL="914400" algn="l" rtl="0" eaLnBrk="1" fontAlgn="base" hangingPunct="1">
        <a:spcBef>
          <a:spcPct val="0"/>
        </a:spcBef>
        <a:spcAft>
          <a:spcPct val="0"/>
        </a:spcAft>
        <a:defRPr sz="3000" b="1">
          <a:solidFill>
            <a:srgbClr val="003D3C"/>
          </a:solidFill>
          <a:latin typeface="Arial" charset="0"/>
        </a:defRPr>
      </a:lvl7pPr>
      <a:lvl8pPr marL="1371600" algn="l" rtl="0" eaLnBrk="1" fontAlgn="base" hangingPunct="1">
        <a:spcBef>
          <a:spcPct val="0"/>
        </a:spcBef>
        <a:spcAft>
          <a:spcPct val="0"/>
        </a:spcAft>
        <a:defRPr sz="3000" b="1">
          <a:solidFill>
            <a:srgbClr val="003D3C"/>
          </a:solidFill>
          <a:latin typeface="Arial" charset="0"/>
        </a:defRPr>
      </a:lvl8pPr>
      <a:lvl9pPr marL="1828800" algn="l" rtl="0" eaLnBrk="1" fontAlgn="base" hangingPunct="1">
        <a:spcBef>
          <a:spcPct val="0"/>
        </a:spcBef>
        <a:spcAft>
          <a:spcPct val="0"/>
        </a:spcAft>
        <a:defRPr sz="3000" b="1">
          <a:solidFill>
            <a:srgbClr val="003D3C"/>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800">
          <a:solidFill>
            <a:schemeClr val="tx1"/>
          </a:solidFill>
          <a:latin typeface="+mn-lt"/>
        </a:defRPr>
      </a:lvl3pPr>
      <a:lvl4pPr marL="1562100" indent="-228600" algn="l" rtl="0" eaLnBrk="1" fontAlgn="base" hangingPunct="1">
        <a:spcBef>
          <a:spcPct val="20000"/>
        </a:spcBef>
        <a:spcAft>
          <a:spcPct val="0"/>
        </a:spcAft>
        <a:buChar char="–"/>
        <a:defRPr sz="2800">
          <a:solidFill>
            <a:schemeClr val="tx1"/>
          </a:solidFill>
          <a:latin typeface="+mn-lt"/>
        </a:defRPr>
      </a:lvl4pPr>
      <a:lvl5pPr marL="1981200" indent="-228600" algn="l" rtl="0" eaLnBrk="1" fontAlgn="base" hangingPunct="1">
        <a:spcBef>
          <a:spcPct val="20000"/>
        </a:spcBef>
        <a:spcAft>
          <a:spcPct val="0"/>
        </a:spcAft>
        <a:buChar char="»"/>
        <a:defRPr sz="2800">
          <a:solidFill>
            <a:schemeClr val="tx1"/>
          </a:solidFill>
          <a:latin typeface="+mn-lt"/>
        </a:defRPr>
      </a:lvl5pPr>
      <a:lvl6pPr marL="2438400" indent="-228600" algn="l" rtl="0" eaLnBrk="1" fontAlgn="base" hangingPunct="1">
        <a:spcBef>
          <a:spcPct val="20000"/>
        </a:spcBef>
        <a:spcAft>
          <a:spcPct val="0"/>
        </a:spcAft>
        <a:buChar char="»"/>
        <a:defRPr sz="2800">
          <a:solidFill>
            <a:schemeClr val="tx1"/>
          </a:solidFill>
          <a:latin typeface="+mn-lt"/>
        </a:defRPr>
      </a:lvl6pPr>
      <a:lvl7pPr marL="2895600" indent="-228600" algn="l" rtl="0" eaLnBrk="1" fontAlgn="base" hangingPunct="1">
        <a:spcBef>
          <a:spcPct val="20000"/>
        </a:spcBef>
        <a:spcAft>
          <a:spcPct val="0"/>
        </a:spcAft>
        <a:buChar char="»"/>
        <a:defRPr sz="2800">
          <a:solidFill>
            <a:schemeClr val="tx1"/>
          </a:solidFill>
          <a:latin typeface="+mn-lt"/>
        </a:defRPr>
      </a:lvl7pPr>
      <a:lvl8pPr marL="3352800" indent="-228600" algn="l" rtl="0" eaLnBrk="1" fontAlgn="base" hangingPunct="1">
        <a:spcBef>
          <a:spcPct val="20000"/>
        </a:spcBef>
        <a:spcAft>
          <a:spcPct val="0"/>
        </a:spcAft>
        <a:buChar char="»"/>
        <a:defRPr sz="2800">
          <a:solidFill>
            <a:schemeClr val="tx1"/>
          </a:solidFill>
          <a:latin typeface="+mn-lt"/>
        </a:defRPr>
      </a:lvl8pPr>
      <a:lvl9pPr marL="3810000" indent="-228600" algn="l" rtl="0" eaLnBrk="1" fontAlgn="base" hangingPunct="1">
        <a:spcBef>
          <a:spcPct val="20000"/>
        </a:spcBef>
        <a:spcAft>
          <a:spcPct val="0"/>
        </a:spcAft>
        <a:buChar char="»"/>
        <a:defRPr sz="28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Session on Gender </a:t>
            </a:r>
            <a:r>
              <a:rPr lang="da-DK" dirty="0"/>
              <a:t>A</a:t>
            </a:r>
            <a:r>
              <a:rPr lang="da-DK" dirty="0" smtClean="0"/>
              <a:t>nalysis of Census Data</a:t>
            </a:r>
            <a:br>
              <a:rPr lang="da-DK" dirty="0" smtClean="0"/>
            </a:br>
            <a:endParaRPr lang="da-DK" dirty="0"/>
          </a:p>
        </p:txBody>
      </p:sp>
      <p:sp>
        <p:nvSpPr>
          <p:cNvPr id="3" name="Undertitel 2"/>
          <p:cNvSpPr>
            <a:spLocks noGrp="1"/>
          </p:cNvSpPr>
          <p:nvPr>
            <p:ph type="subTitle" idx="1"/>
          </p:nvPr>
        </p:nvSpPr>
        <p:spPr/>
        <p:txBody>
          <a:bodyPr/>
          <a:lstStyle/>
          <a:p>
            <a:endParaRPr lang="da-DK" sz="2400" dirty="0" smtClean="0"/>
          </a:p>
          <a:p>
            <a:endParaRPr lang="da-DK" sz="2400" dirty="0"/>
          </a:p>
          <a:p>
            <a:r>
              <a:rPr lang="da-DK" sz="2000" dirty="0" err="1" smtClean="0"/>
              <a:t>Discussant</a:t>
            </a:r>
            <a:r>
              <a:rPr lang="da-DK" sz="2000" dirty="0" smtClean="0"/>
              <a:t> Annemette Lindhardt Olsen</a:t>
            </a:r>
            <a:endParaRPr lang="da-DK" sz="2000" dirty="0"/>
          </a:p>
        </p:txBody>
      </p:sp>
    </p:spTree>
    <p:extLst>
      <p:ext uri="{BB962C8B-B14F-4D97-AF65-F5344CB8AC3E}">
        <p14:creationId xmlns:p14="http://schemas.microsoft.com/office/powerpoint/2010/main" val="17445874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Geography</a:t>
            </a:r>
            <a:endParaRPr lang="da-DK" dirty="0"/>
          </a:p>
        </p:txBody>
      </p:sp>
      <p:sp>
        <p:nvSpPr>
          <p:cNvPr id="3" name="Pladsholder til indhold 2"/>
          <p:cNvSpPr>
            <a:spLocks noGrp="1"/>
          </p:cNvSpPr>
          <p:nvPr>
            <p:ph idx="1"/>
          </p:nvPr>
        </p:nvSpPr>
        <p:spPr/>
        <p:txBody>
          <a:bodyPr/>
          <a:lstStyle/>
          <a:p>
            <a:r>
              <a:rPr lang="da-DK" dirty="0" smtClean="0"/>
              <a:t>Distance from </a:t>
            </a:r>
            <a:r>
              <a:rPr lang="da-DK" dirty="0" err="1" smtClean="0"/>
              <a:t>home</a:t>
            </a:r>
            <a:r>
              <a:rPr lang="da-DK" dirty="0" smtClean="0"/>
              <a:t> to </a:t>
            </a:r>
            <a:r>
              <a:rPr lang="da-DK" dirty="0" err="1" smtClean="0"/>
              <a:t>workplace</a:t>
            </a:r>
            <a:endParaRPr lang="da-DK" dirty="0" smtClean="0"/>
          </a:p>
          <a:p>
            <a:r>
              <a:rPr lang="da-DK" dirty="0" smtClean="0"/>
              <a:t>Distance </a:t>
            </a:r>
            <a:r>
              <a:rPr lang="da-DK" dirty="0" err="1" smtClean="0"/>
              <a:t>between</a:t>
            </a:r>
            <a:r>
              <a:rPr lang="da-DK" dirty="0" smtClean="0"/>
              <a:t> </a:t>
            </a:r>
            <a:r>
              <a:rPr lang="da-DK" dirty="0" err="1" smtClean="0"/>
              <a:t>family</a:t>
            </a:r>
            <a:r>
              <a:rPr lang="da-DK" dirty="0" smtClean="0"/>
              <a:t> </a:t>
            </a:r>
            <a:r>
              <a:rPr lang="da-DK" dirty="0" err="1" smtClean="0"/>
              <a:t>member</a:t>
            </a:r>
            <a:r>
              <a:rPr lang="da-DK" dirty="0" smtClean="0"/>
              <a:t> – </a:t>
            </a:r>
            <a:r>
              <a:rPr lang="da-DK" dirty="0" err="1" smtClean="0"/>
              <a:t>e.g</a:t>
            </a:r>
            <a:r>
              <a:rPr lang="da-DK" dirty="0" smtClean="0"/>
              <a:t>. </a:t>
            </a:r>
            <a:r>
              <a:rPr lang="da-DK" dirty="0" err="1" smtClean="0"/>
              <a:t>divorced</a:t>
            </a:r>
            <a:r>
              <a:rPr lang="da-DK" dirty="0" smtClean="0"/>
              <a:t> </a:t>
            </a:r>
            <a:r>
              <a:rPr lang="da-DK" dirty="0" err="1" smtClean="0"/>
              <a:t>parents</a:t>
            </a:r>
            <a:r>
              <a:rPr lang="da-DK" dirty="0"/>
              <a:t> </a:t>
            </a:r>
            <a:r>
              <a:rPr lang="da-DK" dirty="0" smtClean="0"/>
              <a:t>or </a:t>
            </a:r>
            <a:r>
              <a:rPr lang="da-DK" dirty="0" err="1" smtClean="0"/>
              <a:t>older</a:t>
            </a:r>
            <a:r>
              <a:rPr lang="da-DK" dirty="0" smtClean="0"/>
              <a:t> </a:t>
            </a:r>
            <a:r>
              <a:rPr lang="da-DK" dirty="0" err="1" smtClean="0"/>
              <a:t>family</a:t>
            </a:r>
            <a:r>
              <a:rPr lang="da-DK" dirty="0" smtClean="0"/>
              <a:t> </a:t>
            </a:r>
            <a:r>
              <a:rPr lang="da-DK" dirty="0" err="1" smtClean="0"/>
              <a:t>members</a:t>
            </a:r>
            <a:endParaRPr lang="da-DK" dirty="0" smtClean="0"/>
          </a:p>
          <a:p>
            <a:r>
              <a:rPr lang="da-DK" smtClean="0"/>
              <a:t>Rural/urban</a:t>
            </a:r>
            <a:endParaRPr lang="da-DK"/>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10</a:t>
            </a:fld>
            <a:endParaRPr lang="en-US" altLang="en-US"/>
          </a:p>
        </p:txBody>
      </p:sp>
    </p:spTree>
    <p:extLst>
      <p:ext uri="{BB962C8B-B14F-4D97-AF65-F5344CB8AC3E}">
        <p14:creationId xmlns:p14="http://schemas.microsoft.com/office/powerpoint/2010/main" val="20952829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Other</a:t>
            </a:r>
            <a:r>
              <a:rPr lang="da-DK" dirty="0" smtClean="0"/>
              <a:t> </a:t>
            </a:r>
            <a:r>
              <a:rPr lang="da-DK" dirty="0" err="1" smtClean="0"/>
              <a:t>gender</a:t>
            </a:r>
            <a:r>
              <a:rPr lang="da-DK" dirty="0" smtClean="0"/>
              <a:t> </a:t>
            </a:r>
            <a:r>
              <a:rPr lang="da-DK" dirty="0" err="1" smtClean="0"/>
              <a:t>aspects</a:t>
            </a:r>
            <a:r>
              <a:rPr lang="da-DK" dirty="0" smtClean="0"/>
              <a:t> of census data</a:t>
            </a:r>
            <a:endParaRPr lang="da-DK" dirty="0"/>
          </a:p>
        </p:txBody>
      </p:sp>
      <p:sp>
        <p:nvSpPr>
          <p:cNvPr id="3" name="Pladsholder til indhold 2"/>
          <p:cNvSpPr>
            <a:spLocks noGrp="1"/>
          </p:cNvSpPr>
          <p:nvPr>
            <p:ph idx="1"/>
          </p:nvPr>
        </p:nvSpPr>
        <p:spPr/>
        <p:txBody>
          <a:bodyPr/>
          <a:lstStyle/>
          <a:p>
            <a:r>
              <a:rPr lang="da-DK" dirty="0" smtClean="0"/>
              <a:t>Migration – country of </a:t>
            </a:r>
            <a:r>
              <a:rPr lang="da-DK" dirty="0" err="1" smtClean="0"/>
              <a:t>birth</a:t>
            </a:r>
            <a:r>
              <a:rPr lang="da-DK" dirty="0" smtClean="0"/>
              <a:t>, </a:t>
            </a:r>
            <a:r>
              <a:rPr lang="da-DK" dirty="0" err="1" smtClean="0"/>
              <a:t>citizenship</a:t>
            </a:r>
            <a:endParaRPr lang="da-DK" dirty="0" smtClean="0"/>
          </a:p>
          <a:p>
            <a:r>
              <a:rPr lang="da-DK" dirty="0" err="1" smtClean="0"/>
              <a:t>Housing</a:t>
            </a:r>
            <a:r>
              <a:rPr lang="da-DK" dirty="0" smtClean="0"/>
              <a:t> – </a:t>
            </a:r>
            <a:r>
              <a:rPr lang="da-DK" dirty="0" err="1" smtClean="0"/>
              <a:t>homeless</a:t>
            </a:r>
            <a:endParaRPr lang="da-DK" dirty="0" smtClean="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11</a:t>
            </a:fld>
            <a:endParaRPr lang="en-US" altLang="en-US"/>
          </a:p>
        </p:txBody>
      </p:sp>
    </p:spTree>
    <p:extLst>
      <p:ext uri="{BB962C8B-B14F-4D97-AF65-F5344CB8AC3E}">
        <p14:creationId xmlns:p14="http://schemas.microsoft.com/office/powerpoint/2010/main" val="21043005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Other</a:t>
            </a:r>
            <a:r>
              <a:rPr lang="da-DK" dirty="0" smtClean="0"/>
              <a:t> </a:t>
            </a:r>
            <a:r>
              <a:rPr lang="da-DK" dirty="0" err="1" smtClean="0"/>
              <a:t>aspects</a:t>
            </a:r>
            <a:r>
              <a:rPr lang="da-DK" dirty="0" smtClean="0"/>
              <a:t> of census data </a:t>
            </a:r>
            <a:r>
              <a:rPr lang="da-DK" dirty="0" err="1" smtClean="0"/>
              <a:t>regarding</a:t>
            </a:r>
            <a:r>
              <a:rPr lang="da-DK" dirty="0" smtClean="0"/>
              <a:t> </a:t>
            </a:r>
            <a:r>
              <a:rPr lang="da-DK" dirty="0" err="1" smtClean="0"/>
              <a:t>gender</a:t>
            </a:r>
            <a:r>
              <a:rPr lang="da-DK" dirty="0" smtClean="0"/>
              <a:t> </a:t>
            </a:r>
            <a:r>
              <a:rPr lang="da-DK" dirty="0" err="1" smtClean="0"/>
              <a:t>analysis</a:t>
            </a:r>
            <a:endParaRPr lang="da-DK" dirty="0"/>
          </a:p>
        </p:txBody>
      </p:sp>
      <p:sp>
        <p:nvSpPr>
          <p:cNvPr id="3" name="Pladsholder til indhold 2"/>
          <p:cNvSpPr>
            <a:spLocks noGrp="1"/>
          </p:cNvSpPr>
          <p:nvPr>
            <p:ph sz="half" idx="1"/>
          </p:nvPr>
        </p:nvSpPr>
        <p:spPr/>
        <p:txBody>
          <a:bodyPr/>
          <a:lstStyle/>
          <a:p>
            <a:r>
              <a:rPr lang="da-DK" dirty="0" smtClean="0"/>
              <a:t>Migration – country of </a:t>
            </a:r>
            <a:r>
              <a:rPr lang="da-DK" dirty="0" err="1" smtClean="0"/>
              <a:t>birth</a:t>
            </a:r>
            <a:r>
              <a:rPr lang="da-DK" dirty="0" smtClean="0"/>
              <a:t> and </a:t>
            </a:r>
            <a:r>
              <a:rPr lang="da-DK" dirty="0" err="1" smtClean="0"/>
              <a:t>citizenship</a:t>
            </a:r>
            <a:endParaRPr lang="da-DK" dirty="0" smtClean="0"/>
          </a:p>
          <a:p>
            <a:r>
              <a:rPr lang="da-DK" dirty="0" err="1" smtClean="0"/>
              <a:t>Housing</a:t>
            </a:r>
            <a:r>
              <a:rPr lang="da-DK" dirty="0" smtClean="0"/>
              <a:t> - </a:t>
            </a:r>
            <a:r>
              <a:rPr lang="da-DK" dirty="0" err="1" smtClean="0"/>
              <a:t>homeless</a:t>
            </a:r>
            <a:endParaRPr lang="da-DK" dirty="0"/>
          </a:p>
        </p:txBody>
      </p:sp>
      <p:sp>
        <p:nvSpPr>
          <p:cNvPr id="4" name="Pladsholder til indhold 3"/>
          <p:cNvSpPr>
            <a:spLocks noGrp="1"/>
          </p:cNvSpPr>
          <p:nvPr>
            <p:ph sz="half" idx="2"/>
          </p:nvPr>
        </p:nvSpPr>
        <p:spPr/>
        <p:txBody>
          <a:bodyPr/>
          <a:lstStyle/>
          <a:p>
            <a:r>
              <a:rPr lang="da-DK" dirty="0" err="1" smtClean="0"/>
              <a:t>Longitudinal</a:t>
            </a:r>
            <a:r>
              <a:rPr lang="da-DK" dirty="0" smtClean="0"/>
              <a:t> data – census </a:t>
            </a:r>
            <a:r>
              <a:rPr lang="da-DK" dirty="0" err="1" smtClean="0"/>
              <a:t>every</a:t>
            </a:r>
            <a:r>
              <a:rPr lang="da-DK" dirty="0" smtClean="0"/>
              <a:t> ten </a:t>
            </a:r>
            <a:r>
              <a:rPr lang="da-DK" dirty="0" err="1" smtClean="0"/>
              <a:t>years</a:t>
            </a:r>
            <a:endParaRPr lang="da-DK" dirty="0"/>
          </a:p>
        </p:txBody>
      </p:sp>
      <p:sp>
        <p:nvSpPr>
          <p:cNvPr id="5" name="Pladsholder til dato 4"/>
          <p:cNvSpPr>
            <a:spLocks noGrp="1"/>
          </p:cNvSpPr>
          <p:nvPr>
            <p:ph type="dt" sz="half" idx="10"/>
          </p:nvPr>
        </p:nvSpPr>
        <p:spPr/>
        <p:txBody>
          <a:bodyPr/>
          <a:lstStyle/>
          <a:p>
            <a:fld id="{08A02DB8-3419-4AE2-9222-66BDD22172B5}" type="datetime1">
              <a:rPr lang="da-DK" smtClean="0"/>
              <a:t>12-03-2012</a:t>
            </a:fld>
            <a:endParaRPr lang="da-DK"/>
          </a:p>
        </p:txBody>
      </p:sp>
      <p:sp>
        <p:nvSpPr>
          <p:cNvPr id="6" name="Pladsholder til diasnummer 5"/>
          <p:cNvSpPr>
            <a:spLocks noGrp="1"/>
          </p:cNvSpPr>
          <p:nvPr>
            <p:ph type="sldNum" sz="quarter" idx="12"/>
          </p:nvPr>
        </p:nvSpPr>
        <p:spPr/>
        <p:txBody>
          <a:bodyPr/>
          <a:lstStyle/>
          <a:p>
            <a:fld id="{54F25906-C29A-4CFB-96B2-B94630E31E95}" type="slidenum">
              <a:rPr lang="da-DK" smtClean="0"/>
              <a:t>12</a:t>
            </a:fld>
            <a:endParaRPr lang="da-DK"/>
          </a:p>
        </p:txBody>
      </p:sp>
    </p:spTree>
    <p:extLst>
      <p:ext uri="{BB962C8B-B14F-4D97-AF65-F5344CB8AC3E}">
        <p14:creationId xmlns:p14="http://schemas.microsoft.com/office/powerpoint/2010/main" val="741244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Open discussion</a:t>
            </a:r>
            <a:endParaRPr lang="da-DK" dirty="0"/>
          </a:p>
        </p:txBody>
      </p:sp>
      <p:sp>
        <p:nvSpPr>
          <p:cNvPr id="3" name="Pladsholder til indhold 2"/>
          <p:cNvSpPr>
            <a:spLocks noGrp="1"/>
          </p:cNvSpPr>
          <p:nvPr>
            <p:ph idx="1"/>
          </p:nvPr>
        </p:nvSpPr>
        <p:spPr/>
        <p:txBody>
          <a:bodyPr/>
          <a:lstStyle/>
          <a:p>
            <a:r>
              <a:rPr lang="da-DK" dirty="0" err="1" smtClean="0"/>
              <a:t>Examples</a:t>
            </a:r>
            <a:endParaRPr lang="da-DK" dirty="0" smtClean="0"/>
          </a:p>
          <a:p>
            <a:r>
              <a:rPr lang="da-DK" dirty="0" err="1" smtClean="0"/>
              <a:t>Experiences</a:t>
            </a:r>
            <a:r>
              <a:rPr lang="da-DK" dirty="0" smtClean="0"/>
              <a:t> with new </a:t>
            </a:r>
            <a:r>
              <a:rPr lang="da-DK" dirty="0" err="1" smtClean="0"/>
              <a:t>sources</a:t>
            </a:r>
            <a:r>
              <a:rPr lang="da-DK" dirty="0" smtClean="0"/>
              <a:t> or new </a:t>
            </a:r>
            <a:r>
              <a:rPr lang="da-DK" dirty="0" err="1" smtClean="0"/>
              <a:t>ways</a:t>
            </a:r>
            <a:r>
              <a:rPr lang="da-DK" dirty="0" smtClean="0"/>
              <a:t> </a:t>
            </a:r>
            <a:r>
              <a:rPr lang="da-DK" dirty="0" smtClean="0"/>
              <a:t>of </a:t>
            </a:r>
            <a:r>
              <a:rPr lang="da-DK" dirty="0" err="1" smtClean="0"/>
              <a:t>using</a:t>
            </a:r>
            <a:r>
              <a:rPr lang="da-DK" dirty="0" smtClean="0"/>
              <a:t> </a:t>
            </a:r>
            <a:r>
              <a:rPr lang="da-DK" dirty="0" err="1" smtClean="0"/>
              <a:t>sources</a:t>
            </a:r>
            <a:endParaRPr lang="da-DK" dirty="0" smtClean="0"/>
          </a:p>
          <a:p>
            <a:pPr lvl="1"/>
            <a:r>
              <a:rPr lang="da-DK" dirty="0" smtClean="0"/>
              <a:t>Preschool attendance</a:t>
            </a:r>
          </a:p>
          <a:p>
            <a:pPr lvl="1"/>
            <a:r>
              <a:rPr lang="da-DK" dirty="0" smtClean="0"/>
              <a:t>Computer </a:t>
            </a:r>
            <a:r>
              <a:rPr lang="da-DK" dirty="0" err="1" smtClean="0"/>
              <a:t>literacy</a:t>
            </a:r>
            <a:endParaRPr lang="da-DK" dirty="0" smtClean="0"/>
          </a:p>
          <a:p>
            <a:pPr lvl="1"/>
            <a:r>
              <a:rPr lang="da-DK" dirty="0" smtClean="0"/>
              <a:t>New </a:t>
            </a:r>
            <a:r>
              <a:rPr lang="da-DK" dirty="0" err="1" smtClean="0"/>
              <a:t>family</a:t>
            </a:r>
            <a:r>
              <a:rPr lang="da-DK" dirty="0" smtClean="0"/>
              <a:t> relations and geodata</a:t>
            </a:r>
          </a:p>
          <a:p>
            <a:pPr lvl="1"/>
            <a:r>
              <a:rPr lang="da-DK" dirty="0" smtClean="0"/>
              <a:t>Focus on </a:t>
            </a:r>
            <a:r>
              <a:rPr lang="da-DK" dirty="0" err="1" smtClean="0"/>
              <a:t>gender</a:t>
            </a:r>
            <a:r>
              <a:rPr lang="da-DK" dirty="0" smtClean="0"/>
              <a:t> segregation</a:t>
            </a:r>
            <a:endParaRPr lang="da-DK" dirty="0" smtClean="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13</a:t>
            </a:fld>
            <a:endParaRPr lang="en-US" altLang="en-US"/>
          </a:p>
        </p:txBody>
      </p:sp>
    </p:spTree>
    <p:extLst>
      <p:ext uri="{BB962C8B-B14F-4D97-AF65-F5344CB8AC3E}">
        <p14:creationId xmlns:p14="http://schemas.microsoft.com/office/powerpoint/2010/main" val="1237456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err="1" smtClean="0"/>
              <a:t>Percentage</a:t>
            </a:r>
            <a:r>
              <a:rPr lang="da-DK" sz="2400" dirty="0" smtClean="0"/>
              <a:t> of 49-year-old </a:t>
            </a:r>
            <a:r>
              <a:rPr lang="da-DK" sz="2400" dirty="0" err="1" smtClean="0"/>
              <a:t>without</a:t>
            </a:r>
            <a:r>
              <a:rPr lang="da-DK" sz="2400" dirty="0" smtClean="0"/>
              <a:t> </a:t>
            </a:r>
            <a:r>
              <a:rPr lang="da-DK" sz="2400" dirty="0" err="1" smtClean="0"/>
              <a:t>children</a:t>
            </a:r>
            <a:r>
              <a:rPr lang="da-DK" sz="2400" dirty="0" smtClean="0"/>
              <a:t> by </a:t>
            </a:r>
            <a:r>
              <a:rPr lang="da-DK" sz="2400" dirty="0" err="1" smtClean="0"/>
              <a:t>education</a:t>
            </a:r>
            <a:r>
              <a:rPr lang="da-DK" sz="2400" dirty="0" smtClean="0"/>
              <a:t>. 2011</a:t>
            </a:r>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14</a:t>
            </a:fld>
            <a:endParaRPr lang="en-US" alt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88217" y="1844824"/>
            <a:ext cx="6140683"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2150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err="1" smtClean="0"/>
              <a:t>Employment</a:t>
            </a:r>
            <a:r>
              <a:rPr lang="da-DK" sz="2400" dirty="0" smtClean="0"/>
              <a:t> rate for 30 – 49-year-old with or </a:t>
            </a:r>
            <a:r>
              <a:rPr lang="da-DK" sz="2400" dirty="0" err="1" smtClean="0"/>
              <a:t>without</a:t>
            </a:r>
            <a:r>
              <a:rPr lang="da-DK" sz="2400" dirty="0" smtClean="0"/>
              <a:t> </a:t>
            </a:r>
            <a:r>
              <a:rPr lang="da-DK" sz="2400" dirty="0" err="1"/>
              <a:t>children</a:t>
            </a:r>
            <a:r>
              <a:rPr lang="da-DK" sz="2400" dirty="0"/>
              <a:t> </a:t>
            </a:r>
            <a:r>
              <a:rPr lang="da-DK" sz="2400" dirty="0" smtClean="0"/>
              <a:t>by. 2000-2009</a:t>
            </a:r>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15</a:t>
            </a:fld>
            <a:endParaRPr lang="en-US" altLang="en-US"/>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86451" y="1398616"/>
            <a:ext cx="7113941" cy="38305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39025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Students at </a:t>
            </a:r>
            <a:r>
              <a:rPr lang="da-DK" dirty="0" err="1" smtClean="0"/>
              <a:t>higher</a:t>
            </a:r>
            <a:r>
              <a:rPr lang="da-DK" dirty="0" smtClean="0"/>
              <a:t> </a:t>
            </a:r>
            <a:r>
              <a:rPr lang="da-DK" dirty="0" err="1" smtClean="0"/>
              <a:t>education</a:t>
            </a:r>
            <a:r>
              <a:rPr lang="da-DK" dirty="0" smtClean="0"/>
              <a:t>. 2010</a:t>
            </a:r>
            <a:endParaRPr lang="da-DK"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16</a:t>
            </a:fld>
            <a:endParaRPr lang="en-US" altLang="en-US"/>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75656" y="1563074"/>
            <a:ext cx="6120680" cy="39616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40195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Students at </a:t>
            </a:r>
            <a:r>
              <a:rPr lang="da-DK" sz="2400" dirty="0" err="1" smtClean="0"/>
              <a:t>vocational</a:t>
            </a:r>
            <a:r>
              <a:rPr lang="da-DK" sz="2400" dirty="0" smtClean="0"/>
              <a:t> </a:t>
            </a:r>
            <a:r>
              <a:rPr lang="da-DK" sz="2400" dirty="0" err="1" smtClean="0"/>
              <a:t>education</a:t>
            </a:r>
            <a:r>
              <a:rPr lang="da-DK" sz="2400" dirty="0" smtClean="0"/>
              <a:t> by </a:t>
            </a:r>
            <a:r>
              <a:rPr lang="da-DK" sz="2400" dirty="0" err="1" smtClean="0"/>
              <a:t>field</a:t>
            </a:r>
            <a:r>
              <a:rPr lang="da-DK" sz="2400" dirty="0" smtClean="0"/>
              <a:t>. </a:t>
            </a:r>
            <a:br>
              <a:rPr lang="da-DK" sz="2400" dirty="0" smtClean="0"/>
            </a:br>
            <a:r>
              <a:rPr lang="da-DK" sz="2400" dirty="0" smtClean="0"/>
              <a:t>2000 and 2010</a:t>
            </a:r>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17</a:t>
            </a:fld>
            <a:endParaRPr lang="en-US" altLang="en-US"/>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38426" y="1330036"/>
            <a:ext cx="6357910" cy="411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120280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Pay </a:t>
            </a:r>
            <a:r>
              <a:rPr lang="da-DK" sz="2400" dirty="0" err="1" smtClean="0"/>
              <a:t>gap</a:t>
            </a:r>
            <a:r>
              <a:rPr lang="da-DK" sz="2400" dirty="0" smtClean="0"/>
              <a:t> by </a:t>
            </a:r>
            <a:r>
              <a:rPr lang="da-DK" sz="2400" dirty="0" err="1" smtClean="0"/>
              <a:t>sector</a:t>
            </a:r>
            <a:r>
              <a:rPr lang="da-DK" sz="2400" dirty="0" smtClean="0"/>
              <a:t> and </a:t>
            </a:r>
            <a:r>
              <a:rPr lang="da-DK" sz="2400" dirty="0" err="1" smtClean="0"/>
              <a:t>education</a:t>
            </a:r>
            <a:r>
              <a:rPr lang="da-DK" sz="2400" dirty="0" smtClean="0"/>
              <a:t>. 2009</a:t>
            </a:r>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18</a:t>
            </a:fld>
            <a:endParaRPr lang="en-US" altLang="en-US"/>
          </a:p>
        </p:txBody>
      </p:sp>
      <p:pic>
        <p:nvPicPr>
          <p:cNvPr id="512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99592" y="1700808"/>
            <a:ext cx="7095896" cy="37444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305768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Census Data by Gender, Montenegro 2011 (a)</a:t>
            </a:r>
            <a:endParaRPr lang="da-DK" sz="2400" dirty="0"/>
          </a:p>
        </p:txBody>
      </p:sp>
      <p:sp>
        <p:nvSpPr>
          <p:cNvPr id="3" name="Pladsholder til indhold 2"/>
          <p:cNvSpPr>
            <a:spLocks noGrp="1"/>
          </p:cNvSpPr>
          <p:nvPr>
            <p:ph idx="1"/>
          </p:nvPr>
        </p:nvSpPr>
        <p:spPr/>
        <p:txBody>
          <a:bodyPr/>
          <a:lstStyle/>
          <a:p>
            <a:r>
              <a:rPr lang="da-DK" sz="2000" dirty="0" smtClean="0"/>
              <a:t>Note by Statistical </a:t>
            </a:r>
            <a:r>
              <a:rPr lang="da-DK" sz="2000" dirty="0" err="1" smtClean="0"/>
              <a:t>office</a:t>
            </a:r>
            <a:r>
              <a:rPr lang="da-DK" sz="2000" dirty="0" smtClean="0"/>
              <a:t> of Montenegro</a:t>
            </a:r>
          </a:p>
          <a:p>
            <a:r>
              <a:rPr lang="da-DK" sz="2000" dirty="0" err="1" smtClean="0"/>
              <a:t>Prepared</a:t>
            </a:r>
            <a:r>
              <a:rPr lang="da-DK" sz="2000" dirty="0" smtClean="0"/>
              <a:t> by Snezana </a:t>
            </a:r>
            <a:r>
              <a:rPr lang="da-DK" sz="2000" dirty="0" err="1" smtClean="0"/>
              <a:t>Remikovic</a:t>
            </a:r>
            <a:endParaRPr lang="da-DK" sz="2000" dirty="0" smtClean="0"/>
          </a:p>
          <a:p>
            <a:pPr lvl="0" hangingPunct="0"/>
            <a:r>
              <a:rPr lang="en-GB" sz="2000" dirty="0"/>
              <a:t>The paper describes some of the results from the census which was conducted in April 2011.</a:t>
            </a:r>
            <a:endParaRPr lang="da-DK" sz="2000" dirty="0"/>
          </a:p>
          <a:p>
            <a:pPr lvl="0" hangingPunct="0"/>
            <a:r>
              <a:rPr lang="en-GB" sz="2000" dirty="0"/>
              <a:t>Includes a description of the population of Montenegro by age and sex. It is a relatively young population – in European context – middle age of 38 for women and 36 for men. Only 13 pct. are 65 years or more. Among this group – like in most countries – women dominate with 58 pct. </a:t>
            </a:r>
            <a:endParaRPr lang="da-DK" sz="2000" dirty="0"/>
          </a:p>
          <a:p>
            <a:pPr lvl="0" hangingPunct="0"/>
            <a:r>
              <a:rPr lang="en-GB" sz="2000" dirty="0"/>
              <a:t>About 7 pct. of the population has a foreign citizenship and among those 59 pct. are women.</a:t>
            </a:r>
            <a:endParaRPr lang="da-DK" sz="2000" dirty="0"/>
          </a:p>
          <a:p>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dirty="0"/>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2</a:t>
            </a:fld>
            <a:endParaRPr lang="en-US" altLang="en-US"/>
          </a:p>
        </p:txBody>
      </p:sp>
    </p:spTree>
    <p:extLst>
      <p:ext uri="{BB962C8B-B14F-4D97-AF65-F5344CB8AC3E}">
        <p14:creationId xmlns:p14="http://schemas.microsoft.com/office/powerpoint/2010/main" val="23162209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smtClean="0"/>
              <a:t>Census </a:t>
            </a:r>
            <a:r>
              <a:rPr lang="da-DK" sz="2400" dirty="0"/>
              <a:t>Data by Gender, Montenegro </a:t>
            </a:r>
            <a:r>
              <a:rPr lang="da-DK" sz="2400" dirty="0" smtClean="0"/>
              <a:t>2011 (b)</a:t>
            </a:r>
            <a:endParaRPr lang="da-DK" sz="2400" dirty="0"/>
          </a:p>
        </p:txBody>
      </p:sp>
      <p:sp>
        <p:nvSpPr>
          <p:cNvPr id="3" name="Pladsholder til indhold 2"/>
          <p:cNvSpPr>
            <a:spLocks noGrp="1"/>
          </p:cNvSpPr>
          <p:nvPr>
            <p:ph idx="1"/>
          </p:nvPr>
        </p:nvSpPr>
        <p:spPr/>
        <p:txBody>
          <a:bodyPr/>
          <a:lstStyle/>
          <a:p>
            <a:pPr lvl="0" hangingPunct="0"/>
            <a:r>
              <a:rPr lang="en-GB" sz="2000" dirty="0"/>
              <a:t>The Montenegrin census includes information that perhaps isn’t typical for censuses. There is information on computer literacy and the tables in the paper shows that even if the male population is a bit more literate than the female population, the differences are not big.</a:t>
            </a:r>
            <a:endParaRPr lang="da-DK" sz="2000" dirty="0"/>
          </a:p>
          <a:p>
            <a:pPr lvl="0" hangingPunct="0"/>
            <a:r>
              <a:rPr lang="en-GB" sz="2000" dirty="0"/>
              <a:t>Information on foreign language is another variable in the census and here you can see that women generally have better knowledge of foreign languages than men – except for German where the men exceed the women</a:t>
            </a:r>
            <a:r>
              <a:rPr lang="en-GB" sz="2000" dirty="0" smtClean="0"/>
              <a:t>.</a:t>
            </a:r>
            <a:endParaRPr lang="da-DK" sz="20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3</a:t>
            </a:fld>
            <a:endParaRPr lang="en-US" altLang="en-US"/>
          </a:p>
        </p:txBody>
      </p:sp>
    </p:spTree>
    <p:extLst>
      <p:ext uri="{BB962C8B-B14F-4D97-AF65-F5344CB8AC3E}">
        <p14:creationId xmlns:p14="http://schemas.microsoft.com/office/powerpoint/2010/main" val="35761506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z="2400" dirty="0"/>
              <a:t>Census Data by Gender, Montenegro 2011 </a:t>
            </a:r>
            <a:r>
              <a:rPr lang="da-DK" sz="2400" dirty="0" smtClean="0"/>
              <a:t>(c)</a:t>
            </a:r>
            <a:endParaRPr lang="da-DK" sz="2400" dirty="0"/>
          </a:p>
        </p:txBody>
      </p:sp>
      <p:sp>
        <p:nvSpPr>
          <p:cNvPr id="3" name="Pladsholder til indhold 2"/>
          <p:cNvSpPr>
            <a:spLocks noGrp="1"/>
          </p:cNvSpPr>
          <p:nvPr>
            <p:ph idx="1"/>
          </p:nvPr>
        </p:nvSpPr>
        <p:spPr/>
        <p:txBody>
          <a:bodyPr/>
          <a:lstStyle/>
          <a:p>
            <a:pPr lvl="0" hangingPunct="0"/>
            <a:endParaRPr lang="da-DK" dirty="0"/>
          </a:p>
          <a:p>
            <a:pPr lvl="0" hangingPunct="0"/>
            <a:r>
              <a:rPr lang="en-GB" sz="2000" dirty="0"/>
              <a:t>The paper also mentions disability a variable which was voluntary in the census. The answers show that more women than men have disability problems, but of course it should be seen in the perspective that disability is most common among people over 65, where the women are more frequent.</a:t>
            </a:r>
            <a:endParaRPr lang="da-DK" sz="2000" dirty="0"/>
          </a:p>
          <a:p>
            <a:endParaRPr lang="da-DK"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4</a:t>
            </a:fld>
            <a:endParaRPr lang="en-US" altLang="en-US"/>
          </a:p>
        </p:txBody>
      </p:sp>
    </p:spTree>
    <p:extLst>
      <p:ext uri="{BB962C8B-B14F-4D97-AF65-F5344CB8AC3E}">
        <p14:creationId xmlns:p14="http://schemas.microsoft.com/office/powerpoint/2010/main" val="17869222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Demography</a:t>
            </a:r>
            <a:endParaRPr lang="da-DK" dirty="0"/>
          </a:p>
        </p:txBody>
      </p:sp>
      <p:sp>
        <p:nvSpPr>
          <p:cNvPr id="3" name="Pladsholder til indhold 2"/>
          <p:cNvSpPr>
            <a:spLocks noGrp="1"/>
          </p:cNvSpPr>
          <p:nvPr>
            <p:ph idx="1"/>
          </p:nvPr>
        </p:nvSpPr>
        <p:spPr/>
        <p:txBody>
          <a:bodyPr/>
          <a:lstStyle/>
          <a:p>
            <a:r>
              <a:rPr lang="da-DK" sz="2400" dirty="0" err="1" smtClean="0"/>
              <a:t>Lower</a:t>
            </a:r>
            <a:r>
              <a:rPr lang="da-DK" sz="2400" dirty="0" smtClean="0"/>
              <a:t> </a:t>
            </a:r>
            <a:r>
              <a:rPr lang="da-DK" sz="2400" dirty="0" err="1" smtClean="0"/>
              <a:t>life</a:t>
            </a:r>
            <a:r>
              <a:rPr lang="da-DK" sz="2400" dirty="0" smtClean="0"/>
              <a:t> </a:t>
            </a:r>
            <a:r>
              <a:rPr lang="da-DK" sz="2400" dirty="0" err="1" smtClean="0"/>
              <a:t>expectancy</a:t>
            </a:r>
            <a:r>
              <a:rPr lang="da-DK" sz="2400" dirty="0" smtClean="0"/>
              <a:t> for men</a:t>
            </a:r>
          </a:p>
          <a:p>
            <a:r>
              <a:rPr lang="da-DK" sz="2400" dirty="0" err="1" smtClean="0"/>
              <a:t>Increasing</a:t>
            </a:r>
            <a:r>
              <a:rPr lang="da-DK" sz="2400" dirty="0" smtClean="0"/>
              <a:t> proportion of </a:t>
            </a:r>
            <a:r>
              <a:rPr lang="da-DK" sz="2400" dirty="0" err="1" smtClean="0"/>
              <a:t>women</a:t>
            </a:r>
            <a:r>
              <a:rPr lang="da-DK" sz="2400" dirty="0" smtClean="0"/>
              <a:t> 65+</a:t>
            </a:r>
          </a:p>
          <a:p>
            <a:r>
              <a:rPr lang="da-DK" sz="2400" dirty="0" err="1" smtClean="0"/>
              <a:t>Increasing</a:t>
            </a:r>
            <a:r>
              <a:rPr lang="da-DK" sz="2400" dirty="0" smtClean="0"/>
              <a:t> proportion af </a:t>
            </a:r>
            <a:r>
              <a:rPr lang="da-DK" sz="2400" dirty="0" err="1" smtClean="0"/>
              <a:t>women</a:t>
            </a:r>
            <a:r>
              <a:rPr lang="da-DK" sz="2400" dirty="0" smtClean="0"/>
              <a:t> </a:t>
            </a:r>
            <a:r>
              <a:rPr lang="da-DK" sz="2400" dirty="0" err="1" smtClean="0"/>
              <a:t>beginning</a:t>
            </a:r>
            <a:r>
              <a:rPr lang="da-DK" sz="2400" dirty="0" smtClean="0"/>
              <a:t> at 29 (CIS-</a:t>
            </a:r>
            <a:r>
              <a:rPr lang="da-DK" sz="2400" dirty="0" err="1" smtClean="0"/>
              <a:t>countries</a:t>
            </a:r>
            <a:r>
              <a:rPr lang="da-DK" sz="2400" dirty="0" smtClean="0"/>
              <a:t>)</a:t>
            </a:r>
          </a:p>
          <a:p>
            <a:r>
              <a:rPr lang="da-DK" sz="2400" dirty="0" err="1" smtClean="0"/>
              <a:t>Decrease</a:t>
            </a:r>
            <a:r>
              <a:rPr lang="da-DK" sz="2400" dirty="0" smtClean="0"/>
              <a:t> in population due to low </a:t>
            </a:r>
            <a:r>
              <a:rPr lang="da-DK" sz="2400" dirty="0" err="1" smtClean="0"/>
              <a:t>birth</a:t>
            </a:r>
            <a:r>
              <a:rPr lang="da-DK" sz="2400" dirty="0" smtClean="0"/>
              <a:t> rate, </a:t>
            </a:r>
            <a:r>
              <a:rPr lang="da-DK" sz="2400" dirty="0" err="1" smtClean="0"/>
              <a:t>high</a:t>
            </a:r>
            <a:r>
              <a:rPr lang="da-DK" sz="2400" dirty="0" smtClean="0"/>
              <a:t> </a:t>
            </a:r>
            <a:r>
              <a:rPr lang="da-DK" sz="2400" dirty="0" err="1" smtClean="0"/>
              <a:t>death</a:t>
            </a:r>
            <a:r>
              <a:rPr lang="da-DK" sz="2400" dirty="0" smtClean="0"/>
              <a:t> rate and emigration</a:t>
            </a:r>
          </a:p>
          <a:p>
            <a:r>
              <a:rPr lang="da-DK" sz="2400" dirty="0" err="1" smtClean="0"/>
              <a:t>Increase</a:t>
            </a:r>
            <a:r>
              <a:rPr lang="da-DK" sz="2400" dirty="0" smtClean="0"/>
              <a:t> in population due to immigration</a:t>
            </a:r>
          </a:p>
          <a:p>
            <a:r>
              <a:rPr lang="da-DK" sz="2400" dirty="0" err="1" smtClean="0"/>
              <a:t>Increase</a:t>
            </a:r>
            <a:r>
              <a:rPr lang="da-DK" sz="2400" dirty="0" smtClean="0"/>
              <a:t> in </a:t>
            </a:r>
            <a:r>
              <a:rPr lang="da-DK" sz="2400" dirty="0" err="1" smtClean="0"/>
              <a:t>childlessness</a:t>
            </a:r>
            <a:endParaRPr lang="da-DK" sz="2400" dirty="0" smtClean="0"/>
          </a:p>
          <a:p>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5</a:t>
            </a:fld>
            <a:endParaRPr lang="en-US" altLang="en-US"/>
          </a:p>
        </p:txBody>
      </p:sp>
    </p:spTree>
    <p:extLst>
      <p:ext uri="{BB962C8B-B14F-4D97-AF65-F5344CB8AC3E}">
        <p14:creationId xmlns:p14="http://schemas.microsoft.com/office/powerpoint/2010/main" val="22029021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Families and </a:t>
            </a:r>
            <a:r>
              <a:rPr lang="da-DK" dirty="0" err="1" smtClean="0"/>
              <a:t>households</a:t>
            </a:r>
            <a:endParaRPr lang="da-DK" dirty="0"/>
          </a:p>
        </p:txBody>
      </p:sp>
      <p:sp>
        <p:nvSpPr>
          <p:cNvPr id="3" name="Pladsholder til indhold 2"/>
          <p:cNvSpPr>
            <a:spLocks noGrp="1"/>
          </p:cNvSpPr>
          <p:nvPr>
            <p:ph idx="1"/>
          </p:nvPr>
        </p:nvSpPr>
        <p:spPr/>
        <p:txBody>
          <a:bodyPr/>
          <a:lstStyle/>
          <a:p>
            <a:r>
              <a:rPr lang="da-DK" dirty="0" err="1" smtClean="0"/>
              <a:t>Divorces</a:t>
            </a:r>
            <a:endParaRPr lang="da-DK" dirty="0" smtClean="0"/>
          </a:p>
          <a:p>
            <a:r>
              <a:rPr lang="da-DK" dirty="0" err="1" smtClean="0"/>
              <a:t>Children</a:t>
            </a:r>
            <a:r>
              <a:rPr lang="da-DK" dirty="0" smtClean="0"/>
              <a:t> in </a:t>
            </a:r>
            <a:r>
              <a:rPr lang="da-DK" dirty="0" err="1" smtClean="0"/>
              <a:t>divorced</a:t>
            </a:r>
            <a:r>
              <a:rPr lang="da-DK" dirty="0" smtClean="0"/>
              <a:t> families</a:t>
            </a:r>
            <a:endParaRPr lang="da-DK" dirty="0"/>
          </a:p>
          <a:p>
            <a:r>
              <a:rPr lang="da-DK" dirty="0" smtClean="0"/>
              <a:t>Changes of </a:t>
            </a:r>
            <a:r>
              <a:rPr lang="da-DK" dirty="0" err="1" smtClean="0"/>
              <a:t>family</a:t>
            </a:r>
            <a:r>
              <a:rPr lang="da-DK" dirty="0" smtClean="0"/>
              <a:t> </a:t>
            </a:r>
            <a:r>
              <a:rPr lang="da-DK" dirty="0" err="1" smtClean="0"/>
              <a:t>structures</a:t>
            </a:r>
            <a:endParaRPr lang="da-DK" dirty="0" smtClean="0"/>
          </a:p>
          <a:p>
            <a:r>
              <a:rPr lang="da-DK" dirty="0" smtClean="0"/>
              <a:t>Single person </a:t>
            </a:r>
            <a:r>
              <a:rPr lang="da-DK" dirty="0" err="1" smtClean="0"/>
              <a:t>households</a:t>
            </a:r>
            <a:r>
              <a:rPr lang="da-DK" dirty="0" smtClean="0"/>
              <a:t> </a:t>
            </a:r>
          </a:p>
          <a:p>
            <a:r>
              <a:rPr lang="da-DK" dirty="0" err="1" smtClean="0"/>
              <a:t>Registered</a:t>
            </a:r>
            <a:r>
              <a:rPr lang="da-DK" dirty="0" smtClean="0"/>
              <a:t> </a:t>
            </a:r>
            <a:r>
              <a:rPr lang="da-DK" dirty="0" err="1" smtClean="0"/>
              <a:t>partnerships</a:t>
            </a:r>
            <a:endParaRPr lang="da-DK" dirty="0" smtClean="0"/>
          </a:p>
          <a:p>
            <a:r>
              <a:rPr lang="da-DK" dirty="0" smtClean="0"/>
              <a:t>Skip-generational </a:t>
            </a:r>
            <a:r>
              <a:rPr lang="da-DK" dirty="0" err="1" smtClean="0"/>
              <a:t>households</a:t>
            </a:r>
            <a:endParaRPr lang="da-DK" dirty="0" smtClean="0"/>
          </a:p>
          <a:p>
            <a:r>
              <a:rPr lang="da-DK" dirty="0" err="1" smtClean="0"/>
              <a:t>Reconstituted</a:t>
            </a:r>
            <a:r>
              <a:rPr lang="da-DK" dirty="0" smtClean="0"/>
              <a:t> </a:t>
            </a:r>
            <a:r>
              <a:rPr lang="da-DK" dirty="0" err="1" smtClean="0"/>
              <a:t>households</a:t>
            </a:r>
            <a:endParaRPr lang="da-DK"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6</a:t>
            </a:fld>
            <a:endParaRPr lang="en-US" altLang="en-US"/>
          </a:p>
        </p:txBody>
      </p:sp>
    </p:spTree>
    <p:extLst>
      <p:ext uri="{BB962C8B-B14F-4D97-AF65-F5344CB8AC3E}">
        <p14:creationId xmlns:p14="http://schemas.microsoft.com/office/powerpoint/2010/main" val="3172093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Education</a:t>
            </a:r>
            <a:endParaRPr lang="da-DK" dirty="0"/>
          </a:p>
        </p:txBody>
      </p:sp>
      <p:sp>
        <p:nvSpPr>
          <p:cNvPr id="3" name="Pladsholder til indhold 2"/>
          <p:cNvSpPr>
            <a:spLocks noGrp="1"/>
          </p:cNvSpPr>
          <p:nvPr>
            <p:ph idx="1"/>
          </p:nvPr>
        </p:nvSpPr>
        <p:spPr/>
        <p:txBody>
          <a:bodyPr/>
          <a:lstStyle/>
          <a:p>
            <a:r>
              <a:rPr lang="da-DK" sz="2400" dirty="0" smtClean="0"/>
              <a:t>Information and </a:t>
            </a:r>
            <a:r>
              <a:rPr lang="da-DK" sz="2400" dirty="0" err="1" smtClean="0"/>
              <a:t>communication</a:t>
            </a:r>
            <a:r>
              <a:rPr lang="da-DK" sz="2400" dirty="0" smtClean="0"/>
              <a:t> </a:t>
            </a:r>
            <a:r>
              <a:rPr lang="da-DK" sz="2400" dirty="0" err="1" smtClean="0"/>
              <a:t>technology</a:t>
            </a:r>
            <a:r>
              <a:rPr lang="da-DK" sz="2400" dirty="0" smtClean="0"/>
              <a:t> (ICT) positive </a:t>
            </a:r>
            <a:r>
              <a:rPr lang="da-DK" sz="2400" dirty="0" err="1" smtClean="0"/>
              <a:t>effect</a:t>
            </a:r>
            <a:r>
              <a:rPr lang="da-DK" sz="2400" dirty="0" smtClean="0"/>
              <a:t> </a:t>
            </a:r>
            <a:r>
              <a:rPr lang="da-DK" sz="2400" dirty="0" smtClean="0"/>
              <a:t>on </a:t>
            </a:r>
            <a:r>
              <a:rPr lang="da-DK" sz="2400" dirty="0" err="1" smtClean="0"/>
              <a:t>both</a:t>
            </a:r>
            <a:r>
              <a:rPr lang="da-DK" sz="2400" dirty="0" smtClean="0"/>
              <a:t> </a:t>
            </a:r>
            <a:r>
              <a:rPr lang="da-DK" sz="2400" dirty="0" err="1" smtClean="0"/>
              <a:t>girls</a:t>
            </a:r>
            <a:r>
              <a:rPr lang="da-DK" sz="2400" dirty="0" smtClean="0"/>
              <a:t> and </a:t>
            </a:r>
            <a:r>
              <a:rPr lang="da-DK" sz="2400" dirty="0" err="1" smtClean="0"/>
              <a:t>boys’</a:t>
            </a:r>
            <a:r>
              <a:rPr lang="da-DK" sz="2400" dirty="0" smtClean="0"/>
              <a:t> </a:t>
            </a:r>
            <a:r>
              <a:rPr lang="da-DK" sz="2400" dirty="0" err="1" smtClean="0"/>
              <a:t>education</a:t>
            </a:r>
            <a:endParaRPr lang="da-DK" sz="2400" dirty="0" smtClean="0"/>
          </a:p>
          <a:p>
            <a:r>
              <a:rPr lang="da-DK" sz="2400" dirty="0" smtClean="0"/>
              <a:t>Rise in </a:t>
            </a:r>
            <a:r>
              <a:rPr lang="da-DK" sz="2400" dirty="0" err="1" smtClean="0"/>
              <a:t>girls</a:t>
            </a:r>
            <a:r>
              <a:rPr lang="da-DK" sz="2400" dirty="0" smtClean="0"/>
              <a:t>’ </a:t>
            </a:r>
            <a:r>
              <a:rPr lang="da-DK" sz="2400" dirty="0" err="1" smtClean="0"/>
              <a:t>education</a:t>
            </a:r>
            <a:r>
              <a:rPr lang="da-DK" sz="2400" dirty="0" smtClean="0"/>
              <a:t>/</a:t>
            </a:r>
            <a:r>
              <a:rPr lang="da-DK" sz="2400" dirty="0" err="1" smtClean="0"/>
              <a:t>literacy</a:t>
            </a:r>
            <a:endParaRPr lang="da-DK" sz="2400" dirty="0" smtClean="0"/>
          </a:p>
          <a:p>
            <a:r>
              <a:rPr lang="da-DK" sz="2400" dirty="0" err="1" smtClean="0"/>
              <a:t>Decrease</a:t>
            </a:r>
            <a:r>
              <a:rPr lang="da-DK" sz="2400" dirty="0" smtClean="0"/>
              <a:t> or stagnation in </a:t>
            </a:r>
            <a:r>
              <a:rPr lang="da-DK" sz="2400" dirty="0" err="1" smtClean="0"/>
              <a:t>boys</a:t>
            </a:r>
            <a:r>
              <a:rPr lang="da-DK" sz="2400" dirty="0" smtClean="0"/>
              <a:t> </a:t>
            </a:r>
            <a:r>
              <a:rPr lang="da-DK" sz="2400" dirty="0" err="1" smtClean="0"/>
              <a:t>education</a:t>
            </a:r>
            <a:endParaRPr lang="da-DK" sz="2400" dirty="0" smtClean="0"/>
          </a:p>
          <a:p>
            <a:r>
              <a:rPr lang="da-DK" sz="2400" dirty="0" smtClean="0"/>
              <a:t>Gender segregation</a:t>
            </a:r>
          </a:p>
          <a:p>
            <a:r>
              <a:rPr lang="da-DK" sz="2400" dirty="0" err="1" smtClean="0"/>
              <a:t>Economic</a:t>
            </a:r>
            <a:r>
              <a:rPr lang="da-DK" sz="2400" dirty="0" smtClean="0"/>
              <a:t> long term </a:t>
            </a:r>
            <a:r>
              <a:rPr lang="da-DK" sz="2400" dirty="0" err="1" smtClean="0"/>
              <a:t>effect</a:t>
            </a:r>
            <a:r>
              <a:rPr lang="da-DK" sz="2400" dirty="0" smtClean="0"/>
              <a:t> of </a:t>
            </a:r>
            <a:r>
              <a:rPr lang="da-DK" sz="2400" dirty="0" err="1" smtClean="0"/>
              <a:t>girls</a:t>
            </a:r>
            <a:r>
              <a:rPr lang="da-DK" sz="2400" dirty="0" smtClean="0"/>
              <a:t> </a:t>
            </a:r>
            <a:r>
              <a:rPr lang="da-DK" sz="2400" dirty="0" err="1" smtClean="0"/>
              <a:t>education</a:t>
            </a:r>
            <a:endParaRPr lang="da-DK" sz="2400" dirty="0" smtClean="0"/>
          </a:p>
          <a:p>
            <a:r>
              <a:rPr lang="da-DK" sz="2400" dirty="0" smtClean="0"/>
              <a:t>Rural/urban differences</a:t>
            </a:r>
          </a:p>
          <a:p>
            <a:r>
              <a:rPr lang="da-DK" sz="2400" dirty="0" smtClean="0"/>
              <a:t>How to </a:t>
            </a:r>
            <a:r>
              <a:rPr lang="da-DK" sz="2400" dirty="0" err="1" smtClean="0"/>
              <a:t>increase</a:t>
            </a:r>
            <a:r>
              <a:rPr lang="da-DK" sz="2400" dirty="0" smtClean="0"/>
              <a:t> number in </a:t>
            </a:r>
            <a:r>
              <a:rPr lang="da-DK" sz="2400" dirty="0" err="1" smtClean="0"/>
              <a:t>preschool</a:t>
            </a:r>
            <a:r>
              <a:rPr lang="da-DK" sz="2400" dirty="0" smtClean="0"/>
              <a:t> </a:t>
            </a:r>
            <a:r>
              <a:rPr lang="da-DK" sz="2400" dirty="0" err="1" smtClean="0"/>
              <a:t>education</a:t>
            </a:r>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7</a:t>
            </a:fld>
            <a:endParaRPr lang="en-US" altLang="en-US"/>
          </a:p>
        </p:txBody>
      </p:sp>
    </p:spTree>
    <p:extLst>
      <p:ext uri="{BB962C8B-B14F-4D97-AF65-F5344CB8AC3E}">
        <p14:creationId xmlns:p14="http://schemas.microsoft.com/office/powerpoint/2010/main" val="1243068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Employment</a:t>
            </a:r>
            <a:endParaRPr lang="da-DK" dirty="0"/>
          </a:p>
        </p:txBody>
      </p:sp>
      <p:sp>
        <p:nvSpPr>
          <p:cNvPr id="3" name="Pladsholder til indhold 2"/>
          <p:cNvSpPr>
            <a:spLocks noGrp="1"/>
          </p:cNvSpPr>
          <p:nvPr>
            <p:ph idx="1"/>
          </p:nvPr>
        </p:nvSpPr>
        <p:spPr/>
        <p:txBody>
          <a:bodyPr/>
          <a:lstStyle/>
          <a:p>
            <a:r>
              <a:rPr lang="da-DK" sz="2400" dirty="0" err="1" smtClean="0"/>
              <a:t>Employment</a:t>
            </a:r>
            <a:r>
              <a:rPr lang="da-DK" sz="2400" dirty="0" smtClean="0"/>
              <a:t> rates for men and </a:t>
            </a:r>
            <a:r>
              <a:rPr lang="da-DK" sz="2400" dirty="0" err="1" smtClean="0"/>
              <a:t>women</a:t>
            </a:r>
            <a:endParaRPr lang="da-DK" sz="2400" dirty="0" smtClean="0"/>
          </a:p>
          <a:p>
            <a:r>
              <a:rPr lang="da-DK" sz="2400" dirty="0" smtClean="0"/>
              <a:t>Gender </a:t>
            </a:r>
            <a:r>
              <a:rPr lang="da-DK" sz="2400" dirty="0" err="1" smtClean="0"/>
              <a:t>segregated</a:t>
            </a:r>
            <a:r>
              <a:rPr lang="da-DK" sz="2400" dirty="0" smtClean="0"/>
              <a:t> </a:t>
            </a:r>
            <a:r>
              <a:rPr lang="da-DK" sz="2400" dirty="0" err="1" smtClean="0"/>
              <a:t>labour</a:t>
            </a:r>
            <a:r>
              <a:rPr lang="da-DK" sz="2400" dirty="0" smtClean="0"/>
              <a:t> </a:t>
            </a:r>
            <a:r>
              <a:rPr lang="da-DK" sz="2400" dirty="0" err="1" smtClean="0"/>
              <a:t>market</a:t>
            </a:r>
            <a:r>
              <a:rPr lang="da-DK" sz="2400" dirty="0" smtClean="0"/>
              <a:t> – </a:t>
            </a:r>
            <a:r>
              <a:rPr lang="da-DK" sz="2400" dirty="0" err="1" smtClean="0"/>
              <a:t>influence</a:t>
            </a:r>
            <a:r>
              <a:rPr lang="da-DK" sz="2400" dirty="0" smtClean="0"/>
              <a:t> on </a:t>
            </a:r>
            <a:r>
              <a:rPr lang="da-DK" sz="2400" dirty="0" err="1" smtClean="0"/>
              <a:t>salary</a:t>
            </a:r>
            <a:endParaRPr lang="da-DK" sz="2400" dirty="0" smtClean="0"/>
          </a:p>
          <a:p>
            <a:r>
              <a:rPr lang="da-DK" sz="2400" dirty="0" smtClean="0"/>
              <a:t>Gender </a:t>
            </a:r>
            <a:r>
              <a:rPr lang="da-DK" sz="2400" dirty="0" err="1" smtClean="0"/>
              <a:t>balanced</a:t>
            </a:r>
            <a:r>
              <a:rPr lang="da-DK" sz="2400" dirty="0" smtClean="0"/>
              <a:t> job – </a:t>
            </a:r>
            <a:r>
              <a:rPr lang="da-DK" sz="2400" dirty="0" err="1" smtClean="0"/>
              <a:t>influence</a:t>
            </a:r>
            <a:r>
              <a:rPr lang="da-DK" sz="2400" dirty="0" smtClean="0"/>
              <a:t> on </a:t>
            </a:r>
            <a:r>
              <a:rPr lang="da-DK" sz="2400" dirty="0" err="1" smtClean="0"/>
              <a:t>salary</a:t>
            </a:r>
            <a:endParaRPr lang="da-DK" sz="2400" dirty="0" smtClean="0"/>
          </a:p>
          <a:p>
            <a:r>
              <a:rPr lang="da-DK" sz="2400" dirty="0" err="1" smtClean="0"/>
              <a:t>Youth</a:t>
            </a:r>
            <a:r>
              <a:rPr lang="da-DK" sz="2400" dirty="0" smtClean="0"/>
              <a:t> </a:t>
            </a:r>
            <a:r>
              <a:rPr lang="da-DK" sz="2400" dirty="0" err="1" smtClean="0"/>
              <a:t>unemployment</a:t>
            </a:r>
            <a:endParaRPr lang="da-DK" sz="2400" dirty="0" smtClean="0"/>
          </a:p>
          <a:p>
            <a:r>
              <a:rPr lang="da-DK" sz="2400" dirty="0" smtClean="0"/>
              <a:t>Family </a:t>
            </a:r>
            <a:r>
              <a:rPr lang="da-DK" sz="2400" dirty="0" err="1" smtClean="0"/>
              <a:t>workers</a:t>
            </a:r>
            <a:r>
              <a:rPr lang="da-DK" sz="2400" dirty="0" smtClean="0"/>
              <a:t> and </a:t>
            </a:r>
            <a:r>
              <a:rPr lang="da-DK" sz="2400" dirty="0" err="1" smtClean="0"/>
              <a:t>self-employed</a:t>
            </a:r>
            <a:r>
              <a:rPr lang="da-DK" sz="2400" dirty="0" smtClean="0"/>
              <a:t> </a:t>
            </a:r>
            <a:endParaRPr lang="da-DK" sz="2400"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8</a:t>
            </a:fld>
            <a:endParaRPr lang="en-US" altLang="en-US"/>
          </a:p>
        </p:txBody>
      </p:sp>
    </p:spTree>
    <p:extLst>
      <p:ext uri="{BB962C8B-B14F-4D97-AF65-F5344CB8AC3E}">
        <p14:creationId xmlns:p14="http://schemas.microsoft.com/office/powerpoint/2010/main" val="30074896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err="1" smtClean="0"/>
              <a:t>Income</a:t>
            </a:r>
            <a:r>
              <a:rPr lang="da-DK" dirty="0" smtClean="0"/>
              <a:t>/Pay</a:t>
            </a:r>
            <a:endParaRPr lang="da-DK" dirty="0"/>
          </a:p>
        </p:txBody>
      </p:sp>
      <p:sp>
        <p:nvSpPr>
          <p:cNvPr id="3" name="Pladsholder til indhold 2"/>
          <p:cNvSpPr>
            <a:spLocks noGrp="1"/>
          </p:cNvSpPr>
          <p:nvPr>
            <p:ph idx="1"/>
          </p:nvPr>
        </p:nvSpPr>
        <p:spPr/>
        <p:txBody>
          <a:bodyPr/>
          <a:lstStyle/>
          <a:p>
            <a:r>
              <a:rPr lang="da-DK" dirty="0" smtClean="0"/>
              <a:t>Pay </a:t>
            </a:r>
            <a:r>
              <a:rPr lang="da-DK" dirty="0" err="1" smtClean="0"/>
              <a:t>gap</a:t>
            </a:r>
            <a:endParaRPr lang="da-DK" dirty="0" smtClean="0"/>
          </a:p>
          <a:p>
            <a:r>
              <a:rPr lang="da-DK" dirty="0" smtClean="0"/>
              <a:t>Pensions</a:t>
            </a:r>
          </a:p>
          <a:p>
            <a:r>
              <a:rPr lang="da-DK" dirty="0" err="1" smtClean="0"/>
              <a:t>Dependency</a:t>
            </a:r>
            <a:r>
              <a:rPr lang="da-DK" dirty="0" smtClean="0"/>
              <a:t> on families</a:t>
            </a:r>
          </a:p>
          <a:p>
            <a:r>
              <a:rPr lang="da-DK" dirty="0" smtClean="0"/>
              <a:t>Financial </a:t>
            </a:r>
            <a:r>
              <a:rPr lang="da-DK" dirty="0" err="1" smtClean="0"/>
              <a:t>independence</a:t>
            </a:r>
            <a:endParaRPr lang="da-DK" dirty="0"/>
          </a:p>
        </p:txBody>
      </p:sp>
      <p:sp>
        <p:nvSpPr>
          <p:cNvPr id="4" name="Pladsholder til dato 3"/>
          <p:cNvSpPr>
            <a:spLocks noGrp="1"/>
          </p:cNvSpPr>
          <p:nvPr>
            <p:ph type="dt" sz="half" idx="10"/>
          </p:nvPr>
        </p:nvSpPr>
        <p:spPr/>
        <p:txBody>
          <a:bodyPr/>
          <a:lstStyle/>
          <a:p>
            <a:fld id="{BED9CA19-36C4-4553-805E-7AC307A5DE4D}" type="datetime1">
              <a:rPr lang="en-US" altLang="en-US" smtClean="0"/>
              <a:pPr/>
              <a:t>3/12/2012</a:t>
            </a:fld>
            <a:endParaRPr lang="en-US" altLang="en-US"/>
          </a:p>
        </p:txBody>
      </p:sp>
      <p:sp>
        <p:nvSpPr>
          <p:cNvPr id="5" name="Pladsholder til diasnummer 4"/>
          <p:cNvSpPr>
            <a:spLocks noGrp="1"/>
          </p:cNvSpPr>
          <p:nvPr>
            <p:ph type="sldNum" sz="quarter" idx="11"/>
          </p:nvPr>
        </p:nvSpPr>
        <p:spPr/>
        <p:txBody>
          <a:bodyPr/>
          <a:lstStyle/>
          <a:p>
            <a:fld id="{E7F16C95-E057-4FE0-A136-7D73D5DC10E6}" type="slidenum">
              <a:rPr lang="en-US" altLang="en-US" smtClean="0"/>
              <a:pPr/>
              <a:t>9</a:t>
            </a:fld>
            <a:endParaRPr lang="en-US" altLang="en-US"/>
          </a:p>
        </p:txBody>
      </p:sp>
    </p:spTree>
    <p:extLst>
      <p:ext uri="{BB962C8B-B14F-4D97-AF65-F5344CB8AC3E}">
        <p14:creationId xmlns:p14="http://schemas.microsoft.com/office/powerpoint/2010/main" val="224895525"/>
      </p:ext>
    </p:extLst>
  </p:cSld>
  <p:clrMapOvr>
    <a:masterClrMapping/>
  </p:clrMapOvr>
  <p:timing>
    <p:tnLst>
      <p:par>
        <p:cTn id="1" dur="indefinite" restart="never" nodeType="tmRoot"/>
      </p:par>
    </p:tnLst>
  </p:timing>
</p:sld>
</file>

<file path=ppt/theme/theme1.xml><?xml version="1.0" encoding="utf-8"?>
<a:theme xmlns:a="http://schemas.openxmlformats.org/drawingml/2006/main" name="DSt_DK_PC">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33CC"/>
      </a:hlink>
      <a:folHlink>
        <a:srgbClr val="B2B2B2"/>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Standard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DSt_DK_PC</Template>
  <TotalTime>1686</TotalTime>
  <Words>598</Words>
  <Application>Microsoft Office PowerPoint</Application>
  <PresentationFormat>Skærmshow (4:3)</PresentationFormat>
  <Paragraphs>107</Paragraphs>
  <Slides>18</Slides>
  <Notes>0</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DSt_DK_PC</vt:lpstr>
      <vt:lpstr>Session on Gender Analysis of Census Data </vt:lpstr>
      <vt:lpstr>Census Data by Gender, Montenegro 2011 (a)</vt:lpstr>
      <vt:lpstr>Census Data by Gender, Montenegro 2011 (b)</vt:lpstr>
      <vt:lpstr>Census Data by Gender, Montenegro 2011 (c)</vt:lpstr>
      <vt:lpstr>Demography</vt:lpstr>
      <vt:lpstr>Families and households</vt:lpstr>
      <vt:lpstr>Education</vt:lpstr>
      <vt:lpstr>Employment</vt:lpstr>
      <vt:lpstr>Income/Pay</vt:lpstr>
      <vt:lpstr>Geography</vt:lpstr>
      <vt:lpstr>Other gender aspects of census data</vt:lpstr>
      <vt:lpstr>Other aspects of census data regarding gender analysis</vt:lpstr>
      <vt:lpstr>Open discussion</vt:lpstr>
      <vt:lpstr>Percentage of 49-year-old without children by education. 2011</vt:lpstr>
      <vt:lpstr>Employment rate for 30 – 49-year-old with or without children by. 2000-2009</vt:lpstr>
      <vt:lpstr>Students at higher education. 2010</vt:lpstr>
      <vt:lpstr>Students at vocational education by field.  2000 and 2010</vt:lpstr>
      <vt:lpstr>Pay gap by sector and education. 2009</vt:lpstr>
    </vt:vector>
  </TitlesOfParts>
  <Company>Danmarks Statistik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Annemette Lindhardt Olsen</dc:creator>
  <cp:lastModifiedBy>Network</cp:lastModifiedBy>
  <cp:revision>46</cp:revision>
  <cp:lastPrinted>2012-03-05T14:01:45Z</cp:lastPrinted>
  <dcterms:created xsi:type="dcterms:W3CDTF">2011-11-24T08:37:17Z</dcterms:created>
  <dcterms:modified xsi:type="dcterms:W3CDTF">2012-03-12T21:28:38Z</dcterms:modified>
</cp:coreProperties>
</file>