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9"/>
  </p:notesMasterIdLst>
  <p:sldIdLst>
    <p:sldId id="267" r:id="rId2"/>
    <p:sldId id="285" r:id="rId3"/>
    <p:sldId id="286" r:id="rId4"/>
    <p:sldId id="288" r:id="rId5"/>
    <p:sldId id="289" r:id="rId6"/>
    <p:sldId id="291" r:id="rId7"/>
    <p:sldId id="284" r:id="rId8"/>
  </p:sldIdLst>
  <p:sldSz cx="12192000" cy="6858000"/>
  <p:notesSz cx="6858000" cy="9947275"/>
  <p:custDataLst>
    <p:tags r:id="rId10"/>
  </p:custDataLst>
  <p:defaultTextStyle>
    <a:defPPr>
      <a:defRPr lang="uk-UA">
        <a:effectLst/>
      </a:defRPr>
    </a:defPPr>
    <a:lvl1pPr algn="l" rtl="0" eaLnBrk="0" fontAlgn="base" hangingPunct="0">
      <a:spcBef>
        <a:spcPct val="0"/>
      </a:spcBef>
      <a:spcAft>
        <a:spcPct val="0"/>
      </a:spcAft>
      <a:defRPr kern="1200">
        <a:solidFill>
          <a:schemeClr val="tx1"/>
        </a:solidFill>
        <a:effectLst/>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effectLst/>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effectLst/>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effectLst/>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effectLst/>
        <a:latin typeface="Calibri" pitchFamily="34" charset="0"/>
        <a:ea typeface="+mn-ea"/>
        <a:cs typeface="+mn-cs"/>
      </a:defRPr>
    </a:lvl5pPr>
    <a:lvl6pPr marL="2286000" algn="l" defTabSz="914400" rtl="0" eaLnBrk="1" latinLnBrk="0" hangingPunct="1">
      <a:defRPr kern="1200">
        <a:solidFill>
          <a:schemeClr val="tx1"/>
        </a:solidFill>
        <a:effectLst/>
        <a:latin typeface="Calibri" pitchFamily="34" charset="0"/>
        <a:ea typeface="+mn-ea"/>
        <a:cs typeface="+mn-cs"/>
      </a:defRPr>
    </a:lvl6pPr>
    <a:lvl7pPr marL="2743200" algn="l" defTabSz="914400" rtl="0" eaLnBrk="1" latinLnBrk="0" hangingPunct="1">
      <a:defRPr kern="1200">
        <a:solidFill>
          <a:schemeClr val="tx1"/>
        </a:solidFill>
        <a:effectLst/>
        <a:latin typeface="Calibri" pitchFamily="34" charset="0"/>
        <a:ea typeface="+mn-ea"/>
        <a:cs typeface="+mn-cs"/>
      </a:defRPr>
    </a:lvl7pPr>
    <a:lvl8pPr marL="3200400" algn="l" defTabSz="914400" rtl="0" eaLnBrk="1" latinLnBrk="0" hangingPunct="1">
      <a:defRPr kern="1200">
        <a:solidFill>
          <a:schemeClr val="tx1"/>
        </a:solidFill>
        <a:effectLst/>
        <a:latin typeface="Calibri" pitchFamily="34" charset="0"/>
        <a:ea typeface="+mn-ea"/>
        <a:cs typeface="+mn-cs"/>
      </a:defRPr>
    </a:lvl8pPr>
    <a:lvl9pPr marL="3657600" algn="l" defTabSz="914400" rtl="0" eaLnBrk="1" latinLnBrk="0" hangingPunct="1">
      <a:defRPr kern="1200">
        <a:solidFill>
          <a:schemeClr val="tx1"/>
        </a:solidFill>
        <a:effectLst/>
        <a:latin typeface="Calibri"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a:srgbClr val="CCFFCC"/>
    <a:srgbClr val="333399"/>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7" autoAdjust="0"/>
  </p:normalViewPr>
  <p:slideViewPr>
    <p:cSldViewPr snapToGrid="0">
      <p:cViewPr varScale="1">
        <p:scale>
          <a:sx n="72" d="100"/>
          <a:sy n="72" d="100"/>
        </p:scale>
        <p:origin x="840"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0" y="1"/>
            <a:ext cx="2972547" cy="499431"/>
          </a:xfrm>
          <a:prstGeom prst="rect">
            <a:avLst/>
          </a:prstGeom>
          <a:effectLst/>
        </p:spPr>
        <p:txBody>
          <a:bodyPr vert="horz" lIns="91870" tIns="45935" rIns="91870" bIns="45935" rtlCol="0"/>
          <a:lstStyle>
            <a:lvl1pPr algn="l">
              <a:defRPr sz="1200">
                <a:effectLst/>
              </a:defRPr>
            </a:lvl1pPr>
          </a:lstStyle>
          <a:p>
            <a:pPr>
              <a:defRPr>
                <a:effectLst/>
              </a:defRPr>
            </a:pPr>
            <a:endParaRPr lang="uk-UA">
              <a:effectLst/>
            </a:endParaRPr>
          </a:p>
        </p:txBody>
      </p:sp>
      <p:sp>
        <p:nvSpPr>
          <p:cNvPr id="3" name="Дата 2"/>
          <p:cNvSpPr>
            <a:spLocks noGrp="1"/>
          </p:cNvSpPr>
          <p:nvPr>
            <p:ph type="dt" idx="1"/>
          </p:nvPr>
        </p:nvSpPr>
        <p:spPr>
          <a:xfrm>
            <a:off x="3883852" y="1"/>
            <a:ext cx="2972547" cy="499431"/>
          </a:xfrm>
          <a:prstGeom prst="rect">
            <a:avLst/>
          </a:prstGeom>
          <a:effectLst/>
        </p:spPr>
        <p:txBody>
          <a:bodyPr vert="horz" lIns="91870" tIns="45935" rIns="91870" bIns="45935" rtlCol="0"/>
          <a:lstStyle>
            <a:lvl1pPr algn="r">
              <a:defRPr sz="1200">
                <a:effectLst/>
              </a:defRPr>
            </a:lvl1pPr>
          </a:lstStyle>
          <a:p>
            <a:pPr>
              <a:defRPr>
                <a:effectLst/>
              </a:defRPr>
            </a:pPr>
            <a:fld id="{0F238B60-31C6-40DA-A71E-6A77F721A537}" type="datetimeFigureOut">
              <a:rPr lang="uk-UA">
                <a:effectLst/>
              </a:rPr>
              <a:pPr>
                <a:defRPr>
                  <a:effectLst/>
                </a:defRPr>
              </a:pPr>
              <a:t>04.07.2019</a:t>
            </a:fld>
            <a:endParaRPr lang="uk-UA">
              <a:effectLst/>
            </a:endParaRPr>
          </a:p>
        </p:txBody>
      </p:sp>
      <p:sp>
        <p:nvSpPr>
          <p:cNvPr id="4" name="Образ слайда 3"/>
          <p:cNvSpPr>
            <a:spLocks noGrp="1" noRot="1" noChangeAspect="1"/>
          </p:cNvSpPr>
          <p:nvPr>
            <p:ph type="sldImg" idx="2"/>
          </p:nvPr>
        </p:nvSpPr>
        <p:spPr>
          <a:xfrm>
            <a:off x="446088" y="1244600"/>
            <a:ext cx="5965825" cy="3355975"/>
          </a:xfrm>
          <a:prstGeom prst="rect">
            <a:avLst/>
          </a:prstGeom>
          <a:noFill/>
          <a:ln w="12700">
            <a:solidFill>
              <a:prstClr val="black"/>
            </a:solidFill>
          </a:ln>
          <a:effectLst/>
        </p:spPr>
      </p:sp>
      <p:sp>
        <p:nvSpPr>
          <p:cNvPr id="5" name="Заметки 4"/>
          <p:cNvSpPr>
            <a:spLocks noGrp="1"/>
          </p:cNvSpPr>
          <p:nvPr>
            <p:ph type="body" sz="quarter" idx="3"/>
          </p:nvPr>
        </p:nvSpPr>
        <p:spPr>
          <a:xfrm>
            <a:off x="685480" y="4787544"/>
            <a:ext cx="5487041" cy="3915924"/>
          </a:xfrm>
          <a:prstGeom prst="rect">
            <a:avLst/>
          </a:prstGeom>
          <a:effectLst/>
        </p:spPr>
        <p:txBody>
          <a:bodyPr vert="horz" lIns="91870" tIns="45935" rIns="91870" bIns="45935" rtlCol="0"/>
          <a:lstStyle/>
          <a:p>
            <a:pPr lvl="0"/>
            <a:r>
              <a:rPr lang="ru-RU" noProof="0">
                <a:effectLst/>
              </a:rPr>
              <a:t>Образец текста</a:t>
            </a:r>
          </a:p>
          <a:p>
            <a:pPr lvl="1"/>
            <a:r>
              <a:rPr lang="ru-RU" noProof="0">
                <a:effectLst/>
              </a:rPr>
              <a:t>Второй уровень</a:t>
            </a:r>
          </a:p>
          <a:p>
            <a:pPr lvl="2"/>
            <a:r>
              <a:rPr lang="ru-RU" noProof="0">
                <a:effectLst/>
              </a:rPr>
              <a:t>Третий уровень</a:t>
            </a:r>
          </a:p>
          <a:p>
            <a:pPr lvl="3"/>
            <a:r>
              <a:rPr lang="ru-RU" noProof="0">
                <a:effectLst/>
              </a:rPr>
              <a:t>Четвертый уровень</a:t>
            </a:r>
          </a:p>
          <a:p>
            <a:pPr lvl="4"/>
            <a:r>
              <a:rPr lang="ru-RU" noProof="0">
                <a:effectLst/>
              </a:rPr>
              <a:t>Пятый уровень</a:t>
            </a:r>
            <a:endParaRPr lang="uk-UA" noProof="0">
              <a:effectLst/>
            </a:endParaRPr>
          </a:p>
        </p:txBody>
      </p:sp>
      <p:sp>
        <p:nvSpPr>
          <p:cNvPr id="6" name="Нижний колонтитул 5"/>
          <p:cNvSpPr>
            <a:spLocks noGrp="1"/>
          </p:cNvSpPr>
          <p:nvPr>
            <p:ph type="ftr" sz="quarter" idx="4"/>
          </p:nvPr>
        </p:nvSpPr>
        <p:spPr>
          <a:xfrm>
            <a:off x="0" y="9447844"/>
            <a:ext cx="2972547" cy="499431"/>
          </a:xfrm>
          <a:prstGeom prst="rect">
            <a:avLst/>
          </a:prstGeom>
          <a:effectLst/>
        </p:spPr>
        <p:txBody>
          <a:bodyPr vert="horz" lIns="91870" tIns="45935" rIns="91870" bIns="45935" rtlCol="0" anchor="b"/>
          <a:lstStyle>
            <a:lvl1pPr algn="l">
              <a:defRPr sz="1200">
                <a:effectLst/>
              </a:defRPr>
            </a:lvl1pPr>
          </a:lstStyle>
          <a:p>
            <a:pPr>
              <a:defRPr>
                <a:effectLst/>
              </a:defRPr>
            </a:pPr>
            <a:endParaRPr lang="uk-UA">
              <a:effectLst/>
            </a:endParaRPr>
          </a:p>
        </p:txBody>
      </p:sp>
      <p:sp>
        <p:nvSpPr>
          <p:cNvPr id="7" name="Номер слайда 6"/>
          <p:cNvSpPr>
            <a:spLocks noGrp="1"/>
          </p:cNvSpPr>
          <p:nvPr>
            <p:ph type="sldNum" sz="quarter" idx="5"/>
          </p:nvPr>
        </p:nvSpPr>
        <p:spPr>
          <a:xfrm>
            <a:off x="3883852" y="9447844"/>
            <a:ext cx="2972547" cy="499431"/>
          </a:xfrm>
          <a:prstGeom prst="rect">
            <a:avLst/>
          </a:prstGeom>
          <a:effectLst/>
        </p:spPr>
        <p:txBody>
          <a:bodyPr vert="horz" lIns="91870" tIns="45935" rIns="91870" bIns="45935" rtlCol="0" anchor="b"/>
          <a:lstStyle>
            <a:lvl1pPr algn="r">
              <a:defRPr sz="1200">
                <a:effectLst/>
              </a:defRPr>
            </a:lvl1pPr>
          </a:lstStyle>
          <a:p>
            <a:pPr>
              <a:defRPr>
                <a:effectLst/>
              </a:defRPr>
            </a:pPr>
            <a:fld id="{2F0DCD1E-D985-4F98-AFDA-A3FE4871DB40}"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4039496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8194"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8195"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eaLnBrk="1" hangingPunct="1">
              <a:spcBef>
                <a:spcPct val="0"/>
              </a:spcBef>
            </a:pPr>
            <a:endParaRPr lang="uk-UA">
              <a:effectLst/>
            </a:endParaRPr>
          </a:p>
        </p:txBody>
      </p:sp>
      <p:sp>
        <p:nvSpPr>
          <p:cNvPr id="8196"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0" compatLnSpc="1">
            <a:prstTxWarp prst="textNoShape">
              <a:avLst/>
            </a:prstTxWarp>
          </a:bodyPr>
          <a:lstStyle>
            <a:lvl1pPr>
              <a:defRPr>
                <a:solidFill>
                  <a:schemeClr val="tx1"/>
                </a:solidFill>
                <a:effectLst/>
                <a:latin typeface="Calibri" pitchFamily="34" charset="0"/>
              </a:defRPr>
            </a:lvl1pPr>
            <a:lvl2pPr marL="746442" indent="-287093">
              <a:defRPr>
                <a:solidFill>
                  <a:schemeClr val="tx1"/>
                </a:solidFill>
                <a:effectLst/>
                <a:latin typeface="Calibri" pitchFamily="34" charset="0"/>
              </a:defRPr>
            </a:lvl2pPr>
            <a:lvl3pPr marL="1148372" indent="-229674">
              <a:defRPr>
                <a:solidFill>
                  <a:schemeClr val="tx1"/>
                </a:solidFill>
                <a:effectLst/>
                <a:latin typeface="Calibri" pitchFamily="34" charset="0"/>
              </a:defRPr>
            </a:lvl3pPr>
            <a:lvl4pPr marL="1607721" indent="-229674">
              <a:defRPr>
                <a:solidFill>
                  <a:schemeClr val="tx1"/>
                </a:solidFill>
                <a:effectLst/>
                <a:latin typeface="Calibri" pitchFamily="34" charset="0"/>
              </a:defRPr>
            </a:lvl4pPr>
            <a:lvl5pPr marL="2067070" indent="-229674">
              <a:defRPr>
                <a:solidFill>
                  <a:schemeClr val="tx1"/>
                </a:solidFill>
                <a:effectLst/>
                <a:latin typeface="Calibri" pitchFamily="34" charset="0"/>
              </a:defRPr>
            </a:lvl5pPr>
            <a:lvl6pPr marL="2526419" indent="-229674" eaLnBrk="0" fontAlgn="base" hangingPunct="0">
              <a:spcBef>
                <a:spcPct val="0"/>
              </a:spcBef>
              <a:spcAft>
                <a:spcPct val="0"/>
              </a:spcAft>
              <a:defRPr>
                <a:solidFill>
                  <a:schemeClr val="tx1"/>
                </a:solidFill>
                <a:effectLst/>
                <a:latin typeface="Calibri" pitchFamily="34" charset="0"/>
              </a:defRPr>
            </a:lvl6pPr>
            <a:lvl7pPr marL="2985767" indent="-229674" eaLnBrk="0" fontAlgn="base" hangingPunct="0">
              <a:spcBef>
                <a:spcPct val="0"/>
              </a:spcBef>
              <a:spcAft>
                <a:spcPct val="0"/>
              </a:spcAft>
              <a:defRPr>
                <a:solidFill>
                  <a:schemeClr val="tx1"/>
                </a:solidFill>
                <a:effectLst/>
                <a:latin typeface="Calibri" pitchFamily="34" charset="0"/>
              </a:defRPr>
            </a:lvl7pPr>
            <a:lvl8pPr marL="3445116" indent="-229674" eaLnBrk="0" fontAlgn="base" hangingPunct="0">
              <a:spcBef>
                <a:spcPct val="0"/>
              </a:spcBef>
              <a:spcAft>
                <a:spcPct val="0"/>
              </a:spcAft>
              <a:defRPr>
                <a:solidFill>
                  <a:schemeClr val="tx1"/>
                </a:solidFill>
                <a:effectLst/>
                <a:latin typeface="Calibri" pitchFamily="34" charset="0"/>
              </a:defRPr>
            </a:lvl8pPr>
            <a:lvl9pPr marL="3904465" indent="-229674" eaLnBrk="0" fontAlgn="base" hangingPunct="0">
              <a:spcBef>
                <a:spcPct val="0"/>
              </a:spcBef>
              <a:spcAft>
                <a:spcPct val="0"/>
              </a:spcAft>
              <a:defRPr>
                <a:solidFill>
                  <a:schemeClr val="tx1"/>
                </a:solidFill>
                <a:effectLst/>
                <a:latin typeface="Calibri" pitchFamily="34" charset="0"/>
              </a:defRPr>
            </a:lvl9pPr>
          </a:lstStyle>
          <a:p>
            <a:fld id="{0249E070-D476-4C79-87A3-D86EAD7210C6}" type="slidenum">
              <a:rPr lang="uk-UA" smtClean="0">
                <a:effectLst/>
              </a:rPr>
              <a:t>1</a:t>
            </a:fld>
            <a:endParaRPr lang="uk-UA">
              <a:effectLst/>
            </a:endParaRPr>
          </a:p>
        </p:txBody>
      </p:sp>
    </p:spTree>
    <p:extLst>
      <p:ext uri="{BB962C8B-B14F-4D97-AF65-F5344CB8AC3E}">
        <p14:creationId xmlns:p14="http://schemas.microsoft.com/office/powerpoint/2010/main" val="3460597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362" name="Образ слайда 1"/>
          <p:cNvSpPr>
            <a:spLocks noGrp="1" noRot="1" noChangeAspect="1" noTextEdit="1"/>
          </p:cNvSpPr>
          <p:nvPr>
            <p:ph type="sldImg"/>
          </p:nvPr>
        </p:nvSpPr>
        <p:spPr>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eaLnBrk="1" hangingPunct="1"/>
            <a:endParaRPr lang="uk-UA">
              <a:effectLst/>
            </a:endParaRPr>
          </a:p>
        </p:txBody>
      </p:sp>
      <p:sp>
        <p:nvSpPr>
          <p:cNvPr id="15364" name="Номер слайда 3"/>
          <p:cNvSpPr>
            <a:spLocks noGrp="1"/>
          </p:cNvSpPr>
          <p:nvPr>
            <p:ph type="sldNum" sz="quarter" idx="5"/>
          </p:nvPr>
        </p:nvSpPr>
        <p:spPr>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0" compatLnSpc="1">
            <a:prstTxWarp prst="textNoShape">
              <a:avLst/>
            </a:prstTxWarp>
          </a:bodyPr>
          <a:lstStyle>
            <a:lvl1pPr>
              <a:defRPr>
                <a:solidFill>
                  <a:schemeClr val="tx1"/>
                </a:solidFill>
                <a:effectLst/>
                <a:latin typeface="Calibri" pitchFamily="34" charset="0"/>
              </a:defRPr>
            </a:lvl1pPr>
            <a:lvl2pPr marL="746442" indent="-287093">
              <a:defRPr>
                <a:solidFill>
                  <a:schemeClr val="tx1"/>
                </a:solidFill>
                <a:effectLst/>
                <a:latin typeface="Calibri" pitchFamily="34" charset="0"/>
              </a:defRPr>
            </a:lvl2pPr>
            <a:lvl3pPr marL="1148372" indent="-229674">
              <a:defRPr>
                <a:solidFill>
                  <a:schemeClr val="tx1"/>
                </a:solidFill>
                <a:effectLst/>
                <a:latin typeface="Calibri" pitchFamily="34" charset="0"/>
              </a:defRPr>
            </a:lvl3pPr>
            <a:lvl4pPr marL="1607721" indent="-229674">
              <a:defRPr>
                <a:solidFill>
                  <a:schemeClr val="tx1"/>
                </a:solidFill>
                <a:effectLst/>
                <a:latin typeface="Calibri" pitchFamily="34" charset="0"/>
              </a:defRPr>
            </a:lvl4pPr>
            <a:lvl5pPr marL="2067070" indent="-229674">
              <a:defRPr>
                <a:solidFill>
                  <a:schemeClr val="tx1"/>
                </a:solidFill>
                <a:effectLst/>
                <a:latin typeface="Calibri" pitchFamily="34" charset="0"/>
              </a:defRPr>
            </a:lvl5pPr>
            <a:lvl6pPr marL="2526419" indent="-229674" eaLnBrk="0" fontAlgn="base" hangingPunct="0">
              <a:spcBef>
                <a:spcPct val="0"/>
              </a:spcBef>
              <a:spcAft>
                <a:spcPct val="0"/>
              </a:spcAft>
              <a:defRPr>
                <a:solidFill>
                  <a:schemeClr val="tx1"/>
                </a:solidFill>
                <a:effectLst/>
                <a:latin typeface="Calibri" pitchFamily="34" charset="0"/>
              </a:defRPr>
            </a:lvl6pPr>
            <a:lvl7pPr marL="2985767" indent="-229674" eaLnBrk="0" fontAlgn="base" hangingPunct="0">
              <a:spcBef>
                <a:spcPct val="0"/>
              </a:spcBef>
              <a:spcAft>
                <a:spcPct val="0"/>
              </a:spcAft>
              <a:defRPr>
                <a:solidFill>
                  <a:schemeClr val="tx1"/>
                </a:solidFill>
                <a:effectLst/>
                <a:latin typeface="Calibri" pitchFamily="34" charset="0"/>
              </a:defRPr>
            </a:lvl7pPr>
            <a:lvl8pPr marL="3445116" indent="-229674" eaLnBrk="0" fontAlgn="base" hangingPunct="0">
              <a:spcBef>
                <a:spcPct val="0"/>
              </a:spcBef>
              <a:spcAft>
                <a:spcPct val="0"/>
              </a:spcAft>
              <a:defRPr>
                <a:solidFill>
                  <a:schemeClr val="tx1"/>
                </a:solidFill>
                <a:effectLst/>
                <a:latin typeface="Calibri" pitchFamily="34" charset="0"/>
              </a:defRPr>
            </a:lvl8pPr>
            <a:lvl9pPr marL="3904465" indent="-229674" eaLnBrk="0" fontAlgn="base" hangingPunct="0">
              <a:spcBef>
                <a:spcPct val="0"/>
              </a:spcBef>
              <a:spcAft>
                <a:spcPct val="0"/>
              </a:spcAft>
              <a:defRPr>
                <a:solidFill>
                  <a:schemeClr val="tx1"/>
                </a:solidFill>
                <a:effectLst/>
                <a:latin typeface="Calibri" pitchFamily="34" charset="0"/>
              </a:defRPr>
            </a:lvl9pPr>
          </a:lstStyle>
          <a:p>
            <a:fld id="{9E99C7BE-523B-4A6A-B4A8-25F713CF469C}" type="slidenum">
              <a:rPr lang="uk-UA" smtClean="0">
                <a:effectLst/>
              </a:rPr>
              <a:t>2</a:t>
            </a:fld>
            <a:endParaRPr lang="uk-UA">
              <a:effectLst/>
            </a:endParaRPr>
          </a:p>
        </p:txBody>
      </p:sp>
    </p:spTree>
    <p:extLst>
      <p:ext uri="{BB962C8B-B14F-4D97-AF65-F5344CB8AC3E}">
        <p14:creationId xmlns:p14="http://schemas.microsoft.com/office/powerpoint/2010/main" val="415648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Образ слайда 1"/>
          <p:cNvSpPr>
            <a:spLocks noGrp="1" noRot="1" noChangeAspect="1"/>
          </p:cNvSpPr>
          <p:nvPr>
            <p:ph type="sldImg"/>
          </p:nvPr>
        </p:nvSpPr>
        <p:spPr>
          <a:effectLst/>
        </p:spPr>
      </p:sp>
      <p:sp>
        <p:nvSpPr>
          <p:cNvPr id="3" name="Заметки 2"/>
          <p:cNvSpPr>
            <a:spLocks noGrp="1"/>
          </p:cNvSpPr>
          <p:nvPr>
            <p:ph type="body" idx="1"/>
          </p:nvPr>
        </p:nvSpPr>
        <p:spPr>
          <a:effectLst/>
        </p:spPr>
        <p:txBody>
          <a:bodyPr/>
          <a:lstStyle/>
          <a:p>
            <a:endParaRPr lang="uk-UA">
              <a:effectLst/>
            </a:endParaRPr>
          </a:p>
        </p:txBody>
      </p:sp>
      <p:sp>
        <p:nvSpPr>
          <p:cNvPr id="4" name="Номер слайда 3"/>
          <p:cNvSpPr>
            <a:spLocks noGrp="1"/>
          </p:cNvSpPr>
          <p:nvPr>
            <p:ph type="sldNum" sz="quarter" idx="10"/>
          </p:nvPr>
        </p:nvSpPr>
        <p:spPr>
          <a:effectLst/>
        </p:spPr>
        <p:txBody>
          <a:bodyPr/>
          <a:lstStyle/>
          <a:p>
            <a:pPr>
              <a:defRPr>
                <a:effectLst/>
              </a:defRPr>
            </a:pPr>
            <a:fld id="{2F0DCD1E-D985-4F98-AFDA-A3FE4871DB40}" type="slidenum">
              <a:rPr lang="uk-UA" smtClean="0">
                <a:effectLst/>
              </a:rPr>
              <a:pPr>
                <a:defRPr>
                  <a:effectLst/>
                </a:defRPr>
              </a:pPr>
              <a:t>6</a:t>
            </a:fld>
            <a:endParaRPr lang="uk-UA">
              <a:effectLst/>
            </a:endParaRPr>
          </a:p>
        </p:txBody>
      </p:sp>
    </p:spTree>
    <p:extLst>
      <p:ext uri="{BB962C8B-B14F-4D97-AF65-F5344CB8AC3E}">
        <p14:creationId xmlns:p14="http://schemas.microsoft.com/office/powerpoint/2010/main" val="267117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a:effectLst/>
      </p:grpSpPr>
      <p:grpSp>
        <p:nvGrpSpPr>
          <p:cNvPr id="4" name="Group 15"/>
          <p:cNvGrpSpPr/>
          <p:nvPr/>
        </p:nvGrpSpPr>
        <p:grpSpPr>
          <a:xfrm>
            <a:off x="0" y="-7938"/>
            <a:ext cx="12192000" cy="6865938"/>
            <a:chOff x="0" y="-8467"/>
            <a:chExt cx="12192000" cy="6866467"/>
          </a:xfrm>
          <a:effectLst/>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cxnSp>
          <p:nvCxnSpPr>
            <p:cNvPr id="6" name="Straight Connector 18"/>
            <p:cNvCxnSpPr/>
            <p:nvPr/>
          </p:nvCxnSpPr>
          <p:spPr>
            <a:xfrm>
              <a:off x="9371013" y="-528"/>
              <a:ext cx="1219200" cy="6858528"/>
            </a:xfrm>
            <a:prstGeom prst="line">
              <a:avLst/>
            </a:prstGeom>
            <a:ln w="9525">
              <a:solidFill>
                <a:schemeClr val="accent1">
                  <a:alpha val="70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a:effectLst/>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1"/>
          <p:cNvSpPr>
            <a:spLocks noGrp="1"/>
          </p:cNvSpPr>
          <p:nvPr>
            <p:ph type="ctrTitle"/>
          </p:nvPr>
        </p:nvSpPr>
        <p:spPr>
          <a:xfrm>
            <a:off x="1507067" y="2404534"/>
            <a:ext cx="7766936" cy="1646302"/>
          </a:xfrm>
          <a:effectLst/>
        </p:spPr>
        <p:txBody>
          <a:bodyPr anchor="b">
            <a:noAutofit/>
          </a:bodyPr>
          <a:lstStyle>
            <a:lvl1pPr algn="r">
              <a:defRPr sz="5400">
                <a:solidFill>
                  <a:schemeClr val="accent1"/>
                </a:solidFill>
                <a:effectLst/>
              </a:defRPr>
            </a:lvl1pPr>
          </a:lstStyle>
          <a:p>
            <a:r>
              <a:rPr lang="ru-RU">
                <a:effectLst/>
              </a:rPr>
              <a:t>Образец заголовка</a:t>
            </a:r>
            <a:endParaRPr lang="en-US">
              <a:effectLst/>
            </a:endParaRPr>
          </a:p>
        </p:txBody>
      </p:sp>
      <p:sp>
        <p:nvSpPr>
          <p:cNvPr id="3" name="Subtitle 2"/>
          <p:cNvSpPr>
            <a:spLocks noGrp="1"/>
          </p:cNvSpPr>
          <p:nvPr>
            <p:ph type="subTitle" idx="1"/>
          </p:nvPr>
        </p:nvSpPr>
        <p:spPr>
          <a:xfrm>
            <a:off x="1507067" y="4050833"/>
            <a:ext cx="7766936" cy="1096899"/>
          </a:xfrm>
          <a:effectLst/>
        </p:spPr>
        <p:txBody>
          <a:bodyPr/>
          <a:lstStyle>
            <a:lvl1pPr marL="0" indent="0" algn="r">
              <a:buNone/>
              <a:defRPr>
                <a:solidFill>
                  <a:schemeClr val="tx1">
                    <a:lumMod val="50000"/>
                    <a:lumOff val="50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ru-RU">
                <a:effectLst/>
              </a:rPr>
              <a:t>Образец подзаголовка</a:t>
            </a:r>
            <a:endParaRPr lang="en-US">
              <a:effectLst/>
            </a:endParaRPr>
          </a:p>
        </p:txBody>
      </p:sp>
      <p:sp>
        <p:nvSpPr>
          <p:cNvPr id="15" name="Date Placeholder 3"/>
          <p:cNvSpPr>
            <a:spLocks noGrp="1"/>
          </p:cNvSpPr>
          <p:nvPr>
            <p:ph type="dt" sz="half" idx="10"/>
          </p:nvPr>
        </p:nvSpPr>
        <p:spPr>
          <a:effectLst/>
        </p:spPr>
        <p:txBody>
          <a:bodyPr/>
          <a:lstStyle>
            <a:lvl1pPr>
              <a:defRPr>
                <a:effectLst/>
              </a:defRPr>
            </a:lvl1pPr>
          </a:lstStyle>
          <a:p>
            <a:pPr>
              <a:defRPr>
                <a:effectLst/>
              </a:defRPr>
            </a:pPr>
            <a:fld id="{57A7C1BE-18C3-4AF4-820F-3965E0719431}" type="datetime1">
              <a:rPr lang="uk-UA">
                <a:effectLst/>
              </a:rPr>
              <a:pPr>
                <a:defRPr>
                  <a:effectLst/>
                </a:defRPr>
              </a:pPr>
              <a:t>04.07.2019</a:t>
            </a:fld>
            <a:endParaRPr lang="uk-UA">
              <a:effectLst/>
            </a:endParaRPr>
          </a:p>
        </p:txBody>
      </p:sp>
      <p:sp>
        <p:nvSpPr>
          <p:cNvPr id="16"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17" name="Slide Number Placeholder 5"/>
          <p:cNvSpPr>
            <a:spLocks noGrp="1"/>
          </p:cNvSpPr>
          <p:nvPr>
            <p:ph type="sldNum" sz="quarter" idx="12"/>
          </p:nvPr>
        </p:nvSpPr>
        <p:spPr>
          <a:effectLst/>
        </p:spPr>
        <p:txBody>
          <a:bodyPr/>
          <a:lstStyle>
            <a:lvl1pPr>
              <a:defRPr>
                <a:effectLst/>
              </a:defRPr>
            </a:lvl1pPr>
          </a:lstStyle>
          <a:p>
            <a:pPr>
              <a:defRPr>
                <a:effectLst/>
              </a:defRPr>
            </a:pPr>
            <a:fld id="{7F630781-DE48-4898-9158-7AC765066D50}"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27063891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5" y="609600"/>
            <a:ext cx="8596668" cy="3403600"/>
          </a:xfrm>
          <a:effectLst/>
        </p:spPr>
        <p:txBody>
          <a:bodyPr anchor="ctr">
            <a:normAutofit/>
          </a:bodyPr>
          <a:lstStyle>
            <a:lvl1pPr algn="l">
              <a:defRPr sz="4400" b="0" cap="none">
                <a:effectLst/>
              </a:defRPr>
            </a:lvl1pPr>
          </a:lstStyle>
          <a:p>
            <a:r>
              <a:rPr lang="ru-RU">
                <a:effectLst/>
              </a:rPr>
              <a:t>Образец заголовка</a:t>
            </a:r>
            <a:endParaRPr lang="en-US">
              <a:effectLst/>
            </a:endParaRPr>
          </a:p>
        </p:txBody>
      </p:sp>
      <p:sp>
        <p:nvSpPr>
          <p:cNvPr id="3" name="Text Placeholder 2"/>
          <p:cNvSpPr>
            <a:spLocks noGrp="1"/>
          </p:cNvSpPr>
          <p:nvPr>
            <p:ph type="body" idx="1"/>
          </p:nvPr>
        </p:nvSpPr>
        <p:spPr>
          <a:xfrm>
            <a:off x="677335" y="4470400"/>
            <a:ext cx="8596668" cy="1570962"/>
          </a:xfrm>
          <a:effectLst/>
        </p:spPr>
        <p:txBody>
          <a:bodyPr anchor="ctr">
            <a:normAutofit/>
          </a:bodyPr>
          <a:lstStyle>
            <a:lvl1pPr marL="0" indent="0" algn="l">
              <a:buNone/>
              <a:defRPr sz="1800">
                <a:solidFill>
                  <a:schemeClr val="tx1">
                    <a:lumMod val="75000"/>
                    <a:lumOff val="2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766042E7-6977-4686-BA9E-F579DF59D8D2}"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06253DB7-1828-46B9-92CA-182CB65CE4B7}"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9617627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a:effectLst/>
      </p:grpSpPr>
      <p:sp>
        <p:nvSpPr>
          <p:cNvPr id="5" name="TextBox 4"/>
          <p:cNvSpPr txBox="1">
            <a:spLocks noChangeArrowheads="1"/>
          </p:cNvSpPr>
          <p:nvPr/>
        </p:nvSpPr>
        <p:spPr>
          <a:xfrm>
            <a:off x="541338" y="790575"/>
            <a:ext cx="6096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effectLst/>
                <a:latin typeface="Calibri" pitchFamily="34" charset="0"/>
              </a:defRPr>
            </a:lvl1pPr>
            <a:lvl2pPr marL="742950" indent="-285750">
              <a:defRPr>
                <a:solidFill>
                  <a:schemeClr val="tx1"/>
                </a:solidFill>
                <a:effectLst/>
                <a:latin typeface="Calibri" pitchFamily="34" charset="0"/>
              </a:defRPr>
            </a:lvl2pPr>
            <a:lvl3pPr marL="1143000" indent="-228600">
              <a:defRPr>
                <a:solidFill>
                  <a:schemeClr val="tx1"/>
                </a:solidFill>
                <a:effectLst/>
                <a:latin typeface="Calibri" pitchFamily="34" charset="0"/>
              </a:defRPr>
            </a:lvl3pPr>
            <a:lvl4pPr marL="1600200" indent="-228600">
              <a:defRPr>
                <a:solidFill>
                  <a:schemeClr val="tx1"/>
                </a:solidFill>
                <a:effectLst/>
                <a:latin typeface="Calibri" pitchFamily="34" charset="0"/>
              </a:defRPr>
            </a:lvl4pPr>
            <a:lvl5pPr marL="2057400" indent="-228600">
              <a:defRPr>
                <a:solidFill>
                  <a:schemeClr val="tx1"/>
                </a:solidFill>
                <a:effectLst/>
                <a:latin typeface="Calibri" pitchFamily="34" charset="0"/>
              </a:defRPr>
            </a:lvl5pPr>
            <a:lvl6pPr marL="2514600" indent="-228600" eaLnBrk="0" fontAlgn="base" hangingPunct="0">
              <a:spcBef>
                <a:spcPct val="0"/>
              </a:spcBef>
              <a:spcAft>
                <a:spcPct val="0"/>
              </a:spcAft>
              <a:defRPr>
                <a:solidFill>
                  <a:schemeClr val="tx1"/>
                </a:solidFill>
                <a:effectLst/>
                <a:latin typeface="Calibri" pitchFamily="34" charset="0"/>
              </a:defRPr>
            </a:lvl6pPr>
            <a:lvl7pPr marL="2971800" indent="-228600" eaLnBrk="0" fontAlgn="base" hangingPunct="0">
              <a:spcBef>
                <a:spcPct val="0"/>
              </a:spcBef>
              <a:spcAft>
                <a:spcPct val="0"/>
              </a:spcAft>
              <a:defRPr>
                <a:solidFill>
                  <a:schemeClr val="tx1"/>
                </a:solidFill>
                <a:effectLst/>
                <a:latin typeface="Calibri" pitchFamily="34" charset="0"/>
              </a:defRPr>
            </a:lvl7pPr>
            <a:lvl8pPr marL="3429000" indent="-228600" eaLnBrk="0" fontAlgn="base" hangingPunct="0">
              <a:spcBef>
                <a:spcPct val="0"/>
              </a:spcBef>
              <a:spcAft>
                <a:spcPct val="0"/>
              </a:spcAft>
              <a:defRPr>
                <a:solidFill>
                  <a:schemeClr val="tx1"/>
                </a:solidFill>
                <a:effectLst/>
                <a:latin typeface="Calibri" pitchFamily="34" charset="0"/>
              </a:defRPr>
            </a:lvl8pPr>
            <a:lvl9pPr marL="3886200" indent="-228600" eaLnBrk="0" fontAlgn="base" hangingPunct="0">
              <a:spcBef>
                <a:spcPct val="0"/>
              </a:spcBef>
              <a:spcAft>
                <a:spcPct val="0"/>
              </a:spcAft>
              <a:defRPr>
                <a:solidFill>
                  <a:schemeClr val="tx1"/>
                </a:solidFill>
                <a:effectLst/>
                <a:latin typeface="Calibri" pitchFamily="34" charset="0"/>
              </a:defRPr>
            </a:lvl9pPr>
          </a:lstStyle>
          <a:p>
            <a:pPr>
              <a:defRPr>
                <a:effectLst/>
              </a:defRPr>
            </a:pPr>
            <a:r>
              <a:rPr lang="en-US" sz="8000">
                <a:solidFill>
                  <a:srgbClr val="9FE0F5"/>
                </a:solidFill>
                <a:effectLst/>
                <a:latin typeface="Arial" panose="020B0604020202020204" pitchFamily="34" charset="0"/>
              </a:rPr>
              <a:t>“</a:t>
            </a:r>
          </a:p>
        </p:txBody>
      </p:sp>
      <p:sp>
        <p:nvSpPr>
          <p:cNvPr id="6" name="TextBox 5"/>
          <p:cNvSpPr txBox="1">
            <a:spLocks noChangeArrowheads="1"/>
          </p:cNvSpPr>
          <p:nvPr/>
        </p:nvSpPr>
        <p:spPr>
          <a:xfrm>
            <a:off x="8893175" y="2886075"/>
            <a:ext cx="609600" cy="58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effectLst/>
                <a:latin typeface="Calibri" pitchFamily="34" charset="0"/>
              </a:defRPr>
            </a:lvl1pPr>
            <a:lvl2pPr marL="742950" indent="-285750">
              <a:defRPr>
                <a:solidFill>
                  <a:schemeClr val="tx1"/>
                </a:solidFill>
                <a:effectLst/>
                <a:latin typeface="Calibri" pitchFamily="34" charset="0"/>
              </a:defRPr>
            </a:lvl2pPr>
            <a:lvl3pPr marL="1143000" indent="-228600">
              <a:defRPr>
                <a:solidFill>
                  <a:schemeClr val="tx1"/>
                </a:solidFill>
                <a:effectLst/>
                <a:latin typeface="Calibri" pitchFamily="34" charset="0"/>
              </a:defRPr>
            </a:lvl3pPr>
            <a:lvl4pPr marL="1600200" indent="-228600">
              <a:defRPr>
                <a:solidFill>
                  <a:schemeClr val="tx1"/>
                </a:solidFill>
                <a:effectLst/>
                <a:latin typeface="Calibri" pitchFamily="34" charset="0"/>
              </a:defRPr>
            </a:lvl4pPr>
            <a:lvl5pPr marL="2057400" indent="-228600">
              <a:defRPr>
                <a:solidFill>
                  <a:schemeClr val="tx1"/>
                </a:solidFill>
                <a:effectLst/>
                <a:latin typeface="Calibri" pitchFamily="34" charset="0"/>
              </a:defRPr>
            </a:lvl5pPr>
            <a:lvl6pPr marL="2514600" indent="-228600" eaLnBrk="0" fontAlgn="base" hangingPunct="0">
              <a:spcBef>
                <a:spcPct val="0"/>
              </a:spcBef>
              <a:spcAft>
                <a:spcPct val="0"/>
              </a:spcAft>
              <a:defRPr>
                <a:solidFill>
                  <a:schemeClr val="tx1"/>
                </a:solidFill>
                <a:effectLst/>
                <a:latin typeface="Calibri" pitchFamily="34" charset="0"/>
              </a:defRPr>
            </a:lvl6pPr>
            <a:lvl7pPr marL="2971800" indent="-228600" eaLnBrk="0" fontAlgn="base" hangingPunct="0">
              <a:spcBef>
                <a:spcPct val="0"/>
              </a:spcBef>
              <a:spcAft>
                <a:spcPct val="0"/>
              </a:spcAft>
              <a:defRPr>
                <a:solidFill>
                  <a:schemeClr val="tx1"/>
                </a:solidFill>
                <a:effectLst/>
                <a:latin typeface="Calibri" pitchFamily="34" charset="0"/>
              </a:defRPr>
            </a:lvl7pPr>
            <a:lvl8pPr marL="3429000" indent="-228600" eaLnBrk="0" fontAlgn="base" hangingPunct="0">
              <a:spcBef>
                <a:spcPct val="0"/>
              </a:spcBef>
              <a:spcAft>
                <a:spcPct val="0"/>
              </a:spcAft>
              <a:defRPr>
                <a:solidFill>
                  <a:schemeClr val="tx1"/>
                </a:solidFill>
                <a:effectLst/>
                <a:latin typeface="Calibri" pitchFamily="34" charset="0"/>
              </a:defRPr>
            </a:lvl8pPr>
            <a:lvl9pPr marL="3886200" indent="-228600" eaLnBrk="0" fontAlgn="base" hangingPunct="0">
              <a:spcBef>
                <a:spcPct val="0"/>
              </a:spcBef>
              <a:spcAft>
                <a:spcPct val="0"/>
              </a:spcAft>
              <a:defRPr>
                <a:solidFill>
                  <a:schemeClr val="tx1"/>
                </a:solidFill>
                <a:effectLst/>
                <a:latin typeface="Calibri" pitchFamily="34" charset="0"/>
              </a:defRPr>
            </a:lvl9pPr>
          </a:lstStyle>
          <a:p>
            <a:pPr>
              <a:defRPr>
                <a:effectLst/>
              </a:defRPr>
            </a:pPr>
            <a:r>
              <a:rPr lang="en-US" sz="8000">
                <a:solidFill>
                  <a:srgbClr val="9FE0F5"/>
                </a:solidFill>
                <a:effectLst/>
                <a:latin typeface="Arial" panose="020B0604020202020204" pitchFamily="34" charset="0"/>
              </a:rPr>
              <a:t>”</a:t>
            </a:r>
          </a:p>
        </p:txBody>
      </p:sp>
      <p:sp>
        <p:nvSpPr>
          <p:cNvPr id="2" name="Title 1"/>
          <p:cNvSpPr>
            <a:spLocks noGrp="1"/>
          </p:cNvSpPr>
          <p:nvPr>
            <p:ph type="title"/>
          </p:nvPr>
        </p:nvSpPr>
        <p:spPr>
          <a:xfrm>
            <a:off x="931334" y="609600"/>
            <a:ext cx="8094134" cy="3022600"/>
          </a:xfrm>
          <a:effectLst/>
        </p:spPr>
        <p:txBody>
          <a:bodyPr anchor="ctr">
            <a:normAutofit/>
          </a:bodyPr>
          <a:lstStyle>
            <a:lvl1pPr algn="l">
              <a:defRPr sz="4400" b="0" cap="none">
                <a:effectLst/>
              </a:defRPr>
            </a:lvl1pPr>
          </a:lstStyle>
          <a:p>
            <a:r>
              <a:rPr lang="ru-RU">
                <a:effectLst/>
              </a:rPr>
              <a:t>Образец заголовка</a:t>
            </a:r>
            <a:endParaRPr lang="en-US">
              <a:effectLst/>
            </a:endParaRPr>
          </a:p>
        </p:txBody>
      </p:sp>
      <p:sp>
        <p:nvSpPr>
          <p:cNvPr id="23" name="Text Placeholder 9"/>
          <p:cNvSpPr>
            <a:spLocks noGrp="1"/>
          </p:cNvSpPr>
          <p:nvPr>
            <p:ph type="body" sz="quarter" idx="13"/>
          </p:nvPr>
        </p:nvSpPr>
        <p:spPr>
          <a:xfrm>
            <a:off x="1366139" y="3632200"/>
            <a:ext cx="7224524" cy="381000"/>
          </a:xfrm>
          <a:effectLst/>
        </p:spPr>
        <p:txBody>
          <a:bodyPr anchor="ctr">
            <a:noAutofit/>
          </a:bodyPr>
          <a:lstStyle>
            <a:lvl1pPr marL="0" indent="0">
              <a:buFontTx/>
              <a:buNone/>
              <a:defRPr sz="1600">
                <a:solidFill>
                  <a:schemeClr val="tx1">
                    <a:lumMod val="50000"/>
                    <a:lumOff val="50000"/>
                  </a:schemeClr>
                </a:solidFill>
                <a:effectLst/>
              </a:defRPr>
            </a:lvl1pPr>
            <a:lvl2pPr marL="457200" indent="0">
              <a:buFontTx/>
              <a:buNone/>
              <a:defRPr>
                <a:effectLst/>
              </a:defRPr>
            </a:lvl2pPr>
            <a:lvl3pPr marL="914400" indent="0">
              <a:buFontTx/>
              <a:buNone/>
              <a:defRPr>
                <a:effectLst/>
              </a:defRPr>
            </a:lvl3pPr>
            <a:lvl4pPr marL="1371600" indent="0">
              <a:buFontTx/>
              <a:buNone/>
              <a:defRPr>
                <a:effectLst/>
              </a:defRPr>
            </a:lvl4pPr>
            <a:lvl5pPr marL="1828800" indent="0">
              <a:buFontTx/>
              <a:buNone/>
              <a:defRPr>
                <a:effectLst/>
              </a:defRPr>
            </a:lvl5pPr>
          </a:lstStyle>
          <a:p>
            <a:pPr lvl="0"/>
            <a:r>
              <a:rPr lang="ru-RU">
                <a:effectLst/>
              </a:rPr>
              <a:t>Образец текста</a:t>
            </a:r>
          </a:p>
        </p:txBody>
      </p:sp>
      <p:sp>
        <p:nvSpPr>
          <p:cNvPr id="3" name="Text Placeholder 2"/>
          <p:cNvSpPr>
            <a:spLocks noGrp="1"/>
          </p:cNvSpPr>
          <p:nvPr>
            <p:ph type="body" idx="1"/>
          </p:nvPr>
        </p:nvSpPr>
        <p:spPr>
          <a:xfrm>
            <a:off x="677335" y="4470400"/>
            <a:ext cx="8596668" cy="1570962"/>
          </a:xfrm>
          <a:effectLst/>
        </p:spPr>
        <p:txBody>
          <a:bodyPr anchor="ctr">
            <a:normAutofit/>
          </a:bodyPr>
          <a:lstStyle>
            <a:lvl1pPr marL="0" indent="0" algn="l">
              <a:buNone/>
              <a:defRPr sz="1800">
                <a:solidFill>
                  <a:schemeClr val="tx1">
                    <a:lumMod val="75000"/>
                    <a:lumOff val="2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7" name="Date Placeholder 3"/>
          <p:cNvSpPr>
            <a:spLocks noGrp="1"/>
          </p:cNvSpPr>
          <p:nvPr>
            <p:ph type="dt" sz="half" idx="14"/>
          </p:nvPr>
        </p:nvSpPr>
        <p:spPr>
          <a:effectLst/>
        </p:spPr>
        <p:txBody>
          <a:bodyPr/>
          <a:lstStyle>
            <a:lvl1pPr>
              <a:defRPr>
                <a:effectLst/>
              </a:defRPr>
            </a:lvl1pPr>
          </a:lstStyle>
          <a:p>
            <a:pPr>
              <a:defRPr>
                <a:effectLst/>
              </a:defRPr>
            </a:pPr>
            <a:fld id="{24647E6C-6F22-4B32-A149-D352E5616D43}" type="datetime1">
              <a:rPr lang="uk-UA">
                <a:effectLst/>
              </a:rPr>
              <a:pPr>
                <a:defRPr>
                  <a:effectLst/>
                </a:defRPr>
              </a:pPr>
              <a:t>04.07.2019</a:t>
            </a:fld>
            <a:endParaRPr lang="uk-UA">
              <a:effectLst/>
            </a:endParaRPr>
          </a:p>
        </p:txBody>
      </p:sp>
      <p:sp>
        <p:nvSpPr>
          <p:cNvPr id="8" name="Footer Placeholder 4"/>
          <p:cNvSpPr>
            <a:spLocks noGrp="1"/>
          </p:cNvSpPr>
          <p:nvPr>
            <p:ph type="ftr" sz="quarter" idx="15"/>
          </p:nvPr>
        </p:nvSpPr>
        <p:spPr>
          <a:effectLst/>
        </p:spPr>
        <p:txBody>
          <a:bodyPr/>
          <a:lstStyle>
            <a:lvl1pPr>
              <a:defRPr>
                <a:effectLst/>
              </a:defRPr>
            </a:lvl1pPr>
          </a:lstStyle>
          <a:p>
            <a:pPr>
              <a:defRPr>
                <a:effectLst/>
              </a:defRPr>
            </a:pPr>
            <a:endParaRPr lang="uk-UA">
              <a:effectLst/>
            </a:endParaRPr>
          </a:p>
        </p:txBody>
      </p:sp>
      <p:sp>
        <p:nvSpPr>
          <p:cNvPr id="9" name="Slide Number Placeholder 5"/>
          <p:cNvSpPr>
            <a:spLocks noGrp="1"/>
          </p:cNvSpPr>
          <p:nvPr>
            <p:ph type="sldNum" sz="quarter" idx="16"/>
          </p:nvPr>
        </p:nvSpPr>
        <p:spPr>
          <a:effectLst/>
        </p:spPr>
        <p:txBody>
          <a:bodyPr/>
          <a:lstStyle>
            <a:lvl1pPr>
              <a:defRPr>
                <a:effectLst/>
              </a:defRPr>
            </a:lvl1pPr>
          </a:lstStyle>
          <a:p>
            <a:pPr>
              <a:defRPr>
                <a:effectLst/>
              </a:defRPr>
            </a:pPr>
            <a:fld id="{043C3B80-420D-434E-8D38-68D226837960}"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35744622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5" y="1931988"/>
            <a:ext cx="8596668" cy="2595460"/>
          </a:xfrm>
          <a:effectLst/>
        </p:spPr>
        <p:txBody>
          <a:bodyPr anchor="b">
            <a:normAutofit/>
          </a:bodyPr>
          <a:lstStyle>
            <a:lvl1pPr algn="l">
              <a:defRPr sz="4400" b="0" cap="none">
                <a:effectLst/>
              </a:defRPr>
            </a:lvl1pPr>
          </a:lstStyle>
          <a:p>
            <a:r>
              <a:rPr lang="ru-RU">
                <a:effectLst/>
              </a:rPr>
              <a:t>Образец заголовка</a:t>
            </a:r>
            <a:endParaRPr lang="en-US">
              <a:effectLst/>
            </a:endParaRPr>
          </a:p>
        </p:txBody>
      </p:sp>
      <p:sp>
        <p:nvSpPr>
          <p:cNvPr id="3" name="Text Placeholder 2"/>
          <p:cNvSpPr>
            <a:spLocks noGrp="1"/>
          </p:cNvSpPr>
          <p:nvPr>
            <p:ph type="body" idx="1"/>
          </p:nvPr>
        </p:nvSpPr>
        <p:spPr>
          <a:xfrm>
            <a:off x="677335" y="4527448"/>
            <a:ext cx="8596668" cy="1513914"/>
          </a:xfrm>
          <a:effectLst/>
        </p:spPr>
        <p:txBody>
          <a:bodyPr>
            <a:normAutofit/>
          </a:bodyPr>
          <a:lstStyle>
            <a:lvl1pPr marL="0" indent="0" algn="l">
              <a:buNone/>
              <a:defRPr sz="1800">
                <a:solidFill>
                  <a:schemeClr val="tx1">
                    <a:lumMod val="75000"/>
                    <a:lumOff val="2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9CFCACD5-5761-4465-A857-36A3D10A7B2E}"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7923C524-8B62-4986-97F5-5D40A455D03D}"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197180747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a:effectLst/>
      </p:grpSpPr>
      <p:sp>
        <p:nvSpPr>
          <p:cNvPr id="5" name="TextBox 4"/>
          <p:cNvSpPr txBox="1">
            <a:spLocks noChangeArrowheads="1"/>
          </p:cNvSpPr>
          <p:nvPr/>
        </p:nvSpPr>
        <p:spPr>
          <a:xfrm>
            <a:off x="541338" y="790575"/>
            <a:ext cx="6096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effectLst/>
                <a:latin typeface="Calibri" pitchFamily="34" charset="0"/>
              </a:defRPr>
            </a:lvl1pPr>
            <a:lvl2pPr marL="742950" indent="-285750">
              <a:defRPr>
                <a:solidFill>
                  <a:schemeClr val="tx1"/>
                </a:solidFill>
                <a:effectLst/>
                <a:latin typeface="Calibri" pitchFamily="34" charset="0"/>
              </a:defRPr>
            </a:lvl2pPr>
            <a:lvl3pPr marL="1143000" indent="-228600">
              <a:defRPr>
                <a:solidFill>
                  <a:schemeClr val="tx1"/>
                </a:solidFill>
                <a:effectLst/>
                <a:latin typeface="Calibri" pitchFamily="34" charset="0"/>
              </a:defRPr>
            </a:lvl3pPr>
            <a:lvl4pPr marL="1600200" indent="-228600">
              <a:defRPr>
                <a:solidFill>
                  <a:schemeClr val="tx1"/>
                </a:solidFill>
                <a:effectLst/>
                <a:latin typeface="Calibri" pitchFamily="34" charset="0"/>
              </a:defRPr>
            </a:lvl4pPr>
            <a:lvl5pPr marL="2057400" indent="-228600">
              <a:defRPr>
                <a:solidFill>
                  <a:schemeClr val="tx1"/>
                </a:solidFill>
                <a:effectLst/>
                <a:latin typeface="Calibri" pitchFamily="34" charset="0"/>
              </a:defRPr>
            </a:lvl5pPr>
            <a:lvl6pPr marL="2514600" indent="-228600" eaLnBrk="0" fontAlgn="base" hangingPunct="0">
              <a:spcBef>
                <a:spcPct val="0"/>
              </a:spcBef>
              <a:spcAft>
                <a:spcPct val="0"/>
              </a:spcAft>
              <a:defRPr>
                <a:solidFill>
                  <a:schemeClr val="tx1"/>
                </a:solidFill>
                <a:effectLst/>
                <a:latin typeface="Calibri" pitchFamily="34" charset="0"/>
              </a:defRPr>
            </a:lvl6pPr>
            <a:lvl7pPr marL="2971800" indent="-228600" eaLnBrk="0" fontAlgn="base" hangingPunct="0">
              <a:spcBef>
                <a:spcPct val="0"/>
              </a:spcBef>
              <a:spcAft>
                <a:spcPct val="0"/>
              </a:spcAft>
              <a:defRPr>
                <a:solidFill>
                  <a:schemeClr val="tx1"/>
                </a:solidFill>
                <a:effectLst/>
                <a:latin typeface="Calibri" pitchFamily="34" charset="0"/>
              </a:defRPr>
            </a:lvl7pPr>
            <a:lvl8pPr marL="3429000" indent="-228600" eaLnBrk="0" fontAlgn="base" hangingPunct="0">
              <a:spcBef>
                <a:spcPct val="0"/>
              </a:spcBef>
              <a:spcAft>
                <a:spcPct val="0"/>
              </a:spcAft>
              <a:defRPr>
                <a:solidFill>
                  <a:schemeClr val="tx1"/>
                </a:solidFill>
                <a:effectLst/>
                <a:latin typeface="Calibri" pitchFamily="34" charset="0"/>
              </a:defRPr>
            </a:lvl8pPr>
            <a:lvl9pPr marL="3886200" indent="-228600" eaLnBrk="0" fontAlgn="base" hangingPunct="0">
              <a:spcBef>
                <a:spcPct val="0"/>
              </a:spcBef>
              <a:spcAft>
                <a:spcPct val="0"/>
              </a:spcAft>
              <a:defRPr>
                <a:solidFill>
                  <a:schemeClr val="tx1"/>
                </a:solidFill>
                <a:effectLst/>
                <a:latin typeface="Calibri" pitchFamily="34" charset="0"/>
              </a:defRPr>
            </a:lvl9pPr>
          </a:lstStyle>
          <a:p>
            <a:pPr>
              <a:defRPr>
                <a:effectLst/>
              </a:defRPr>
            </a:pPr>
            <a:r>
              <a:rPr lang="en-US" sz="8000">
                <a:solidFill>
                  <a:srgbClr val="9FE0F5"/>
                </a:solidFill>
                <a:effectLst/>
                <a:latin typeface="Arial" panose="020B0604020202020204" pitchFamily="34" charset="0"/>
              </a:rPr>
              <a:t>“</a:t>
            </a:r>
          </a:p>
        </p:txBody>
      </p:sp>
      <p:sp>
        <p:nvSpPr>
          <p:cNvPr id="6" name="TextBox 5"/>
          <p:cNvSpPr txBox="1">
            <a:spLocks noChangeArrowheads="1"/>
          </p:cNvSpPr>
          <p:nvPr/>
        </p:nvSpPr>
        <p:spPr>
          <a:xfrm>
            <a:off x="8893175" y="2886075"/>
            <a:ext cx="609600" cy="58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effectLst/>
                <a:latin typeface="Calibri" pitchFamily="34" charset="0"/>
              </a:defRPr>
            </a:lvl1pPr>
            <a:lvl2pPr marL="742950" indent="-285750">
              <a:defRPr>
                <a:solidFill>
                  <a:schemeClr val="tx1"/>
                </a:solidFill>
                <a:effectLst/>
                <a:latin typeface="Calibri" pitchFamily="34" charset="0"/>
              </a:defRPr>
            </a:lvl2pPr>
            <a:lvl3pPr marL="1143000" indent="-228600">
              <a:defRPr>
                <a:solidFill>
                  <a:schemeClr val="tx1"/>
                </a:solidFill>
                <a:effectLst/>
                <a:latin typeface="Calibri" pitchFamily="34" charset="0"/>
              </a:defRPr>
            </a:lvl3pPr>
            <a:lvl4pPr marL="1600200" indent="-228600">
              <a:defRPr>
                <a:solidFill>
                  <a:schemeClr val="tx1"/>
                </a:solidFill>
                <a:effectLst/>
                <a:latin typeface="Calibri" pitchFamily="34" charset="0"/>
              </a:defRPr>
            </a:lvl4pPr>
            <a:lvl5pPr marL="2057400" indent="-228600">
              <a:defRPr>
                <a:solidFill>
                  <a:schemeClr val="tx1"/>
                </a:solidFill>
                <a:effectLst/>
                <a:latin typeface="Calibri" pitchFamily="34" charset="0"/>
              </a:defRPr>
            </a:lvl5pPr>
            <a:lvl6pPr marL="2514600" indent="-228600" eaLnBrk="0" fontAlgn="base" hangingPunct="0">
              <a:spcBef>
                <a:spcPct val="0"/>
              </a:spcBef>
              <a:spcAft>
                <a:spcPct val="0"/>
              </a:spcAft>
              <a:defRPr>
                <a:solidFill>
                  <a:schemeClr val="tx1"/>
                </a:solidFill>
                <a:effectLst/>
                <a:latin typeface="Calibri" pitchFamily="34" charset="0"/>
              </a:defRPr>
            </a:lvl6pPr>
            <a:lvl7pPr marL="2971800" indent="-228600" eaLnBrk="0" fontAlgn="base" hangingPunct="0">
              <a:spcBef>
                <a:spcPct val="0"/>
              </a:spcBef>
              <a:spcAft>
                <a:spcPct val="0"/>
              </a:spcAft>
              <a:defRPr>
                <a:solidFill>
                  <a:schemeClr val="tx1"/>
                </a:solidFill>
                <a:effectLst/>
                <a:latin typeface="Calibri" pitchFamily="34" charset="0"/>
              </a:defRPr>
            </a:lvl7pPr>
            <a:lvl8pPr marL="3429000" indent="-228600" eaLnBrk="0" fontAlgn="base" hangingPunct="0">
              <a:spcBef>
                <a:spcPct val="0"/>
              </a:spcBef>
              <a:spcAft>
                <a:spcPct val="0"/>
              </a:spcAft>
              <a:defRPr>
                <a:solidFill>
                  <a:schemeClr val="tx1"/>
                </a:solidFill>
                <a:effectLst/>
                <a:latin typeface="Calibri" pitchFamily="34" charset="0"/>
              </a:defRPr>
            </a:lvl8pPr>
            <a:lvl9pPr marL="3886200" indent="-228600" eaLnBrk="0" fontAlgn="base" hangingPunct="0">
              <a:spcBef>
                <a:spcPct val="0"/>
              </a:spcBef>
              <a:spcAft>
                <a:spcPct val="0"/>
              </a:spcAft>
              <a:defRPr>
                <a:solidFill>
                  <a:schemeClr val="tx1"/>
                </a:solidFill>
                <a:effectLst/>
                <a:latin typeface="Calibri" pitchFamily="34" charset="0"/>
              </a:defRPr>
            </a:lvl9pPr>
          </a:lstStyle>
          <a:p>
            <a:pPr>
              <a:defRPr>
                <a:effectLst/>
              </a:defRPr>
            </a:pPr>
            <a:r>
              <a:rPr lang="en-US" sz="8000">
                <a:solidFill>
                  <a:srgbClr val="9FE0F5"/>
                </a:solidFill>
                <a:effectLst/>
                <a:latin typeface="Arial" panose="020B0604020202020204" pitchFamily="34" charset="0"/>
              </a:rPr>
              <a:t>”</a:t>
            </a:r>
          </a:p>
        </p:txBody>
      </p:sp>
      <p:sp>
        <p:nvSpPr>
          <p:cNvPr id="2" name="Title 1"/>
          <p:cNvSpPr>
            <a:spLocks noGrp="1"/>
          </p:cNvSpPr>
          <p:nvPr>
            <p:ph type="title"/>
          </p:nvPr>
        </p:nvSpPr>
        <p:spPr>
          <a:xfrm>
            <a:off x="931334" y="609600"/>
            <a:ext cx="8094134" cy="3022600"/>
          </a:xfrm>
          <a:effectLst/>
        </p:spPr>
        <p:txBody>
          <a:bodyPr anchor="ctr">
            <a:normAutofit/>
          </a:bodyPr>
          <a:lstStyle>
            <a:lvl1pPr algn="l">
              <a:defRPr sz="4400" b="0" cap="none">
                <a:effectLst/>
              </a:defRPr>
            </a:lvl1pPr>
          </a:lstStyle>
          <a:p>
            <a:r>
              <a:rPr lang="ru-RU">
                <a:effectLst/>
              </a:rPr>
              <a:t>Образец заголовка</a:t>
            </a:r>
            <a:endParaRPr lang="en-US">
              <a:effectLst/>
            </a:endParaRPr>
          </a:p>
        </p:txBody>
      </p:sp>
      <p:sp>
        <p:nvSpPr>
          <p:cNvPr id="23" name="Text Placeholder 9"/>
          <p:cNvSpPr>
            <a:spLocks noGrp="1"/>
          </p:cNvSpPr>
          <p:nvPr>
            <p:ph type="body" sz="quarter" idx="13"/>
          </p:nvPr>
        </p:nvSpPr>
        <p:spPr>
          <a:xfrm>
            <a:off x="677332" y="4013200"/>
            <a:ext cx="8596669" cy="514248"/>
          </a:xfrm>
          <a:effectLst/>
        </p:spPr>
        <p:txBody>
          <a:bodyPr anchor="b">
            <a:noAutofit/>
          </a:bodyPr>
          <a:lstStyle>
            <a:lvl1pPr marL="0" indent="0">
              <a:buFontTx/>
              <a:buNone/>
              <a:defRPr sz="2400">
                <a:solidFill>
                  <a:schemeClr val="tx1">
                    <a:lumMod val="75000"/>
                    <a:lumOff val="25000"/>
                  </a:schemeClr>
                </a:solidFill>
                <a:effectLst/>
              </a:defRPr>
            </a:lvl1pPr>
            <a:lvl2pPr marL="457200" indent="0">
              <a:buFontTx/>
              <a:buNone/>
              <a:defRPr>
                <a:effectLst/>
              </a:defRPr>
            </a:lvl2pPr>
            <a:lvl3pPr marL="914400" indent="0">
              <a:buFontTx/>
              <a:buNone/>
              <a:defRPr>
                <a:effectLst/>
              </a:defRPr>
            </a:lvl3pPr>
            <a:lvl4pPr marL="1371600" indent="0">
              <a:buFontTx/>
              <a:buNone/>
              <a:defRPr>
                <a:effectLst/>
              </a:defRPr>
            </a:lvl4pPr>
            <a:lvl5pPr marL="1828800" indent="0">
              <a:buFontTx/>
              <a:buNone/>
              <a:defRPr>
                <a:effectLst/>
              </a:defRPr>
            </a:lvl5pPr>
          </a:lstStyle>
          <a:p>
            <a:pPr lvl="0"/>
            <a:r>
              <a:rPr lang="ru-RU">
                <a:effectLst/>
              </a:rPr>
              <a:t>Образец текста</a:t>
            </a:r>
          </a:p>
        </p:txBody>
      </p:sp>
      <p:sp>
        <p:nvSpPr>
          <p:cNvPr id="3" name="Text Placeholder 2"/>
          <p:cNvSpPr>
            <a:spLocks noGrp="1"/>
          </p:cNvSpPr>
          <p:nvPr>
            <p:ph type="body" idx="1"/>
          </p:nvPr>
        </p:nvSpPr>
        <p:spPr>
          <a:xfrm>
            <a:off x="677335" y="4527448"/>
            <a:ext cx="8596668" cy="1513914"/>
          </a:xfrm>
          <a:effectLst/>
        </p:spPr>
        <p:txBody>
          <a:bodyPr>
            <a:normAutofit/>
          </a:bodyPr>
          <a:lstStyle>
            <a:lvl1pPr marL="0" indent="0" algn="l">
              <a:buNone/>
              <a:defRPr sz="1800">
                <a:solidFill>
                  <a:schemeClr val="tx1">
                    <a:lumMod val="50000"/>
                    <a:lumOff val="50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7" name="Date Placeholder 3"/>
          <p:cNvSpPr>
            <a:spLocks noGrp="1"/>
          </p:cNvSpPr>
          <p:nvPr>
            <p:ph type="dt" sz="half" idx="14"/>
          </p:nvPr>
        </p:nvSpPr>
        <p:spPr>
          <a:effectLst/>
        </p:spPr>
        <p:txBody>
          <a:bodyPr/>
          <a:lstStyle>
            <a:lvl1pPr>
              <a:defRPr>
                <a:effectLst/>
              </a:defRPr>
            </a:lvl1pPr>
          </a:lstStyle>
          <a:p>
            <a:pPr>
              <a:defRPr>
                <a:effectLst/>
              </a:defRPr>
            </a:pPr>
            <a:fld id="{C1791B65-CC80-4199-BDC4-5C81405F179C}" type="datetime1">
              <a:rPr lang="uk-UA">
                <a:effectLst/>
              </a:rPr>
              <a:pPr>
                <a:defRPr>
                  <a:effectLst/>
                </a:defRPr>
              </a:pPr>
              <a:t>04.07.2019</a:t>
            </a:fld>
            <a:endParaRPr lang="uk-UA">
              <a:effectLst/>
            </a:endParaRPr>
          </a:p>
        </p:txBody>
      </p:sp>
      <p:sp>
        <p:nvSpPr>
          <p:cNvPr id="8" name="Footer Placeholder 4"/>
          <p:cNvSpPr>
            <a:spLocks noGrp="1"/>
          </p:cNvSpPr>
          <p:nvPr>
            <p:ph type="ftr" sz="quarter" idx="15"/>
          </p:nvPr>
        </p:nvSpPr>
        <p:spPr>
          <a:effectLst/>
        </p:spPr>
        <p:txBody>
          <a:bodyPr/>
          <a:lstStyle>
            <a:lvl1pPr>
              <a:defRPr>
                <a:effectLst/>
              </a:defRPr>
            </a:lvl1pPr>
          </a:lstStyle>
          <a:p>
            <a:pPr>
              <a:defRPr>
                <a:effectLst/>
              </a:defRPr>
            </a:pPr>
            <a:endParaRPr lang="uk-UA">
              <a:effectLst/>
            </a:endParaRPr>
          </a:p>
        </p:txBody>
      </p:sp>
      <p:sp>
        <p:nvSpPr>
          <p:cNvPr id="9" name="Slide Number Placeholder 5"/>
          <p:cNvSpPr>
            <a:spLocks noGrp="1"/>
          </p:cNvSpPr>
          <p:nvPr>
            <p:ph type="sldNum" sz="quarter" idx="16"/>
          </p:nvPr>
        </p:nvSpPr>
        <p:spPr>
          <a:effectLst/>
        </p:spPr>
        <p:txBody>
          <a:bodyPr/>
          <a:lstStyle>
            <a:lvl1pPr>
              <a:defRPr>
                <a:effectLst/>
              </a:defRPr>
            </a:lvl1pPr>
          </a:lstStyle>
          <a:p>
            <a:pPr>
              <a:defRPr>
                <a:effectLst/>
              </a:defRPr>
            </a:pPr>
            <a:fld id="{333A8A08-5E1D-4CE8-99E6-529EDD1753E4}"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359571380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85799" y="609600"/>
            <a:ext cx="8588203" cy="3022600"/>
          </a:xfrm>
          <a:effectLst/>
        </p:spPr>
        <p:txBody>
          <a:bodyPr anchor="ctr">
            <a:normAutofit/>
          </a:bodyPr>
          <a:lstStyle>
            <a:lvl1pPr algn="l">
              <a:defRPr sz="4400" b="0" cap="none">
                <a:effectLst/>
              </a:defRPr>
            </a:lvl1pPr>
          </a:lstStyle>
          <a:p>
            <a:r>
              <a:rPr lang="ru-RU">
                <a:effectLst/>
              </a:rPr>
              <a:t>Образец заголовка</a:t>
            </a:r>
            <a:endParaRPr lang="en-US">
              <a:effectLst/>
            </a:endParaRPr>
          </a:p>
        </p:txBody>
      </p:sp>
      <p:sp>
        <p:nvSpPr>
          <p:cNvPr id="23" name="Text Placeholder 9"/>
          <p:cNvSpPr>
            <a:spLocks noGrp="1"/>
          </p:cNvSpPr>
          <p:nvPr>
            <p:ph type="body" sz="quarter" idx="13"/>
          </p:nvPr>
        </p:nvSpPr>
        <p:spPr>
          <a:xfrm>
            <a:off x="677332" y="4013200"/>
            <a:ext cx="8596669" cy="514248"/>
          </a:xfrm>
          <a:effectLst/>
        </p:spPr>
        <p:txBody>
          <a:bodyPr anchor="b">
            <a:noAutofit/>
          </a:bodyPr>
          <a:lstStyle>
            <a:lvl1pPr marL="0" indent="0">
              <a:buFontTx/>
              <a:buNone/>
              <a:defRPr sz="2400">
                <a:solidFill>
                  <a:schemeClr val="accent1"/>
                </a:solidFill>
                <a:effectLst/>
              </a:defRPr>
            </a:lvl1pPr>
            <a:lvl2pPr marL="457200" indent="0">
              <a:buFontTx/>
              <a:buNone/>
              <a:defRPr>
                <a:effectLst/>
              </a:defRPr>
            </a:lvl2pPr>
            <a:lvl3pPr marL="914400" indent="0">
              <a:buFontTx/>
              <a:buNone/>
              <a:defRPr>
                <a:effectLst/>
              </a:defRPr>
            </a:lvl3pPr>
            <a:lvl4pPr marL="1371600" indent="0">
              <a:buFontTx/>
              <a:buNone/>
              <a:defRPr>
                <a:effectLst/>
              </a:defRPr>
            </a:lvl4pPr>
            <a:lvl5pPr marL="1828800" indent="0">
              <a:buFontTx/>
              <a:buNone/>
              <a:defRPr>
                <a:effectLst/>
              </a:defRPr>
            </a:lvl5pPr>
          </a:lstStyle>
          <a:p>
            <a:pPr lvl="0"/>
            <a:r>
              <a:rPr lang="ru-RU">
                <a:effectLst/>
              </a:rPr>
              <a:t>Образец текста</a:t>
            </a:r>
          </a:p>
        </p:txBody>
      </p:sp>
      <p:sp>
        <p:nvSpPr>
          <p:cNvPr id="3" name="Text Placeholder 2"/>
          <p:cNvSpPr>
            <a:spLocks noGrp="1"/>
          </p:cNvSpPr>
          <p:nvPr>
            <p:ph type="body" idx="1"/>
          </p:nvPr>
        </p:nvSpPr>
        <p:spPr>
          <a:xfrm>
            <a:off x="677335" y="4527448"/>
            <a:ext cx="8596668" cy="1513914"/>
          </a:xfrm>
          <a:effectLst/>
        </p:spPr>
        <p:txBody>
          <a:bodyPr>
            <a:normAutofit/>
          </a:bodyPr>
          <a:lstStyle>
            <a:lvl1pPr marL="0" indent="0" algn="l">
              <a:buNone/>
              <a:defRPr sz="1800">
                <a:solidFill>
                  <a:schemeClr val="tx1">
                    <a:lumMod val="50000"/>
                    <a:lumOff val="50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5" name="Date Placeholder 3"/>
          <p:cNvSpPr>
            <a:spLocks noGrp="1"/>
          </p:cNvSpPr>
          <p:nvPr>
            <p:ph type="dt" sz="half" idx="14"/>
          </p:nvPr>
        </p:nvSpPr>
        <p:spPr>
          <a:effectLst/>
        </p:spPr>
        <p:txBody>
          <a:bodyPr/>
          <a:lstStyle>
            <a:lvl1pPr>
              <a:defRPr>
                <a:effectLst/>
              </a:defRPr>
            </a:lvl1pPr>
          </a:lstStyle>
          <a:p>
            <a:pPr>
              <a:defRPr>
                <a:effectLst/>
              </a:defRPr>
            </a:pPr>
            <a:fld id="{9E0D7237-5B42-4FA9-B0C6-5CC8B7550814}" type="datetime1">
              <a:rPr lang="uk-UA">
                <a:effectLst/>
              </a:rPr>
              <a:pPr>
                <a:defRPr>
                  <a:effectLst/>
                </a:defRPr>
              </a:pPr>
              <a:t>04.07.2019</a:t>
            </a:fld>
            <a:endParaRPr lang="uk-UA">
              <a:effectLst/>
            </a:endParaRPr>
          </a:p>
        </p:txBody>
      </p:sp>
      <p:sp>
        <p:nvSpPr>
          <p:cNvPr id="6" name="Footer Placeholder 4"/>
          <p:cNvSpPr>
            <a:spLocks noGrp="1"/>
          </p:cNvSpPr>
          <p:nvPr>
            <p:ph type="ftr" sz="quarter" idx="15"/>
          </p:nvPr>
        </p:nvSpPr>
        <p:spPr>
          <a:effectLst/>
        </p:spPr>
        <p:txBody>
          <a:bodyPr/>
          <a:lstStyle>
            <a:lvl1pPr>
              <a:defRPr>
                <a:effectLst/>
              </a:defRPr>
            </a:lvl1pPr>
          </a:lstStyle>
          <a:p>
            <a:pPr>
              <a:defRPr>
                <a:effectLst/>
              </a:defRPr>
            </a:pPr>
            <a:endParaRPr lang="uk-UA">
              <a:effectLst/>
            </a:endParaRPr>
          </a:p>
        </p:txBody>
      </p:sp>
      <p:sp>
        <p:nvSpPr>
          <p:cNvPr id="7" name="Slide Number Placeholder 5"/>
          <p:cNvSpPr>
            <a:spLocks noGrp="1"/>
          </p:cNvSpPr>
          <p:nvPr>
            <p:ph type="sldNum" sz="quarter" idx="16"/>
          </p:nvPr>
        </p:nvSpPr>
        <p:spPr>
          <a:effectLst/>
        </p:spPr>
        <p:txBody>
          <a:bodyPr/>
          <a:lstStyle>
            <a:lvl1pPr>
              <a:defRPr>
                <a:effectLst/>
              </a:defRPr>
            </a:lvl1pPr>
          </a:lstStyle>
          <a:p>
            <a:pPr>
              <a:defRPr>
                <a:effectLst/>
              </a:defRPr>
            </a:pPr>
            <a:fld id="{E7647EEE-DB16-4F8D-9247-854F6529BC5D}"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354732513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ru-RU">
                <a:effectLst/>
              </a:rPr>
              <a:t>Образец заголовка</a:t>
            </a:r>
            <a:endParaRPr lang="en-US">
              <a:effectLst/>
            </a:endParaRPr>
          </a:p>
        </p:txBody>
      </p:sp>
      <p:sp>
        <p:nvSpPr>
          <p:cNvPr id="3" name="Vertical Text Placeholder 2"/>
          <p:cNvSpPr>
            <a:spLocks noGrp="1"/>
          </p:cNvSpPr>
          <p:nvPr>
            <p:ph type="body" orient="vert" idx="1"/>
          </p:nvPr>
        </p:nvSpPr>
        <p:spPr>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3391C4E3-FAA5-41D4-9E9D-EB4160208E43}"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6F739232-7052-47EE-A3AA-36A1E26A4E4A}"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402306041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7967673" y="609599"/>
            <a:ext cx="1304743" cy="5251451"/>
          </a:xfrm>
          <a:effectLst/>
        </p:spPr>
        <p:txBody>
          <a:bodyPr vert="eaVert" anchor="ctr"/>
          <a:lstStyle/>
          <a:p>
            <a:r>
              <a:rPr lang="ru-RU">
                <a:effectLst/>
              </a:rPr>
              <a:t>Образец заголовка</a:t>
            </a:r>
            <a:endParaRPr lang="en-US">
              <a:effectLst/>
            </a:endParaRPr>
          </a:p>
        </p:txBody>
      </p:sp>
      <p:sp>
        <p:nvSpPr>
          <p:cNvPr id="3" name="Vertical Text Placeholder 2"/>
          <p:cNvSpPr>
            <a:spLocks noGrp="1"/>
          </p:cNvSpPr>
          <p:nvPr>
            <p:ph type="body" orient="vert" idx="1"/>
          </p:nvPr>
        </p:nvSpPr>
        <p:spPr>
          <a:xfrm>
            <a:off x="677335" y="609600"/>
            <a:ext cx="7060150" cy="5251450"/>
          </a:xfrm>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2CB435A0-C567-4700-8692-C8A2ABE1FD11}"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55196B57-0D89-4121-8B08-385E2DB65C01}"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24063431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ru-RU">
                <a:effectLst/>
              </a:rPr>
              <a:t>Образец заголовка</a:t>
            </a:r>
            <a:endParaRPr lang="en-US">
              <a:effectLst/>
            </a:endParaRPr>
          </a:p>
        </p:txBody>
      </p:sp>
      <p:sp>
        <p:nvSpPr>
          <p:cNvPr id="3" name="Content Placeholder 2"/>
          <p:cNvSpPr>
            <a:spLocks noGrp="1"/>
          </p:cNvSpPr>
          <p:nvPr>
            <p:ph idx="1"/>
          </p:nvPr>
        </p:nvSpPr>
        <p:spPr>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E28C8040-75BB-4A66-B228-1B1C80E18783}"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CED7D89A-D211-435E-8707-553FBE3E720F}"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12460213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5" y="2700867"/>
            <a:ext cx="8596668" cy="1826581"/>
          </a:xfrm>
          <a:effectLst/>
        </p:spPr>
        <p:txBody>
          <a:bodyPr anchor="b"/>
          <a:lstStyle>
            <a:lvl1pPr algn="l">
              <a:defRPr sz="4000" b="0" cap="none">
                <a:effectLst/>
              </a:defRPr>
            </a:lvl1pPr>
          </a:lstStyle>
          <a:p>
            <a:r>
              <a:rPr lang="ru-RU">
                <a:effectLst/>
              </a:rPr>
              <a:t>Образец заголовка</a:t>
            </a:r>
            <a:endParaRPr lang="en-US">
              <a:effectLst/>
            </a:endParaRPr>
          </a:p>
        </p:txBody>
      </p:sp>
      <p:sp>
        <p:nvSpPr>
          <p:cNvPr id="3" name="Text Placeholder 2"/>
          <p:cNvSpPr>
            <a:spLocks noGrp="1"/>
          </p:cNvSpPr>
          <p:nvPr>
            <p:ph type="body" idx="1"/>
          </p:nvPr>
        </p:nvSpPr>
        <p:spPr>
          <a:xfrm>
            <a:off x="677335" y="4527448"/>
            <a:ext cx="8596668" cy="860400"/>
          </a:xfrm>
          <a:effectLst/>
        </p:spPr>
        <p:txBody>
          <a:bodyPr/>
          <a:lstStyle>
            <a:lvl1pPr marL="0" indent="0" algn="l">
              <a:buNone/>
              <a:defRPr sz="2000">
                <a:solidFill>
                  <a:schemeClr val="tx1">
                    <a:lumMod val="50000"/>
                    <a:lumOff val="50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4" name="Date Placeholder 3"/>
          <p:cNvSpPr>
            <a:spLocks noGrp="1"/>
          </p:cNvSpPr>
          <p:nvPr>
            <p:ph type="dt" sz="half" idx="10"/>
          </p:nvPr>
        </p:nvSpPr>
        <p:spPr>
          <a:effectLst/>
        </p:spPr>
        <p:txBody>
          <a:bodyPr/>
          <a:lstStyle>
            <a:lvl1pPr>
              <a:defRPr>
                <a:effectLst/>
              </a:defRPr>
            </a:lvl1pPr>
          </a:lstStyle>
          <a:p>
            <a:pPr>
              <a:defRPr>
                <a:effectLst/>
              </a:defRPr>
            </a:pPr>
            <a:fld id="{E4208941-BC47-4E17-B121-72C346CEF07B}" type="datetime1">
              <a:rPr lang="uk-UA">
                <a:effectLst/>
              </a:rPr>
              <a:pPr>
                <a:defRPr>
                  <a:effectLst/>
                </a:defRPr>
              </a:pPr>
              <a:t>04.07.2019</a:t>
            </a:fld>
            <a:endParaRPr lang="uk-UA">
              <a:effectLst/>
            </a:endParaRPr>
          </a:p>
        </p:txBody>
      </p:sp>
      <p:sp>
        <p:nvSpPr>
          <p:cNvPr id="5"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6" name="Slide Number Placeholder 5"/>
          <p:cNvSpPr>
            <a:spLocks noGrp="1"/>
          </p:cNvSpPr>
          <p:nvPr>
            <p:ph type="sldNum" sz="quarter" idx="12"/>
          </p:nvPr>
        </p:nvSpPr>
        <p:spPr>
          <a:effectLst/>
        </p:spPr>
        <p:txBody>
          <a:bodyPr/>
          <a:lstStyle>
            <a:lvl1pPr>
              <a:defRPr>
                <a:effectLst/>
              </a:defRPr>
            </a:lvl1pPr>
          </a:lstStyle>
          <a:p>
            <a:pPr>
              <a:defRPr>
                <a:effectLst/>
              </a:defRPr>
            </a:pPr>
            <a:fld id="{1F75B098-77F7-4492-8A3F-D6ED9B813DA9}"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11402885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ru-RU">
                <a:effectLst/>
              </a:rPr>
              <a:t>Образец заголовка</a:t>
            </a:r>
            <a:endParaRPr lang="en-US">
              <a:effectLst/>
            </a:endParaRPr>
          </a:p>
        </p:txBody>
      </p:sp>
      <p:sp>
        <p:nvSpPr>
          <p:cNvPr id="3" name="Content Placeholder 2"/>
          <p:cNvSpPr>
            <a:spLocks noGrp="1"/>
          </p:cNvSpPr>
          <p:nvPr>
            <p:ph sz="half" idx="1"/>
          </p:nvPr>
        </p:nvSpPr>
        <p:spPr>
          <a:xfrm>
            <a:off x="677334" y="2160589"/>
            <a:ext cx="4184035" cy="3880772"/>
          </a:xfrm>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Content Placeholder 3"/>
          <p:cNvSpPr>
            <a:spLocks noGrp="1"/>
          </p:cNvSpPr>
          <p:nvPr>
            <p:ph sz="half" idx="2"/>
          </p:nvPr>
        </p:nvSpPr>
        <p:spPr>
          <a:xfrm>
            <a:off x="5089970" y="2160589"/>
            <a:ext cx="4184034" cy="3880773"/>
          </a:xfrm>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5" name="Date Placeholder 3"/>
          <p:cNvSpPr>
            <a:spLocks noGrp="1"/>
          </p:cNvSpPr>
          <p:nvPr>
            <p:ph type="dt" sz="half" idx="10"/>
          </p:nvPr>
        </p:nvSpPr>
        <p:spPr>
          <a:effectLst/>
        </p:spPr>
        <p:txBody>
          <a:bodyPr/>
          <a:lstStyle>
            <a:lvl1pPr>
              <a:defRPr>
                <a:effectLst/>
              </a:defRPr>
            </a:lvl1pPr>
          </a:lstStyle>
          <a:p>
            <a:pPr>
              <a:defRPr>
                <a:effectLst/>
              </a:defRPr>
            </a:pPr>
            <a:fld id="{3811613A-1016-45D7-867A-5B40FC0890A5}" type="datetime1">
              <a:rPr lang="uk-UA">
                <a:effectLst/>
              </a:rPr>
              <a:pPr>
                <a:defRPr>
                  <a:effectLst/>
                </a:defRPr>
              </a:pPr>
              <a:t>04.07.2019</a:t>
            </a:fld>
            <a:endParaRPr lang="uk-UA">
              <a:effectLst/>
            </a:endParaRPr>
          </a:p>
        </p:txBody>
      </p:sp>
      <p:sp>
        <p:nvSpPr>
          <p:cNvPr id="6"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7" name="Slide Number Placeholder 5"/>
          <p:cNvSpPr>
            <a:spLocks noGrp="1"/>
          </p:cNvSpPr>
          <p:nvPr>
            <p:ph type="sldNum" sz="quarter" idx="12"/>
          </p:nvPr>
        </p:nvSpPr>
        <p:spPr>
          <a:effectLst/>
        </p:spPr>
        <p:txBody>
          <a:bodyPr/>
          <a:lstStyle>
            <a:lvl1pPr>
              <a:defRPr>
                <a:effectLst/>
              </a:defRPr>
            </a:lvl1pPr>
          </a:lstStyle>
          <a:p>
            <a:pPr>
              <a:defRPr>
                <a:effectLst/>
              </a:defRPr>
            </a:pPr>
            <a:fld id="{2D8D722A-D897-4EC0-922F-EDB712FFFBAA}"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24215941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lvl1pPr>
              <a:defRPr>
                <a:effectLst/>
              </a:defRPr>
            </a:lvl1pPr>
          </a:lstStyle>
          <a:p>
            <a:r>
              <a:rPr lang="ru-RU">
                <a:effectLst/>
              </a:rPr>
              <a:t>Образец заголовка</a:t>
            </a:r>
            <a:endParaRPr lang="en-US">
              <a:effectLst/>
            </a:endParaRPr>
          </a:p>
        </p:txBody>
      </p:sp>
      <p:sp>
        <p:nvSpPr>
          <p:cNvPr id="3" name="Text Placeholder 2"/>
          <p:cNvSpPr>
            <a:spLocks noGrp="1"/>
          </p:cNvSpPr>
          <p:nvPr>
            <p:ph type="body" idx="1"/>
          </p:nvPr>
        </p:nvSpPr>
        <p:spPr>
          <a:xfrm>
            <a:off x="675745" y="2160983"/>
            <a:ext cx="4185623" cy="576262"/>
          </a:xfrm>
          <a:effectLst/>
        </p:spPr>
        <p:txBody>
          <a:bodyPr anchor="b">
            <a:noAutofit/>
          </a:bodyPr>
          <a:lstStyle>
            <a:lvl1pPr marL="0" indent="0">
              <a:buNone/>
              <a:defRPr sz="2400" b="0">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4" name="Content Placeholder 3"/>
          <p:cNvSpPr>
            <a:spLocks noGrp="1"/>
          </p:cNvSpPr>
          <p:nvPr>
            <p:ph sz="half" idx="2"/>
          </p:nvPr>
        </p:nvSpPr>
        <p:spPr>
          <a:xfrm>
            <a:off x="675745" y="2737245"/>
            <a:ext cx="4185623" cy="3304117"/>
          </a:xfrm>
          <a:effectLst/>
        </p:spPr>
        <p:txBody>
          <a:bodyPr>
            <a:normAutofit/>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5" name="Text Placeholder 4"/>
          <p:cNvSpPr>
            <a:spLocks noGrp="1"/>
          </p:cNvSpPr>
          <p:nvPr>
            <p:ph type="body" sz="quarter" idx="3"/>
          </p:nvPr>
        </p:nvSpPr>
        <p:spPr>
          <a:xfrm>
            <a:off x="5088383" y="2160983"/>
            <a:ext cx="4185618" cy="576262"/>
          </a:xfrm>
          <a:effectLst/>
        </p:spPr>
        <p:txBody>
          <a:bodyPr anchor="b">
            <a:noAutofit/>
          </a:bodyPr>
          <a:lstStyle>
            <a:lvl1pPr marL="0" indent="0">
              <a:buNone/>
              <a:defRPr sz="2400" b="0">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6" name="Content Placeholder 5"/>
          <p:cNvSpPr>
            <a:spLocks noGrp="1"/>
          </p:cNvSpPr>
          <p:nvPr>
            <p:ph sz="quarter" idx="4"/>
          </p:nvPr>
        </p:nvSpPr>
        <p:spPr>
          <a:xfrm>
            <a:off x="5088384" y="2737245"/>
            <a:ext cx="4185617" cy="3304117"/>
          </a:xfrm>
          <a:effectLst/>
        </p:spPr>
        <p:txBody>
          <a:bodyPr>
            <a:normAutofit/>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7" name="Date Placeholder 3"/>
          <p:cNvSpPr>
            <a:spLocks noGrp="1"/>
          </p:cNvSpPr>
          <p:nvPr>
            <p:ph type="dt" sz="half" idx="10"/>
          </p:nvPr>
        </p:nvSpPr>
        <p:spPr>
          <a:effectLst/>
        </p:spPr>
        <p:txBody>
          <a:bodyPr/>
          <a:lstStyle>
            <a:lvl1pPr>
              <a:defRPr>
                <a:effectLst/>
              </a:defRPr>
            </a:lvl1pPr>
          </a:lstStyle>
          <a:p>
            <a:pPr>
              <a:defRPr>
                <a:effectLst/>
              </a:defRPr>
            </a:pPr>
            <a:fld id="{6ED2C951-4768-4BD9-9C2E-5A2BCAF60F9B}" type="datetime1">
              <a:rPr lang="uk-UA">
                <a:effectLst/>
              </a:rPr>
              <a:pPr>
                <a:defRPr>
                  <a:effectLst/>
                </a:defRPr>
              </a:pPr>
              <a:t>04.07.2019</a:t>
            </a:fld>
            <a:endParaRPr lang="uk-UA">
              <a:effectLst/>
            </a:endParaRPr>
          </a:p>
        </p:txBody>
      </p:sp>
      <p:sp>
        <p:nvSpPr>
          <p:cNvPr id="8"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9" name="Slide Number Placeholder 5"/>
          <p:cNvSpPr>
            <a:spLocks noGrp="1"/>
          </p:cNvSpPr>
          <p:nvPr>
            <p:ph type="sldNum" sz="quarter" idx="12"/>
          </p:nvPr>
        </p:nvSpPr>
        <p:spPr>
          <a:effectLst/>
        </p:spPr>
        <p:txBody>
          <a:bodyPr/>
          <a:lstStyle>
            <a:lvl1pPr>
              <a:defRPr>
                <a:effectLst/>
              </a:defRPr>
            </a:lvl1pPr>
          </a:lstStyle>
          <a:p>
            <a:pPr>
              <a:defRPr>
                <a:effectLst/>
              </a:defRPr>
            </a:pPr>
            <a:fld id="{B9422330-D898-469A-95F0-C0413796B3AA}"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27176119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4" y="609600"/>
            <a:ext cx="8596668" cy="1320800"/>
          </a:xfrm>
          <a:effectLst/>
        </p:spPr>
        <p:txBody>
          <a:bodyPr/>
          <a:lstStyle/>
          <a:p>
            <a:r>
              <a:rPr lang="ru-RU">
                <a:effectLst/>
              </a:rPr>
              <a:t>Образец заголовка</a:t>
            </a:r>
            <a:endParaRPr lang="en-US">
              <a:effectLst/>
            </a:endParaRPr>
          </a:p>
        </p:txBody>
      </p:sp>
      <p:sp>
        <p:nvSpPr>
          <p:cNvPr id="3" name="Date Placeholder 3"/>
          <p:cNvSpPr>
            <a:spLocks noGrp="1"/>
          </p:cNvSpPr>
          <p:nvPr>
            <p:ph type="dt" sz="half" idx="10"/>
          </p:nvPr>
        </p:nvSpPr>
        <p:spPr>
          <a:effectLst/>
        </p:spPr>
        <p:txBody>
          <a:bodyPr/>
          <a:lstStyle>
            <a:lvl1pPr>
              <a:defRPr>
                <a:effectLst/>
              </a:defRPr>
            </a:lvl1pPr>
          </a:lstStyle>
          <a:p>
            <a:pPr>
              <a:defRPr>
                <a:effectLst/>
              </a:defRPr>
            </a:pPr>
            <a:fld id="{A2D09F45-784D-4265-90C9-29836ACB19AB}" type="datetime1">
              <a:rPr lang="uk-UA">
                <a:effectLst/>
              </a:rPr>
              <a:pPr>
                <a:defRPr>
                  <a:effectLst/>
                </a:defRPr>
              </a:pPr>
              <a:t>04.07.2019</a:t>
            </a:fld>
            <a:endParaRPr lang="uk-UA">
              <a:effectLst/>
            </a:endParaRPr>
          </a:p>
        </p:txBody>
      </p:sp>
      <p:sp>
        <p:nvSpPr>
          <p:cNvPr id="4"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5" name="Slide Number Placeholder 5"/>
          <p:cNvSpPr>
            <a:spLocks noGrp="1"/>
          </p:cNvSpPr>
          <p:nvPr>
            <p:ph type="sldNum" sz="quarter" idx="12"/>
          </p:nvPr>
        </p:nvSpPr>
        <p:spPr>
          <a:effectLst/>
        </p:spPr>
        <p:txBody>
          <a:bodyPr/>
          <a:lstStyle>
            <a:lvl1pPr>
              <a:defRPr>
                <a:effectLst/>
              </a:defRPr>
            </a:lvl1pPr>
          </a:lstStyle>
          <a:p>
            <a:pPr>
              <a:defRPr>
                <a:effectLst/>
              </a:defRPr>
            </a:pPr>
            <a:fld id="{C5D9D522-4942-4560-B300-7D1DE87955C1}"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38437194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Date Placeholder 3"/>
          <p:cNvSpPr>
            <a:spLocks noGrp="1"/>
          </p:cNvSpPr>
          <p:nvPr>
            <p:ph type="dt" sz="half" idx="10"/>
          </p:nvPr>
        </p:nvSpPr>
        <p:spPr>
          <a:effectLst/>
        </p:spPr>
        <p:txBody>
          <a:bodyPr/>
          <a:lstStyle>
            <a:lvl1pPr>
              <a:defRPr>
                <a:effectLst/>
              </a:defRPr>
            </a:lvl1pPr>
          </a:lstStyle>
          <a:p>
            <a:pPr>
              <a:defRPr>
                <a:effectLst/>
              </a:defRPr>
            </a:pPr>
            <a:fld id="{3E780946-4F0C-41C6-94DB-91438EA0B684}" type="datetime1">
              <a:rPr lang="uk-UA">
                <a:effectLst/>
              </a:rPr>
              <a:pPr>
                <a:defRPr>
                  <a:effectLst/>
                </a:defRPr>
              </a:pPr>
              <a:t>04.07.2019</a:t>
            </a:fld>
            <a:endParaRPr lang="uk-UA">
              <a:effectLst/>
            </a:endParaRPr>
          </a:p>
        </p:txBody>
      </p:sp>
      <p:sp>
        <p:nvSpPr>
          <p:cNvPr id="3"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4" name="Slide Number Placeholder 5"/>
          <p:cNvSpPr>
            <a:spLocks noGrp="1"/>
          </p:cNvSpPr>
          <p:nvPr>
            <p:ph type="sldNum" sz="quarter" idx="12"/>
          </p:nvPr>
        </p:nvSpPr>
        <p:spPr>
          <a:effectLst/>
        </p:spPr>
        <p:txBody>
          <a:bodyPr/>
          <a:lstStyle>
            <a:lvl1pPr>
              <a:defRPr>
                <a:effectLst/>
              </a:defRPr>
            </a:lvl1pPr>
          </a:lstStyle>
          <a:p>
            <a:pPr>
              <a:defRPr>
                <a:effectLst/>
              </a:defRPr>
            </a:pPr>
            <a:fld id="{5ECBED0D-1D48-451B-AFB6-1AE665E3A112}"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15167013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4" y="1498604"/>
            <a:ext cx="3854528" cy="1278466"/>
          </a:xfrm>
          <a:effectLst/>
        </p:spPr>
        <p:txBody>
          <a:bodyPr anchor="b">
            <a:normAutofit/>
          </a:bodyPr>
          <a:lstStyle>
            <a:lvl1pPr>
              <a:defRPr sz="2000">
                <a:effectLst/>
              </a:defRPr>
            </a:lvl1pPr>
          </a:lstStyle>
          <a:p>
            <a:r>
              <a:rPr lang="ru-RU">
                <a:effectLst/>
              </a:rPr>
              <a:t>Образец заголовка</a:t>
            </a:r>
            <a:endParaRPr lang="en-US">
              <a:effectLst/>
            </a:endParaRPr>
          </a:p>
        </p:txBody>
      </p:sp>
      <p:sp>
        <p:nvSpPr>
          <p:cNvPr id="3" name="Content Placeholder 2"/>
          <p:cNvSpPr>
            <a:spLocks noGrp="1"/>
          </p:cNvSpPr>
          <p:nvPr>
            <p:ph idx="1"/>
          </p:nvPr>
        </p:nvSpPr>
        <p:spPr>
          <a:xfrm>
            <a:off x="4760461" y="514924"/>
            <a:ext cx="4513541" cy="5526437"/>
          </a:xfrm>
          <a:effectLst/>
        </p:spPr>
        <p:txBody>
          <a:bodyPr>
            <a:normAutofit/>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Text Placeholder 3"/>
          <p:cNvSpPr>
            <a:spLocks noGrp="1"/>
          </p:cNvSpPr>
          <p:nvPr>
            <p:ph type="body" sz="half" idx="2"/>
          </p:nvPr>
        </p:nvSpPr>
        <p:spPr>
          <a:xfrm>
            <a:off x="677334" y="2777069"/>
            <a:ext cx="3854528" cy="2584449"/>
          </a:xfrm>
          <a:effectLst/>
        </p:spPr>
        <p:txBody>
          <a:bodyPr>
            <a:normAutofit/>
          </a:bodyPr>
          <a:lstStyle>
            <a:lvl1pPr marL="0" indent="0">
              <a:buNone/>
              <a:defRPr sz="1400">
                <a:effectLst/>
              </a:defRPr>
            </a:lvl1pPr>
            <a:lvl2pPr marL="457063" indent="0">
              <a:buNone/>
              <a:defRPr sz="1400">
                <a:effectLst/>
              </a:defRPr>
            </a:lvl2pPr>
            <a:lvl3pPr marL="914126" indent="0">
              <a:buNone/>
              <a:defRPr sz="1200">
                <a:effectLst/>
              </a:defRPr>
            </a:lvl3pPr>
            <a:lvl4pPr marL="1371189" indent="0">
              <a:buNone/>
              <a:defRPr sz="1000">
                <a:effectLst/>
              </a:defRPr>
            </a:lvl4pPr>
            <a:lvl5pPr marL="1828251" indent="0">
              <a:buNone/>
              <a:defRPr sz="1000">
                <a:effectLst/>
              </a:defRPr>
            </a:lvl5pPr>
            <a:lvl6pPr marL="2285314" indent="0">
              <a:buNone/>
              <a:defRPr sz="1000">
                <a:effectLst/>
              </a:defRPr>
            </a:lvl6pPr>
            <a:lvl7pPr marL="2742377" indent="0">
              <a:buNone/>
              <a:defRPr sz="1000">
                <a:effectLst/>
              </a:defRPr>
            </a:lvl7pPr>
            <a:lvl8pPr marL="3199440" indent="0">
              <a:buNone/>
              <a:defRPr sz="1000">
                <a:effectLst/>
              </a:defRPr>
            </a:lvl8pPr>
            <a:lvl9pPr marL="3656503" indent="0">
              <a:buNone/>
              <a:defRPr sz="1000">
                <a:effectLst/>
              </a:defRPr>
            </a:lvl9pPr>
          </a:lstStyle>
          <a:p>
            <a:pPr lvl="0"/>
            <a:r>
              <a:rPr lang="ru-RU">
                <a:effectLst/>
              </a:rPr>
              <a:t>Образец текста</a:t>
            </a:r>
          </a:p>
        </p:txBody>
      </p:sp>
      <p:sp>
        <p:nvSpPr>
          <p:cNvPr id="5" name="Date Placeholder 3"/>
          <p:cNvSpPr>
            <a:spLocks noGrp="1"/>
          </p:cNvSpPr>
          <p:nvPr>
            <p:ph type="dt" sz="half" idx="10"/>
          </p:nvPr>
        </p:nvSpPr>
        <p:spPr>
          <a:effectLst/>
        </p:spPr>
        <p:txBody>
          <a:bodyPr/>
          <a:lstStyle>
            <a:lvl1pPr>
              <a:defRPr>
                <a:effectLst/>
              </a:defRPr>
            </a:lvl1pPr>
          </a:lstStyle>
          <a:p>
            <a:pPr>
              <a:defRPr>
                <a:effectLst/>
              </a:defRPr>
            </a:pPr>
            <a:fld id="{F4F0B8A8-7470-415D-B718-FAA644113318}" type="datetime1">
              <a:rPr lang="uk-UA">
                <a:effectLst/>
              </a:rPr>
              <a:pPr>
                <a:defRPr>
                  <a:effectLst/>
                </a:defRPr>
              </a:pPr>
              <a:t>04.07.2019</a:t>
            </a:fld>
            <a:endParaRPr lang="uk-UA">
              <a:effectLst/>
            </a:endParaRPr>
          </a:p>
        </p:txBody>
      </p:sp>
      <p:sp>
        <p:nvSpPr>
          <p:cNvPr id="6"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7" name="Slide Number Placeholder 5"/>
          <p:cNvSpPr>
            <a:spLocks noGrp="1"/>
          </p:cNvSpPr>
          <p:nvPr>
            <p:ph type="sldNum" sz="quarter" idx="12"/>
          </p:nvPr>
        </p:nvSpPr>
        <p:spPr>
          <a:effectLst/>
        </p:spPr>
        <p:txBody>
          <a:bodyPr/>
          <a:lstStyle>
            <a:lvl1pPr>
              <a:defRPr>
                <a:effectLst/>
              </a:defRPr>
            </a:lvl1pPr>
          </a:lstStyle>
          <a:p>
            <a:pPr>
              <a:defRPr>
                <a:effectLst/>
              </a:defRPr>
            </a:pPr>
            <a:fld id="{72448686-6190-48CC-B676-06F09FB4EDA9}"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69812708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Title 1"/>
          <p:cNvSpPr>
            <a:spLocks noGrp="1"/>
          </p:cNvSpPr>
          <p:nvPr>
            <p:ph type="title"/>
          </p:nvPr>
        </p:nvSpPr>
        <p:spPr>
          <a:xfrm>
            <a:off x="677334" y="4800600"/>
            <a:ext cx="8596667" cy="566738"/>
          </a:xfrm>
          <a:effectLst/>
        </p:spPr>
        <p:txBody>
          <a:bodyPr anchor="b">
            <a:normAutofit/>
          </a:bodyPr>
          <a:lstStyle>
            <a:lvl1pPr algn="l">
              <a:defRPr sz="2400" b="0">
                <a:effectLst/>
              </a:defRPr>
            </a:lvl1pPr>
          </a:lstStyle>
          <a:p>
            <a:r>
              <a:rPr lang="ru-RU">
                <a:effectLst/>
              </a:rPr>
              <a:t>Образец заголовка</a:t>
            </a:r>
            <a:endParaRPr lang="en-US">
              <a:effectLst/>
            </a:endParaRPr>
          </a:p>
        </p:txBody>
      </p:sp>
      <p:sp>
        <p:nvSpPr>
          <p:cNvPr id="3" name="Picture Placeholder 2"/>
          <p:cNvSpPr>
            <a:spLocks noGrp="1" noChangeAspect="1"/>
          </p:cNvSpPr>
          <p:nvPr>
            <p:ph type="pic" idx="1"/>
          </p:nvPr>
        </p:nvSpPr>
        <p:spPr>
          <a:xfrm>
            <a:off x="677334" y="609600"/>
            <a:ext cx="8596668" cy="3845718"/>
          </a:xfrm>
          <a:effectLst/>
        </p:spPr>
        <p:txBody>
          <a:bodyPr rtlCol="0">
            <a:normAutofit/>
          </a:bodyPr>
          <a:lstStyle>
            <a:lvl1pPr marL="0" indent="0" algn="ctr">
              <a:buNone/>
              <a:defRPr sz="1600">
                <a:effectLst/>
              </a:defRPr>
            </a:lvl1pPr>
            <a:lvl2pPr marL="457200" indent="0">
              <a:buNone/>
              <a:defRPr sz="1600">
                <a:effectLst/>
              </a:defRPr>
            </a:lvl2pPr>
            <a:lvl3pPr marL="914400" indent="0">
              <a:buNone/>
              <a:defRPr sz="1600">
                <a:effectLst/>
              </a:defRPr>
            </a:lvl3pPr>
            <a:lvl4pPr marL="1371600" indent="0">
              <a:buNone/>
              <a:defRPr sz="1600">
                <a:effectLst/>
              </a:defRPr>
            </a:lvl4pPr>
            <a:lvl5pPr marL="1828800" indent="0">
              <a:buNone/>
              <a:defRPr sz="1600">
                <a:effectLst/>
              </a:defRPr>
            </a:lvl5pPr>
            <a:lvl6pPr marL="2286000" indent="0">
              <a:buNone/>
              <a:defRPr sz="1600">
                <a:effectLst/>
              </a:defRPr>
            </a:lvl6pPr>
            <a:lvl7pPr marL="2743200" indent="0">
              <a:buNone/>
              <a:defRPr sz="1600">
                <a:effectLst/>
              </a:defRPr>
            </a:lvl7pPr>
            <a:lvl8pPr marL="3200400" indent="0">
              <a:buNone/>
              <a:defRPr sz="1600">
                <a:effectLst/>
              </a:defRPr>
            </a:lvl8pPr>
            <a:lvl9pPr marL="3657600" indent="0">
              <a:buNone/>
              <a:defRPr sz="1600">
                <a:effectLst/>
              </a:defRPr>
            </a:lvl9pPr>
          </a:lstStyle>
          <a:p>
            <a:pPr lvl="0"/>
            <a:r>
              <a:rPr lang="ru-RU" noProof="0">
                <a:effectLst/>
              </a:rPr>
              <a:t>Вставка рисунка</a:t>
            </a:r>
            <a:endParaRPr lang="en-US" noProof="0">
              <a:effectLst/>
            </a:endParaRPr>
          </a:p>
        </p:txBody>
      </p:sp>
      <p:sp>
        <p:nvSpPr>
          <p:cNvPr id="4" name="Text Placeholder 3"/>
          <p:cNvSpPr>
            <a:spLocks noGrp="1"/>
          </p:cNvSpPr>
          <p:nvPr>
            <p:ph type="body" sz="half" idx="2"/>
          </p:nvPr>
        </p:nvSpPr>
        <p:spPr>
          <a:xfrm>
            <a:off x="677334" y="5367338"/>
            <a:ext cx="8596667" cy="674024"/>
          </a:xfrm>
          <a:effectLst/>
        </p:spPr>
        <p:txBody>
          <a:bodyPr>
            <a:normAutofit/>
          </a:bodyPr>
          <a:lstStyle>
            <a:lvl1pPr marL="0" indent="0">
              <a:buNone/>
              <a:defRPr sz="12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a:effectLst/>
              </a:rPr>
              <a:t>Образец текста</a:t>
            </a:r>
          </a:p>
        </p:txBody>
      </p:sp>
      <p:sp>
        <p:nvSpPr>
          <p:cNvPr id="5" name="Date Placeholder 3"/>
          <p:cNvSpPr>
            <a:spLocks noGrp="1"/>
          </p:cNvSpPr>
          <p:nvPr>
            <p:ph type="dt" sz="half" idx="10"/>
          </p:nvPr>
        </p:nvSpPr>
        <p:spPr>
          <a:effectLst/>
        </p:spPr>
        <p:txBody>
          <a:bodyPr/>
          <a:lstStyle>
            <a:lvl1pPr>
              <a:defRPr>
                <a:effectLst/>
              </a:defRPr>
            </a:lvl1pPr>
          </a:lstStyle>
          <a:p>
            <a:pPr>
              <a:defRPr>
                <a:effectLst/>
              </a:defRPr>
            </a:pPr>
            <a:fld id="{199C93C1-3F75-4DAA-925D-E4323CB01A6E}" type="datetime1">
              <a:rPr lang="uk-UA">
                <a:effectLst/>
              </a:rPr>
              <a:pPr>
                <a:defRPr>
                  <a:effectLst/>
                </a:defRPr>
              </a:pPr>
              <a:t>04.07.2019</a:t>
            </a:fld>
            <a:endParaRPr lang="uk-UA">
              <a:effectLst/>
            </a:endParaRPr>
          </a:p>
        </p:txBody>
      </p:sp>
      <p:sp>
        <p:nvSpPr>
          <p:cNvPr id="6" name="Footer Placeholder 4"/>
          <p:cNvSpPr>
            <a:spLocks noGrp="1"/>
          </p:cNvSpPr>
          <p:nvPr>
            <p:ph type="ftr" sz="quarter" idx="11"/>
          </p:nvPr>
        </p:nvSpPr>
        <p:spPr>
          <a:effectLst/>
        </p:spPr>
        <p:txBody>
          <a:bodyPr/>
          <a:lstStyle>
            <a:lvl1pPr>
              <a:defRPr>
                <a:effectLst/>
              </a:defRPr>
            </a:lvl1pPr>
          </a:lstStyle>
          <a:p>
            <a:pPr>
              <a:defRPr>
                <a:effectLst/>
              </a:defRPr>
            </a:pPr>
            <a:endParaRPr lang="uk-UA">
              <a:effectLst/>
            </a:endParaRPr>
          </a:p>
        </p:txBody>
      </p:sp>
      <p:sp>
        <p:nvSpPr>
          <p:cNvPr id="7" name="Slide Number Placeholder 5"/>
          <p:cNvSpPr>
            <a:spLocks noGrp="1"/>
          </p:cNvSpPr>
          <p:nvPr>
            <p:ph type="sldNum" sz="quarter" idx="12"/>
          </p:nvPr>
        </p:nvSpPr>
        <p:spPr>
          <a:effectLst/>
        </p:spPr>
        <p:txBody>
          <a:bodyPr/>
          <a:lstStyle>
            <a:lvl1pPr>
              <a:defRPr>
                <a:effectLst/>
              </a:defRPr>
            </a:lvl1pPr>
          </a:lstStyle>
          <a:p>
            <a:pPr>
              <a:defRPr>
                <a:effectLst/>
              </a:defRPr>
            </a:pPr>
            <a:fld id="{AAA5FD91-89AD-4B97-9D68-779BD1BC5A06}" type="slidenum">
              <a:rPr lang="uk-UA">
                <a:effectLst/>
              </a:rPr>
              <a:pPr>
                <a:defRPr>
                  <a:effectLst/>
                </a:defRPr>
              </a:pPr>
              <a:t>‹#›</a:t>
            </a:fld>
            <a:endParaRPr lang="uk-UA">
              <a:effectLst/>
            </a:endParaRPr>
          </a:p>
        </p:txBody>
      </p:sp>
    </p:spTree>
    <p:extLst>
      <p:ext uri="{BB962C8B-B14F-4D97-AF65-F5344CB8AC3E}">
        <p14:creationId xmlns:p14="http://schemas.microsoft.com/office/powerpoint/2010/main" val="378267806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grpSp>
        <p:nvGrpSpPr>
          <p:cNvPr id="1026" name="Group 43"/>
          <p:cNvGrpSpPr/>
          <p:nvPr/>
        </p:nvGrpSpPr>
        <p:grpSpPr>
          <a:xfrm>
            <a:off x="0" y="-7938"/>
            <a:ext cx="12192000" cy="6865938"/>
            <a:chOff x="0" y="-8467"/>
            <a:chExt cx="12192000" cy="6866467"/>
          </a:xfrm>
          <a:effectLst/>
        </p:grpSpPr>
        <p:cxnSp>
          <p:nvCxnSpPr>
            <p:cNvPr id="20" name="Straight Connector 19"/>
            <p:cNvCxnSpPr/>
            <p:nvPr/>
          </p:nvCxnSpPr>
          <p:spPr>
            <a:xfrm>
              <a:off x="9371013" y="-528"/>
              <a:ext cx="1219200" cy="6858528"/>
            </a:xfrm>
            <a:prstGeom prst="line">
              <a:avLst/>
            </a:prstGeom>
            <a:ln w="9525">
              <a:solidFill>
                <a:schemeClr val="accent1">
                  <a:alpha val="7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a:effectLst/>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1027" name="Title Placeholder 1"/>
          <p:cNvSpPr>
            <a:spLocks noGrp="1"/>
          </p:cNvSpPr>
          <p:nvPr>
            <p:ph type="title"/>
          </p:nvPr>
        </p:nvSpPr>
        <p:spPr>
          <a:xfrm>
            <a:off x="677863" y="609600"/>
            <a:ext cx="8596312"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p>
            <a:pPr lvl="0"/>
            <a:r>
              <a:rPr lang="ru-RU">
                <a:effectLst/>
              </a:rPr>
              <a:t>Образец заголовка</a:t>
            </a:r>
            <a:endParaRPr lang="en-US">
              <a:effectLst/>
            </a:endParaRPr>
          </a:p>
        </p:txBody>
      </p:sp>
      <p:sp>
        <p:nvSpPr>
          <p:cNvPr id="1028" name="Text Placeholder 2"/>
          <p:cNvSpPr>
            <a:spLocks noGrp="1"/>
          </p:cNvSpPr>
          <p:nvPr>
            <p:ph type="body" idx="1"/>
          </p:nvPr>
        </p:nvSpPr>
        <p:spPr>
          <a:xfrm>
            <a:off x="677863" y="2160588"/>
            <a:ext cx="8596312" cy="3881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endParaRPr lang="en-US">
              <a:effectLst/>
            </a:endParaRPr>
          </a:p>
        </p:txBody>
      </p:sp>
      <p:sp>
        <p:nvSpPr>
          <p:cNvPr id="4" name="Date Placeholder 3"/>
          <p:cNvSpPr>
            <a:spLocks noGrp="1"/>
          </p:cNvSpPr>
          <p:nvPr>
            <p:ph type="dt" sz="half" idx="2"/>
          </p:nvPr>
        </p:nvSpPr>
        <p:spPr>
          <a:xfrm>
            <a:off x="7205663" y="6042025"/>
            <a:ext cx="911225" cy="365125"/>
          </a:xfrm>
          <a:prstGeom prst="rect">
            <a:avLst/>
          </a:prstGeom>
          <a:effectLst/>
        </p:spPr>
        <p:txBody>
          <a:bodyPr vert="horz" lIns="91440" tIns="45720" rIns="91440" bIns="45720" rtlCol="0" anchor="ctr"/>
          <a:lstStyle>
            <a:lvl1pPr algn="r">
              <a:defRPr sz="900">
                <a:solidFill>
                  <a:schemeClr val="tx1">
                    <a:tint val="75000"/>
                  </a:schemeClr>
                </a:solidFill>
                <a:effectLst/>
              </a:defRPr>
            </a:lvl1pPr>
          </a:lstStyle>
          <a:p>
            <a:pPr>
              <a:defRPr>
                <a:effectLst/>
              </a:defRPr>
            </a:pPr>
            <a:fld id="{3DC71DE9-BEF1-451A-86C1-728BD51ECC51}" type="datetime1">
              <a:rPr lang="uk-UA">
                <a:effectLst/>
              </a:rPr>
              <a:pPr>
                <a:defRPr>
                  <a:effectLst/>
                </a:defRPr>
              </a:pPr>
              <a:t>04.07.2019</a:t>
            </a:fld>
            <a:endParaRPr lang="uk-UA">
              <a:effectLst/>
            </a:endParaRPr>
          </a:p>
        </p:txBody>
      </p:sp>
      <p:sp>
        <p:nvSpPr>
          <p:cNvPr id="5" name="Footer Placeholder 4"/>
          <p:cNvSpPr>
            <a:spLocks noGrp="1"/>
          </p:cNvSpPr>
          <p:nvPr>
            <p:ph type="ftr" sz="quarter" idx="3"/>
          </p:nvPr>
        </p:nvSpPr>
        <p:spPr>
          <a:xfrm>
            <a:off x="677863" y="6042025"/>
            <a:ext cx="6297612" cy="365125"/>
          </a:xfrm>
          <a:prstGeom prst="rect">
            <a:avLst/>
          </a:prstGeom>
          <a:effectLst/>
        </p:spPr>
        <p:txBody>
          <a:bodyPr vert="horz" lIns="91440" tIns="45720" rIns="91440" bIns="45720" rtlCol="0" anchor="ctr"/>
          <a:lstStyle>
            <a:lvl1pPr algn="l">
              <a:defRPr sz="900">
                <a:solidFill>
                  <a:schemeClr val="tx1">
                    <a:tint val="75000"/>
                  </a:schemeClr>
                </a:solidFill>
                <a:effectLst/>
              </a:defRPr>
            </a:lvl1pPr>
          </a:lstStyle>
          <a:p>
            <a:pPr>
              <a:defRPr>
                <a:effectLst/>
              </a:defRPr>
            </a:pPr>
            <a:endParaRPr lang="uk-UA">
              <a:effectLst/>
            </a:endParaRPr>
          </a:p>
        </p:txBody>
      </p:sp>
      <p:sp>
        <p:nvSpPr>
          <p:cNvPr id="6" name="Slide Number Placeholder 5"/>
          <p:cNvSpPr>
            <a:spLocks noGrp="1"/>
          </p:cNvSpPr>
          <p:nvPr>
            <p:ph type="sldNum" sz="quarter" idx="4"/>
          </p:nvPr>
        </p:nvSpPr>
        <p:spPr>
          <a:xfrm>
            <a:off x="8589963" y="6042025"/>
            <a:ext cx="684212" cy="365125"/>
          </a:xfrm>
          <a:prstGeom prst="rect">
            <a:avLst/>
          </a:prstGeom>
          <a:effectLst/>
        </p:spPr>
        <p:txBody>
          <a:bodyPr vert="horz" lIns="91440" tIns="45720" rIns="91440" bIns="45720" rtlCol="0" anchor="ctr"/>
          <a:lstStyle>
            <a:lvl1pPr algn="r">
              <a:defRPr sz="900">
                <a:solidFill>
                  <a:schemeClr val="accent1"/>
                </a:solidFill>
                <a:effectLst/>
              </a:defRPr>
            </a:lvl1pPr>
          </a:lstStyle>
          <a:p>
            <a:pPr>
              <a:defRPr>
                <a:effectLst/>
              </a:defRPr>
            </a:pPr>
            <a:fld id="{F8C09C3F-78AC-40F7-B80B-D4699FC769DF}" type="slidenum">
              <a:rPr lang="uk-UA">
                <a:effectLst/>
              </a:rPr>
              <a:pPr>
                <a:defRPr>
                  <a:effectLst/>
                </a:defRPr>
              </a:pPr>
              <a:t>‹#›</a:t>
            </a:fld>
            <a:endParaRPr lang="uk-UA">
              <a:effectLst/>
            </a:endParaRPr>
          </a:p>
        </p:txBody>
      </p:sp>
    </p:spTree>
  </p:cSld>
  <p:clrMap bg1="lt1" tx1="dk1" bg2="lt2" tx2="dk2" accent1="accent1" accent2="accent2" accent3="accent3" accent4="accent4" accent5="accent5" accent6="accent6" hlink="hlink" folHlink="folHlink"/>
  <p:sldLayoutIdLst>
    <p:sldLayoutId id="2147483969"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70" r:id="rId11"/>
    <p:sldLayoutId id="2147483965" r:id="rId12"/>
    <p:sldLayoutId id="2147483971" r:id="rId13"/>
    <p:sldLayoutId id="2147483966" r:id="rId14"/>
    <p:sldLayoutId id="2147483967" r:id="rId15"/>
    <p:sldLayoutId id="2147483968" r:id="rId16"/>
  </p:sldLayoutIdLst>
  <p:transition/>
  <p:txStyles>
    <p:titleStyle>
      <a:lvl1pPr algn="l" defTabSz="457200" rtl="0" eaLnBrk="0" fontAlgn="base" hangingPunct="0">
        <a:spcBef>
          <a:spcPct val="0"/>
        </a:spcBef>
        <a:spcAft>
          <a:spcPct val="0"/>
        </a:spcAft>
        <a:defRPr sz="3600" kern="1200">
          <a:solidFill>
            <a:schemeClr val="accent1"/>
          </a:solidFill>
          <a:effectLst/>
          <a:latin typeface="+mj-lt"/>
          <a:ea typeface="+mj-ea"/>
          <a:cs typeface="+mj-cs"/>
        </a:defRPr>
      </a:lvl1pPr>
      <a:lvl2pPr algn="l" defTabSz="457200" rtl="0" eaLnBrk="0" fontAlgn="base" hangingPunct="0">
        <a:spcBef>
          <a:spcPct val="0"/>
        </a:spcBef>
        <a:spcAft>
          <a:spcPct val="0"/>
        </a:spcAft>
        <a:defRPr sz="3600">
          <a:solidFill>
            <a:schemeClr val="accent1"/>
          </a:solidFill>
          <a:effectLst/>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effectLst/>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effectLst/>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effectLst/>
          <a:latin typeface="Trebuchet MS" panose="020B0603020202020204" pitchFamily="34" charset="0"/>
        </a:defRPr>
      </a:lvl5pPr>
      <a:lvl6pPr eaLnBrk="1" hangingPunct="1">
        <a:defRPr>
          <a:solidFill>
            <a:schemeClr val="tx2"/>
          </a:solidFill>
          <a:effectLst/>
        </a:defRPr>
      </a:lvl6pPr>
      <a:lvl7pPr eaLnBrk="1" hangingPunct="1">
        <a:defRPr>
          <a:solidFill>
            <a:schemeClr val="tx2"/>
          </a:solidFill>
          <a:effectLst/>
        </a:defRPr>
      </a:lvl7pPr>
      <a:lvl8pPr eaLnBrk="1" hangingPunct="1">
        <a:defRPr>
          <a:solidFill>
            <a:schemeClr val="tx2"/>
          </a:solidFill>
          <a:effectLst/>
        </a:defRPr>
      </a:lvl8pPr>
      <a:lvl9pPr eaLnBrk="1" hangingPunct="1">
        <a:defRPr>
          <a:solidFill>
            <a:schemeClr val="tx2"/>
          </a:solidFill>
          <a:effectLst/>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effectLst/>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effectLst/>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effectLst/>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effectLst/>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effectLst/>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effectLst/>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effectLst/>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effectLst/>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effectLst/>
          <a:latin typeface="+mn-lt"/>
          <a:ea typeface="+mn-ea"/>
          <a:cs typeface="+mn-cs"/>
        </a:defRPr>
      </a:lvl9pPr>
    </p:bodyStyle>
    <p:otherStyle>
      <a:defPPr>
        <a:defRPr lang="en-US">
          <a:effectLst/>
        </a:defRPr>
      </a:defPPr>
      <a:lvl1pPr marL="0" algn="l" defTabSz="457200" rtl="0" eaLnBrk="1" latinLnBrk="0" hangingPunct="1">
        <a:defRPr sz="1800" kern="1200">
          <a:solidFill>
            <a:schemeClr val="tx1"/>
          </a:solidFill>
          <a:effectLst/>
          <a:latin typeface="+mn-lt"/>
          <a:ea typeface="+mn-ea"/>
          <a:cs typeface="+mn-cs"/>
        </a:defRPr>
      </a:lvl1pPr>
      <a:lvl2pPr marL="457200" algn="l" defTabSz="457200" rtl="0" eaLnBrk="1" latinLnBrk="0" hangingPunct="1">
        <a:defRPr sz="1800" kern="1200">
          <a:solidFill>
            <a:schemeClr val="tx1"/>
          </a:solidFill>
          <a:effectLst/>
          <a:latin typeface="+mn-lt"/>
          <a:ea typeface="+mn-ea"/>
          <a:cs typeface="+mn-cs"/>
        </a:defRPr>
      </a:lvl2pPr>
      <a:lvl3pPr marL="914400" algn="l" defTabSz="457200" rtl="0" eaLnBrk="1" latinLnBrk="0" hangingPunct="1">
        <a:defRPr sz="1800" kern="1200">
          <a:solidFill>
            <a:schemeClr val="tx1"/>
          </a:solidFill>
          <a:effectLst/>
          <a:latin typeface="+mn-lt"/>
          <a:ea typeface="+mn-ea"/>
          <a:cs typeface="+mn-cs"/>
        </a:defRPr>
      </a:lvl3pPr>
      <a:lvl4pPr marL="1371600" algn="l" defTabSz="457200" rtl="0" eaLnBrk="1" latinLnBrk="0" hangingPunct="1">
        <a:defRPr sz="1800" kern="1200">
          <a:solidFill>
            <a:schemeClr val="tx1"/>
          </a:solidFill>
          <a:effectLst/>
          <a:latin typeface="+mn-lt"/>
          <a:ea typeface="+mn-ea"/>
          <a:cs typeface="+mn-cs"/>
        </a:defRPr>
      </a:lvl4pPr>
      <a:lvl5pPr marL="1828800" algn="l" defTabSz="457200" rtl="0" eaLnBrk="1" latinLnBrk="0" hangingPunct="1">
        <a:defRPr sz="1800" kern="1200">
          <a:solidFill>
            <a:schemeClr val="tx1"/>
          </a:solidFill>
          <a:effectLst/>
          <a:latin typeface="+mn-lt"/>
          <a:ea typeface="+mn-ea"/>
          <a:cs typeface="+mn-cs"/>
        </a:defRPr>
      </a:lvl5pPr>
      <a:lvl6pPr marL="2286000" algn="l" defTabSz="457200" rtl="0" eaLnBrk="1" latinLnBrk="0" hangingPunct="1">
        <a:defRPr sz="1800" kern="1200">
          <a:solidFill>
            <a:schemeClr val="tx1"/>
          </a:solidFill>
          <a:effectLst/>
          <a:latin typeface="+mn-lt"/>
          <a:ea typeface="+mn-ea"/>
          <a:cs typeface="+mn-cs"/>
        </a:defRPr>
      </a:lvl6pPr>
      <a:lvl7pPr marL="2743200" algn="l" defTabSz="457200" rtl="0" eaLnBrk="1" latinLnBrk="0" hangingPunct="1">
        <a:defRPr sz="1800" kern="1200">
          <a:solidFill>
            <a:schemeClr val="tx1"/>
          </a:solidFill>
          <a:effectLst/>
          <a:latin typeface="+mn-lt"/>
          <a:ea typeface="+mn-ea"/>
          <a:cs typeface="+mn-cs"/>
        </a:defRPr>
      </a:lvl7pPr>
      <a:lvl8pPr marL="3200400" algn="l" defTabSz="457200" rtl="0" eaLnBrk="1" latinLnBrk="0" hangingPunct="1">
        <a:defRPr sz="1800" kern="1200">
          <a:solidFill>
            <a:schemeClr val="tx1"/>
          </a:solidFill>
          <a:effectLst/>
          <a:latin typeface="+mn-lt"/>
          <a:ea typeface="+mn-ea"/>
          <a:cs typeface="+mn-cs"/>
        </a:defRPr>
      </a:lvl8pPr>
      <a:lvl9pPr marL="3657600" algn="l" defTabSz="4572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Заголовок 1"/>
          <p:cNvSpPr>
            <a:spLocks noGrp="1"/>
          </p:cNvSpPr>
          <p:nvPr>
            <p:ph type="ctrTitle"/>
          </p:nvPr>
        </p:nvSpPr>
        <p:spPr>
          <a:xfrm>
            <a:off x="1128486" y="1153886"/>
            <a:ext cx="8370888" cy="2818720"/>
          </a:xfrm>
          <a:effectLst/>
        </p:spPr>
        <p:txBody>
          <a:bodyPr/>
          <a:lstStyle/>
          <a:p>
            <a:pPr algn="ctr" rtl="0" eaLnBrk="1" hangingPunct="1">
              <a:defRPr>
                <a:effectLst/>
              </a:defRPr>
            </a:pPr>
            <a:r>
              <a:rPr lang="en-GB" sz="3600" b="1" i="0" u="none" strike="noStrike">
                <a:solidFill>
                  <a:srgbClr val="174262"/>
                </a:solidFill>
                <a:effectLst/>
                <a:highlight>
                  <a:srgbClr val="000000">
                    <a:alpha val="0"/>
                  </a:srgbClr>
                </a:highlight>
                <a:latin typeface="Arial"/>
                <a:cs typeface="Arial"/>
              </a:rPr>
              <a:t>The approach to seasonal produce and missing observations</a:t>
            </a:r>
            <a:br>
              <a:rPr lang="en-GB" sz="3600" b="1" i="0" u="none" strike="noStrike">
                <a:solidFill>
                  <a:srgbClr val="174262"/>
                </a:solidFill>
                <a:effectLst/>
                <a:highlight>
                  <a:srgbClr val="000000">
                    <a:alpha val="0"/>
                  </a:srgbClr>
                </a:highlight>
                <a:latin typeface="Arial"/>
                <a:cs typeface="Arial"/>
              </a:rPr>
            </a:br>
            <a:br>
              <a:rPr lang="en-GB" sz="2600" b="1" i="0" u="none" strike="noStrike">
                <a:solidFill>
                  <a:srgbClr val="174262"/>
                </a:solidFill>
                <a:effectLst/>
                <a:highlight>
                  <a:srgbClr val="000000">
                    <a:alpha val="0"/>
                  </a:srgbClr>
                </a:highlight>
                <a:latin typeface="Arial"/>
                <a:cs typeface="Arial"/>
              </a:rPr>
            </a:br>
            <a:r>
              <a:rPr lang="en-GB" sz="2600" b="1" i="0" u="none" strike="noStrike">
                <a:solidFill>
                  <a:srgbClr val="174262"/>
                </a:solidFill>
                <a:effectLst/>
                <a:highlight>
                  <a:srgbClr val="000000">
                    <a:alpha val="0"/>
                  </a:srgbClr>
                </a:highlight>
                <a:latin typeface="Arial"/>
                <a:cs typeface="Arial"/>
              </a:rPr>
              <a:t> September 11-13, 2019 </a:t>
            </a:r>
            <a:br>
              <a:rPr lang="en-GB" sz="2600" b="1" i="0" u="none" strike="noStrike">
                <a:solidFill>
                  <a:srgbClr val="174262"/>
                </a:solidFill>
                <a:effectLst/>
                <a:highlight>
                  <a:srgbClr val="000000">
                    <a:alpha val="0"/>
                  </a:srgbClr>
                </a:highlight>
                <a:latin typeface="Arial"/>
                <a:cs typeface="Arial"/>
              </a:rPr>
            </a:br>
            <a:r>
              <a:rPr lang="en-GB" sz="2600" b="1" i="0" u="none" strike="noStrike">
                <a:solidFill>
                  <a:srgbClr val="174262"/>
                </a:solidFill>
                <a:effectLst/>
                <a:highlight>
                  <a:srgbClr val="000000">
                    <a:alpha val="0"/>
                  </a:srgbClr>
                </a:highlight>
                <a:latin typeface="Arial"/>
                <a:cs typeface="Arial"/>
              </a:rPr>
              <a:t>Minsk</a:t>
            </a:r>
          </a:p>
        </p:txBody>
      </p:sp>
      <p:sp>
        <p:nvSpPr>
          <p:cNvPr id="2051" name="Подзаголовок 2"/>
          <p:cNvSpPr>
            <a:spLocks noGrp="1"/>
          </p:cNvSpPr>
          <p:nvPr>
            <p:ph type="subTitle" idx="1"/>
          </p:nvPr>
        </p:nvSpPr>
        <p:spPr>
          <a:xfrm>
            <a:off x="1491117" y="4473802"/>
            <a:ext cx="7292975" cy="1100137"/>
          </a:xfrm>
          <a:effectLst/>
        </p:spPr>
        <p:txBody>
          <a:bodyPr rtlCol="0">
            <a:normAutofit fontScale="72500" lnSpcReduction="10000"/>
          </a:bodyPr>
          <a:lstStyle/>
          <a:p>
            <a:pPr rtl="0" eaLnBrk="1" fontAlgn="auto" hangingPunct="1">
              <a:spcAft>
                <a:spcPct val="0"/>
              </a:spcAft>
              <a:buFont typeface="Wingdings 3" charset="2"/>
              <a:buNone/>
              <a:defRPr>
                <a:effectLst/>
              </a:defRPr>
            </a:pPr>
            <a:r>
              <a:rPr lang="en-GB" sz="2800" b="1" i="0" u="none" strike="noStrike" dirty="0" err="1">
                <a:solidFill>
                  <a:srgbClr val="236292"/>
                </a:solidFill>
                <a:effectLst/>
                <a:highlight>
                  <a:srgbClr val="000000">
                    <a:alpha val="0"/>
                  </a:srgbClr>
                </a:highlight>
                <a:latin typeface="Arial"/>
                <a:cs typeface="Arial"/>
              </a:rPr>
              <a:t>Nadezhda</a:t>
            </a:r>
            <a:r>
              <a:rPr lang="en-GB" sz="2800" b="1" i="0" u="none" strike="noStrike" dirty="0">
                <a:solidFill>
                  <a:srgbClr val="236292"/>
                </a:solidFill>
                <a:effectLst/>
                <a:highlight>
                  <a:srgbClr val="000000">
                    <a:alpha val="0"/>
                  </a:srgbClr>
                </a:highlight>
                <a:latin typeface="Arial"/>
                <a:cs typeface="Arial"/>
              </a:rPr>
              <a:t> </a:t>
            </a:r>
            <a:r>
              <a:rPr lang="en-GB" sz="2800" b="1" i="0" u="none" strike="noStrike" dirty="0" err="1">
                <a:solidFill>
                  <a:srgbClr val="236292"/>
                </a:solidFill>
                <a:effectLst/>
                <a:highlight>
                  <a:srgbClr val="000000">
                    <a:alpha val="0"/>
                  </a:srgbClr>
                </a:highlight>
                <a:latin typeface="Arial"/>
                <a:cs typeface="Arial"/>
              </a:rPr>
              <a:t>Profatskaya</a:t>
            </a:r>
            <a:endParaRPr lang="en-GB" sz="2800" b="1" i="0" u="none" strike="noStrike" dirty="0">
              <a:solidFill>
                <a:srgbClr val="236292"/>
              </a:solidFill>
              <a:effectLst/>
              <a:highlight>
                <a:srgbClr val="000000">
                  <a:alpha val="0"/>
                </a:srgbClr>
              </a:highlight>
              <a:latin typeface="Arial"/>
              <a:cs typeface="Arial"/>
            </a:endParaRPr>
          </a:p>
          <a:p>
            <a:pPr rtl="0" eaLnBrk="1" fontAlgn="auto" hangingPunct="1">
              <a:spcAft>
                <a:spcPct val="0"/>
              </a:spcAft>
              <a:buFont typeface="Wingdings 3" charset="2"/>
              <a:buNone/>
              <a:defRPr>
                <a:effectLst/>
              </a:defRPr>
            </a:pPr>
            <a:r>
              <a:rPr lang="en-GB" sz="2800" b="1" i="0" u="none" strike="noStrike" dirty="0">
                <a:solidFill>
                  <a:srgbClr val="236292"/>
                </a:solidFill>
                <a:effectLst/>
                <a:highlight>
                  <a:srgbClr val="000000">
                    <a:alpha val="0"/>
                  </a:srgbClr>
                </a:highlight>
                <a:latin typeface="Arial"/>
                <a:cs typeface="Arial"/>
              </a:rPr>
              <a:t>Deputy Director, Price Statistics Department - Head of Consumer Price Statistics Division, State Statistics Service of Ukraine</a:t>
            </a:r>
          </a:p>
          <a:p>
            <a:pPr eaLnBrk="1" fontAlgn="auto" hangingPunct="1">
              <a:spcAft>
                <a:spcPct val="0"/>
              </a:spcAft>
              <a:buFont typeface="Wingdings 3" charset="2"/>
              <a:buNone/>
              <a:defRPr>
                <a:effectLst/>
              </a:defRPr>
            </a:pPr>
            <a:endParaRPr lang="uk-UA" sz="2800" b="1" dirty="0">
              <a:solidFill>
                <a:schemeClr val="tx1"/>
              </a:solidFill>
              <a:effectLst/>
            </a:endParaRPr>
          </a:p>
        </p:txBody>
      </p:sp>
      <p:pic>
        <p:nvPicPr>
          <p:cNvPr id="717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2" name="Заголовок 1"/>
          <p:cNvSpPr>
            <a:spLocks noGrp="1"/>
          </p:cNvSpPr>
          <p:nvPr>
            <p:ph type="title"/>
          </p:nvPr>
        </p:nvSpPr>
        <p:spPr>
          <a:xfrm>
            <a:off x="278493" y="798996"/>
            <a:ext cx="9166225" cy="641984"/>
          </a:xfrm>
          <a:effectLst/>
        </p:spPr>
        <p:txBody>
          <a:bodyPr rtlCol="0">
            <a:noAutofit/>
          </a:bodyPr>
          <a:lstStyle/>
          <a:p>
            <a:pPr algn="ctr" rtl="0">
              <a:buFontTx/>
              <a:buNone/>
            </a:pPr>
            <a:r>
              <a:rPr lang="en-GB" sz="2600" b="1" i="0" u="none" strike="noStrike">
                <a:solidFill>
                  <a:srgbClr val="236292"/>
                </a:solidFill>
                <a:effectLst/>
                <a:highlight>
                  <a:srgbClr val="000000">
                    <a:alpha val="0"/>
                  </a:srgbClr>
                </a:highlight>
                <a:latin typeface="Arial"/>
                <a:cs typeface="Arial"/>
              </a:rPr>
              <a:t>The price index computation for fruit and vegetables</a:t>
            </a:r>
          </a:p>
        </p:txBody>
      </p:sp>
      <p:pic>
        <p:nvPicPr>
          <p:cNvPr id="14340"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Organization Chart 17"/>
          <p:cNvGrpSpPr>
            <a:grpSpLocks noChangeAspect="1"/>
          </p:cNvGrpSpPr>
          <p:nvPr/>
        </p:nvGrpSpPr>
        <p:grpSpPr>
          <a:xfrm>
            <a:off x="478983" y="1201512"/>
            <a:ext cx="8288565" cy="5290456"/>
            <a:chOff x="1134" y="1558"/>
            <a:chExt cx="2880" cy="864"/>
          </a:xfrm>
          <a:effectLst/>
        </p:grpSpPr>
        <p:cxnSp>
          <p:nvCxnSpPr>
            <p:cNvPr id="23571" name="_s23571"/>
            <p:cNvCxnSpPr>
              <a:cxnSpLocks noChangeShapeType="1"/>
              <a:stCxn id="9" idx="0"/>
              <a:endCxn id="6" idx="3"/>
            </p:cNvCxnSpPr>
            <p:nvPr/>
          </p:nvCxnSpPr>
          <p:spPr>
            <a:xfrm rot="5400000" flipH="1">
              <a:off x="3510" y="2036"/>
              <a:ext cx="144" cy="52"/>
            </a:xfrm>
            <a:prstGeom prst="bentConnector3">
              <a:avLst>
                <a:gd name="adj1" fmla="val 16255"/>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cxnSp>
          <p:nvCxnSpPr>
            <p:cNvPr id="23572" name="_s23572"/>
            <p:cNvCxnSpPr>
              <a:cxnSpLocks noChangeShapeType="1"/>
              <a:stCxn id="8" idx="0"/>
              <a:endCxn id="5" idx="3"/>
            </p:cNvCxnSpPr>
            <p:nvPr/>
          </p:nvCxnSpPr>
          <p:spPr>
            <a:xfrm rot="5400000" flipH="1">
              <a:off x="2502" y="2036"/>
              <a:ext cx="144" cy="52"/>
            </a:xfrm>
            <a:prstGeom prst="bentConnector3">
              <a:avLst>
                <a:gd name="adj1" fmla="val 16255"/>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cxnSp>
          <p:nvCxnSpPr>
            <p:cNvPr id="23573" name="_s23573"/>
            <p:cNvCxnSpPr>
              <a:cxnSpLocks noChangeShapeType="1"/>
              <a:stCxn id="7" idx="0"/>
              <a:endCxn id="4" idx="3"/>
            </p:cNvCxnSpPr>
            <p:nvPr/>
          </p:nvCxnSpPr>
          <p:spPr>
            <a:xfrm rot="5400000" flipH="1">
              <a:off x="1494" y="2036"/>
              <a:ext cx="144" cy="52"/>
            </a:xfrm>
            <a:prstGeom prst="bentConnector3">
              <a:avLst>
                <a:gd name="adj1" fmla="val 16255"/>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cxnSp>
          <p:nvCxnSpPr>
            <p:cNvPr id="23574" name="_s23574"/>
            <p:cNvCxnSpPr>
              <a:cxnSpLocks noChangeShapeType="1"/>
              <a:stCxn id="6" idx="0"/>
            </p:cNvCxnSpPr>
            <p:nvPr/>
          </p:nvCxnSpPr>
          <p:spPr>
            <a:xfrm rot="5400000" flipH="1">
              <a:off x="3006" y="1100"/>
              <a:ext cx="144" cy="1060"/>
            </a:xfrm>
            <a:prstGeom prst="bentConnector3">
              <a:avLst>
                <a:gd name="adj1" fmla="val 16292"/>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cxnSp>
          <p:nvCxnSpPr>
            <p:cNvPr id="23575" name="_s23575"/>
            <p:cNvCxnSpPr>
              <a:cxnSpLocks noChangeShapeType="1"/>
              <a:stCxn id="5" idx="0"/>
            </p:cNvCxnSpPr>
            <p:nvPr/>
          </p:nvCxnSpPr>
          <p:spPr>
            <a:xfrm rot="5400000" flipH="1">
              <a:off x="2502" y="1604"/>
              <a:ext cx="144" cy="52"/>
            </a:xfrm>
            <a:prstGeom prst="bentConnector3">
              <a:avLst>
                <a:gd name="adj1" fmla="val 16292"/>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cxnSp>
          <p:nvCxnSpPr>
            <p:cNvPr id="23576" name="_s23576"/>
            <p:cNvCxnSpPr>
              <a:cxnSpLocks noChangeShapeType="1"/>
              <a:stCxn id="4" idx="0"/>
            </p:cNvCxnSpPr>
            <p:nvPr/>
          </p:nvCxnSpPr>
          <p:spPr>
            <a:xfrm rot="16200000">
              <a:off x="1998" y="1152"/>
              <a:ext cx="144" cy="956"/>
            </a:xfrm>
            <a:prstGeom prst="bentConnector3">
              <a:avLst>
                <a:gd name="adj1" fmla="val 16292"/>
              </a:avLst>
            </a:prstGeom>
            <a:noFill/>
            <a:ln w="28575">
              <a:solidFill>
                <a:schemeClr val="accent2">
                  <a:lumMod val="50000"/>
                </a:schemeClr>
              </a:solidFill>
              <a:miter lim="800000"/>
            </a:ln>
            <a:effectLst/>
            <a:extLst>
              <a:ext uri="{909E8E84-426E-40DD-AFC4-6F175D3DCCD1}">
                <a14:hiddenFill xmlns:a14="http://schemas.microsoft.com/office/drawing/2010/main">
                  <a:noFill/>
                </a14:hiddenFill>
              </a:ext>
            </a:extLst>
          </p:spPr>
        </p:cxnSp>
        <p:sp>
          <p:nvSpPr>
            <p:cNvPr id="4" name="_s23578"/>
            <p:cNvSpPr>
              <a:spLocks noChangeArrowheads="1"/>
            </p:cNvSpPr>
            <p:nvPr/>
          </p:nvSpPr>
          <p:spPr>
            <a:xfrm>
              <a:off x="1134" y="1702"/>
              <a:ext cx="864" cy="288"/>
            </a:xfrm>
            <a:prstGeom prst="cube">
              <a:avLst>
                <a:gd name="adj" fmla="val 10764"/>
              </a:avLst>
            </a:prstGeom>
            <a:gradFill rotWithShape="1">
              <a:gsLst>
                <a:gs pos="0">
                  <a:srgbClr val="99CCFF">
                    <a:alpha val="39999"/>
                  </a:srgbClr>
                </a:gs>
                <a:gs pos="100000">
                  <a:schemeClr val="bg1"/>
                </a:gs>
              </a:gsLst>
              <a:path path="rect">
                <a:fillToRect r="100000" b="100000"/>
              </a:path>
              <a:tileRect/>
            </a:gradFill>
            <a:ln w="6350">
              <a:solidFill>
                <a:schemeClr val="accent2"/>
              </a:solidFill>
              <a:miter lim="800000"/>
            </a:ln>
            <a:effectLst/>
          </p:spPr>
          <p:txBody>
            <a:bodyPr vert="horz" wrap="square" lIns="0" tIns="0" rIns="0" bIns="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GB" sz="1600" b="1" i="0" u="none" strike="noStrike" cap="none" normalizeH="0" baseline="0">
                  <a:solidFill>
                    <a:srgbClr val="174262"/>
                  </a:solidFill>
                  <a:effectLst/>
                  <a:highlight>
                    <a:srgbClr val="000000">
                      <a:alpha val="0"/>
                    </a:srgbClr>
                  </a:highlight>
                  <a:latin typeface="Arial"/>
                  <a:cs typeface="Arial"/>
                </a:rPr>
                <a:t>Comparable Replacement Method</a:t>
              </a:r>
            </a:p>
          </p:txBody>
        </p:sp>
        <p:sp>
          <p:nvSpPr>
            <p:cNvPr id="5" name="_s23579"/>
            <p:cNvSpPr>
              <a:spLocks noChangeArrowheads="1"/>
            </p:cNvSpPr>
            <p:nvPr/>
          </p:nvSpPr>
          <p:spPr>
            <a:xfrm>
              <a:off x="2142" y="1702"/>
              <a:ext cx="864" cy="288"/>
            </a:xfrm>
            <a:prstGeom prst="cube">
              <a:avLst>
                <a:gd name="adj" fmla="val 10764"/>
              </a:avLst>
            </a:prstGeom>
            <a:gradFill rotWithShape="1">
              <a:gsLst>
                <a:gs pos="0">
                  <a:srgbClr val="99CCFF">
                    <a:alpha val="39999"/>
                  </a:srgbClr>
                </a:gs>
                <a:gs pos="100000">
                  <a:schemeClr val="bg1"/>
                </a:gs>
              </a:gsLst>
              <a:path path="rect">
                <a:fillToRect r="100000" b="100000"/>
              </a:path>
              <a:tileRect/>
            </a:gradFill>
            <a:ln w="6350">
              <a:solidFill>
                <a:schemeClr val="accent2"/>
              </a:solidFill>
              <a:miter lim="800000"/>
            </a:ln>
            <a:effectLst/>
          </p:spPr>
          <p:txBody>
            <a:bodyPr vert="horz" wrap="square" lIns="0" tIns="0" rIns="0" bIns="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GB" sz="1600" b="1" i="0" u="none" strike="noStrike" cap="none" normalizeH="0" baseline="0">
                  <a:solidFill>
                    <a:srgbClr val="174262"/>
                  </a:solidFill>
                  <a:effectLst/>
                  <a:highlight>
                    <a:srgbClr val="000000">
                      <a:alpha val="0"/>
                    </a:srgbClr>
                  </a:highlight>
                  <a:latin typeface="Arial"/>
                  <a:cs typeface="Arial"/>
                </a:rPr>
                <a:t>Goods Rotation Method</a:t>
              </a:r>
            </a:p>
          </p:txBody>
        </p:sp>
        <p:sp>
          <p:nvSpPr>
            <p:cNvPr id="6" name="_s23580"/>
            <p:cNvSpPr>
              <a:spLocks noChangeArrowheads="1"/>
            </p:cNvSpPr>
            <p:nvPr/>
          </p:nvSpPr>
          <p:spPr>
            <a:xfrm>
              <a:off x="3150" y="1702"/>
              <a:ext cx="864" cy="288"/>
            </a:xfrm>
            <a:prstGeom prst="cube">
              <a:avLst>
                <a:gd name="adj" fmla="val 10764"/>
              </a:avLst>
            </a:prstGeom>
            <a:gradFill rotWithShape="1">
              <a:gsLst>
                <a:gs pos="0">
                  <a:srgbClr val="99CCFF">
                    <a:alpha val="39999"/>
                  </a:srgbClr>
                </a:gs>
                <a:gs pos="100000">
                  <a:schemeClr val="bg1"/>
                </a:gs>
              </a:gsLst>
              <a:path path="rect">
                <a:fillToRect r="100000" b="100000"/>
              </a:path>
              <a:tileRect/>
            </a:gradFill>
            <a:ln w="6350">
              <a:solidFill>
                <a:schemeClr val="accent2"/>
              </a:solidFill>
              <a:miter lim="800000"/>
            </a:ln>
            <a:effectLst/>
          </p:spPr>
          <p:txBody>
            <a:bodyPr vert="horz" wrap="none" lIns="0" tIns="0" rIns="0" bIns="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GB" sz="1600" b="1" i="0" u="none" strike="noStrike" cap="none" normalizeH="0" baseline="0">
                  <a:solidFill>
                    <a:srgbClr val="174262"/>
                  </a:solidFill>
                  <a:effectLst/>
                  <a:highlight>
                    <a:srgbClr val="000000">
                      <a:alpha val="0"/>
                    </a:srgbClr>
                  </a:highlight>
                  <a:latin typeface="Arial"/>
                  <a:cs typeface="Arial"/>
                </a:rPr>
                <a:t>Imputed Price </a:t>
              </a:r>
            </a:p>
            <a:p>
              <a:pPr marL="0" marR="0" lvl="0" indent="0" algn="ctr" defTabSz="914400" rtl="0" eaLnBrk="1" fontAlgn="base" latinLnBrk="0" hangingPunct="1">
                <a:lnSpc>
                  <a:spcPct val="100000"/>
                </a:lnSpc>
                <a:spcBef>
                  <a:spcPct val="0"/>
                </a:spcBef>
                <a:spcAft>
                  <a:spcPct val="0"/>
                </a:spcAft>
                <a:buClrTx/>
                <a:buSzTx/>
                <a:buFontTx/>
                <a:buNone/>
              </a:pPr>
              <a:r>
                <a:rPr kumimoji="0" lang="en-GB" sz="1600" b="1" i="0" u="none" strike="noStrike" cap="none" normalizeH="0" baseline="0">
                  <a:solidFill>
                    <a:srgbClr val="174262"/>
                  </a:solidFill>
                  <a:effectLst/>
                  <a:highlight>
                    <a:srgbClr val="000000">
                      <a:alpha val="0"/>
                    </a:srgbClr>
                  </a:highlight>
                  <a:latin typeface="Arial"/>
                  <a:cs typeface="Arial"/>
                </a:rPr>
                <a:t>Method</a:t>
              </a:r>
            </a:p>
          </p:txBody>
        </p:sp>
        <p:sp>
          <p:nvSpPr>
            <p:cNvPr id="7" name="_s23581"/>
            <p:cNvSpPr>
              <a:spLocks noChangeArrowheads="1"/>
            </p:cNvSpPr>
            <p:nvPr/>
          </p:nvSpPr>
          <p:spPr>
            <a:xfrm>
              <a:off x="1134" y="2134"/>
              <a:ext cx="864" cy="288"/>
            </a:xfrm>
            <a:prstGeom prst="cube">
              <a:avLst>
                <a:gd name="adj" fmla="val 10764"/>
              </a:avLst>
            </a:prstGeom>
            <a:gradFill rotWithShape="1">
              <a:gsLst>
                <a:gs pos="0">
                  <a:srgbClr val="FFFF99">
                    <a:alpha val="0"/>
                  </a:srgbClr>
                </a:gs>
                <a:gs pos="100000">
                  <a:srgbClr val="FFFF99">
                    <a:gamma/>
                    <a:shade val="91765"/>
                    <a:invGamma/>
                  </a:srgbClr>
                </a:gs>
              </a:gsLst>
              <a:path path="rect">
                <a:fillToRect l="50000" t="50000" r="50000" b="50000"/>
              </a:path>
              <a:tileRect/>
            </a:gradFill>
            <a:ln w="6350">
              <a:solidFill>
                <a:srgbClr val="FFFF00"/>
              </a:solidFill>
              <a:miter lim="800000"/>
            </a:ln>
            <a:effectLst/>
          </p:spPr>
          <p:txBody>
            <a:bodyPr vert="horz" wrap="none" lIns="0" tIns="0" rIns="0" bIns="0" anchor="ctr" anchorCtr="0" compatLnSpc="1">
              <a:prstTxWarp prst="textNoShape">
                <a:avLst/>
              </a:prstTxWarp>
            </a:bodyPr>
            <a:lstStyle/>
            <a:p>
              <a:pPr algn="ctr"/>
              <a:r>
                <a:rPr lang="ru-RU" sz="1400">
                  <a:solidFill>
                    <a:schemeClr val="accent2">
                      <a:lumMod val="50000"/>
                    </a:schemeClr>
                  </a:solidFill>
                  <a:effectLst/>
                  <a:latin typeface="Arial" panose="020B0604020202020204" pitchFamily="34" charset="0"/>
                  <a:cs typeface="Arial" panose="020B0604020202020204" pitchFamily="34" charset="0"/>
                </a:rPr>
                <a:t> </a:t>
              </a:r>
              <a:endParaRPr lang="uk-UA" sz="1400">
                <a:solidFill>
                  <a:schemeClr val="accent2">
                    <a:lumMod val="50000"/>
                  </a:schemeClr>
                </a:solidFill>
                <a:effectLst/>
                <a:latin typeface="Arial" panose="020B0604020202020204" pitchFamily="34" charset="0"/>
                <a:cs typeface="Arial" panose="020B0604020202020204" pitchFamily="34" charset="0"/>
              </a:endParaRPr>
            </a:p>
          </p:txBody>
        </p:sp>
        <p:sp>
          <p:nvSpPr>
            <p:cNvPr id="8" name="_s23582"/>
            <p:cNvSpPr>
              <a:spLocks noChangeArrowheads="1"/>
            </p:cNvSpPr>
            <p:nvPr/>
          </p:nvSpPr>
          <p:spPr>
            <a:xfrm>
              <a:off x="2142" y="2134"/>
              <a:ext cx="864" cy="288"/>
            </a:xfrm>
            <a:prstGeom prst="cube">
              <a:avLst>
                <a:gd name="adj" fmla="val 10764"/>
              </a:avLst>
            </a:prstGeom>
            <a:gradFill rotWithShape="1">
              <a:gsLst>
                <a:gs pos="0">
                  <a:srgbClr val="FFFF99">
                    <a:alpha val="0"/>
                  </a:srgbClr>
                </a:gs>
                <a:gs pos="100000">
                  <a:srgbClr val="FFFF99">
                    <a:gamma/>
                    <a:shade val="91765"/>
                    <a:invGamma/>
                  </a:srgbClr>
                </a:gs>
              </a:gsLst>
              <a:path path="rect">
                <a:fillToRect l="50000" t="50000" r="50000" b="50000"/>
              </a:path>
              <a:tileRect/>
            </a:gradFill>
            <a:ln w="6350">
              <a:solidFill>
                <a:srgbClr val="FFFF00"/>
              </a:solidFill>
              <a:miter lim="800000"/>
            </a:ln>
            <a:effectLst/>
          </p:spPr>
          <p:txBody>
            <a:bodyPr vert="horz" wrap="none" lIns="0" tIns="0" rIns="0" bIns="0" anchor="ctr" anchorCtr="0" compatLnSpc="1">
              <a:prstTxWarp prst="textNoShape">
                <a:avLst/>
              </a:prstTxWarp>
            </a:bodyPr>
            <a:lstStyle/>
            <a:p>
              <a:pPr lvl="0" algn="ctr" rtl="0" eaLnBrk="1" hangingPunct="1"/>
              <a:endParaRPr lang="ru-RU" sz="1500" b="0" i="0" u="none" strike="noStrike" dirty="0">
                <a:solidFill>
                  <a:srgbClr val="174262"/>
                </a:solidFill>
                <a:effectLst/>
                <a:highlight>
                  <a:srgbClr val="000000">
                    <a:alpha val="0"/>
                  </a:srgbClr>
                </a:highlight>
                <a:latin typeface="Arial"/>
                <a:cs typeface="Arial"/>
              </a:endParaRPr>
            </a:p>
            <a:p>
              <a:pPr lvl="0" algn="ctr" rtl="0" eaLnBrk="1" hangingPunct="1"/>
              <a:r>
                <a:rPr lang="en-GB" sz="1500" b="0" i="0" u="none" strike="noStrike" dirty="0">
                  <a:solidFill>
                    <a:srgbClr val="174262"/>
                  </a:solidFill>
                  <a:effectLst/>
                  <a:highlight>
                    <a:srgbClr val="000000">
                      <a:alpha val="0"/>
                    </a:srgbClr>
                  </a:highlight>
                  <a:latin typeface="Arial"/>
                  <a:cs typeface="Arial"/>
                </a:rPr>
                <a:t>Late and early varieties </a:t>
              </a:r>
              <a:endParaRPr lang="ru-RU" sz="1500" b="0" i="0" u="none" strike="noStrike" dirty="0">
                <a:solidFill>
                  <a:srgbClr val="174262"/>
                </a:solidFill>
                <a:effectLst/>
                <a:highlight>
                  <a:srgbClr val="000000">
                    <a:alpha val="0"/>
                  </a:srgbClr>
                </a:highlight>
                <a:latin typeface="Arial"/>
                <a:cs typeface="Arial"/>
              </a:endParaRPr>
            </a:p>
            <a:p>
              <a:pPr lvl="0" algn="ctr" rtl="0" eaLnBrk="1" hangingPunct="1"/>
              <a:r>
                <a:rPr lang="en-GB" sz="1500" b="0" i="0" u="none" strike="noStrike" dirty="0">
                  <a:solidFill>
                    <a:srgbClr val="174262"/>
                  </a:solidFill>
                  <a:effectLst/>
                  <a:highlight>
                    <a:srgbClr val="000000">
                      <a:alpha val="0"/>
                    </a:srgbClr>
                  </a:highlight>
                  <a:latin typeface="Arial"/>
                  <a:cs typeface="Arial"/>
                </a:rPr>
                <a:t>product change </a:t>
              </a:r>
              <a:endParaRPr lang="ru-RU" sz="1500" b="0" i="0" u="none" strike="noStrike" dirty="0">
                <a:solidFill>
                  <a:srgbClr val="174262"/>
                </a:solidFill>
                <a:effectLst/>
                <a:highlight>
                  <a:srgbClr val="000000">
                    <a:alpha val="0"/>
                  </a:srgbClr>
                </a:highlight>
                <a:latin typeface="Arial"/>
                <a:cs typeface="Arial"/>
              </a:endParaRPr>
            </a:p>
            <a:p>
              <a:pPr lvl="0" algn="ctr" rtl="0" eaLnBrk="1" hangingPunct="1"/>
              <a:r>
                <a:rPr lang="en-GB" sz="1500" b="0" i="0" u="none" strike="noStrike" dirty="0">
                  <a:solidFill>
                    <a:srgbClr val="174262"/>
                  </a:solidFill>
                  <a:effectLst/>
                  <a:highlight>
                    <a:srgbClr val="000000">
                      <a:alpha val="0"/>
                    </a:srgbClr>
                  </a:highlight>
                  <a:latin typeface="Arial"/>
                  <a:cs typeface="Arial"/>
                </a:rPr>
                <a:t>through double</a:t>
              </a:r>
              <a:endParaRPr lang="ru-RU" sz="1500" b="0" i="0" u="none" strike="noStrike" dirty="0">
                <a:solidFill>
                  <a:srgbClr val="174262"/>
                </a:solidFill>
                <a:effectLst/>
                <a:highlight>
                  <a:srgbClr val="000000">
                    <a:alpha val="0"/>
                  </a:srgbClr>
                </a:highlight>
                <a:latin typeface="Arial"/>
                <a:cs typeface="Arial"/>
              </a:endParaRPr>
            </a:p>
            <a:p>
              <a:pPr lvl="0" algn="ctr" rtl="0" eaLnBrk="1" hangingPunct="1"/>
              <a:r>
                <a:rPr lang="en-GB" sz="1500" b="0" i="0" u="none" strike="noStrike" dirty="0">
                  <a:solidFill>
                    <a:srgbClr val="174262"/>
                  </a:solidFill>
                  <a:effectLst/>
                  <a:highlight>
                    <a:srgbClr val="000000">
                      <a:alpha val="0"/>
                    </a:srgbClr>
                  </a:highlight>
                  <a:latin typeface="Arial"/>
                  <a:cs typeface="Arial"/>
                </a:rPr>
                <a:t> price registration</a:t>
              </a:r>
            </a:p>
            <a:p>
              <a:pPr lvl="0" algn="ctr" rtl="0" eaLnBrk="1" hangingPunct="1"/>
              <a:r>
                <a:rPr lang="en-GB" sz="1500" b="0" i="0" u="none" strike="noStrike" dirty="0">
                  <a:solidFill>
                    <a:srgbClr val="174262"/>
                  </a:solidFill>
                  <a:effectLst/>
                  <a:highlight>
                    <a:srgbClr val="000000">
                      <a:alpha val="0"/>
                    </a:srgbClr>
                  </a:highlight>
                  <a:latin typeface="Arial"/>
                  <a:cs typeface="Arial"/>
                </a:rPr>
                <a:t>⠀ </a:t>
              </a:r>
            </a:p>
            <a:p>
              <a:pPr lvl="0" algn="ctr" rtl="0" eaLnBrk="1" hangingPunct="1"/>
              <a:r>
                <a:rPr lang="en-GB" sz="1500" b="0" i="0" u="none" strike="noStrike" dirty="0">
                  <a:solidFill>
                    <a:srgbClr val="174262"/>
                  </a:solidFill>
                  <a:effectLst/>
                  <a:highlight>
                    <a:srgbClr val="000000">
                      <a:alpha val="0"/>
                    </a:srgbClr>
                  </a:highlight>
                  <a:latin typeface="Arial"/>
                  <a:cs typeface="Arial"/>
                </a:rPr>
                <a:t>⠀ </a:t>
              </a:r>
            </a:p>
            <a:p>
              <a:pPr lvl="0" algn="ctr" rtl="0" eaLnBrk="1" hangingPunct="1"/>
              <a:r>
                <a:rPr lang="en-GB" sz="1500" b="0" i="0" u="none" strike="noStrike" dirty="0">
                  <a:solidFill>
                    <a:srgbClr val="174262"/>
                  </a:solidFill>
                  <a:effectLst/>
                  <a:highlight>
                    <a:srgbClr val="000000">
                      <a:alpha val="0"/>
                    </a:srgbClr>
                  </a:highlight>
                  <a:latin typeface="Arial"/>
                  <a:cs typeface="Arial"/>
                </a:rPr>
                <a:t>⠀</a:t>
              </a:r>
            </a:p>
          </p:txBody>
        </p:sp>
        <p:sp>
          <p:nvSpPr>
            <p:cNvPr id="9" name="_s23583"/>
            <p:cNvSpPr>
              <a:spLocks noChangeArrowheads="1"/>
            </p:cNvSpPr>
            <p:nvPr/>
          </p:nvSpPr>
          <p:spPr>
            <a:xfrm>
              <a:off x="3150" y="2134"/>
              <a:ext cx="864" cy="288"/>
            </a:xfrm>
            <a:prstGeom prst="cube">
              <a:avLst>
                <a:gd name="adj" fmla="val 10764"/>
              </a:avLst>
            </a:prstGeom>
            <a:gradFill rotWithShape="1">
              <a:gsLst>
                <a:gs pos="0">
                  <a:srgbClr val="FFFF99">
                    <a:alpha val="0"/>
                  </a:srgbClr>
                </a:gs>
                <a:gs pos="100000">
                  <a:srgbClr val="FFFF99">
                    <a:gamma/>
                    <a:shade val="91765"/>
                    <a:invGamma/>
                  </a:srgbClr>
                </a:gs>
              </a:gsLst>
              <a:path path="rect">
                <a:fillToRect l="50000" t="50000" r="50000" b="50000"/>
              </a:path>
              <a:tileRect/>
            </a:gradFill>
            <a:ln w="6350">
              <a:solidFill>
                <a:srgbClr val="FFFF00"/>
              </a:solidFill>
              <a:miter lim="800000"/>
            </a:ln>
            <a:effectLst/>
          </p:spPr>
          <p:txBody>
            <a:bodyPr vert="horz" wrap="square" lIns="0" tIns="0" rIns="0" bIns="0" anchor="ctr" anchorCtr="0" compatLnSpc="1">
              <a:prstTxWarp prst="textNoShape">
                <a:avLst/>
              </a:prstTxWarp>
            </a:bodyPr>
            <a:lstStyle/>
            <a:p>
              <a:pPr lvl="0" algn="ctr" rtl="0" eaLnBrk="1" hangingPunct="1"/>
              <a:r>
                <a:rPr lang="en-GB" sz="1000" b="0" i="0" u="none" strike="noStrike">
                  <a:solidFill>
                    <a:srgbClr val="174262"/>
                  </a:solidFill>
                  <a:effectLst/>
                  <a:highlight>
                    <a:srgbClr val="000000">
                      <a:alpha val="0"/>
                    </a:srgbClr>
                  </a:highlight>
                  <a:latin typeface="Arial"/>
                  <a:cs typeface="Arial"/>
                </a:rPr>
                <a:t>Index computation by dividing the price of the month of the current year, when the product first appears on sale by the imputed price, obtained by multiplying the average price of the last month of the season by the CPI of the group that includes the product </a:t>
              </a:r>
            </a:p>
            <a:p>
              <a:pPr lvl="0" algn="ctr" rtl="0" eaLnBrk="1" hangingPunct="1"/>
              <a:r>
                <a:rPr lang="en-GB" sz="1000" b="0" i="0" u="none" strike="noStrike">
                  <a:solidFill>
                    <a:srgbClr val="174262"/>
                  </a:solidFill>
                  <a:effectLst/>
                  <a:highlight>
                    <a:srgbClr val="000000">
                      <a:alpha val="0"/>
                    </a:srgbClr>
                  </a:highlight>
                  <a:latin typeface="Arial"/>
                  <a:cs typeface="Arial"/>
                </a:rPr>
                <a:t>⠀</a:t>
              </a:r>
            </a:p>
            <a:p>
              <a:pPr lvl="0" algn="ctr" rtl="0" eaLnBrk="1" hangingPunct="1"/>
              <a:r>
                <a:rPr lang="en-GB" sz="1000" b="0" i="0" u="none" strike="noStrike">
                  <a:solidFill>
                    <a:srgbClr val="174262"/>
                  </a:solidFill>
                  <a:effectLst/>
                  <a:highlight>
                    <a:srgbClr val="000000">
                      <a:alpha val="0"/>
                    </a:srgbClr>
                  </a:highlight>
                  <a:latin typeface="Arial"/>
                  <a:cs typeface="Arial"/>
                </a:rPr>
                <a:t>⠀</a:t>
              </a:r>
            </a:p>
          </p:txBody>
        </p:sp>
      </p:grpSp>
      <p:sp>
        <p:nvSpPr>
          <p:cNvPr id="12" name="Прямоугольник 11"/>
          <p:cNvSpPr/>
          <p:nvPr/>
        </p:nvSpPr>
        <p:spPr>
          <a:xfrm>
            <a:off x="477823" y="4891530"/>
            <a:ext cx="2320964" cy="1159399"/>
          </a:xfrm>
          <a:prstGeom prst="rect">
            <a:avLst/>
          </a:prstGeom>
          <a:effectLst/>
        </p:spPr>
        <p:txBody>
          <a:bodyPr wrap="square">
            <a:spAutoFit/>
          </a:bodyPr>
          <a:lstStyle/>
          <a:p>
            <a:pPr algn="ctr" rtl="0"/>
            <a:r>
              <a:rPr lang="en-GB" sz="1400" b="0" i="0" u="none" strike="noStrike" dirty="0">
                <a:solidFill>
                  <a:srgbClr val="174262"/>
                </a:solidFill>
                <a:effectLst/>
                <a:highlight>
                  <a:srgbClr val="000000">
                    <a:alpha val="0"/>
                  </a:srgbClr>
                </a:highlight>
                <a:latin typeface="Arial"/>
                <a:cs typeface="Arial"/>
              </a:rPr>
              <a:t>The substitute product has a quality similar to the old product, and any price changes are not subject to quality changes. </a:t>
            </a:r>
          </a:p>
        </p:txBody>
      </p:sp>
      <p:sp>
        <p:nvSpPr>
          <p:cNvPr id="19" name="TextBox 18"/>
          <p:cNvSpPr txBox="1"/>
          <p:nvPr/>
        </p:nvSpPr>
        <p:spPr>
          <a:xfrm>
            <a:off x="2339040"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extLst>
      <p:ext uri="{BB962C8B-B14F-4D97-AF65-F5344CB8AC3E}">
        <p14:creationId xmlns:p14="http://schemas.microsoft.com/office/powerpoint/2010/main" val="26568690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Заголовок 1"/>
          <p:cNvSpPr>
            <a:spLocks noGrp="1"/>
          </p:cNvSpPr>
          <p:nvPr>
            <p:ph type="title"/>
          </p:nvPr>
        </p:nvSpPr>
        <p:spPr>
          <a:xfrm>
            <a:off x="700088" y="849313"/>
            <a:ext cx="8596312" cy="849087"/>
          </a:xfrm>
          <a:effectLst/>
        </p:spPr>
        <p:txBody>
          <a:bodyPr/>
          <a:lstStyle/>
          <a:p>
            <a:pPr algn="ctr" rtl="0" eaLnBrk="1" hangingPunct="1">
              <a:defRPr>
                <a:effectLst/>
              </a:defRPr>
            </a:pPr>
            <a:r>
              <a:rPr lang="en-GB" sz="2400" b="1" i="0" u="none" strike="noStrike" dirty="0">
                <a:solidFill>
                  <a:srgbClr val="236292"/>
                </a:solidFill>
                <a:effectLst/>
                <a:highlight>
                  <a:srgbClr val="000000">
                    <a:alpha val="0"/>
                  </a:srgbClr>
                </a:highlight>
                <a:latin typeface="Arial"/>
                <a:cs typeface="Arial"/>
              </a:rPr>
              <a:t>Specifics of monitoring changes in prices for clothing and footwear</a:t>
            </a:r>
            <a:br>
              <a:rPr lang="en-GB" sz="2400" b="1" i="0" u="none" strike="noStrike" dirty="0">
                <a:solidFill>
                  <a:srgbClr val="236292"/>
                </a:solidFill>
                <a:effectLst/>
                <a:highlight>
                  <a:srgbClr val="000000">
                    <a:alpha val="0"/>
                  </a:srgbClr>
                </a:highlight>
                <a:latin typeface="Arial"/>
                <a:cs typeface="Arial"/>
              </a:rPr>
            </a:br>
            <a:endParaRPr lang="en-GB" sz="2400" b="1" i="0" u="none" strike="noStrike" dirty="0">
              <a:solidFill>
                <a:srgbClr val="236292"/>
              </a:solidFill>
              <a:effectLst/>
              <a:highlight>
                <a:srgbClr val="000000">
                  <a:alpha val="0"/>
                </a:srgbClr>
              </a:highlight>
              <a:latin typeface="Arial"/>
              <a:cs typeface="Arial"/>
            </a:endParaRPr>
          </a:p>
        </p:txBody>
      </p:sp>
      <p:sp>
        <p:nvSpPr>
          <p:cNvPr id="7171" name="Подзаголовок 2"/>
          <p:cNvSpPr>
            <a:spLocks noGrp="1"/>
          </p:cNvSpPr>
          <p:nvPr>
            <p:ph idx="1"/>
          </p:nvPr>
        </p:nvSpPr>
        <p:spPr>
          <a:xfrm>
            <a:off x="700088" y="1817914"/>
            <a:ext cx="8596312" cy="4636860"/>
          </a:xfrm>
          <a:effectLst/>
        </p:spPr>
        <p:txBody>
          <a:bodyPr/>
          <a:lstStyle/>
          <a:p>
            <a:pPr rtl="0" eaLnBrk="1" hangingPunct="1">
              <a:defRPr>
                <a:effectLst/>
              </a:defRPr>
            </a:pPr>
            <a:r>
              <a:rPr lang="en-GB" sz="2000" b="0" i="0" u="none" strike="noStrike">
                <a:solidFill>
                  <a:srgbClr val="174262"/>
                </a:solidFill>
                <a:effectLst/>
                <a:highlight>
                  <a:srgbClr val="000000">
                    <a:alpha val="0"/>
                  </a:srgbClr>
                </a:highlight>
                <a:latin typeface="Arial"/>
                <a:cs typeface="Arial"/>
              </a:rPr>
              <a:t>Diversity. Each product is characterized by a large number of models that are substantially different in style, raw material components, and processing type. In addition, this market is characterized by a significant stratification of goods in terms of prices </a:t>
            </a:r>
          </a:p>
          <a:p>
            <a:pPr rtl="0" eaLnBrk="1" hangingPunct="1">
              <a:defRPr>
                <a:effectLst/>
              </a:defRPr>
            </a:pPr>
            <a:r>
              <a:rPr lang="en-GB" sz="2000" b="0" i="0" u="none" strike="noStrike">
                <a:solidFill>
                  <a:srgbClr val="174262"/>
                </a:solidFill>
                <a:effectLst/>
                <a:highlight>
                  <a:srgbClr val="000000">
                    <a:alpha val="0"/>
                  </a:srgbClr>
                </a:highlight>
                <a:latin typeface="Arial"/>
                <a:cs typeface="Arial"/>
              </a:rPr>
              <a:t>The behavior of the prices is formed under the determining influence of fashion trends </a:t>
            </a:r>
          </a:p>
          <a:p>
            <a:pPr rtl="0" eaLnBrk="1" hangingPunct="1">
              <a:defRPr>
                <a:effectLst/>
              </a:defRPr>
            </a:pPr>
            <a:r>
              <a:rPr lang="en-GB" sz="2000" b="0" i="0" u="none" strike="noStrike">
                <a:solidFill>
                  <a:srgbClr val="174262"/>
                </a:solidFill>
                <a:effectLst/>
                <a:highlight>
                  <a:srgbClr val="000000">
                    <a:alpha val="0"/>
                  </a:srgbClr>
                </a:highlight>
                <a:latin typeface="Arial"/>
                <a:cs typeface="Arial"/>
              </a:rPr>
              <a:t>Variability of characteristics. The style of new garments and shoes coming to outlets at the beginning of the new season may be distinctly different from the style of products that disappeared at the end of last season</a:t>
            </a:r>
          </a:p>
          <a:p>
            <a:pPr rtl="0" eaLnBrk="1" hangingPunct="1">
              <a:defRPr>
                <a:effectLst/>
              </a:defRPr>
            </a:pPr>
            <a:r>
              <a:rPr lang="en-GB" sz="2000" b="0" i="0" u="none" strike="noStrike">
                <a:solidFill>
                  <a:srgbClr val="174262"/>
                </a:solidFill>
                <a:effectLst/>
                <a:highlight>
                  <a:srgbClr val="000000">
                    <a:alpha val="0"/>
                  </a:srgbClr>
                </a:highlight>
                <a:latin typeface="Arial"/>
                <a:cs typeface="Arial"/>
              </a:rPr>
              <a:t>Large-scale promotion, discounts, and sales for the purpose of marketing new goods and the outdated range of stocks elimination</a:t>
            </a:r>
          </a:p>
        </p:txBody>
      </p:sp>
      <p:pic>
        <p:nvPicPr>
          <p:cNvPr id="1229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extLst>
      <p:ext uri="{BB962C8B-B14F-4D97-AF65-F5344CB8AC3E}">
        <p14:creationId xmlns:p14="http://schemas.microsoft.com/office/powerpoint/2010/main" val="26565809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Заголовок 1"/>
          <p:cNvSpPr>
            <a:spLocks noGrp="1"/>
          </p:cNvSpPr>
          <p:nvPr>
            <p:ph type="title"/>
          </p:nvPr>
        </p:nvSpPr>
        <p:spPr>
          <a:xfrm>
            <a:off x="219415" y="903288"/>
            <a:ext cx="9557658" cy="696913"/>
          </a:xfrm>
          <a:effectLst/>
        </p:spPr>
        <p:txBody>
          <a:bodyPr/>
          <a:lstStyle/>
          <a:p>
            <a:pPr algn="ctr" rtl="0" eaLnBrk="1" hangingPunct="1">
              <a:defRPr>
                <a:effectLst/>
              </a:defRPr>
            </a:pPr>
            <a:r>
              <a:rPr lang="en-GB" sz="2300" b="1" i="0" u="none" strike="noStrike" dirty="0">
                <a:solidFill>
                  <a:srgbClr val="236292"/>
                </a:solidFill>
                <a:effectLst/>
                <a:highlight>
                  <a:srgbClr val="000000">
                    <a:alpha val="0"/>
                  </a:srgbClr>
                </a:highlight>
                <a:latin typeface="Arial"/>
                <a:cs typeface="Arial"/>
              </a:rPr>
              <a:t>The main criteria for determining the equivalence of seasonal clothing and footwear</a:t>
            </a:r>
            <a:br>
              <a:rPr lang="en-GB" sz="2300" b="1" i="0" u="none" strike="noStrike" dirty="0">
                <a:solidFill>
                  <a:srgbClr val="236292"/>
                </a:solidFill>
                <a:effectLst/>
                <a:highlight>
                  <a:srgbClr val="000000">
                    <a:alpha val="0"/>
                  </a:srgbClr>
                </a:highlight>
                <a:latin typeface="Arial"/>
                <a:cs typeface="Arial"/>
              </a:rPr>
            </a:br>
            <a:endParaRPr lang="en-GB" sz="2300" b="1" i="0" u="none" strike="noStrike" dirty="0">
              <a:solidFill>
                <a:srgbClr val="236292"/>
              </a:solidFill>
              <a:effectLst/>
              <a:highlight>
                <a:srgbClr val="000000">
                  <a:alpha val="0"/>
                </a:srgbClr>
              </a:highlight>
              <a:latin typeface="Arial"/>
              <a:cs typeface="Arial"/>
            </a:endParaRPr>
          </a:p>
        </p:txBody>
      </p:sp>
      <p:sp>
        <p:nvSpPr>
          <p:cNvPr id="7171" name="Подзаголовок 2"/>
          <p:cNvSpPr>
            <a:spLocks noGrp="1"/>
          </p:cNvSpPr>
          <p:nvPr>
            <p:ph idx="1"/>
          </p:nvPr>
        </p:nvSpPr>
        <p:spPr>
          <a:xfrm>
            <a:off x="700088" y="1872343"/>
            <a:ext cx="8596312" cy="4582431"/>
          </a:xfrm>
          <a:effectLst/>
        </p:spPr>
        <p:txBody>
          <a:bodyPr/>
          <a:lstStyle/>
          <a:p>
            <a:pPr rtl="0" eaLnBrk="1" hangingPunct="1">
              <a:defRPr>
                <a:effectLst/>
              </a:defRPr>
            </a:pPr>
            <a:r>
              <a:rPr lang="en-GB" sz="2800" b="0" i="0" u="none" strike="noStrike">
                <a:solidFill>
                  <a:srgbClr val="174262"/>
                </a:solidFill>
                <a:effectLst/>
                <a:highlight>
                  <a:srgbClr val="000000">
                    <a:alpha val="0"/>
                  </a:srgbClr>
                </a:highlight>
                <a:latin typeface="Arial"/>
                <a:cs typeface="Arial"/>
              </a:rPr>
              <a:t>Trademark (brand). In many of the circumstances, the determining price factor is the "company name"</a:t>
            </a:r>
          </a:p>
          <a:p>
            <a:pPr rtl="0" eaLnBrk="1" hangingPunct="1">
              <a:defRPr>
                <a:effectLst/>
              </a:defRPr>
            </a:pPr>
            <a:r>
              <a:rPr lang="en-GB" sz="2800" b="0" i="0" u="none" strike="noStrike">
                <a:solidFill>
                  <a:srgbClr val="174262"/>
                </a:solidFill>
                <a:effectLst/>
                <a:highlight>
                  <a:srgbClr val="000000">
                    <a:alpha val="0"/>
                  </a:srgbClr>
                </a:highlight>
                <a:latin typeface="Arial"/>
                <a:cs typeface="Arial"/>
              </a:rPr>
              <a:t>Raw material components. Products from natural raw materials belong to a higher segment of prices</a:t>
            </a:r>
          </a:p>
          <a:p>
            <a:pPr rtl="0" eaLnBrk="1" hangingPunct="1">
              <a:defRPr>
                <a:effectLst/>
              </a:defRPr>
            </a:pPr>
            <a:r>
              <a:rPr lang="en-GB" sz="2800" b="0" i="0" u="none" strike="noStrike">
                <a:solidFill>
                  <a:srgbClr val="174262"/>
                </a:solidFill>
                <a:effectLst/>
                <a:highlight>
                  <a:srgbClr val="000000">
                    <a:alpha val="0"/>
                  </a:srgbClr>
                </a:highlight>
                <a:latin typeface="Arial"/>
                <a:cs typeface="Arial"/>
              </a:rPr>
              <a:t>Hallmark of style. The parameter that determines the style distinctive feature and allows you to uniquely identify the product</a:t>
            </a:r>
          </a:p>
        </p:txBody>
      </p:sp>
      <p:pic>
        <p:nvPicPr>
          <p:cNvPr id="1229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extLst>
      <p:ext uri="{BB962C8B-B14F-4D97-AF65-F5344CB8AC3E}">
        <p14:creationId xmlns:p14="http://schemas.microsoft.com/office/powerpoint/2010/main" val="6231044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Заголовок 1"/>
          <p:cNvSpPr>
            <a:spLocks noGrp="1"/>
          </p:cNvSpPr>
          <p:nvPr>
            <p:ph type="title"/>
          </p:nvPr>
        </p:nvSpPr>
        <p:spPr>
          <a:xfrm>
            <a:off x="130630" y="849313"/>
            <a:ext cx="10994570" cy="696913"/>
          </a:xfrm>
          <a:effectLst/>
        </p:spPr>
        <p:txBody>
          <a:bodyPr/>
          <a:lstStyle/>
          <a:p>
            <a:pPr algn="ctr" rtl="0" eaLnBrk="1" hangingPunct="1">
              <a:defRPr>
                <a:effectLst/>
              </a:defRPr>
            </a:pPr>
            <a:r>
              <a:rPr lang="en-GB" sz="2400" b="1" i="0" u="none" strike="noStrike" dirty="0">
                <a:solidFill>
                  <a:srgbClr val="236292"/>
                </a:solidFill>
                <a:effectLst/>
                <a:highlight>
                  <a:srgbClr val="000000">
                    <a:alpha val="0"/>
                  </a:srgbClr>
                </a:highlight>
                <a:latin typeface="Arial"/>
                <a:cs typeface="Arial"/>
              </a:rPr>
              <a:t>Procedure for calculating price indices for seasonal clothing and footwear</a:t>
            </a:r>
          </a:p>
        </p:txBody>
      </p:sp>
      <p:sp>
        <p:nvSpPr>
          <p:cNvPr id="7171" name="Подзаголовок 2"/>
          <p:cNvSpPr>
            <a:spLocks noGrp="1"/>
          </p:cNvSpPr>
          <p:nvPr>
            <p:ph idx="1"/>
          </p:nvPr>
        </p:nvSpPr>
        <p:spPr>
          <a:xfrm>
            <a:off x="689202" y="1349830"/>
            <a:ext cx="8596312" cy="5257799"/>
          </a:xfrm>
          <a:effectLst/>
        </p:spPr>
        <p:txBody>
          <a:bodyPr/>
          <a:lstStyle/>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Seasonal and non-seasonal periods are defined for each product and can be revised </a:t>
            </a:r>
          </a:p>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In the first month of product absence, the last registered regular price is imputed at the retail location. </a:t>
            </a:r>
          </a:p>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In the second and subsequent months, the missing prices are calculated by multiplying the last registered regular price by the corresponding index. </a:t>
            </a:r>
          </a:p>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After the season resumes, when the products are on sale again, their price registration is restored</a:t>
            </a:r>
          </a:p>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In the absence of the same product in the new season as in the previous one, a substitute product, which according to its characteristics is as close as possible to the product that is to be replaced</a:t>
            </a:r>
          </a:p>
          <a:p>
            <a:pPr rtl="0" eaLnBrk="1" hangingPunct="1">
              <a:defRPr>
                <a:effectLst/>
              </a:defRPr>
            </a:pPr>
            <a:r>
              <a:rPr lang="en-GB" sz="2000" b="0" i="0" u="none" strike="noStrike" dirty="0">
                <a:solidFill>
                  <a:srgbClr val="174262"/>
                </a:solidFill>
                <a:effectLst/>
                <a:highlight>
                  <a:srgbClr val="000000">
                    <a:alpha val="0"/>
                  </a:srgbClr>
                </a:highlight>
                <a:latin typeface="Arial"/>
                <a:cs typeface="Arial"/>
              </a:rPr>
              <a:t>In the future, throughout the season, the registration of prices for substitute products is carried out</a:t>
            </a:r>
          </a:p>
        </p:txBody>
      </p:sp>
      <p:pic>
        <p:nvPicPr>
          <p:cNvPr id="1229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extLst>
      <p:ext uri="{BB962C8B-B14F-4D97-AF65-F5344CB8AC3E}">
        <p14:creationId xmlns:p14="http://schemas.microsoft.com/office/powerpoint/2010/main" val="13949182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Заголовок 1"/>
          <p:cNvSpPr>
            <a:spLocks noGrp="1"/>
          </p:cNvSpPr>
          <p:nvPr>
            <p:ph type="title"/>
          </p:nvPr>
        </p:nvSpPr>
        <p:spPr>
          <a:xfrm>
            <a:off x="130630" y="849313"/>
            <a:ext cx="9372600" cy="696913"/>
          </a:xfrm>
          <a:effectLst/>
        </p:spPr>
        <p:txBody>
          <a:bodyPr/>
          <a:lstStyle/>
          <a:p>
            <a:pPr algn="ctr" rtl="0" eaLnBrk="1" hangingPunct="1">
              <a:defRPr>
                <a:effectLst/>
              </a:defRPr>
            </a:pPr>
            <a:r>
              <a:rPr lang="en-GB" sz="2400" b="1" i="0" u="none" strike="noStrike">
                <a:solidFill>
                  <a:srgbClr val="236292"/>
                </a:solidFill>
                <a:effectLst/>
                <a:highlight>
                  <a:srgbClr val="000000">
                    <a:alpha val="0"/>
                  </a:srgbClr>
                </a:highlight>
                <a:latin typeface="Arial"/>
                <a:cs typeface="Arial"/>
              </a:rPr>
              <a:t>Sample calculations of price indices for seasonal goods</a:t>
            </a:r>
          </a:p>
        </p:txBody>
      </p:sp>
      <p:pic>
        <p:nvPicPr>
          <p:cNvPr id="1229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idx="1"/>
          </p:nvPr>
        </p:nvSpPr>
        <p:spPr>
          <a:xfrm>
            <a:off x="634320" y="1431245"/>
            <a:ext cx="8596312" cy="4904241"/>
          </a:xfrm>
          <a:effectLst/>
        </p:spPr>
        <p:txBody>
          <a:bodyPr/>
          <a:lstStyle/>
          <a:p>
            <a:pPr algn="ctr">
              <a:buClr>
                <a:srgbClr val="0066FF"/>
              </a:buClr>
              <a:buFont typeface="Wingdings" panose="05000000000000000000" pitchFamily="2" charset="2"/>
              <a:buNone/>
            </a:pPr>
            <a:r>
              <a:rPr lang="ru-RU">
                <a:effectLst/>
              </a:rPr>
              <a:t> </a:t>
            </a:r>
            <a:endParaRPr lang="en-US" b="1">
              <a:effectLst/>
            </a:endParaRPr>
          </a:p>
        </p:txBody>
      </p:sp>
      <p:sp>
        <p:nvSpPr>
          <p:cNvPr id="7" name="TextBox 6"/>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pic>
        <p:nvPicPr>
          <p:cNvPr id="4" name="Рисунок 3"/>
          <p:cNvPicPr>
            <a:picLocks noChangeAspect="1"/>
          </p:cNvPicPr>
          <p:nvPr/>
        </p:nvPicPr>
        <p:blipFill>
          <a:blip r:embed="rId4"/>
          <a:stretch>
            <a:fillRect/>
          </a:stretch>
        </p:blipFill>
        <p:spPr>
          <a:xfrm>
            <a:off x="931162" y="1431245"/>
            <a:ext cx="9277350" cy="5248275"/>
          </a:xfrm>
          <a:prstGeom prst="rect">
            <a:avLst/>
          </a:prstGeom>
        </p:spPr>
      </p:pic>
    </p:spTree>
    <p:extLst>
      <p:ext uri="{BB962C8B-B14F-4D97-AF65-F5344CB8AC3E}">
        <p14:creationId xmlns:p14="http://schemas.microsoft.com/office/powerpoint/2010/main" val="36441424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482" name="Заголовок 1"/>
          <p:cNvSpPr>
            <a:spLocks noGrp="1"/>
          </p:cNvSpPr>
          <p:nvPr>
            <p:ph type="ctrTitle"/>
          </p:nvPr>
        </p:nvSpPr>
        <p:spPr>
          <a:xfrm>
            <a:off x="1854201" y="1683997"/>
            <a:ext cx="7605486" cy="1872343"/>
          </a:xfrm>
          <a:effectLst/>
        </p:spPr>
        <p:txBody>
          <a:bodyPr/>
          <a:lstStyle/>
          <a:p>
            <a:pPr algn="ctr" rtl="0" eaLnBrk="1" hangingPunct="1"/>
            <a:r>
              <a:rPr lang="en-GB" sz="5400" b="1" i="0" u="none" strike="noStrike" dirty="0">
                <a:solidFill>
                  <a:srgbClr val="174262"/>
                </a:solidFill>
                <a:effectLst/>
                <a:highlight>
                  <a:srgbClr val="000000">
                    <a:alpha val="0"/>
                  </a:srgbClr>
                </a:highlight>
                <a:latin typeface="Arial"/>
                <a:cs typeface="Arial"/>
              </a:rPr>
              <a:t>Thank you for your attention!</a:t>
            </a:r>
          </a:p>
        </p:txBody>
      </p:sp>
      <p:pic>
        <p:nvPicPr>
          <p:cNvPr id="20483"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13"/>
            <a:ext cx="12192000" cy="860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896938" y="3777343"/>
            <a:ext cx="4032250" cy="244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355583" y="479981"/>
            <a:ext cx="6428509" cy="369332"/>
          </a:xfrm>
          <a:prstGeom prst="rect">
            <a:avLst/>
          </a:prstGeom>
          <a:noFill/>
        </p:spPr>
        <p:txBody>
          <a:bodyPr wrap="square" rtlCol="0">
            <a:spAutoFit/>
          </a:bodyPr>
          <a:lstStyle/>
          <a:p>
            <a:pPr algn="ctr"/>
            <a:r>
              <a:rPr lang="en-GB" dirty="0">
                <a:solidFill>
                  <a:srgbClr val="236292"/>
                </a:solidFill>
                <a:highlight>
                  <a:srgbClr val="000000">
                    <a:alpha val="0"/>
                  </a:srgbClr>
                </a:highlight>
                <a:latin typeface="Arial"/>
              </a:rPr>
              <a:t>State Statistics Service of Ukraine</a:t>
            </a:r>
            <a:endParaRPr lang="ru-RU" dirty="0"/>
          </a:p>
        </p:txBody>
      </p:sp>
    </p:spTree>
    <p:extLst>
      <p:ext uri="{BB962C8B-B14F-4D97-AF65-F5344CB8AC3E}">
        <p14:creationId xmlns:p14="http://schemas.microsoft.com/office/powerpoint/2010/main" val="331695498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Arial"/>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Arial"/>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tileRect/>
        </a:gradFill>
        <a:gradFill rotWithShape="1">
          <a:gsLst>
            <a:gs pos="0">
              <a:schemeClr val="phClr">
                <a:tint val="96000"/>
                <a:lumMod val="100000"/>
              </a:schemeClr>
            </a:gs>
            <a:gs pos="78000">
              <a:schemeClr val="phClr">
                <a:shade val="94000"/>
                <a:lumMod val="94000"/>
              </a:schemeClr>
            </a:gs>
          </a:gsLst>
          <a:lin ang="5400000" scaled="0"/>
          <a:tileRect/>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extrusionClr>
              <a:prstClr val="black"/>
            </a:extrusionClr>
            <a:contourClr>
              <a:prstClr val="black"/>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tileRect/>
        </a:gradFill>
        <a:gradFill rotWithShape="1">
          <a:gsLst>
            <a:gs pos="0">
              <a:schemeClr val="phClr">
                <a:tint val="90000"/>
                <a:lumMod val="110000"/>
              </a:schemeClr>
            </a:gs>
            <a:gs pos="100000">
              <a:schemeClr val="phClr">
                <a:shade val="94000"/>
                <a:lumMod val="96000"/>
              </a:schemeClr>
            </a:gs>
          </a:gsLst>
          <a:path path="circle">
            <a:fillToRect l="50000" t="50000" r="100000" b="100000"/>
          </a:path>
          <a:tileRect/>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1637</TotalTime>
  <Words>525</Words>
  <Application>Microsoft Office PowerPoint</Application>
  <PresentationFormat>Widescreen</PresentationFormat>
  <Paragraphs>50</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Trebuchet MS</vt:lpstr>
      <vt:lpstr>Wingdings</vt:lpstr>
      <vt:lpstr>Wingdings 3</vt:lpstr>
      <vt:lpstr>Грань</vt:lpstr>
      <vt:lpstr>The approach to seasonal produce and missing observations   September 11-13, 2019  Minsk</vt:lpstr>
      <vt:lpstr>The price index computation for fruit and vegetables</vt:lpstr>
      <vt:lpstr>Specifics of monitoring changes in prices for clothing and footwear </vt:lpstr>
      <vt:lpstr>The main criteria for determining the equivalence of seasonal clothing and footwear </vt:lpstr>
      <vt:lpstr>Procedure for calculating price indices for seasonal clothing and footwear</vt:lpstr>
      <vt:lpstr>Sample calculations of price indices for seasonal goods</vt:lpstr>
      <vt:lpstr>Thank you for your attention!</vt:lpstr>
    </vt:vector>
  </TitlesOfParts>
  <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расчета базовой инфляции</dc:title>
  <dc:creator>N.Rofatska</dc:creator>
  <cp:lastModifiedBy>Evita Sisene</cp:lastModifiedBy>
  <cp:revision>272</cp:revision>
  <cp:lastPrinted>2016-05-27T07:04:53Z</cp:lastPrinted>
  <dcterms:created xsi:type="dcterms:W3CDTF">2014-04-14T09:17:09Z</dcterms:created>
  <dcterms:modified xsi:type="dcterms:W3CDTF">2019-07-04T13:21:03Z</dcterms:modified>
</cp:coreProperties>
</file>