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1" r:id="rId2"/>
  </p:sldMasterIdLst>
  <p:notesMasterIdLst>
    <p:notesMasterId r:id="rId9"/>
  </p:notesMasterIdLst>
  <p:handoutMasterIdLst>
    <p:handoutMasterId r:id="rId10"/>
  </p:handoutMasterIdLst>
  <p:sldIdLst>
    <p:sldId id="1139" r:id="rId3"/>
    <p:sldId id="1182" r:id="rId4"/>
    <p:sldId id="1155" r:id="rId5"/>
    <p:sldId id="1157" r:id="rId6"/>
    <p:sldId id="1099" r:id="rId7"/>
    <p:sldId id="1226" r:id="rId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9AC4347-F497-43AD-A78C-C9E95BC2FE59}">
          <p14:sldIdLst>
            <p14:sldId id="1139"/>
            <p14:sldId id="1182"/>
            <p14:sldId id="1155"/>
            <p14:sldId id="1157"/>
            <p14:sldId id="1099"/>
            <p14:sldId id="1226"/>
          </p14:sldIdLst>
        </p14:section>
        <p14:section name="Untitled Section" id="{6E465147-1A5A-426D-A0F8-B3F9B66685D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ula Chamas" initials="" lastIdx="2" clrIdx="0"/>
  <p:cmAuthor id="1" name="pchamas" initials="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792" autoAdjust="0"/>
    <p:restoredTop sz="79532" autoAdjust="0"/>
  </p:normalViewPr>
  <p:slideViewPr>
    <p:cSldViewPr snapToGrid="0">
      <p:cViewPr varScale="1">
        <p:scale>
          <a:sx n="114" d="100"/>
          <a:sy n="114" d="100"/>
        </p:scale>
        <p:origin x="203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5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852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42C9B9-70B4-4829-A207-2FD7B5A8798F}" type="doc">
      <dgm:prSet loTypeId="urn:microsoft.com/office/officeart/2005/8/layout/hProcess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73D2C3-8F72-4896-8DD8-3CAC2A667E7B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400" noProof="0" dirty="0"/>
            <a:t>First pill</a:t>
          </a:r>
          <a:r>
            <a:rPr lang="x-none" sz="1400" noProof="0"/>
            <a:t>ar</a:t>
          </a:r>
          <a:endParaRPr lang="x-none" sz="1400" noProof="0" dirty="0"/>
        </a:p>
      </dgm:t>
    </dgm:pt>
    <dgm:pt modelId="{10CF3C4B-FCA2-4571-9156-17D150EEAD13}" type="parTrans" cxnId="{86A33BE5-A882-40C7-832A-AE4F9AD37B88}">
      <dgm:prSet/>
      <dgm:spPr/>
      <dgm:t>
        <a:bodyPr/>
        <a:lstStyle/>
        <a:p>
          <a:endParaRPr lang="en-US"/>
        </a:p>
      </dgm:t>
    </dgm:pt>
    <dgm:pt modelId="{28DB515C-4F6D-48F3-900B-D8245C3F0831}" type="sibTrans" cxnId="{86A33BE5-A882-40C7-832A-AE4F9AD37B88}">
      <dgm:prSet/>
      <dgm:spPr/>
      <dgm:t>
        <a:bodyPr/>
        <a:lstStyle/>
        <a:p>
          <a:endParaRPr lang="en-US"/>
        </a:p>
      </dgm:t>
    </dgm:pt>
    <dgm:pt modelId="{E566DAF3-B4B1-4774-BF9D-89C0275405D8}">
      <dgm:prSet phldrT="[Text]" custT="1"/>
      <dgm:spPr/>
      <dgm:t>
        <a:bodyPr/>
        <a:lstStyle/>
        <a:p>
          <a:r>
            <a:rPr lang="x-none" sz="1400" noProof="0"/>
            <a:t>Acces</a:t>
          </a:r>
          <a:r>
            <a:rPr lang="en-US" sz="1400" noProof="0" dirty="0"/>
            <a:t>s to environmental information</a:t>
          </a:r>
          <a:r>
            <a:rPr lang="x-none" sz="1400" noProof="0"/>
            <a:t> </a:t>
          </a:r>
          <a:br>
            <a:rPr lang="x-none" sz="1400" noProof="0" dirty="0"/>
          </a:br>
          <a:r>
            <a:rPr lang="x-none" sz="1400" noProof="0" dirty="0"/>
            <a:t>(art. </a:t>
          </a:r>
          <a:r>
            <a:rPr lang="x-none" sz="1400" noProof="0"/>
            <a:t>5 </a:t>
          </a:r>
          <a:r>
            <a:rPr lang="en-US" sz="1400" noProof="0" dirty="0"/>
            <a:t>and</a:t>
          </a:r>
          <a:r>
            <a:rPr lang="x-none" sz="1400" noProof="0"/>
            <a:t> </a:t>
          </a:r>
          <a:r>
            <a:rPr lang="x-none" sz="1400" noProof="0" dirty="0"/>
            <a:t>6)</a:t>
          </a:r>
        </a:p>
      </dgm:t>
    </dgm:pt>
    <dgm:pt modelId="{E8C53B6B-EBE7-4002-9C74-132B8EFD681B}" type="parTrans" cxnId="{D8F23D5D-2CFB-454B-8D90-A37C158FDDD3}">
      <dgm:prSet/>
      <dgm:spPr/>
      <dgm:t>
        <a:bodyPr/>
        <a:lstStyle/>
        <a:p>
          <a:endParaRPr lang="en-US"/>
        </a:p>
      </dgm:t>
    </dgm:pt>
    <dgm:pt modelId="{BEA7CD5F-E5C0-4684-BACF-A0DBCF725C96}" type="sibTrans" cxnId="{D8F23D5D-2CFB-454B-8D90-A37C158FDDD3}">
      <dgm:prSet/>
      <dgm:spPr/>
      <dgm:t>
        <a:bodyPr/>
        <a:lstStyle/>
        <a:p>
          <a:endParaRPr lang="en-US"/>
        </a:p>
      </dgm:t>
    </dgm:pt>
    <dgm:pt modelId="{BEA29B4A-A6D9-4DFF-893E-16FE27BAF7E8}">
      <dgm:prSet phldrT="[Text]" custT="1"/>
      <dgm:spPr/>
      <dgm:t>
        <a:bodyPr/>
        <a:lstStyle/>
        <a:p>
          <a:r>
            <a:rPr lang="x-none" sz="1400" noProof="0"/>
            <a:t>S</a:t>
          </a:r>
          <a:r>
            <a:rPr lang="en-US" sz="1400" noProof="0" dirty="0" err="1"/>
            <a:t>econd</a:t>
          </a:r>
          <a:r>
            <a:rPr lang="x-none" sz="1400" noProof="0"/>
            <a:t> pi</a:t>
          </a:r>
          <a:r>
            <a:rPr lang="en-US" sz="1400" noProof="0" dirty="0"/>
            <a:t>l</a:t>
          </a:r>
          <a:r>
            <a:rPr lang="x-none" sz="1400" noProof="0"/>
            <a:t>lar</a:t>
          </a:r>
          <a:endParaRPr lang="x-none" sz="1400" noProof="0" dirty="0"/>
        </a:p>
      </dgm:t>
    </dgm:pt>
    <dgm:pt modelId="{D8791F0A-8E9B-408B-B971-9E8EAC9C523C}" type="parTrans" cxnId="{2EAAA37F-D52A-425C-B65D-C94669F1906F}">
      <dgm:prSet/>
      <dgm:spPr/>
      <dgm:t>
        <a:bodyPr/>
        <a:lstStyle/>
        <a:p>
          <a:endParaRPr lang="en-US"/>
        </a:p>
      </dgm:t>
    </dgm:pt>
    <dgm:pt modelId="{8DE31D5F-B90B-4AEE-963D-23FD8FBCF405}" type="sibTrans" cxnId="{2EAAA37F-D52A-425C-B65D-C94669F1906F}">
      <dgm:prSet/>
      <dgm:spPr/>
      <dgm:t>
        <a:bodyPr/>
        <a:lstStyle/>
        <a:p>
          <a:endParaRPr lang="en-US"/>
        </a:p>
      </dgm:t>
    </dgm:pt>
    <dgm:pt modelId="{3B20B2E8-3089-4FB2-9076-5119ECF12D11}">
      <dgm:prSet phldrT="[Text]" custT="1"/>
      <dgm:spPr/>
      <dgm:t>
        <a:bodyPr/>
        <a:lstStyle/>
        <a:p>
          <a:r>
            <a:rPr lang="x-none" sz="1400" noProof="0"/>
            <a:t>P</a:t>
          </a:r>
          <a:r>
            <a:rPr lang="en-US" sz="1400" noProof="0" dirty="0" err="1"/>
            <a:t>ublic</a:t>
          </a:r>
          <a:r>
            <a:rPr lang="en-US" sz="1400" noProof="0" dirty="0"/>
            <a:t> participation in the environmental decision-making process </a:t>
          </a:r>
          <a:r>
            <a:rPr lang="x-none" sz="1400" noProof="0"/>
            <a:t>(art</a:t>
          </a:r>
          <a:r>
            <a:rPr lang="x-none" sz="1400" noProof="0" dirty="0"/>
            <a:t>. 7)</a:t>
          </a:r>
        </a:p>
      </dgm:t>
    </dgm:pt>
    <dgm:pt modelId="{01EB1B44-6180-44F1-9908-D237885F538A}" type="parTrans" cxnId="{5AF3CC8E-2500-411A-893B-5BB3EAF0CDD1}">
      <dgm:prSet/>
      <dgm:spPr/>
      <dgm:t>
        <a:bodyPr/>
        <a:lstStyle/>
        <a:p>
          <a:endParaRPr lang="en-US"/>
        </a:p>
      </dgm:t>
    </dgm:pt>
    <dgm:pt modelId="{9E79909B-2A22-4213-856F-8459AC2EBFAD}" type="sibTrans" cxnId="{5AF3CC8E-2500-411A-893B-5BB3EAF0CDD1}">
      <dgm:prSet/>
      <dgm:spPr/>
      <dgm:t>
        <a:bodyPr/>
        <a:lstStyle/>
        <a:p>
          <a:endParaRPr lang="en-US"/>
        </a:p>
      </dgm:t>
    </dgm:pt>
    <dgm:pt modelId="{4837EE1F-D1B4-4D75-AD2D-FBCBE89E95C1}">
      <dgm:prSet phldrT="[Text]" custT="1"/>
      <dgm:spPr/>
      <dgm:t>
        <a:bodyPr/>
        <a:lstStyle/>
        <a:p>
          <a:r>
            <a:rPr lang="x-none" sz="1400" noProof="0"/>
            <a:t>T</a:t>
          </a:r>
          <a:r>
            <a:rPr lang="en-US" sz="1400" noProof="0" dirty="0" err="1"/>
            <a:t>hird</a:t>
          </a:r>
          <a:r>
            <a:rPr lang="en-US" sz="1400" noProof="0" dirty="0"/>
            <a:t> pillar</a:t>
          </a:r>
          <a:endParaRPr lang="x-none" sz="1400" noProof="0" dirty="0"/>
        </a:p>
      </dgm:t>
    </dgm:pt>
    <dgm:pt modelId="{6FDE6FB1-629A-4ECC-953F-AF4E77618744}" type="parTrans" cxnId="{353650F1-1781-42C9-8DFB-03E30FE2EDAA}">
      <dgm:prSet/>
      <dgm:spPr/>
      <dgm:t>
        <a:bodyPr/>
        <a:lstStyle/>
        <a:p>
          <a:endParaRPr lang="en-US"/>
        </a:p>
      </dgm:t>
    </dgm:pt>
    <dgm:pt modelId="{2F254073-7F87-4E35-BCF1-F6AFEAB48189}" type="sibTrans" cxnId="{353650F1-1781-42C9-8DFB-03E30FE2EDAA}">
      <dgm:prSet/>
      <dgm:spPr/>
      <dgm:t>
        <a:bodyPr/>
        <a:lstStyle/>
        <a:p>
          <a:endParaRPr lang="en-US"/>
        </a:p>
      </dgm:t>
    </dgm:pt>
    <dgm:pt modelId="{EAA7EF15-AACE-4222-B9BD-8B23CAB2EFD0}">
      <dgm:prSet phldrT="[Text]" custT="1"/>
      <dgm:spPr/>
      <dgm:t>
        <a:bodyPr/>
        <a:lstStyle/>
        <a:p>
          <a:r>
            <a:rPr lang="en-US" sz="1400" noProof="0" dirty="0"/>
            <a:t>Access to justice</a:t>
          </a:r>
          <a:r>
            <a:rPr lang="x-none" sz="1400" noProof="0"/>
            <a:t> </a:t>
          </a:r>
          <a:br>
            <a:rPr lang="x-none" sz="1400" noProof="0" dirty="0"/>
          </a:br>
          <a:r>
            <a:rPr lang="x-none" sz="1400" noProof="0" dirty="0"/>
            <a:t>(art. 8)</a:t>
          </a:r>
        </a:p>
      </dgm:t>
    </dgm:pt>
    <dgm:pt modelId="{B1C37976-6F6A-4BAD-ABF5-9E0286F4D466}" type="parTrans" cxnId="{CB41F2D6-8FE7-49EA-886C-4E0411B48E5E}">
      <dgm:prSet/>
      <dgm:spPr/>
      <dgm:t>
        <a:bodyPr/>
        <a:lstStyle/>
        <a:p>
          <a:endParaRPr lang="en-US"/>
        </a:p>
      </dgm:t>
    </dgm:pt>
    <dgm:pt modelId="{15EF6F97-6881-49ED-A40A-F80532A12E91}" type="sibTrans" cxnId="{CB41F2D6-8FE7-49EA-886C-4E0411B48E5E}">
      <dgm:prSet/>
      <dgm:spPr/>
      <dgm:t>
        <a:bodyPr/>
        <a:lstStyle/>
        <a:p>
          <a:endParaRPr lang="en-US"/>
        </a:p>
      </dgm:t>
    </dgm:pt>
    <dgm:pt modelId="{D236A850-DA15-46C6-8E01-AD5C4FE81613}">
      <dgm:prSet phldrT="[Text]" custT="1"/>
      <dgm:spPr/>
      <dgm:t>
        <a:bodyPr/>
        <a:lstStyle/>
        <a:p>
          <a:r>
            <a:rPr lang="en-US" sz="1400" noProof="0" dirty="0"/>
            <a:t>Human rights defenders in environmental matters </a:t>
          </a:r>
          <a:r>
            <a:rPr lang="x-none" sz="1400" noProof="0"/>
            <a:t>(art</a:t>
          </a:r>
          <a:r>
            <a:rPr lang="x-none" sz="1400" noProof="0" dirty="0"/>
            <a:t>. 9)</a:t>
          </a:r>
        </a:p>
      </dgm:t>
    </dgm:pt>
    <dgm:pt modelId="{AADADAAB-CE93-41B9-B4DF-D30FC2230B0A}" type="parTrans" cxnId="{3E3811FE-93E3-490B-8036-FF3D31028D6D}">
      <dgm:prSet/>
      <dgm:spPr/>
      <dgm:t>
        <a:bodyPr/>
        <a:lstStyle/>
        <a:p>
          <a:endParaRPr lang="en-US"/>
        </a:p>
      </dgm:t>
    </dgm:pt>
    <dgm:pt modelId="{4A1A10F4-D968-4655-A752-4B67790CB59E}" type="sibTrans" cxnId="{3E3811FE-93E3-490B-8036-FF3D31028D6D}">
      <dgm:prSet/>
      <dgm:spPr/>
      <dgm:t>
        <a:bodyPr/>
        <a:lstStyle/>
        <a:p>
          <a:endParaRPr lang="en-US"/>
        </a:p>
      </dgm:t>
    </dgm:pt>
    <dgm:pt modelId="{E57DE5EB-4BAB-4529-A267-B6576CCFE6B7}">
      <dgm:prSet phldrT="[Text]" custT="1"/>
      <dgm:spPr/>
      <dgm:t>
        <a:bodyPr/>
        <a:lstStyle/>
        <a:p>
          <a:r>
            <a:rPr lang="en-US" sz="1400" noProof="0" dirty="0"/>
            <a:t>Fourth pillar</a:t>
          </a:r>
          <a:endParaRPr lang="x-none" sz="1400" noProof="0" dirty="0"/>
        </a:p>
      </dgm:t>
    </dgm:pt>
    <dgm:pt modelId="{EE06F1B6-6C7C-40E7-995D-5C28B3852273}" type="parTrans" cxnId="{87DC743C-FEAF-462C-AAD3-0C28EF06E8E7}">
      <dgm:prSet/>
      <dgm:spPr/>
      <dgm:t>
        <a:bodyPr/>
        <a:lstStyle/>
        <a:p>
          <a:endParaRPr lang="en-US"/>
        </a:p>
      </dgm:t>
    </dgm:pt>
    <dgm:pt modelId="{E69876EB-E12F-4049-AD72-C225BF91F04F}" type="sibTrans" cxnId="{87DC743C-FEAF-462C-AAD3-0C28EF06E8E7}">
      <dgm:prSet/>
      <dgm:spPr/>
      <dgm:t>
        <a:bodyPr/>
        <a:lstStyle/>
        <a:p>
          <a:endParaRPr lang="en-US"/>
        </a:p>
      </dgm:t>
    </dgm:pt>
    <dgm:pt modelId="{C1184638-E4D0-46EB-A397-F20B7463F589}" type="pres">
      <dgm:prSet presAssocID="{0B42C9B9-70B4-4829-A207-2FD7B5A8798F}" presName="Name0" presStyleCnt="0">
        <dgm:presLayoutVars>
          <dgm:dir/>
          <dgm:animLvl val="lvl"/>
          <dgm:resizeHandles val="exact"/>
        </dgm:presLayoutVars>
      </dgm:prSet>
      <dgm:spPr/>
    </dgm:pt>
    <dgm:pt modelId="{6976BC0D-1D8C-4443-AF3F-00A934F3D727}" type="pres">
      <dgm:prSet presAssocID="{FF73D2C3-8F72-4896-8DD8-3CAC2A667E7B}" presName="compositeNode" presStyleCnt="0">
        <dgm:presLayoutVars>
          <dgm:bulletEnabled val="1"/>
        </dgm:presLayoutVars>
      </dgm:prSet>
      <dgm:spPr/>
    </dgm:pt>
    <dgm:pt modelId="{73078436-35ED-490C-B08D-EBACFBCE6218}" type="pres">
      <dgm:prSet presAssocID="{FF73D2C3-8F72-4896-8DD8-3CAC2A667E7B}" presName="bgRect" presStyleLbl="node1" presStyleIdx="0" presStyleCnt="4"/>
      <dgm:spPr/>
    </dgm:pt>
    <dgm:pt modelId="{0D5A09EE-4BBE-4964-A7D5-9B851E2C1FCE}" type="pres">
      <dgm:prSet presAssocID="{FF73D2C3-8F72-4896-8DD8-3CAC2A667E7B}" presName="parentNode" presStyleLbl="node1" presStyleIdx="0" presStyleCnt="4">
        <dgm:presLayoutVars>
          <dgm:chMax val="0"/>
          <dgm:bulletEnabled val="1"/>
        </dgm:presLayoutVars>
      </dgm:prSet>
      <dgm:spPr/>
    </dgm:pt>
    <dgm:pt modelId="{1BDA9A3F-7F3F-423D-B3A6-A4587146AFC0}" type="pres">
      <dgm:prSet presAssocID="{FF73D2C3-8F72-4896-8DD8-3CAC2A667E7B}" presName="childNode" presStyleLbl="node1" presStyleIdx="0" presStyleCnt="4">
        <dgm:presLayoutVars>
          <dgm:bulletEnabled val="1"/>
        </dgm:presLayoutVars>
      </dgm:prSet>
      <dgm:spPr/>
    </dgm:pt>
    <dgm:pt modelId="{BF113E78-A7EE-40DD-88B8-6FD1D3ABAF75}" type="pres">
      <dgm:prSet presAssocID="{28DB515C-4F6D-48F3-900B-D8245C3F0831}" presName="hSp" presStyleCnt="0"/>
      <dgm:spPr/>
    </dgm:pt>
    <dgm:pt modelId="{A866DCFD-93E1-4E05-AB4D-80DA3E85F5BC}" type="pres">
      <dgm:prSet presAssocID="{28DB515C-4F6D-48F3-900B-D8245C3F0831}" presName="vProcSp" presStyleCnt="0"/>
      <dgm:spPr/>
    </dgm:pt>
    <dgm:pt modelId="{AF7D1D69-5BBE-4AE8-BCBC-58A418958A25}" type="pres">
      <dgm:prSet presAssocID="{28DB515C-4F6D-48F3-900B-D8245C3F0831}" presName="vSp1" presStyleCnt="0"/>
      <dgm:spPr/>
    </dgm:pt>
    <dgm:pt modelId="{20FCB5BB-7FD9-4FED-AA9E-8C44481F9DC6}" type="pres">
      <dgm:prSet presAssocID="{28DB515C-4F6D-48F3-900B-D8245C3F0831}" presName="simulatedConn" presStyleLbl="solidFgAcc1" presStyleIdx="0" presStyleCnt="3"/>
      <dgm:spPr/>
    </dgm:pt>
    <dgm:pt modelId="{3B5288A9-F5E2-4C03-BE5B-6A74C98E829F}" type="pres">
      <dgm:prSet presAssocID="{28DB515C-4F6D-48F3-900B-D8245C3F0831}" presName="vSp2" presStyleCnt="0"/>
      <dgm:spPr/>
    </dgm:pt>
    <dgm:pt modelId="{F23E83BA-D44C-48C3-BF42-0D982A4F6358}" type="pres">
      <dgm:prSet presAssocID="{28DB515C-4F6D-48F3-900B-D8245C3F0831}" presName="sibTrans" presStyleCnt="0"/>
      <dgm:spPr/>
    </dgm:pt>
    <dgm:pt modelId="{FA811CD2-9E19-4BBB-BB07-4F59E55600CF}" type="pres">
      <dgm:prSet presAssocID="{BEA29B4A-A6D9-4DFF-893E-16FE27BAF7E8}" presName="compositeNode" presStyleCnt="0">
        <dgm:presLayoutVars>
          <dgm:bulletEnabled val="1"/>
        </dgm:presLayoutVars>
      </dgm:prSet>
      <dgm:spPr/>
    </dgm:pt>
    <dgm:pt modelId="{DBB88E42-5E83-4652-8A9C-37F2A9A62721}" type="pres">
      <dgm:prSet presAssocID="{BEA29B4A-A6D9-4DFF-893E-16FE27BAF7E8}" presName="bgRect" presStyleLbl="node1" presStyleIdx="1" presStyleCnt="4" custScaleX="123528"/>
      <dgm:spPr/>
    </dgm:pt>
    <dgm:pt modelId="{174EB3DD-7C6F-4229-A05B-D8F6F754EDC9}" type="pres">
      <dgm:prSet presAssocID="{BEA29B4A-A6D9-4DFF-893E-16FE27BAF7E8}" presName="parentNode" presStyleLbl="node1" presStyleIdx="1" presStyleCnt="4">
        <dgm:presLayoutVars>
          <dgm:chMax val="0"/>
          <dgm:bulletEnabled val="1"/>
        </dgm:presLayoutVars>
      </dgm:prSet>
      <dgm:spPr/>
    </dgm:pt>
    <dgm:pt modelId="{FB4EB6F4-2304-4E91-A2D9-05BA81031C36}" type="pres">
      <dgm:prSet presAssocID="{BEA29B4A-A6D9-4DFF-893E-16FE27BAF7E8}" presName="childNode" presStyleLbl="node1" presStyleIdx="1" presStyleCnt="4">
        <dgm:presLayoutVars>
          <dgm:bulletEnabled val="1"/>
        </dgm:presLayoutVars>
      </dgm:prSet>
      <dgm:spPr/>
    </dgm:pt>
    <dgm:pt modelId="{9FAC2BD4-F621-409A-BD4D-45C8F64901AA}" type="pres">
      <dgm:prSet presAssocID="{8DE31D5F-B90B-4AEE-963D-23FD8FBCF405}" presName="hSp" presStyleCnt="0"/>
      <dgm:spPr/>
    </dgm:pt>
    <dgm:pt modelId="{930777CB-EF0B-420E-8B02-16D0F4FE9BD7}" type="pres">
      <dgm:prSet presAssocID="{8DE31D5F-B90B-4AEE-963D-23FD8FBCF405}" presName="vProcSp" presStyleCnt="0"/>
      <dgm:spPr/>
    </dgm:pt>
    <dgm:pt modelId="{15DF75AB-7729-4381-AB7F-4AAEA170ACBA}" type="pres">
      <dgm:prSet presAssocID="{8DE31D5F-B90B-4AEE-963D-23FD8FBCF405}" presName="vSp1" presStyleCnt="0"/>
      <dgm:spPr/>
    </dgm:pt>
    <dgm:pt modelId="{5B2E46EF-BFC7-49EC-B9C4-6C0B7568A5ED}" type="pres">
      <dgm:prSet presAssocID="{8DE31D5F-B90B-4AEE-963D-23FD8FBCF405}" presName="simulatedConn" presStyleLbl="solidFgAcc1" presStyleIdx="1" presStyleCnt="3"/>
      <dgm:spPr/>
    </dgm:pt>
    <dgm:pt modelId="{3BEA78EE-2AFB-43A5-A93F-AC6F2310B530}" type="pres">
      <dgm:prSet presAssocID="{8DE31D5F-B90B-4AEE-963D-23FD8FBCF405}" presName="vSp2" presStyleCnt="0"/>
      <dgm:spPr/>
    </dgm:pt>
    <dgm:pt modelId="{12C99738-8465-4870-80D8-05036E3BA6EA}" type="pres">
      <dgm:prSet presAssocID="{8DE31D5F-B90B-4AEE-963D-23FD8FBCF405}" presName="sibTrans" presStyleCnt="0"/>
      <dgm:spPr/>
    </dgm:pt>
    <dgm:pt modelId="{DB129D29-837A-417F-B930-C3F0941CB46D}" type="pres">
      <dgm:prSet presAssocID="{4837EE1F-D1B4-4D75-AD2D-FBCBE89E95C1}" presName="compositeNode" presStyleCnt="0">
        <dgm:presLayoutVars>
          <dgm:bulletEnabled val="1"/>
        </dgm:presLayoutVars>
      </dgm:prSet>
      <dgm:spPr/>
    </dgm:pt>
    <dgm:pt modelId="{109D95DC-76F9-4534-984D-255D22A82502}" type="pres">
      <dgm:prSet presAssocID="{4837EE1F-D1B4-4D75-AD2D-FBCBE89E95C1}" presName="bgRect" presStyleLbl="node1" presStyleIdx="2" presStyleCnt="4"/>
      <dgm:spPr/>
    </dgm:pt>
    <dgm:pt modelId="{8E158045-1276-489B-804F-3C0E091C22C4}" type="pres">
      <dgm:prSet presAssocID="{4837EE1F-D1B4-4D75-AD2D-FBCBE89E95C1}" presName="parentNode" presStyleLbl="node1" presStyleIdx="2" presStyleCnt="4">
        <dgm:presLayoutVars>
          <dgm:chMax val="0"/>
          <dgm:bulletEnabled val="1"/>
        </dgm:presLayoutVars>
      </dgm:prSet>
      <dgm:spPr/>
    </dgm:pt>
    <dgm:pt modelId="{49A102B1-E91C-4E04-A548-34C19FBBCC5F}" type="pres">
      <dgm:prSet presAssocID="{4837EE1F-D1B4-4D75-AD2D-FBCBE89E95C1}" presName="childNode" presStyleLbl="node1" presStyleIdx="2" presStyleCnt="4">
        <dgm:presLayoutVars>
          <dgm:bulletEnabled val="1"/>
        </dgm:presLayoutVars>
      </dgm:prSet>
      <dgm:spPr/>
    </dgm:pt>
    <dgm:pt modelId="{D4C4B611-9589-41C3-8080-F367C7812F9D}" type="pres">
      <dgm:prSet presAssocID="{2F254073-7F87-4E35-BCF1-F6AFEAB48189}" presName="hSp" presStyleCnt="0"/>
      <dgm:spPr/>
    </dgm:pt>
    <dgm:pt modelId="{6A3E23E5-BD5A-4354-A427-4FA4812D39DF}" type="pres">
      <dgm:prSet presAssocID="{2F254073-7F87-4E35-BCF1-F6AFEAB48189}" presName="vProcSp" presStyleCnt="0"/>
      <dgm:spPr/>
    </dgm:pt>
    <dgm:pt modelId="{6B979AAB-691F-47A5-B095-28E20BD20F8D}" type="pres">
      <dgm:prSet presAssocID="{2F254073-7F87-4E35-BCF1-F6AFEAB48189}" presName="vSp1" presStyleCnt="0"/>
      <dgm:spPr/>
    </dgm:pt>
    <dgm:pt modelId="{42EDFAD9-9F0B-4D23-9F74-B3DBD22CA46B}" type="pres">
      <dgm:prSet presAssocID="{2F254073-7F87-4E35-BCF1-F6AFEAB48189}" presName="simulatedConn" presStyleLbl="solidFgAcc1" presStyleIdx="2" presStyleCnt="3"/>
      <dgm:spPr/>
    </dgm:pt>
    <dgm:pt modelId="{3AC0C03D-3C16-4F5E-8A8C-0CA24D0311EA}" type="pres">
      <dgm:prSet presAssocID="{2F254073-7F87-4E35-BCF1-F6AFEAB48189}" presName="vSp2" presStyleCnt="0"/>
      <dgm:spPr/>
    </dgm:pt>
    <dgm:pt modelId="{D5CFE43D-D8B7-4F19-AEB2-24038E0156D3}" type="pres">
      <dgm:prSet presAssocID="{2F254073-7F87-4E35-BCF1-F6AFEAB48189}" presName="sibTrans" presStyleCnt="0"/>
      <dgm:spPr/>
    </dgm:pt>
    <dgm:pt modelId="{37EF8108-3155-4986-9A1A-09E6D2661772}" type="pres">
      <dgm:prSet presAssocID="{E57DE5EB-4BAB-4529-A267-B6576CCFE6B7}" presName="compositeNode" presStyleCnt="0">
        <dgm:presLayoutVars>
          <dgm:bulletEnabled val="1"/>
        </dgm:presLayoutVars>
      </dgm:prSet>
      <dgm:spPr/>
    </dgm:pt>
    <dgm:pt modelId="{8CB10BE0-93E4-4E8E-973F-2C5E743A79D7}" type="pres">
      <dgm:prSet presAssocID="{E57DE5EB-4BAB-4529-A267-B6576CCFE6B7}" presName="bgRect" presStyleLbl="node1" presStyleIdx="3" presStyleCnt="4"/>
      <dgm:spPr/>
    </dgm:pt>
    <dgm:pt modelId="{6DC95AB3-C732-4066-AAEB-026F1A5ECB71}" type="pres">
      <dgm:prSet presAssocID="{E57DE5EB-4BAB-4529-A267-B6576CCFE6B7}" presName="parentNode" presStyleLbl="node1" presStyleIdx="3" presStyleCnt="4">
        <dgm:presLayoutVars>
          <dgm:chMax val="0"/>
          <dgm:bulletEnabled val="1"/>
        </dgm:presLayoutVars>
      </dgm:prSet>
      <dgm:spPr/>
    </dgm:pt>
    <dgm:pt modelId="{C4902383-C964-4CD9-9A84-FE8F3171A878}" type="pres">
      <dgm:prSet presAssocID="{E57DE5EB-4BAB-4529-A267-B6576CCFE6B7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B44EE507-76ED-415B-A3F4-D19C41AEA9A3}" type="presOf" srcId="{EAA7EF15-AACE-4222-B9BD-8B23CAB2EFD0}" destId="{49A102B1-E91C-4E04-A548-34C19FBBCC5F}" srcOrd="0" destOrd="0" presId="urn:microsoft.com/office/officeart/2005/8/layout/hProcess7#1"/>
    <dgm:cxn modelId="{3BFF5C09-0686-4A7E-9807-64C55ED122E8}" type="presOf" srcId="{4837EE1F-D1B4-4D75-AD2D-FBCBE89E95C1}" destId="{8E158045-1276-489B-804F-3C0E091C22C4}" srcOrd="1" destOrd="0" presId="urn:microsoft.com/office/officeart/2005/8/layout/hProcess7#1"/>
    <dgm:cxn modelId="{E050B80A-2585-4CF2-815E-8FEB65395CB7}" type="presOf" srcId="{E566DAF3-B4B1-4774-BF9D-89C0275405D8}" destId="{1BDA9A3F-7F3F-423D-B3A6-A4587146AFC0}" srcOrd="0" destOrd="0" presId="urn:microsoft.com/office/officeart/2005/8/layout/hProcess7#1"/>
    <dgm:cxn modelId="{91371E10-A6B4-4F45-A71F-9A9FA81C3048}" type="presOf" srcId="{FF73D2C3-8F72-4896-8DD8-3CAC2A667E7B}" destId="{0D5A09EE-4BBE-4964-A7D5-9B851E2C1FCE}" srcOrd="1" destOrd="0" presId="urn:microsoft.com/office/officeart/2005/8/layout/hProcess7#1"/>
    <dgm:cxn modelId="{E4BFDB24-DFB2-4034-8874-9BC0D8A70D2D}" type="presOf" srcId="{FF73D2C3-8F72-4896-8DD8-3CAC2A667E7B}" destId="{73078436-35ED-490C-B08D-EBACFBCE6218}" srcOrd="0" destOrd="0" presId="urn:microsoft.com/office/officeart/2005/8/layout/hProcess7#1"/>
    <dgm:cxn modelId="{4D6B1126-FE5D-4AE4-BC80-CFB00D4E0187}" type="presOf" srcId="{E57DE5EB-4BAB-4529-A267-B6576CCFE6B7}" destId="{6DC95AB3-C732-4066-AAEB-026F1A5ECB71}" srcOrd="1" destOrd="0" presId="urn:microsoft.com/office/officeart/2005/8/layout/hProcess7#1"/>
    <dgm:cxn modelId="{D1271227-8DDF-46A8-BF91-BAFEFAB976A7}" type="presOf" srcId="{0B42C9B9-70B4-4829-A207-2FD7B5A8798F}" destId="{C1184638-E4D0-46EB-A397-F20B7463F589}" srcOrd="0" destOrd="0" presId="urn:microsoft.com/office/officeart/2005/8/layout/hProcess7#1"/>
    <dgm:cxn modelId="{45E5ED2C-0CAC-4638-898A-DF3F9AD929E7}" type="presOf" srcId="{BEA29B4A-A6D9-4DFF-893E-16FE27BAF7E8}" destId="{174EB3DD-7C6F-4229-A05B-D8F6F754EDC9}" srcOrd="1" destOrd="0" presId="urn:microsoft.com/office/officeart/2005/8/layout/hProcess7#1"/>
    <dgm:cxn modelId="{87DC743C-FEAF-462C-AAD3-0C28EF06E8E7}" srcId="{0B42C9B9-70B4-4829-A207-2FD7B5A8798F}" destId="{E57DE5EB-4BAB-4529-A267-B6576CCFE6B7}" srcOrd="3" destOrd="0" parTransId="{EE06F1B6-6C7C-40E7-995D-5C28B3852273}" sibTransId="{E69876EB-E12F-4049-AD72-C225BF91F04F}"/>
    <dgm:cxn modelId="{D8F23D5D-2CFB-454B-8D90-A37C158FDDD3}" srcId="{FF73D2C3-8F72-4896-8DD8-3CAC2A667E7B}" destId="{E566DAF3-B4B1-4774-BF9D-89C0275405D8}" srcOrd="0" destOrd="0" parTransId="{E8C53B6B-EBE7-4002-9C74-132B8EFD681B}" sibTransId="{BEA7CD5F-E5C0-4684-BACF-A0DBCF725C96}"/>
    <dgm:cxn modelId="{3E108260-E335-4749-A7C7-BB9DC22686D4}" type="presOf" srcId="{D236A850-DA15-46C6-8E01-AD5C4FE81613}" destId="{C4902383-C964-4CD9-9A84-FE8F3171A878}" srcOrd="0" destOrd="0" presId="urn:microsoft.com/office/officeart/2005/8/layout/hProcess7#1"/>
    <dgm:cxn modelId="{EBAA1647-7857-48CD-A4A6-E35B368C5FC6}" type="presOf" srcId="{3B20B2E8-3089-4FB2-9076-5119ECF12D11}" destId="{FB4EB6F4-2304-4E91-A2D9-05BA81031C36}" srcOrd="0" destOrd="0" presId="urn:microsoft.com/office/officeart/2005/8/layout/hProcess7#1"/>
    <dgm:cxn modelId="{2EAAA37F-D52A-425C-B65D-C94669F1906F}" srcId="{0B42C9B9-70B4-4829-A207-2FD7B5A8798F}" destId="{BEA29B4A-A6D9-4DFF-893E-16FE27BAF7E8}" srcOrd="1" destOrd="0" parTransId="{D8791F0A-8E9B-408B-B971-9E8EAC9C523C}" sibTransId="{8DE31D5F-B90B-4AEE-963D-23FD8FBCF405}"/>
    <dgm:cxn modelId="{41A31D81-4522-41AC-BAA1-41D8C22FC977}" type="presOf" srcId="{4837EE1F-D1B4-4D75-AD2D-FBCBE89E95C1}" destId="{109D95DC-76F9-4534-984D-255D22A82502}" srcOrd="0" destOrd="0" presId="urn:microsoft.com/office/officeart/2005/8/layout/hProcess7#1"/>
    <dgm:cxn modelId="{5AF3CC8E-2500-411A-893B-5BB3EAF0CDD1}" srcId="{BEA29B4A-A6D9-4DFF-893E-16FE27BAF7E8}" destId="{3B20B2E8-3089-4FB2-9076-5119ECF12D11}" srcOrd="0" destOrd="0" parTransId="{01EB1B44-6180-44F1-9908-D237885F538A}" sibTransId="{9E79909B-2A22-4213-856F-8459AC2EBFAD}"/>
    <dgm:cxn modelId="{0D75AA9B-86AF-436D-9407-FB319A3162D1}" type="presOf" srcId="{E57DE5EB-4BAB-4529-A267-B6576CCFE6B7}" destId="{8CB10BE0-93E4-4E8E-973F-2C5E743A79D7}" srcOrd="0" destOrd="0" presId="urn:microsoft.com/office/officeart/2005/8/layout/hProcess7#1"/>
    <dgm:cxn modelId="{3FC362CB-2BBB-40AC-B54E-5FF97EC825A3}" type="presOf" srcId="{BEA29B4A-A6D9-4DFF-893E-16FE27BAF7E8}" destId="{DBB88E42-5E83-4652-8A9C-37F2A9A62721}" srcOrd="0" destOrd="0" presId="urn:microsoft.com/office/officeart/2005/8/layout/hProcess7#1"/>
    <dgm:cxn modelId="{CB41F2D6-8FE7-49EA-886C-4E0411B48E5E}" srcId="{4837EE1F-D1B4-4D75-AD2D-FBCBE89E95C1}" destId="{EAA7EF15-AACE-4222-B9BD-8B23CAB2EFD0}" srcOrd="0" destOrd="0" parTransId="{B1C37976-6F6A-4BAD-ABF5-9E0286F4D466}" sibTransId="{15EF6F97-6881-49ED-A40A-F80532A12E91}"/>
    <dgm:cxn modelId="{86A33BE5-A882-40C7-832A-AE4F9AD37B88}" srcId="{0B42C9B9-70B4-4829-A207-2FD7B5A8798F}" destId="{FF73D2C3-8F72-4896-8DD8-3CAC2A667E7B}" srcOrd="0" destOrd="0" parTransId="{10CF3C4B-FCA2-4571-9156-17D150EEAD13}" sibTransId="{28DB515C-4F6D-48F3-900B-D8245C3F0831}"/>
    <dgm:cxn modelId="{353650F1-1781-42C9-8DFB-03E30FE2EDAA}" srcId="{0B42C9B9-70B4-4829-A207-2FD7B5A8798F}" destId="{4837EE1F-D1B4-4D75-AD2D-FBCBE89E95C1}" srcOrd="2" destOrd="0" parTransId="{6FDE6FB1-629A-4ECC-953F-AF4E77618744}" sibTransId="{2F254073-7F87-4E35-BCF1-F6AFEAB48189}"/>
    <dgm:cxn modelId="{3E3811FE-93E3-490B-8036-FF3D31028D6D}" srcId="{E57DE5EB-4BAB-4529-A267-B6576CCFE6B7}" destId="{D236A850-DA15-46C6-8E01-AD5C4FE81613}" srcOrd="0" destOrd="0" parTransId="{AADADAAB-CE93-41B9-B4DF-D30FC2230B0A}" sibTransId="{4A1A10F4-D968-4655-A752-4B67790CB59E}"/>
    <dgm:cxn modelId="{51642B29-EB92-4E9E-825C-35786AAC6D8C}" type="presParOf" srcId="{C1184638-E4D0-46EB-A397-F20B7463F589}" destId="{6976BC0D-1D8C-4443-AF3F-00A934F3D727}" srcOrd="0" destOrd="0" presId="urn:microsoft.com/office/officeart/2005/8/layout/hProcess7#1"/>
    <dgm:cxn modelId="{8B290923-E700-4FA8-A24C-86BA2401557F}" type="presParOf" srcId="{6976BC0D-1D8C-4443-AF3F-00A934F3D727}" destId="{73078436-35ED-490C-B08D-EBACFBCE6218}" srcOrd="0" destOrd="0" presId="urn:microsoft.com/office/officeart/2005/8/layout/hProcess7#1"/>
    <dgm:cxn modelId="{3ABE99CA-376C-4276-85B6-4797064EC6AB}" type="presParOf" srcId="{6976BC0D-1D8C-4443-AF3F-00A934F3D727}" destId="{0D5A09EE-4BBE-4964-A7D5-9B851E2C1FCE}" srcOrd="1" destOrd="0" presId="urn:microsoft.com/office/officeart/2005/8/layout/hProcess7#1"/>
    <dgm:cxn modelId="{2EF2BA06-2E25-4848-90A1-6EFAB2F0ABCD}" type="presParOf" srcId="{6976BC0D-1D8C-4443-AF3F-00A934F3D727}" destId="{1BDA9A3F-7F3F-423D-B3A6-A4587146AFC0}" srcOrd="2" destOrd="0" presId="urn:microsoft.com/office/officeart/2005/8/layout/hProcess7#1"/>
    <dgm:cxn modelId="{78B45BBD-F341-4B72-B156-A87530AF1F98}" type="presParOf" srcId="{C1184638-E4D0-46EB-A397-F20B7463F589}" destId="{BF113E78-A7EE-40DD-88B8-6FD1D3ABAF75}" srcOrd="1" destOrd="0" presId="urn:microsoft.com/office/officeart/2005/8/layout/hProcess7#1"/>
    <dgm:cxn modelId="{B711C9B5-DE8C-4BEB-8FFC-2A0E83E14509}" type="presParOf" srcId="{C1184638-E4D0-46EB-A397-F20B7463F589}" destId="{A866DCFD-93E1-4E05-AB4D-80DA3E85F5BC}" srcOrd="2" destOrd="0" presId="urn:microsoft.com/office/officeart/2005/8/layout/hProcess7#1"/>
    <dgm:cxn modelId="{9D41A0FF-4E8D-4BF7-95FC-E7E4CAF39DA2}" type="presParOf" srcId="{A866DCFD-93E1-4E05-AB4D-80DA3E85F5BC}" destId="{AF7D1D69-5BBE-4AE8-BCBC-58A418958A25}" srcOrd="0" destOrd="0" presId="urn:microsoft.com/office/officeart/2005/8/layout/hProcess7#1"/>
    <dgm:cxn modelId="{2BBACCF3-84D2-4528-A769-3E14E6BA372F}" type="presParOf" srcId="{A866DCFD-93E1-4E05-AB4D-80DA3E85F5BC}" destId="{20FCB5BB-7FD9-4FED-AA9E-8C44481F9DC6}" srcOrd="1" destOrd="0" presId="urn:microsoft.com/office/officeart/2005/8/layout/hProcess7#1"/>
    <dgm:cxn modelId="{9B6CE70E-B919-47B8-84BB-F974D4740B3B}" type="presParOf" srcId="{A866DCFD-93E1-4E05-AB4D-80DA3E85F5BC}" destId="{3B5288A9-F5E2-4C03-BE5B-6A74C98E829F}" srcOrd="2" destOrd="0" presId="urn:microsoft.com/office/officeart/2005/8/layout/hProcess7#1"/>
    <dgm:cxn modelId="{D3B03F0B-7362-4EF2-856E-5A9EB5FFF760}" type="presParOf" srcId="{C1184638-E4D0-46EB-A397-F20B7463F589}" destId="{F23E83BA-D44C-48C3-BF42-0D982A4F6358}" srcOrd="3" destOrd="0" presId="urn:microsoft.com/office/officeart/2005/8/layout/hProcess7#1"/>
    <dgm:cxn modelId="{9E5EF65B-5A9B-4AAB-8F37-71474B747882}" type="presParOf" srcId="{C1184638-E4D0-46EB-A397-F20B7463F589}" destId="{FA811CD2-9E19-4BBB-BB07-4F59E55600CF}" srcOrd="4" destOrd="0" presId="urn:microsoft.com/office/officeart/2005/8/layout/hProcess7#1"/>
    <dgm:cxn modelId="{2EE9FF4F-F9CE-4592-9B47-925BDE4375BD}" type="presParOf" srcId="{FA811CD2-9E19-4BBB-BB07-4F59E55600CF}" destId="{DBB88E42-5E83-4652-8A9C-37F2A9A62721}" srcOrd="0" destOrd="0" presId="urn:microsoft.com/office/officeart/2005/8/layout/hProcess7#1"/>
    <dgm:cxn modelId="{336B0D82-BB73-4B55-8DA3-D8B6FD796C39}" type="presParOf" srcId="{FA811CD2-9E19-4BBB-BB07-4F59E55600CF}" destId="{174EB3DD-7C6F-4229-A05B-D8F6F754EDC9}" srcOrd="1" destOrd="0" presId="urn:microsoft.com/office/officeart/2005/8/layout/hProcess7#1"/>
    <dgm:cxn modelId="{E6CA72CA-541A-4E78-BC83-A517183526EC}" type="presParOf" srcId="{FA811CD2-9E19-4BBB-BB07-4F59E55600CF}" destId="{FB4EB6F4-2304-4E91-A2D9-05BA81031C36}" srcOrd="2" destOrd="0" presId="urn:microsoft.com/office/officeart/2005/8/layout/hProcess7#1"/>
    <dgm:cxn modelId="{55460BEE-CDFE-414B-B502-B9D2FB9189CD}" type="presParOf" srcId="{C1184638-E4D0-46EB-A397-F20B7463F589}" destId="{9FAC2BD4-F621-409A-BD4D-45C8F64901AA}" srcOrd="5" destOrd="0" presId="urn:microsoft.com/office/officeart/2005/8/layout/hProcess7#1"/>
    <dgm:cxn modelId="{61AA85DF-FF81-4749-970D-D477C82AE0C0}" type="presParOf" srcId="{C1184638-E4D0-46EB-A397-F20B7463F589}" destId="{930777CB-EF0B-420E-8B02-16D0F4FE9BD7}" srcOrd="6" destOrd="0" presId="urn:microsoft.com/office/officeart/2005/8/layout/hProcess7#1"/>
    <dgm:cxn modelId="{82F71B62-0AFE-488E-A5F8-596C4F30A18A}" type="presParOf" srcId="{930777CB-EF0B-420E-8B02-16D0F4FE9BD7}" destId="{15DF75AB-7729-4381-AB7F-4AAEA170ACBA}" srcOrd="0" destOrd="0" presId="urn:microsoft.com/office/officeart/2005/8/layout/hProcess7#1"/>
    <dgm:cxn modelId="{90DC0DD4-0F60-451A-9DB0-E36C2F64FF2A}" type="presParOf" srcId="{930777CB-EF0B-420E-8B02-16D0F4FE9BD7}" destId="{5B2E46EF-BFC7-49EC-B9C4-6C0B7568A5ED}" srcOrd="1" destOrd="0" presId="urn:microsoft.com/office/officeart/2005/8/layout/hProcess7#1"/>
    <dgm:cxn modelId="{30D1B10A-C97C-4074-8329-042F6E7D9FFF}" type="presParOf" srcId="{930777CB-EF0B-420E-8B02-16D0F4FE9BD7}" destId="{3BEA78EE-2AFB-43A5-A93F-AC6F2310B530}" srcOrd="2" destOrd="0" presId="urn:microsoft.com/office/officeart/2005/8/layout/hProcess7#1"/>
    <dgm:cxn modelId="{BE0A9073-466F-40C5-ABC1-A0B4AD611260}" type="presParOf" srcId="{C1184638-E4D0-46EB-A397-F20B7463F589}" destId="{12C99738-8465-4870-80D8-05036E3BA6EA}" srcOrd="7" destOrd="0" presId="urn:microsoft.com/office/officeart/2005/8/layout/hProcess7#1"/>
    <dgm:cxn modelId="{AECFE091-64BC-4D84-B661-9E4CAD1D7D61}" type="presParOf" srcId="{C1184638-E4D0-46EB-A397-F20B7463F589}" destId="{DB129D29-837A-417F-B930-C3F0941CB46D}" srcOrd="8" destOrd="0" presId="urn:microsoft.com/office/officeart/2005/8/layout/hProcess7#1"/>
    <dgm:cxn modelId="{F19BC8BD-CBE1-4800-969C-8196458FCF71}" type="presParOf" srcId="{DB129D29-837A-417F-B930-C3F0941CB46D}" destId="{109D95DC-76F9-4534-984D-255D22A82502}" srcOrd="0" destOrd="0" presId="urn:microsoft.com/office/officeart/2005/8/layout/hProcess7#1"/>
    <dgm:cxn modelId="{71A28100-DBE3-43A0-BBDE-B101A3825644}" type="presParOf" srcId="{DB129D29-837A-417F-B930-C3F0941CB46D}" destId="{8E158045-1276-489B-804F-3C0E091C22C4}" srcOrd="1" destOrd="0" presId="urn:microsoft.com/office/officeart/2005/8/layout/hProcess7#1"/>
    <dgm:cxn modelId="{FA794D27-154C-46F4-B78D-DC9424CEF627}" type="presParOf" srcId="{DB129D29-837A-417F-B930-C3F0941CB46D}" destId="{49A102B1-E91C-4E04-A548-34C19FBBCC5F}" srcOrd="2" destOrd="0" presId="urn:microsoft.com/office/officeart/2005/8/layout/hProcess7#1"/>
    <dgm:cxn modelId="{B7397B50-C8D2-4EC3-96A4-F3D2E68ED489}" type="presParOf" srcId="{C1184638-E4D0-46EB-A397-F20B7463F589}" destId="{D4C4B611-9589-41C3-8080-F367C7812F9D}" srcOrd="9" destOrd="0" presId="urn:microsoft.com/office/officeart/2005/8/layout/hProcess7#1"/>
    <dgm:cxn modelId="{C12B8350-DA91-4FB5-BF77-D55C36BF0A07}" type="presParOf" srcId="{C1184638-E4D0-46EB-A397-F20B7463F589}" destId="{6A3E23E5-BD5A-4354-A427-4FA4812D39DF}" srcOrd="10" destOrd="0" presId="urn:microsoft.com/office/officeart/2005/8/layout/hProcess7#1"/>
    <dgm:cxn modelId="{6476314E-21A4-4753-815A-FAFB817B4741}" type="presParOf" srcId="{6A3E23E5-BD5A-4354-A427-4FA4812D39DF}" destId="{6B979AAB-691F-47A5-B095-28E20BD20F8D}" srcOrd="0" destOrd="0" presId="urn:microsoft.com/office/officeart/2005/8/layout/hProcess7#1"/>
    <dgm:cxn modelId="{F29C8B75-740C-46C1-9B81-1E2211AE70ED}" type="presParOf" srcId="{6A3E23E5-BD5A-4354-A427-4FA4812D39DF}" destId="{42EDFAD9-9F0B-4D23-9F74-B3DBD22CA46B}" srcOrd="1" destOrd="0" presId="urn:microsoft.com/office/officeart/2005/8/layout/hProcess7#1"/>
    <dgm:cxn modelId="{D25AC1F9-1951-4A56-B8D2-7385A0AC4AB5}" type="presParOf" srcId="{6A3E23E5-BD5A-4354-A427-4FA4812D39DF}" destId="{3AC0C03D-3C16-4F5E-8A8C-0CA24D0311EA}" srcOrd="2" destOrd="0" presId="urn:microsoft.com/office/officeart/2005/8/layout/hProcess7#1"/>
    <dgm:cxn modelId="{DB3C7F36-A467-471C-BA22-3E9AA62C7272}" type="presParOf" srcId="{C1184638-E4D0-46EB-A397-F20B7463F589}" destId="{D5CFE43D-D8B7-4F19-AEB2-24038E0156D3}" srcOrd="11" destOrd="0" presId="urn:microsoft.com/office/officeart/2005/8/layout/hProcess7#1"/>
    <dgm:cxn modelId="{1F7FDB0F-3CC8-40EC-BD84-8CB5903B76DB}" type="presParOf" srcId="{C1184638-E4D0-46EB-A397-F20B7463F589}" destId="{37EF8108-3155-4986-9A1A-09E6D2661772}" srcOrd="12" destOrd="0" presId="urn:microsoft.com/office/officeart/2005/8/layout/hProcess7#1"/>
    <dgm:cxn modelId="{8A6ACF5A-378B-44BC-84B9-FC9ED13CBC7F}" type="presParOf" srcId="{37EF8108-3155-4986-9A1A-09E6D2661772}" destId="{8CB10BE0-93E4-4E8E-973F-2C5E743A79D7}" srcOrd="0" destOrd="0" presId="urn:microsoft.com/office/officeart/2005/8/layout/hProcess7#1"/>
    <dgm:cxn modelId="{6A9681F1-0BE7-4467-99C2-1E517D4CF830}" type="presParOf" srcId="{37EF8108-3155-4986-9A1A-09E6D2661772}" destId="{6DC95AB3-C732-4066-AAEB-026F1A5ECB71}" srcOrd="1" destOrd="0" presId="urn:microsoft.com/office/officeart/2005/8/layout/hProcess7#1"/>
    <dgm:cxn modelId="{139343B6-4018-428E-9A32-C443EA37B312}" type="presParOf" srcId="{37EF8108-3155-4986-9A1A-09E6D2661772}" destId="{C4902383-C964-4CD9-9A84-FE8F3171A878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78436-35ED-490C-B08D-EBACFBCE6218}">
      <dsp:nvSpPr>
        <dsp:cNvPr id="0" name=""/>
        <dsp:cNvSpPr/>
      </dsp:nvSpPr>
      <dsp:spPr>
        <a:xfrm>
          <a:off x="2651" y="0"/>
          <a:ext cx="1604853" cy="1453077"/>
        </a:xfrm>
        <a:prstGeom prst="roundRect">
          <a:avLst>
            <a:gd name="adj" fmla="val 5000"/>
          </a:avLst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 dirty="0"/>
            <a:t>First pill</a:t>
          </a:r>
          <a:r>
            <a:rPr lang="x-none" sz="1400" kern="1200" noProof="0"/>
            <a:t>ar</a:t>
          </a:r>
          <a:endParaRPr lang="x-none" sz="1400" kern="1200" noProof="0" dirty="0"/>
        </a:p>
      </dsp:txBody>
      <dsp:txXfrm rot="16200000">
        <a:off x="-432625" y="435276"/>
        <a:ext cx="1191523" cy="320970"/>
      </dsp:txXfrm>
    </dsp:sp>
    <dsp:sp modelId="{1BDA9A3F-7F3F-423D-B3A6-A4587146AFC0}">
      <dsp:nvSpPr>
        <dsp:cNvPr id="0" name=""/>
        <dsp:cNvSpPr/>
      </dsp:nvSpPr>
      <dsp:spPr>
        <a:xfrm>
          <a:off x="323622" y="0"/>
          <a:ext cx="1195615" cy="1453077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400" kern="1200" noProof="0"/>
            <a:t>Acces</a:t>
          </a:r>
          <a:r>
            <a:rPr lang="en-US" sz="1400" kern="1200" noProof="0" dirty="0"/>
            <a:t>s to environmental information</a:t>
          </a:r>
          <a:r>
            <a:rPr lang="x-none" sz="1400" kern="1200" noProof="0"/>
            <a:t> </a:t>
          </a:r>
          <a:br>
            <a:rPr lang="x-none" sz="1400" kern="1200" noProof="0" dirty="0"/>
          </a:br>
          <a:r>
            <a:rPr lang="x-none" sz="1400" kern="1200" noProof="0" dirty="0"/>
            <a:t>(art. </a:t>
          </a:r>
          <a:r>
            <a:rPr lang="x-none" sz="1400" kern="1200" noProof="0"/>
            <a:t>5 </a:t>
          </a:r>
          <a:r>
            <a:rPr lang="en-US" sz="1400" kern="1200" noProof="0" dirty="0"/>
            <a:t>and</a:t>
          </a:r>
          <a:r>
            <a:rPr lang="x-none" sz="1400" kern="1200" noProof="0"/>
            <a:t> </a:t>
          </a:r>
          <a:r>
            <a:rPr lang="x-none" sz="1400" kern="1200" noProof="0" dirty="0"/>
            <a:t>6)</a:t>
          </a:r>
        </a:p>
      </dsp:txBody>
      <dsp:txXfrm>
        <a:off x="323622" y="0"/>
        <a:ext cx="1195615" cy="1453077"/>
      </dsp:txXfrm>
    </dsp:sp>
    <dsp:sp modelId="{DBB88E42-5E83-4652-8A9C-37F2A9A62721}">
      <dsp:nvSpPr>
        <dsp:cNvPr id="0" name=""/>
        <dsp:cNvSpPr/>
      </dsp:nvSpPr>
      <dsp:spPr>
        <a:xfrm>
          <a:off x="1663674" y="0"/>
          <a:ext cx="1982443" cy="145307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400" kern="1200" noProof="0"/>
            <a:t>S</a:t>
          </a:r>
          <a:r>
            <a:rPr lang="en-US" sz="1400" kern="1200" noProof="0" dirty="0" err="1"/>
            <a:t>econd</a:t>
          </a:r>
          <a:r>
            <a:rPr lang="x-none" sz="1400" kern="1200" noProof="0"/>
            <a:t> pi</a:t>
          </a:r>
          <a:r>
            <a:rPr lang="en-US" sz="1400" kern="1200" noProof="0" dirty="0"/>
            <a:t>l</a:t>
          </a:r>
          <a:r>
            <a:rPr lang="x-none" sz="1400" kern="1200" noProof="0"/>
            <a:t>lar</a:t>
          </a:r>
          <a:endParaRPr lang="x-none" sz="1400" kern="1200" noProof="0" dirty="0"/>
        </a:p>
      </dsp:txBody>
      <dsp:txXfrm rot="16200000">
        <a:off x="1266156" y="397517"/>
        <a:ext cx="1191523" cy="396488"/>
      </dsp:txXfrm>
    </dsp:sp>
    <dsp:sp modelId="{20FCB5BB-7FD9-4FED-AA9E-8C44481F9DC6}">
      <dsp:nvSpPr>
        <dsp:cNvPr id="0" name=""/>
        <dsp:cNvSpPr/>
      </dsp:nvSpPr>
      <dsp:spPr>
        <a:xfrm rot="5400000">
          <a:off x="1564864" y="1126035"/>
          <a:ext cx="213668" cy="24072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EB6F4-2304-4E91-A2D9-05BA81031C36}">
      <dsp:nvSpPr>
        <dsp:cNvPr id="0" name=""/>
        <dsp:cNvSpPr/>
      </dsp:nvSpPr>
      <dsp:spPr>
        <a:xfrm>
          <a:off x="2032787" y="0"/>
          <a:ext cx="1476920" cy="1453077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400" kern="1200" noProof="0"/>
            <a:t>P</a:t>
          </a:r>
          <a:r>
            <a:rPr lang="en-US" sz="1400" kern="1200" noProof="0" dirty="0" err="1"/>
            <a:t>ublic</a:t>
          </a:r>
          <a:r>
            <a:rPr lang="en-US" sz="1400" kern="1200" noProof="0" dirty="0"/>
            <a:t> participation in the environmental decision-making process </a:t>
          </a:r>
          <a:r>
            <a:rPr lang="x-none" sz="1400" kern="1200" noProof="0"/>
            <a:t>(art</a:t>
          </a:r>
          <a:r>
            <a:rPr lang="x-none" sz="1400" kern="1200" noProof="0" dirty="0"/>
            <a:t>. 7)</a:t>
          </a:r>
        </a:p>
      </dsp:txBody>
      <dsp:txXfrm>
        <a:off x="2032787" y="0"/>
        <a:ext cx="1476920" cy="1453077"/>
      </dsp:txXfrm>
    </dsp:sp>
    <dsp:sp modelId="{109D95DC-76F9-4534-984D-255D22A82502}">
      <dsp:nvSpPr>
        <dsp:cNvPr id="0" name=""/>
        <dsp:cNvSpPr/>
      </dsp:nvSpPr>
      <dsp:spPr>
        <a:xfrm>
          <a:off x="3702287" y="0"/>
          <a:ext cx="1604853" cy="145307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400" kern="1200" noProof="0"/>
            <a:t>T</a:t>
          </a:r>
          <a:r>
            <a:rPr lang="en-US" sz="1400" kern="1200" noProof="0" dirty="0" err="1"/>
            <a:t>hird</a:t>
          </a:r>
          <a:r>
            <a:rPr lang="en-US" sz="1400" kern="1200" noProof="0" dirty="0"/>
            <a:t> pillar</a:t>
          </a:r>
          <a:endParaRPr lang="x-none" sz="1400" kern="1200" noProof="0" dirty="0"/>
        </a:p>
      </dsp:txBody>
      <dsp:txXfrm rot="16200000">
        <a:off x="3267010" y="435276"/>
        <a:ext cx="1191523" cy="320970"/>
      </dsp:txXfrm>
    </dsp:sp>
    <dsp:sp modelId="{5B2E46EF-BFC7-49EC-B9C4-6C0B7568A5ED}">
      <dsp:nvSpPr>
        <dsp:cNvPr id="0" name=""/>
        <dsp:cNvSpPr/>
      </dsp:nvSpPr>
      <dsp:spPr>
        <a:xfrm rot="5400000">
          <a:off x="3603477" y="1126035"/>
          <a:ext cx="213668" cy="24072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A102B1-E91C-4E04-A548-34C19FBBCC5F}">
      <dsp:nvSpPr>
        <dsp:cNvPr id="0" name=""/>
        <dsp:cNvSpPr/>
      </dsp:nvSpPr>
      <dsp:spPr>
        <a:xfrm>
          <a:off x="4023257" y="0"/>
          <a:ext cx="1195615" cy="1453077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 dirty="0"/>
            <a:t>Access to justice</a:t>
          </a:r>
          <a:r>
            <a:rPr lang="x-none" sz="1400" kern="1200" noProof="0"/>
            <a:t> </a:t>
          </a:r>
          <a:br>
            <a:rPr lang="x-none" sz="1400" kern="1200" noProof="0" dirty="0"/>
          </a:br>
          <a:r>
            <a:rPr lang="x-none" sz="1400" kern="1200" noProof="0" dirty="0"/>
            <a:t>(art. 8)</a:t>
          </a:r>
        </a:p>
      </dsp:txBody>
      <dsp:txXfrm>
        <a:off x="4023257" y="0"/>
        <a:ext cx="1195615" cy="1453077"/>
      </dsp:txXfrm>
    </dsp:sp>
    <dsp:sp modelId="{8CB10BE0-93E4-4E8E-973F-2C5E743A79D7}">
      <dsp:nvSpPr>
        <dsp:cNvPr id="0" name=""/>
        <dsp:cNvSpPr/>
      </dsp:nvSpPr>
      <dsp:spPr>
        <a:xfrm>
          <a:off x="5363310" y="0"/>
          <a:ext cx="1604853" cy="145307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 dirty="0"/>
            <a:t>Fourth pillar</a:t>
          </a:r>
          <a:endParaRPr lang="x-none" sz="1400" kern="1200" noProof="0" dirty="0"/>
        </a:p>
      </dsp:txBody>
      <dsp:txXfrm rot="16200000">
        <a:off x="4928033" y="435276"/>
        <a:ext cx="1191523" cy="320970"/>
      </dsp:txXfrm>
    </dsp:sp>
    <dsp:sp modelId="{42EDFAD9-9F0B-4D23-9F74-B3DBD22CA46B}">
      <dsp:nvSpPr>
        <dsp:cNvPr id="0" name=""/>
        <dsp:cNvSpPr/>
      </dsp:nvSpPr>
      <dsp:spPr>
        <a:xfrm rot="5400000">
          <a:off x="5264500" y="1126035"/>
          <a:ext cx="213668" cy="24072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902383-C964-4CD9-9A84-FE8F3171A878}">
      <dsp:nvSpPr>
        <dsp:cNvPr id="0" name=""/>
        <dsp:cNvSpPr/>
      </dsp:nvSpPr>
      <dsp:spPr>
        <a:xfrm>
          <a:off x="5684281" y="0"/>
          <a:ext cx="1195615" cy="1453077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 dirty="0"/>
            <a:t>Human rights defenders in environmental matters </a:t>
          </a:r>
          <a:r>
            <a:rPr lang="x-none" sz="1400" kern="1200" noProof="0"/>
            <a:t>(art</a:t>
          </a:r>
          <a:r>
            <a:rPr lang="x-none" sz="1400" kern="1200" noProof="0" dirty="0"/>
            <a:t>. 9)</a:t>
          </a:r>
        </a:p>
      </dsp:txBody>
      <dsp:txXfrm>
        <a:off x="5684281" y="0"/>
        <a:ext cx="1195615" cy="14530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9A4B5D7B-2891-4950-B741-47F0377251FB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788AF81A-4BB4-49BE-8B67-24B4773207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34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2FA54A66-6283-402A-A6D2-4BC7A12E4735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16099"/>
            <a:ext cx="5607711" cy="4182457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33C2DDB8-F574-4FCE-8A53-E3472F4DD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716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dirty="0">
              <a:effectLst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356D41-D359-4BF2-9587-AE0D0144CD8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944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C2DDB8-F574-4FCE-8A53-E3472F4DD693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6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1DCB84-9CCB-43BA-A43D-0FA0230F07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62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1DCB84-9CCB-43BA-A43D-0FA0230F07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363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0600" y="768350"/>
            <a:ext cx="5118100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800" dirty="0"/>
              <a:t>Y </a:t>
            </a:r>
            <a:r>
              <a:rPr lang="en-US" sz="800" dirty="0" err="1"/>
              <a:t>aprovecho</a:t>
            </a:r>
            <a:r>
              <a:rPr lang="en-US" sz="800" baseline="0" dirty="0"/>
              <a:t> </a:t>
            </a:r>
            <a:r>
              <a:rPr lang="en-US" sz="800" baseline="0" dirty="0" err="1"/>
              <a:t>también</a:t>
            </a:r>
            <a:r>
              <a:rPr lang="en-US" sz="800" baseline="0" dirty="0"/>
              <a:t> </a:t>
            </a:r>
            <a:r>
              <a:rPr lang="en-US" sz="800" baseline="0" dirty="0" err="1"/>
              <a:t>para</a:t>
            </a:r>
            <a:r>
              <a:rPr lang="en-US" sz="800" baseline="0" dirty="0"/>
              <a:t> </a:t>
            </a:r>
            <a:r>
              <a:rPr lang="en-US" sz="800" baseline="0" dirty="0" err="1"/>
              <a:t>invitarles</a:t>
            </a:r>
            <a:r>
              <a:rPr lang="en-US" sz="800" baseline="0" dirty="0"/>
              <a:t> a </a:t>
            </a:r>
            <a:r>
              <a:rPr lang="en-US" sz="800" baseline="0" dirty="0" err="1"/>
              <a:t>usar</a:t>
            </a:r>
            <a:r>
              <a:rPr lang="en-US" sz="800" baseline="0" dirty="0"/>
              <a:t> el </a:t>
            </a:r>
            <a:r>
              <a:rPr lang="en-US" sz="800" baseline="0" dirty="0" err="1"/>
              <a:t>observatorio</a:t>
            </a:r>
            <a:r>
              <a:rPr lang="en-US" sz="800" baseline="0" dirty="0"/>
              <a:t> del Principio 10 </a:t>
            </a:r>
            <a:r>
              <a:rPr lang="es-ES" sz="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América Latina y el Caribe que hemos creado en CEPAL. El Observatorio pone a disposición pública referencias destacadas sobre los derechos de acceso a la información, a la participación y a la justicia en asuntos ambientales contenidas en tratados internacionales de los que los Estados de la región son parte, así como en leyes, políticas, planes y estrategias. Incluye además jurisprudencia relevante sobre la materia. </a:t>
            </a:r>
            <a:br>
              <a:rPr lang="es-ES" sz="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es-ES" sz="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s-ES" sz="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información disponible en el Observatorio está organizada por países, derechos, temas, instrumentos de política, jurisprudencia y tratados, que se combinan en datos cruzados y se visualizan a través de mapas dinámicos. </a:t>
            </a:r>
            <a:br>
              <a:rPr lang="es-ES" sz="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es-ES" sz="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s-ES" sz="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Observatorio surge como iniciativa de la CEPAL para contribuir a un mejor conocimiento, difusión e implementación de los derechos de acceso a la información, la participación pública y el acceso a la justicia en asuntos ambientales consagrados en el Principio 10 de la Declaración de Río sobre el Medio Ambiente y el Desarrollo. </a:t>
            </a:r>
            <a:br>
              <a:rPr lang="es-E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es-E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F65DD7-8644-4916-A787-BACD41591C2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507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095B9-647A-4968-89E8-395BA7E1B2B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45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5904FC35-53AA-4DB3-823E-840F183B650E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C8351-603E-4785-88DF-59CE961B0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98053-26E1-4D0B-AE7C-4D17DE2BEC90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B6DED-B74E-432C-BA5A-32BA0C9D9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traight Connector 8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A863A-03E1-45B3-B525-26BAD44C607E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029CC-E3EF-4302-A1E5-73CC4E79D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1306BB95-77BA-4DBC-8FFA-5C06B01856D4}" type="datetime1">
              <a:rPr lang="en-US" smtClean="0"/>
              <a:t>11/5/2018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C8351-603E-4785-88DF-59CE961B0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00804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5CB90-4B69-4F6F-BD85-014A46A0425B}" type="datetime1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BD71B-273E-4F35-986B-EFC3432B8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20301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E16BC-34CF-49B3-A6F8-110F70F1C1E9}" type="datetime1">
              <a:rPr lang="en-US" smtClean="0"/>
              <a:t>11/5/2018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4271D-5619-4D45-B390-BDD25334E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81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323C7-E531-4094-9085-CE24DAAB6BBA}" type="datetime1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8799B-5E35-42C0-9FB2-2C8B1B8D4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961"/>
      </p:ext>
    </p:extLst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76D3F-6B05-4E2B-862F-820693582FDD}" type="datetime1">
              <a:rPr lang="en-US" smtClean="0"/>
              <a:t>11/5/2018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6FDBD-D776-473E-956B-78D512BCE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26250"/>
      </p:ext>
    </p:extLst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2AB0A-FDF9-437E-A535-ABD8658EF4EB}" type="datetime1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203FE-4A18-4515-B20C-2793CC120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51655"/>
      </p:ext>
    </p:extLst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D4178-D667-4A15-8DB4-1A2D0BAAD11A}" type="datetime1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0CE1E-0649-4644-80E0-D5C88ACA1A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87499"/>
      </p:ext>
    </p:extLst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Straight Connector 9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AB5F7-1CD9-4DAE-B642-3D43FA36FDD4}" type="datetime1">
              <a:rPr lang="en-US" smtClean="0"/>
              <a:t>11/5/2018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3AEE3-55A0-46E3-AF8A-CA4FC6970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1156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E8561-877A-4430-B818-2DAC215D9B43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BD71B-273E-4F35-986B-EFC3432B8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CA2F1-CEA3-4AEC-953A-8E2C1318A62A}" type="datetime1">
              <a:rPr lang="en-US" smtClean="0"/>
              <a:t>11/5/2018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E3A49-861C-4E4A-A0CA-87F7D1BF9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34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16D85-971A-439B-AA07-E5A9E8B72F71}" type="datetime1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B6DED-B74E-432C-BA5A-32BA0C9D9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27089"/>
      </p:ext>
    </p:extLst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traight Connector 8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B74C1-1E77-42C2-9142-E958A929A095}" type="datetime1">
              <a:rPr lang="en-US" smtClean="0"/>
              <a:t>11/5/2018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029CC-E3EF-4302-A1E5-73CC4E79D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44261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65E40-86BC-4B1B-8FC6-43E64D23D4FC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4271D-5619-4D45-B390-BDD25334E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55A83-8967-4CA9-91A2-F2DE6706EF6E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8799B-5E35-42C0-9FB2-2C8B1B8D4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0C11B-0146-4B22-81B4-DBEE59D15A20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6FDBD-D776-473E-956B-78D512BCE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FE3EA-520D-4306-8EAD-8281B117C534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203FE-4A18-4515-B20C-2793CC120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9E0E9-D14F-44A6-B702-2098DC36CEA6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0CE1E-0649-4644-80E0-D5C88ACA1A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Straight Connector 9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D263D-E016-40F9-B24E-5D5145F64A7C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3AEE3-55A0-46E3-AF8A-CA4FC6970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CCADE-D524-43E3-AB54-9BB1D5BB97A3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E3A49-861C-4E4A-A0CA-87F7D1BF9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9CD394E-05F0-4E15-B4C2-65EE5FE3FAA1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BFDF7C7-D4F3-47EC-9E19-23581D7DA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6" r:id="rId6"/>
    <p:sldLayoutId id="2147483687" r:id="rId7"/>
    <p:sldLayoutId id="2147483688" r:id="rId8"/>
    <p:sldLayoutId id="2147483689" r:id="rId9"/>
    <p:sldLayoutId id="2147483680" r:id="rId10"/>
    <p:sldLayoutId id="2147483690" r:id="rId11"/>
  </p:sldLayoutIdLst>
  <p:transition advClick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B0C6CC5-27BB-43A9-8E8B-79241490CE65}" type="datetime1">
              <a:rPr lang="en-US" smtClean="0"/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BFDF7C7-D4F3-47EC-9E19-23581D7DA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1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 advClick="0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principio10.lac@cepal.or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bservatoriop10.cepal.org/" TargetMode="External"/><Relationship Id="rId4" Type="http://schemas.openxmlformats.org/officeDocument/2006/relationships/hyperlink" Target="https://www.cepal.org/acuerdodeescaz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24451"/>
            <a:ext cx="6858000" cy="60801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1200" dirty="0"/>
              <a:t>Carlos de Miguel, Chief, Policies for Sustainable Development </a:t>
            </a:r>
            <a:br>
              <a:rPr lang="en-US" sz="1200" dirty="0"/>
            </a:br>
            <a:r>
              <a:rPr lang="en-US" sz="1200" dirty="0"/>
              <a:t>Sustainable Development and Human Settlements Division</a:t>
            </a:r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endParaRPr lang="en-US" sz="1200" dirty="0"/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endParaRPr lang="en-US" sz="1200" dirty="0"/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1200" dirty="0"/>
              <a:t>Geneva – Global Round Table on PRTRs, 7-8 November 2018</a:t>
            </a:r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304800"/>
            <a:ext cx="7391400" cy="78175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SzPct val="70000"/>
              <a:defRPr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Economic Commission for Latin America and the Caribbean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4A05EDB-9831-4EF1-A270-0F47E62F8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3747656"/>
            <a:ext cx="6858000" cy="990600"/>
          </a:xfrm>
        </p:spPr>
        <p:txBody>
          <a:bodyPr/>
          <a:lstStyle/>
          <a:p>
            <a:r>
              <a:rPr lang="en-US" sz="1800" dirty="0"/>
              <a:t>Regional agreement on access to information, participation and justice in environmental matters in Latin America and the Caribbean </a:t>
            </a:r>
            <a:r>
              <a:rPr lang="en-US" sz="1800" b="1" dirty="0"/>
              <a:t>“Escazu Agreement”: the role of PRTRs </a:t>
            </a:r>
          </a:p>
        </p:txBody>
      </p:sp>
    </p:spTree>
    <p:extLst>
      <p:ext uri="{BB962C8B-B14F-4D97-AF65-F5344CB8AC3E}">
        <p14:creationId xmlns:p14="http://schemas.microsoft.com/office/powerpoint/2010/main" val="3771776900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DD69E-E636-40AE-ACB5-036675C75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876" y="-121124"/>
            <a:ext cx="7670799" cy="914400"/>
          </a:xfrm>
        </p:spPr>
        <p:txBody>
          <a:bodyPr/>
          <a:lstStyle/>
          <a:p>
            <a:r>
              <a:rPr lang="en-US" sz="2800" dirty="0"/>
              <a:t>Relevance of the Escazú Agreement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CFEAE4-345C-4EA5-8CF5-E4BE3F0180F3}"/>
              </a:ext>
            </a:extLst>
          </p:cNvPr>
          <p:cNvSpPr/>
          <p:nvPr/>
        </p:nvSpPr>
        <p:spPr>
          <a:xfrm>
            <a:off x="2186608" y="4985495"/>
            <a:ext cx="64273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“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The Regional Agreement is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 ground-breaking legal instrument for environmental protection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, but it is also a human rights treaty.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”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“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Visionary and unprecedented, it is an agreement reached by and for Latin America and the Caribbean,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reflecting the ambition, priorities and particularities of our region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.”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Alicia Bárcena,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Executive Secretary of ECLAC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endParaRPr kumimoji="0" lang="es-419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B6F1A3-5769-4D11-AE4A-662073B10865}"/>
              </a:ext>
            </a:extLst>
          </p:cNvPr>
          <p:cNvSpPr/>
          <p:nvPr/>
        </p:nvSpPr>
        <p:spPr>
          <a:xfrm>
            <a:off x="2186607" y="3001055"/>
            <a:ext cx="6521271" cy="17543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“[</a:t>
            </a:r>
            <a:r>
              <a:rPr kumimoji="0" lang="es-E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The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Escazú </a:t>
            </a:r>
            <a:r>
              <a:rPr kumimoji="0" lang="es-E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Agreement</a:t>
            </a:r>
            <a:r>
              <a:rPr kumimoji="0" lang="es-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]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affirms the value of the regional dimension of multilateralism for sustainable development</a:t>
            </a:r>
            <a:r>
              <a:rPr kumimoji="0" lang="es-A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.</a:t>
            </a:r>
            <a:r>
              <a:rPr kumimoji="0" lang="es-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”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“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Above all, this treaty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aims to combat inequality and discrimination and to guarantee the rights of every person to a healthy environment and to sustainable development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. In so doing, it devotes particular attention to persons and groups in vulnerable situations, and places equality at the core of sustainable development.”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António </a:t>
            </a:r>
            <a:r>
              <a:rPr kumimoji="0" lang="es-419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Guterres</a:t>
            </a:r>
            <a:r>
              <a:rPr kumimoji="0" lang="es-419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, </a:t>
            </a:r>
            <a:r>
              <a:rPr kumimoji="0" lang="es-419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Secretary</a:t>
            </a:r>
            <a:r>
              <a:rPr kumimoji="0" lang="es-419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-General </a:t>
            </a:r>
            <a:r>
              <a:rPr kumimoji="0" lang="es-419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of</a:t>
            </a:r>
            <a:r>
              <a:rPr kumimoji="0" lang="es-419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r>
              <a:rPr kumimoji="0" lang="es-419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the</a:t>
            </a:r>
            <a:r>
              <a:rPr kumimoji="0" lang="es-419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r>
              <a:rPr kumimoji="0" lang="es-419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United</a:t>
            </a:r>
            <a:r>
              <a:rPr kumimoji="0" lang="es-419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r>
              <a:rPr kumimoji="0" lang="es-419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Nations</a:t>
            </a:r>
            <a:endParaRPr kumimoji="0" lang="es-419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1026" name="Picture 2" descr="Portrait of United Nations Secretary-General AntÃ³nio Guterres, at UN Headquarters in New York">
            <a:extLst>
              <a:ext uri="{FF2B5EF4-FFF2-40B4-BE49-F238E27FC236}">
                <a16:creationId xmlns:a16="http://schemas.microsoft.com/office/drawing/2014/main" id="{7A16C4ED-DB5F-4FCB-96B4-8882EDD8B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07" y="3001055"/>
            <a:ext cx="1024235" cy="144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4F8B1B-1562-4606-A242-4635F9402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945" y="4866743"/>
            <a:ext cx="1016160" cy="144364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7C6A8BF-22E9-4D82-AA75-95EDAC253D9E}"/>
              </a:ext>
            </a:extLst>
          </p:cNvPr>
          <p:cNvSpPr/>
          <p:nvPr/>
        </p:nvSpPr>
        <p:spPr>
          <a:xfrm>
            <a:off x="1075484" y="1129125"/>
            <a:ext cx="7670798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+mj-lt"/>
              </a:rPr>
              <a:t>Only treaty stemming from the United Nations Conference on Sustainable Development (Rio+20)</a:t>
            </a:r>
            <a:endParaRPr lang="en-US" sz="1400" b="1" dirty="0">
              <a:solidFill>
                <a:srgbClr val="FF000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+mj-lt"/>
              </a:rPr>
              <a:t>First regional environmental treaty </a:t>
            </a:r>
            <a:r>
              <a:rPr lang="en-US" sz="1400" dirty="0">
                <a:latin typeface="+mj-lt"/>
              </a:rPr>
              <a:t>of Latin America and the Caribbean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Specific provisions on </a:t>
            </a:r>
            <a:r>
              <a:rPr lang="en-US" sz="1400" b="1" dirty="0">
                <a:latin typeface="+mj-lt"/>
              </a:rPr>
              <a:t>environmental human rights defenders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First treaty concluded under the auspices of </a:t>
            </a:r>
            <a:r>
              <a:rPr lang="en-US" sz="1400" b="1" dirty="0">
                <a:latin typeface="+mj-lt"/>
              </a:rPr>
              <a:t>ECLAC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+mj-lt"/>
              </a:rPr>
              <a:t>16 countries already signed: </a:t>
            </a:r>
            <a:r>
              <a:rPr lang="en-US" sz="1400" dirty="0">
                <a:latin typeface="+mj-lt"/>
              </a:rPr>
              <a:t>Antigua and Barbuda, Argentina, Bolivia, Brazil, Costa Rica, Dominican Republic, Ecuador, Guatemala, Guyana, Haiti, Mexico, Panama, Paraguay, Peru, Saint Lucia, Uruguay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870059111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835025" y="152400"/>
            <a:ext cx="7851775" cy="990600"/>
          </a:xfrm>
        </p:spPr>
        <p:txBody>
          <a:bodyPr/>
          <a:lstStyle/>
          <a:p>
            <a:pPr algn="ctr"/>
            <a:r>
              <a:rPr lang="es-ES_tradnl" dirty="0" err="1"/>
              <a:t>Structure</a:t>
            </a:r>
            <a:r>
              <a:rPr lang="es-ES_tradnl" dirty="0"/>
              <a:t> of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br>
              <a:rPr lang="es-ES_tradnl" dirty="0"/>
            </a:br>
            <a:r>
              <a:rPr lang="es-ES_tradnl" dirty="0"/>
              <a:t>Escazú </a:t>
            </a:r>
            <a:r>
              <a:rPr lang="es-ES_tradnl" dirty="0" err="1"/>
              <a:t>Agreement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50900" y="1198563"/>
            <a:ext cx="7835900" cy="4957762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s-ES_tradnl" dirty="0"/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endParaRPr lang="es-ES_tradnl" dirty="0"/>
          </a:p>
          <a:p>
            <a:pPr marL="548640" lvl="1" indent="-274320" fontAlgn="auto">
              <a:spcAft>
                <a:spcPts val="0"/>
              </a:spcAft>
              <a:buFont typeface="Wingdings 3"/>
              <a:buNone/>
              <a:defRPr/>
            </a:pPr>
            <a:endParaRPr lang="es-ES_tradnl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092530" y="1195118"/>
          <a:ext cx="7433953" cy="545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3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/>
                        <a:t>First part</a:t>
                      </a:r>
                      <a:endParaRPr lang="x-none" sz="1600" b="1" baseline="0" noProof="0" dirty="0"/>
                    </a:p>
                    <a:p>
                      <a:pPr marL="720725" lvl="2" indent="0" algn="l">
                        <a:buFont typeface="Arial" pitchFamily="34" charset="0"/>
                        <a:buChar char="•"/>
                      </a:pPr>
                      <a:r>
                        <a:rPr lang="x-none" sz="1600" b="0" baseline="0" noProof="0"/>
                        <a:t> </a:t>
                      </a:r>
                      <a:r>
                        <a:rPr lang="en-US" sz="1600" b="0" baseline="0" noProof="0" dirty="0"/>
                        <a:t>Preamble</a:t>
                      </a:r>
                    </a:p>
                    <a:p>
                      <a:pPr marL="720725" lvl="2" indent="0" algn="l">
                        <a:buFont typeface="Arial" pitchFamily="34" charset="0"/>
                        <a:buChar char="•"/>
                      </a:pPr>
                      <a:r>
                        <a:rPr lang="en-US" sz="1600" b="0" baseline="0" noProof="0" dirty="0"/>
                        <a:t> Objective (art. 1)</a:t>
                      </a:r>
                    </a:p>
                    <a:p>
                      <a:pPr marL="720725" lvl="2" indent="0" algn="l">
                        <a:buFont typeface="Arial" pitchFamily="34" charset="0"/>
                        <a:buChar char="•"/>
                      </a:pPr>
                      <a:r>
                        <a:rPr lang="en-US" sz="1600" b="0" baseline="0" noProof="0" dirty="0"/>
                        <a:t> Definitions (art. 2)</a:t>
                      </a:r>
                    </a:p>
                    <a:p>
                      <a:pPr marL="720725" lvl="2" indent="0" algn="l">
                        <a:buFont typeface="Arial" pitchFamily="34" charset="0"/>
                        <a:buChar char="•"/>
                      </a:pPr>
                      <a:r>
                        <a:rPr lang="en-US" sz="1600" b="0" baseline="0" noProof="0" dirty="0"/>
                        <a:t> Principles (art. 3)</a:t>
                      </a:r>
                    </a:p>
                    <a:p>
                      <a:pPr marL="720725" lvl="2" indent="0" algn="l">
                        <a:buFont typeface="Arial" pitchFamily="34" charset="0"/>
                        <a:buNone/>
                      </a:pP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/>
                        <a:t>Operative part</a:t>
                      </a:r>
                      <a:endParaRPr lang="x-none" sz="1600" b="1" baseline="0" noProof="0"/>
                    </a:p>
                    <a:p>
                      <a:pPr lvl="2" algn="l">
                        <a:buFont typeface="Arial" pitchFamily="34" charset="0"/>
                        <a:buChar char="•"/>
                      </a:pPr>
                      <a:r>
                        <a:rPr lang="x-none" sz="1600" noProof="0"/>
                        <a:t> </a:t>
                      </a:r>
                      <a:r>
                        <a:rPr lang="en-US" sz="1600" noProof="0" dirty="0"/>
                        <a:t>General provisions</a:t>
                      </a:r>
                      <a:r>
                        <a:rPr lang="x-none" sz="1600" noProof="0"/>
                        <a:t> (art. 4)</a:t>
                      </a:r>
                    </a:p>
                    <a:p>
                      <a:pPr lvl="2" algn="l">
                        <a:buFont typeface="Arial" pitchFamily="34" charset="0"/>
                        <a:buChar char="•"/>
                      </a:pPr>
                      <a:endParaRPr lang="x-none" sz="1600" noProof="0"/>
                    </a:p>
                    <a:p>
                      <a:pPr lvl="2" algn="l">
                        <a:buFont typeface="Arial" pitchFamily="34" charset="0"/>
                        <a:buChar char="•"/>
                      </a:pPr>
                      <a:endParaRPr lang="x-none" sz="1600" noProof="0"/>
                    </a:p>
                    <a:p>
                      <a:pPr lvl="2" algn="l">
                        <a:buFont typeface="Arial" pitchFamily="34" charset="0"/>
                        <a:buChar char="•"/>
                      </a:pPr>
                      <a:endParaRPr lang="x-none" sz="1600" noProof="0"/>
                    </a:p>
                    <a:p>
                      <a:pPr lvl="2" algn="l">
                        <a:buFont typeface="Arial" pitchFamily="34" charset="0"/>
                        <a:buChar char="•"/>
                      </a:pPr>
                      <a:endParaRPr lang="x-none" sz="1600" noProof="0"/>
                    </a:p>
                    <a:p>
                      <a:pPr lvl="2" algn="l">
                        <a:buFont typeface="Arial" pitchFamily="34" charset="0"/>
                        <a:buChar char="•"/>
                      </a:pPr>
                      <a:endParaRPr lang="x-none" sz="1600" noProof="0"/>
                    </a:p>
                    <a:p>
                      <a:pPr lvl="2" algn="l">
                        <a:buFont typeface="Arial" pitchFamily="34" charset="0"/>
                        <a:buChar char="•"/>
                      </a:pPr>
                      <a:endParaRPr lang="x-none" sz="16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Implementation,</a:t>
                      </a:r>
                      <a:r>
                        <a:rPr lang="en-US" sz="1600" b="1" baseline="0" dirty="0"/>
                        <a:t> monitoring and evaluation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Rules of procedure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Institutional framework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Final provisions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Diagram 8"/>
          <p:cNvGraphicFramePr/>
          <p:nvPr>
            <p:extLst/>
          </p:nvPr>
        </p:nvGraphicFramePr>
        <p:xfrm>
          <a:off x="1306285" y="3285177"/>
          <a:ext cx="6970815" cy="1453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Flowchart: Alternate Process 9"/>
          <p:cNvSpPr/>
          <p:nvPr/>
        </p:nvSpPr>
        <p:spPr>
          <a:xfrm>
            <a:off x="1330038" y="4453246"/>
            <a:ext cx="6911439" cy="285008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Capacity-building and cooperation </a:t>
            </a:r>
            <a:r>
              <a:rPr lang="x-none" sz="1200" b="1">
                <a:solidFill>
                  <a:schemeClr val="tx1"/>
                </a:solidFill>
              </a:rPr>
              <a:t>(</a:t>
            </a:r>
            <a:r>
              <a:rPr lang="x-none" sz="1200" b="1" dirty="0">
                <a:solidFill>
                  <a:schemeClr val="tx1"/>
                </a:solidFill>
              </a:rPr>
              <a:t>art. </a:t>
            </a:r>
            <a:r>
              <a:rPr lang="x-none" sz="1200" b="1">
                <a:solidFill>
                  <a:schemeClr val="tx1"/>
                </a:solidFill>
              </a:rPr>
              <a:t>10 </a:t>
            </a:r>
            <a:r>
              <a:rPr lang="en-US" sz="1200" b="1" dirty="0">
                <a:solidFill>
                  <a:schemeClr val="tx1"/>
                </a:solidFill>
              </a:rPr>
              <a:t>and</a:t>
            </a:r>
            <a:r>
              <a:rPr lang="x-none" sz="1200" b="1">
                <a:solidFill>
                  <a:schemeClr val="tx1"/>
                </a:solidFill>
              </a:rPr>
              <a:t> </a:t>
            </a:r>
            <a:r>
              <a:rPr lang="x-none" sz="1200" b="1" dirty="0">
                <a:solidFill>
                  <a:schemeClr val="tx1"/>
                </a:solidFill>
              </a:rPr>
              <a:t>11</a:t>
            </a:r>
            <a:r>
              <a:rPr lang="x-none" sz="1200" b="1">
                <a:solidFill>
                  <a:schemeClr val="tx1"/>
                </a:solidFill>
              </a:rPr>
              <a:t>) </a:t>
            </a:r>
            <a:r>
              <a:rPr lang="en-US" sz="1200" b="1" dirty="0">
                <a:solidFill>
                  <a:schemeClr val="tx1"/>
                </a:solidFill>
              </a:rPr>
              <a:t>and clearing house</a:t>
            </a:r>
            <a:r>
              <a:rPr lang="x-none" sz="1200" b="1">
                <a:solidFill>
                  <a:schemeClr val="tx1"/>
                </a:solidFill>
              </a:rPr>
              <a:t> </a:t>
            </a:r>
            <a:r>
              <a:rPr lang="x-none" sz="1200" b="1" dirty="0">
                <a:solidFill>
                  <a:schemeClr val="tx1"/>
                </a:solidFill>
              </a:rPr>
              <a:t>(art.12)</a:t>
            </a:r>
          </a:p>
        </p:txBody>
      </p:sp>
      <p:pic>
        <p:nvPicPr>
          <p:cNvPr id="7" name="Picture 2" descr="http://uwebdev1.cepal.org/sites/all/themes/p10/images/information.png">
            <a:extLst>
              <a:ext uri="{FF2B5EF4-FFF2-40B4-BE49-F238E27FC236}">
                <a16:creationId xmlns:a16="http://schemas.microsoft.com/office/drawing/2014/main" id="{89D0ABF2-F8D7-4BD4-B6DE-B19C58F13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1028" y="400686"/>
            <a:ext cx="609600" cy="609600"/>
          </a:xfrm>
          <a:prstGeom prst="rect">
            <a:avLst/>
          </a:prstGeom>
          <a:noFill/>
        </p:spPr>
      </p:pic>
      <p:pic>
        <p:nvPicPr>
          <p:cNvPr id="11" name="Picture 2" descr="http://uwebdev1.cepal.org/sites/all/themes/p10/images/participation.png">
            <a:extLst>
              <a:ext uri="{FF2B5EF4-FFF2-40B4-BE49-F238E27FC236}">
                <a16:creationId xmlns:a16="http://schemas.microsoft.com/office/drawing/2014/main" id="{12E978A0-DB2A-40A2-81E5-A18A1FB52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2" y="381001"/>
            <a:ext cx="606425" cy="606425"/>
          </a:xfrm>
          <a:prstGeom prst="rect">
            <a:avLst/>
          </a:prstGeom>
          <a:noFill/>
        </p:spPr>
      </p:pic>
      <p:pic>
        <p:nvPicPr>
          <p:cNvPr id="12" name="Picture 4" descr="http://uwebdev1.cepal.org/sites/all/themes/p10/images/justice.png">
            <a:extLst>
              <a:ext uri="{FF2B5EF4-FFF2-40B4-BE49-F238E27FC236}">
                <a16:creationId xmlns:a16="http://schemas.microsoft.com/office/drawing/2014/main" id="{2A4380A1-BDFD-4820-A895-8C01E0D1A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05801" y="381001"/>
            <a:ext cx="609600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7422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835025" y="152400"/>
            <a:ext cx="7851775" cy="990600"/>
          </a:xfrm>
        </p:spPr>
        <p:txBody>
          <a:bodyPr/>
          <a:lstStyle/>
          <a:p>
            <a:r>
              <a:rPr lang="en-US" dirty="0"/>
              <a:t>Generation and dissemination of environmental information (art. 6)</a:t>
            </a: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66648" y="1847787"/>
            <a:ext cx="7401280" cy="3659634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6.4 Each Party shall take steps to establish a pollutant release and transfer register covering air, water, soil and subsoil pollutants, as well as materials and waste in its jurisdiction. This register will be established progressively and updated periodically.</a:t>
            </a:r>
            <a:endParaRPr lang="x-none" dirty="0"/>
          </a:p>
        </p:txBody>
      </p:sp>
      <p:pic>
        <p:nvPicPr>
          <p:cNvPr id="5" name="Picture 2" descr="http://uwebdev1.cepal.org/sites/all/themes/p10/images/informa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152400"/>
            <a:ext cx="914400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3742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C332C8-B467-4311-BB02-705A044541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16" t="6079" r="37931" b="8978"/>
          <a:stretch/>
        </p:blipFill>
        <p:spPr>
          <a:xfrm>
            <a:off x="977460" y="-10510"/>
            <a:ext cx="3605047" cy="7102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F1722E-354E-411A-9208-3D2AA19449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713" t="6424" r="35747" b="12227"/>
          <a:stretch/>
        </p:blipFill>
        <p:spPr>
          <a:xfrm>
            <a:off x="4779027" y="217613"/>
            <a:ext cx="4060170" cy="628935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D8EA9CB-341E-4A42-908F-63B67D5F2D3B}"/>
              </a:ext>
            </a:extLst>
          </p:cNvPr>
          <p:cNvSpPr/>
          <p:nvPr/>
        </p:nvSpPr>
        <p:spPr>
          <a:xfrm>
            <a:off x="3582099" y="5620624"/>
            <a:ext cx="1073791" cy="8305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80604582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850900" y="1799064"/>
            <a:ext cx="7829962" cy="4478907"/>
          </a:xfrm>
        </p:spPr>
        <p:txBody>
          <a:bodyPr anchor="ctr" anchorCtr="0">
            <a:norm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dirty="0"/>
              <a:t>Technical Secretariat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2400" dirty="0"/>
              <a:t>Sustainable Development and Human Settlements Division United Nations, ECLAC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dirty="0"/>
              <a:t>E-mail: </a:t>
            </a:r>
            <a:r>
              <a:rPr lang="en-US" dirty="0">
                <a:hlinkClick r:id="rId3"/>
              </a:rPr>
              <a:t>principio10.lac@cepal.org</a:t>
            </a:r>
            <a:endParaRPr lang="en-US" dirty="0"/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n-US" dirty="0"/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dirty="0">
                <a:hlinkClick r:id="rId4"/>
              </a:rPr>
              <a:t>https://www.cepal.org/acuerdodeescazu</a:t>
            </a:r>
            <a:endParaRPr lang="en-US" dirty="0"/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dirty="0">
                <a:hlinkClick r:id="rId5"/>
              </a:rPr>
              <a:t>http://observatoriop10.cepal.org</a:t>
            </a:r>
            <a:r>
              <a:rPr lang="en-US" dirty="0"/>
              <a:t>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064352"/>
      </p:ext>
    </p:extLst>
  </p:cSld>
  <p:clrMapOvr>
    <a:masterClrMapping/>
  </p:clrMapOvr>
  <p:transition advClick="0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3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4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10448</TotalTime>
  <Words>571</Words>
  <Application>Microsoft Office PowerPoint</Application>
  <PresentationFormat>On-screen Show (4:3)</PresentationFormat>
  <Paragraphs>67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Bookman Old Style</vt:lpstr>
      <vt:lpstr>Calibri</vt:lpstr>
      <vt:lpstr>Gill Sans MT</vt:lpstr>
      <vt:lpstr>Wingdings</vt:lpstr>
      <vt:lpstr>Wingdings 3</vt:lpstr>
      <vt:lpstr>Origin</vt:lpstr>
      <vt:lpstr>1_Origin</vt:lpstr>
      <vt:lpstr>Regional agreement on access to information, participation and justice in environmental matters in Latin America and the Caribbean “Escazu Agreement”: the role of PRTRs </vt:lpstr>
      <vt:lpstr>Relevance of the Escazú Agreement</vt:lpstr>
      <vt:lpstr>Structure of the  Escazú Agreement</vt:lpstr>
      <vt:lpstr>Generation and dissemination of environmental information (art. 6)</vt:lpstr>
      <vt:lpstr>PowerPoint Presentation</vt:lpstr>
      <vt:lpstr>PowerPoint Presentation</vt:lpstr>
    </vt:vector>
  </TitlesOfParts>
  <Company>CEPAL, Naciones Unidas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pchamas</dc:creator>
  <cp:lastModifiedBy>Carlos Jose De Miguel Alonso</cp:lastModifiedBy>
  <cp:revision>940</cp:revision>
  <cp:lastPrinted>2018-04-10T15:53:52Z</cp:lastPrinted>
  <dcterms:created xsi:type="dcterms:W3CDTF">2012-10-23T11:56:20Z</dcterms:created>
  <dcterms:modified xsi:type="dcterms:W3CDTF">2018-11-05T21:08:55Z</dcterms:modified>
</cp:coreProperties>
</file>