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8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5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4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7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9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6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6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186516"/>
            <a:ext cx="11101588" cy="648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</dc:creator>
  <cp:lastModifiedBy>Kieran</cp:lastModifiedBy>
  <cp:revision>5</cp:revision>
  <dcterms:created xsi:type="dcterms:W3CDTF">2015-12-14T15:54:07Z</dcterms:created>
  <dcterms:modified xsi:type="dcterms:W3CDTF">2015-12-15T10:48:52Z</dcterms:modified>
</cp:coreProperties>
</file>