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customXml/itemProps195.xml" ContentType="application/vnd.openxmlformats-officedocument.customXmlProperties+xml"/>
  <Override PartName="/customXml/itemProps196.xml" ContentType="application/vnd.openxmlformats-officedocument.customXmlProperties+xml"/>
  <Override PartName="/customXml/itemProps197.xml" ContentType="application/vnd.openxmlformats-officedocument.customXmlProperties+xml"/>
  <Override PartName="/customXml/itemProps198.xml" ContentType="application/vnd.openxmlformats-officedocument.customXmlProperties+xml"/>
  <Override PartName="/customXml/itemProps199.xml" ContentType="application/vnd.openxmlformats-officedocument.customXmlProperties+xml"/>
  <Override PartName="/customXml/itemProps200.xml" ContentType="application/vnd.openxmlformats-officedocument.customXmlProperties+xml"/>
  <Override PartName="/customXml/itemProps201.xml" ContentType="application/vnd.openxmlformats-officedocument.customXmlProperties+xml"/>
  <Override PartName="/customXml/itemProps202.xml" ContentType="application/vnd.openxmlformats-officedocument.customXmlProperties+xml"/>
  <Override PartName="/customXml/itemProps203.xml" ContentType="application/vnd.openxmlformats-officedocument.customXmlProperties+xml"/>
  <Override PartName="/customXml/itemProps204.xml" ContentType="application/vnd.openxmlformats-officedocument.customXmlProperties+xml"/>
  <Override PartName="/customXml/itemProps205.xml" ContentType="application/vnd.openxmlformats-officedocument.customXmlProperties+xml"/>
  <Override PartName="/customXml/itemProps206.xml" ContentType="application/vnd.openxmlformats-officedocument.customXmlProperties+xml"/>
  <Override PartName="/customXml/itemProps207.xml" ContentType="application/vnd.openxmlformats-officedocument.customXmlProperties+xml"/>
  <Override PartName="/customXml/itemProps208.xml" ContentType="application/vnd.openxmlformats-officedocument.customXmlProperties+xml"/>
  <Override PartName="/customXml/itemProps209.xml" ContentType="application/vnd.openxmlformats-officedocument.customXmlProperties+xml"/>
  <Override PartName="/customXml/itemProps210.xml" ContentType="application/vnd.openxmlformats-officedocument.customXmlProperties+xml"/>
  <Override PartName="/customXml/itemProps211.xml" ContentType="application/vnd.openxmlformats-officedocument.customXmlProperties+xml"/>
  <Override PartName="/customXml/itemProps212.xml" ContentType="application/vnd.openxmlformats-officedocument.customXmlProperties+xml"/>
  <Override PartName="/customXml/itemProps213.xml" ContentType="application/vnd.openxmlformats-officedocument.customXmlProperties+xml"/>
  <Override PartName="/customXml/itemProps214.xml" ContentType="application/vnd.openxmlformats-officedocument.customXmlProperties+xml"/>
  <Override PartName="/customXml/itemProps215.xml" ContentType="application/vnd.openxmlformats-officedocument.customXmlProperties+xml"/>
  <Override PartName="/customXml/itemProps216.xml" ContentType="application/vnd.openxmlformats-officedocument.customXmlProperties+xml"/>
  <Override PartName="/customXml/itemProps217.xml" ContentType="application/vnd.openxmlformats-officedocument.customXmlProperties+xml"/>
  <Override PartName="/customXml/itemProps218.xml" ContentType="application/vnd.openxmlformats-officedocument.customXmlProperties+xml"/>
  <Override PartName="/customXml/itemProps219.xml" ContentType="application/vnd.openxmlformats-officedocument.customXmlProperties+xml"/>
  <Override PartName="/customXml/itemProps220.xml" ContentType="application/vnd.openxmlformats-officedocument.customXmlProperties+xml"/>
  <Override PartName="/customXml/itemProps221.xml" ContentType="application/vnd.openxmlformats-officedocument.customXmlProperties+xml"/>
  <Override PartName="/customXml/itemProps222.xml" ContentType="application/vnd.openxmlformats-officedocument.customXmlProperties+xml"/>
  <Override PartName="/customXml/itemProps223.xml" ContentType="application/vnd.openxmlformats-officedocument.customXmlProperties+xml"/>
  <Override PartName="/customXml/itemProps224.xml" ContentType="application/vnd.openxmlformats-officedocument.customXmlProperties+xml"/>
  <Override PartName="/customXml/itemProps225.xml" ContentType="application/vnd.openxmlformats-officedocument.customXmlProperties+xml"/>
  <Override PartName="/customXml/itemProps226.xml" ContentType="application/vnd.openxmlformats-officedocument.customXmlProperties+xml"/>
  <Override PartName="/customXml/itemProps227.xml" ContentType="application/vnd.openxmlformats-officedocument.customXmlProperties+xml"/>
  <Override PartName="/customXml/itemProps228.xml" ContentType="application/vnd.openxmlformats-officedocument.customXmlProperties+xml"/>
  <Override PartName="/customXml/itemProps229.xml" ContentType="application/vnd.openxmlformats-officedocument.customXmlProperties+xml"/>
  <Override PartName="/customXml/itemProps230.xml" ContentType="application/vnd.openxmlformats-officedocument.customXmlProperties+xml"/>
  <Override PartName="/customXml/itemProps231.xml" ContentType="application/vnd.openxmlformats-officedocument.customXmlProperties+xml"/>
  <Override PartName="/customXml/itemProps232.xml" ContentType="application/vnd.openxmlformats-officedocument.customXmlProperties+xml"/>
  <Override PartName="/customXml/itemProps233.xml" ContentType="application/vnd.openxmlformats-officedocument.customXmlProperties+xml"/>
  <Override PartName="/customXml/itemProps234.xml" ContentType="application/vnd.openxmlformats-officedocument.customXmlProperties+xml"/>
  <Override PartName="/customXml/itemProps235.xml" ContentType="application/vnd.openxmlformats-officedocument.customXmlProperties+xml"/>
  <Override PartName="/customXml/itemProps236.xml" ContentType="application/vnd.openxmlformats-officedocument.customXmlProperties+xml"/>
  <Override PartName="/customXml/itemProps237.xml" ContentType="application/vnd.openxmlformats-officedocument.customXmlProperties+xml"/>
  <Override PartName="/customXml/itemProps238.xml" ContentType="application/vnd.openxmlformats-officedocument.customXmlProperties+xml"/>
  <Override PartName="/customXml/itemProps239.xml" ContentType="application/vnd.openxmlformats-officedocument.customXmlProperties+xml"/>
  <Override PartName="/customXml/itemProps240.xml" ContentType="application/vnd.openxmlformats-officedocument.customXmlProperties+xml"/>
  <Override PartName="/customXml/itemProps241.xml" ContentType="application/vnd.openxmlformats-officedocument.customXmlProperties+xml"/>
  <Override PartName="/customXml/itemProps242.xml" ContentType="application/vnd.openxmlformats-officedocument.customXmlProperties+xml"/>
  <Override PartName="/customXml/itemProps243.xml" ContentType="application/vnd.openxmlformats-officedocument.customXmlProperties+xml"/>
  <Override PartName="/customXml/itemProps244.xml" ContentType="application/vnd.openxmlformats-officedocument.customXmlProperties+xml"/>
  <Override PartName="/customXml/itemProps245.xml" ContentType="application/vnd.openxmlformats-officedocument.customXmlProperties+xml"/>
  <Override PartName="/customXml/itemProps246.xml" ContentType="application/vnd.openxmlformats-officedocument.customXmlProperties+xml"/>
  <Override PartName="/customXml/itemProps247.xml" ContentType="application/vnd.openxmlformats-officedocument.customXmlProperties+xml"/>
  <Override PartName="/customXml/itemProps248.xml" ContentType="application/vnd.openxmlformats-officedocument.customXmlProperties+xml"/>
  <Override PartName="/customXml/itemProps249.xml" ContentType="application/vnd.openxmlformats-officedocument.customXmlProperties+xml"/>
  <Override PartName="/customXml/itemProps250.xml" ContentType="application/vnd.openxmlformats-officedocument.customXmlProperties+xml"/>
  <Override PartName="/customXml/itemProps251.xml" ContentType="application/vnd.openxmlformats-officedocument.customXmlProperties+xml"/>
  <Override PartName="/customXml/itemProps252.xml" ContentType="application/vnd.openxmlformats-officedocument.customXmlProperties+xml"/>
  <Override PartName="/customXml/itemProps253.xml" ContentType="application/vnd.openxmlformats-officedocument.customXmlProperties+xml"/>
  <Override PartName="/customXml/itemProps254.xml" ContentType="application/vnd.openxmlformats-officedocument.customXmlProperties+xml"/>
  <Override PartName="/customXml/itemProps255.xml" ContentType="application/vnd.openxmlformats-officedocument.customXmlProperties+xml"/>
  <Override PartName="/customXml/itemProps256.xml" ContentType="application/vnd.openxmlformats-officedocument.customXmlProperties+xml"/>
  <Override PartName="/customXml/itemProps257.xml" ContentType="application/vnd.openxmlformats-officedocument.customXmlProperties+xml"/>
  <Override PartName="/customXml/itemProps258.xml" ContentType="application/vnd.openxmlformats-officedocument.customXmlProperties+xml"/>
  <Override PartName="/customXml/itemProps259.xml" ContentType="application/vnd.openxmlformats-officedocument.customXmlProperties+xml"/>
  <Override PartName="/customXml/itemProps260.xml" ContentType="application/vnd.openxmlformats-officedocument.customXmlProperties+xml"/>
  <Override PartName="/customXml/itemProps261.xml" ContentType="application/vnd.openxmlformats-officedocument.customXmlProperties+xml"/>
  <Override PartName="/customXml/itemProps262.xml" ContentType="application/vnd.openxmlformats-officedocument.customXmlProperties+xml"/>
  <Override PartName="/customXml/itemProps263.xml" ContentType="application/vnd.openxmlformats-officedocument.customXmlProperties+xml"/>
  <Override PartName="/customXml/itemProps264.xml" ContentType="application/vnd.openxmlformats-officedocument.customXmlProperties+xml"/>
  <Override PartName="/customXml/itemProps265.xml" ContentType="application/vnd.openxmlformats-officedocument.customXmlProperties+xml"/>
  <Override PartName="/customXml/itemProps266.xml" ContentType="application/vnd.openxmlformats-officedocument.customXmlProperties+xml"/>
  <Override PartName="/customXml/itemProps267.xml" ContentType="application/vnd.openxmlformats-officedocument.customXmlProperties+xml"/>
  <Override PartName="/customXml/itemProps268.xml" ContentType="application/vnd.openxmlformats-officedocument.customXmlProperties+xml"/>
  <Override PartName="/customXml/itemProps269.xml" ContentType="application/vnd.openxmlformats-officedocument.customXmlProperties+xml"/>
  <Override PartName="/customXml/itemProps270.xml" ContentType="application/vnd.openxmlformats-officedocument.customXmlProperties+xml"/>
  <Override PartName="/customXml/itemProps271.xml" ContentType="application/vnd.openxmlformats-officedocument.customXmlProperties+xml"/>
  <Override PartName="/customXml/itemProps272.xml" ContentType="application/vnd.openxmlformats-officedocument.customXmlProperties+xml"/>
  <Override PartName="/customXml/itemProps273.xml" ContentType="application/vnd.openxmlformats-officedocument.customXmlProperties+xml"/>
  <Override PartName="/customXml/itemProps274.xml" ContentType="application/vnd.openxmlformats-officedocument.customXmlProperties+xml"/>
  <Override PartName="/customXml/itemProps275.xml" ContentType="application/vnd.openxmlformats-officedocument.customXmlProperties+xml"/>
  <Override PartName="/customXml/itemProps276.xml" ContentType="application/vnd.openxmlformats-officedocument.customXmlProperties+xml"/>
  <Override PartName="/customXml/itemProps277.xml" ContentType="application/vnd.openxmlformats-officedocument.customXmlProperties+xml"/>
  <Override PartName="/customXml/itemProps278.xml" ContentType="application/vnd.openxmlformats-officedocument.customXmlProperties+xml"/>
  <Override PartName="/customXml/itemProps279.xml" ContentType="application/vnd.openxmlformats-officedocument.customXmlProperties+xml"/>
  <Override PartName="/customXml/itemProps280.xml" ContentType="application/vnd.openxmlformats-officedocument.customXmlProperties+xml"/>
  <Override PartName="/customXml/itemProps281.xml" ContentType="application/vnd.openxmlformats-officedocument.customXmlProperties+xml"/>
  <Override PartName="/customXml/itemProps282.xml" ContentType="application/vnd.openxmlformats-officedocument.customXmlProperties+xml"/>
  <Override PartName="/customXml/itemProps283.xml" ContentType="application/vnd.openxmlformats-officedocument.customXmlProperties+xml"/>
  <Override PartName="/customXml/itemProps284.xml" ContentType="application/vnd.openxmlformats-officedocument.customXmlProperties+xml"/>
  <Override PartName="/customXml/itemProps285.xml" ContentType="application/vnd.openxmlformats-officedocument.customXmlProperties+xml"/>
  <Override PartName="/customXml/itemProps286.xml" ContentType="application/vnd.openxmlformats-officedocument.customXmlProperties+xml"/>
  <Override PartName="/customXml/itemProps287.xml" ContentType="application/vnd.openxmlformats-officedocument.customXmlProperties+xml"/>
  <Override PartName="/customXml/itemProps288.xml" ContentType="application/vnd.openxmlformats-officedocument.customXmlProperties+xml"/>
  <Override PartName="/customXml/itemProps289.xml" ContentType="application/vnd.openxmlformats-officedocument.customXmlProperties+xml"/>
  <Override PartName="/customXml/itemProps290.xml" ContentType="application/vnd.openxmlformats-officedocument.customXmlProperties+xml"/>
  <Override PartName="/customXml/itemProps291.xml" ContentType="application/vnd.openxmlformats-officedocument.customXmlProperties+xml"/>
  <Override PartName="/customXml/itemProps292.xml" ContentType="application/vnd.openxmlformats-officedocument.customXmlProperties+xml"/>
  <Override PartName="/customXml/itemProps293.xml" ContentType="application/vnd.openxmlformats-officedocument.customXmlProperties+xml"/>
  <Override PartName="/customXml/itemProps294.xml" ContentType="application/vnd.openxmlformats-officedocument.customXmlProperties+xml"/>
  <Override PartName="/customXml/itemProps295.xml" ContentType="application/vnd.openxmlformats-officedocument.customXmlProperties+xml"/>
  <Override PartName="/customXml/itemProps296.xml" ContentType="application/vnd.openxmlformats-officedocument.customXmlProperties+xml"/>
  <Override PartName="/customXml/itemProps297.xml" ContentType="application/vnd.openxmlformats-officedocument.customXmlProperties+xml"/>
  <Override PartName="/customXml/itemProps298.xml" ContentType="application/vnd.openxmlformats-officedocument.customXmlProperties+xml"/>
  <Override PartName="/customXml/itemProps299.xml" ContentType="application/vnd.openxmlformats-officedocument.customXmlProperties+xml"/>
  <Override PartName="/customXml/itemProps300.xml" ContentType="application/vnd.openxmlformats-officedocument.customXmlProperties+xml"/>
  <Override PartName="/customXml/itemProps301.xml" ContentType="application/vnd.openxmlformats-officedocument.customXmlProperties+xml"/>
  <Override PartName="/customXml/itemProps302.xml" ContentType="application/vnd.openxmlformats-officedocument.customXmlProperties+xml"/>
  <Override PartName="/customXml/itemProps303.xml" ContentType="application/vnd.openxmlformats-officedocument.customXmlProperties+xml"/>
  <Override PartName="/customXml/itemProps304.xml" ContentType="application/vnd.openxmlformats-officedocument.customXmlProperties+xml"/>
  <Override PartName="/customXml/itemProps305.xml" ContentType="application/vnd.openxmlformats-officedocument.customXmlProperties+xml"/>
  <Override PartName="/customXml/itemProps306.xml" ContentType="application/vnd.openxmlformats-officedocument.customXmlProperties+xml"/>
  <Override PartName="/customXml/itemProps307.xml" ContentType="application/vnd.openxmlformats-officedocument.customXmlProperties+xml"/>
  <Override PartName="/customXml/itemProps308.xml" ContentType="application/vnd.openxmlformats-officedocument.customXmlProperties+xml"/>
  <Override PartName="/customXml/itemProps309.xml" ContentType="application/vnd.openxmlformats-officedocument.customXmlProperties+xml"/>
  <Override PartName="/customXml/itemProps310.xml" ContentType="application/vnd.openxmlformats-officedocument.customXmlProperties+xml"/>
  <Override PartName="/customXml/itemProps311.xml" ContentType="application/vnd.openxmlformats-officedocument.customXmlProperties+xml"/>
  <Override PartName="/customXml/itemProps312.xml" ContentType="application/vnd.openxmlformats-officedocument.customXmlProperties+xml"/>
  <Override PartName="/customXml/itemProps31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314"/>
  </p:sldMasterIdLst>
  <p:notesMasterIdLst>
    <p:notesMasterId r:id="rId337"/>
  </p:notesMasterIdLst>
  <p:handoutMasterIdLst>
    <p:handoutMasterId r:id="rId338"/>
  </p:handoutMasterIdLst>
  <p:sldIdLst>
    <p:sldId id="272" r:id="rId315"/>
    <p:sldId id="314" r:id="rId316"/>
    <p:sldId id="287" r:id="rId317"/>
    <p:sldId id="284" r:id="rId318"/>
    <p:sldId id="291" r:id="rId319"/>
    <p:sldId id="308" r:id="rId320"/>
    <p:sldId id="323" r:id="rId321"/>
    <p:sldId id="324" r:id="rId322"/>
    <p:sldId id="311" r:id="rId323"/>
    <p:sldId id="306" r:id="rId324"/>
    <p:sldId id="317" r:id="rId325"/>
    <p:sldId id="315" r:id="rId326"/>
    <p:sldId id="295" r:id="rId327"/>
    <p:sldId id="316" r:id="rId328"/>
    <p:sldId id="304" r:id="rId329"/>
    <p:sldId id="325" r:id="rId330"/>
    <p:sldId id="298" r:id="rId331"/>
    <p:sldId id="312" r:id="rId332"/>
    <p:sldId id="326" r:id="rId333"/>
    <p:sldId id="328" r:id="rId334"/>
    <p:sldId id="327" r:id="rId335"/>
    <p:sldId id="285" r:id="rId33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D4DC"/>
    <a:srgbClr val="0BD0D9"/>
    <a:srgbClr val="FF6600"/>
    <a:srgbClr val="FF0000"/>
    <a:srgbClr val="336600"/>
    <a:srgbClr val="FF00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77737" autoAdjust="0"/>
  </p:normalViewPr>
  <p:slideViewPr>
    <p:cSldViewPr snapToGrid="0">
      <p:cViewPr varScale="1">
        <p:scale>
          <a:sx n="83" d="100"/>
          <a:sy n="83" d="100"/>
        </p:scale>
        <p:origin x="882" y="84"/>
      </p:cViewPr>
      <p:guideLst>
        <p:guide orient="horz" pos="2160"/>
        <p:guide pos="2880"/>
      </p:guideLst>
    </p:cSldViewPr>
  </p:slideViewPr>
  <p:notesTextViewPr>
    <p:cViewPr>
      <p:scale>
        <a:sx n="1" d="1"/>
        <a:sy n="1" d="1"/>
      </p:scale>
      <p:origin x="0" y="0"/>
    </p:cViewPr>
  </p:notesTextViewPr>
  <p:sorterViewPr>
    <p:cViewPr>
      <p:scale>
        <a:sx n="100" d="100"/>
        <a:sy n="100" d="100"/>
      </p:scale>
      <p:origin x="0" y="-270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99" Type="http://schemas.openxmlformats.org/officeDocument/2006/relationships/customXml" Target="../customXml/item299.xml"/><Relationship Id="rId303" Type="http://schemas.openxmlformats.org/officeDocument/2006/relationships/customXml" Target="../customXml/item303.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324" Type="http://schemas.openxmlformats.org/officeDocument/2006/relationships/slide" Target="slides/slide10.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customXml" Target="../customXml/item205.xml"/><Relationship Id="rId226" Type="http://schemas.openxmlformats.org/officeDocument/2006/relationships/customXml" Target="../customXml/item226.xml"/><Relationship Id="rId247" Type="http://schemas.openxmlformats.org/officeDocument/2006/relationships/customXml" Target="../customXml/item247.xml"/><Relationship Id="rId107" Type="http://schemas.openxmlformats.org/officeDocument/2006/relationships/customXml" Target="../customXml/item107.xml"/><Relationship Id="rId268" Type="http://schemas.openxmlformats.org/officeDocument/2006/relationships/customXml" Target="../customXml/item268.xml"/><Relationship Id="rId289" Type="http://schemas.openxmlformats.org/officeDocument/2006/relationships/customXml" Target="../customXml/item289.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314" Type="http://schemas.openxmlformats.org/officeDocument/2006/relationships/slideMaster" Target="slideMasters/slideMaster1.xml"/><Relationship Id="rId335" Type="http://schemas.openxmlformats.org/officeDocument/2006/relationships/slide" Target="slides/slide21.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customXml" Target="../customXml/item216.xml"/><Relationship Id="rId237" Type="http://schemas.openxmlformats.org/officeDocument/2006/relationships/customXml" Target="../customXml/item237.xml"/><Relationship Id="rId258" Type="http://schemas.openxmlformats.org/officeDocument/2006/relationships/customXml" Target="../customXml/item258.xml"/><Relationship Id="rId279" Type="http://schemas.openxmlformats.org/officeDocument/2006/relationships/customXml" Target="../customXml/item279.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290" Type="http://schemas.openxmlformats.org/officeDocument/2006/relationships/customXml" Target="../customXml/item290.xml"/><Relationship Id="rId304" Type="http://schemas.openxmlformats.org/officeDocument/2006/relationships/customXml" Target="../customXml/item304.xml"/><Relationship Id="rId325" Type="http://schemas.openxmlformats.org/officeDocument/2006/relationships/slide" Target="slides/slide11.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customXml" Target="../customXml/item206.xml"/><Relationship Id="rId227" Type="http://schemas.openxmlformats.org/officeDocument/2006/relationships/customXml" Target="../customXml/item227.xml"/><Relationship Id="rId248" Type="http://schemas.openxmlformats.org/officeDocument/2006/relationships/customXml" Target="../customXml/item248.xml"/><Relationship Id="rId269" Type="http://schemas.openxmlformats.org/officeDocument/2006/relationships/customXml" Target="../customXml/item269.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280" Type="http://schemas.openxmlformats.org/officeDocument/2006/relationships/customXml" Target="../customXml/item280.xml"/><Relationship Id="rId315" Type="http://schemas.openxmlformats.org/officeDocument/2006/relationships/slide" Target="slides/slide1.xml"/><Relationship Id="rId336" Type="http://schemas.openxmlformats.org/officeDocument/2006/relationships/slide" Target="slides/slide22.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customXml" Target="../customXml/item217.xml"/><Relationship Id="rId6" Type="http://schemas.openxmlformats.org/officeDocument/2006/relationships/customXml" Target="../customXml/item6.xml"/><Relationship Id="rId238" Type="http://schemas.openxmlformats.org/officeDocument/2006/relationships/customXml" Target="../customXml/item238.xml"/><Relationship Id="rId259" Type="http://schemas.openxmlformats.org/officeDocument/2006/relationships/customXml" Target="../customXml/item259.xml"/><Relationship Id="rId23" Type="http://schemas.openxmlformats.org/officeDocument/2006/relationships/customXml" Target="../customXml/item23.xml"/><Relationship Id="rId119" Type="http://schemas.openxmlformats.org/officeDocument/2006/relationships/customXml" Target="../customXml/item119.xml"/><Relationship Id="rId270" Type="http://schemas.openxmlformats.org/officeDocument/2006/relationships/customXml" Target="../customXml/item270.xml"/><Relationship Id="rId291" Type="http://schemas.openxmlformats.org/officeDocument/2006/relationships/customXml" Target="../customXml/item291.xml"/><Relationship Id="rId305" Type="http://schemas.openxmlformats.org/officeDocument/2006/relationships/customXml" Target="../customXml/item305.xml"/><Relationship Id="rId326" Type="http://schemas.openxmlformats.org/officeDocument/2006/relationships/slide" Target="slides/slide12.xml"/><Relationship Id="rId44" Type="http://schemas.openxmlformats.org/officeDocument/2006/relationships/customXml" Target="../customXml/item44.xml"/><Relationship Id="rId65" Type="http://schemas.openxmlformats.org/officeDocument/2006/relationships/customXml" Target="../customXml/item65.xml"/><Relationship Id="rId86" Type="http://schemas.openxmlformats.org/officeDocument/2006/relationships/customXml" Target="../customXml/item86.xml"/><Relationship Id="rId130" Type="http://schemas.openxmlformats.org/officeDocument/2006/relationships/customXml" Target="../customXml/item130.xml"/><Relationship Id="rId151" Type="http://schemas.openxmlformats.org/officeDocument/2006/relationships/customXml" Target="../customXml/item151.xml"/><Relationship Id="rId172" Type="http://schemas.openxmlformats.org/officeDocument/2006/relationships/customXml" Target="../customXml/item172.xml"/><Relationship Id="rId193" Type="http://schemas.openxmlformats.org/officeDocument/2006/relationships/customXml" Target="../customXml/item193.xml"/><Relationship Id="rId207" Type="http://schemas.openxmlformats.org/officeDocument/2006/relationships/customXml" Target="../customXml/item207.xml"/><Relationship Id="rId228" Type="http://schemas.openxmlformats.org/officeDocument/2006/relationships/customXml" Target="../customXml/item228.xml"/><Relationship Id="rId249" Type="http://schemas.openxmlformats.org/officeDocument/2006/relationships/customXml" Target="../customXml/item249.xml"/><Relationship Id="rId13" Type="http://schemas.openxmlformats.org/officeDocument/2006/relationships/customXml" Target="../customXml/item13.xml"/><Relationship Id="rId109" Type="http://schemas.openxmlformats.org/officeDocument/2006/relationships/customXml" Target="../customXml/item109.xml"/><Relationship Id="rId260" Type="http://schemas.openxmlformats.org/officeDocument/2006/relationships/customXml" Target="../customXml/item260.xml"/><Relationship Id="rId281" Type="http://schemas.openxmlformats.org/officeDocument/2006/relationships/customXml" Target="../customXml/item281.xml"/><Relationship Id="rId316" Type="http://schemas.openxmlformats.org/officeDocument/2006/relationships/slide" Target="slides/slide2.xml"/><Relationship Id="rId337" Type="http://schemas.openxmlformats.org/officeDocument/2006/relationships/notesMaster" Target="notesMasters/notesMaster1.xml"/><Relationship Id="rId34" Type="http://schemas.openxmlformats.org/officeDocument/2006/relationships/customXml" Target="../customXml/item34.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20" Type="http://schemas.openxmlformats.org/officeDocument/2006/relationships/customXml" Target="../customXml/item120.xml"/><Relationship Id="rId141" Type="http://schemas.openxmlformats.org/officeDocument/2006/relationships/customXml" Target="../customXml/item141.xml"/><Relationship Id="rId7" Type="http://schemas.openxmlformats.org/officeDocument/2006/relationships/customXml" Target="../customXml/item7.xml"/><Relationship Id="rId162" Type="http://schemas.openxmlformats.org/officeDocument/2006/relationships/customXml" Target="../customXml/item162.xml"/><Relationship Id="rId183" Type="http://schemas.openxmlformats.org/officeDocument/2006/relationships/customXml" Target="../customXml/item183.xml"/><Relationship Id="rId218" Type="http://schemas.openxmlformats.org/officeDocument/2006/relationships/customXml" Target="../customXml/item218.xml"/><Relationship Id="rId239" Type="http://schemas.openxmlformats.org/officeDocument/2006/relationships/customXml" Target="../customXml/item239.xml"/><Relationship Id="rId250" Type="http://schemas.openxmlformats.org/officeDocument/2006/relationships/customXml" Target="../customXml/item250.xml"/><Relationship Id="rId271" Type="http://schemas.openxmlformats.org/officeDocument/2006/relationships/customXml" Target="../customXml/item271.xml"/><Relationship Id="rId292" Type="http://schemas.openxmlformats.org/officeDocument/2006/relationships/customXml" Target="../customXml/item292.xml"/><Relationship Id="rId306" Type="http://schemas.openxmlformats.org/officeDocument/2006/relationships/customXml" Target="../customXml/item306.xml"/><Relationship Id="rId24" Type="http://schemas.openxmlformats.org/officeDocument/2006/relationships/customXml" Target="../customXml/item24.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31" Type="http://schemas.openxmlformats.org/officeDocument/2006/relationships/customXml" Target="../customXml/item131.xml"/><Relationship Id="rId327" Type="http://schemas.openxmlformats.org/officeDocument/2006/relationships/slide" Target="slides/slide13.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208" Type="http://schemas.openxmlformats.org/officeDocument/2006/relationships/customXml" Target="../customXml/item208.xml"/><Relationship Id="rId229" Type="http://schemas.openxmlformats.org/officeDocument/2006/relationships/customXml" Target="../customXml/item229.xml"/><Relationship Id="rId240" Type="http://schemas.openxmlformats.org/officeDocument/2006/relationships/customXml" Target="../customXml/item240.xml"/><Relationship Id="rId261" Type="http://schemas.openxmlformats.org/officeDocument/2006/relationships/customXml" Target="../customXml/item261.xml"/><Relationship Id="rId14" Type="http://schemas.openxmlformats.org/officeDocument/2006/relationships/customXml" Target="../customXml/item14.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282" Type="http://schemas.openxmlformats.org/officeDocument/2006/relationships/customXml" Target="../customXml/item282.xml"/><Relationship Id="rId317" Type="http://schemas.openxmlformats.org/officeDocument/2006/relationships/slide" Target="slides/slide3.xml"/><Relationship Id="rId338" Type="http://schemas.openxmlformats.org/officeDocument/2006/relationships/handoutMaster" Target="handoutMasters/handoutMaster1.xml"/><Relationship Id="rId8" Type="http://schemas.openxmlformats.org/officeDocument/2006/relationships/customXml" Target="../customXml/item8.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219" Type="http://schemas.openxmlformats.org/officeDocument/2006/relationships/customXml" Target="../customXml/item219.xml"/><Relationship Id="rId230" Type="http://schemas.openxmlformats.org/officeDocument/2006/relationships/customXml" Target="../customXml/item230.xml"/><Relationship Id="rId251" Type="http://schemas.openxmlformats.org/officeDocument/2006/relationships/customXml" Target="../customXml/item251.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72" Type="http://schemas.openxmlformats.org/officeDocument/2006/relationships/customXml" Target="../customXml/item272.xml"/><Relationship Id="rId293" Type="http://schemas.openxmlformats.org/officeDocument/2006/relationships/customXml" Target="../customXml/item293.xml"/><Relationship Id="rId302" Type="http://schemas.openxmlformats.org/officeDocument/2006/relationships/customXml" Target="../customXml/item302.xml"/><Relationship Id="rId307" Type="http://schemas.openxmlformats.org/officeDocument/2006/relationships/customXml" Target="../customXml/item307.xml"/><Relationship Id="rId323" Type="http://schemas.openxmlformats.org/officeDocument/2006/relationships/slide" Target="slides/slide9.xml"/><Relationship Id="rId328" Type="http://schemas.openxmlformats.org/officeDocument/2006/relationships/slide" Target="slides/slide14.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79" Type="http://schemas.openxmlformats.org/officeDocument/2006/relationships/customXml" Target="../customXml/item179.xml"/><Relationship Id="rId195" Type="http://schemas.openxmlformats.org/officeDocument/2006/relationships/customXml" Target="../customXml/item195.xml"/><Relationship Id="rId209" Type="http://schemas.openxmlformats.org/officeDocument/2006/relationships/customXml" Target="../customXml/item209.xml"/><Relationship Id="rId190" Type="http://schemas.openxmlformats.org/officeDocument/2006/relationships/customXml" Target="../customXml/item190.xml"/><Relationship Id="rId204" Type="http://schemas.openxmlformats.org/officeDocument/2006/relationships/customXml" Target="../customXml/item204.xml"/><Relationship Id="rId220" Type="http://schemas.openxmlformats.org/officeDocument/2006/relationships/customXml" Target="../customXml/item220.xml"/><Relationship Id="rId225" Type="http://schemas.openxmlformats.org/officeDocument/2006/relationships/customXml" Target="../customXml/item225.xml"/><Relationship Id="rId241" Type="http://schemas.openxmlformats.org/officeDocument/2006/relationships/customXml" Target="../customXml/item241.xml"/><Relationship Id="rId246" Type="http://schemas.openxmlformats.org/officeDocument/2006/relationships/customXml" Target="../customXml/item246.xml"/><Relationship Id="rId267" Type="http://schemas.openxmlformats.org/officeDocument/2006/relationships/customXml" Target="../customXml/item267.xml"/><Relationship Id="rId288" Type="http://schemas.openxmlformats.org/officeDocument/2006/relationships/customXml" Target="../customXml/item288.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262" Type="http://schemas.openxmlformats.org/officeDocument/2006/relationships/customXml" Target="../customXml/item262.xml"/><Relationship Id="rId283" Type="http://schemas.openxmlformats.org/officeDocument/2006/relationships/customXml" Target="../customXml/item283.xml"/><Relationship Id="rId313" Type="http://schemas.openxmlformats.org/officeDocument/2006/relationships/customXml" Target="../customXml/item313.xml"/><Relationship Id="rId318" Type="http://schemas.openxmlformats.org/officeDocument/2006/relationships/slide" Target="slides/slide4.xml"/><Relationship Id="rId339" Type="http://schemas.openxmlformats.org/officeDocument/2006/relationships/commentAuthors" Target="commentAuthors.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334" Type="http://schemas.openxmlformats.org/officeDocument/2006/relationships/slide" Target="slides/slide20.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customXml" Target="../customXml/item210.xml"/><Relationship Id="rId215" Type="http://schemas.openxmlformats.org/officeDocument/2006/relationships/customXml" Target="../customXml/item215.xml"/><Relationship Id="rId236" Type="http://schemas.openxmlformats.org/officeDocument/2006/relationships/customXml" Target="../customXml/item236.xml"/><Relationship Id="rId257" Type="http://schemas.openxmlformats.org/officeDocument/2006/relationships/customXml" Target="../customXml/item257.xml"/><Relationship Id="rId278" Type="http://schemas.openxmlformats.org/officeDocument/2006/relationships/customXml" Target="../customXml/item278.xml"/><Relationship Id="rId26" Type="http://schemas.openxmlformats.org/officeDocument/2006/relationships/customXml" Target="../customXml/item26.xml"/><Relationship Id="rId231" Type="http://schemas.openxmlformats.org/officeDocument/2006/relationships/customXml" Target="../customXml/item231.xml"/><Relationship Id="rId252" Type="http://schemas.openxmlformats.org/officeDocument/2006/relationships/customXml" Target="../customXml/item252.xml"/><Relationship Id="rId273" Type="http://schemas.openxmlformats.org/officeDocument/2006/relationships/customXml" Target="../customXml/item273.xml"/><Relationship Id="rId294" Type="http://schemas.openxmlformats.org/officeDocument/2006/relationships/customXml" Target="../customXml/item294.xml"/><Relationship Id="rId308" Type="http://schemas.openxmlformats.org/officeDocument/2006/relationships/customXml" Target="../customXml/item308.xml"/><Relationship Id="rId329" Type="http://schemas.openxmlformats.org/officeDocument/2006/relationships/slide" Target="slides/slide15.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340" Type="http://schemas.openxmlformats.org/officeDocument/2006/relationships/presProps" Target="presProps.xml"/><Relationship Id="rId196" Type="http://schemas.openxmlformats.org/officeDocument/2006/relationships/customXml" Target="../customXml/item196.xml"/><Relationship Id="rId200" Type="http://schemas.openxmlformats.org/officeDocument/2006/relationships/customXml" Target="../customXml/item200.xml"/><Relationship Id="rId16" Type="http://schemas.openxmlformats.org/officeDocument/2006/relationships/customXml" Target="../customXml/item16.xml"/><Relationship Id="rId221" Type="http://schemas.openxmlformats.org/officeDocument/2006/relationships/customXml" Target="../customXml/item221.xml"/><Relationship Id="rId242" Type="http://schemas.openxmlformats.org/officeDocument/2006/relationships/customXml" Target="../customXml/item242.xml"/><Relationship Id="rId263" Type="http://schemas.openxmlformats.org/officeDocument/2006/relationships/customXml" Target="../customXml/item263.xml"/><Relationship Id="rId284" Type="http://schemas.openxmlformats.org/officeDocument/2006/relationships/customXml" Target="../customXml/item284.xml"/><Relationship Id="rId319" Type="http://schemas.openxmlformats.org/officeDocument/2006/relationships/slide" Target="slides/slide5.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330" Type="http://schemas.openxmlformats.org/officeDocument/2006/relationships/slide" Target="slides/slide16.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customXml" Target="../customXml/item211.xml"/><Relationship Id="rId232" Type="http://schemas.openxmlformats.org/officeDocument/2006/relationships/customXml" Target="../customXml/item232.xml"/><Relationship Id="rId253" Type="http://schemas.openxmlformats.org/officeDocument/2006/relationships/customXml" Target="../customXml/item253.xml"/><Relationship Id="rId274" Type="http://schemas.openxmlformats.org/officeDocument/2006/relationships/customXml" Target="../customXml/item274.xml"/><Relationship Id="rId295" Type="http://schemas.openxmlformats.org/officeDocument/2006/relationships/customXml" Target="../customXml/item295.xml"/><Relationship Id="rId309" Type="http://schemas.openxmlformats.org/officeDocument/2006/relationships/customXml" Target="../customXml/item309.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320" Type="http://schemas.openxmlformats.org/officeDocument/2006/relationships/slide" Target="slides/slide6.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customXml" Target="../customXml/item197.xml"/><Relationship Id="rId341" Type="http://schemas.openxmlformats.org/officeDocument/2006/relationships/viewProps" Target="viewProps.xml"/><Relationship Id="rId201" Type="http://schemas.openxmlformats.org/officeDocument/2006/relationships/customXml" Target="../customXml/item201.xml"/><Relationship Id="rId222" Type="http://schemas.openxmlformats.org/officeDocument/2006/relationships/customXml" Target="../customXml/item222.xml"/><Relationship Id="rId243" Type="http://schemas.openxmlformats.org/officeDocument/2006/relationships/customXml" Target="../customXml/item243.xml"/><Relationship Id="rId264" Type="http://schemas.openxmlformats.org/officeDocument/2006/relationships/customXml" Target="../customXml/item264.xml"/><Relationship Id="rId285" Type="http://schemas.openxmlformats.org/officeDocument/2006/relationships/customXml" Target="../customXml/item285.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310" Type="http://schemas.openxmlformats.org/officeDocument/2006/relationships/customXml" Target="../customXml/item310.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 Id="rId331" Type="http://schemas.openxmlformats.org/officeDocument/2006/relationships/slide" Target="slides/slide17.xml"/><Relationship Id="rId1" Type="http://schemas.openxmlformats.org/officeDocument/2006/relationships/customXml" Target="../customXml/item1.xml"/><Relationship Id="rId212" Type="http://schemas.openxmlformats.org/officeDocument/2006/relationships/customXml" Target="../customXml/item212.xml"/><Relationship Id="rId233" Type="http://schemas.openxmlformats.org/officeDocument/2006/relationships/customXml" Target="../customXml/item233.xml"/><Relationship Id="rId254" Type="http://schemas.openxmlformats.org/officeDocument/2006/relationships/customXml" Target="../customXml/item254.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275" Type="http://schemas.openxmlformats.org/officeDocument/2006/relationships/customXml" Target="../customXml/item275.xml"/><Relationship Id="rId296" Type="http://schemas.openxmlformats.org/officeDocument/2006/relationships/customXml" Target="../customXml/item296.xml"/><Relationship Id="rId300" Type="http://schemas.openxmlformats.org/officeDocument/2006/relationships/customXml" Target="../customXml/item300.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customXml" Target="../customXml/item198.xml"/><Relationship Id="rId321" Type="http://schemas.openxmlformats.org/officeDocument/2006/relationships/slide" Target="slides/slide7.xml"/><Relationship Id="rId342" Type="http://schemas.openxmlformats.org/officeDocument/2006/relationships/theme" Target="theme/theme1.xml"/><Relationship Id="rId202" Type="http://schemas.openxmlformats.org/officeDocument/2006/relationships/customXml" Target="../customXml/item202.xml"/><Relationship Id="rId223" Type="http://schemas.openxmlformats.org/officeDocument/2006/relationships/customXml" Target="../customXml/item223.xml"/><Relationship Id="rId244" Type="http://schemas.openxmlformats.org/officeDocument/2006/relationships/customXml" Target="../customXml/item244.xml"/><Relationship Id="rId18" Type="http://schemas.openxmlformats.org/officeDocument/2006/relationships/customXml" Target="../customXml/item18.xml"/><Relationship Id="rId39" Type="http://schemas.openxmlformats.org/officeDocument/2006/relationships/customXml" Target="../customXml/item39.xml"/><Relationship Id="rId265" Type="http://schemas.openxmlformats.org/officeDocument/2006/relationships/customXml" Target="../customXml/item265.xml"/><Relationship Id="rId286" Type="http://schemas.openxmlformats.org/officeDocument/2006/relationships/customXml" Target="../customXml/item286.xml"/><Relationship Id="rId50" Type="http://schemas.openxmlformats.org/officeDocument/2006/relationships/customXml" Target="../customXml/item50.xml"/><Relationship Id="rId104" Type="http://schemas.openxmlformats.org/officeDocument/2006/relationships/customXml" Target="../customXml/item104.xml"/><Relationship Id="rId125" Type="http://schemas.openxmlformats.org/officeDocument/2006/relationships/customXml" Target="../customXml/item125.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311" Type="http://schemas.openxmlformats.org/officeDocument/2006/relationships/customXml" Target="../customXml/item311.xml"/><Relationship Id="rId332" Type="http://schemas.openxmlformats.org/officeDocument/2006/relationships/slide" Target="slides/slide18.xml"/><Relationship Id="rId71" Type="http://schemas.openxmlformats.org/officeDocument/2006/relationships/customXml" Target="../customXml/item71.xml"/><Relationship Id="rId92" Type="http://schemas.openxmlformats.org/officeDocument/2006/relationships/customXml" Target="../customXml/item92.xml"/><Relationship Id="rId213" Type="http://schemas.openxmlformats.org/officeDocument/2006/relationships/customXml" Target="../customXml/item213.xml"/><Relationship Id="rId234" Type="http://schemas.openxmlformats.org/officeDocument/2006/relationships/customXml" Target="../customXml/item234.xml"/><Relationship Id="rId2" Type="http://schemas.openxmlformats.org/officeDocument/2006/relationships/customXml" Target="../customXml/item2.xml"/><Relationship Id="rId29" Type="http://schemas.openxmlformats.org/officeDocument/2006/relationships/customXml" Target="../customXml/item29.xml"/><Relationship Id="rId255" Type="http://schemas.openxmlformats.org/officeDocument/2006/relationships/customXml" Target="../customXml/item255.xml"/><Relationship Id="rId276" Type="http://schemas.openxmlformats.org/officeDocument/2006/relationships/customXml" Target="../customXml/item276.xml"/><Relationship Id="rId297" Type="http://schemas.openxmlformats.org/officeDocument/2006/relationships/customXml" Target="../customXml/item297.xml"/><Relationship Id="rId40" Type="http://schemas.openxmlformats.org/officeDocument/2006/relationships/customXml" Target="../customXml/item40.xml"/><Relationship Id="rId115" Type="http://schemas.openxmlformats.org/officeDocument/2006/relationships/customXml" Target="../customXml/item115.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301" Type="http://schemas.openxmlformats.org/officeDocument/2006/relationships/customXml" Target="../customXml/item301.xml"/><Relationship Id="rId322" Type="http://schemas.openxmlformats.org/officeDocument/2006/relationships/slide" Target="slides/slide8.xml"/><Relationship Id="rId343" Type="http://schemas.openxmlformats.org/officeDocument/2006/relationships/tableStyles" Target="tableStyles.xml"/><Relationship Id="rId61" Type="http://schemas.openxmlformats.org/officeDocument/2006/relationships/customXml" Target="../customXml/item61.xml"/><Relationship Id="rId82" Type="http://schemas.openxmlformats.org/officeDocument/2006/relationships/customXml" Target="../customXml/item82.xml"/><Relationship Id="rId199" Type="http://schemas.openxmlformats.org/officeDocument/2006/relationships/customXml" Target="../customXml/item199.xml"/><Relationship Id="rId203" Type="http://schemas.openxmlformats.org/officeDocument/2006/relationships/customXml" Target="../customXml/item203.xml"/><Relationship Id="rId19" Type="http://schemas.openxmlformats.org/officeDocument/2006/relationships/customXml" Target="../customXml/item19.xml"/><Relationship Id="rId224" Type="http://schemas.openxmlformats.org/officeDocument/2006/relationships/customXml" Target="../customXml/item224.xml"/><Relationship Id="rId245" Type="http://schemas.openxmlformats.org/officeDocument/2006/relationships/customXml" Target="../customXml/item245.xml"/><Relationship Id="rId266" Type="http://schemas.openxmlformats.org/officeDocument/2006/relationships/customXml" Target="../customXml/item266.xml"/><Relationship Id="rId287" Type="http://schemas.openxmlformats.org/officeDocument/2006/relationships/customXml" Target="../customXml/item287.xml"/><Relationship Id="rId30" Type="http://schemas.openxmlformats.org/officeDocument/2006/relationships/customXml" Target="../customXml/item3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312" Type="http://schemas.openxmlformats.org/officeDocument/2006/relationships/customXml" Target="../customXml/item312.xml"/><Relationship Id="rId333" Type="http://schemas.openxmlformats.org/officeDocument/2006/relationships/slide" Target="slides/slide19.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189" Type="http://schemas.openxmlformats.org/officeDocument/2006/relationships/customXml" Target="../customXml/item189.xml"/><Relationship Id="rId3" Type="http://schemas.openxmlformats.org/officeDocument/2006/relationships/customXml" Target="../customXml/item3.xml"/><Relationship Id="rId214" Type="http://schemas.openxmlformats.org/officeDocument/2006/relationships/customXml" Target="../customXml/item214.xml"/><Relationship Id="rId235" Type="http://schemas.openxmlformats.org/officeDocument/2006/relationships/customXml" Target="../customXml/item235.xml"/><Relationship Id="rId256" Type="http://schemas.openxmlformats.org/officeDocument/2006/relationships/customXml" Target="../customXml/item256.xml"/><Relationship Id="rId277" Type="http://schemas.openxmlformats.org/officeDocument/2006/relationships/customXml" Target="../customXml/item277.xml"/><Relationship Id="rId298" Type="http://schemas.openxmlformats.org/officeDocument/2006/relationships/customXml" Target="../customXml/item29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fld id="{AD9915DB-E0DC-41B9-A1B4-1C4B17D00106}" type="datetimeFigureOut">
              <a:rPr lang="en-US" smtClean="0"/>
              <a:t>9/5/2017</a:t>
            </a:fld>
            <a:endParaRPr lang="en-US" dirty="0"/>
          </a:p>
        </p:txBody>
      </p:sp>
      <p:sp>
        <p:nvSpPr>
          <p:cNvPr id="4" name="Footer Placeholder 3"/>
          <p:cNvSpPr>
            <a:spLocks noGrp="1"/>
          </p:cNvSpPr>
          <p:nvPr>
            <p:ph type="ftr" sz="quarter" idx="2"/>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C910356D-A2EE-4A8F-9767-6D717D122024}" type="slidenum">
              <a:rPr lang="en-US" smtClean="0"/>
              <a:t>‹#›</a:t>
            </a:fld>
            <a:endParaRPr lang="en-US" dirty="0"/>
          </a:p>
        </p:txBody>
      </p:sp>
    </p:spTree>
    <p:extLst>
      <p:ext uri="{BB962C8B-B14F-4D97-AF65-F5344CB8AC3E}">
        <p14:creationId xmlns:p14="http://schemas.microsoft.com/office/powerpoint/2010/main" val="1517147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71BD4573-58E7-4156-A133-2731F5F8D1A6}" type="datetimeFigureOut">
              <a:rPr lang="en-US" smtClean="0"/>
              <a:t>9/5/2017</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6050" y="1163638"/>
            <a:ext cx="4187825"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0" dirty="0"/>
              <a:t> </a:t>
            </a:r>
            <a:r>
              <a:rPr lang="en-US" dirty="0"/>
              <a:t>TFTEI:  Include additional measures in database &amp; Develop code of good practice</a:t>
            </a:r>
            <a:r>
              <a:rPr lang="en-US" baseline="0" dirty="0"/>
              <a:t> for solid-fuel burning and small combustion installations</a:t>
            </a:r>
          </a:p>
          <a:p>
            <a:r>
              <a:rPr lang="en-US" baseline="0" dirty="0"/>
              <a:t>3. TFTEI and TFIAM review control costs and improve cost-effectiveness analyses and co-produce a report</a:t>
            </a:r>
          </a:p>
          <a:p>
            <a:endParaRPr lang="en-US" baseline="0" dirty="0"/>
          </a:p>
        </p:txBody>
      </p:sp>
      <p:sp>
        <p:nvSpPr>
          <p:cNvPr id="4" name="Slide Number Placeholder 3"/>
          <p:cNvSpPr>
            <a:spLocks noGrp="1"/>
          </p:cNvSpPr>
          <p:nvPr>
            <p:ph type="sldNum" sz="quarter" idx="10"/>
          </p:nvPr>
        </p:nvSpPr>
        <p:spPr/>
        <p:txBody>
          <a:bodyPr/>
          <a:lstStyle/>
          <a:p>
            <a:fld id="{893B0CF2-7F87-4E02-A248-870047730F99}" type="slidenum">
              <a:rPr lang="en-US" smtClean="0"/>
              <a:t>12</a:t>
            </a:fld>
            <a:endParaRPr lang="en-US" dirty="0"/>
          </a:p>
        </p:txBody>
      </p:sp>
    </p:spTree>
    <p:extLst>
      <p:ext uri="{BB962C8B-B14F-4D97-AF65-F5344CB8AC3E}">
        <p14:creationId xmlns:p14="http://schemas.microsoft.com/office/powerpoint/2010/main" val="4053630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13</a:t>
            </a:fld>
            <a:endParaRPr lang="en-US" dirty="0"/>
          </a:p>
        </p:txBody>
      </p:sp>
    </p:spTree>
    <p:extLst>
      <p:ext uri="{BB962C8B-B14F-4D97-AF65-F5344CB8AC3E}">
        <p14:creationId xmlns:p14="http://schemas.microsoft.com/office/powerpoint/2010/main" val="2658430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14</a:t>
            </a:fld>
            <a:endParaRPr lang="en-US" dirty="0"/>
          </a:p>
        </p:txBody>
      </p:sp>
    </p:spTree>
    <p:extLst>
      <p:ext uri="{BB962C8B-B14F-4D97-AF65-F5344CB8AC3E}">
        <p14:creationId xmlns:p14="http://schemas.microsoft.com/office/powerpoint/2010/main" val="618653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a:t>
            </a:r>
            <a:r>
              <a:rPr lang="en-US" baseline="0" dirty="0"/>
              <a:t> II. C of PRG Report 2017/3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rgbClr val="FF0000"/>
                </a:solidFill>
              </a:rPr>
              <a:t>PRG requests that EMEP/WGE forward important issues to EB.</a:t>
            </a:r>
            <a:endParaRPr lang="en-US" sz="1200" dirty="0">
              <a:solidFill>
                <a:srgbClr val="FF0000"/>
              </a:solidFill>
            </a:endParaRPr>
          </a:p>
          <a:p>
            <a:endParaRPr lang="en-US" baseline="0" dirty="0"/>
          </a:p>
        </p:txBody>
      </p:sp>
      <p:sp>
        <p:nvSpPr>
          <p:cNvPr id="4" name="Slide Number Placeholder 3"/>
          <p:cNvSpPr>
            <a:spLocks noGrp="1"/>
          </p:cNvSpPr>
          <p:nvPr>
            <p:ph type="sldNum" sz="quarter" idx="10"/>
          </p:nvPr>
        </p:nvSpPr>
        <p:spPr/>
        <p:txBody>
          <a:bodyPr/>
          <a:lstStyle/>
          <a:p>
            <a:fld id="{893B0CF2-7F87-4E02-A248-870047730F99}" type="slidenum">
              <a:rPr lang="en-US" smtClean="0"/>
              <a:t>15</a:t>
            </a:fld>
            <a:endParaRPr lang="en-US" dirty="0"/>
          </a:p>
        </p:txBody>
      </p:sp>
    </p:spTree>
    <p:extLst>
      <p:ext uri="{BB962C8B-B14F-4D97-AF65-F5344CB8AC3E}">
        <p14:creationId xmlns:p14="http://schemas.microsoft.com/office/powerpoint/2010/main" val="3375985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Outreach</a:t>
            </a:r>
            <a:r>
              <a:rPr lang="en-US" baseline="0" dirty="0"/>
              <a:t> to the public: </a:t>
            </a:r>
          </a:p>
          <a:p>
            <a:r>
              <a:rPr lang="en-US" baseline="0" dirty="0"/>
              <a:t>-</a:t>
            </a:r>
            <a:r>
              <a:rPr lang="en-US" dirty="0"/>
              <a:t>Use a simplified name for the Convention such as “Geneva Air Convention” for informal communication; (104)</a:t>
            </a:r>
          </a:p>
          <a:p>
            <a:r>
              <a:rPr lang="en-US" dirty="0"/>
              <a:t>-Organize an event to celebrate the fortieth anniversary of the Convention in 2019; (105)</a:t>
            </a:r>
          </a:p>
          <a:p>
            <a:endParaRPr lang="en-US" dirty="0"/>
          </a:p>
          <a:p>
            <a:r>
              <a:rPr lang="en-US" dirty="0"/>
              <a:t>-Mention workshops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78. The group also highlights that enhancing existing outreach activities and developing additional ones, as suggested below, requires specific additional financing for the work by the centres, working groups and task forces established under the Convention and the secretariat</a:t>
            </a:r>
            <a:endParaRPr lang="en-US" sz="1200" b="1" dirty="0"/>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17</a:t>
            </a:fld>
            <a:endParaRPr lang="en-US" dirty="0"/>
          </a:p>
        </p:txBody>
      </p:sp>
    </p:spTree>
    <p:extLst>
      <p:ext uri="{BB962C8B-B14F-4D97-AF65-F5344CB8AC3E}">
        <p14:creationId xmlns:p14="http://schemas.microsoft.com/office/powerpoint/2010/main" val="880188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PRG’s rec</a:t>
            </a:r>
            <a:r>
              <a:rPr lang="en-US" baseline="0" dirty="0"/>
              <a:t> was to “</a:t>
            </a:r>
            <a:r>
              <a:rPr lang="en-US" dirty="0"/>
              <a:t>Prioritize the activities under the Convention on the response to global policy processes”</a:t>
            </a:r>
            <a:r>
              <a:rPr lang="en-US" baseline="0" dirty="0"/>
              <a:t> </a:t>
            </a:r>
            <a:r>
              <a:rPr lang="en-US" dirty="0"/>
              <a:t>and cooperation with priority regions (for the next 5 years); (111)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(a)UNEA:  “parties consider</a:t>
            </a:r>
            <a:r>
              <a:rPr lang="en-US" baseline="0" dirty="0"/>
              <a:t> cooperating with UNEP and countries participating at the 3</a:t>
            </a:r>
            <a:r>
              <a:rPr lang="en-US" baseline="30000" dirty="0"/>
              <a:t>rd</a:t>
            </a:r>
            <a:r>
              <a:rPr lang="en-US" baseline="0" dirty="0"/>
              <a:t> session of the UN Environment Assembly when further elaborating the role of UNEP in addressing air pollution.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 Acid Deposition Monitoring Network in East Asia, Male Declaration on Control and Prevention of Air Pollution and its Likely Transboundary Effects for South Asia, North-East Asian Subregional Programme for Environmental Cooperation, Artic Council.</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r>
              <a:rPr lang="en-US" dirty="0"/>
              <a:t>5. In addition,</a:t>
            </a:r>
            <a:r>
              <a:rPr lang="en-US" baseline="0" dirty="0"/>
              <a:t> </a:t>
            </a:r>
            <a:r>
              <a:rPr lang="en-US" dirty="0"/>
              <a:t>Ask the Bureau to discuss developing a roster of UNECE experts that advise and train experts in other countries and regions, particularly Asia; (part of 123)</a:t>
            </a:r>
          </a:p>
        </p:txBody>
      </p:sp>
      <p:sp>
        <p:nvSpPr>
          <p:cNvPr id="4" name="Slide Number Placeholder 3"/>
          <p:cNvSpPr>
            <a:spLocks noGrp="1"/>
          </p:cNvSpPr>
          <p:nvPr>
            <p:ph type="sldNum" sz="quarter" idx="10"/>
          </p:nvPr>
        </p:nvSpPr>
        <p:spPr/>
        <p:txBody>
          <a:bodyPr/>
          <a:lstStyle/>
          <a:p>
            <a:fld id="{893B0CF2-7F87-4E02-A248-870047730F99}" type="slidenum">
              <a:rPr lang="en-US" smtClean="0"/>
              <a:t>18</a:t>
            </a:fld>
            <a:endParaRPr lang="en-US" dirty="0"/>
          </a:p>
        </p:txBody>
      </p:sp>
    </p:spTree>
    <p:extLst>
      <p:ext uri="{BB962C8B-B14F-4D97-AF65-F5344CB8AC3E}">
        <p14:creationId xmlns:p14="http://schemas.microsoft.com/office/powerpoint/2010/main" val="438559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not include all ST-LT in this list</a:t>
            </a:r>
          </a:p>
          <a:p>
            <a:r>
              <a:rPr lang="en-US" dirty="0"/>
              <a:t>-Informal</a:t>
            </a:r>
            <a:r>
              <a:rPr lang="en-US" baseline="0" dirty="0"/>
              <a:t> Document #6 from WGSR 55</a:t>
            </a: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21</a:t>
            </a:fld>
            <a:endParaRPr lang="en-US" dirty="0"/>
          </a:p>
        </p:txBody>
      </p:sp>
    </p:spTree>
    <p:extLst>
      <p:ext uri="{BB962C8B-B14F-4D97-AF65-F5344CB8AC3E}">
        <p14:creationId xmlns:p14="http://schemas.microsoft.com/office/powerpoint/2010/main" val="1616215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WGSR recommendations/WGSR</a:t>
            </a:r>
            <a:r>
              <a:rPr lang="en-US" baseline="0" dirty="0"/>
              <a:t> report. </a:t>
            </a:r>
            <a:endParaRPr lang="en-US" dirty="0"/>
          </a:p>
          <a:p>
            <a:r>
              <a:rPr lang="en-US" dirty="0"/>
              <a:t>PRG mandate</a:t>
            </a:r>
            <a:r>
              <a:rPr lang="en-US" baseline="0" dirty="0"/>
              <a:t> to update LTS</a:t>
            </a:r>
          </a:p>
          <a:p>
            <a:r>
              <a:rPr lang="en-US" baseline="0" dirty="0"/>
              <a:t>PRG report for 37</a:t>
            </a:r>
            <a:r>
              <a:rPr lang="en-US" baseline="30000" dirty="0"/>
              <a:t>th</a:t>
            </a:r>
            <a:r>
              <a:rPr lang="en-US" baseline="0" dirty="0"/>
              <a:t> session would just be highlighting issues to EB on the LTS</a:t>
            </a:r>
          </a:p>
        </p:txBody>
      </p:sp>
      <p:sp>
        <p:nvSpPr>
          <p:cNvPr id="4" name="Slide Number Placeholder 3"/>
          <p:cNvSpPr>
            <a:spLocks noGrp="1"/>
          </p:cNvSpPr>
          <p:nvPr>
            <p:ph type="sldNum" sz="quarter" idx="10"/>
          </p:nvPr>
        </p:nvSpPr>
        <p:spPr/>
        <p:txBody>
          <a:bodyPr/>
          <a:lstStyle/>
          <a:p>
            <a:fld id="{893B0CF2-7F87-4E02-A248-870047730F99}" type="slidenum">
              <a:rPr lang="en-US" smtClean="0"/>
              <a:t>22</a:t>
            </a:fld>
            <a:endParaRPr lang="en-US" dirty="0"/>
          </a:p>
        </p:txBody>
      </p:sp>
    </p:spTree>
    <p:extLst>
      <p:ext uri="{BB962C8B-B14F-4D97-AF65-F5344CB8AC3E}">
        <p14:creationId xmlns:p14="http://schemas.microsoft.com/office/powerpoint/2010/main" val="1696491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dirty="0"/>
          </a:p>
        </p:txBody>
      </p:sp>
    </p:spTree>
    <p:extLst>
      <p:ext uri="{BB962C8B-B14F-4D97-AF65-F5344CB8AC3E}">
        <p14:creationId xmlns:p14="http://schemas.microsoft.com/office/powerpoint/2010/main" val="217533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SAR, We took into account the LTS, the action plan for the implementation of the LTS, and the report of</a:t>
            </a:r>
            <a:r>
              <a:rPr lang="en-US" baseline="0" dirty="0"/>
              <a:t> the ad hoc expert group on the review of the ICPs of the Working Group on Effects, and the report of the ad hoc group of experts on the action plan for implementation of the LTS (2012/15), as well as EB decision 2013/22 on that report. </a:t>
            </a: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dirty="0"/>
          </a:p>
        </p:txBody>
      </p:sp>
    </p:spTree>
    <p:extLst>
      <p:ext uri="{BB962C8B-B14F-4D97-AF65-F5344CB8AC3E}">
        <p14:creationId xmlns:p14="http://schemas.microsoft.com/office/powerpoint/2010/main" val="778389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Priorities of the PRG in line with the LTS</a:t>
            </a:r>
          </a:p>
        </p:txBody>
      </p:sp>
      <p:sp>
        <p:nvSpPr>
          <p:cNvPr id="4" name="Slide Number Placeholder 3"/>
          <p:cNvSpPr>
            <a:spLocks noGrp="1"/>
          </p:cNvSpPr>
          <p:nvPr>
            <p:ph type="sldNum" sz="quarter" idx="10"/>
          </p:nvPr>
        </p:nvSpPr>
        <p:spPr/>
        <p:txBody>
          <a:bodyPr/>
          <a:lstStyle/>
          <a:p>
            <a:fld id="{893B0CF2-7F87-4E02-A248-870047730F99}" type="slidenum">
              <a:rPr lang="en-US" smtClean="0"/>
              <a:t>5</a:t>
            </a:fld>
            <a:endParaRPr lang="en-US" dirty="0"/>
          </a:p>
        </p:txBody>
      </p:sp>
    </p:spTree>
    <p:extLst>
      <p:ext uri="{BB962C8B-B14F-4D97-AF65-F5344CB8AC3E}">
        <p14:creationId xmlns:p14="http://schemas.microsoft.com/office/powerpoint/2010/main" val="3225775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necessarily</a:t>
            </a:r>
            <a:r>
              <a:rPr lang="en-US" baseline="0" dirty="0"/>
              <a:t> </a:t>
            </a:r>
            <a:r>
              <a:rPr lang="en-US" dirty="0"/>
              <a:t>limited to these areas,  The science is there</a:t>
            </a:r>
            <a:r>
              <a:rPr lang="en-US" baseline="0" dirty="0"/>
              <a:t> and the </a:t>
            </a:r>
            <a:r>
              <a:rPr lang="en-US" dirty="0"/>
              <a:t>2016 SAR laid</a:t>
            </a:r>
            <a:r>
              <a:rPr lang="en-US" baseline="0" dirty="0"/>
              <a:t> out enough science for the PRG to make policy recommendations that address the Convention’s work.  </a:t>
            </a: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dirty="0"/>
          </a:p>
        </p:txBody>
      </p:sp>
    </p:spTree>
    <p:extLst>
      <p:ext uri="{BB962C8B-B14F-4D97-AF65-F5344CB8AC3E}">
        <p14:creationId xmlns:p14="http://schemas.microsoft.com/office/powerpoint/2010/main" val="2218623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dirty="0"/>
          </a:p>
        </p:txBody>
      </p:sp>
    </p:spTree>
    <p:extLst>
      <p:ext uri="{BB962C8B-B14F-4D97-AF65-F5344CB8AC3E}">
        <p14:creationId xmlns:p14="http://schemas.microsoft.com/office/powerpoint/2010/main" val="3225513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9</a:t>
            </a:fld>
            <a:endParaRPr lang="en-US" dirty="0"/>
          </a:p>
        </p:txBody>
      </p:sp>
    </p:spTree>
    <p:extLst>
      <p:ext uri="{BB962C8B-B14F-4D97-AF65-F5344CB8AC3E}">
        <p14:creationId xmlns:p14="http://schemas.microsoft.com/office/powerpoint/2010/main" val="346429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INTEGRATION:</a:t>
            </a:r>
          </a:p>
          <a:p>
            <a:r>
              <a:rPr lang="en-US" baseline="0" dirty="0"/>
              <a:t>-3 strongly interrelated fields </a:t>
            </a:r>
          </a:p>
          <a:p>
            <a:r>
              <a:rPr lang="en-US" baseline="0" dirty="0"/>
              <a:t>-Air pollution is a central link for interactions between ozone, nitrogen, climate change and ecosystems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dirty="0"/>
          </a:p>
        </p:txBody>
      </p:sp>
    </p:spTree>
    <p:extLst>
      <p:ext uri="{BB962C8B-B14F-4D97-AF65-F5344CB8AC3E}">
        <p14:creationId xmlns:p14="http://schemas.microsoft.com/office/powerpoint/2010/main" val="1395546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Air pollution is a central link for interactions between ozone, nitrogen, climate change and ecosystems;</a:t>
            </a:r>
            <a:r>
              <a:rPr lang="en-US" sz="1200" baseline="0" dirty="0"/>
              <a:t> therefore an important science-policy item for the Convention.</a:t>
            </a:r>
            <a:r>
              <a:rPr lang="en-US" sz="1200" dirty="0"/>
              <a:t> </a:t>
            </a: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11</a:t>
            </a:fld>
            <a:endParaRPr lang="en-US" dirty="0"/>
          </a:p>
        </p:txBody>
      </p:sp>
    </p:spTree>
    <p:extLst>
      <p:ext uri="{BB962C8B-B14F-4D97-AF65-F5344CB8AC3E}">
        <p14:creationId xmlns:p14="http://schemas.microsoft.com/office/powerpoint/2010/main" val="3333080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800CD6DD-7ED6-42D5-82E1-B16C1F552A07}" type="datetime1">
              <a:rPr lang="en-US" smtClean="0"/>
              <a:t>9/5/2017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tx2"/>
                </a:solidFill>
                <a:effectLst/>
                <a:latin typeface="+mj-lt"/>
                <a:ea typeface="+mj-ea"/>
                <a:cs typeface="+mj-cs"/>
              </a:defRPr>
            </a:lvl1pPr>
          </a:lstStyle>
          <a:p>
            <a:r>
              <a:rPr kumimoji="0" lang="en-US"/>
              <a:t>Click to edit Master title style</a:t>
            </a:r>
            <a:endParaRPr kumimoji="0" lang="en-US" dirty="0"/>
          </a:p>
        </p:txBody>
      </p:sp>
      <p:cxnSp>
        <p:nvCxnSpPr>
          <p:cNvPr id="5" name="Straight Connector 4"/>
          <p:cNvCxnSpPr/>
          <p:nvPr/>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9144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350"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772A29-37B2-498E-91C7-DFB9DC699730}"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4A65D5-303C-4567-AA8B-6BA6618DE4E3}"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6629400" y="914402"/>
            <a:ext cx="2057400" cy="5211763"/>
          </a:xfrm>
        </p:spPr>
        <p:txBody>
          <a:bodyPr vert="eaVert"/>
          <a:lstStyle/>
          <a:p>
            <a:r>
              <a:rPr kumimoji="0" lang="en-US"/>
              <a:t>Click to edit Master title style</a:t>
            </a:r>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F40E5F-E523-4C1B-9280-20BCB6D16D5D}"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C08129-03FA-4281-B614-86E9E215811D}"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100F99-8954-4C48-B3BB-118BC96DE076}" type="datetime1">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22A634B-7E06-45CF-8100-0E2EDCDB11DA}" type="datetime1">
              <a:rPr lang="en-US" smtClean="0"/>
              <a:t>9/5/2017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8E00402-294A-45F8-AF62-0AD7B9608B74}" type="datetime1">
              <a:rPr lang="en-US" smtClean="0"/>
              <a:t>9/5/2017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62EED-099D-4BFD-A64D-6A069354B5F2}" type="datetime1">
              <a:rPr lang="en-US" smtClean="0"/>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EBA5EE-B1E7-412D-8734-02432F7C2EA3}" type="datetime1">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en-US"/>
              <a:t>Click to edit Master text styles</a:t>
            </a:r>
          </a:p>
        </p:txBody>
      </p:sp>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dirty="0"/>
          </a:p>
        </p:txBody>
      </p:sp>
      <p:sp>
        <p:nvSpPr>
          <p:cNvPr id="5" name="Date Placeholder 4"/>
          <p:cNvSpPr>
            <a:spLocks noGrp="1"/>
          </p:cNvSpPr>
          <p:nvPr>
            <p:ph type="dt" sz="half" idx="10"/>
          </p:nvPr>
        </p:nvSpPr>
        <p:spPr/>
        <p:txBody>
          <a:bodyPr/>
          <a:lstStyle/>
          <a:p>
            <a:fld id="{23086ADF-0589-4065-8697-F0F13E1B87B4}" type="datetime1">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2"/>
            <a:ext cx="609600" cy="365125"/>
          </a:xfrm>
        </p:spPr>
        <p:txBody>
          <a:bodyPr/>
          <a:lstStyle/>
          <a:p>
            <a:fld id="{401CF334-2D5C-4859-84A6-CA7E6E43FAEB}" type="slidenum">
              <a:rPr lang="en-US" smtClean="0"/>
              <a:t>‹#›</a:t>
            </a:fld>
            <a:endParaRPr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dirty="0">
              <a:solidFill>
                <a:schemeClr val="tx1"/>
              </a:solidFill>
              <a:latin typeface="+mn-lt"/>
              <a:ea typeface="+mn-ea"/>
              <a:cs typeface="+mn-cs"/>
            </a:endParaRPr>
          </a:p>
        </p:txBody>
      </p:sp>
      <p:sp>
        <p:nvSpPr>
          <p:cNvPr id="11"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dirty="0">
              <a:solidFill>
                <a:schemeClr val="tx1"/>
              </a:solidFill>
              <a:latin typeface="+mn-lt"/>
              <a:ea typeface="+mn-ea"/>
              <a:cs typeface="+mn-cs"/>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1500" b="1">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1771" y="-7144"/>
            <a:ext cx="9180548"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35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35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dirty="0"/>
                </a:p>
              </p:txBody>
            </p:sp>
          </p:grpSp>
        </p:grpSp>
      </p:gr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900">
                <a:solidFill>
                  <a:schemeClr val="tx1"/>
                </a:solidFill>
              </a:defRPr>
            </a:lvl1pPr>
          </a:lstStyle>
          <a:p>
            <a:fld id="{F4A95058-DD24-4372-8BD6-B0D556DA87F4}" type="datetime1">
              <a:rPr lang="en-US" smtClean="0"/>
              <a:t>9/5/2017</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1"/>
                </a:solidFill>
              </a:defRPr>
            </a:lvl1pPr>
          </a:lstStyle>
          <a:p>
            <a:endParaRPr lang="en-US" dirty="0"/>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900">
                <a:solidFill>
                  <a:schemeClr val="tx1"/>
                </a:solidFill>
              </a:defRPr>
            </a:lvl1pPr>
          </a:lstStyle>
          <a:p>
            <a:fld id="{401CF334-2D5C-4859-84A6-CA7E6E43FAEB}" type="slidenum">
              <a:rPr lang="en-US" smtClean="0"/>
              <a:pPr/>
              <a:t>‹#›</a:t>
            </a:fld>
            <a:endParaRPr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399" y="4279036"/>
            <a:ext cx="7730707" cy="1162975"/>
          </a:xfrm>
        </p:spPr>
        <p:txBody>
          <a:bodyPr>
            <a:normAutofit/>
          </a:bodyPr>
          <a:lstStyle/>
          <a:p>
            <a:pPr algn="ctr"/>
            <a:r>
              <a:rPr lang="en-US" sz="2800" dirty="0"/>
              <a:t>Report to the Third Joint Session of WGE/EMEP </a:t>
            </a:r>
          </a:p>
          <a:p>
            <a:pPr algn="ctr"/>
            <a:r>
              <a:rPr lang="en-US" sz="2800" dirty="0"/>
              <a:t>13 September 2017</a:t>
            </a:r>
          </a:p>
          <a:p>
            <a:endParaRPr lang="en-US" dirty="0"/>
          </a:p>
        </p:txBody>
      </p:sp>
      <p:sp>
        <p:nvSpPr>
          <p:cNvPr id="4" name="Title 3"/>
          <p:cNvSpPr>
            <a:spLocks noGrp="1"/>
          </p:cNvSpPr>
          <p:nvPr>
            <p:ph type="ctrTitle"/>
          </p:nvPr>
        </p:nvSpPr>
        <p:spPr>
          <a:xfrm>
            <a:off x="694372" y="2032986"/>
            <a:ext cx="7690676" cy="1577484"/>
          </a:xfrm>
        </p:spPr>
        <p:txBody>
          <a:bodyPr>
            <a:normAutofit/>
          </a:bodyPr>
          <a:lstStyle/>
          <a:p>
            <a:pPr algn="ctr"/>
            <a:r>
              <a:rPr lang="en-US" sz="4000" dirty="0">
                <a:solidFill>
                  <a:schemeClr val="accent1">
                    <a:lumMod val="75000"/>
                  </a:schemeClr>
                </a:solidFill>
                <a:latin typeface="+mn-lt"/>
              </a:rPr>
              <a:t>Policy Review Group to the 2016 Scientific Assessment Report</a:t>
            </a:r>
            <a:endParaRPr lang="en-US" sz="2200" dirty="0">
              <a:solidFill>
                <a:schemeClr val="accent1">
                  <a:lumMod val="75000"/>
                </a:schemeClr>
              </a:solidFill>
              <a:latin typeface="+mn-lt"/>
            </a:endParaRP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10</a:t>
            </a:fld>
            <a:endParaRPr lang="en-US" dirty="0"/>
          </a:p>
        </p:txBody>
      </p:sp>
      <p:sp>
        <p:nvSpPr>
          <p:cNvPr id="3" name="Content Placeholder 2"/>
          <p:cNvSpPr>
            <a:spLocks noGrp="1"/>
          </p:cNvSpPr>
          <p:nvPr>
            <p:ph idx="1"/>
          </p:nvPr>
        </p:nvSpPr>
        <p:spPr/>
        <p:txBody>
          <a:bodyPr>
            <a:normAutofit/>
          </a:bodyPr>
          <a:lstStyle/>
          <a:p>
            <a:pPr marL="0" indent="0">
              <a:buNone/>
            </a:pPr>
            <a:r>
              <a:rPr lang="en-US" sz="2400" b="1" dirty="0"/>
              <a:t>  </a:t>
            </a:r>
          </a:p>
          <a:p>
            <a:pPr marL="0" indent="0">
              <a:buNone/>
            </a:pPr>
            <a:r>
              <a:rPr lang="en-US" sz="2800" dirty="0"/>
              <a:t>1. Human health effects</a:t>
            </a:r>
          </a:p>
          <a:p>
            <a:pPr lvl="1"/>
            <a:r>
              <a:rPr lang="en-US" sz="2400" dirty="0"/>
              <a:t>Long-term exposure to PM and ozone constitutes an important burden of disease and contributes to premature death</a:t>
            </a:r>
          </a:p>
          <a:p>
            <a:pPr lvl="1"/>
            <a:r>
              <a:rPr lang="en-US" sz="2400" dirty="0"/>
              <a:t>Other pollutants such as heavy metals and POPs continue to pose threats</a:t>
            </a:r>
          </a:p>
          <a:p>
            <a:pPr lvl="1"/>
            <a:r>
              <a:rPr lang="en-US" sz="2400" dirty="0"/>
              <a:t>Important to continue to assess health effects</a:t>
            </a:r>
          </a:p>
          <a:p>
            <a:pPr marL="294894" lvl="1" indent="0">
              <a:buNone/>
            </a:pPr>
            <a:endParaRPr lang="en-US" sz="2250" b="1" dirty="0"/>
          </a:p>
          <a:p>
            <a:pPr marL="294894" lvl="1" indent="0">
              <a:buNone/>
            </a:pPr>
            <a:endParaRPr lang="en-US" dirty="0">
              <a:solidFill>
                <a:srgbClr val="FF0000"/>
              </a:solidFill>
            </a:endParaRPr>
          </a:p>
        </p:txBody>
      </p:sp>
      <p:sp>
        <p:nvSpPr>
          <p:cNvPr id="4" name="Title 3"/>
          <p:cNvSpPr>
            <a:spLocks noGrp="1"/>
          </p:cNvSpPr>
          <p:nvPr>
            <p:ph type="title"/>
          </p:nvPr>
        </p:nvSpPr>
        <p:spPr>
          <a:xfrm>
            <a:off x="457200" y="1055804"/>
            <a:ext cx="8229600" cy="879676"/>
          </a:xfrm>
        </p:spPr>
        <p:txBody>
          <a:bodyPr>
            <a:normAutofit fontScale="90000"/>
          </a:bodyPr>
          <a:lstStyle/>
          <a:p>
            <a:r>
              <a:rPr lang="en-US" sz="4000" b="1" i="1" dirty="0">
                <a:solidFill>
                  <a:srgbClr val="00B0F0"/>
                </a:solidFill>
                <a:latin typeface="+mn-lt"/>
              </a:rPr>
              <a:t>A. Enabling Sound Policy Decisions</a:t>
            </a:r>
            <a:br>
              <a:rPr lang="en-US" sz="3200" b="1" i="1" dirty="0">
                <a:solidFill>
                  <a:srgbClr val="00B0F0"/>
                </a:solidFill>
                <a:latin typeface="+mn-lt"/>
              </a:rPr>
            </a:br>
            <a:endParaRPr lang="en-US" sz="3200" b="1" i="1" dirty="0">
              <a:solidFill>
                <a:srgbClr val="00B0F0"/>
              </a:solidFill>
              <a:latin typeface="+mn-lt"/>
            </a:endParaRPr>
          </a:p>
        </p:txBody>
      </p:sp>
    </p:spTree>
    <p:extLst>
      <p:ext uri="{BB962C8B-B14F-4D97-AF65-F5344CB8AC3E}">
        <p14:creationId xmlns:p14="http://schemas.microsoft.com/office/powerpoint/2010/main" val="68152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11</a:t>
            </a:fld>
            <a:endParaRPr lang="en-US" dirty="0"/>
          </a:p>
        </p:txBody>
      </p:sp>
      <p:sp>
        <p:nvSpPr>
          <p:cNvPr id="3" name="Content Placeholder 2"/>
          <p:cNvSpPr>
            <a:spLocks noGrp="1"/>
          </p:cNvSpPr>
          <p:nvPr>
            <p:ph idx="1"/>
          </p:nvPr>
        </p:nvSpPr>
        <p:spPr>
          <a:xfrm>
            <a:off x="457200" y="1657350"/>
            <a:ext cx="8229600" cy="4667250"/>
          </a:xfrm>
        </p:spPr>
        <p:txBody>
          <a:bodyPr>
            <a:normAutofit fontScale="92500" lnSpcReduction="10000"/>
          </a:bodyPr>
          <a:lstStyle/>
          <a:p>
            <a:pPr marL="0" indent="0">
              <a:buNone/>
            </a:pPr>
            <a:r>
              <a:rPr lang="en-US" sz="3000" dirty="0"/>
              <a:t>2. Integrated environmental policy</a:t>
            </a:r>
          </a:p>
          <a:p>
            <a:pPr lvl="1"/>
            <a:r>
              <a:rPr lang="en-US" sz="2400" dirty="0"/>
              <a:t>Continue developing the multi-effect, multi-pollutant framework</a:t>
            </a:r>
            <a:endParaRPr lang="en-US" sz="2250" dirty="0"/>
          </a:p>
          <a:p>
            <a:pPr lvl="1"/>
            <a:r>
              <a:rPr lang="en-US" sz="2250" dirty="0"/>
              <a:t>Ozone-nitrogen-climate-biodiversity interactions</a:t>
            </a:r>
          </a:p>
          <a:p>
            <a:pPr lvl="2"/>
            <a:r>
              <a:rPr lang="en-US" sz="2000" dirty="0"/>
              <a:t>Further science and policy work is needed</a:t>
            </a:r>
            <a:endParaRPr lang="en-US" sz="2000" strike="sngStrike" dirty="0"/>
          </a:p>
          <a:p>
            <a:pPr lvl="2"/>
            <a:r>
              <a:rPr lang="en-US" sz="2000" dirty="0"/>
              <a:t>Communicate and cooperate with climate, biodiversity policies</a:t>
            </a:r>
          </a:p>
          <a:p>
            <a:pPr lvl="1"/>
            <a:r>
              <a:rPr lang="en-US" sz="2250" dirty="0"/>
              <a:t>Nitrogen management</a:t>
            </a:r>
          </a:p>
          <a:p>
            <a:pPr lvl="2"/>
            <a:r>
              <a:rPr lang="en-US" sz="2000" dirty="0"/>
              <a:t>Policy development and measures in close cooperation with agricultural, transport, energy policies</a:t>
            </a:r>
          </a:p>
          <a:p>
            <a:pPr lvl="2"/>
            <a:r>
              <a:rPr lang="en-US" sz="2000" dirty="0"/>
              <a:t>Highest priority: cost-effective ammonia emission abatement</a:t>
            </a:r>
          </a:p>
          <a:p>
            <a:pPr lvl="1"/>
            <a:r>
              <a:rPr lang="en-US" sz="2250" dirty="0"/>
              <a:t>Integrated approach for the development of air pollution and climate change policies and measures</a:t>
            </a:r>
          </a:p>
          <a:p>
            <a:pPr lvl="2"/>
            <a:r>
              <a:rPr lang="en-US" sz="2000" dirty="0"/>
              <a:t>SLCPs such as black carbon and methane (and ozone)</a:t>
            </a:r>
          </a:p>
          <a:p>
            <a:pPr lvl="2"/>
            <a:r>
              <a:rPr lang="en-US" sz="2000" dirty="0"/>
              <a:t>Work with UNEP/CCAC, AC and other international bodies</a:t>
            </a:r>
          </a:p>
          <a:p>
            <a:endParaRPr lang="en-US" dirty="0"/>
          </a:p>
        </p:txBody>
      </p:sp>
      <p:sp>
        <p:nvSpPr>
          <p:cNvPr id="4" name="Title 3"/>
          <p:cNvSpPr>
            <a:spLocks noGrp="1"/>
          </p:cNvSpPr>
          <p:nvPr>
            <p:ph type="title"/>
          </p:nvPr>
        </p:nvSpPr>
        <p:spPr>
          <a:xfrm>
            <a:off x="457200" y="1111122"/>
            <a:ext cx="8115300" cy="866268"/>
          </a:xfrm>
        </p:spPr>
        <p:txBody>
          <a:bodyPr>
            <a:noAutofit/>
          </a:bodyPr>
          <a:lstStyle/>
          <a:p>
            <a:r>
              <a:rPr lang="en-US" sz="3600" b="1" i="1" dirty="0">
                <a:solidFill>
                  <a:srgbClr val="00B0F0"/>
                </a:solidFill>
                <a:latin typeface="+mn-lt"/>
              </a:rPr>
              <a:t>A. Enabling Sound Policy Decisions</a:t>
            </a:r>
            <a:br>
              <a:rPr lang="en-US" sz="3600" b="1" i="1" dirty="0">
                <a:solidFill>
                  <a:srgbClr val="00B0F0"/>
                </a:solidFill>
                <a:latin typeface="+mn-lt"/>
              </a:rPr>
            </a:br>
            <a:endParaRPr lang="en-US" sz="3600" b="1" i="1" dirty="0">
              <a:solidFill>
                <a:srgbClr val="00B0F0"/>
              </a:solidFill>
              <a:latin typeface="+mn-lt"/>
            </a:endParaRPr>
          </a:p>
        </p:txBody>
      </p:sp>
    </p:spTree>
    <p:extLst>
      <p:ext uri="{BB962C8B-B14F-4D97-AF65-F5344CB8AC3E}">
        <p14:creationId xmlns:p14="http://schemas.microsoft.com/office/powerpoint/2010/main" val="148639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12</a:t>
            </a:fld>
            <a:endParaRPr lang="en-US" dirty="0"/>
          </a:p>
        </p:txBody>
      </p:sp>
      <p:sp>
        <p:nvSpPr>
          <p:cNvPr id="3" name="Content Placeholder 2"/>
          <p:cNvSpPr>
            <a:spLocks noGrp="1"/>
          </p:cNvSpPr>
          <p:nvPr>
            <p:ph idx="1"/>
          </p:nvPr>
        </p:nvSpPr>
        <p:spPr>
          <a:xfrm>
            <a:off x="457200" y="2218056"/>
            <a:ext cx="8229600" cy="3989070"/>
          </a:xfrm>
        </p:spPr>
        <p:txBody>
          <a:bodyPr/>
          <a:lstStyle/>
          <a:p>
            <a:pPr marL="0" indent="0">
              <a:buNone/>
            </a:pPr>
            <a:r>
              <a:rPr lang="en-US" sz="2800" dirty="0"/>
              <a:t>3. Cost-effective control measures</a:t>
            </a:r>
          </a:p>
          <a:p>
            <a:pPr lvl="1"/>
            <a:r>
              <a:rPr lang="en-US" sz="2400" dirty="0"/>
              <a:t>Analyses of costs and benefits of control strategies to reduce air pollution is critical</a:t>
            </a:r>
          </a:p>
          <a:p>
            <a:pPr lvl="1"/>
            <a:r>
              <a:rPr lang="en-US" sz="2400" dirty="0"/>
              <a:t>Need improvements and updates in our tools </a:t>
            </a:r>
          </a:p>
          <a:p>
            <a:pPr marL="0" indent="0">
              <a:buNone/>
            </a:pPr>
            <a:endParaRPr lang="fr-CH" sz="2400" dirty="0">
              <a:solidFill>
                <a:srgbClr val="FF0000"/>
              </a:solidFill>
            </a:endParaRPr>
          </a:p>
        </p:txBody>
      </p:sp>
      <p:sp>
        <p:nvSpPr>
          <p:cNvPr id="4" name="Title 3"/>
          <p:cNvSpPr>
            <a:spLocks noGrp="1"/>
          </p:cNvSpPr>
          <p:nvPr>
            <p:ph type="title"/>
          </p:nvPr>
        </p:nvSpPr>
        <p:spPr>
          <a:xfrm>
            <a:off x="457200" y="582930"/>
            <a:ext cx="8361045" cy="1405890"/>
          </a:xfrm>
        </p:spPr>
        <p:txBody>
          <a:bodyPr>
            <a:normAutofit fontScale="90000"/>
          </a:bodyPr>
          <a:lstStyle/>
          <a:p>
            <a:br>
              <a:rPr lang="en-US" sz="4000" dirty="0"/>
            </a:br>
            <a:br>
              <a:rPr lang="en-US" sz="4000" dirty="0"/>
            </a:br>
            <a:br>
              <a:rPr lang="en-US" sz="4000" dirty="0"/>
            </a:br>
            <a:r>
              <a:rPr lang="en-US" sz="4000" b="1" i="1" dirty="0">
                <a:solidFill>
                  <a:srgbClr val="00B0F0"/>
                </a:solidFill>
                <a:latin typeface="+mn-lt"/>
              </a:rPr>
              <a:t>A. Enabling Sound Policy Decisions</a:t>
            </a:r>
            <a:br>
              <a:rPr lang="en-US" sz="3200" b="1" i="1" dirty="0">
                <a:solidFill>
                  <a:srgbClr val="00B0F0"/>
                </a:solidFill>
                <a:latin typeface="+mn-lt"/>
              </a:rPr>
            </a:br>
            <a:endParaRPr lang="en-US" sz="3100" b="1" i="1" dirty="0">
              <a:solidFill>
                <a:srgbClr val="00B0F0"/>
              </a:solidFill>
              <a:latin typeface="+mn-lt"/>
            </a:endParaRPr>
          </a:p>
        </p:txBody>
      </p:sp>
    </p:spTree>
    <p:extLst>
      <p:ext uri="{BB962C8B-B14F-4D97-AF65-F5344CB8AC3E}">
        <p14:creationId xmlns:p14="http://schemas.microsoft.com/office/powerpoint/2010/main" val="343662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13</a:t>
            </a:fld>
            <a:endParaRPr lang="en-US" dirty="0"/>
          </a:p>
        </p:txBody>
      </p:sp>
      <p:sp>
        <p:nvSpPr>
          <p:cNvPr id="3" name="Content Placeholder 2"/>
          <p:cNvSpPr>
            <a:spLocks noGrp="1"/>
          </p:cNvSpPr>
          <p:nvPr>
            <p:ph idx="1"/>
          </p:nvPr>
        </p:nvSpPr>
        <p:spPr>
          <a:xfrm>
            <a:off x="457200" y="2335530"/>
            <a:ext cx="8229600" cy="4522470"/>
          </a:xfrm>
        </p:spPr>
        <p:txBody>
          <a:bodyPr>
            <a:normAutofit/>
          </a:bodyPr>
          <a:lstStyle/>
          <a:p>
            <a:pPr>
              <a:buFont typeface="Arial" panose="020B0604020202020204" pitchFamily="34" charset="0"/>
              <a:buChar char="•"/>
            </a:pPr>
            <a:r>
              <a:rPr lang="en-US" sz="2400" b="1" dirty="0"/>
              <a:t>1. Ratification and implementation of the protocols</a:t>
            </a:r>
          </a:p>
          <a:p>
            <a:pPr lvl="1"/>
            <a:r>
              <a:rPr lang="en-US" sz="2000" dirty="0"/>
              <a:t>Among highest priorities of Convention</a:t>
            </a:r>
          </a:p>
          <a:p>
            <a:pPr lvl="1"/>
            <a:r>
              <a:rPr lang="en-US" sz="2000" dirty="0"/>
              <a:t>Need to assist in different ways</a:t>
            </a:r>
          </a:p>
          <a:p>
            <a:pPr marL="294894" lvl="1" indent="0">
              <a:buNone/>
            </a:pPr>
            <a:endParaRPr lang="en-US" sz="2000" b="1" dirty="0"/>
          </a:p>
          <a:p>
            <a:pPr>
              <a:buFont typeface="Arial" panose="020B0604020202020204" pitchFamily="34" charset="0"/>
              <a:buChar char="•"/>
            </a:pPr>
            <a:r>
              <a:rPr lang="en-US" sz="2400" b="1" dirty="0"/>
              <a:t>2. Enforcement of Protocol obligations and related support to countries</a:t>
            </a:r>
          </a:p>
          <a:p>
            <a:pPr lvl="1"/>
            <a:r>
              <a:rPr lang="en-US" sz="2000" dirty="0"/>
              <a:t>Ensure implementation with current IC approach</a:t>
            </a:r>
          </a:p>
          <a:p>
            <a:pPr lvl="1"/>
            <a:r>
              <a:rPr lang="en-US" sz="2000" dirty="0"/>
              <a:t>Parties meeting obligations and improving data</a:t>
            </a:r>
          </a:p>
          <a:p>
            <a:pPr marL="294894" lvl="1" indent="0">
              <a:buNone/>
            </a:pPr>
            <a:endParaRPr lang="en-US" sz="2000" dirty="0"/>
          </a:p>
          <a:p>
            <a:pPr lvl="1"/>
            <a:endParaRPr lang="en-US" dirty="0"/>
          </a:p>
          <a:p>
            <a:pPr lvl="1"/>
            <a:endParaRPr lang="en-US" dirty="0"/>
          </a:p>
        </p:txBody>
      </p:sp>
      <p:sp>
        <p:nvSpPr>
          <p:cNvPr id="4" name="Title 3"/>
          <p:cNvSpPr>
            <a:spLocks noGrp="1"/>
          </p:cNvSpPr>
          <p:nvPr>
            <p:ph type="title"/>
          </p:nvPr>
        </p:nvSpPr>
        <p:spPr>
          <a:xfrm>
            <a:off x="353028" y="890874"/>
            <a:ext cx="8229600" cy="1143000"/>
          </a:xfrm>
        </p:spPr>
        <p:txBody>
          <a:bodyPr>
            <a:normAutofit fontScale="90000"/>
          </a:bodyPr>
          <a:lstStyle/>
          <a:p>
            <a:pPr algn="ctr"/>
            <a:br>
              <a:rPr lang="en-US" sz="4000" dirty="0"/>
            </a:br>
            <a:r>
              <a:rPr lang="en-US" sz="3600" b="1" i="1" dirty="0">
                <a:solidFill>
                  <a:srgbClr val="00B0F0"/>
                </a:solidFill>
                <a:latin typeface="+mn-lt"/>
              </a:rPr>
              <a:t>B. Maximizing the Impact of the Convention and its Protocols </a:t>
            </a:r>
            <a:endParaRPr lang="en-US" b="1" i="1" dirty="0">
              <a:solidFill>
                <a:srgbClr val="00B0F0"/>
              </a:solidFill>
              <a:latin typeface="+mn-lt"/>
            </a:endParaRPr>
          </a:p>
        </p:txBody>
      </p:sp>
    </p:spTree>
    <p:extLst>
      <p:ext uri="{BB962C8B-B14F-4D97-AF65-F5344CB8AC3E}">
        <p14:creationId xmlns:p14="http://schemas.microsoft.com/office/powerpoint/2010/main" val="118291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14</a:t>
            </a:fld>
            <a:endParaRPr lang="en-US" dirty="0"/>
          </a:p>
        </p:txBody>
      </p:sp>
      <p:sp>
        <p:nvSpPr>
          <p:cNvPr id="3" name="Content Placeholder 2"/>
          <p:cNvSpPr>
            <a:spLocks noGrp="1"/>
          </p:cNvSpPr>
          <p:nvPr>
            <p:ph idx="1"/>
          </p:nvPr>
        </p:nvSpPr>
        <p:spPr>
          <a:xfrm>
            <a:off x="457200" y="2471103"/>
            <a:ext cx="8229600" cy="3885249"/>
          </a:xfrm>
        </p:spPr>
        <p:txBody>
          <a:bodyPr>
            <a:normAutofit/>
          </a:bodyPr>
          <a:lstStyle/>
          <a:p>
            <a:endParaRPr lang="en-US" dirty="0"/>
          </a:p>
          <a:p>
            <a:pPr>
              <a:buFont typeface="Arial" panose="020B0604020202020204" pitchFamily="34" charset="0"/>
              <a:buChar char="•"/>
            </a:pPr>
            <a:r>
              <a:rPr lang="en-US" sz="2400" b="1" dirty="0"/>
              <a:t>3. Updating the amended Protocols (GP, HMs, POPs)</a:t>
            </a:r>
          </a:p>
          <a:p>
            <a:pPr lvl="1"/>
            <a:r>
              <a:rPr lang="en-US" sz="2000" dirty="0"/>
              <a:t>Following entry into force and review</a:t>
            </a:r>
          </a:p>
          <a:p>
            <a:pPr lvl="1"/>
            <a:r>
              <a:rPr lang="en-US" sz="2000" dirty="0"/>
              <a:t>Recommendations are in response to information in the SAR</a:t>
            </a:r>
          </a:p>
          <a:p>
            <a:pPr>
              <a:buFont typeface="Arial" panose="020B0604020202020204" pitchFamily="34" charset="0"/>
              <a:buChar char="•"/>
            </a:pPr>
            <a:endParaRPr lang="en-US" sz="2400" dirty="0"/>
          </a:p>
          <a:p>
            <a:pPr>
              <a:buFont typeface="Arial" panose="020B0604020202020204" pitchFamily="34" charset="0"/>
              <a:buChar char="•"/>
            </a:pPr>
            <a:r>
              <a:rPr lang="en-US" sz="2400" b="1" dirty="0"/>
              <a:t>3(d). Broadening the geographical scope of the Convention and/or its protocols</a:t>
            </a:r>
          </a:p>
          <a:p>
            <a:pPr lvl="1">
              <a:buFont typeface="Arial" panose="020B0604020202020204" pitchFamily="34" charset="0"/>
              <a:buChar char="•"/>
            </a:pPr>
            <a:r>
              <a:rPr lang="en-US" sz="2000" dirty="0"/>
              <a:t>Consider various options for how to address air pollution more broadly</a:t>
            </a:r>
          </a:p>
          <a:p>
            <a:pPr marL="0" indent="0">
              <a:buNone/>
            </a:pPr>
            <a:endParaRPr lang="en-US" sz="2400" dirty="0"/>
          </a:p>
          <a:p>
            <a:endParaRPr lang="en-US" dirty="0"/>
          </a:p>
          <a:p>
            <a:endParaRPr lang="en-US" dirty="0"/>
          </a:p>
        </p:txBody>
      </p:sp>
      <p:sp>
        <p:nvSpPr>
          <p:cNvPr id="4" name="Title 3"/>
          <p:cNvSpPr>
            <a:spLocks noGrp="1"/>
          </p:cNvSpPr>
          <p:nvPr>
            <p:ph type="title"/>
          </p:nvPr>
        </p:nvSpPr>
        <p:spPr>
          <a:xfrm>
            <a:off x="457200" y="960119"/>
            <a:ext cx="8401050" cy="1667333"/>
          </a:xfrm>
        </p:spPr>
        <p:txBody>
          <a:bodyPr>
            <a:normAutofit fontScale="90000"/>
          </a:bodyPr>
          <a:lstStyle/>
          <a:p>
            <a:pPr algn="ctr"/>
            <a:br>
              <a:rPr lang="en-US" sz="4000" dirty="0"/>
            </a:br>
            <a:r>
              <a:rPr lang="en-US" sz="3600" b="1" i="1" dirty="0">
                <a:solidFill>
                  <a:srgbClr val="00B0F0"/>
                </a:solidFill>
                <a:latin typeface="+mn-lt"/>
              </a:rPr>
              <a:t>B. Maximizing the Impact of the Convention and its Protocols </a:t>
            </a:r>
            <a:br>
              <a:rPr lang="en-US" sz="4000" b="1" i="1" dirty="0">
                <a:solidFill>
                  <a:srgbClr val="00B0F0"/>
                </a:solidFill>
                <a:latin typeface="+mn-lt"/>
              </a:rPr>
            </a:br>
            <a:endParaRPr lang="en-US" sz="4000" b="1" i="1" dirty="0">
              <a:solidFill>
                <a:srgbClr val="00B0F0"/>
              </a:solidFill>
              <a:latin typeface="+mn-lt"/>
            </a:endParaRPr>
          </a:p>
        </p:txBody>
      </p:sp>
    </p:spTree>
    <p:extLst>
      <p:ext uri="{BB962C8B-B14F-4D97-AF65-F5344CB8AC3E}">
        <p14:creationId xmlns:p14="http://schemas.microsoft.com/office/powerpoint/2010/main" val="236154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15</a:t>
            </a:fld>
            <a:endParaRPr lang="en-US" dirty="0"/>
          </a:p>
        </p:txBody>
      </p:sp>
      <p:sp>
        <p:nvSpPr>
          <p:cNvPr id="3" name="Content Placeholder 2"/>
          <p:cNvSpPr>
            <a:spLocks noGrp="1"/>
          </p:cNvSpPr>
          <p:nvPr>
            <p:ph idx="1"/>
          </p:nvPr>
        </p:nvSpPr>
        <p:spPr>
          <a:xfrm>
            <a:off x="457200" y="1880144"/>
            <a:ext cx="8229600" cy="4890768"/>
          </a:xfrm>
        </p:spPr>
        <p:txBody>
          <a:bodyPr>
            <a:normAutofit/>
          </a:bodyPr>
          <a:lstStyle/>
          <a:p>
            <a:pPr marL="0" indent="0">
              <a:buNone/>
            </a:pPr>
            <a:r>
              <a:rPr lang="en-US" sz="2400" dirty="0"/>
              <a:t>The recommendations submitted to EMEP/WGE for further consideration are related to:</a:t>
            </a:r>
          </a:p>
          <a:p>
            <a:r>
              <a:rPr lang="en-US" sz="2400" b="1" dirty="0"/>
              <a:t>1. Emission data</a:t>
            </a:r>
          </a:p>
          <a:p>
            <a:pPr lvl="1"/>
            <a:r>
              <a:rPr lang="en-US" dirty="0"/>
              <a:t>Completeness, accuracy, review and verification</a:t>
            </a:r>
          </a:p>
          <a:p>
            <a:r>
              <a:rPr lang="en-US" sz="2400" b="1" dirty="0"/>
              <a:t>2. Dispersion modelling</a:t>
            </a:r>
          </a:p>
          <a:p>
            <a:pPr lvl="1"/>
            <a:r>
              <a:rPr lang="en-US" dirty="0"/>
              <a:t>EMEP/WGE cooperation on modelling and mapping atmospheric deposition</a:t>
            </a:r>
          </a:p>
          <a:p>
            <a:pPr lvl="1"/>
            <a:r>
              <a:rPr lang="en-US" dirty="0"/>
              <a:t>More work on unintentionally released POPs (UPOPs)</a:t>
            </a:r>
            <a:endParaRPr lang="en-US" i="1" dirty="0"/>
          </a:p>
          <a:p>
            <a:r>
              <a:rPr lang="en-US" sz="2400" b="1" dirty="0"/>
              <a:t>3. Scope of monitoring and challenges to the existing monitoring systems</a:t>
            </a:r>
          </a:p>
          <a:p>
            <a:pPr lvl="1"/>
            <a:r>
              <a:rPr lang="en-US" dirty="0"/>
              <a:t>Parties should maintain or extend monitoring activities in their own interest</a:t>
            </a:r>
          </a:p>
          <a:p>
            <a:pPr lvl="1"/>
            <a:r>
              <a:rPr lang="en-US" dirty="0"/>
              <a:t>Improve QA/QC</a:t>
            </a:r>
          </a:p>
          <a:p>
            <a:pPr marL="294894" lvl="1" indent="0">
              <a:buNone/>
            </a:pPr>
            <a:endParaRPr lang="en-US" sz="2250" b="1" dirty="0"/>
          </a:p>
          <a:p>
            <a:endParaRPr lang="en-US" sz="2400" dirty="0"/>
          </a:p>
          <a:p>
            <a:pPr marL="294894" lvl="1" indent="0">
              <a:buNone/>
            </a:pPr>
            <a:endParaRPr lang="en-US" sz="2400" u="sng" dirty="0"/>
          </a:p>
          <a:p>
            <a:pPr lvl="1"/>
            <a:endParaRPr lang="en-US" sz="2400" dirty="0"/>
          </a:p>
        </p:txBody>
      </p:sp>
      <p:sp>
        <p:nvSpPr>
          <p:cNvPr id="4" name="Title 3"/>
          <p:cNvSpPr>
            <a:spLocks noGrp="1"/>
          </p:cNvSpPr>
          <p:nvPr>
            <p:ph type="title"/>
          </p:nvPr>
        </p:nvSpPr>
        <p:spPr>
          <a:xfrm>
            <a:off x="291465" y="481969"/>
            <a:ext cx="8721090" cy="1143000"/>
          </a:xfrm>
        </p:spPr>
        <p:txBody>
          <a:bodyPr>
            <a:normAutofit/>
          </a:bodyPr>
          <a:lstStyle/>
          <a:p>
            <a:pPr algn="ctr"/>
            <a:r>
              <a:rPr lang="en-US" sz="3200" b="1" i="1" dirty="0">
                <a:solidFill>
                  <a:srgbClr val="00B0F0"/>
                </a:solidFill>
                <a:latin typeface="+mn-lt"/>
              </a:rPr>
              <a:t>C. Improving the Technical &amp; Scientific Basis</a:t>
            </a:r>
          </a:p>
        </p:txBody>
      </p:sp>
    </p:spTree>
    <p:extLst>
      <p:ext uri="{BB962C8B-B14F-4D97-AF65-F5344CB8AC3E}">
        <p14:creationId xmlns:p14="http://schemas.microsoft.com/office/powerpoint/2010/main" val="137381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16</a:t>
            </a:fld>
            <a:endParaRPr lang="en-US" dirty="0"/>
          </a:p>
        </p:txBody>
      </p:sp>
      <p:sp>
        <p:nvSpPr>
          <p:cNvPr id="3" name="Content Placeholder 2"/>
          <p:cNvSpPr>
            <a:spLocks noGrp="1"/>
          </p:cNvSpPr>
          <p:nvPr>
            <p:ph idx="1"/>
          </p:nvPr>
        </p:nvSpPr>
        <p:spPr>
          <a:xfrm>
            <a:off x="457200" y="2149794"/>
            <a:ext cx="8229600" cy="4389120"/>
          </a:xfrm>
        </p:spPr>
        <p:txBody>
          <a:bodyPr>
            <a:normAutofit lnSpcReduction="10000"/>
          </a:bodyPr>
          <a:lstStyle/>
          <a:p>
            <a:r>
              <a:rPr lang="en-US" sz="2400" b="1" dirty="0"/>
              <a:t>4. Improving the functioning of the Working Group on Effects and EMEP and their subsidiary bodies</a:t>
            </a:r>
          </a:p>
          <a:p>
            <a:pPr lvl="1"/>
            <a:r>
              <a:rPr lang="en-US" sz="1850" dirty="0"/>
              <a:t>Improve access to data</a:t>
            </a:r>
          </a:p>
          <a:p>
            <a:pPr lvl="1"/>
            <a:r>
              <a:rPr lang="en-US" sz="1850" dirty="0"/>
              <a:t>Harmonizing technical standards</a:t>
            </a:r>
          </a:p>
          <a:p>
            <a:pPr lvl="1"/>
            <a:r>
              <a:rPr lang="en-US" sz="1850" dirty="0"/>
              <a:t>Integration of work &amp; and new financial mechanism</a:t>
            </a:r>
          </a:p>
          <a:p>
            <a:pPr marL="294894" lvl="1" indent="0">
              <a:buNone/>
            </a:pPr>
            <a:endParaRPr lang="en-US" sz="1850" b="1" dirty="0"/>
          </a:p>
          <a:p>
            <a:r>
              <a:rPr lang="en-US" sz="2400" b="1" dirty="0"/>
              <a:t>5. Linked, multipurpose monitoring under the Convention</a:t>
            </a:r>
          </a:p>
          <a:p>
            <a:pPr lvl="1"/>
            <a:r>
              <a:rPr lang="en-US" sz="1850" dirty="0"/>
              <a:t>Intensify links between networks, harvest synergies considering limited resources</a:t>
            </a:r>
          </a:p>
          <a:p>
            <a:pPr lvl="1"/>
            <a:endParaRPr lang="en-US" sz="2000" b="1" dirty="0"/>
          </a:p>
          <a:p>
            <a:r>
              <a:rPr lang="en-US" sz="2400" b="1" dirty="0"/>
              <a:t>6. Hemispheric air pollution</a:t>
            </a:r>
          </a:p>
          <a:p>
            <a:pPr lvl="1"/>
            <a:r>
              <a:rPr lang="en-US" sz="1850" dirty="0"/>
              <a:t>Summarize information to WGSR in order to begin policy discussions</a:t>
            </a:r>
          </a:p>
          <a:p>
            <a:endParaRPr lang="en-US" dirty="0"/>
          </a:p>
        </p:txBody>
      </p:sp>
      <p:sp>
        <p:nvSpPr>
          <p:cNvPr id="4" name="Title 3"/>
          <p:cNvSpPr>
            <a:spLocks noGrp="1"/>
          </p:cNvSpPr>
          <p:nvPr>
            <p:ph type="title"/>
          </p:nvPr>
        </p:nvSpPr>
        <p:spPr>
          <a:xfrm>
            <a:off x="457200" y="704088"/>
            <a:ext cx="8229600" cy="1021842"/>
          </a:xfrm>
        </p:spPr>
        <p:txBody>
          <a:bodyPr>
            <a:normAutofit/>
          </a:bodyPr>
          <a:lstStyle/>
          <a:p>
            <a:r>
              <a:rPr lang="en-US" sz="3200" b="1" i="1" dirty="0">
                <a:solidFill>
                  <a:srgbClr val="00B0F0"/>
                </a:solidFill>
                <a:latin typeface="+mn-lt"/>
              </a:rPr>
              <a:t>C. Improving the Technical &amp; Scientific Basis</a:t>
            </a:r>
            <a:endParaRPr lang="en-US" sz="3200" dirty="0">
              <a:latin typeface="+mn-lt"/>
            </a:endParaRPr>
          </a:p>
        </p:txBody>
      </p:sp>
    </p:spTree>
    <p:extLst>
      <p:ext uri="{BB962C8B-B14F-4D97-AF65-F5344CB8AC3E}">
        <p14:creationId xmlns:p14="http://schemas.microsoft.com/office/powerpoint/2010/main" val="89425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17</a:t>
            </a:fld>
            <a:endParaRPr lang="en-US" dirty="0"/>
          </a:p>
        </p:txBody>
      </p:sp>
      <p:sp>
        <p:nvSpPr>
          <p:cNvPr id="3" name="Content Placeholder 2"/>
          <p:cNvSpPr>
            <a:spLocks noGrp="1"/>
          </p:cNvSpPr>
          <p:nvPr>
            <p:ph idx="1"/>
          </p:nvPr>
        </p:nvSpPr>
        <p:spPr>
          <a:xfrm>
            <a:off x="457200" y="1691257"/>
            <a:ext cx="8229600" cy="4847657"/>
          </a:xfrm>
        </p:spPr>
        <p:txBody>
          <a:bodyPr>
            <a:noAutofit/>
          </a:bodyPr>
          <a:lstStyle/>
          <a:p>
            <a:r>
              <a:rPr lang="en-US" sz="1800" b="1" dirty="0"/>
              <a:t>1. </a:t>
            </a:r>
            <a:r>
              <a:rPr lang="en-US" sz="2400" b="1" dirty="0"/>
              <a:t>Outreach to the public</a:t>
            </a:r>
          </a:p>
          <a:p>
            <a:pPr lvl="1"/>
            <a:r>
              <a:rPr lang="en-US" dirty="0"/>
              <a:t>Website, guidance and training, simplified Convention name</a:t>
            </a:r>
          </a:p>
          <a:p>
            <a:pPr marL="294894" lvl="1" indent="0">
              <a:buNone/>
            </a:pPr>
            <a:endParaRPr lang="en-US" sz="1650" b="1" dirty="0"/>
          </a:p>
          <a:p>
            <a:r>
              <a:rPr lang="en-US" sz="1800" b="1" dirty="0"/>
              <a:t>2. </a:t>
            </a:r>
            <a:r>
              <a:rPr lang="en-US" sz="2400" b="1" dirty="0"/>
              <a:t>Communication to policymakers</a:t>
            </a:r>
          </a:p>
          <a:p>
            <a:pPr lvl="1"/>
            <a:r>
              <a:rPr lang="en-US" dirty="0"/>
              <a:t>Awareness raising through high-level meetings</a:t>
            </a:r>
          </a:p>
          <a:p>
            <a:pPr lvl="1"/>
            <a:r>
              <a:rPr lang="en-US" dirty="0"/>
              <a:t>National-level, including with colleagues in health and agriculture </a:t>
            </a:r>
          </a:p>
          <a:p>
            <a:pPr marL="294894" lvl="1" indent="0">
              <a:buNone/>
            </a:pPr>
            <a:endParaRPr lang="en-US" sz="1650" dirty="0"/>
          </a:p>
          <a:p>
            <a:r>
              <a:rPr lang="en-US" sz="1800" b="1" dirty="0"/>
              <a:t>3. </a:t>
            </a:r>
            <a:r>
              <a:rPr lang="en-US" sz="2400" b="1" dirty="0"/>
              <a:t>Information exchange with other organizations</a:t>
            </a:r>
          </a:p>
          <a:p>
            <a:pPr lvl="1"/>
            <a:r>
              <a:rPr lang="en-US" dirty="0"/>
              <a:t>Parties active in different organizations ensure effective exchange </a:t>
            </a:r>
          </a:p>
          <a:p>
            <a:pPr lvl="1"/>
            <a:r>
              <a:rPr lang="en-US" dirty="0"/>
              <a:t>Convention coordination with other bodies</a:t>
            </a:r>
          </a:p>
          <a:p>
            <a:pPr lvl="2"/>
            <a:r>
              <a:rPr lang="en-US" sz="1575" dirty="0"/>
              <a:t>Pool efforts to raise visibility of health and ecosystem impacts of air pollution</a:t>
            </a:r>
          </a:p>
          <a:p>
            <a:pPr lvl="2"/>
            <a:r>
              <a:rPr lang="en-US" dirty="0"/>
              <a:t>Collaborate to help countries assess health and other benefits from reducing air pollution</a:t>
            </a:r>
            <a:endParaRPr lang="en-US" sz="1575" dirty="0"/>
          </a:p>
        </p:txBody>
      </p:sp>
      <p:sp>
        <p:nvSpPr>
          <p:cNvPr id="4" name="Title 3"/>
          <p:cNvSpPr>
            <a:spLocks noGrp="1"/>
          </p:cNvSpPr>
          <p:nvPr>
            <p:ph type="title"/>
          </p:nvPr>
        </p:nvSpPr>
        <p:spPr>
          <a:xfrm>
            <a:off x="457200" y="671332"/>
            <a:ext cx="8229600" cy="1073754"/>
          </a:xfrm>
        </p:spPr>
        <p:txBody>
          <a:bodyPr>
            <a:normAutofit/>
          </a:bodyPr>
          <a:lstStyle/>
          <a:p>
            <a:pPr algn="ctr"/>
            <a:r>
              <a:rPr lang="en-US" sz="3200" b="1" i="1" dirty="0">
                <a:solidFill>
                  <a:srgbClr val="00B0F0"/>
                </a:solidFill>
                <a:latin typeface="+mn-lt"/>
              </a:rPr>
              <a:t>D. Improving communication, outreach and cooperation</a:t>
            </a:r>
            <a:endParaRPr lang="en-US" sz="3200" b="1" i="1" dirty="0">
              <a:latin typeface="+mn-lt"/>
            </a:endParaRPr>
          </a:p>
        </p:txBody>
      </p:sp>
    </p:spTree>
    <p:extLst>
      <p:ext uri="{BB962C8B-B14F-4D97-AF65-F5344CB8AC3E}">
        <p14:creationId xmlns:p14="http://schemas.microsoft.com/office/powerpoint/2010/main" val="297380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01CF334-2D5C-4859-84A6-CA7E6E43FAEB}" type="slidenum">
              <a:rPr lang="en-US" smtClean="0"/>
              <a:t>18</a:t>
            </a:fld>
            <a:endParaRPr lang="en-US" dirty="0"/>
          </a:p>
        </p:txBody>
      </p:sp>
      <p:sp>
        <p:nvSpPr>
          <p:cNvPr id="3" name="Espace réservé du contenu 2"/>
          <p:cNvSpPr>
            <a:spLocks noGrp="1"/>
          </p:cNvSpPr>
          <p:nvPr>
            <p:ph idx="1"/>
          </p:nvPr>
        </p:nvSpPr>
        <p:spPr>
          <a:xfrm>
            <a:off x="457199" y="2149794"/>
            <a:ext cx="8407285" cy="4389120"/>
          </a:xfrm>
        </p:spPr>
        <p:txBody>
          <a:bodyPr>
            <a:normAutofit/>
          </a:bodyPr>
          <a:lstStyle/>
          <a:p>
            <a:r>
              <a:rPr lang="en-US" sz="2400" b="1" dirty="0"/>
              <a:t>4. Prioritized outreach activities for the next five years</a:t>
            </a:r>
          </a:p>
          <a:p>
            <a:pPr lvl="1"/>
            <a:r>
              <a:rPr lang="en-US" sz="2000" dirty="0"/>
              <a:t>(a) Response to global policy processes: broadening the geographical scope when addressing air pollution</a:t>
            </a:r>
          </a:p>
          <a:p>
            <a:pPr lvl="2"/>
            <a:r>
              <a:rPr lang="en-US" sz="1600" dirty="0"/>
              <a:t>UNEA-3 in December 2017</a:t>
            </a:r>
          </a:p>
          <a:p>
            <a:pPr lvl="2"/>
            <a:r>
              <a:rPr lang="en-US" sz="1600" dirty="0"/>
              <a:t>Strengthen cooperation and capacity-building activities (e.g. WHO, CCAC, WMO)</a:t>
            </a:r>
          </a:p>
          <a:p>
            <a:pPr lvl="1"/>
            <a:r>
              <a:rPr lang="en-US" sz="2000" dirty="0"/>
              <a:t>(b) Cooperation with priority regions</a:t>
            </a:r>
            <a:endParaRPr lang="en-US" sz="1550" dirty="0"/>
          </a:p>
          <a:p>
            <a:pPr lvl="2"/>
            <a:r>
              <a:rPr lang="en-US" sz="1600" dirty="0"/>
              <a:t>Policy cooperation to address background ozone levels and black carbon</a:t>
            </a:r>
          </a:p>
          <a:p>
            <a:pPr lvl="2"/>
            <a:endParaRPr lang="en-US" sz="1225" b="1" dirty="0"/>
          </a:p>
          <a:p>
            <a:r>
              <a:rPr lang="en-US" sz="2400" b="1" dirty="0"/>
              <a:t>5. Working with other international bodies: a cooperative approach for protecting health and ecosystems</a:t>
            </a:r>
          </a:p>
          <a:p>
            <a:pPr lvl="1"/>
            <a:r>
              <a:rPr lang="en-US" sz="2000" dirty="0"/>
              <a:t>Invite organizations and other countries to exchange experiences at WGSR, EMEP/WGE, task forces and specific workshops</a:t>
            </a:r>
          </a:p>
          <a:p>
            <a:pPr marL="0" indent="0">
              <a:buNone/>
            </a:pPr>
            <a:endParaRPr lang="en-US" dirty="0"/>
          </a:p>
        </p:txBody>
      </p:sp>
      <p:sp>
        <p:nvSpPr>
          <p:cNvPr id="4" name="Titre 3"/>
          <p:cNvSpPr>
            <a:spLocks noGrp="1"/>
          </p:cNvSpPr>
          <p:nvPr>
            <p:ph type="title"/>
          </p:nvPr>
        </p:nvSpPr>
        <p:spPr>
          <a:xfrm>
            <a:off x="546041" y="824231"/>
            <a:ext cx="8229600" cy="1143000"/>
          </a:xfrm>
        </p:spPr>
        <p:txBody>
          <a:bodyPr>
            <a:normAutofit/>
          </a:bodyPr>
          <a:lstStyle/>
          <a:p>
            <a:pPr algn="ctr"/>
            <a:r>
              <a:rPr lang="en-US" sz="3200" b="1" i="1" dirty="0">
                <a:solidFill>
                  <a:srgbClr val="00B0F0"/>
                </a:solidFill>
                <a:latin typeface="+mn-lt"/>
              </a:rPr>
              <a:t>D. Improving communication, outreach and cooperation</a:t>
            </a:r>
            <a:endParaRPr lang="fr-CH" sz="3200" b="1" i="1" dirty="0">
              <a:solidFill>
                <a:srgbClr val="00B0F0"/>
              </a:solidFill>
              <a:latin typeface="+mn-lt"/>
            </a:endParaRPr>
          </a:p>
        </p:txBody>
      </p:sp>
    </p:spTree>
    <p:extLst>
      <p:ext uri="{BB962C8B-B14F-4D97-AF65-F5344CB8AC3E}">
        <p14:creationId xmlns:p14="http://schemas.microsoft.com/office/powerpoint/2010/main" val="133504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19</a:t>
            </a:fld>
            <a:endParaRPr lang="en-US" dirty="0"/>
          </a:p>
        </p:txBody>
      </p:sp>
      <p:sp>
        <p:nvSpPr>
          <p:cNvPr id="3" name="Content Placeholder 2"/>
          <p:cNvSpPr>
            <a:spLocks noGrp="1"/>
          </p:cNvSpPr>
          <p:nvPr>
            <p:ph idx="1"/>
          </p:nvPr>
        </p:nvSpPr>
        <p:spPr>
          <a:xfrm>
            <a:off x="457200" y="2199190"/>
            <a:ext cx="8229600" cy="4157162"/>
          </a:xfrm>
        </p:spPr>
        <p:txBody>
          <a:bodyPr>
            <a:normAutofit lnSpcReduction="10000"/>
          </a:bodyPr>
          <a:lstStyle/>
          <a:p>
            <a:r>
              <a:rPr lang="en-US" sz="2400" dirty="0"/>
              <a:t>Supported in general, the short-term recommendations and forwarded them to the EB, notably that the Convention should focus on:</a:t>
            </a:r>
          </a:p>
          <a:p>
            <a:pPr lvl="1"/>
            <a:r>
              <a:rPr lang="en-US" sz="2000" dirty="0"/>
              <a:t>Ratification or accession of the latest three, amended Protocols, and their implementation;</a:t>
            </a:r>
          </a:p>
          <a:p>
            <a:pPr lvl="1"/>
            <a:r>
              <a:rPr lang="en-US" sz="2000" dirty="0"/>
              <a:t>Improving emission inventories and projections;</a:t>
            </a:r>
          </a:p>
          <a:p>
            <a:pPr lvl="1"/>
            <a:r>
              <a:rPr lang="en-US" sz="2000" dirty="0"/>
              <a:t>Harmonizing air quality and effects monitoring, assessing health and ecosystem impacts;</a:t>
            </a:r>
          </a:p>
          <a:p>
            <a:pPr lvl="1"/>
            <a:r>
              <a:rPr lang="en-US" sz="2000" dirty="0"/>
              <a:t>Broadening the science cooperation and information exchange on policies and measures with organizations outside the ECE region; and</a:t>
            </a:r>
          </a:p>
          <a:p>
            <a:pPr lvl="1"/>
            <a:r>
              <a:rPr lang="en-US" sz="2000" dirty="0"/>
              <a:t>Integrated environmental policy approaches.</a:t>
            </a:r>
          </a:p>
          <a:p>
            <a:pPr lvl="1"/>
            <a:endParaRPr lang="en-US" dirty="0"/>
          </a:p>
        </p:txBody>
      </p:sp>
      <p:sp>
        <p:nvSpPr>
          <p:cNvPr id="4" name="Title 3"/>
          <p:cNvSpPr>
            <a:spLocks noGrp="1"/>
          </p:cNvSpPr>
          <p:nvPr>
            <p:ph type="title"/>
          </p:nvPr>
        </p:nvSpPr>
        <p:spPr>
          <a:xfrm>
            <a:off x="457200" y="704088"/>
            <a:ext cx="8229600" cy="865920"/>
          </a:xfrm>
        </p:spPr>
        <p:txBody>
          <a:bodyPr/>
          <a:lstStyle/>
          <a:p>
            <a:pPr algn="ctr"/>
            <a:r>
              <a:rPr lang="en-US" b="1" i="1" dirty="0">
                <a:solidFill>
                  <a:srgbClr val="00B0F0"/>
                </a:solidFill>
                <a:latin typeface="+mn-lt"/>
              </a:rPr>
              <a:t>WGSR Recommendations to the EB</a:t>
            </a:r>
          </a:p>
        </p:txBody>
      </p:sp>
    </p:spTree>
    <p:extLst>
      <p:ext uri="{BB962C8B-B14F-4D97-AF65-F5344CB8AC3E}">
        <p14:creationId xmlns:p14="http://schemas.microsoft.com/office/powerpoint/2010/main" val="3022819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2</a:t>
            </a:fld>
            <a:endParaRPr lang="en-US" dirty="0"/>
          </a:p>
        </p:txBody>
      </p:sp>
      <p:sp>
        <p:nvSpPr>
          <p:cNvPr id="3" name="Content Placeholder 2"/>
          <p:cNvSpPr>
            <a:spLocks noGrp="1"/>
          </p:cNvSpPr>
          <p:nvPr>
            <p:ph idx="1"/>
          </p:nvPr>
        </p:nvSpPr>
        <p:spPr/>
        <p:txBody>
          <a:bodyPr>
            <a:normAutofit fontScale="85000" lnSpcReduction="20000"/>
          </a:bodyPr>
          <a:lstStyle/>
          <a:p>
            <a:r>
              <a:rPr lang="en-US" sz="2800" dirty="0"/>
              <a:t>Background</a:t>
            </a:r>
          </a:p>
          <a:p>
            <a:pPr marL="0" indent="0">
              <a:buNone/>
            </a:pPr>
            <a:endParaRPr lang="en-US" sz="2800" dirty="0"/>
          </a:p>
          <a:p>
            <a:r>
              <a:rPr lang="en-US" sz="2800" dirty="0"/>
              <a:t>Response by PRG to SAR Key Findings</a:t>
            </a:r>
          </a:p>
          <a:p>
            <a:pPr marL="0" indent="0">
              <a:buNone/>
            </a:pPr>
            <a:endParaRPr lang="en-US" sz="2800" dirty="0"/>
          </a:p>
          <a:p>
            <a:r>
              <a:rPr lang="en-US" sz="2800" dirty="0"/>
              <a:t>Recommendations for Discussion by WGSR</a:t>
            </a:r>
          </a:p>
          <a:p>
            <a:pPr lvl="1"/>
            <a:r>
              <a:rPr lang="en-US" sz="2650" dirty="0"/>
              <a:t>A. Enabling Sound Policy Decisions </a:t>
            </a:r>
          </a:p>
          <a:p>
            <a:pPr lvl="1"/>
            <a:r>
              <a:rPr lang="en-US" sz="2650" dirty="0"/>
              <a:t>B. Maximizing the Impact of Protocols</a:t>
            </a:r>
          </a:p>
          <a:p>
            <a:pPr lvl="1"/>
            <a:r>
              <a:rPr lang="en-US" sz="2650" dirty="0"/>
              <a:t>C. Improving the Technical and Scientific Basis</a:t>
            </a:r>
          </a:p>
          <a:p>
            <a:pPr lvl="1"/>
            <a:r>
              <a:rPr lang="en-US" sz="2650" dirty="0"/>
              <a:t>D. </a:t>
            </a:r>
            <a:r>
              <a:rPr lang="en-US" sz="2800" dirty="0"/>
              <a:t>Improving Communication, Outreach &amp; Cooperation</a:t>
            </a:r>
            <a:endParaRPr lang="en-US" sz="2650" dirty="0"/>
          </a:p>
          <a:p>
            <a:pPr marL="0" indent="0">
              <a:buNone/>
            </a:pPr>
            <a:endParaRPr lang="en-US" sz="2800" dirty="0"/>
          </a:p>
          <a:p>
            <a:r>
              <a:rPr lang="en-US" sz="2800" dirty="0"/>
              <a:t>Next Steps</a:t>
            </a:r>
          </a:p>
        </p:txBody>
      </p:sp>
      <p:sp>
        <p:nvSpPr>
          <p:cNvPr id="4" name="Title 3"/>
          <p:cNvSpPr>
            <a:spLocks noGrp="1"/>
          </p:cNvSpPr>
          <p:nvPr>
            <p:ph type="title"/>
          </p:nvPr>
        </p:nvSpPr>
        <p:spPr/>
        <p:txBody>
          <a:bodyPr>
            <a:normAutofit/>
          </a:bodyPr>
          <a:lstStyle/>
          <a:p>
            <a:pPr algn="ctr"/>
            <a:r>
              <a:rPr lang="en-US" sz="3600" b="1" i="1" dirty="0">
                <a:solidFill>
                  <a:srgbClr val="00B0F0"/>
                </a:solidFill>
                <a:latin typeface="+mn-lt"/>
              </a:rPr>
              <a:t>Outline</a:t>
            </a:r>
          </a:p>
        </p:txBody>
      </p:sp>
    </p:spTree>
    <p:extLst>
      <p:ext uri="{BB962C8B-B14F-4D97-AF65-F5344CB8AC3E}">
        <p14:creationId xmlns:p14="http://schemas.microsoft.com/office/powerpoint/2010/main" val="266762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20</a:t>
            </a:fld>
            <a:endParaRPr lang="en-US" dirty="0"/>
          </a:p>
        </p:txBody>
      </p:sp>
      <p:sp>
        <p:nvSpPr>
          <p:cNvPr id="3" name="Content Placeholder 2"/>
          <p:cNvSpPr>
            <a:spLocks noGrp="1"/>
          </p:cNvSpPr>
          <p:nvPr>
            <p:ph idx="1"/>
          </p:nvPr>
        </p:nvSpPr>
        <p:spPr>
          <a:xfrm>
            <a:off x="549798" y="2102714"/>
            <a:ext cx="8229600" cy="4253638"/>
          </a:xfrm>
        </p:spPr>
        <p:txBody>
          <a:bodyPr/>
          <a:lstStyle/>
          <a:p>
            <a:r>
              <a:rPr lang="en-US" sz="2400" dirty="0"/>
              <a:t>Took note of the longer-term recommendations to be taken into account by the EB when updating the LTS, and to: </a:t>
            </a:r>
          </a:p>
          <a:p>
            <a:pPr lvl="1"/>
            <a:r>
              <a:rPr lang="en-US" sz="2000" dirty="0"/>
              <a:t>Establish a mandate for the PRG to propose updates and revisions to the LTS in collaboration with the EB Bureau</a:t>
            </a:r>
          </a:p>
          <a:p>
            <a:pPr lvl="1"/>
            <a:r>
              <a:rPr lang="en-US" sz="2000" dirty="0"/>
              <a:t>Take account of the policy review group’s longer-term recommendations (beyond 2018-2019)</a:t>
            </a:r>
          </a:p>
          <a:p>
            <a:r>
              <a:rPr lang="en-US" sz="2400" dirty="0"/>
              <a:t>Agreed broadly on a number of areas of the PRG’s report which are included in the WGSR’s report of its 55</a:t>
            </a:r>
            <a:r>
              <a:rPr lang="en-US" sz="2400" baseline="30000" dirty="0"/>
              <a:t>th</a:t>
            </a:r>
            <a:r>
              <a:rPr lang="en-US" sz="2400" dirty="0"/>
              <a:t> session</a:t>
            </a:r>
          </a:p>
          <a:p>
            <a:endParaRPr lang="en-US" dirty="0"/>
          </a:p>
        </p:txBody>
      </p:sp>
      <p:sp>
        <p:nvSpPr>
          <p:cNvPr id="4" name="Title 3"/>
          <p:cNvSpPr>
            <a:spLocks noGrp="1"/>
          </p:cNvSpPr>
          <p:nvPr>
            <p:ph type="title"/>
          </p:nvPr>
        </p:nvSpPr>
        <p:spPr>
          <a:xfrm>
            <a:off x="723418" y="414721"/>
            <a:ext cx="8229600" cy="1143000"/>
          </a:xfrm>
        </p:spPr>
        <p:txBody>
          <a:bodyPr/>
          <a:lstStyle/>
          <a:p>
            <a:r>
              <a:rPr lang="en-US" b="1" i="1" dirty="0">
                <a:solidFill>
                  <a:srgbClr val="00B0F0"/>
                </a:solidFill>
                <a:latin typeface="+mn-lt"/>
              </a:rPr>
              <a:t>WGSR Recommendations to the EB</a:t>
            </a:r>
            <a:endParaRPr lang="en-US" dirty="0">
              <a:latin typeface="+mn-lt"/>
            </a:endParaRPr>
          </a:p>
        </p:txBody>
      </p:sp>
    </p:spTree>
    <p:extLst>
      <p:ext uri="{BB962C8B-B14F-4D97-AF65-F5344CB8AC3E}">
        <p14:creationId xmlns:p14="http://schemas.microsoft.com/office/powerpoint/2010/main" val="140674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21</a:t>
            </a:fld>
            <a:endParaRPr lang="en-US" dirty="0"/>
          </a:p>
        </p:txBody>
      </p:sp>
      <p:sp>
        <p:nvSpPr>
          <p:cNvPr id="3" name="Content Placeholder 2"/>
          <p:cNvSpPr>
            <a:spLocks noGrp="1"/>
          </p:cNvSpPr>
          <p:nvPr>
            <p:ph idx="1"/>
          </p:nvPr>
        </p:nvSpPr>
        <p:spPr/>
        <p:txBody>
          <a:bodyPr>
            <a:normAutofit fontScale="92500" lnSpcReduction="20000"/>
          </a:bodyPr>
          <a:lstStyle/>
          <a:p>
            <a:r>
              <a:rPr lang="en-US" dirty="0"/>
              <a:t>Airborne effects of HMs and POPs, taking into account work under related global conventions </a:t>
            </a:r>
            <a:r>
              <a:rPr lang="en-US" i="1" dirty="0"/>
              <a:t>(4)</a:t>
            </a:r>
          </a:p>
          <a:p>
            <a:r>
              <a:rPr lang="en-US" dirty="0"/>
              <a:t>Empirical ecosystem research on dose-response functions for ozone and nitrogen </a:t>
            </a:r>
            <a:r>
              <a:rPr lang="en-US" i="1" dirty="0"/>
              <a:t>(6)</a:t>
            </a:r>
          </a:p>
          <a:p>
            <a:r>
              <a:rPr lang="en-US" dirty="0"/>
              <a:t>Which links between climate change, carbon and nitrogen biogeochemistry and POP/HM biogeochemistry are most policy relevant </a:t>
            </a:r>
            <a:r>
              <a:rPr lang="en-US" i="1" dirty="0"/>
              <a:t>(7)</a:t>
            </a:r>
          </a:p>
          <a:p>
            <a:r>
              <a:rPr lang="en-US" dirty="0"/>
              <a:t>Implementation of strategies for cooperation on modelling and mapping between MSC-E and –W with ICPs </a:t>
            </a:r>
            <a:r>
              <a:rPr lang="en-US" i="1" dirty="0"/>
              <a:t>(70)</a:t>
            </a:r>
          </a:p>
          <a:p>
            <a:r>
              <a:rPr lang="en-US" dirty="0"/>
              <a:t>Modeling results more clearly indicate continental, regional or local applicability </a:t>
            </a:r>
            <a:r>
              <a:rPr lang="en-US" i="1" dirty="0"/>
              <a:t>(71)</a:t>
            </a:r>
          </a:p>
          <a:p>
            <a:r>
              <a:rPr lang="en-US" dirty="0"/>
              <a:t>For UPOPs, improve analysis of long-term trends in secondary emissions and improve capacity for quantifying intercontinental transport </a:t>
            </a:r>
            <a:r>
              <a:rPr lang="en-US" i="1" dirty="0"/>
              <a:t>(72)</a:t>
            </a:r>
          </a:p>
          <a:p>
            <a:r>
              <a:rPr lang="en-US" dirty="0"/>
              <a:t>Keep up or extend monitoring activities </a:t>
            </a:r>
            <a:r>
              <a:rPr lang="en-US" i="1" dirty="0"/>
              <a:t>(73)</a:t>
            </a:r>
          </a:p>
          <a:p>
            <a:r>
              <a:rPr lang="en-US" dirty="0"/>
              <a:t>Develop high resolution modelling </a:t>
            </a:r>
            <a:r>
              <a:rPr lang="en-US" i="1" dirty="0"/>
              <a:t>(76)</a:t>
            </a:r>
          </a:p>
          <a:p>
            <a:r>
              <a:rPr lang="en-US" dirty="0"/>
              <a:t>Report on hemispheric air pollution </a:t>
            </a:r>
            <a:r>
              <a:rPr lang="en-US" i="1" dirty="0"/>
              <a:t>(85-94)</a:t>
            </a:r>
          </a:p>
          <a:p>
            <a:r>
              <a:rPr lang="en-US" dirty="0"/>
              <a:t>Cooperation with priority regions &amp; working with international bodies </a:t>
            </a:r>
            <a:r>
              <a:rPr lang="en-US" i="1" dirty="0"/>
              <a:t>(119-127, 129, 131-138)</a:t>
            </a:r>
          </a:p>
          <a:p>
            <a:endParaRPr lang="en-US" i="1" dirty="0"/>
          </a:p>
        </p:txBody>
      </p:sp>
      <p:sp>
        <p:nvSpPr>
          <p:cNvPr id="4" name="Title 3"/>
          <p:cNvSpPr>
            <a:spLocks noGrp="1"/>
          </p:cNvSpPr>
          <p:nvPr>
            <p:ph type="title"/>
          </p:nvPr>
        </p:nvSpPr>
        <p:spPr>
          <a:xfrm>
            <a:off x="457200" y="690113"/>
            <a:ext cx="8229600" cy="1069677"/>
          </a:xfrm>
        </p:spPr>
        <p:txBody>
          <a:bodyPr>
            <a:normAutofit fontScale="90000"/>
          </a:bodyPr>
          <a:lstStyle/>
          <a:p>
            <a:pPr algn="ctr"/>
            <a:r>
              <a:rPr lang="en-US" b="1" i="1" dirty="0">
                <a:solidFill>
                  <a:srgbClr val="00B0F0"/>
                </a:solidFill>
                <a:latin typeface="+mn-lt"/>
              </a:rPr>
              <a:t>Long-term recommendations for EMEP/WGE</a:t>
            </a:r>
          </a:p>
        </p:txBody>
      </p:sp>
    </p:spTree>
    <p:extLst>
      <p:ext uri="{BB962C8B-B14F-4D97-AF65-F5344CB8AC3E}">
        <p14:creationId xmlns:p14="http://schemas.microsoft.com/office/powerpoint/2010/main" val="2944076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25615"/>
            <a:ext cx="8229600" cy="4130738"/>
          </a:xfrm>
        </p:spPr>
        <p:txBody>
          <a:bodyPr>
            <a:noAutofit/>
          </a:bodyPr>
          <a:lstStyle/>
          <a:p>
            <a:pPr>
              <a:buClrTx/>
              <a:buFont typeface="Arial" panose="020B0604020202020204" pitchFamily="34" charset="0"/>
              <a:buChar char="•"/>
            </a:pPr>
            <a:r>
              <a:rPr lang="en-US" sz="2800" dirty="0"/>
              <a:t>14 September Meeting</a:t>
            </a:r>
          </a:p>
          <a:p>
            <a:pPr lvl="1">
              <a:buClrTx/>
              <a:buFont typeface="Arial" panose="020B0604020202020204" pitchFamily="34" charset="0"/>
              <a:buChar char="•"/>
            </a:pPr>
            <a:r>
              <a:rPr lang="en-US" sz="2250" dirty="0"/>
              <a:t>Finalize document for the EB 37</a:t>
            </a:r>
            <a:r>
              <a:rPr lang="en-US" sz="2250" baseline="30000" dirty="0"/>
              <a:t>th</a:t>
            </a:r>
            <a:r>
              <a:rPr lang="en-US" sz="2250" dirty="0"/>
              <a:t> session highlighting issues requiring further discussion with regard to the LTS </a:t>
            </a:r>
          </a:p>
          <a:p>
            <a:pPr>
              <a:buClrTx/>
              <a:buFont typeface="Arial" panose="020B0604020202020204" pitchFamily="34" charset="0"/>
              <a:buChar char="•"/>
            </a:pPr>
            <a:r>
              <a:rPr lang="en-US" sz="2800" dirty="0"/>
              <a:t>Discussion of WGSR and potential EMEP/WGE recommendations at the EB’s 37</a:t>
            </a:r>
            <a:r>
              <a:rPr lang="en-US" sz="2800" baseline="30000" dirty="0"/>
              <a:t>th</a:t>
            </a:r>
            <a:r>
              <a:rPr lang="en-US" sz="2800" dirty="0"/>
              <a:t> session</a:t>
            </a:r>
          </a:p>
          <a:p>
            <a:pPr>
              <a:buClrTx/>
              <a:buFont typeface="Arial" panose="020B0604020202020204" pitchFamily="34" charset="0"/>
              <a:buChar char="•"/>
            </a:pPr>
            <a:r>
              <a:rPr lang="en-US" sz="2800" dirty="0"/>
              <a:t>15 December Meeting</a:t>
            </a:r>
          </a:p>
          <a:p>
            <a:pPr lvl="1">
              <a:buClrTx/>
              <a:buFont typeface="Arial" panose="020B0604020202020204" pitchFamily="34" charset="0"/>
              <a:buChar char="•"/>
            </a:pPr>
            <a:r>
              <a:rPr lang="en-US" sz="2250" dirty="0"/>
              <a:t>Continue working on updating the LTS taking into account any new potential mandate from the EB</a:t>
            </a:r>
          </a:p>
        </p:txBody>
      </p:sp>
      <p:sp>
        <p:nvSpPr>
          <p:cNvPr id="3" name="Title 2"/>
          <p:cNvSpPr>
            <a:spLocks noGrp="1"/>
          </p:cNvSpPr>
          <p:nvPr>
            <p:ph type="title"/>
          </p:nvPr>
        </p:nvSpPr>
        <p:spPr>
          <a:xfrm>
            <a:off x="457200" y="1066412"/>
            <a:ext cx="8229600" cy="663896"/>
          </a:xfrm>
        </p:spPr>
        <p:txBody>
          <a:bodyPr>
            <a:normAutofit/>
          </a:bodyPr>
          <a:lstStyle/>
          <a:p>
            <a:pPr algn="ctr"/>
            <a:r>
              <a:rPr lang="en-US" sz="3600" b="1" i="1" dirty="0">
                <a:solidFill>
                  <a:srgbClr val="00B0F0"/>
                </a:solidFill>
                <a:latin typeface="+mn-lt"/>
              </a:rPr>
              <a:t>Next Steps</a:t>
            </a:r>
          </a:p>
        </p:txBody>
      </p:sp>
      <p:sp>
        <p:nvSpPr>
          <p:cNvPr id="5" name="Slide Number Placeholder 4"/>
          <p:cNvSpPr>
            <a:spLocks noGrp="1"/>
          </p:cNvSpPr>
          <p:nvPr>
            <p:ph type="sldNum" sz="quarter" idx="12"/>
          </p:nvPr>
        </p:nvSpPr>
        <p:spPr/>
        <p:txBody>
          <a:bodyPr/>
          <a:lstStyle/>
          <a:p>
            <a:fld id="{401CF334-2D5C-4859-84A6-CA7E6E43FAEB}" type="slidenum">
              <a:rPr lang="en-US" smtClean="0"/>
              <a:t>22</a:t>
            </a:fld>
            <a:endParaRPr lang="en-US" dirty="0"/>
          </a:p>
        </p:txBody>
      </p:sp>
    </p:spTree>
    <p:extLst>
      <p:ext uri="{BB962C8B-B14F-4D97-AF65-F5344CB8AC3E}">
        <p14:creationId xmlns:p14="http://schemas.microsoft.com/office/powerpoint/2010/main" val="255573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2204" y="1619301"/>
            <a:ext cx="8229600" cy="4919613"/>
          </a:xfrm>
        </p:spPr>
        <p:txBody>
          <a:bodyPr>
            <a:noAutofit/>
          </a:bodyPr>
          <a:lstStyle/>
          <a:p>
            <a:pPr>
              <a:buClrTx/>
              <a:buFont typeface="Arial" panose="020B0604020202020204" pitchFamily="34" charset="0"/>
              <a:buChar char="•"/>
            </a:pPr>
            <a:r>
              <a:rPr lang="en-US" sz="2000" dirty="0">
                <a:latin typeface="Palatino Linotype" panose="02040502050505030304" pitchFamily="18" charset="0"/>
              </a:rPr>
              <a:t>EB Decision 2016/1 established the Ad Hoc Policy Review Group </a:t>
            </a:r>
          </a:p>
          <a:p>
            <a:pPr>
              <a:buClrTx/>
              <a:buFont typeface="Arial" panose="020B0604020202020204" pitchFamily="34" charset="0"/>
              <a:buChar char="•"/>
            </a:pPr>
            <a:endParaRPr lang="en-US" sz="2000" dirty="0">
              <a:latin typeface="Palatino Linotype" panose="02040502050505030304" pitchFamily="18" charset="0"/>
            </a:endParaRPr>
          </a:p>
          <a:p>
            <a:pPr>
              <a:buClrTx/>
              <a:buFont typeface="Arial" panose="020B0604020202020204" pitchFamily="34" charset="0"/>
              <a:buChar char="•"/>
            </a:pPr>
            <a:r>
              <a:rPr lang="en-US" sz="2000" dirty="0">
                <a:latin typeface="Palatino Linotype" panose="02040502050505030304" pitchFamily="18" charset="0"/>
              </a:rPr>
              <a:t>The Ad Hoc Group will: </a:t>
            </a:r>
          </a:p>
          <a:p>
            <a:pPr lvl="1">
              <a:buClrTx/>
              <a:buFont typeface="Arial" panose="020B0604020202020204" pitchFamily="34" charset="0"/>
              <a:buChar char="•"/>
            </a:pPr>
            <a:r>
              <a:rPr lang="en-US" dirty="0">
                <a:latin typeface="Palatino Linotype" panose="02040502050505030304" pitchFamily="18" charset="0"/>
              </a:rPr>
              <a:t>Make proposals for a policy response to the 2016 Assessment Report as to whether and how the convention should take action in the short and long term based on the findings in the report. </a:t>
            </a:r>
          </a:p>
          <a:p>
            <a:pPr lvl="1">
              <a:buClrTx/>
              <a:buFont typeface="Arial" panose="020B0604020202020204" pitchFamily="34" charset="0"/>
              <a:buChar char="•"/>
            </a:pPr>
            <a:r>
              <a:rPr lang="en-US" dirty="0">
                <a:latin typeface="Palatino Linotype" panose="02040502050505030304" pitchFamily="18" charset="0"/>
              </a:rPr>
              <a:t>Review the priorities for work and action in the long-term strategy in the light of the 2016 Assessment Report.</a:t>
            </a:r>
          </a:p>
          <a:p>
            <a:pPr lvl="1">
              <a:buClrTx/>
              <a:buFont typeface="Arial" panose="020B0604020202020204" pitchFamily="34" charset="0"/>
              <a:buChar char="•"/>
            </a:pPr>
            <a:r>
              <a:rPr lang="en-US" dirty="0">
                <a:latin typeface="Palatino Linotype" panose="02040502050505030304" pitchFamily="18" charset="0"/>
              </a:rPr>
              <a:t>Propose updates and revisions to the long-term strategy for the Convention based on findings in the 2016 Assessment Report, the policy recommendations developed and taking into account the report of the ad hoc group of experts on the action plan for the implementation of the long-term strategy.</a:t>
            </a:r>
          </a:p>
          <a:p>
            <a:pPr lvl="2">
              <a:buClrTx/>
              <a:buFont typeface="Arial" panose="020B0604020202020204" pitchFamily="34" charset="0"/>
              <a:buChar char="•"/>
            </a:pPr>
            <a:r>
              <a:rPr lang="en-US" dirty="0">
                <a:latin typeface="Palatino Linotype" panose="02040502050505030304" pitchFamily="18" charset="0"/>
              </a:rPr>
              <a:t>The EB, at its 36</a:t>
            </a:r>
            <a:r>
              <a:rPr lang="en-US" baseline="30000" dirty="0">
                <a:latin typeface="Palatino Linotype" panose="02040502050505030304" pitchFamily="18" charset="0"/>
              </a:rPr>
              <a:t>th</a:t>
            </a:r>
            <a:r>
              <a:rPr lang="en-US" dirty="0">
                <a:latin typeface="Palatino Linotype" panose="02040502050505030304" pitchFamily="18" charset="0"/>
              </a:rPr>
              <a:t> session, invited the ad-hoc policy review group to highlight issues requiring further discussion with regard to the LTS, in advance of the 37</a:t>
            </a:r>
            <a:r>
              <a:rPr lang="en-US" baseline="30000" dirty="0">
                <a:latin typeface="Palatino Linotype" panose="02040502050505030304" pitchFamily="18" charset="0"/>
              </a:rPr>
              <a:t>th</a:t>
            </a:r>
            <a:r>
              <a:rPr lang="en-US" dirty="0">
                <a:latin typeface="Palatino Linotype" panose="02040502050505030304" pitchFamily="18" charset="0"/>
              </a:rPr>
              <a:t> session of the EB.</a:t>
            </a:r>
          </a:p>
        </p:txBody>
      </p:sp>
      <p:sp>
        <p:nvSpPr>
          <p:cNvPr id="3" name="Title 2"/>
          <p:cNvSpPr>
            <a:spLocks noGrp="1"/>
          </p:cNvSpPr>
          <p:nvPr>
            <p:ph type="title"/>
          </p:nvPr>
        </p:nvSpPr>
        <p:spPr>
          <a:xfrm>
            <a:off x="457200" y="951442"/>
            <a:ext cx="8229600" cy="523028"/>
          </a:xfrm>
        </p:spPr>
        <p:txBody>
          <a:bodyPr>
            <a:noAutofit/>
          </a:bodyPr>
          <a:lstStyle/>
          <a:p>
            <a:pPr algn="ctr"/>
            <a:r>
              <a:rPr lang="en-US" sz="3600" b="1" i="1" dirty="0">
                <a:solidFill>
                  <a:srgbClr val="00B0F0"/>
                </a:solidFill>
                <a:latin typeface="+mn-lt"/>
              </a:rPr>
              <a:t>Background</a:t>
            </a:r>
          </a:p>
        </p:txBody>
      </p:sp>
      <p:sp>
        <p:nvSpPr>
          <p:cNvPr id="5" name="Slide Number Placeholder 4"/>
          <p:cNvSpPr>
            <a:spLocks noGrp="1"/>
          </p:cNvSpPr>
          <p:nvPr>
            <p:ph type="sldNum" sz="quarter" idx="12"/>
          </p:nvPr>
        </p:nvSpPr>
        <p:spPr/>
        <p:txBody>
          <a:bodyPr/>
          <a:lstStyle/>
          <a:p>
            <a:fld id="{401CF334-2D5C-4859-84A6-CA7E6E43FAEB}" type="slidenum">
              <a:rPr lang="en-US" smtClean="0"/>
              <a:t>3</a:t>
            </a:fld>
            <a:endParaRPr lang="en-US" dirty="0"/>
          </a:p>
        </p:txBody>
      </p:sp>
    </p:spTree>
    <p:extLst>
      <p:ext uri="{BB962C8B-B14F-4D97-AF65-F5344CB8AC3E}">
        <p14:creationId xmlns:p14="http://schemas.microsoft.com/office/powerpoint/2010/main" val="305479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8699"/>
            <a:ext cx="8229600" cy="4678532"/>
          </a:xfrm>
        </p:spPr>
        <p:txBody>
          <a:bodyPr>
            <a:normAutofit/>
          </a:bodyPr>
          <a:lstStyle/>
          <a:p>
            <a:pPr>
              <a:buClrTx/>
              <a:buFont typeface="Arial" panose="020B0604020202020204" pitchFamily="34" charset="0"/>
              <a:buChar char="•"/>
            </a:pPr>
            <a:r>
              <a:rPr lang="en-US" sz="2800" dirty="0">
                <a:latin typeface="Palatino Linotype" panose="02040502050505030304" pitchFamily="18" charset="0"/>
              </a:rPr>
              <a:t>Kimber Scavo, Chair</a:t>
            </a:r>
          </a:p>
          <a:p>
            <a:pPr>
              <a:buClrTx/>
              <a:buFont typeface="Arial" panose="020B0604020202020204" pitchFamily="34" charset="0"/>
              <a:buChar char="•"/>
            </a:pPr>
            <a:r>
              <a:rPr lang="en-US" sz="2800" dirty="0">
                <a:latin typeface="Palatino Linotype" panose="02040502050505030304" pitchFamily="18" charset="0"/>
              </a:rPr>
              <a:t>Richard Ballaman</a:t>
            </a:r>
          </a:p>
          <a:p>
            <a:pPr>
              <a:buClrTx/>
              <a:buFont typeface="Arial" panose="020B0604020202020204" pitchFamily="34" charset="0"/>
              <a:buChar char="•"/>
            </a:pPr>
            <a:r>
              <a:rPr lang="en-US" sz="2800" dirty="0">
                <a:latin typeface="Palatino Linotype" panose="02040502050505030304" pitchFamily="18" charset="0"/>
              </a:rPr>
              <a:t>Jennifer Kerr</a:t>
            </a:r>
          </a:p>
          <a:p>
            <a:pPr>
              <a:buClrTx/>
              <a:buFont typeface="Arial" panose="020B0604020202020204" pitchFamily="34" charset="0"/>
              <a:buChar char="•"/>
            </a:pPr>
            <a:r>
              <a:rPr lang="en-US" sz="2800" dirty="0">
                <a:latin typeface="Palatino Linotype" panose="02040502050505030304" pitchFamily="18" charset="0"/>
              </a:rPr>
              <a:t>Michele Loutsch</a:t>
            </a:r>
          </a:p>
          <a:p>
            <a:pPr>
              <a:buClrTx/>
              <a:buFont typeface="Arial" panose="020B0604020202020204" pitchFamily="34" charset="0"/>
              <a:buChar char="•"/>
            </a:pPr>
            <a:r>
              <a:rPr lang="en-US" sz="2800" dirty="0">
                <a:latin typeface="Palatino Linotype" panose="02040502050505030304" pitchFamily="18" charset="0"/>
              </a:rPr>
              <a:t>Alexander Romanov</a:t>
            </a:r>
          </a:p>
          <a:p>
            <a:pPr>
              <a:buClrTx/>
              <a:buFont typeface="Arial" panose="020B0604020202020204" pitchFamily="34" charset="0"/>
              <a:buChar char="•"/>
            </a:pPr>
            <a:r>
              <a:rPr lang="en-US" sz="2800" dirty="0">
                <a:latin typeface="Palatino Linotype" panose="02040502050505030304" pitchFamily="18" charset="0"/>
              </a:rPr>
              <a:t>Till Spranger</a:t>
            </a:r>
          </a:p>
          <a:p>
            <a:pPr>
              <a:buClrTx/>
              <a:buFont typeface="Arial" panose="020B0604020202020204" pitchFamily="34" charset="0"/>
              <a:buChar char="•"/>
            </a:pPr>
            <a:r>
              <a:rPr lang="en-US" sz="2800" dirty="0">
                <a:latin typeface="Palatino Linotype" panose="02040502050505030304" pitchFamily="18" charset="0"/>
              </a:rPr>
              <a:t>Supported by Secretariat (Franziska Ilg &amp; Carolin Noriega)</a:t>
            </a:r>
          </a:p>
          <a:p>
            <a:pPr>
              <a:buClrTx/>
              <a:buFont typeface="Arial" panose="020B0604020202020204" pitchFamily="34" charset="0"/>
              <a:buChar char="•"/>
            </a:pPr>
            <a:endParaRPr lang="en-US" sz="4000" dirty="0">
              <a:latin typeface="Trebuchet MS" panose="020B0603020202020204" pitchFamily="34" charset="0"/>
            </a:endParaRPr>
          </a:p>
          <a:p>
            <a:pPr>
              <a:buClrTx/>
              <a:buFont typeface="Arial" panose="020B0604020202020204" pitchFamily="34" charset="0"/>
              <a:buChar char="•"/>
            </a:pPr>
            <a:endParaRPr lang="en-US" sz="4000" dirty="0">
              <a:latin typeface="Trebuchet MS" panose="020B0603020202020204" pitchFamily="34" charset="0"/>
            </a:endParaRPr>
          </a:p>
          <a:p>
            <a:pPr>
              <a:buClrTx/>
              <a:buFont typeface="Arial" panose="020B0604020202020204" pitchFamily="34" charset="0"/>
              <a:buChar char="•"/>
            </a:pPr>
            <a:endParaRPr lang="en-US" sz="4000" dirty="0">
              <a:latin typeface="Trebuchet MS" panose="020B0603020202020204" pitchFamily="34" charset="0"/>
            </a:endParaRPr>
          </a:p>
          <a:p>
            <a:pPr marL="0" indent="0">
              <a:buClrTx/>
              <a:buNone/>
            </a:pPr>
            <a:endParaRPr lang="en-US" sz="4000" dirty="0">
              <a:latin typeface="Trebuchet MS" panose="020B0603020202020204" pitchFamily="34" charset="0"/>
            </a:endParaRPr>
          </a:p>
          <a:p>
            <a:pPr marL="0" indent="0">
              <a:buClrTx/>
              <a:buNone/>
            </a:pPr>
            <a:endParaRPr lang="en-US" sz="2600" dirty="0">
              <a:latin typeface="Trebuchet MS" panose="020B0603020202020204" pitchFamily="34" charset="0"/>
            </a:endParaRPr>
          </a:p>
        </p:txBody>
      </p:sp>
      <p:sp>
        <p:nvSpPr>
          <p:cNvPr id="3" name="Title 2"/>
          <p:cNvSpPr>
            <a:spLocks noGrp="1"/>
          </p:cNvSpPr>
          <p:nvPr>
            <p:ph type="title"/>
          </p:nvPr>
        </p:nvSpPr>
        <p:spPr>
          <a:xfrm>
            <a:off x="457200" y="832404"/>
            <a:ext cx="8229600" cy="767674"/>
          </a:xfrm>
        </p:spPr>
        <p:txBody>
          <a:bodyPr>
            <a:normAutofit/>
          </a:bodyPr>
          <a:lstStyle/>
          <a:p>
            <a:pPr algn="ctr"/>
            <a:r>
              <a:rPr lang="en-US" sz="3600" b="1" i="1" dirty="0">
                <a:solidFill>
                  <a:srgbClr val="00B0F0"/>
                </a:solidFill>
                <a:latin typeface="+mn-lt"/>
              </a:rPr>
              <a:t>Members</a:t>
            </a:r>
          </a:p>
        </p:txBody>
      </p:sp>
      <p:sp>
        <p:nvSpPr>
          <p:cNvPr id="5" name="Slide Number Placeholder 4"/>
          <p:cNvSpPr>
            <a:spLocks noGrp="1"/>
          </p:cNvSpPr>
          <p:nvPr>
            <p:ph type="sldNum" sz="quarter" idx="12"/>
          </p:nvPr>
        </p:nvSpPr>
        <p:spPr/>
        <p:txBody>
          <a:bodyPr/>
          <a:lstStyle/>
          <a:p>
            <a:fld id="{401CF334-2D5C-4859-84A6-CA7E6E43FAEB}" type="slidenum">
              <a:rPr lang="en-US" smtClean="0"/>
              <a:t>4</a:t>
            </a:fld>
            <a:endParaRPr lang="en-US" dirty="0"/>
          </a:p>
        </p:txBody>
      </p:sp>
    </p:spTree>
    <p:extLst>
      <p:ext uri="{BB962C8B-B14F-4D97-AF65-F5344CB8AC3E}">
        <p14:creationId xmlns:p14="http://schemas.microsoft.com/office/powerpoint/2010/main" val="214990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5</a:t>
            </a:fld>
            <a:endParaRPr lang="en-US" dirty="0"/>
          </a:p>
        </p:txBody>
      </p:sp>
      <p:sp>
        <p:nvSpPr>
          <p:cNvPr id="3" name="Content Placeholder 2"/>
          <p:cNvSpPr>
            <a:spLocks noGrp="1"/>
          </p:cNvSpPr>
          <p:nvPr>
            <p:ph idx="1"/>
          </p:nvPr>
        </p:nvSpPr>
        <p:spPr>
          <a:xfrm>
            <a:off x="457200" y="2068645"/>
            <a:ext cx="8229600" cy="4389120"/>
          </a:xfrm>
        </p:spPr>
        <p:txBody>
          <a:bodyPr>
            <a:normAutofit fontScale="92500" lnSpcReduction="10000"/>
          </a:bodyPr>
          <a:lstStyle/>
          <a:p>
            <a:pPr marL="205740" lvl="1" indent="-205740">
              <a:buClr>
                <a:schemeClr val="accent3"/>
              </a:buClr>
              <a:buSzPct val="95000"/>
            </a:pPr>
            <a:r>
              <a:rPr lang="en-US" sz="2800" dirty="0">
                <a:solidFill>
                  <a:prstClr val="black">
                    <a:lumMod val="95000"/>
                    <a:lumOff val="5000"/>
                  </a:prstClr>
                </a:solidFill>
                <a:latin typeface="Palatino Linotype" panose="02040502050505030304" pitchFamily="18" charset="0"/>
              </a:rPr>
              <a:t>Implementation of the Convention and all the current protocols</a:t>
            </a:r>
          </a:p>
          <a:p>
            <a:pPr marL="205740" lvl="1" indent="-205740">
              <a:buClr>
                <a:schemeClr val="accent3"/>
              </a:buClr>
              <a:buSzPct val="95000"/>
            </a:pPr>
            <a:endParaRPr lang="en-US" sz="2800" dirty="0">
              <a:solidFill>
                <a:prstClr val="black">
                  <a:lumMod val="95000"/>
                  <a:lumOff val="5000"/>
                </a:prstClr>
              </a:solidFill>
              <a:latin typeface="Palatino Linotype" panose="02040502050505030304" pitchFamily="18" charset="0"/>
            </a:endParaRPr>
          </a:p>
          <a:p>
            <a:pPr marL="205740" lvl="1" indent="-205740">
              <a:buClr>
                <a:schemeClr val="accent3"/>
              </a:buClr>
              <a:buSzPct val="95000"/>
            </a:pPr>
            <a:r>
              <a:rPr lang="en-US" sz="2800" dirty="0">
                <a:solidFill>
                  <a:prstClr val="black">
                    <a:lumMod val="95000"/>
                    <a:lumOff val="5000"/>
                  </a:prstClr>
                </a:solidFill>
                <a:latin typeface="Palatino Linotype" panose="02040502050505030304" pitchFamily="18" charset="0"/>
              </a:rPr>
              <a:t>Ratification-accession to the 3 latest protocols</a:t>
            </a:r>
          </a:p>
          <a:p>
            <a:pPr marL="205740" lvl="1" indent="-205740">
              <a:buClr>
                <a:schemeClr val="accent3"/>
              </a:buClr>
              <a:buSzPct val="95000"/>
            </a:pPr>
            <a:endParaRPr lang="en-US" sz="2800" dirty="0">
              <a:solidFill>
                <a:prstClr val="black">
                  <a:lumMod val="95000"/>
                  <a:lumOff val="5000"/>
                </a:prstClr>
              </a:solidFill>
              <a:latin typeface="Palatino Linotype" panose="02040502050505030304" pitchFamily="18" charset="0"/>
            </a:endParaRPr>
          </a:p>
          <a:p>
            <a:pPr marL="205740" lvl="1" indent="-205740">
              <a:buClr>
                <a:schemeClr val="accent3"/>
              </a:buClr>
              <a:buSzPct val="95000"/>
            </a:pPr>
            <a:r>
              <a:rPr lang="en-US" sz="2800" dirty="0">
                <a:solidFill>
                  <a:prstClr val="black">
                    <a:lumMod val="95000"/>
                    <a:lumOff val="5000"/>
                  </a:prstClr>
                </a:solidFill>
                <a:latin typeface="Palatino Linotype" panose="02040502050505030304" pitchFamily="18" charset="0"/>
              </a:rPr>
              <a:t>Increased cooperation with countries outside the ECE region</a:t>
            </a:r>
          </a:p>
          <a:p>
            <a:pPr marL="205740" lvl="1" indent="-205740">
              <a:buClr>
                <a:schemeClr val="accent3"/>
              </a:buClr>
              <a:buSzPct val="95000"/>
            </a:pPr>
            <a:endParaRPr lang="en-US" sz="2800" dirty="0">
              <a:solidFill>
                <a:prstClr val="black">
                  <a:lumMod val="95000"/>
                  <a:lumOff val="5000"/>
                </a:prstClr>
              </a:solidFill>
              <a:latin typeface="Palatino Linotype" panose="02040502050505030304" pitchFamily="18" charset="0"/>
            </a:endParaRPr>
          </a:p>
          <a:p>
            <a:pPr marL="205740" lvl="1" indent="-205740">
              <a:buClr>
                <a:schemeClr val="accent3"/>
              </a:buClr>
              <a:buSzPct val="95000"/>
            </a:pPr>
            <a:r>
              <a:rPr lang="en-US" sz="2800" dirty="0">
                <a:solidFill>
                  <a:prstClr val="black">
                    <a:lumMod val="95000"/>
                    <a:lumOff val="5000"/>
                  </a:prstClr>
                </a:solidFill>
                <a:latin typeface="Palatino Linotype" panose="02040502050505030304" pitchFamily="18" charset="0"/>
              </a:rPr>
              <a:t>Further review and possible revision and extension of protocols</a:t>
            </a:r>
          </a:p>
          <a:p>
            <a:pPr marL="205740" lvl="1" indent="-205740">
              <a:buClr>
                <a:schemeClr val="accent3"/>
              </a:buClr>
              <a:buSzPct val="95000"/>
            </a:pPr>
            <a:endParaRPr lang="en-US" sz="2800" dirty="0">
              <a:solidFill>
                <a:prstClr val="black">
                  <a:lumMod val="95000"/>
                  <a:lumOff val="5000"/>
                </a:prstClr>
              </a:solidFill>
              <a:latin typeface="Palatino Linotype" panose="02040502050505030304" pitchFamily="18" charset="0"/>
            </a:endParaRPr>
          </a:p>
          <a:p>
            <a:pPr marL="205740" lvl="1" indent="-205740">
              <a:buClr>
                <a:schemeClr val="accent3"/>
              </a:buClr>
              <a:buSzPct val="95000"/>
            </a:pPr>
            <a:endParaRPr lang="en-US" dirty="0">
              <a:solidFill>
                <a:prstClr val="black">
                  <a:lumMod val="95000"/>
                  <a:lumOff val="5000"/>
                </a:prstClr>
              </a:solidFill>
              <a:latin typeface="Palatino Linotype" panose="02040502050505030304" pitchFamily="18" charset="0"/>
            </a:endParaRPr>
          </a:p>
          <a:p>
            <a:endParaRPr lang="en-US" sz="1800" dirty="0"/>
          </a:p>
        </p:txBody>
      </p:sp>
      <p:sp>
        <p:nvSpPr>
          <p:cNvPr id="4" name="Title 3"/>
          <p:cNvSpPr>
            <a:spLocks noGrp="1"/>
          </p:cNvSpPr>
          <p:nvPr>
            <p:ph type="title"/>
          </p:nvPr>
        </p:nvSpPr>
        <p:spPr/>
        <p:txBody>
          <a:bodyPr>
            <a:normAutofit/>
          </a:bodyPr>
          <a:lstStyle/>
          <a:p>
            <a:pPr algn="ctr"/>
            <a:br>
              <a:rPr lang="en-US" sz="3600" b="1" i="1" dirty="0">
                <a:solidFill>
                  <a:schemeClr val="accent2"/>
                </a:solidFill>
                <a:latin typeface="+mn-lt"/>
              </a:rPr>
            </a:br>
            <a:r>
              <a:rPr lang="en-US" sz="3600" b="1" i="1" dirty="0">
                <a:solidFill>
                  <a:schemeClr val="accent2"/>
                </a:solidFill>
                <a:latin typeface="+mn-lt"/>
              </a:rPr>
              <a:t> </a:t>
            </a:r>
            <a:r>
              <a:rPr lang="en-US" sz="3600" b="1" i="1" dirty="0">
                <a:solidFill>
                  <a:srgbClr val="00B0F0"/>
                </a:solidFill>
                <a:latin typeface="+mn-lt"/>
              </a:rPr>
              <a:t>Overall Priorities</a:t>
            </a:r>
          </a:p>
        </p:txBody>
      </p:sp>
    </p:spTree>
    <p:extLst>
      <p:ext uri="{BB962C8B-B14F-4D97-AF65-F5344CB8AC3E}">
        <p14:creationId xmlns:p14="http://schemas.microsoft.com/office/powerpoint/2010/main" val="16311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6</a:t>
            </a:fld>
            <a:endParaRPr lang="en-US" dirty="0"/>
          </a:p>
        </p:txBody>
      </p:sp>
      <p:sp>
        <p:nvSpPr>
          <p:cNvPr id="3" name="Content Placeholder 2"/>
          <p:cNvSpPr>
            <a:spLocks noGrp="1"/>
          </p:cNvSpPr>
          <p:nvPr>
            <p:ph idx="1"/>
          </p:nvPr>
        </p:nvSpPr>
        <p:spPr/>
        <p:txBody>
          <a:bodyPr>
            <a:normAutofit/>
          </a:bodyPr>
          <a:lstStyle/>
          <a:p>
            <a:pPr marL="0" indent="0">
              <a:buNone/>
            </a:pPr>
            <a:endParaRPr lang="en-US" sz="2800" dirty="0"/>
          </a:p>
          <a:p>
            <a:pPr lvl="1"/>
            <a:r>
              <a:rPr lang="en-US" sz="2800" dirty="0"/>
              <a:t>To improve air quality, including by reducing transboundary air pollution impacting the ECE region, and addressing, in an integrated manner, related environmental and health objectives and other policies that will continue long-term progress.</a:t>
            </a:r>
          </a:p>
        </p:txBody>
      </p:sp>
      <p:sp>
        <p:nvSpPr>
          <p:cNvPr id="4" name="Title 3"/>
          <p:cNvSpPr>
            <a:spLocks noGrp="1"/>
          </p:cNvSpPr>
          <p:nvPr>
            <p:ph type="title"/>
          </p:nvPr>
        </p:nvSpPr>
        <p:spPr/>
        <p:txBody>
          <a:bodyPr>
            <a:normAutofit/>
          </a:bodyPr>
          <a:lstStyle/>
          <a:p>
            <a:pPr algn="ctr"/>
            <a:r>
              <a:rPr lang="en-US" sz="3600" b="1" i="1" dirty="0">
                <a:solidFill>
                  <a:srgbClr val="00B0F0"/>
                </a:solidFill>
                <a:latin typeface="+mn-lt"/>
              </a:rPr>
              <a:t>Policy Goal</a:t>
            </a:r>
          </a:p>
        </p:txBody>
      </p:sp>
    </p:spTree>
    <p:extLst>
      <p:ext uri="{BB962C8B-B14F-4D97-AF65-F5344CB8AC3E}">
        <p14:creationId xmlns:p14="http://schemas.microsoft.com/office/powerpoint/2010/main" val="2117248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7</a:t>
            </a:fld>
            <a:endParaRPr lang="en-US" dirty="0"/>
          </a:p>
        </p:txBody>
      </p:sp>
      <p:sp>
        <p:nvSpPr>
          <p:cNvPr id="3" name="Content Placeholder 2"/>
          <p:cNvSpPr>
            <a:spLocks noGrp="1"/>
          </p:cNvSpPr>
          <p:nvPr>
            <p:ph idx="1"/>
          </p:nvPr>
        </p:nvSpPr>
        <p:spPr/>
        <p:txBody>
          <a:bodyPr/>
          <a:lstStyle/>
          <a:p>
            <a:pPr marL="0" indent="0">
              <a:buNone/>
            </a:pPr>
            <a:r>
              <a:rPr lang="en-US" sz="2800" dirty="0"/>
              <a:t>Recommendations to maintain the Convention’s current direction in these areas:</a:t>
            </a:r>
          </a:p>
          <a:p>
            <a:pPr marL="0" indent="0">
              <a:buNone/>
            </a:pPr>
            <a:endParaRPr lang="en-US" dirty="0"/>
          </a:p>
          <a:p>
            <a:pPr lvl="1"/>
            <a:r>
              <a:rPr lang="en-US" sz="2400" dirty="0"/>
              <a:t>Ratification and implementation of the Convention and its Protocols</a:t>
            </a:r>
          </a:p>
          <a:p>
            <a:pPr lvl="1"/>
            <a:r>
              <a:rPr lang="en-US" sz="2400" dirty="0"/>
              <a:t>The Implementation Committee’s work</a:t>
            </a:r>
          </a:p>
          <a:p>
            <a:pPr lvl="1"/>
            <a:r>
              <a:rPr lang="en-US" sz="2400" dirty="0"/>
              <a:t>Improvements to the technical and scientific basis that will maintain the Convention’s scientific leadership role</a:t>
            </a:r>
          </a:p>
          <a:p>
            <a:pPr lvl="1"/>
            <a:endParaRPr lang="en-US" sz="2400" dirty="0"/>
          </a:p>
        </p:txBody>
      </p:sp>
      <p:sp>
        <p:nvSpPr>
          <p:cNvPr id="4" name="Title 3"/>
          <p:cNvSpPr>
            <a:spLocks noGrp="1"/>
          </p:cNvSpPr>
          <p:nvPr>
            <p:ph type="title"/>
          </p:nvPr>
        </p:nvSpPr>
        <p:spPr/>
        <p:txBody>
          <a:bodyPr>
            <a:normAutofit/>
          </a:bodyPr>
          <a:lstStyle/>
          <a:p>
            <a:pPr algn="ctr"/>
            <a:r>
              <a:rPr lang="en-US" sz="3600" b="1" i="1" dirty="0">
                <a:solidFill>
                  <a:srgbClr val="00B0F0"/>
                </a:solidFill>
                <a:latin typeface="+mn-lt"/>
              </a:rPr>
              <a:t>Response to the SAR</a:t>
            </a:r>
          </a:p>
        </p:txBody>
      </p:sp>
    </p:spTree>
    <p:extLst>
      <p:ext uri="{BB962C8B-B14F-4D97-AF65-F5344CB8AC3E}">
        <p14:creationId xmlns:p14="http://schemas.microsoft.com/office/powerpoint/2010/main" val="201093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8</a:t>
            </a:fld>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a:t>Recommendations for an increased focus or a shift in approach:</a:t>
            </a:r>
          </a:p>
          <a:p>
            <a:pPr lvl="1"/>
            <a:r>
              <a:rPr lang="en-US" sz="2400" dirty="0"/>
              <a:t>Additional commitments for certain pollutants (e.g., ozone and its precursors including methane, black carbon and ammonia)  </a:t>
            </a:r>
            <a:r>
              <a:rPr lang="en-US" sz="2400" i="1" dirty="0"/>
              <a:t>long-term</a:t>
            </a:r>
          </a:p>
          <a:p>
            <a:pPr lvl="1"/>
            <a:r>
              <a:rPr lang="en-US" sz="2400" dirty="0"/>
              <a:t>Integrated approaches for environmental policy (e.g., multi-sectoral policies on nitrogen, air quality and climate change) </a:t>
            </a:r>
            <a:r>
              <a:rPr lang="en-US" sz="2400" i="1" dirty="0"/>
              <a:t>short-term to long-term</a:t>
            </a:r>
          </a:p>
          <a:p>
            <a:pPr lvl="1"/>
            <a:r>
              <a:rPr lang="en-US" sz="2400" dirty="0"/>
              <a:t>Increased communication and cooperation with countries and organizations outside the ECE region  </a:t>
            </a:r>
            <a:r>
              <a:rPr lang="en-US" sz="2400" i="1" dirty="0"/>
              <a:t>short-term to long-term</a:t>
            </a:r>
          </a:p>
          <a:p>
            <a:pPr marL="0" indent="0">
              <a:buNone/>
            </a:pPr>
            <a:endParaRPr lang="en-US" sz="2550" i="1" dirty="0"/>
          </a:p>
          <a:p>
            <a:pPr lvl="1"/>
            <a:endParaRPr lang="en-US" i="1" dirty="0"/>
          </a:p>
        </p:txBody>
      </p:sp>
      <p:sp>
        <p:nvSpPr>
          <p:cNvPr id="4" name="Title 3"/>
          <p:cNvSpPr>
            <a:spLocks noGrp="1"/>
          </p:cNvSpPr>
          <p:nvPr>
            <p:ph type="title"/>
          </p:nvPr>
        </p:nvSpPr>
        <p:spPr/>
        <p:txBody>
          <a:bodyPr/>
          <a:lstStyle/>
          <a:p>
            <a:pPr algn="ctr"/>
            <a:r>
              <a:rPr lang="en-US" sz="3600" b="1" i="1" dirty="0">
                <a:solidFill>
                  <a:srgbClr val="00B0F0"/>
                </a:solidFill>
                <a:latin typeface="+mn-lt"/>
              </a:rPr>
              <a:t>Response to the SAR</a:t>
            </a:r>
            <a:r>
              <a:rPr lang="en-US" b="1" i="1" dirty="0">
                <a:solidFill>
                  <a:srgbClr val="00B0F0"/>
                </a:solidFill>
                <a:latin typeface="+mn-lt"/>
              </a:rPr>
              <a:t>	</a:t>
            </a:r>
          </a:p>
        </p:txBody>
      </p:sp>
    </p:spTree>
    <p:extLst>
      <p:ext uri="{BB962C8B-B14F-4D97-AF65-F5344CB8AC3E}">
        <p14:creationId xmlns:p14="http://schemas.microsoft.com/office/powerpoint/2010/main" val="2511549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9</a:t>
            </a:fld>
            <a:endParaRPr lang="en-US" dirty="0"/>
          </a:p>
        </p:txBody>
      </p:sp>
      <p:sp>
        <p:nvSpPr>
          <p:cNvPr id="3" name="Content Placeholder 2"/>
          <p:cNvSpPr>
            <a:spLocks noGrp="1"/>
          </p:cNvSpPr>
          <p:nvPr>
            <p:ph idx="1"/>
          </p:nvPr>
        </p:nvSpPr>
        <p:spPr>
          <a:xfrm>
            <a:off x="507076" y="1729047"/>
            <a:ext cx="8229600" cy="4809867"/>
          </a:xfrm>
        </p:spPr>
        <p:txBody>
          <a:bodyPr>
            <a:normAutofit lnSpcReduction="10000"/>
          </a:bodyPr>
          <a:lstStyle/>
          <a:p>
            <a:pPr marL="0" indent="0">
              <a:buNone/>
            </a:pPr>
            <a:r>
              <a:rPr lang="en-US" sz="2400" dirty="0"/>
              <a:t>The Convention should focus on the following:</a:t>
            </a:r>
          </a:p>
          <a:p>
            <a:pPr lvl="1"/>
            <a:r>
              <a:rPr lang="en-US" sz="2400" dirty="0"/>
              <a:t>Ratification/accession to the 3 latest, amended Protocols, and implementing the requirements of those Protocols;</a:t>
            </a:r>
          </a:p>
          <a:p>
            <a:pPr lvl="1"/>
            <a:r>
              <a:rPr lang="en-US" sz="2400" dirty="0"/>
              <a:t>Improving emission inventories and projections;</a:t>
            </a:r>
          </a:p>
          <a:p>
            <a:pPr lvl="1"/>
            <a:r>
              <a:rPr lang="en-US" sz="2400" dirty="0"/>
              <a:t>Harmonizing air quality and effects monitoring, assessing health and ecosystem impacts;</a:t>
            </a:r>
          </a:p>
          <a:p>
            <a:pPr lvl="1"/>
            <a:r>
              <a:rPr lang="en-US" sz="2400" dirty="0"/>
              <a:t>Integrating environmental policy approaches;</a:t>
            </a:r>
          </a:p>
          <a:p>
            <a:pPr lvl="1"/>
            <a:r>
              <a:rPr lang="en-US" sz="2400" dirty="0"/>
              <a:t>Further pursuing emissions reductions, especially under the Gothenburg Protocol; and</a:t>
            </a:r>
          </a:p>
          <a:p>
            <a:pPr lvl="1"/>
            <a:r>
              <a:rPr lang="en-US" sz="2400" dirty="0"/>
              <a:t>Broadening the geographical scope of addressing air pollution. </a:t>
            </a:r>
          </a:p>
        </p:txBody>
      </p:sp>
      <p:sp>
        <p:nvSpPr>
          <p:cNvPr id="4" name="Title 3"/>
          <p:cNvSpPr>
            <a:spLocks noGrp="1"/>
          </p:cNvSpPr>
          <p:nvPr>
            <p:ph type="title"/>
          </p:nvPr>
        </p:nvSpPr>
        <p:spPr>
          <a:xfrm>
            <a:off x="76200" y="403484"/>
            <a:ext cx="8229600" cy="1143000"/>
          </a:xfrm>
        </p:spPr>
        <p:txBody>
          <a:bodyPr>
            <a:normAutofit/>
          </a:bodyPr>
          <a:lstStyle/>
          <a:p>
            <a:pPr algn="ctr"/>
            <a:r>
              <a:rPr lang="en-US" sz="3600" b="1" i="1" dirty="0">
                <a:solidFill>
                  <a:srgbClr val="00B0F0"/>
                </a:solidFill>
                <a:latin typeface="+mn-lt"/>
              </a:rPr>
              <a:t>Response to the SAR </a:t>
            </a:r>
          </a:p>
        </p:txBody>
      </p:sp>
    </p:spTree>
    <p:extLst>
      <p:ext uri="{BB962C8B-B14F-4D97-AF65-F5344CB8AC3E}">
        <p14:creationId xmlns:p14="http://schemas.microsoft.com/office/powerpoint/2010/main" val="236973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195.xml.rels><?xml version="1.0" encoding="UTF-8" standalone="yes"?>
<Relationships xmlns="http://schemas.openxmlformats.org/package/2006/relationships"><Relationship Id="rId1" Type="http://schemas.openxmlformats.org/officeDocument/2006/relationships/customXmlProps" Target="itemProps195.xml"/></Relationships>
</file>

<file path=customXml/_rels/item196.xml.rels><?xml version="1.0" encoding="UTF-8" standalone="yes"?>
<Relationships xmlns="http://schemas.openxmlformats.org/package/2006/relationships"><Relationship Id="rId1" Type="http://schemas.openxmlformats.org/officeDocument/2006/relationships/customXmlProps" Target="itemProps196.xml"/></Relationships>
</file>

<file path=customXml/_rels/item197.xml.rels><?xml version="1.0" encoding="UTF-8" standalone="yes"?>
<Relationships xmlns="http://schemas.openxmlformats.org/package/2006/relationships"><Relationship Id="rId1" Type="http://schemas.openxmlformats.org/officeDocument/2006/relationships/customXmlProps" Target="itemProps197.xml"/></Relationships>
</file>

<file path=customXml/_rels/item198.xml.rels><?xml version="1.0" encoding="UTF-8" standalone="yes"?>
<Relationships xmlns="http://schemas.openxmlformats.org/package/2006/relationships"><Relationship Id="rId1" Type="http://schemas.openxmlformats.org/officeDocument/2006/relationships/customXmlProps" Target="itemProps198.xml"/></Relationships>
</file>

<file path=customXml/_rels/item199.xml.rels><?xml version="1.0" encoding="UTF-8" standalone="yes"?>
<Relationships xmlns="http://schemas.openxmlformats.org/package/2006/relationships"><Relationship Id="rId1" Type="http://schemas.openxmlformats.org/officeDocument/2006/relationships/customXmlProps" Target="itemProps19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00.xml.rels><?xml version="1.0" encoding="UTF-8" standalone="yes"?>
<Relationships xmlns="http://schemas.openxmlformats.org/package/2006/relationships"><Relationship Id="rId1" Type="http://schemas.openxmlformats.org/officeDocument/2006/relationships/customXmlProps" Target="itemProps200.xml"/></Relationships>
</file>

<file path=customXml/_rels/item201.xml.rels><?xml version="1.0" encoding="UTF-8" standalone="yes"?>
<Relationships xmlns="http://schemas.openxmlformats.org/package/2006/relationships"><Relationship Id="rId1" Type="http://schemas.openxmlformats.org/officeDocument/2006/relationships/customXmlProps" Target="itemProps201.xml"/></Relationships>
</file>

<file path=customXml/_rels/item202.xml.rels><?xml version="1.0" encoding="UTF-8" standalone="yes"?>
<Relationships xmlns="http://schemas.openxmlformats.org/package/2006/relationships"><Relationship Id="rId1" Type="http://schemas.openxmlformats.org/officeDocument/2006/relationships/customXmlProps" Target="itemProps202.xml"/></Relationships>
</file>

<file path=customXml/_rels/item203.xml.rels><?xml version="1.0" encoding="UTF-8" standalone="yes"?>
<Relationships xmlns="http://schemas.openxmlformats.org/package/2006/relationships"><Relationship Id="rId1" Type="http://schemas.openxmlformats.org/officeDocument/2006/relationships/customXmlProps" Target="itemProps203.xml"/></Relationships>
</file>

<file path=customXml/_rels/item204.xml.rels><?xml version="1.0" encoding="UTF-8" standalone="yes"?>
<Relationships xmlns="http://schemas.openxmlformats.org/package/2006/relationships"><Relationship Id="rId1" Type="http://schemas.openxmlformats.org/officeDocument/2006/relationships/customXmlProps" Target="itemProps204.xml"/></Relationships>
</file>

<file path=customXml/_rels/item205.xml.rels><?xml version="1.0" encoding="UTF-8" standalone="yes"?>
<Relationships xmlns="http://schemas.openxmlformats.org/package/2006/relationships"><Relationship Id="rId1" Type="http://schemas.openxmlformats.org/officeDocument/2006/relationships/customXmlProps" Target="itemProps205.xml"/></Relationships>
</file>

<file path=customXml/_rels/item206.xml.rels><?xml version="1.0" encoding="UTF-8" standalone="yes"?>
<Relationships xmlns="http://schemas.openxmlformats.org/package/2006/relationships"><Relationship Id="rId1" Type="http://schemas.openxmlformats.org/officeDocument/2006/relationships/customXmlProps" Target="itemProps206.xml"/></Relationships>
</file>

<file path=customXml/_rels/item207.xml.rels><?xml version="1.0" encoding="UTF-8" standalone="yes"?>
<Relationships xmlns="http://schemas.openxmlformats.org/package/2006/relationships"><Relationship Id="rId1" Type="http://schemas.openxmlformats.org/officeDocument/2006/relationships/customXmlProps" Target="itemProps207.xml"/></Relationships>
</file>

<file path=customXml/_rels/item208.xml.rels><?xml version="1.0" encoding="UTF-8" standalone="yes"?>
<Relationships xmlns="http://schemas.openxmlformats.org/package/2006/relationships"><Relationship Id="rId1" Type="http://schemas.openxmlformats.org/officeDocument/2006/relationships/customXmlProps" Target="itemProps208.xml"/></Relationships>
</file>

<file path=customXml/_rels/item209.xml.rels><?xml version="1.0" encoding="UTF-8" standalone="yes"?>
<Relationships xmlns="http://schemas.openxmlformats.org/package/2006/relationships"><Relationship Id="rId1" Type="http://schemas.openxmlformats.org/officeDocument/2006/relationships/customXmlProps" Target="itemProps209.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10.xml.rels><?xml version="1.0" encoding="UTF-8" standalone="yes"?>
<Relationships xmlns="http://schemas.openxmlformats.org/package/2006/relationships"><Relationship Id="rId1" Type="http://schemas.openxmlformats.org/officeDocument/2006/relationships/customXmlProps" Target="itemProps210.xml"/></Relationships>
</file>

<file path=customXml/_rels/item211.xml.rels><?xml version="1.0" encoding="UTF-8" standalone="yes"?>
<Relationships xmlns="http://schemas.openxmlformats.org/package/2006/relationships"><Relationship Id="rId1" Type="http://schemas.openxmlformats.org/officeDocument/2006/relationships/customXmlProps" Target="itemProps211.xml"/></Relationships>
</file>

<file path=customXml/_rels/item212.xml.rels><?xml version="1.0" encoding="UTF-8" standalone="yes"?>
<Relationships xmlns="http://schemas.openxmlformats.org/package/2006/relationships"><Relationship Id="rId1" Type="http://schemas.openxmlformats.org/officeDocument/2006/relationships/customXmlProps" Target="itemProps212.xml"/></Relationships>
</file>

<file path=customXml/_rels/item213.xml.rels><?xml version="1.0" encoding="UTF-8" standalone="yes"?>
<Relationships xmlns="http://schemas.openxmlformats.org/package/2006/relationships"><Relationship Id="rId1" Type="http://schemas.openxmlformats.org/officeDocument/2006/relationships/customXmlProps" Target="itemProps213.xml"/></Relationships>
</file>

<file path=customXml/_rels/item214.xml.rels><?xml version="1.0" encoding="UTF-8" standalone="yes"?>
<Relationships xmlns="http://schemas.openxmlformats.org/package/2006/relationships"><Relationship Id="rId1" Type="http://schemas.openxmlformats.org/officeDocument/2006/relationships/customXmlProps" Target="itemProps214.xml"/></Relationships>
</file>

<file path=customXml/_rels/item215.xml.rels><?xml version="1.0" encoding="UTF-8" standalone="yes"?>
<Relationships xmlns="http://schemas.openxmlformats.org/package/2006/relationships"><Relationship Id="rId1" Type="http://schemas.openxmlformats.org/officeDocument/2006/relationships/customXmlProps" Target="itemProps215.xml"/></Relationships>
</file>

<file path=customXml/_rels/item216.xml.rels><?xml version="1.0" encoding="UTF-8" standalone="yes"?>
<Relationships xmlns="http://schemas.openxmlformats.org/package/2006/relationships"><Relationship Id="rId1" Type="http://schemas.openxmlformats.org/officeDocument/2006/relationships/customXmlProps" Target="itemProps216.xml"/></Relationships>
</file>

<file path=customXml/_rels/item217.xml.rels><?xml version="1.0" encoding="UTF-8" standalone="yes"?>
<Relationships xmlns="http://schemas.openxmlformats.org/package/2006/relationships"><Relationship Id="rId1" Type="http://schemas.openxmlformats.org/officeDocument/2006/relationships/customXmlProps" Target="itemProps217.xml"/></Relationships>
</file>

<file path=customXml/_rels/item218.xml.rels><?xml version="1.0" encoding="UTF-8" standalone="yes"?>
<Relationships xmlns="http://schemas.openxmlformats.org/package/2006/relationships"><Relationship Id="rId1" Type="http://schemas.openxmlformats.org/officeDocument/2006/relationships/customXmlProps" Target="itemProps218.xml"/></Relationships>
</file>

<file path=customXml/_rels/item219.xml.rels><?xml version="1.0" encoding="UTF-8" standalone="yes"?>
<Relationships xmlns="http://schemas.openxmlformats.org/package/2006/relationships"><Relationship Id="rId1" Type="http://schemas.openxmlformats.org/officeDocument/2006/relationships/customXmlProps" Target="itemProps219.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20.xml.rels><?xml version="1.0" encoding="UTF-8" standalone="yes"?>
<Relationships xmlns="http://schemas.openxmlformats.org/package/2006/relationships"><Relationship Id="rId1" Type="http://schemas.openxmlformats.org/officeDocument/2006/relationships/customXmlProps" Target="itemProps220.xml"/></Relationships>
</file>

<file path=customXml/_rels/item221.xml.rels><?xml version="1.0" encoding="UTF-8" standalone="yes"?>
<Relationships xmlns="http://schemas.openxmlformats.org/package/2006/relationships"><Relationship Id="rId1" Type="http://schemas.openxmlformats.org/officeDocument/2006/relationships/customXmlProps" Target="itemProps221.xml"/></Relationships>
</file>

<file path=customXml/_rels/item222.xml.rels><?xml version="1.0" encoding="UTF-8" standalone="yes"?>
<Relationships xmlns="http://schemas.openxmlformats.org/package/2006/relationships"><Relationship Id="rId1" Type="http://schemas.openxmlformats.org/officeDocument/2006/relationships/customXmlProps" Target="itemProps222.xml"/></Relationships>
</file>

<file path=customXml/_rels/item223.xml.rels><?xml version="1.0" encoding="UTF-8" standalone="yes"?>
<Relationships xmlns="http://schemas.openxmlformats.org/package/2006/relationships"><Relationship Id="rId1" Type="http://schemas.openxmlformats.org/officeDocument/2006/relationships/customXmlProps" Target="itemProps223.xml"/></Relationships>
</file>

<file path=customXml/_rels/item224.xml.rels><?xml version="1.0" encoding="UTF-8" standalone="yes"?>
<Relationships xmlns="http://schemas.openxmlformats.org/package/2006/relationships"><Relationship Id="rId1" Type="http://schemas.openxmlformats.org/officeDocument/2006/relationships/customXmlProps" Target="itemProps224.xml"/></Relationships>
</file>

<file path=customXml/_rels/item225.xml.rels><?xml version="1.0" encoding="UTF-8" standalone="yes"?>
<Relationships xmlns="http://schemas.openxmlformats.org/package/2006/relationships"><Relationship Id="rId1" Type="http://schemas.openxmlformats.org/officeDocument/2006/relationships/customXmlProps" Target="itemProps225.xml"/></Relationships>
</file>

<file path=customXml/_rels/item226.xml.rels><?xml version="1.0" encoding="UTF-8" standalone="yes"?>
<Relationships xmlns="http://schemas.openxmlformats.org/package/2006/relationships"><Relationship Id="rId1" Type="http://schemas.openxmlformats.org/officeDocument/2006/relationships/customXmlProps" Target="itemProps226.xml"/></Relationships>
</file>

<file path=customXml/_rels/item227.xml.rels><?xml version="1.0" encoding="UTF-8" standalone="yes"?>
<Relationships xmlns="http://schemas.openxmlformats.org/package/2006/relationships"><Relationship Id="rId1" Type="http://schemas.openxmlformats.org/officeDocument/2006/relationships/customXmlProps" Target="itemProps227.xml"/></Relationships>
</file>

<file path=customXml/_rels/item228.xml.rels><?xml version="1.0" encoding="UTF-8" standalone="yes"?>
<Relationships xmlns="http://schemas.openxmlformats.org/package/2006/relationships"><Relationship Id="rId1" Type="http://schemas.openxmlformats.org/officeDocument/2006/relationships/customXmlProps" Target="itemProps228.xml"/></Relationships>
</file>

<file path=customXml/_rels/item229.xml.rels><?xml version="1.0" encoding="UTF-8" standalone="yes"?>
<Relationships xmlns="http://schemas.openxmlformats.org/package/2006/relationships"><Relationship Id="rId1" Type="http://schemas.openxmlformats.org/officeDocument/2006/relationships/customXmlProps" Target="itemProps229.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30.xml.rels><?xml version="1.0" encoding="UTF-8" standalone="yes"?>
<Relationships xmlns="http://schemas.openxmlformats.org/package/2006/relationships"><Relationship Id="rId1" Type="http://schemas.openxmlformats.org/officeDocument/2006/relationships/customXmlProps" Target="itemProps230.xml"/></Relationships>
</file>

<file path=customXml/_rels/item231.xml.rels><?xml version="1.0" encoding="UTF-8" standalone="yes"?>
<Relationships xmlns="http://schemas.openxmlformats.org/package/2006/relationships"><Relationship Id="rId1" Type="http://schemas.openxmlformats.org/officeDocument/2006/relationships/customXmlProps" Target="itemProps231.xml"/></Relationships>
</file>

<file path=customXml/_rels/item232.xml.rels><?xml version="1.0" encoding="UTF-8" standalone="yes"?>
<Relationships xmlns="http://schemas.openxmlformats.org/package/2006/relationships"><Relationship Id="rId1" Type="http://schemas.openxmlformats.org/officeDocument/2006/relationships/customXmlProps" Target="itemProps232.xml"/></Relationships>
</file>

<file path=customXml/_rels/item233.xml.rels><?xml version="1.0" encoding="UTF-8" standalone="yes"?>
<Relationships xmlns="http://schemas.openxmlformats.org/package/2006/relationships"><Relationship Id="rId1" Type="http://schemas.openxmlformats.org/officeDocument/2006/relationships/customXmlProps" Target="itemProps233.xml"/></Relationships>
</file>

<file path=customXml/_rels/item234.xml.rels><?xml version="1.0" encoding="UTF-8" standalone="yes"?>
<Relationships xmlns="http://schemas.openxmlformats.org/package/2006/relationships"><Relationship Id="rId1" Type="http://schemas.openxmlformats.org/officeDocument/2006/relationships/customXmlProps" Target="itemProps234.xml"/></Relationships>
</file>

<file path=customXml/_rels/item235.xml.rels><?xml version="1.0" encoding="UTF-8" standalone="yes"?>
<Relationships xmlns="http://schemas.openxmlformats.org/package/2006/relationships"><Relationship Id="rId1" Type="http://schemas.openxmlformats.org/officeDocument/2006/relationships/customXmlProps" Target="itemProps235.xml"/></Relationships>
</file>

<file path=customXml/_rels/item236.xml.rels><?xml version="1.0" encoding="UTF-8" standalone="yes"?>
<Relationships xmlns="http://schemas.openxmlformats.org/package/2006/relationships"><Relationship Id="rId1" Type="http://schemas.openxmlformats.org/officeDocument/2006/relationships/customXmlProps" Target="itemProps236.xml"/></Relationships>
</file>

<file path=customXml/_rels/item237.xml.rels><?xml version="1.0" encoding="UTF-8" standalone="yes"?>
<Relationships xmlns="http://schemas.openxmlformats.org/package/2006/relationships"><Relationship Id="rId1" Type="http://schemas.openxmlformats.org/officeDocument/2006/relationships/customXmlProps" Target="itemProps237.xml"/></Relationships>
</file>

<file path=customXml/_rels/item238.xml.rels><?xml version="1.0" encoding="UTF-8" standalone="yes"?>
<Relationships xmlns="http://schemas.openxmlformats.org/package/2006/relationships"><Relationship Id="rId1" Type="http://schemas.openxmlformats.org/officeDocument/2006/relationships/customXmlProps" Target="itemProps238.xml"/></Relationships>
</file>

<file path=customXml/_rels/item239.xml.rels><?xml version="1.0" encoding="UTF-8" standalone="yes"?>
<Relationships xmlns="http://schemas.openxmlformats.org/package/2006/relationships"><Relationship Id="rId1" Type="http://schemas.openxmlformats.org/officeDocument/2006/relationships/customXmlProps" Target="itemProps239.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40.xml.rels><?xml version="1.0" encoding="UTF-8" standalone="yes"?>
<Relationships xmlns="http://schemas.openxmlformats.org/package/2006/relationships"><Relationship Id="rId1" Type="http://schemas.openxmlformats.org/officeDocument/2006/relationships/customXmlProps" Target="itemProps240.xml"/></Relationships>
</file>

<file path=customXml/_rels/item241.xml.rels><?xml version="1.0" encoding="UTF-8" standalone="yes"?>
<Relationships xmlns="http://schemas.openxmlformats.org/package/2006/relationships"><Relationship Id="rId1" Type="http://schemas.openxmlformats.org/officeDocument/2006/relationships/customXmlProps" Target="itemProps241.xml"/></Relationships>
</file>

<file path=customXml/_rels/item242.xml.rels><?xml version="1.0" encoding="UTF-8" standalone="yes"?>
<Relationships xmlns="http://schemas.openxmlformats.org/package/2006/relationships"><Relationship Id="rId1" Type="http://schemas.openxmlformats.org/officeDocument/2006/relationships/customXmlProps" Target="itemProps242.xml"/></Relationships>
</file>

<file path=customXml/_rels/item243.xml.rels><?xml version="1.0" encoding="UTF-8" standalone="yes"?>
<Relationships xmlns="http://schemas.openxmlformats.org/package/2006/relationships"><Relationship Id="rId1" Type="http://schemas.openxmlformats.org/officeDocument/2006/relationships/customXmlProps" Target="itemProps243.xml"/></Relationships>
</file>

<file path=customXml/_rels/item244.xml.rels><?xml version="1.0" encoding="UTF-8" standalone="yes"?>
<Relationships xmlns="http://schemas.openxmlformats.org/package/2006/relationships"><Relationship Id="rId1" Type="http://schemas.openxmlformats.org/officeDocument/2006/relationships/customXmlProps" Target="itemProps244.xml"/></Relationships>
</file>

<file path=customXml/_rels/item245.xml.rels><?xml version="1.0" encoding="UTF-8" standalone="yes"?>
<Relationships xmlns="http://schemas.openxmlformats.org/package/2006/relationships"><Relationship Id="rId1" Type="http://schemas.openxmlformats.org/officeDocument/2006/relationships/customXmlProps" Target="itemProps245.xml"/></Relationships>
</file>

<file path=customXml/_rels/item246.xml.rels><?xml version="1.0" encoding="UTF-8" standalone="yes"?>
<Relationships xmlns="http://schemas.openxmlformats.org/package/2006/relationships"><Relationship Id="rId1" Type="http://schemas.openxmlformats.org/officeDocument/2006/relationships/customXmlProps" Target="itemProps246.xml"/></Relationships>
</file>

<file path=customXml/_rels/item247.xml.rels><?xml version="1.0" encoding="UTF-8" standalone="yes"?>
<Relationships xmlns="http://schemas.openxmlformats.org/package/2006/relationships"><Relationship Id="rId1" Type="http://schemas.openxmlformats.org/officeDocument/2006/relationships/customXmlProps" Target="itemProps247.xml"/></Relationships>
</file>

<file path=customXml/_rels/item248.xml.rels><?xml version="1.0" encoding="UTF-8" standalone="yes"?>
<Relationships xmlns="http://schemas.openxmlformats.org/package/2006/relationships"><Relationship Id="rId1" Type="http://schemas.openxmlformats.org/officeDocument/2006/relationships/customXmlProps" Target="itemProps248.xml"/></Relationships>
</file>

<file path=customXml/_rels/item249.xml.rels><?xml version="1.0" encoding="UTF-8" standalone="yes"?>
<Relationships xmlns="http://schemas.openxmlformats.org/package/2006/relationships"><Relationship Id="rId1" Type="http://schemas.openxmlformats.org/officeDocument/2006/relationships/customXmlProps" Target="itemProps249.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50.xml.rels><?xml version="1.0" encoding="UTF-8" standalone="yes"?>
<Relationships xmlns="http://schemas.openxmlformats.org/package/2006/relationships"><Relationship Id="rId1" Type="http://schemas.openxmlformats.org/officeDocument/2006/relationships/customXmlProps" Target="itemProps250.xml"/></Relationships>
</file>

<file path=customXml/_rels/item251.xml.rels><?xml version="1.0" encoding="UTF-8" standalone="yes"?>
<Relationships xmlns="http://schemas.openxmlformats.org/package/2006/relationships"><Relationship Id="rId1" Type="http://schemas.openxmlformats.org/officeDocument/2006/relationships/customXmlProps" Target="itemProps251.xml"/></Relationships>
</file>

<file path=customXml/_rels/item252.xml.rels><?xml version="1.0" encoding="UTF-8" standalone="yes"?>
<Relationships xmlns="http://schemas.openxmlformats.org/package/2006/relationships"><Relationship Id="rId1" Type="http://schemas.openxmlformats.org/officeDocument/2006/relationships/customXmlProps" Target="itemProps252.xml"/></Relationships>
</file>

<file path=customXml/_rels/item253.xml.rels><?xml version="1.0" encoding="UTF-8" standalone="yes"?>
<Relationships xmlns="http://schemas.openxmlformats.org/package/2006/relationships"><Relationship Id="rId1" Type="http://schemas.openxmlformats.org/officeDocument/2006/relationships/customXmlProps" Target="itemProps253.xml"/></Relationships>
</file>

<file path=customXml/_rels/item254.xml.rels><?xml version="1.0" encoding="UTF-8" standalone="yes"?>
<Relationships xmlns="http://schemas.openxmlformats.org/package/2006/relationships"><Relationship Id="rId1" Type="http://schemas.openxmlformats.org/officeDocument/2006/relationships/customXmlProps" Target="itemProps254.xml"/></Relationships>
</file>

<file path=customXml/_rels/item255.xml.rels><?xml version="1.0" encoding="UTF-8" standalone="yes"?>
<Relationships xmlns="http://schemas.openxmlformats.org/package/2006/relationships"><Relationship Id="rId1" Type="http://schemas.openxmlformats.org/officeDocument/2006/relationships/customXmlProps" Target="itemProps255.xml"/></Relationships>
</file>

<file path=customXml/_rels/item256.xml.rels><?xml version="1.0" encoding="UTF-8" standalone="yes"?>
<Relationships xmlns="http://schemas.openxmlformats.org/package/2006/relationships"><Relationship Id="rId1" Type="http://schemas.openxmlformats.org/officeDocument/2006/relationships/customXmlProps" Target="itemProps256.xml"/></Relationships>
</file>

<file path=customXml/_rels/item257.xml.rels><?xml version="1.0" encoding="UTF-8" standalone="yes"?>
<Relationships xmlns="http://schemas.openxmlformats.org/package/2006/relationships"><Relationship Id="rId1" Type="http://schemas.openxmlformats.org/officeDocument/2006/relationships/customXmlProps" Target="itemProps257.xml"/></Relationships>
</file>

<file path=customXml/_rels/item258.xml.rels><?xml version="1.0" encoding="UTF-8" standalone="yes"?>
<Relationships xmlns="http://schemas.openxmlformats.org/package/2006/relationships"><Relationship Id="rId1" Type="http://schemas.openxmlformats.org/officeDocument/2006/relationships/customXmlProps" Target="itemProps258.xml"/></Relationships>
</file>

<file path=customXml/_rels/item259.xml.rels><?xml version="1.0" encoding="UTF-8" standalone="yes"?>
<Relationships xmlns="http://schemas.openxmlformats.org/package/2006/relationships"><Relationship Id="rId1" Type="http://schemas.openxmlformats.org/officeDocument/2006/relationships/customXmlProps" Target="itemProps259.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60.xml.rels><?xml version="1.0" encoding="UTF-8" standalone="yes"?>
<Relationships xmlns="http://schemas.openxmlformats.org/package/2006/relationships"><Relationship Id="rId1" Type="http://schemas.openxmlformats.org/officeDocument/2006/relationships/customXmlProps" Target="itemProps260.xml"/></Relationships>
</file>

<file path=customXml/_rels/item261.xml.rels><?xml version="1.0" encoding="UTF-8" standalone="yes"?>
<Relationships xmlns="http://schemas.openxmlformats.org/package/2006/relationships"><Relationship Id="rId1" Type="http://schemas.openxmlformats.org/officeDocument/2006/relationships/customXmlProps" Target="itemProps261.xml"/></Relationships>
</file>

<file path=customXml/_rels/item262.xml.rels><?xml version="1.0" encoding="UTF-8" standalone="yes"?>
<Relationships xmlns="http://schemas.openxmlformats.org/package/2006/relationships"><Relationship Id="rId1" Type="http://schemas.openxmlformats.org/officeDocument/2006/relationships/customXmlProps" Target="itemProps262.xml"/></Relationships>
</file>

<file path=customXml/_rels/item263.xml.rels><?xml version="1.0" encoding="UTF-8" standalone="yes"?>
<Relationships xmlns="http://schemas.openxmlformats.org/package/2006/relationships"><Relationship Id="rId1" Type="http://schemas.openxmlformats.org/officeDocument/2006/relationships/customXmlProps" Target="itemProps263.xml"/></Relationships>
</file>

<file path=customXml/_rels/item264.xml.rels><?xml version="1.0" encoding="UTF-8" standalone="yes"?>
<Relationships xmlns="http://schemas.openxmlformats.org/package/2006/relationships"><Relationship Id="rId1" Type="http://schemas.openxmlformats.org/officeDocument/2006/relationships/customXmlProps" Target="itemProps264.xml"/></Relationships>
</file>

<file path=customXml/_rels/item265.xml.rels><?xml version="1.0" encoding="UTF-8" standalone="yes"?>
<Relationships xmlns="http://schemas.openxmlformats.org/package/2006/relationships"><Relationship Id="rId1" Type="http://schemas.openxmlformats.org/officeDocument/2006/relationships/customXmlProps" Target="itemProps265.xml"/></Relationships>
</file>

<file path=customXml/_rels/item266.xml.rels><?xml version="1.0" encoding="UTF-8" standalone="yes"?>
<Relationships xmlns="http://schemas.openxmlformats.org/package/2006/relationships"><Relationship Id="rId1" Type="http://schemas.openxmlformats.org/officeDocument/2006/relationships/customXmlProps" Target="itemProps266.xml"/></Relationships>
</file>

<file path=customXml/_rels/item267.xml.rels><?xml version="1.0" encoding="UTF-8" standalone="yes"?>
<Relationships xmlns="http://schemas.openxmlformats.org/package/2006/relationships"><Relationship Id="rId1" Type="http://schemas.openxmlformats.org/officeDocument/2006/relationships/customXmlProps" Target="itemProps267.xml"/></Relationships>
</file>

<file path=customXml/_rels/item268.xml.rels><?xml version="1.0" encoding="UTF-8" standalone="yes"?>
<Relationships xmlns="http://schemas.openxmlformats.org/package/2006/relationships"><Relationship Id="rId1" Type="http://schemas.openxmlformats.org/officeDocument/2006/relationships/customXmlProps" Target="itemProps268.xml"/></Relationships>
</file>

<file path=customXml/_rels/item269.xml.rels><?xml version="1.0" encoding="UTF-8" standalone="yes"?>
<Relationships xmlns="http://schemas.openxmlformats.org/package/2006/relationships"><Relationship Id="rId1" Type="http://schemas.openxmlformats.org/officeDocument/2006/relationships/customXmlProps" Target="itemProps269.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70.xml.rels><?xml version="1.0" encoding="UTF-8" standalone="yes"?>
<Relationships xmlns="http://schemas.openxmlformats.org/package/2006/relationships"><Relationship Id="rId1" Type="http://schemas.openxmlformats.org/officeDocument/2006/relationships/customXmlProps" Target="itemProps270.xml"/></Relationships>
</file>

<file path=customXml/_rels/item271.xml.rels><?xml version="1.0" encoding="UTF-8" standalone="yes"?>
<Relationships xmlns="http://schemas.openxmlformats.org/package/2006/relationships"><Relationship Id="rId1" Type="http://schemas.openxmlformats.org/officeDocument/2006/relationships/customXmlProps" Target="itemProps271.xml"/></Relationships>
</file>

<file path=customXml/_rels/item272.xml.rels><?xml version="1.0" encoding="UTF-8" standalone="yes"?>
<Relationships xmlns="http://schemas.openxmlformats.org/package/2006/relationships"><Relationship Id="rId1" Type="http://schemas.openxmlformats.org/officeDocument/2006/relationships/customXmlProps" Target="itemProps272.xml"/></Relationships>
</file>

<file path=customXml/_rels/item273.xml.rels><?xml version="1.0" encoding="UTF-8" standalone="yes"?>
<Relationships xmlns="http://schemas.openxmlformats.org/package/2006/relationships"><Relationship Id="rId1" Type="http://schemas.openxmlformats.org/officeDocument/2006/relationships/customXmlProps" Target="itemProps273.xml"/></Relationships>
</file>

<file path=customXml/_rels/item274.xml.rels><?xml version="1.0" encoding="UTF-8" standalone="yes"?>
<Relationships xmlns="http://schemas.openxmlformats.org/package/2006/relationships"><Relationship Id="rId1" Type="http://schemas.openxmlformats.org/officeDocument/2006/relationships/customXmlProps" Target="itemProps274.xml"/></Relationships>
</file>

<file path=customXml/_rels/item275.xml.rels><?xml version="1.0" encoding="UTF-8" standalone="yes"?>
<Relationships xmlns="http://schemas.openxmlformats.org/package/2006/relationships"><Relationship Id="rId1" Type="http://schemas.openxmlformats.org/officeDocument/2006/relationships/customXmlProps" Target="itemProps275.xml"/></Relationships>
</file>

<file path=customXml/_rels/item276.xml.rels><?xml version="1.0" encoding="UTF-8" standalone="yes"?>
<Relationships xmlns="http://schemas.openxmlformats.org/package/2006/relationships"><Relationship Id="rId1" Type="http://schemas.openxmlformats.org/officeDocument/2006/relationships/customXmlProps" Target="itemProps276.xml"/></Relationships>
</file>

<file path=customXml/_rels/item277.xml.rels><?xml version="1.0" encoding="UTF-8" standalone="yes"?>
<Relationships xmlns="http://schemas.openxmlformats.org/package/2006/relationships"><Relationship Id="rId1" Type="http://schemas.openxmlformats.org/officeDocument/2006/relationships/customXmlProps" Target="itemProps277.xml"/></Relationships>
</file>

<file path=customXml/_rels/item278.xml.rels><?xml version="1.0" encoding="UTF-8" standalone="yes"?>
<Relationships xmlns="http://schemas.openxmlformats.org/package/2006/relationships"><Relationship Id="rId1" Type="http://schemas.openxmlformats.org/officeDocument/2006/relationships/customXmlProps" Target="itemProps278.xml"/></Relationships>
</file>

<file path=customXml/_rels/item279.xml.rels><?xml version="1.0" encoding="UTF-8" standalone="yes"?>
<Relationships xmlns="http://schemas.openxmlformats.org/package/2006/relationships"><Relationship Id="rId1" Type="http://schemas.openxmlformats.org/officeDocument/2006/relationships/customXmlProps" Target="itemProps279.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80.xml.rels><?xml version="1.0" encoding="UTF-8" standalone="yes"?>
<Relationships xmlns="http://schemas.openxmlformats.org/package/2006/relationships"><Relationship Id="rId1" Type="http://schemas.openxmlformats.org/officeDocument/2006/relationships/customXmlProps" Target="itemProps280.xml"/></Relationships>
</file>

<file path=customXml/_rels/item281.xml.rels><?xml version="1.0" encoding="UTF-8" standalone="yes"?>
<Relationships xmlns="http://schemas.openxmlformats.org/package/2006/relationships"><Relationship Id="rId1" Type="http://schemas.openxmlformats.org/officeDocument/2006/relationships/customXmlProps" Target="itemProps281.xml"/></Relationships>
</file>

<file path=customXml/_rels/item282.xml.rels><?xml version="1.0" encoding="UTF-8" standalone="yes"?>
<Relationships xmlns="http://schemas.openxmlformats.org/package/2006/relationships"><Relationship Id="rId1" Type="http://schemas.openxmlformats.org/officeDocument/2006/relationships/customXmlProps" Target="itemProps282.xml"/></Relationships>
</file>

<file path=customXml/_rels/item283.xml.rels><?xml version="1.0" encoding="UTF-8" standalone="yes"?>
<Relationships xmlns="http://schemas.openxmlformats.org/package/2006/relationships"><Relationship Id="rId1" Type="http://schemas.openxmlformats.org/officeDocument/2006/relationships/customXmlProps" Target="itemProps283.xml"/></Relationships>
</file>

<file path=customXml/_rels/item284.xml.rels><?xml version="1.0" encoding="UTF-8" standalone="yes"?>
<Relationships xmlns="http://schemas.openxmlformats.org/package/2006/relationships"><Relationship Id="rId1" Type="http://schemas.openxmlformats.org/officeDocument/2006/relationships/customXmlProps" Target="itemProps284.xml"/></Relationships>
</file>

<file path=customXml/_rels/item285.xml.rels><?xml version="1.0" encoding="UTF-8" standalone="yes"?>
<Relationships xmlns="http://schemas.openxmlformats.org/package/2006/relationships"><Relationship Id="rId1" Type="http://schemas.openxmlformats.org/officeDocument/2006/relationships/customXmlProps" Target="itemProps285.xml"/></Relationships>
</file>

<file path=customXml/_rels/item286.xml.rels><?xml version="1.0" encoding="UTF-8" standalone="yes"?>
<Relationships xmlns="http://schemas.openxmlformats.org/package/2006/relationships"><Relationship Id="rId1" Type="http://schemas.openxmlformats.org/officeDocument/2006/relationships/customXmlProps" Target="itemProps286.xml"/></Relationships>
</file>

<file path=customXml/_rels/item287.xml.rels><?xml version="1.0" encoding="UTF-8" standalone="yes"?>
<Relationships xmlns="http://schemas.openxmlformats.org/package/2006/relationships"><Relationship Id="rId1" Type="http://schemas.openxmlformats.org/officeDocument/2006/relationships/customXmlProps" Target="itemProps287.xml"/></Relationships>
</file>

<file path=customXml/_rels/item288.xml.rels><?xml version="1.0" encoding="UTF-8" standalone="yes"?>
<Relationships xmlns="http://schemas.openxmlformats.org/package/2006/relationships"><Relationship Id="rId1" Type="http://schemas.openxmlformats.org/officeDocument/2006/relationships/customXmlProps" Target="itemProps288.xml"/></Relationships>
</file>

<file path=customXml/_rels/item289.xml.rels><?xml version="1.0" encoding="UTF-8" standalone="yes"?>
<Relationships xmlns="http://schemas.openxmlformats.org/package/2006/relationships"><Relationship Id="rId1" Type="http://schemas.openxmlformats.org/officeDocument/2006/relationships/customXmlProps" Target="itemProps289.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290.xml.rels><?xml version="1.0" encoding="UTF-8" standalone="yes"?>
<Relationships xmlns="http://schemas.openxmlformats.org/package/2006/relationships"><Relationship Id="rId1" Type="http://schemas.openxmlformats.org/officeDocument/2006/relationships/customXmlProps" Target="itemProps290.xml"/></Relationships>
</file>

<file path=customXml/_rels/item291.xml.rels><?xml version="1.0" encoding="UTF-8" standalone="yes"?>
<Relationships xmlns="http://schemas.openxmlformats.org/package/2006/relationships"><Relationship Id="rId1" Type="http://schemas.openxmlformats.org/officeDocument/2006/relationships/customXmlProps" Target="itemProps291.xml"/></Relationships>
</file>

<file path=customXml/_rels/item292.xml.rels><?xml version="1.0" encoding="UTF-8" standalone="yes"?>
<Relationships xmlns="http://schemas.openxmlformats.org/package/2006/relationships"><Relationship Id="rId1" Type="http://schemas.openxmlformats.org/officeDocument/2006/relationships/customXmlProps" Target="itemProps292.xml"/></Relationships>
</file>

<file path=customXml/_rels/item293.xml.rels><?xml version="1.0" encoding="UTF-8" standalone="yes"?>
<Relationships xmlns="http://schemas.openxmlformats.org/package/2006/relationships"><Relationship Id="rId1" Type="http://schemas.openxmlformats.org/officeDocument/2006/relationships/customXmlProps" Target="itemProps293.xml"/></Relationships>
</file>

<file path=customXml/_rels/item294.xml.rels><?xml version="1.0" encoding="UTF-8" standalone="yes"?>
<Relationships xmlns="http://schemas.openxmlformats.org/package/2006/relationships"><Relationship Id="rId1" Type="http://schemas.openxmlformats.org/officeDocument/2006/relationships/customXmlProps" Target="itemProps294.xml"/></Relationships>
</file>

<file path=customXml/_rels/item295.xml.rels><?xml version="1.0" encoding="UTF-8" standalone="yes"?>
<Relationships xmlns="http://schemas.openxmlformats.org/package/2006/relationships"><Relationship Id="rId1" Type="http://schemas.openxmlformats.org/officeDocument/2006/relationships/customXmlProps" Target="itemProps295.xml"/></Relationships>
</file>

<file path=customXml/_rels/item296.xml.rels><?xml version="1.0" encoding="UTF-8" standalone="yes"?>
<Relationships xmlns="http://schemas.openxmlformats.org/package/2006/relationships"><Relationship Id="rId1" Type="http://schemas.openxmlformats.org/officeDocument/2006/relationships/customXmlProps" Target="itemProps296.xml"/></Relationships>
</file>

<file path=customXml/_rels/item297.xml.rels><?xml version="1.0" encoding="UTF-8" standalone="yes"?>
<Relationships xmlns="http://schemas.openxmlformats.org/package/2006/relationships"><Relationship Id="rId1" Type="http://schemas.openxmlformats.org/officeDocument/2006/relationships/customXmlProps" Target="itemProps297.xml"/></Relationships>
</file>

<file path=customXml/_rels/item298.xml.rels><?xml version="1.0" encoding="UTF-8" standalone="yes"?>
<Relationships xmlns="http://schemas.openxmlformats.org/package/2006/relationships"><Relationship Id="rId1" Type="http://schemas.openxmlformats.org/officeDocument/2006/relationships/customXmlProps" Target="itemProps298.xml"/></Relationships>
</file>

<file path=customXml/_rels/item299.xml.rels><?xml version="1.0" encoding="UTF-8" standalone="yes"?>
<Relationships xmlns="http://schemas.openxmlformats.org/package/2006/relationships"><Relationship Id="rId1" Type="http://schemas.openxmlformats.org/officeDocument/2006/relationships/customXmlProps" Target="itemProps29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00.xml.rels><?xml version="1.0" encoding="UTF-8" standalone="yes"?>
<Relationships xmlns="http://schemas.openxmlformats.org/package/2006/relationships"><Relationship Id="rId1" Type="http://schemas.openxmlformats.org/officeDocument/2006/relationships/customXmlProps" Target="itemProps300.xml"/></Relationships>
</file>

<file path=customXml/_rels/item301.xml.rels><?xml version="1.0" encoding="UTF-8" standalone="yes"?>
<Relationships xmlns="http://schemas.openxmlformats.org/package/2006/relationships"><Relationship Id="rId1" Type="http://schemas.openxmlformats.org/officeDocument/2006/relationships/customXmlProps" Target="itemProps301.xml"/></Relationships>
</file>

<file path=customXml/_rels/item302.xml.rels><?xml version="1.0" encoding="UTF-8" standalone="yes"?>
<Relationships xmlns="http://schemas.openxmlformats.org/package/2006/relationships"><Relationship Id="rId1" Type="http://schemas.openxmlformats.org/officeDocument/2006/relationships/customXmlProps" Target="itemProps302.xml"/></Relationships>
</file>

<file path=customXml/_rels/item303.xml.rels><?xml version="1.0" encoding="UTF-8" standalone="yes"?>
<Relationships xmlns="http://schemas.openxmlformats.org/package/2006/relationships"><Relationship Id="rId1" Type="http://schemas.openxmlformats.org/officeDocument/2006/relationships/customXmlProps" Target="itemProps303.xml"/></Relationships>
</file>

<file path=customXml/_rels/item304.xml.rels><?xml version="1.0" encoding="UTF-8" standalone="yes"?>
<Relationships xmlns="http://schemas.openxmlformats.org/package/2006/relationships"><Relationship Id="rId1" Type="http://schemas.openxmlformats.org/officeDocument/2006/relationships/customXmlProps" Target="itemProps304.xml"/></Relationships>
</file>

<file path=customXml/_rels/item305.xml.rels><?xml version="1.0" encoding="UTF-8" standalone="yes"?>
<Relationships xmlns="http://schemas.openxmlformats.org/package/2006/relationships"><Relationship Id="rId1" Type="http://schemas.openxmlformats.org/officeDocument/2006/relationships/customXmlProps" Target="itemProps305.xml"/></Relationships>
</file>

<file path=customXml/_rels/item306.xml.rels><?xml version="1.0" encoding="UTF-8" standalone="yes"?>
<Relationships xmlns="http://schemas.openxmlformats.org/package/2006/relationships"><Relationship Id="rId1" Type="http://schemas.openxmlformats.org/officeDocument/2006/relationships/customXmlProps" Target="itemProps306.xml"/></Relationships>
</file>

<file path=customXml/_rels/item307.xml.rels><?xml version="1.0" encoding="UTF-8" standalone="yes"?>
<Relationships xmlns="http://schemas.openxmlformats.org/package/2006/relationships"><Relationship Id="rId1" Type="http://schemas.openxmlformats.org/officeDocument/2006/relationships/customXmlProps" Target="itemProps307.xml"/></Relationships>
</file>

<file path=customXml/_rels/item308.xml.rels><?xml version="1.0" encoding="UTF-8" standalone="yes"?>
<Relationships xmlns="http://schemas.openxmlformats.org/package/2006/relationships"><Relationship Id="rId1" Type="http://schemas.openxmlformats.org/officeDocument/2006/relationships/customXmlProps" Target="itemProps308.xml"/></Relationships>
</file>

<file path=customXml/_rels/item309.xml.rels><?xml version="1.0" encoding="UTF-8" standalone="yes"?>
<Relationships xmlns="http://schemas.openxmlformats.org/package/2006/relationships"><Relationship Id="rId1" Type="http://schemas.openxmlformats.org/officeDocument/2006/relationships/customXmlProps" Target="itemProps309.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10.xml.rels><?xml version="1.0" encoding="UTF-8" standalone="yes"?>
<Relationships xmlns="http://schemas.openxmlformats.org/package/2006/relationships"><Relationship Id="rId1" Type="http://schemas.openxmlformats.org/officeDocument/2006/relationships/customXmlProps" Target="itemProps310.xml"/></Relationships>
</file>

<file path=customXml/_rels/item311.xml.rels><?xml version="1.0" encoding="UTF-8" standalone="yes"?>
<Relationships xmlns="http://schemas.openxmlformats.org/package/2006/relationships"><Relationship Id="rId1" Type="http://schemas.openxmlformats.org/officeDocument/2006/relationships/customXmlProps" Target="itemProps311.xml"/></Relationships>
</file>

<file path=customXml/_rels/item312.xml.rels><?xml version="1.0" encoding="UTF-8" standalone="yes"?>
<Relationships xmlns="http://schemas.openxmlformats.org/package/2006/relationships"><Relationship Id="rId1" Type="http://schemas.openxmlformats.org/officeDocument/2006/relationships/customXmlProps" Target="itemProps312.xml"/></Relationships>
</file>

<file path=customXml/_rels/item313.xml.rels><?xml version="1.0" encoding="UTF-8" standalone="yes"?>
<Relationships xmlns="http://schemas.openxmlformats.org/package/2006/relationships"><Relationship Id="rId1" Type="http://schemas.openxmlformats.org/officeDocument/2006/relationships/customXmlProps" Target="itemProps313.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2015-10-06T04:00:00+00:00</Document_x0020_Creation_x0020_Date>
    <EPA_x0020_Office xmlns="4ffa91fb-a0ff-4ac5-b2db-65c790d184a4">OAR-OAQPS-HEID-IO</EPA_x0020_Office>
    <CategoryDescription xmlns="http://schemas.microsoft.com/sharepoint.v3" xsi:nil="true"/>
    <Identifier xmlns="4ffa91fb-a0ff-4ac5-b2db-65c790d184a4" xsi:nil="true"/>
    <_Coverage xmlns="http://schemas.microsoft.com/sharepoint/v3/fields" xsi:nil="true"/>
    <Creator xmlns="4ffa91fb-a0ff-4ac5-b2db-65c790d184a4">
      <UserInfo>
        <DisplayName>Scavo, Kimber</DisplayName>
        <AccountId>1384</AccountId>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documentManagement>
</p:properties>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EsriMapsInfo xmlns="ESRI.ArcGIS.Mapping.OfficeIntegration.PowerPointInfo">
  <Version>Version1</Version>
  <RequiresSignIn>False</RequiresSignIn>
</EsriMapsInfo>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mso-contentType ?>
<FormTemplates xmlns="http://schemas.microsoft.com/sharepoint/v3/contenttype/forms">
  <Display>DocumentLibraryForm</Display>
  <Edit>DocumentLibraryForm</Edit>
  <New>DocumentLibraryForm</New>
</FormTemplates>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ct:contentTypeSchema xmlns:ct="http://schemas.microsoft.com/office/2006/metadata/contentType" xmlns:ma="http://schemas.microsoft.com/office/2006/metadata/properties/metaAttributes" ct:_="" ma:_="" ma:contentTypeName="Document" ma:contentTypeID="0x010100D322506C9C4CDC4698DF937A82A57C94" ma:contentTypeVersion="6" ma:contentTypeDescription="Create a new document." ma:contentTypeScope="" ma:versionID="76549ef1091d60a449587c44307a3720">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633f6e40-44a5-40d8-b78d-3bcf4b03916b" targetNamespace="http://schemas.microsoft.com/office/2006/metadata/properties" ma:root="true" ma:fieldsID="395ea13d5aa2ad993c1ce35602ab5967" ns1:_="" ns2:_="" ns3:_="" ns4:_="" ns5:_="">
    <xsd:import namespace="http://schemas.microsoft.com/sharepoint/v3"/>
    <xsd:import namespace="4ffa91fb-a0ff-4ac5-b2db-65c790d184a4"/>
    <xsd:import namespace="http://schemas.microsoft.com/sharepoint.v3"/>
    <xsd:import namespace="http://schemas.microsoft.com/sharepoint/v3/fields"/>
    <xsd:import namespace="633f6e40-44a5-40d8-b78d-3bcf4b03916b"/>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ma:readOnly="false">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aec54597-794d-48fd-aaaa-4eaa50f4ff1d}" ma:internalName="TaxCatchAllLabel" ma:readOnly="true" ma:showField="CatchAllDataLabel"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aec54597-794d-48fd-aaaa-4eaa50f4ff1d}" ma:internalName="TaxCatchAll" ma:showField="CatchAllData"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33f6e40-44a5-40d8-b78d-3bcf4b03916b"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195.xml><?xml version="1.0" encoding="utf-8"?>
<EsriMapsInfo xmlns="ESRI.ArcGIS.Mapping.OfficeIntegration.PowerPointInfo">
  <Version>Version1</Version>
  <RequiresSignIn>False</RequiresSignIn>
</EsriMapsInfo>
</file>

<file path=customXml/item196.xml><?xml version="1.0" encoding="utf-8"?>
<EsriMapsInfo xmlns="ESRI.ArcGIS.Mapping.OfficeIntegration.PowerPointInfo">
  <Version>Version1</Version>
  <RequiresSignIn>False</RequiresSignIn>
</EsriMapsInfo>
</file>

<file path=customXml/item197.xml><?xml version="1.0" encoding="utf-8"?>
<EsriMapsInfo xmlns="ESRI.ArcGIS.Mapping.OfficeIntegration.PowerPointInfo">
  <Version>Version1</Version>
  <RequiresSignIn>False</RequiresSignIn>
</EsriMapsInfo>
</file>

<file path=customXml/item198.xml><?xml version="1.0" encoding="utf-8"?>
<EsriMapsInfo xmlns="ESRI.ArcGIS.Mapping.OfficeIntegration.PowerPointInfo">
  <Version>Version1</Version>
  <RequiresSignIn>False</RequiresSignIn>
</EsriMapsInfo>
</file>

<file path=customXml/item199.xml><?xml version="1.0" encoding="utf-8"?>
<?mso-contentType ?>
<SharedContentType xmlns="Microsoft.SharePoint.Taxonomy.ContentTypeSync" SourceId="29f62856-1543-49d4-a736-4569d363f533" ContentTypeId="0x0101" PreviousValue="false"/>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00.xml><?xml version="1.0" encoding="utf-8"?>
<EsriMapsInfo xmlns="ESRI.ArcGIS.Mapping.OfficeIntegration.PowerPointInfo">
  <Version>Version1</Version>
  <RequiresSignIn>False</RequiresSignIn>
</EsriMapsInfo>
</file>

<file path=customXml/item201.xml><?xml version="1.0" encoding="utf-8"?>
<EsriMapsInfo xmlns="ESRI.ArcGIS.Mapping.OfficeIntegration.PowerPointInfo">
  <Version>Version1</Version>
  <RequiresSignIn>False</RequiresSignIn>
</EsriMapsInfo>
</file>

<file path=customXml/item202.xml><?xml version="1.0" encoding="utf-8"?>
<EsriMapsInfo xmlns="ESRI.ArcGIS.Mapping.OfficeIntegration.PowerPointInfo">
  <Version>Version1</Version>
  <RequiresSignIn>False</RequiresSignIn>
</EsriMapsInfo>
</file>

<file path=customXml/item203.xml><?xml version="1.0" encoding="utf-8"?>
<EsriMapsInfo xmlns="ESRI.ArcGIS.Mapping.OfficeIntegration.PowerPointInfo">
  <Version>Version1</Version>
  <RequiresSignIn>False</RequiresSignIn>
</EsriMapsInfo>
</file>

<file path=customXml/item204.xml><?xml version="1.0" encoding="utf-8"?>
<EsriMapsInfo xmlns="ESRI.ArcGIS.Mapping.OfficeIntegration.PowerPointInfo">
  <Version>Version1</Version>
  <RequiresSignIn>False</RequiresSignIn>
</EsriMapsInfo>
</file>

<file path=customXml/item205.xml><?xml version="1.0" encoding="utf-8"?>
<EsriMapsInfo xmlns="ESRI.ArcGIS.Mapping.OfficeIntegration.PowerPointInfo">
  <Version>Version1</Version>
  <RequiresSignIn>False</RequiresSignIn>
</EsriMapsInfo>
</file>

<file path=customXml/item206.xml><?xml version="1.0" encoding="utf-8"?>
<EsriMapsInfo xmlns="ESRI.ArcGIS.Mapping.OfficeIntegration.PowerPointInfo">
  <Version>Version1</Version>
  <RequiresSignIn>False</RequiresSignIn>
</EsriMapsInfo>
</file>

<file path=customXml/item207.xml><?xml version="1.0" encoding="utf-8"?>
<EsriMapsInfo xmlns="ESRI.ArcGIS.Mapping.OfficeIntegration.PowerPointInfo">
  <Version>Version1</Version>
  <RequiresSignIn>False</RequiresSignIn>
</EsriMapsInfo>
</file>

<file path=customXml/item208.xml><?xml version="1.0" encoding="utf-8"?>
<EsriMapsInfo xmlns="ESRI.ArcGIS.Mapping.OfficeIntegration.PowerPointInfo">
  <Version>Version1</Version>
  <RequiresSignIn>False</RequiresSignIn>
</EsriMapsInfo>
</file>

<file path=customXml/item209.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10.xml><?xml version="1.0" encoding="utf-8"?>
<EsriMapsInfo xmlns="ESRI.ArcGIS.Mapping.OfficeIntegration.PowerPointInfo">
  <Version>Version1</Version>
  <RequiresSignIn>False</RequiresSignIn>
</EsriMapsInfo>
</file>

<file path=customXml/item211.xml><?xml version="1.0" encoding="utf-8"?>
<EsriMapsInfo xmlns="ESRI.ArcGIS.Mapping.OfficeIntegration.PowerPointInfo">
  <Version>Version1</Version>
  <RequiresSignIn>False</RequiresSignIn>
</EsriMapsInfo>
</file>

<file path=customXml/item212.xml><?xml version="1.0" encoding="utf-8"?>
<EsriMapsInfo xmlns="ESRI.ArcGIS.Mapping.OfficeIntegration.PowerPointInfo">
  <Version>Version1</Version>
  <RequiresSignIn>False</RequiresSignIn>
</EsriMapsInfo>
</file>

<file path=customXml/item213.xml><?xml version="1.0" encoding="utf-8"?>
<EsriMapsInfo xmlns="ESRI.ArcGIS.Mapping.OfficeIntegration.PowerPointInfo">
  <Version>Version1</Version>
  <RequiresSignIn>False</RequiresSignIn>
</EsriMapsInfo>
</file>

<file path=customXml/item214.xml><?xml version="1.0" encoding="utf-8"?>
<EsriMapsInfo xmlns="ESRI.ArcGIS.Mapping.OfficeIntegration.PowerPointInfo">
  <Version>Version1</Version>
  <RequiresSignIn>False</RequiresSignIn>
</EsriMapsInfo>
</file>

<file path=customXml/item215.xml><?xml version="1.0" encoding="utf-8"?>
<EsriMapsInfo xmlns="ESRI.ArcGIS.Mapping.OfficeIntegration.PowerPointInfo">
  <Version>Version1</Version>
  <RequiresSignIn>False</RequiresSignIn>
</EsriMapsInfo>
</file>

<file path=customXml/item216.xml><?xml version="1.0" encoding="utf-8"?>
<EsriMapsInfo xmlns="ESRI.ArcGIS.Mapping.OfficeIntegration.PowerPointInfo">
  <Version>Version1</Version>
  <RequiresSignIn>False</RequiresSignIn>
</EsriMapsInfo>
</file>

<file path=customXml/item217.xml><?xml version="1.0" encoding="utf-8"?>
<EsriMapsInfo xmlns="ESRI.ArcGIS.Mapping.OfficeIntegration.PowerPointInfo">
  <Version>Version1</Version>
  <RequiresSignIn>False</RequiresSignIn>
</EsriMapsInfo>
</file>

<file path=customXml/item218.xml><?xml version="1.0" encoding="utf-8"?>
<EsriMapsInfo xmlns="ESRI.ArcGIS.Mapping.OfficeIntegration.PowerPointInfo">
  <Version>Version1</Version>
  <RequiresSignIn>False</RequiresSignIn>
</EsriMapsInfo>
</file>

<file path=customXml/item219.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20.xml><?xml version="1.0" encoding="utf-8"?>
<EsriMapsInfo xmlns="ESRI.ArcGIS.Mapping.OfficeIntegration.PowerPointInfo">
  <Version>Version1</Version>
  <RequiresSignIn>False</RequiresSignIn>
</EsriMapsInfo>
</file>

<file path=customXml/item221.xml><?xml version="1.0" encoding="utf-8"?>
<EsriMapsInfo xmlns="ESRI.ArcGIS.Mapping.OfficeIntegration.PowerPointInfo">
  <Version>Version1</Version>
  <RequiresSignIn>False</RequiresSignIn>
</EsriMapsInfo>
</file>

<file path=customXml/item222.xml><?xml version="1.0" encoding="utf-8"?>
<EsriMapsInfo xmlns="ESRI.ArcGIS.Mapping.OfficeIntegration.PowerPointInfo">
  <Version>Version1</Version>
  <RequiresSignIn>False</RequiresSignIn>
</EsriMapsInfo>
</file>

<file path=customXml/item223.xml><?xml version="1.0" encoding="utf-8"?>
<EsriMapsInfo xmlns="ESRI.ArcGIS.Mapping.OfficeIntegration.PowerPointInfo">
  <Version>Version1</Version>
  <RequiresSignIn>False</RequiresSignIn>
</EsriMapsInfo>
</file>

<file path=customXml/item224.xml><?xml version="1.0" encoding="utf-8"?>
<EsriMapsInfo xmlns="ESRI.ArcGIS.Mapping.OfficeIntegration.PowerPointInfo">
  <Version>Version1</Version>
  <RequiresSignIn>False</RequiresSignIn>
</EsriMapsInfo>
</file>

<file path=customXml/item225.xml><?xml version="1.0" encoding="utf-8"?>
<EsriMapsInfo xmlns="ESRI.ArcGIS.Mapping.OfficeIntegration.PowerPointInfo">
  <Version>Version1</Version>
  <RequiresSignIn>False</RequiresSignIn>
</EsriMapsInfo>
</file>

<file path=customXml/item226.xml><?xml version="1.0" encoding="utf-8"?>
<EsriMapsInfo xmlns="ESRI.ArcGIS.Mapping.OfficeIntegration.PowerPointInfo">
  <Version>Version1</Version>
  <RequiresSignIn>False</RequiresSignIn>
</EsriMapsInfo>
</file>

<file path=customXml/item227.xml><?xml version="1.0" encoding="utf-8"?>
<EsriMapsInfo xmlns="ESRI.ArcGIS.Mapping.OfficeIntegration.PowerPointInfo">
  <Version>Version1</Version>
  <RequiresSignIn>False</RequiresSignIn>
</EsriMapsInfo>
</file>

<file path=customXml/item228.xml><?xml version="1.0" encoding="utf-8"?>
<EsriMapsInfo xmlns="ESRI.ArcGIS.Mapping.OfficeIntegration.PowerPointInfo">
  <Version>Version1</Version>
  <RequiresSignIn>False</RequiresSignIn>
</EsriMapsInfo>
</file>

<file path=customXml/item229.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30.xml><?xml version="1.0" encoding="utf-8"?>
<EsriMapsInfo xmlns="ESRI.ArcGIS.Mapping.OfficeIntegration.PowerPointInfo">
  <Version>Version1</Version>
  <RequiresSignIn>False</RequiresSignIn>
</EsriMapsInfo>
</file>

<file path=customXml/item231.xml><?xml version="1.0" encoding="utf-8"?>
<EsriMapsInfo xmlns="ESRI.ArcGIS.Mapping.OfficeIntegration.PowerPointInfo">
  <Version>Version1</Version>
  <RequiresSignIn>False</RequiresSignIn>
</EsriMapsInfo>
</file>

<file path=customXml/item232.xml><?xml version="1.0" encoding="utf-8"?>
<EsriMapsInfo xmlns="ESRI.ArcGIS.Mapping.OfficeIntegration.PowerPointInfo">
  <Version>Version1</Version>
  <RequiresSignIn>False</RequiresSignIn>
</EsriMapsInfo>
</file>

<file path=customXml/item233.xml><?xml version="1.0" encoding="utf-8"?>
<EsriMapsInfo xmlns="ESRI.ArcGIS.Mapping.OfficeIntegration.PowerPointInfo">
  <Version>Version1</Version>
  <RequiresSignIn>False</RequiresSignIn>
</EsriMapsInfo>
</file>

<file path=customXml/item234.xml><?xml version="1.0" encoding="utf-8"?>
<EsriMapsInfo xmlns="ESRI.ArcGIS.Mapping.OfficeIntegration.PowerPointInfo">
  <Version>Version1</Version>
  <RequiresSignIn>False</RequiresSignIn>
</EsriMapsInfo>
</file>

<file path=customXml/item235.xml><?xml version="1.0" encoding="utf-8"?>
<EsriMapsInfo xmlns="ESRI.ArcGIS.Mapping.OfficeIntegration.PowerPointInfo">
  <Version>Version1</Version>
  <RequiresSignIn>False</RequiresSignIn>
</EsriMapsInfo>
</file>

<file path=customXml/item236.xml><?xml version="1.0" encoding="utf-8"?>
<EsriMapsInfo xmlns="ESRI.ArcGIS.Mapping.OfficeIntegration.PowerPointInfo">
  <Version>Version1</Version>
  <RequiresSignIn>False</RequiresSignIn>
</EsriMapsInfo>
</file>

<file path=customXml/item237.xml><?xml version="1.0" encoding="utf-8"?>
<EsriMapsInfo xmlns="ESRI.ArcGIS.Mapping.OfficeIntegration.PowerPointInfo">
  <Version>Version1</Version>
  <RequiresSignIn>False</RequiresSignIn>
</EsriMapsInfo>
</file>

<file path=customXml/item238.xml><?xml version="1.0" encoding="utf-8"?>
<EsriMapsInfo xmlns="ESRI.ArcGIS.Mapping.OfficeIntegration.PowerPointInfo">
  <Version>Version1</Version>
  <RequiresSignIn>False</RequiresSignIn>
</EsriMapsInfo>
</file>

<file path=customXml/item239.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40.xml><?xml version="1.0" encoding="utf-8"?>
<EsriMapsInfo xmlns="ESRI.ArcGIS.Mapping.OfficeIntegration.PowerPointInfo">
  <Version>Version1</Version>
  <RequiresSignIn>False</RequiresSignIn>
</EsriMapsInfo>
</file>

<file path=customXml/item241.xml><?xml version="1.0" encoding="utf-8"?>
<EsriMapsInfo xmlns="ESRI.ArcGIS.Mapping.OfficeIntegration.PowerPointInfo">
  <Version>Version1</Version>
  <RequiresSignIn>False</RequiresSignIn>
</EsriMapsInfo>
</file>

<file path=customXml/item242.xml><?xml version="1.0" encoding="utf-8"?>
<EsriMapsInfo xmlns="ESRI.ArcGIS.Mapping.OfficeIntegration.PowerPointInfo">
  <Version>Version1</Version>
  <RequiresSignIn>False</RequiresSignIn>
</EsriMapsInfo>
</file>

<file path=customXml/item243.xml><?xml version="1.0" encoding="utf-8"?>
<EsriMapsInfo xmlns="ESRI.ArcGIS.Mapping.OfficeIntegration.PowerPointInfo">
  <Version>Version1</Version>
  <RequiresSignIn>False</RequiresSignIn>
</EsriMapsInfo>
</file>

<file path=customXml/item244.xml><?xml version="1.0" encoding="utf-8"?>
<EsriMapsInfo xmlns="ESRI.ArcGIS.Mapping.OfficeIntegration.PowerPointInfo">
  <Version>Version1</Version>
  <RequiresSignIn>False</RequiresSignIn>
</EsriMapsInfo>
</file>

<file path=customXml/item245.xml><?xml version="1.0" encoding="utf-8"?>
<EsriMapsInfo xmlns="ESRI.ArcGIS.Mapping.OfficeIntegration.PowerPointInfo">
  <Version>Version1</Version>
  <RequiresSignIn>False</RequiresSignIn>
</EsriMapsInfo>
</file>

<file path=customXml/item246.xml><?xml version="1.0" encoding="utf-8"?>
<EsriMapsInfo xmlns="ESRI.ArcGIS.Mapping.OfficeIntegration.PowerPointInfo">
  <Version>Version1</Version>
  <RequiresSignIn>False</RequiresSignIn>
</EsriMapsInfo>
</file>

<file path=customXml/item247.xml><?xml version="1.0" encoding="utf-8"?>
<EsriMapsInfo xmlns="ESRI.ArcGIS.Mapping.OfficeIntegration.PowerPointInfo">
  <Version>Version1</Version>
  <RequiresSignIn>False</RequiresSignIn>
</EsriMapsInfo>
</file>

<file path=customXml/item248.xml><?xml version="1.0" encoding="utf-8"?>
<EsriMapsInfo xmlns="ESRI.ArcGIS.Mapping.OfficeIntegration.PowerPointInfo">
  <Version>Version1</Version>
  <RequiresSignIn>False</RequiresSignIn>
</EsriMapsInfo>
</file>

<file path=customXml/item249.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50.xml><?xml version="1.0" encoding="utf-8"?>
<EsriMapsInfo xmlns="ESRI.ArcGIS.Mapping.OfficeIntegration.PowerPointInfo">
  <Version>Version1</Version>
  <RequiresSignIn>False</RequiresSignIn>
</EsriMapsInfo>
</file>

<file path=customXml/item251.xml><?xml version="1.0" encoding="utf-8"?>
<EsriMapsInfo xmlns="ESRI.ArcGIS.Mapping.OfficeIntegration.PowerPointInfo">
  <Version>Version1</Version>
  <RequiresSignIn>False</RequiresSignIn>
</EsriMapsInfo>
</file>

<file path=customXml/item252.xml><?xml version="1.0" encoding="utf-8"?>
<EsriMapsInfo xmlns="ESRI.ArcGIS.Mapping.OfficeIntegration.PowerPointInfo">
  <Version>Version1</Version>
  <RequiresSignIn>False</RequiresSignIn>
</EsriMapsInfo>
</file>

<file path=customXml/item253.xml><?xml version="1.0" encoding="utf-8"?>
<EsriMapsInfo xmlns="ESRI.ArcGIS.Mapping.OfficeIntegration.PowerPointInfo">
  <Version>Version1</Version>
  <RequiresSignIn>False</RequiresSignIn>
</EsriMapsInfo>
</file>

<file path=customXml/item254.xml><?xml version="1.0" encoding="utf-8"?>
<EsriMapsInfo xmlns="ESRI.ArcGIS.Mapping.OfficeIntegration.PowerPointInfo">
  <Version>Version1</Version>
  <RequiresSignIn>False</RequiresSignIn>
</EsriMapsInfo>
</file>

<file path=customXml/item255.xml><?xml version="1.0" encoding="utf-8"?>
<EsriMapsInfo xmlns="ESRI.ArcGIS.Mapping.OfficeIntegration.PowerPointInfo">
  <Version>Version1</Version>
  <RequiresSignIn>False</RequiresSignIn>
</EsriMapsInfo>
</file>

<file path=customXml/item256.xml><?xml version="1.0" encoding="utf-8"?>
<EsriMapsInfo xmlns="ESRI.ArcGIS.Mapping.OfficeIntegration.PowerPointInfo">
  <Version>Version1</Version>
  <RequiresSignIn>False</RequiresSignIn>
</EsriMapsInfo>
</file>

<file path=customXml/item257.xml><?xml version="1.0" encoding="utf-8"?>
<EsriMapsInfo xmlns="ESRI.ArcGIS.Mapping.OfficeIntegration.PowerPointInfo">
  <Version>Version1</Version>
  <RequiresSignIn>False</RequiresSignIn>
</EsriMapsInfo>
</file>

<file path=customXml/item258.xml><?xml version="1.0" encoding="utf-8"?>
<EsriMapsInfo xmlns="ESRI.ArcGIS.Mapping.OfficeIntegration.PowerPointInfo">
  <Version>Version1</Version>
  <RequiresSignIn>False</RequiresSignIn>
</EsriMapsInfo>
</file>

<file path=customXml/item259.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60.xml><?xml version="1.0" encoding="utf-8"?>
<EsriMapsInfo xmlns="ESRI.ArcGIS.Mapping.OfficeIntegration.PowerPointInfo">
  <Version>Version1</Version>
  <RequiresSignIn>False</RequiresSignIn>
</EsriMapsInfo>
</file>

<file path=customXml/item261.xml><?xml version="1.0" encoding="utf-8"?>
<EsriMapsInfo xmlns="ESRI.ArcGIS.Mapping.OfficeIntegration.PowerPointInfo">
  <Version>Version1</Version>
  <RequiresSignIn>False</RequiresSignIn>
</EsriMapsInfo>
</file>

<file path=customXml/item262.xml><?xml version="1.0" encoding="utf-8"?>
<EsriMapsInfo xmlns="ESRI.ArcGIS.Mapping.OfficeIntegration.PowerPointInfo">
  <Version>Version1</Version>
  <RequiresSignIn>False</RequiresSignIn>
</EsriMapsInfo>
</file>

<file path=customXml/item263.xml><?xml version="1.0" encoding="utf-8"?>
<EsriMapsInfo xmlns="ESRI.ArcGIS.Mapping.OfficeIntegration.PowerPointInfo">
  <Version>Version1</Version>
  <RequiresSignIn>False</RequiresSignIn>
</EsriMapsInfo>
</file>

<file path=customXml/item264.xml><?xml version="1.0" encoding="utf-8"?>
<EsriMapsInfo xmlns="ESRI.ArcGIS.Mapping.OfficeIntegration.PowerPointInfo">
  <Version>Version1</Version>
  <RequiresSignIn>False</RequiresSignIn>
</EsriMapsInfo>
</file>

<file path=customXml/item265.xml><?xml version="1.0" encoding="utf-8"?>
<EsriMapsInfo xmlns="ESRI.ArcGIS.Mapping.OfficeIntegration.PowerPointInfo">
  <Version>Version1</Version>
  <RequiresSignIn>False</RequiresSignIn>
</EsriMapsInfo>
</file>

<file path=customXml/item266.xml><?xml version="1.0" encoding="utf-8"?>
<EsriMapsInfo xmlns="ESRI.ArcGIS.Mapping.OfficeIntegration.PowerPointInfo">
  <Version>Version1</Version>
  <RequiresSignIn>False</RequiresSignIn>
</EsriMapsInfo>
</file>

<file path=customXml/item267.xml><?xml version="1.0" encoding="utf-8"?>
<EsriMapsInfo xmlns="ESRI.ArcGIS.Mapping.OfficeIntegration.PowerPointInfo">
  <Version>Version1</Version>
  <RequiresSignIn>False</RequiresSignIn>
</EsriMapsInfo>
</file>

<file path=customXml/item268.xml><?xml version="1.0" encoding="utf-8"?>
<EsriMapsInfo xmlns="ESRI.ArcGIS.Mapping.OfficeIntegration.PowerPointInfo">
  <Version>Version1</Version>
  <RequiresSignIn>False</RequiresSignIn>
</EsriMapsInfo>
</file>

<file path=customXml/item269.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70.xml><?xml version="1.0" encoding="utf-8"?>
<EsriMapsInfo xmlns="ESRI.ArcGIS.Mapping.OfficeIntegration.PowerPointInfo">
  <Version>Version1</Version>
  <RequiresSignIn>False</RequiresSignIn>
</EsriMapsInfo>
</file>

<file path=customXml/item271.xml><?xml version="1.0" encoding="utf-8"?>
<EsriMapsInfo xmlns="ESRI.ArcGIS.Mapping.OfficeIntegration.PowerPointInfo">
  <Version>Version1</Version>
  <RequiresSignIn>False</RequiresSignIn>
</EsriMapsInfo>
</file>

<file path=customXml/item272.xml><?xml version="1.0" encoding="utf-8"?>
<EsriMapsInfo xmlns="ESRI.ArcGIS.Mapping.OfficeIntegration.PowerPointInfo">
  <Version>Version1</Version>
  <RequiresSignIn>False</RequiresSignIn>
</EsriMapsInfo>
</file>

<file path=customXml/item273.xml><?xml version="1.0" encoding="utf-8"?>
<EsriMapsInfo xmlns="ESRI.ArcGIS.Mapping.OfficeIntegration.PowerPointInfo">
  <Version>Version1</Version>
  <RequiresSignIn>False</RequiresSignIn>
</EsriMapsInfo>
</file>

<file path=customXml/item274.xml><?xml version="1.0" encoding="utf-8"?>
<EsriMapsInfo xmlns="ESRI.ArcGIS.Mapping.OfficeIntegration.PowerPointInfo">
  <Version>Version1</Version>
  <RequiresSignIn>False</RequiresSignIn>
</EsriMapsInfo>
</file>

<file path=customXml/item275.xml><?xml version="1.0" encoding="utf-8"?>
<EsriMapsInfo xmlns="ESRI.ArcGIS.Mapping.OfficeIntegration.PowerPointInfo">
  <Version>Version1</Version>
  <RequiresSignIn>False</RequiresSignIn>
</EsriMapsInfo>
</file>

<file path=customXml/item276.xml><?xml version="1.0" encoding="utf-8"?>
<EsriMapsInfo xmlns="ESRI.ArcGIS.Mapping.OfficeIntegration.PowerPointInfo">
  <Version>Version1</Version>
  <RequiresSignIn>False</RequiresSignIn>
</EsriMapsInfo>
</file>

<file path=customXml/item277.xml><?xml version="1.0" encoding="utf-8"?>
<EsriMapsInfo xmlns="ESRI.ArcGIS.Mapping.OfficeIntegration.PowerPointInfo">
  <Version>Version1</Version>
  <RequiresSignIn>False</RequiresSignIn>
</EsriMapsInfo>
</file>

<file path=customXml/item278.xml><?xml version="1.0" encoding="utf-8"?>
<EsriMapsInfo xmlns="ESRI.ArcGIS.Mapping.OfficeIntegration.PowerPointInfo">
  <Version>Version1</Version>
  <RequiresSignIn>False</RequiresSignIn>
</EsriMapsInfo>
</file>

<file path=customXml/item279.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80.xml><?xml version="1.0" encoding="utf-8"?>
<EsriMapsInfo xmlns="ESRI.ArcGIS.Mapping.OfficeIntegration.PowerPointInfo">
  <Version>Version1</Version>
  <RequiresSignIn>False</RequiresSignIn>
</EsriMapsInfo>
</file>

<file path=customXml/item281.xml><?xml version="1.0" encoding="utf-8"?>
<EsriMapsInfo xmlns="ESRI.ArcGIS.Mapping.OfficeIntegration.PowerPointInfo">
  <Version>Version1</Version>
  <RequiresSignIn>False</RequiresSignIn>
</EsriMapsInfo>
</file>

<file path=customXml/item282.xml><?xml version="1.0" encoding="utf-8"?>
<EsriMapsInfo xmlns="ESRI.ArcGIS.Mapping.OfficeIntegration.PowerPointInfo">
  <Version>Version1</Version>
  <RequiresSignIn>False</RequiresSignIn>
</EsriMapsInfo>
</file>

<file path=customXml/item283.xml><?xml version="1.0" encoding="utf-8"?>
<EsriMapsInfo xmlns="ESRI.ArcGIS.Mapping.OfficeIntegration.PowerPointInfo">
  <Version>Version1</Version>
  <RequiresSignIn>False</RequiresSignIn>
</EsriMapsInfo>
</file>

<file path=customXml/item284.xml><?xml version="1.0" encoding="utf-8"?>
<EsriMapsInfo xmlns="ESRI.ArcGIS.Mapping.OfficeIntegration.PowerPointInfo">
  <Version>Version1</Version>
  <RequiresSignIn>False</RequiresSignIn>
</EsriMapsInfo>
</file>

<file path=customXml/item285.xml><?xml version="1.0" encoding="utf-8"?>
<EsriMapsInfo xmlns="ESRI.ArcGIS.Mapping.OfficeIntegration.PowerPointInfo">
  <Version>Version1</Version>
  <RequiresSignIn>False</RequiresSignIn>
</EsriMapsInfo>
</file>

<file path=customXml/item286.xml><?xml version="1.0" encoding="utf-8"?>
<EsriMapsInfo xmlns="ESRI.ArcGIS.Mapping.OfficeIntegration.PowerPointInfo">
  <Version>Version1</Version>
  <RequiresSignIn>False</RequiresSignIn>
</EsriMapsInfo>
</file>

<file path=customXml/item287.xml><?xml version="1.0" encoding="utf-8"?>
<EsriMapsInfo xmlns="ESRI.ArcGIS.Mapping.OfficeIntegration.PowerPointInfo">
  <Version>Version1</Version>
  <RequiresSignIn>False</RequiresSignIn>
</EsriMapsInfo>
</file>

<file path=customXml/item288.xml><?xml version="1.0" encoding="utf-8"?>
<EsriMapsInfo xmlns="ESRI.ArcGIS.Mapping.OfficeIntegration.PowerPointInfo">
  <Version>Version1</Version>
  <RequiresSignIn>False</RequiresSignIn>
</EsriMapsInfo>
</file>

<file path=customXml/item289.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290.xml><?xml version="1.0" encoding="utf-8"?>
<EsriMapsInfo xmlns="ESRI.ArcGIS.Mapping.OfficeIntegration.PowerPointInfo">
  <Version>Version1</Version>
  <RequiresSignIn>False</RequiresSignIn>
</EsriMapsInfo>
</file>

<file path=customXml/item291.xml><?xml version="1.0" encoding="utf-8"?>
<EsriMapsInfo xmlns="ESRI.ArcGIS.Mapping.OfficeIntegration.PowerPointInfo">
  <Version>Version1</Version>
  <RequiresSignIn>False</RequiresSignIn>
</EsriMapsInfo>
</file>

<file path=customXml/item292.xml><?xml version="1.0" encoding="utf-8"?>
<EsriMapsInfo xmlns="ESRI.ArcGIS.Mapping.OfficeIntegration.PowerPointInfo">
  <Version>Version1</Version>
  <RequiresSignIn>False</RequiresSignIn>
</EsriMapsInfo>
</file>

<file path=customXml/item293.xml><?xml version="1.0" encoding="utf-8"?>
<EsriMapsInfo xmlns="ESRI.ArcGIS.Mapping.OfficeIntegration.PowerPointInfo">
  <Version>Version1</Version>
  <RequiresSignIn>False</RequiresSignIn>
</EsriMapsInfo>
</file>

<file path=customXml/item294.xml><?xml version="1.0" encoding="utf-8"?>
<EsriMapsInfo xmlns="ESRI.ArcGIS.Mapping.OfficeIntegration.PowerPointInfo">
  <Version>Version1</Version>
  <RequiresSignIn>False</RequiresSignIn>
</EsriMapsInfo>
</file>

<file path=customXml/item295.xml><?xml version="1.0" encoding="utf-8"?>
<EsriMapsInfo xmlns="ESRI.ArcGIS.Mapping.OfficeIntegration.PowerPointInfo">
  <Version>Version1</Version>
  <RequiresSignIn>False</RequiresSignIn>
</EsriMapsInfo>
</file>

<file path=customXml/item296.xml><?xml version="1.0" encoding="utf-8"?>
<EsriMapsInfo xmlns="ESRI.ArcGIS.Mapping.OfficeIntegration.PowerPointInfo">
  <Version>Version1</Version>
  <RequiresSignIn>False</RequiresSignIn>
</EsriMapsInfo>
</file>

<file path=customXml/item297.xml><?xml version="1.0" encoding="utf-8"?>
<EsriMapsInfo xmlns="ESRI.ArcGIS.Mapping.OfficeIntegration.PowerPointInfo">
  <Version>Version1</Version>
  <RequiresSignIn>False</RequiresSignIn>
</EsriMapsInfo>
</file>

<file path=customXml/item298.xml><?xml version="1.0" encoding="utf-8"?>
<EsriMapsInfo xmlns="ESRI.ArcGIS.Mapping.OfficeIntegration.PowerPointInfo">
  <Version>Version1</Version>
  <RequiresSignIn>False</RequiresSignIn>
</EsriMapsInfo>
</file>

<file path=customXml/item29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00.xml><?xml version="1.0" encoding="utf-8"?>
<EsriMapsInfo xmlns="ESRI.ArcGIS.Mapping.OfficeIntegration.PowerPointInfo">
  <Version>Version1</Version>
  <RequiresSignIn>False</RequiresSignIn>
</EsriMapsInfo>
</file>

<file path=customXml/item301.xml><?xml version="1.0" encoding="utf-8"?>
<EsriMapsInfo xmlns="ESRI.ArcGIS.Mapping.OfficeIntegration.PowerPointInfo">
  <Version>Version1</Version>
  <RequiresSignIn>False</RequiresSignIn>
</EsriMapsInfo>
</file>

<file path=customXml/item302.xml><?xml version="1.0" encoding="utf-8"?>
<EsriMapsInfo xmlns="ESRI.ArcGIS.Mapping.OfficeIntegration.PowerPointInfo">
  <Version>Version1</Version>
  <RequiresSignIn>False</RequiresSignIn>
</EsriMapsInfo>
</file>

<file path=customXml/item303.xml><?xml version="1.0" encoding="utf-8"?>
<EsriMapsInfo xmlns="ESRI.ArcGIS.Mapping.OfficeIntegration.PowerPointInfo">
  <Version>Version1</Version>
  <RequiresSignIn>False</RequiresSignIn>
</EsriMapsInfo>
</file>

<file path=customXml/item304.xml><?xml version="1.0" encoding="utf-8"?>
<EsriMapsInfo xmlns="ESRI.ArcGIS.Mapping.OfficeIntegration.PowerPointInfo">
  <Version>Version1</Version>
  <RequiresSignIn>False</RequiresSignIn>
</EsriMapsInfo>
</file>

<file path=customXml/item305.xml><?xml version="1.0" encoding="utf-8"?>
<EsriMapsInfo xmlns="ESRI.ArcGIS.Mapping.OfficeIntegration.PowerPointInfo">
  <Version>Version1</Version>
  <RequiresSignIn>False</RequiresSignIn>
</EsriMapsInfo>
</file>

<file path=customXml/item306.xml><?xml version="1.0" encoding="utf-8"?>
<EsriMapsInfo xmlns="ESRI.ArcGIS.Mapping.OfficeIntegration.PowerPointInfo">
  <Version>Version1</Version>
  <RequiresSignIn>False</RequiresSignIn>
</EsriMapsInfo>
</file>

<file path=customXml/item307.xml><?xml version="1.0" encoding="utf-8"?>
<EsriMapsInfo xmlns="ESRI.ArcGIS.Mapping.OfficeIntegration.PowerPointInfo">
  <Version>Version1</Version>
  <RequiresSignIn>False</RequiresSignIn>
</EsriMapsInfo>
</file>

<file path=customXml/item308.xml><?xml version="1.0" encoding="utf-8"?>
<EsriMapsInfo xmlns="ESRI.ArcGIS.Mapping.OfficeIntegration.PowerPointInfo">
  <Version>Version1</Version>
  <RequiresSignIn>False</RequiresSignIn>
</EsriMapsInfo>
</file>

<file path=customXml/item309.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10.xml><?xml version="1.0" encoding="utf-8"?>
<EsriMapsInfo xmlns="ESRI.ArcGIS.Mapping.OfficeIntegration.PowerPointInfo">
  <Version>Version1</Version>
  <RequiresSignIn>False</RequiresSignIn>
</EsriMapsInfo>
</file>

<file path=customXml/item311.xml><?xml version="1.0" encoding="utf-8"?>
<EsriMapsInfo xmlns="ESRI.ArcGIS.Mapping.OfficeIntegration.PowerPointInfo">
  <Version>Version1</Version>
  <RequiresSignIn>False</RequiresSignIn>
</EsriMapsInfo>
</file>

<file path=customXml/item312.xml><?xml version="1.0" encoding="utf-8"?>
<EsriMapsInfo xmlns="ESRI.ArcGIS.Mapping.OfficeIntegration.PowerPointInfo">
  <Version>Version1</Version>
  <RequiresSignIn>False</RequiresSignIn>
</EsriMapsInfo>
</file>

<file path=customXml/item313.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FB0473B5-FCB0-4EA6-8FEB-20591BA3926A}">
  <ds:schemaRefs>
    <ds:schemaRef ds:uri="ESRI.ArcGIS.Mapping.OfficeIntegration.PowerPointInfo"/>
  </ds:schemaRefs>
</ds:datastoreItem>
</file>

<file path=customXml/itemProps10.xml><?xml version="1.0" encoding="utf-8"?>
<ds:datastoreItem xmlns:ds="http://schemas.openxmlformats.org/officeDocument/2006/customXml" ds:itemID="{4E083826-AC6B-4DB4-8824-BD6B718DC6A0}">
  <ds:schemaRefs>
    <ds:schemaRef ds:uri="ESRI.ArcGIS.Mapping.OfficeIntegration.PowerPointInfo"/>
  </ds:schemaRefs>
</ds:datastoreItem>
</file>

<file path=customXml/itemProps100.xml><?xml version="1.0" encoding="utf-8"?>
<ds:datastoreItem xmlns:ds="http://schemas.openxmlformats.org/officeDocument/2006/customXml" ds:itemID="{1BBE7D2D-EF79-4400-A6F2-E63C5D6D66C9}">
  <ds:schemaRefs>
    <ds:schemaRef ds:uri="ESRI.ArcGIS.Mapping.OfficeIntegration.PowerPointInfo"/>
  </ds:schemaRefs>
</ds:datastoreItem>
</file>

<file path=customXml/itemProps101.xml><?xml version="1.0" encoding="utf-8"?>
<ds:datastoreItem xmlns:ds="http://schemas.openxmlformats.org/officeDocument/2006/customXml" ds:itemID="{107DA2B9-F8E2-4B1C-9599-B679437C9F13}">
  <ds:schemaRefs>
    <ds:schemaRef ds:uri="ESRI.ArcGIS.Mapping.OfficeIntegration.PowerPointInfo"/>
  </ds:schemaRefs>
</ds:datastoreItem>
</file>

<file path=customXml/itemProps102.xml><?xml version="1.0" encoding="utf-8"?>
<ds:datastoreItem xmlns:ds="http://schemas.openxmlformats.org/officeDocument/2006/customXml" ds:itemID="{D4FFD346-5287-4C90-99F0-3A9F94FE9EBC}">
  <ds:schemaRefs>
    <ds:schemaRef ds:uri="ESRI.ArcGIS.Mapping.OfficeIntegration.PowerPointInfo"/>
  </ds:schemaRefs>
</ds:datastoreItem>
</file>

<file path=customXml/itemProps103.xml><?xml version="1.0" encoding="utf-8"?>
<ds:datastoreItem xmlns:ds="http://schemas.openxmlformats.org/officeDocument/2006/customXml" ds:itemID="{E5743896-8328-4927-B4A5-B9794DDBACC8}">
  <ds:schemaRefs>
    <ds:schemaRef ds:uri="ESRI.ArcGIS.Mapping.OfficeIntegration.PowerPointInfo"/>
  </ds:schemaRefs>
</ds:datastoreItem>
</file>

<file path=customXml/itemProps104.xml><?xml version="1.0" encoding="utf-8"?>
<ds:datastoreItem xmlns:ds="http://schemas.openxmlformats.org/officeDocument/2006/customXml" ds:itemID="{75A6C284-6E16-48DF-9C9F-E7C8D355A42C}">
  <ds:schemaRefs>
    <ds:schemaRef ds:uri="ESRI.ArcGIS.Mapping.OfficeIntegration.PowerPointInfo"/>
  </ds:schemaRefs>
</ds:datastoreItem>
</file>

<file path=customXml/itemProps105.xml><?xml version="1.0" encoding="utf-8"?>
<ds:datastoreItem xmlns:ds="http://schemas.openxmlformats.org/officeDocument/2006/customXml" ds:itemID="{FB555971-F293-4EB6-964B-01C2E8537285}">
  <ds:schemaRefs>
    <ds:schemaRef ds:uri="ESRI.ArcGIS.Mapping.OfficeIntegration.PowerPointInfo"/>
  </ds:schemaRefs>
</ds:datastoreItem>
</file>

<file path=customXml/itemProps106.xml><?xml version="1.0" encoding="utf-8"?>
<ds:datastoreItem xmlns:ds="http://schemas.openxmlformats.org/officeDocument/2006/customXml" ds:itemID="{C2308119-FAC3-4015-91F3-1EF9B628B437}">
  <ds:schemaRefs>
    <ds:schemaRef ds:uri="ESRI.ArcGIS.Mapping.OfficeIntegration.PowerPointInfo"/>
  </ds:schemaRefs>
</ds:datastoreItem>
</file>

<file path=customXml/itemProps107.xml><?xml version="1.0" encoding="utf-8"?>
<ds:datastoreItem xmlns:ds="http://schemas.openxmlformats.org/officeDocument/2006/customXml" ds:itemID="{4AF97352-1A0A-4FD5-90B3-187264A9E986}">
  <ds:schemaRefs>
    <ds:schemaRef ds:uri="ESRI.ArcGIS.Mapping.OfficeIntegration.PowerPointInfo"/>
  </ds:schemaRefs>
</ds:datastoreItem>
</file>

<file path=customXml/itemProps108.xml><?xml version="1.0" encoding="utf-8"?>
<ds:datastoreItem xmlns:ds="http://schemas.openxmlformats.org/officeDocument/2006/customXml" ds:itemID="{87E7CCDD-6AB5-44AF-829D-0504EA06C5A2}">
  <ds:schemaRefs>
    <ds:schemaRef ds:uri="ESRI.ArcGIS.Mapping.OfficeIntegration.PowerPointInfo"/>
  </ds:schemaRefs>
</ds:datastoreItem>
</file>

<file path=customXml/itemProps109.xml><?xml version="1.0" encoding="utf-8"?>
<ds:datastoreItem xmlns:ds="http://schemas.openxmlformats.org/officeDocument/2006/customXml" ds:itemID="{DD968D9A-1BC3-41E0-B785-633801BF53CA}">
  <ds:schemaRefs>
    <ds:schemaRef ds:uri="ESRI.ArcGIS.Mapping.OfficeIntegration.PowerPointInfo"/>
  </ds:schemaRefs>
</ds:datastoreItem>
</file>

<file path=customXml/itemProps11.xml><?xml version="1.0" encoding="utf-8"?>
<ds:datastoreItem xmlns:ds="http://schemas.openxmlformats.org/officeDocument/2006/customXml" ds:itemID="{EA910088-21CF-4D99-BC26-CF0360E32604}">
  <ds:schemaRefs>
    <ds:schemaRef ds:uri="ESRI.ArcGIS.Mapping.OfficeIntegration.PowerPointInfo"/>
  </ds:schemaRefs>
</ds:datastoreItem>
</file>

<file path=customXml/itemProps110.xml><?xml version="1.0" encoding="utf-8"?>
<ds:datastoreItem xmlns:ds="http://schemas.openxmlformats.org/officeDocument/2006/customXml" ds:itemID="{019237DE-1F17-44E5-8C0E-02EABB945014}">
  <ds:schemaRefs>
    <ds:schemaRef ds:uri="ESRI.ArcGIS.Mapping.OfficeIntegration.PowerPointInfo"/>
  </ds:schemaRefs>
</ds:datastoreItem>
</file>

<file path=customXml/itemProps111.xml><?xml version="1.0" encoding="utf-8"?>
<ds:datastoreItem xmlns:ds="http://schemas.openxmlformats.org/officeDocument/2006/customXml" ds:itemID="{A5CF3826-E030-4085-B572-62F173ABE7DE}">
  <ds:schemaRefs>
    <ds:schemaRef ds:uri="ESRI.ArcGIS.Mapping.OfficeIntegration.PowerPointInfo"/>
  </ds:schemaRefs>
</ds:datastoreItem>
</file>

<file path=customXml/itemProps112.xml><?xml version="1.0" encoding="utf-8"?>
<ds:datastoreItem xmlns:ds="http://schemas.openxmlformats.org/officeDocument/2006/customXml" ds:itemID="{C87F6E00-8E46-4127-9ADD-CD7A14B1F4B6}">
  <ds:schemaRefs>
    <ds:schemaRef ds:uri="ESRI.ArcGIS.Mapping.OfficeIntegration.PowerPointInfo"/>
  </ds:schemaRefs>
</ds:datastoreItem>
</file>

<file path=customXml/itemProps113.xml><?xml version="1.0" encoding="utf-8"?>
<ds:datastoreItem xmlns:ds="http://schemas.openxmlformats.org/officeDocument/2006/customXml" ds:itemID="{63BC716E-6034-40C6-A9E3-A3BD3F344941}">
  <ds:schemaRefs>
    <ds:schemaRef ds:uri="ESRI.ArcGIS.Mapping.OfficeIntegration.PowerPointInfo"/>
  </ds:schemaRefs>
</ds:datastoreItem>
</file>

<file path=customXml/itemProps114.xml><?xml version="1.0" encoding="utf-8"?>
<ds:datastoreItem xmlns:ds="http://schemas.openxmlformats.org/officeDocument/2006/customXml" ds:itemID="{4A2D74B6-F3B1-42C3-8433-80E53E9D1654}">
  <ds:schemaRefs>
    <ds:schemaRef ds:uri="ESRI.ArcGIS.Mapping.OfficeIntegration.PowerPointInfo"/>
  </ds:schemaRefs>
</ds:datastoreItem>
</file>

<file path=customXml/itemProps115.xml><?xml version="1.0" encoding="utf-8"?>
<ds:datastoreItem xmlns:ds="http://schemas.openxmlformats.org/officeDocument/2006/customXml" ds:itemID="{BE316127-A37C-4E57-B745-71BA4AA871CE}">
  <ds:schemaRefs>
    <ds:schemaRef ds:uri="ESRI.ArcGIS.Mapping.OfficeIntegration.PowerPointInfo"/>
  </ds:schemaRefs>
</ds:datastoreItem>
</file>

<file path=customXml/itemProps116.xml><?xml version="1.0" encoding="utf-8"?>
<ds:datastoreItem xmlns:ds="http://schemas.openxmlformats.org/officeDocument/2006/customXml" ds:itemID="{AF58224F-DB81-4CE2-B219-662ECA58F2DF}">
  <ds:schemaRefs>
    <ds:schemaRef ds:uri="ESRI.ArcGIS.Mapping.OfficeIntegration.PowerPointInfo"/>
  </ds:schemaRefs>
</ds:datastoreItem>
</file>

<file path=customXml/itemProps117.xml><?xml version="1.0" encoding="utf-8"?>
<ds:datastoreItem xmlns:ds="http://schemas.openxmlformats.org/officeDocument/2006/customXml" ds:itemID="{26EA53B2-10EE-487F-A30C-0FC13D09A7D6}">
  <ds:schemaRefs>
    <ds:schemaRef ds:uri="ESRI.ArcGIS.Mapping.OfficeIntegration.PowerPointInfo"/>
  </ds:schemaRefs>
</ds:datastoreItem>
</file>

<file path=customXml/itemProps118.xml><?xml version="1.0" encoding="utf-8"?>
<ds:datastoreItem xmlns:ds="http://schemas.openxmlformats.org/officeDocument/2006/customXml" ds:itemID="{27A6BFDA-5393-41D9-B855-6953FC52550D}">
  <ds:schemaRefs>
    <ds:schemaRef ds:uri="ESRI.ArcGIS.Mapping.OfficeIntegration.PowerPointInfo"/>
  </ds:schemaRefs>
</ds:datastoreItem>
</file>

<file path=customXml/itemProps119.xml><?xml version="1.0" encoding="utf-8"?>
<ds:datastoreItem xmlns:ds="http://schemas.openxmlformats.org/officeDocument/2006/customXml" ds:itemID="{7B7475E2-3AB2-44E1-B8A8-CCE450C0ADAE}">
  <ds:schemaRefs>
    <ds:schemaRef ds:uri="ESRI.ArcGIS.Mapping.OfficeIntegration.PowerPointInfo"/>
  </ds:schemaRefs>
</ds:datastoreItem>
</file>

<file path=customXml/itemProps12.xml><?xml version="1.0" encoding="utf-8"?>
<ds:datastoreItem xmlns:ds="http://schemas.openxmlformats.org/officeDocument/2006/customXml" ds:itemID="{FCEBF701-112F-4155-A999-7DF81980C3F1}">
  <ds:schemaRefs>
    <ds:schemaRef ds:uri="ESRI.ArcGIS.Mapping.OfficeIntegration.PowerPointInfo"/>
  </ds:schemaRefs>
</ds:datastoreItem>
</file>

<file path=customXml/itemProps120.xml><?xml version="1.0" encoding="utf-8"?>
<ds:datastoreItem xmlns:ds="http://schemas.openxmlformats.org/officeDocument/2006/customXml" ds:itemID="{16876925-9D93-4B53-984A-65530752415E}">
  <ds:schemaRefs>
    <ds:schemaRef ds:uri="ESRI.ArcGIS.Mapping.OfficeIntegration.PowerPointInfo"/>
  </ds:schemaRefs>
</ds:datastoreItem>
</file>

<file path=customXml/itemProps121.xml><?xml version="1.0" encoding="utf-8"?>
<ds:datastoreItem xmlns:ds="http://schemas.openxmlformats.org/officeDocument/2006/customXml" ds:itemID="{F6301F31-73DA-4386-8B84-353857FB2F87}">
  <ds:schemaRefs>
    <ds:schemaRef ds:uri="ESRI.ArcGIS.Mapping.OfficeIntegration.PowerPointInfo"/>
  </ds:schemaRefs>
</ds:datastoreItem>
</file>

<file path=customXml/itemProps122.xml><?xml version="1.0" encoding="utf-8"?>
<ds:datastoreItem xmlns:ds="http://schemas.openxmlformats.org/officeDocument/2006/customXml" ds:itemID="{D1F8CD0E-F671-41E6-8B1D-D0DBCF4F53DE}">
  <ds:schemaRefs>
    <ds:schemaRef ds:uri="ESRI.ArcGIS.Mapping.OfficeIntegration.PowerPointInfo"/>
  </ds:schemaRefs>
</ds:datastoreItem>
</file>

<file path=customXml/itemProps123.xml><?xml version="1.0" encoding="utf-8"?>
<ds:datastoreItem xmlns:ds="http://schemas.openxmlformats.org/officeDocument/2006/customXml" ds:itemID="{EC76BC1C-AA27-4311-947D-3BA86037E455}">
  <ds:schemaRefs>
    <ds:schemaRef ds:uri="ESRI.ArcGIS.Mapping.OfficeIntegration.PowerPointInfo"/>
  </ds:schemaRefs>
</ds:datastoreItem>
</file>

<file path=customXml/itemProps124.xml><?xml version="1.0" encoding="utf-8"?>
<ds:datastoreItem xmlns:ds="http://schemas.openxmlformats.org/officeDocument/2006/customXml" ds:itemID="{31A858B6-0E08-4792-8F1E-2CF234211E66}">
  <ds:schemaRefs>
    <ds:schemaRef ds:uri="ESRI.ArcGIS.Mapping.OfficeIntegration.PowerPointInfo"/>
  </ds:schemaRefs>
</ds:datastoreItem>
</file>

<file path=customXml/itemProps125.xml><?xml version="1.0" encoding="utf-8"?>
<ds:datastoreItem xmlns:ds="http://schemas.openxmlformats.org/officeDocument/2006/customXml" ds:itemID="{487E7A7F-7877-460A-993D-CB0D92B4C836}">
  <ds:schemaRefs>
    <ds:schemaRef ds:uri="ESRI.ArcGIS.Mapping.OfficeIntegration.PowerPointInfo"/>
  </ds:schemaRefs>
</ds:datastoreItem>
</file>

<file path=customXml/itemProps126.xml><?xml version="1.0" encoding="utf-8"?>
<ds:datastoreItem xmlns:ds="http://schemas.openxmlformats.org/officeDocument/2006/customXml" ds:itemID="{5D150A03-B45E-469B-AF63-181267592FDA}">
  <ds:schemaRefs>
    <ds:schemaRef ds:uri="ESRI.ArcGIS.Mapping.OfficeIntegration.PowerPointInfo"/>
  </ds:schemaRefs>
</ds:datastoreItem>
</file>

<file path=customXml/itemProps127.xml><?xml version="1.0" encoding="utf-8"?>
<ds:datastoreItem xmlns:ds="http://schemas.openxmlformats.org/officeDocument/2006/customXml" ds:itemID="{4908F7BE-74F5-4EA5-8D2C-42752C5122AD}">
  <ds:schemaRefs>
    <ds:schemaRef ds:uri="ESRI.ArcGIS.Mapping.OfficeIntegration.PowerPointInfo"/>
  </ds:schemaRefs>
</ds:datastoreItem>
</file>

<file path=customXml/itemProps128.xml><?xml version="1.0" encoding="utf-8"?>
<ds:datastoreItem xmlns:ds="http://schemas.openxmlformats.org/officeDocument/2006/customXml" ds:itemID="{B6CBA7EE-E329-4CC7-AC7F-7CCB65ED8A87}">
  <ds:schemaRefs>
    <ds:schemaRef ds:uri="ESRI.ArcGIS.Mapping.OfficeIntegration.PowerPointInfo"/>
  </ds:schemaRefs>
</ds:datastoreItem>
</file>

<file path=customXml/itemProps129.xml><?xml version="1.0" encoding="utf-8"?>
<ds:datastoreItem xmlns:ds="http://schemas.openxmlformats.org/officeDocument/2006/customXml" ds:itemID="{F8FB1878-9518-48DD-A675-34A41D046354}">
  <ds:schemaRefs>
    <ds:schemaRef ds:uri="ESRI.ArcGIS.Mapping.OfficeIntegration.PowerPointInfo"/>
  </ds:schemaRefs>
</ds:datastoreItem>
</file>

<file path=customXml/itemProps13.xml><?xml version="1.0" encoding="utf-8"?>
<ds:datastoreItem xmlns:ds="http://schemas.openxmlformats.org/officeDocument/2006/customXml" ds:itemID="{EAF9AD0F-88B6-4AC3-8F74-AC04EE63E089}">
  <ds:schemaRefs>
    <ds:schemaRef ds:uri="ESRI.ArcGIS.Mapping.OfficeIntegration.PowerPointInfo"/>
  </ds:schemaRefs>
</ds:datastoreItem>
</file>

<file path=customXml/itemProps130.xml><?xml version="1.0" encoding="utf-8"?>
<ds:datastoreItem xmlns:ds="http://schemas.openxmlformats.org/officeDocument/2006/customXml" ds:itemID="{23A7CF48-5B4C-4E22-9AE2-EFCC1B7EEF1D}">
  <ds:schemaRefs>
    <ds:schemaRef ds:uri="ESRI.ArcGIS.Mapping.OfficeIntegration.PowerPointInfo"/>
  </ds:schemaRefs>
</ds:datastoreItem>
</file>

<file path=customXml/itemProps131.xml><?xml version="1.0" encoding="utf-8"?>
<ds:datastoreItem xmlns:ds="http://schemas.openxmlformats.org/officeDocument/2006/customXml" ds:itemID="{7AA8605A-CE3A-4596-AF1F-0FD1C40E584C}">
  <ds:schemaRefs>
    <ds:schemaRef ds:uri="ESRI.ArcGIS.Mapping.OfficeIntegration.PowerPointInfo"/>
  </ds:schemaRefs>
</ds:datastoreItem>
</file>

<file path=customXml/itemProps132.xml><?xml version="1.0" encoding="utf-8"?>
<ds:datastoreItem xmlns:ds="http://schemas.openxmlformats.org/officeDocument/2006/customXml" ds:itemID="{781D555B-0AB5-48A1-BD07-B094D93FFA8E}">
  <ds:schemaRefs>
    <ds:schemaRef ds:uri="ESRI.ArcGIS.Mapping.OfficeIntegration.PowerPointInfo"/>
  </ds:schemaRefs>
</ds:datastoreItem>
</file>

<file path=customXml/itemProps133.xml><?xml version="1.0" encoding="utf-8"?>
<ds:datastoreItem xmlns:ds="http://schemas.openxmlformats.org/officeDocument/2006/customXml" ds:itemID="{3742875A-87B6-463B-AEF3-991F9CD8D277}">
  <ds:schemaRefs>
    <ds:schemaRef ds:uri="ESRI.ArcGIS.Mapping.OfficeIntegration.PowerPointInfo"/>
  </ds:schemaRefs>
</ds:datastoreItem>
</file>

<file path=customXml/itemProps134.xml><?xml version="1.0" encoding="utf-8"?>
<ds:datastoreItem xmlns:ds="http://schemas.openxmlformats.org/officeDocument/2006/customXml" ds:itemID="{95B45318-B18F-42E2-BBD2-933C99DC90D1}">
  <ds:schemaRefs>
    <ds:schemaRef ds:uri="ESRI.ArcGIS.Mapping.OfficeIntegration.PowerPointInfo"/>
  </ds:schemaRefs>
</ds:datastoreItem>
</file>

<file path=customXml/itemProps135.xml><?xml version="1.0" encoding="utf-8"?>
<ds:datastoreItem xmlns:ds="http://schemas.openxmlformats.org/officeDocument/2006/customXml" ds:itemID="{1F1820CD-FB5E-48B0-80BA-D384E97E98CA}">
  <ds:schemaRefs>
    <ds:schemaRef ds:uri="ESRI.ArcGIS.Mapping.OfficeIntegration.PowerPointInfo"/>
  </ds:schemaRefs>
</ds:datastoreItem>
</file>

<file path=customXml/itemProps136.xml><?xml version="1.0" encoding="utf-8"?>
<ds:datastoreItem xmlns:ds="http://schemas.openxmlformats.org/officeDocument/2006/customXml" ds:itemID="{829FF98F-51DD-41AC-ADA4-436163659E00}">
  <ds:schemaRefs>
    <ds:schemaRef ds:uri="ESRI.ArcGIS.Mapping.OfficeIntegration.PowerPointInfo"/>
  </ds:schemaRefs>
</ds:datastoreItem>
</file>

<file path=customXml/itemProps137.xml><?xml version="1.0" encoding="utf-8"?>
<ds:datastoreItem xmlns:ds="http://schemas.openxmlformats.org/officeDocument/2006/customXml" ds:itemID="{407C43F0-AB84-47C7-9A1E-47238F0668AD}">
  <ds:schemaRefs>
    <ds:schemaRef ds:uri="ESRI.ArcGIS.Mapping.OfficeIntegration.PowerPointInfo"/>
  </ds:schemaRefs>
</ds:datastoreItem>
</file>

<file path=customXml/itemProps138.xml><?xml version="1.0" encoding="utf-8"?>
<ds:datastoreItem xmlns:ds="http://schemas.openxmlformats.org/officeDocument/2006/customXml" ds:itemID="{7FA64677-0C94-4863-88F8-3857D643DDC4}">
  <ds:schemaRefs>
    <ds:schemaRef ds:uri="ESRI.ArcGIS.Mapping.OfficeIntegration.PowerPointInfo"/>
  </ds:schemaRefs>
</ds:datastoreItem>
</file>

<file path=customXml/itemProps139.xml><?xml version="1.0" encoding="utf-8"?>
<ds:datastoreItem xmlns:ds="http://schemas.openxmlformats.org/officeDocument/2006/customXml" ds:itemID="{F21719FB-8CCB-4EE9-8770-1CA0B0932666}">
  <ds:schemaRefs>
    <ds:schemaRef ds:uri="ESRI.ArcGIS.Mapping.OfficeIntegration.PowerPointInfo"/>
  </ds:schemaRefs>
</ds:datastoreItem>
</file>

<file path=customXml/itemProps14.xml><?xml version="1.0" encoding="utf-8"?>
<ds:datastoreItem xmlns:ds="http://schemas.openxmlformats.org/officeDocument/2006/customXml" ds:itemID="{C5184845-56F8-4CB8-8A47-D4AFC1B8C9F5}">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33f6e40-44a5-40d8-b78d-3bcf4b03916b"/>
    <ds:schemaRef ds:uri="http://schemas.microsoft.com/sharepoint/v3/fields"/>
    <ds:schemaRef ds:uri="http://purl.org/dc/elements/1.1/"/>
    <ds:schemaRef ds:uri="http://schemas.microsoft.com/office/2006/metadata/properties"/>
    <ds:schemaRef ds:uri="http://schemas.microsoft.com/sharepoint.v3"/>
    <ds:schemaRef ds:uri="4ffa91fb-a0ff-4ac5-b2db-65c790d184a4"/>
    <ds:schemaRef ds:uri="http://www.w3.org/XML/1998/namespace"/>
    <ds:schemaRef ds:uri="http://purl.org/dc/dcmitype/"/>
  </ds:schemaRefs>
</ds:datastoreItem>
</file>

<file path=customXml/itemProps140.xml><?xml version="1.0" encoding="utf-8"?>
<ds:datastoreItem xmlns:ds="http://schemas.openxmlformats.org/officeDocument/2006/customXml" ds:itemID="{BB1CCB74-2291-4B27-9CD5-9CB85C4DB84D}">
  <ds:schemaRefs>
    <ds:schemaRef ds:uri="ESRI.ArcGIS.Mapping.OfficeIntegration.PowerPointInfo"/>
  </ds:schemaRefs>
</ds:datastoreItem>
</file>

<file path=customXml/itemProps141.xml><?xml version="1.0" encoding="utf-8"?>
<ds:datastoreItem xmlns:ds="http://schemas.openxmlformats.org/officeDocument/2006/customXml" ds:itemID="{97FD9D67-EC97-4B81-B8E5-792B2642FA5F}">
  <ds:schemaRefs>
    <ds:schemaRef ds:uri="ESRI.ArcGIS.Mapping.OfficeIntegration.PowerPointInfo"/>
  </ds:schemaRefs>
</ds:datastoreItem>
</file>

<file path=customXml/itemProps142.xml><?xml version="1.0" encoding="utf-8"?>
<ds:datastoreItem xmlns:ds="http://schemas.openxmlformats.org/officeDocument/2006/customXml" ds:itemID="{4DC85117-7BB0-43DA-9F30-41A1749078B3}">
  <ds:schemaRefs>
    <ds:schemaRef ds:uri="ESRI.ArcGIS.Mapping.OfficeIntegration.PowerPointInfo"/>
  </ds:schemaRefs>
</ds:datastoreItem>
</file>

<file path=customXml/itemProps143.xml><?xml version="1.0" encoding="utf-8"?>
<ds:datastoreItem xmlns:ds="http://schemas.openxmlformats.org/officeDocument/2006/customXml" ds:itemID="{0668A094-B45A-481B-B240-102EE19714F2}">
  <ds:schemaRefs>
    <ds:schemaRef ds:uri="ESRI.ArcGIS.Mapping.OfficeIntegration.PowerPointInfo"/>
  </ds:schemaRefs>
</ds:datastoreItem>
</file>

<file path=customXml/itemProps144.xml><?xml version="1.0" encoding="utf-8"?>
<ds:datastoreItem xmlns:ds="http://schemas.openxmlformats.org/officeDocument/2006/customXml" ds:itemID="{DD5B80EC-01E0-420A-927C-3CE9F6F20517}">
  <ds:schemaRefs>
    <ds:schemaRef ds:uri="ESRI.ArcGIS.Mapping.OfficeIntegration.PowerPointInfo"/>
  </ds:schemaRefs>
</ds:datastoreItem>
</file>

<file path=customXml/itemProps145.xml><?xml version="1.0" encoding="utf-8"?>
<ds:datastoreItem xmlns:ds="http://schemas.openxmlformats.org/officeDocument/2006/customXml" ds:itemID="{A5E41CBF-0A2C-4B6F-B398-9AE920833851}">
  <ds:schemaRefs>
    <ds:schemaRef ds:uri="ESRI.ArcGIS.Mapping.OfficeIntegration.PowerPointInfo"/>
  </ds:schemaRefs>
</ds:datastoreItem>
</file>

<file path=customXml/itemProps146.xml><?xml version="1.0" encoding="utf-8"?>
<ds:datastoreItem xmlns:ds="http://schemas.openxmlformats.org/officeDocument/2006/customXml" ds:itemID="{080A3016-0349-414E-B4F9-A48E6D9A4577}">
  <ds:schemaRefs>
    <ds:schemaRef ds:uri="ESRI.ArcGIS.Mapping.OfficeIntegration.PowerPointInfo"/>
  </ds:schemaRefs>
</ds:datastoreItem>
</file>

<file path=customXml/itemProps147.xml><?xml version="1.0" encoding="utf-8"?>
<ds:datastoreItem xmlns:ds="http://schemas.openxmlformats.org/officeDocument/2006/customXml" ds:itemID="{4036C338-9868-43F7-AFAD-78A24B0F7202}">
  <ds:schemaRefs>
    <ds:schemaRef ds:uri="ESRI.ArcGIS.Mapping.OfficeIntegration.PowerPointInfo"/>
  </ds:schemaRefs>
</ds:datastoreItem>
</file>

<file path=customXml/itemProps148.xml><?xml version="1.0" encoding="utf-8"?>
<ds:datastoreItem xmlns:ds="http://schemas.openxmlformats.org/officeDocument/2006/customXml" ds:itemID="{C571580E-9B7D-43D7-B1B3-9B6A8D400E7E}">
  <ds:schemaRefs>
    <ds:schemaRef ds:uri="ESRI.ArcGIS.Mapping.OfficeIntegration.PowerPointInfo"/>
  </ds:schemaRefs>
</ds:datastoreItem>
</file>

<file path=customXml/itemProps149.xml><?xml version="1.0" encoding="utf-8"?>
<ds:datastoreItem xmlns:ds="http://schemas.openxmlformats.org/officeDocument/2006/customXml" ds:itemID="{B02CEC8F-1364-4B10-A5FD-E5254C15FEB3}">
  <ds:schemaRefs>
    <ds:schemaRef ds:uri="ESRI.ArcGIS.Mapping.OfficeIntegration.PowerPointInfo"/>
  </ds:schemaRefs>
</ds:datastoreItem>
</file>

<file path=customXml/itemProps15.xml><?xml version="1.0" encoding="utf-8"?>
<ds:datastoreItem xmlns:ds="http://schemas.openxmlformats.org/officeDocument/2006/customXml" ds:itemID="{6D9655AD-A885-4AA3-BF60-C09181ABEDD0}">
  <ds:schemaRefs>
    <ds:schemaRef ds:uri="ESRI.ArcGIS.Mapping.OfficeIntegration.PowerPointInfo"/>
  </ds:schemaRefs>
</ds:datastoreItem>
</file>

<file path=customXml/itemProps150.xml><?xml version="1.0" encoding="utf-8"?>
<ds:datastoreItem xmlns:ds="http://schemas.openxmlformats.org/officeDocument/2006/customXml" ds:itemID="{088E1D53-66FC-4E75-9CE8-6D352CFFE5EE}">
  <ds:schemaRefs>
    <ds:schemaRef ds:uri="ESRI.ArcGIS.Mapping.OfficeIntegration.PowerPointInfo"/>
  </ds:schemaRefs>
</ds:datastoreItem>
</file>

<file path=customXml/itemProps151.xml><?xml version="1.0" encoding="utf-8"?>
<ds:datastoreItem xmlns:ds="http://schemas.openxmlformats.org/officeDocument/2006/customXml" ds:itemID="{F0679813-1881-475D-846C-F9307CB1B12B}">
  <ds:schemaRefs>
    <ds:schemaRef ds:uri="ESRI.ArcGIS.Mapping.OfficeIntegration.PowerPointInfo"/>
  </ds:schemaRefs>
</ds:datastoreItem>
</file>

<file path=customXml/itemProps152.xml><?xml version="1.0" encoding="utf-8"?>
<ds:datastoreItem xmlns:ds="http://schemas.openxmlformats.org/officeDocument/2006/customXml" ds:itemID="{24A4DB48-A1A8-4961-9B27-0CB51BDCA1FB}">
  <ds:schemaRefs>
    <ds:schemaRef ds:uri="ESRI.ArcGIS.Mapping.OfficeIntegration.PowerPointInfo"/>
  </ds:schemaRefs>
</ds:datastoreItem>
</file>

<file path=customXml/itemProps153.xml><?xml version="1.0" encoding="utf-8"?>
<ds:datastoreItem xmlns:ds="http://schemas.openxmlformats.org/officeDocument/2006/customXml" ds:itemID="{81573A83-BD26-4C53-B8E0-DC79DB3FDD82}">
  <ds:schemaRefs>
    <ds:schemaRef ds:uri="ESRI.ArcGIS.Mapping.OfficeIntegration.PowerPointInfo"/>
  </ds:schemaRefs>
</ds:datastoreItem>
</file>

<file path=customXml/itemProps154.xml><?xml version="1.0" encoding="utf-8"?>
<ds:datastoreItem xmlns:ds="http://schemas.openxmlformats.org/officeDocument/2006/customXml" ds:itemID="{5208B281-7E44-4EA9-8CFC-145466CDFADD}">
  <ds:schemaRefs>
    <ds:schemaRef ds:uri="ESRI.ArcGIS.Mapping.OfficeIntegration.PowerPointInfo"/>
  </ds:schemaRefs>
</ds:datastoreItem>
</file>

<file path=customXml/itemProps155.xml><?xml version="1.0" encoding="utf-8"?>
<ds:datastoreItem xmlns:ds="http://schemas.openxmlformats.org/officeDocument/2006/customXml" ds:itemID="{78BA53B1-341A-4A1B-9166-DC9F994F4F44}">
  <ds:schemaRefs>
    <ds:schemaRef ds:uri="ESRI.ArcGIS.Mapping.OfficeIntegration.PowerPointInfo"/>
  </ds:schemaRefs>
</ds:datastoreItem>
</file>

<file path=customXml/itemProps156.xml><?xml version="1.0" encoding="utf-8"?>
<ds:datastoreItem xmlns:ds="http://schemas.openxmlformats.org/officeDocument/2006/customXml" ds:itemID="{08A0165D-E832-4AD1-B2C3-B80230164934}">
  <ds:schemaRefs>
    <ds:schemaRef ds:uri="ESRI.ArcGIS.Mapping.OfficeIntegration.PowerPointInfo"/>
  </ds:schemaRefs>
</ds:datastoreItem>
</file>

<file path=customXml/itemProps157.xml><?xml version="1.0" encoding="utf-8"?>
<ds:datastoreItem xmlns:ds="http://schemas.openxmlformats.org/officeDocument/2006/customXml" ds:itemID="{AB72E203-410A-4004-90E8-5B9374488A42}">
  <ds:schemaRefs>
    <ds:schemaRef ds:uri="ESRI.ArcGIS.Mapping.OfficeIntegration.PowerPointInfo"/>
  </ds:schemaRefs>
</ds:datastoreItem>
</file>

<file path=customXml/itemProps158.xml><?xml version="1.0" encoding="utf-8"?>
<ds:datastoreItem xmlns:ds="http://schemas.openxmlformats.org/officeDocument/2006/customXml" ds:itemID="{AF9DAECC-20C9-49F5-BFA2-C88D7653E706}">
  <ds:schemaRefs>
    <ds:schemaRef ds:uri="ESRI.ArcGIS.Mapping.OfficeIntegration.PowerPointInfo"/>
  </ds:schemaRefs>
</ds:datastoreItem>
</file>

<file path=customXml/itemProps159.xml><?xml version="1.0" encoding="utf-8"?>
<ds:datastoreItem xmlns:ds="http://schemas.openxmlformats.org/officeDocument/2006/customXml" ds:itemID="{CFF24B9B-A91F-4EBD-B4C2-397CEAE1651E}">
  <ds:schemaRefs>
    <ds:schemaRef ds:uri="ESRI.ArcGIS.Mapping.OfficeIntegration.PowerPointInfo"/>
  </ds:schemaRefs>
</ds:datastoreItem>
</file>

<file path=customXml/itemProps16.xml><?xml version="1.0" encoding="utf-8"?>
<ds:datastoreItem xmlns:ds="http://schemas.openxmlformats.org/officeDocument/2006/customXml" ds:itemID="{F4B250F8-BDC8-41B5-880A-C7EAB41C2F42}">
  <ds:schemaRefs>
    <ds:schemaRef ds:uri="ESRI.ArcGIS.Mapping.OfficeIntegration.PowerPointInfo"/>
  </ds:schemaRefs>
</ds:datastoreItem>
</file>

<file path=customXml/itemProps160.xml><?xml version="1.0" encoding="utf-8"?>
<ds:datastoreItem xmlns:ds="http://schemas.openxmlformats.org/officeDocument/2006/customXml" ds:itemID="{B009BA1A-5F87-4AE6-9C4B-DD8F02DF2084}">
  <ds:schemaRefs>
    <ds:schemaRef ds:uri="ESRI.ArcGIS.Mapping.OfficeIntegration.PowerPointInfo"/>
  </ds:schemaRefs>
</ds:datastoreItem>
</file>

<file path=customXml/itemProps161.xml><?xml version="1.0" encoding="utf-8"?>
<ds:datastoreItem xmlns:ds="http://schemas.openxmlformats.org/officeDocument/2006/customXml" ds:itemID="{7AA66013-B899-439D-8517-C32D54F5D14A}">
  <ds:schemaRefs>
    <ds:schemaRef ds:uri="ESRI.ArcGIS.Mapping.OfficeIntegration.PowerPointInfo"/>
  </ds:schemaRefs>
</ds:datastoreItem>
</file>

<file path=customXml/itemProps162.xml><?xml version="1.0" encoding="utf-8"?>
<ds:datastoreItem xmlns:ds="http://schemas.openxmlformats.org/officeDocument/2006/customXml" ds:itemID="{B21A194A-E07B-4626-A6CB-4E4C5032CBE0}">
  <ds:schemaRefs>
    <ds:schemaRef ds:uri="ESRI.ArcGIS.Mapping.OfficeIntegration.PowerPointInfo"/>
  </ds:schemaRefs>
</ds:datastoreItem>
</file>

<file path=customXml/itemProps163.xml><?xml version="1.0" encoding="utf-8"?>
<ds:datastoreItem xmlns:ds="http://schemas.openxmlformats.org/officeDocument/2006/customXml" ds:itemID="{B1B147C7-28B6-4B43-A493-2E0EE57615E8}">
  <ds:schemaRefs>
    <ds:schemaRef ds:uri="ESRI.ArcGIS.Mapping.OfficeIntegration.PowerPointInfo"/>
  </ds:schemaRefs>
</ds:datastoreItem>
</file>

<file path=customXml/itemProps164.xml><?xml version="1.0" encoding="utf-8"?>
<ds:datastoreItem xmlns:ds="http://schemas.openxmlformats.org/officeDocument/2006/customXml" ds:itemID="{852119E0-9638-4115-924F-7618C7697133}">
  <ds:schemaRefs>
    <ds:schemaRef ds:uri="ESRI.ArcGIS.Mapping.OfficeIntegration.PowerPointInfo"/>
  </ds:schemaRefs>
</ds:datastoreItem>
</file>

<file path=customXml/itemProps165.xml><?xml version="1.0" encoding="utf-8"?>
<ds:datastoreItem xmlns:ds="http://schemas.openxmlformats.org/officeDocument/2006/customXml" ds:itemID="{88F871BB-47C0-4EB4-8E56-A1E8CF47E3ED}">
  <ds:schemaRefs>
    <ds:schemaRef ds:uri="ESRI.ArcGIS.Mapping.OfficeIntegration.PowerPointInfo"/>
  </ds:schemaRefs>
</ds:datastoreItem>
</file>

<file path=customXml/itemProps166.xml><?xml version="1.0" encoding="utf-8"?>
<ds:datastoreItem xmlns:ds="http://schemas.openxmlformats.org/officeDocument/2006/customXml" ds:itemID="{7730A010-2FED-4604-81C6-F1FAB9DC8638}">
  <ds:schemaRefs>
    <ds:schemaRef ds:uri="ESRI.ArcGIS.Mapping.OfficeIntegration.PowerPointInfo"/>
  </ds:schemaRefs>
</ds:datastoreItem>
</file>

<file path=customXml/itemProps167.xml><?xml version="1.0" encoding="utf-8"?>
<ds:datastoreItem xmlns:ds="http://schemas.openxmlformats.org/officeDocument/2006/customXml" ds:itemID="{CD94BD34-3A95-4280-9B14-9FAE0D27D1A9}">
  <ds:schemaRefs>
    <ds:schemaRef ds:uri="ESRI.ArcGIS.Mapping.OfficeIntegration.PowerPointInfo"/>
  </ds:schemaRefs>
</ds:datastoreItem>
</file>

<file path=customXml/itemProps168.xml><?xml version="1.0" encoding="utf-8"?>
<ds:datastoreItem xmlns:ds="http://schemas.openxmlformats.org/officeDocument/2006/customXml" ds:itemID="{66211C12-4A9C-4829-8D69-8EE8A8CA52F7}">
  <ds:schemaRefs>
    <ds:schemaRef ds:uri="ESRI.ArcGIS.Mapping.OfficeIntegration.PowerPointInfo"/>
  </ds:schemaRefs>
</ds:datastoreItem>
</file>

<file path=customXml/itemProps169.xml><?xml version="1.0" encoding="utf-8"?>
<ds:datastoreItem xmlns:ds="http://schemas.openxmlformats.org/officeDocument/2006/customXml" ds:itemID="{3071DFC0-7450-4EA0-ACA9-867611B441C9}">
  <ds:schemaRefs>
    <ds:schemaRef ds:uri="ESRI.ArcGIS.Mapping.OfficeIntegration.PowerPointInfo"/>
  </ds:schemaRefs>
</ds:datastoreItem>
</file>

<file path=customXml/itemProps17.xml><?xml version="1.0" encoding="utf-8"?>
<ds:datastoreItem xmlns:ds="http://schemas.openxmlformats.org/officeDocument/2006/customXml" ds:itemID="{35760368-F924-4251-8738-6B44B35F98E6}">
  <ds:schemaRefs>
    <ds:schemaRef ds:uri="ESRI.ArcGIS.Mapping.OfficeIntegration.PowerPointInfo"/>
  </ds:schemaRefs>
</ds:datastoreItem>
</file>

<file path=customXml/itemProps170.xml><?xml version="1.0" encoding="utf-8"?>
<ds:datastoreItem xmlns:ds="http://schemas.openxmlformats.org/officeDocument/2006/customXml" ds:itemID="{563DBBBE-6F56-445C-9746-197F21A03D05}">
  <ds:schemaRefs>
    <ds:schemaRef ds:uri="ESRI.ArcGIS.Mapping.OfficeIntegration.PowerPointInfo"/>
  </ds:schemaRefs>
</ds:datastoreItem>
</file>

<file path=customXml/itemProps171.xml><?xml version="1.0" encoding="utf-8"?>
<ds:datastoreItem xmlns:ds="http://schemas.openxmlformats.org/officeDocument/2006/customXml" ds:itemID="{0BB019D6-FC0A-4DBD-A4F9-D6E7B587534D}">
  <ds:schemaRefs>
    <ds:schemaRef ds:uri="ESRI.ArcGIS.Mapping.OfficeIntegration.PowerPointInfo"/>
  </ds:schemaRefs>
</ds:datastoreItem>
</file>

<file path=customXml/itemProps172.xml><?xml version="1.0" encoding="utf-8"?>
<ds:datastoreItem xmlns:ds="http://schemas.openxmlformats.org/officeDocument/2006/customXml" ds:itemID="{F7C66C28-0E42-4F7F-9A31-196A901B6760}">
  <ds:schemaRefs>
    <ds:schemaRef ds:uri="ESRI.ArcGIS.Mapping.OfficeIntegration.PowerPointInfo"/>
  </ds:schemaRefs>
</ds:datastoreItem>
</file>

<file path=customXml/itemProps173.xml><?xml version="1.0" encoding="utf-8"?>
<ds:datastoreItem xmlns:ds="http://schemas.openxmlformats.org/officeDocument/2006/customXml" ds:itemID="{529B296C-BBC0-4D0F-938C-4C67DCE93545}">
  <ds:schemaRefs>
    <ds:schemaRef ds:uri="ESRI.ArcGIS.Mapping.OfficeIntegration.PowerPointInfo"/>
  </ds:schemaRefs>
</ds:datastoreItem>
</file>

<file path=customXml/itemProps174.xml><?xml version="1.0" encoding="utf-8"?>
<ds:datastoreItem xmlns:ds="http://schemas.openxmlformats.org/officeDocument/2006/customXml" ds:itemID="{CD0A346A-A6B8-4624-8456-F5B65A46CEB4}">
  <ds:schemaRefs>
    <ds:schemaRef ds:uri="ESRI.ArcGIS.Mapping.OfficeIntegration.PowerPointInfo"/>
  </ds:schemaRefs>
</ds:datastoreItem>
</file>

<file path=customXml/itemProps175.xml><?xml version="1.0" encoding="utf-8"?>
<ds:datastoreItem xmlns:ds="http://schemas.openxmlformats.org/officeDocument/2006/customXml" ds:itemID="{A10FAEDB-E03F-4CF7-9F03-0C760B1DDAD6}">
  <ds:schemaRefs>
    <ds:schemaRef ds:uri="ESRI.ArcGIS.Mapping.OfficeIntegration.PowerPointInfo"/>
  </ds:schemaRefs>
</ds:datastoreItem>
</file>

<file path=customXml/itemProps176.xml><?xml version="1.0" encoding="utf-8"?>
<ds:datastoreItem xmlns:ds="http://schemas.openxmlformats.org/officeDocument/2006/customXml" ds:itemID="{D80209E4-C8AC-4F05-82B6-8ED044A4199F}">
  <ds:schemaRefs>
    <ds:schemaRef ds:uri="ESRI.ArcGIS.Mapping.OfficeIntegration.PowerPointInfo"/>
  </ds:schemaRefs>
</ds:datastoreItem>
</file>

<file path=customXml/itemProps177.xml><?xml version="1.0" encoding="utf-8"?>
<ds:datastoreItem xmlns:ds="http://schemas.openxmlformats.org/officeDocument/2006/customXml" ds:itemID="{22501879-DF2C-4668-84BC-B028BCF29D45}">
  <ds:schemaRefs>
    <ds:schemaRef ds:uri="ESRI.ArcGIS.Mapping.OfficeIntegration.PowerPointInfo"/>
  </ds:schemaRefs>
</ds:datastoreItem>
</file>

<file path=customXml/itemProps178.xml><?xml version="1.0" encoding="utf-8"?>
<ds:datastoreItem xmlns:ds="http://schemas.openxmlformats.org/officeDocument/2006/customXml" ds:itemID="{9E54EA9D-B7CF-4470-8F90-EF470B8819A6}">
  <ds:schemaRefs>
    <ds:schemaRef ds:uri="ESRI.ArcGIS.Mapping.OfficeIntegration.PowerPointInfo"/>
  </ds:schemaRefs>
</ds:datastoreItem>
</file>

<file path=customXml/itemProps179.xml><?xml version="1.0" encoding="utf-8"?>
<ds:datastoreItem xmlns:ds="http://schemas.openxmlformats.org/officeDocument/2006/customXml" ds:itemID="{7B480816-17DF-49D5-AE43-DAFA7E9C8D82}">
  <ds:schemaRefs>
    <ds:schemaRef ds:uri="ESRI.ArcGIS.Mapping.OfficeIntegration.PowerPointInfo"/>
  </ds:schemaRefs>
</ds:datastoreItem>
</file>

<file path=customXml/itemProps18.xml><?xml version="1.0" encoding="utf-8"?>
<ds:datastoreItem xmlns:ds="http://schemas.openxmlformats.org/officeDocument/2006/customXml" ds:itemID="{0BECEC44-69D5-424E-A4DC-1D9AAEF1753A}">
  <ds:schemaRefs>
    <ds:schemaRef ds:uri="ESRI.ArcGIS.Mapping.OfficeIntegration.PowerPointInfo"/>
  </ds:schemaRefs>
</ds:datastoreItem>
</file>

<file path=customXml/itemProps180.xml><?xml version="1.0" encoding="utf-8"?>
<ds:datastoreItem xmlns:ds="http://schemas.openxmlformats.org/officeDocument/2006/customXml" ds:itemID="{7234190B-1506-43EF-9E15-772207F05A8C}">
  <ds:schemaRefs>
    <ds:schemaRef ds:uri="ESRI.ArcGIS.Mapping.OfficeIntegration.PowerPointInfo"/>
  </ds:schemaRefs>
</ds:datastoreItem>
</file>

<file path=customXml/itemProps181.xml><?xml version="1.0" encoding="utf-8"?>
<ds:datastoreItem xmlns:ds="http://schemas.openxmlformats.org/officeDocument/2006/customXml" ds:itemID="{51B99660-F1E0-4A81-9DC8-CCE549DFEB1B}">
  <ds:schemaRefs>
    <ds:schemaRef ds:uri="ESRI.ArcGIS.Mapping.OfficeIntegration.PowerPointInfo"/>
  </ds:schemaRefs>
</ds:datastoreItem>
</file>

<file path=customXml/itemProps182.xml><?xml version="1.0" encoding="utf-8"?>
<ds:datastoreItem xmlns:ds="http://schemas.openxmlformats.org/officeDocument/2006/customXml" ds:itemID="{AF76805D-769B-4717-94FA-3B84C92EED2E}">
  <ds:schemaRefs>
    <ds:schemaRef ds:uri="ESRI.ArcGIS.Mapping.OfficeIntegration.PowerPointInfo"/>
  </ds:schemaRefs>
</ds:datastoreItem>
</file>

<file path=customXml/itemProps183.xml><?xml version="1.0" encoding="utf-8"?>
<ds:datastoreItem xmlns:ds="http://schemas.openxmlformats.org/officeDocument/2006/customXml" ds:itemID="{7EDE52D6-D238-4BD4-B99D-ED0EB9B12B58}">
  <ds:schemaRefs>
    <ds:schemaRef ds:uri="ESRI.ArcGIS.Mapping.OfficeIntegration.PowerPointInfo"/>
  </ds:schemaRefs>
</ds:datastoreItem>
</file>

<file path=customXml/itemProps184.xml><?xml version="1.0" encoding="utf-8"?>
<ds:datastoreItem xmlns:ds="http://schemas.openxmlformats.org/officeDocument/2006/customXml" ds:itemID="{14DDAA1D-BF9C-4D81-A06C-1BD54A8C8B2D}">
  <ds:schemaRefs>
    <ds:schemaRef ds:uri="http://schemas.microsoft.com/sharepoint/v3/contenttype/forms"/>
  </ds:schemaRefs>
</ds:datastoreItem>
</file>

<file path=customXml/itemProps185.xml><?xml version="1.0" encoding="utf-8"?>
<ds:datastoreItem xmlns:ds="http://schemas.openxmlformats.org/officeDocument/2006/customXml" ds:itemID="{A4226564-D668-4E18-8F6E-5E679E41228B}">
  <ds:schemaRefs>
    <ds:schemaRef ds:uri="ESRI.ArcGIS.Mapping.OfficeIntegration.PowerPointInfo"/>
  </ds:schemaRefs>
</ds:datastoreItem>
</file>

<file path=customXml/itemProps186.xml><?xml version="1.0" encoding="utf-8"?>
<ds:datastoreItem xmlns:ds="http://schemas.openxmlformats.org/officeDocument/2006/customXml" ds:itemID="{12DE0599-6F21-4347-BF03-DB4C5E19BCBA}">
  <ds:schemaRefs>
    <ds:schemaRef ds:uri="ESRI.ArcGIS.Mapping.OfficeIntegration.PowerPointInfo"/>
  </ds:schemaRefs>
</ds:datastoreItem>
</file>

<file path=customXml/itemProps187.xml><?xml version="1.0" encoding="utf-8"?>
<ds:datastoreItem xmlns:ds="http://schemas.openxmlformats.org/officeDocument/2006/customXml" ds:itemID="{14F22ADC-98D8-45D6-9636-06E6A0F20940}">
  <ds:schemaRefs>
    <ds:schemaRef ds:uri="ESRI.ArcGIS.Mapping.OfficeIntegration.PowerPointInfo"/>
  </ds:schemaRefs>
</ds:datastoreItem>
</file>

<file path=customXml/itemProps188.xml><?xml version="1.0" encoding="utf-8"?>
<ds:datastoreItem xmlns:ds="http://schemas.openxmlformats.org/officeDocument/2006/customXml" ds:itemID="{1895F9F5-128A-431F-AE88-2ADE253BFEEE}">
  <ds:schemaRefs>
    <ds:schemaRef ds:uri="ESRI.ArcGIS.Mapping.OfficeIntegration.PowerPointInfo"/>
  </ds:schemaRefs>
</ds:datastoreItem>
</file>

<file path=customXml/itemProps189.xml><?xml version="1.0" encoding="utf-8"?>
<ds:datastoreItem xmlns:ds="http://schemas.openxmlformats.org/officeDocument/2006/customXml" ds:itemID="{A35CF6D6-0359-46AB-A86C-7217C004126B}">
  <ds:schemaRefs>
    <ds:schemaRef ds:uri="ESRI.ArcGIS.Mapping.OfficeIntegration.PowerPointInfo"/>
  </ds:schemaRefs>
</ds:datastoreItem>
</file>

<file path=customXml/itemProps19.xml><?xml version="1.0" encoding="utf-8"?>
<ds:datastoreItem xmlns:ds="http://schemas.openxmlformats.org/officeDocument/2006/customXml" ds:itemID="{199973A7-EDCD-4509-B445-6BCFC62844DE}">
  <ds:schemaRefs>
    <ds:schemaRef ds:uri="ESRI.ArcGIS.Mapping.OfficeIntegration.PowerPointInfo"/>
  </ds:schemaRefs>
</ds:datastoreItem>
</file>

<file path=customXml/itemProps190.xml><?xml version="1.0" encoding="utf-8"?>
<ds:datastoreItem xmlns:ds="http://schemas.openxmlformats.org/officeDocument/2006/customXml" ds:itemID="{B65B31E5-C554-4D61-8767-FDC13E74E28E}">
  <ds:schemaRefs>
    <ds:schemaRef ds:uri="ESRI.ArcGIS.Mapping.OfficeIntegration.PowerPointInfo"/>
  </ds:schemaRefs>
</ds:datastoreItem>
</file>

<file path=customXml/itemProps191.xml><?xml version="1.0" encoding="utf-8"?>
<ds:datastoreItem xmlns:ds="http://schemas.openxmlformats.org/officeDocument/2006/customXml" ds:itemID="{9A7BE9C2-74C5-4555-A724-E9689D8C14B3}">
  <ds:schemaRefs>
    <ds:schemaRef ds:uri="ESRI.ArcGIS.Mapping.OfficeIntegration.PowerPointInfo"/>
  </ds:schemaRefs>
</ds:datastoreItem>
</file>

<file path=customXml/itemProps192.xml><?xml version="1.0" encoding="utf-8"?>
<ds:datastoreItem xmlns:ds="http://schemas.openxmlformats.org/officeDocument/2006/customXml" ds:itemID="{DE6FB886-4AA0-40C6-9BBF-77F9B9159B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633f6e40-44a5-40d8-b78d-3bcf4b0391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93.xml><?xml version="1.0" encoding="utf-8"?>
<ds:datastoreItem xmlns:ds="http://schemas.openxmlformats.org/officeDocument/2006/customXml" ds:itemID="{1DE20446-671D-4C40-8BD1-8E29D5A728EB}">
  <ds:schemaRefs>
    <ds:schemaRef ds:uri="ESRI.ArcGIS.Mapping.OfficeIntegration.PowerPointInfo"/>
  </ds:schemaRefs>
</ds:datastoreItem>
</file>

<file path=customXml/itemProps194.xml><?xml version="1.0" encoding="utf-8"?>
<ds:datastoreItem xmlns:ds="http://schemas.openxmlformats.org/officeDocument/2006/customXml" ds:itemID="{E20505CD-DC98-4D5A-BB3C-2B31E61BDAF3}">
  <ds:schemaRefs>
    <ds:schemaRef ds:uri="ESRI.ArcGIS.Mapping.OfficeIntegration.PowerPointInfo"/>
  </ds:schemaRefs>
</ds:datastoreItem>
</file>

<file path=customXml/itemProps195.xml><?xml version="1.0" encoding="utf-8"?>
<ds:datastoreItem xmlns:ds="http://schemas.openxmlformats.org/officeDocument/2006/customXml" ds:itemID="{7C91CB8B-3162-4D06-A8CC-5A39417E4433}">
  <ds:schemaRefs>
    <ds:schemaRef ds:uri="ESRI.ArcGIS.Mapping.OfficeIntegration.PowerPointInfo"/>
  </ds:schemaRefs>
</ds:datastoreItem>
</file>

<file path=customXml/itemProps196.xml><?xml version="1.0" encoding="utf-8"?>
<ds:datastoreItem xmlns:ds="http://schemas.openxmlformats.org/officeDocument/2006/customXml" ds:itemID="{D0D42B72-3C3E-4FFB-9B71-248E8ED6F577}">
  <ds:schemaRefs>
    <ds:schemaRef ds:uri="ESRI.ArcGIS.Mapping.OfficeIntegration.PowerPointInfo"/>
  </ds:schemaRefs>
</ds:datastoreItem>
</file>

<file path=customXml/itemProps197.xml><?xml version="1.0" encoding="utf-8"?>
<ds:datastoreItem xmlns:ds="http://schemas.openxmlformats.org/officeDocument/2006/customXml" ds:itemID="{BB9C7145-D650-43D3-858C-336799BF5130}">
  <ds:schemaRefs>
    <ds:schemaRef ds:uri="ESRI.ArcGIS.Mapping.OfficeIntegration.PowerPointInfo"/>
  </ds:schemaRefs>
</ds:datastoreItem>
</file>

<file path=customXml/itemProps198.xml><?xml version="1.0" encoding="utf-8"?>
<ds:datastoreItem xmlns:ds="http://schemas.openxmlformats.org/officeDocument/2006/customXml" ds:itemID="{8684518B-8441-456A-AD58-B5D29CBB8D42}">
  <ds:schemaRefs>
    <ds:schemaRef ds:uri="ESRI.ArcGIS.Mapping.OfficeIntegration.PowerPointInfo"/>
  </ds:schemaRefs>
</ds:datastoreItem>
</file>

<file path=customXml/itemProps199.xml><?xml version="1.0" encoding="utf-8"?>
<ds:datastoreItem xmlns:ds="http://schemas.openxmlformats.org/officeDocument/2006/customXml" ds:itemID="{AB08C422-1586-4A5D-BEE9-5B4EB8EC1CE8}">
  <ds:schemaRefs>
    <ds:schemaRef ds:uri="Microsoft.SharePoint.Taxonomy.ContentTypeSync"/>
  </ds:schemaRefs>
</ds:datastoreItem>
</file>

<file path=customXml/itemProps2.xml><?xml version="1.0" encoding="utf-8"?>
<ds:datastoreItem xmlns:ds="http://schemas.openxmlformats.org/officeDocument/2006/customXml" ds:itemID="{8E57E0DE-4A6E-4650-858F-7350B27D2869}">
  <ds:schemaRefs>
    <ds:schemaRef ds:uri="ESRI.ArcGIS.Mapping.OfficeIntegration.PowerPointInfo"/>
  </ds:schemaRefs>
</ds:datastoreItem>
</file>

<file path=customXml/itemProps20.xml><?xml version="1.0" encoding="utf-8"?>
<ds:datastoreItem xmlns:ds="http://schemas.openxmlformats.org/officeDocument/2006/customXml" ds:itemID="{B4F5C52B-6406-4F0E-83C7-406954033608}">
  <ds:schemaRefs>
    <ds:schemaRef ds:uri="ESRI.ArcGIS.Mapping.OfficeIntegration.PowerPointInfo"/>
  </ds:schemaRefs>
</ds:datastoreItem>
</file>

<file path=customXml/itemProps200.xml><?xml version="1.0" encoding="utf-8"?>
<ds:datastoreItem xmlns:ds="http://schemas.openxmlformats.org/officeDocument/2006/customXml" ds:itemID="{F5FFAAD3-1E42-456B-9E57-816550B096B2}">
  <ds:schemaRefs>
    <ds:schemaRef ds:uri="ESRI.ArcGIS.Mapping.OfficeIntegration.PowerPointInfo"/>
  </ds:schemaRefs>
</ds:datastoreItem>
</file>

<file path=customXml/itemProps201.xml><?xml version="1.0" encoding="utf-8"?>
<ds:datastoreItem xmlns:ds="http://schemas.openxmlformats.org/officeDocument/2006/customXml" ds:itemID="{C42886CF-1612-461C-8006-93ADCB5A6DBA}">
  <ds:schemaRefs>
    <ds:schemaRef ds:uri="ESRI.ArcGIS.Mapping.OfficeIntegration.PowerPointInfo"/>
  </ds:schemaRefs>
</ds:datastoreItem>
</file>

<file path=customXml/itemProps202.xml><?xml version="1.0" encoding="utf-8"?>
<ds:datastoreItem xmlns:ds="http://schemas.openxmlformats.org/officeDocument/2006/customXml" ds:itemID="{C5F919C7-C6EA-429C-A3C1-96D16AA1A6FF}">
  <ds:schemaRefs>
    <ds:schemaRef ds:uri="ESRI.ArcGIS.Mapping.OfficeIntegration.PowerPointInfo"/>
  </ds:schemaRefs>
</ds:datastoreItem>
</file>

<file path=customXml/itemProps203.xml><?xml version="1.0" encoding="utf-8"?>
<ds:datastoreItem xmlns:ds="http://schemas.openxmlformats.org/officeDocument/2006/customXml" ds:itemID="{057E97A2-42A8-4DFF-8862-1B973B35A933}">
  <ds:schemaRefs>
    <ds:schemaRef ds:uri="ESRI.ArcGIS.Mapping.OfficeIntegration.PowerPointInfo"/>
  </ds:schemaRefs>
</ds:datastoreItem>
</file>

<file path=customXml/itemProps204.xml><?xml version="1.0" encoding="utf-8"?>
<ds:datastoreItem xmlns:ds="http://schemas.openxmlformats.org/officeDocument/2006/customXml" ds:itemID="{96A64732-675D-4035-8AA6-8ED066C19058}">
  <ds:schemaRefs>
    <ds:schemaRef ds:uri="ESRI.ArcGIS.Mapping.OfficeIntegration.PowerPointInfo"/>
  </ds:schemaRefs>
</ds:datastoreItem>
</file>

<file path=customXml/itemProps205.xml><?xml version="1.0" encoding="utf-8"?>
<ds:datastoreItem xmlns:ds="http://schemas.openxmlformats.org/officeDocument/2006/customXml" ds:itemID="{40025373-9D08-40DA-B96E-91AF23070FE3}">
  <ds:schemaRefs>
    <ds:schemaRef ds:uri="ESRI.ArcGIS.Mapping.OfficeIntegration.PowerPointInfo"/>
  </ds:schemaRefs>
</ds:datastoreItem>
</file>

<file path=customXml/itemProps206.xml><?xml version="1.0" encoding="utf-8"?>
<ds:datastoreItem xmlns:ds="http://schemas.openxmlformats.org/officeDocument/2006/customXml" ds:itemID="{9E8D4744-648C-4ABD-BA35-1A45B7E87E4F}">
  <ds:schemaRefs>
    <ds:schemaRef ds:uri="ESRI.ArcGIS.Mapping.OfficeIntegration.PowerPointInfo"/>
  </ds:schemaRefs>
</ds:datastoreItem>
</file>

<file path=customXml/itemProps207.xml><?xml version="1.0" encoding="utf-8"?>
<ds:datastoreItem xmlns:ds="http://schemas.openxmlformats.org/officeDocument/2006/customXml" ds:itemID="{965A5082-3479-41B9-AF89-2F1BAD1F909C}">
  <ds:schemaRefs>
    <ds:schemaRef ds:uri="ESRI.ArcGIS.Mapping.OfficeIntegration.PowerPointInfo"/>
  </ds:schemaRefs>
</ds:datastoreItem>
</file>

<file path=customXml/itemProps208.xml><?xml version="1.0" encoding="utf-8"?>
<ds:datastoreItem xmlns:ds="http://schemas.openxmlformats.org/officeDocument/2006/customXml" ds:itemID="{253DFC66-EF40-40BD-BA7F-D646436C5EF3}">
  <ds:schemaRefs>
    <ds:schemaRef ds:uri="ESRI.ArcGIS.Mapping.OfficeIntegration.PowerPointInfo"/>
  </ds:schemaRefs>
</ds:datastoreItem>
</file>

<file path=customXml/itemProps209.xml><?xml version="1.0" encoding="utf-8"?>
<ds:datastoreItem xmlns:ds="http://schemas.openxmlformats.org/officeDocument/2006/customXml" ds:itemID="{68B11E91-4394-420B-BEF8-453F8E845455}">
  <ds:schemaRefs>
    <ds:schemaRef ds:uri="ESRI.ArcGIS.Mapping.OfficeIntegration.PowerPointInfo"/>
  </ds:schemaRefs>
</ds:datastoreItem>
</file>

<file path=customXml/itemProps21.xml><?xml version="1.0" encoding="utf-8"?>
<ds:datastoreItem xmlns:ds="http://schemas.openxmlformats.org/officeDocument/2006/customXml" ds:itemID="{892B02DD-8C64-40CE-BC28-BE8063BA0929}">
  <ds:schemaRefs>
    <ds:schemaRef ds:uri="ESRI.ArcGIS.Mapping.OfficeIntegration.PowerPointInfo"/>
  </ds:schemaRefs>
</ds:datastoreItem>
</file>

<file path=customXml/itemProps210.xml><?xml version="1.0" encoding="utf-8"?>
<ds:datastoreItem xmlns:ds="http://schemas.openxmlformats.org/officeDocument/2006/customXml" ds:itemID="{DF94A7D2-B026-4CB5-847A-ECEA8259F5EC}">
  <ds:schemaRefs>
    <ds:schemaRef ds:uri="ESRI.ArcGIS.Mapping.OfficeIntegration.PowerPointInfo"/>
  </ds:schemaRefs>
</ds:datastoreItem>
</file>

<file path=customXml/itemProps211.xml><?xml version="1.0" encoding="utf-8"?>
<ds:datastoreItem xmlns:ds="http://schemas.openxmlformats.org/officeDocument/2006/customXml" ds:itemID="{050A7E16-2FB7-4FB1-B22D-AB7B172861E5}">
  <ds:schemaRefs>
    <ds:schemaRef ds:uri="ESRI.ArcGIS.Mapping.OfficeIntegration.PowerPointInfo"/>
  </ds:schemaRefs>
</ds:datastoreItem>
</file>

<file path=customXml/itemProps212.xml><?xml version="1.0" encoding="utf-8"?>
<ds:datastoreItem xmlns:ds="http://schemas.openxmlformats.org/officeDocument/2006/customXml" ds:itemID="{93214D03-552A-4C01-8BFF-AFD1ADC18772}">
  <ds:schemaRefs>
    <ds:schemaRef ds:uri="ESRI.ArcGIS.Mapping.OfficeIntegration.PowerPointInfo"/>
  </ds:schemaRefs>
</ds:datastoreItem>
</file>

<file path=customXml/itemProps213.xml><?xml version="1.0" encoding="utf-8"?>
<ds:datastoreItem xmlns:ds="http://schemas.openxmlformats.org/officeDocument/2006/customXml" ds:itemID="{4DFFC546-D305-4FF6-81BF-585288BBC397}">
  <ds:schemaRefs>
    <ds:schemaRef ds:uri="ESRI.ArcGIS.Mapping.OfficeIntegration.PowerPointInfo"/>
  </ds:schemaRefs>
</ds:datastoreItem>
</file>

<file path=customXml/itemProps214.xml><?xml version="1.0" encoding="utf-8"?>
<ds:datastoreItem xmlns:ds="http://schemas.openxmlformats.org/officeDocument/2006/customXml" ds:itemID="{8CEC4489-8E26-4B2D-A902-9D94AC9701B8}">
  <ds:schemaRefs>
    <ds:schemaRef ds:uri="ESRI.ArcGIS.Mapping.OfficeIntegration.PowerPointInfo"/>
  </ds:schemaRefs>
</ds:datastoreItem>
</file>

<file path=customXml/itemProps215.xml><?xml version="1.0" encoding="utf-8"?>
<ds:datastoreItem xmlns:ds="http://schemas.openxmlformats.org/officeDocument/2006/customXml" ds:itemID="{E6BC164F-2BB7-44AA-AA81-03E5E259D6EC}">
  <ds:schemaRefs>
    <ds:schemaRef ds:uri="ESRI.ArcGIS.Mapping.OfficeIntegration.PowerPointInfo"/>
  </ds:schemaRefs>
</ds:datastoreItem>
</file>

<file path=customXml/itemProps216.xml><?xml version="1.0" encoding="utf-8"?>
<ds:datastoreItem xmlns:ds="http://schemas.openxmlformats.org/officeDocument/2006/customXml" ds:itemID="{5153AFB0-4579-47C1-91DC-7FEAC7ED6A7A}">
  <ds:schemaRefs>
    <ds:schemaRef ds:uri="ESRI.ArcGIS.Mapping.OfficeIntegration.PowerPointInfo"/>
  </ds:schemaRefs>
</ds:datastoreItem>
</file>

<file path=customXml/itemProps217.xml><?xml version="1.0" encoding="utf-8"?>
<ds:datastoreItem xmlns:ds="http://schemas.openxmlformats.org/officeDocument/2006/customXml" ds:itemID="{443FDCEA-08CE-47AB-9762-C4B1A3071A70}">
  <ds:schemaRefs>
    <ds:schemaRef ds:uri="ESRI.ArcGIS.Mapping.OfficeIntegration.PowerPointInfo"/>
  </ds:schemaRefs>
</ds:datastoreItem>
</file>

<file path=customXml/itemProps218.xml><?xml version="1.0" encoding="utf-8"?>
<ds:datastoreItem xmlns:ds="http://schemas.openxmlformats.org/officeDocument/2006/customXml" ds:itemID="{BE16F8EF-EC81-40AE-A68F-E6E7A0D043C3}">
  <ds:schemaRefs>
    <ds:schemaRef ds:uri="ESRI.ArcGIS.Mapping.OfficeIntegration.PowerPointInfo"/>
  </ds:schemaRefs>
</ds:datastoreItem>
</file>

<file path=customXml/itemProps219.xml><?xml version="1.0" encoding="utf-8"?>
<ds:datastoreItem xmlns:ds="http://schemas.openxmlformats.org/officeDocument/2006/customXml" ds:itemID="{2D1ED204-07BD-48DF-936C-D90377766876}">
  <ds:schemaRefs>
    <ds:schemaRef ds:uri="ESRI.ArcGIS.Mapping.OfficeIntegration.PowerPointInfo"/>
  </ds:schemaRefs>
</ds:datastoreItem>
</file>

<file path=customXml/itemProps22.xml><?xml version="1.0" encoding="utf-8"?>
<ds:datastoreItem xmlns:ds="http://schemas.openxmlformats.org/officeDocument/2006/customXml" ds:itemID="{D30446CE-17E3-4CB1-ABDD-A7EC2E7EF7E5}">
  <ds:schemaRefs>
    <ds:schemaRef ds:uri="ESRI.ArcGIS.Mapping.OfficeIntegration.PowerPointInfo"/>
  </ds:schemaRefs>
</ds:datastoreItem>
</file>

<file path=customXml/itemProps220.xml><?xml version="1.0" encoding="utf-8"?>
<ds:datastoreItem xmlns:ds="http://schemas.openxmlformats.org/officeDocument/2006/customXml" ds:itemID="{DD82AE88-6EFD-445B-90B0-D406DF23B171}">
  <ds:schemaRefs>
    <ds:schemaRef ds:uri="ESRI.ArcGIS.Mapping.OfficeIntegration.PowerPointInfo"/>
  </ds:schemaRefs>
</ds:datastoreItem>
</file>

<file path=customXml/itemProps221.xml><?xml version="1.0" encoding="utf-8"?>
<ds:datastoreItem xmlns:ds="http://schemas.openxmlformats.org/officeDocument/2006/customXml" ds:itemID="{6A6EE1A1-8299-4A22-B0EE-FCA97C7110D1}">
  <ds:schemaRefs>
    <ds:schemaRef ds:uri="ESRI.ArcGIS.Mapping.OfficeIntegration.PowerPointInfo"/>
  </ds:schemaRefs>
</ds:datastoreItem>
</file>

<file path=customXml/itemProps222.xml><?xml version="1.0" encoding="utf-8"?>
<ds:datastoreItem xmlns:ds="http://schemas.openxmlformats.org/officeDocument/2006/customXml" ds:itemID="{97AD0448-5DF2-4E6A-9FAC-24876A7F49EA}">
  <ds:schemaRefs>
    <ds:schemaRef ds:uri="ESRI.ArcGIS.Mapping.OfficeIntegration.PowerPointInfo"/>
  </ds:schemaRefs>
</ds:datastoreItem>
</file>

<file path=customXml/itemProps223.xml><?xml version="1.0" encoding="utf-8"?>
<ds:datastoreItem xmlns:ds="http://schemas.openxmlformats.org/officeDocument/2006/customXml" ds:itemID="{0C5E64C2-D7F4-420A-96C0-610064E73E0E}">
  <ds:schemaRefs>
    <ds:schemaRef ds:uri="ESRI.ArcGIS.Mapping.OfficeIntegration.PowerPointInfo"/>
  </ds:schemaRefs>
</ds:datastoreItem>
</file>

<file path=customXml/itemProps224.xml><?xml version="1.0" encoding="utf-8"?>
<ds:datastoreItem xmlns:ds="http://schemas.openxmlformats.org/officeDocument/2006/customXml" ds:itemID="{A5168B92-20DB-4226-9380-DF84E48AEC71}">
  <ds:schemaRefs>
    <ds:schemaRef ds:uri="ESRI.ArcGIS.Mapping.OfficeIntegration.PowerPointInfo"/>
  </ds:schemaRefs>
</ds:datastoreItem>
</file>

<file path=customXml/itemProps225.xml><?xml version="1.0" encoding="utf-8"?>
<ds:datastoreItem xmlns:ds="http://schemas.openxmlformats.org/officeDocument/2006/customXml" ds:itemID="{8D5A2771-1565-45FF-8918-45A6F1130D53}">
  <ds:schemaRefs>
    <ds:schemaRef ds:uri="ESRI.ArcGIS.Mapping.OfficeIntegration.PowerPointInfo"/>
  </ds:schemaRefs>
</ds:datastoreItem>
</file>

<file path=customXml/itemProps226.xml><?xml version="1.0" encoding="utf-8"?>
<ds:datastoreItem xmlns:ds="http://schemas.openxmlformats.org/officeDocument/2006/customXml" ds:itemID="{48AB0371-1C40-4351-A993-B60EDA06061F}">
  <ds:schemaRefs>
    <ds:schemaRef ds:uri="ESRI.ArcGIS.Mapping.OfficeIntegration.PowerPointInfo"/>
  </ds:schemaRefs>
</ds:datastoreItem>
</file>

<file path=customXml/itemProps227.xml><?xml version="1.0" encoding="utf-8"?>
<ds:datastoreItem xmlns:ds="http://schemas.openxmlformats.org/officeDocument/2006/customXml" ds:itemID="{23F6011C-0730-47A2-9B95-16B4DCADBAFA}">
  <ds:schemaRefs>
    <ds:schemaRef ds:uri="ESRI.ArcGIS.Mapping.OfficeIntegration.PowerPointInfo"/>
  </ds:schemaRefs>
</ds:datastoreItem>
</file>

<file path=customXml/itemProps228.xml><?xml version="1.0" encoding="utf-8"?>
<ds:datastoreItem xmlns:ds="http://schemas.openxmlformats.org/officeDocument/2006/customXml" ds:itemID="{9B03D60A-13F5-4159-AF78-CC7ADC370DD9}">
  <ds:schemaRefs>
    <ds:schemaRef ds:uri="ESRI.ArcGIS.Mapping.OfficeIntegration.PowerPointInfo"/>
  </ds:schemaRefs>
</ds:datastoreItem>
</file>

<file path=customXml/itemProps229.xml><?xml version="1.0" encoding="utf-8"?>
<ds:datastoreItem xmlns:ds="http://schemas.openxmlformats.org/officeDocument/2006/customXml" ds:itemID="{449338AF-BBC8-4753-BFD5-4413E8CBBFA3}">
  <ds:schemaRefs>
    <ds:schemaRef ds:uri="ESRI.ArcGIS.Mapping.OfficeIntegration.PowerPointInfo"/>
  </ds:schemaRefs>
</ds:datastoreItem>
</file>

<file path=customXml/itemProps23.xml><?xml version="1.0" encoding="utf-8"?>
<ds:datastoreItem xmlns:ds="http://schemas.openxmlformats.org/officeDocument/2006/customXml" ds:itemID="{39D430AB-76A2-4BAA-898C-0DA476747EF1}">
  <ds:schemaRefs>
    <ds:schemaRef ds:uri="ESRI.ArcGIS.Mapping.OfficeIntegration.PowerPointInfo"/>
  </ds:schemaRefs>
</ds:datastoreItem>
</file>

<file path=customXml/itemProps230.xml><?xml version="1.0" encoding="utf-8"?>
<ds:datastoreItem xmlns:ds="http://schemas.openxmlformats.org/officeDocument/2006/customXml" ds:itemID="{9F2D8F7D-535F-4CA9-B45E-D083F9D9D631}">
  <ds:schemaRefs>
    <ds:schemaRef ds:uri="ESRI.ArcGIS.Mapping.OfficeIntegration.PowerPointInfo"/>
  </ds:schemaRefs>
</ds:datastoreItem>
</file>

<file path=customXml/itemProps231.xml><?xml version="1.0" encoding="utf-8"?>
<ds:datastoreItem xmlns:ds="http://schemas.openxmlformats.org/officeDocument/2006/customXml" ds:itemID="{9161BB93-7D82-4902-939A-344FD1D5B2BE}">
  <ds:schemaRefs>
    <ds:schemaRef ds:uri="ESRI.ArcGIS.Mapping.OfficeIntegration.PowerPointInfo"/>
  </ds:schemaRefs>
</ds:datastoreItem>
</file>

<file path=customXml/itemProps232.xml><?xml version="1.0" encoding="utf-8"?>
<ds:datastoreItem xmlns:ds="http://schemas.openxmlformats.org/officeDocument/2006/customXml" ds:itemID="{F1F64627-E041-4552-B83D-C472EB5738BC}">
  <ds:schemaRefs>
    <ds:schemaRef ds:uri="ESRI.ArcGIS.Mapping.OfficeIntegration.PowerPointInfo"/>
  </ds:schemaRefs>
</ds:datastoreItem>
</file>

<file path=customXml/itemProps233.xml><?xml version="1.0" encoding="utf-8"?>
<ds:datastoreItem xmlns:ds="http://schemas.openxmlformats.org/officeDocument/2006/customXml" ds:itemID="{72D0BBDE-742D-4BCE-AED1-3DA94F40A854}">
  <ds:schemaRefs>
    <ds:schemaRef ds:uri="ESRI.ArcGIS.Mapping.OfficeIntegration.PowerPointInfo"/>
  </ds:schemaRefs>
</ds:datastoreItem>
</file>

<file path=customXml/itemProps234.xml><?xml version="1.0" encoding="utf-8"?>
<ds:datastoreItem xmlns:ds="http://schemas.openxmlformats.org/officeDocument/2006/customXml" ds:itemID="{C9AF4062-6551-4A4A-A8DE-F2118C5DA02F}">
  <ds:schemaRefs>
    <ds:schemaRef ds:uri="ESRI.ArcGIS.Mapping.OfficeIntegration.PowerPointInfo"/>
  </ds:schemaRefs>
</ds:datastoreItem>
</file>

<file path=customXml/itemProps235.xml><?xml version="1.0" encoding="utf-8"?>
<ds:datastoreItem xmlns:ds="http://schemas.openxmlformats.org/officeDocument/2006/customXml" ds:itemID="{CDCBB29A-5FB1-4B2C-AAC4-C2F90C919772}">
  <ds:schemaRefs>
    <ds:schemaRef ds:uri="ESRI.ArcGIS.Mapping.OfficeIntegration.PowerPointInfo"/>
  </ds:schemaRefs>
</ds:datastoreItem>
</file>

<file path=customXml/itemProps236.xml><?xml version="1.0" encoding="utf-8"?>
<ds:datastoreItem xmlns:ds="http://schemas.openxmlformats.org/officeDocument/2006/customXml" ds:itemID="{D395C63A-1239-42FB-89F4-C51CEE56F9B0}">
  <ds:schemaRefs>
    <ds:schemaRef ds:uri="ESRI.ArcGIS.Mapping.OfficeIntegration.PowerPointInfo"/>
  </ds:schemaRefs>
</ds:datastoreItem>
</file>

<file path=customXml/itemProps237.xml><?xml version="1.0" encoding="utf-8"?>
<ds:datastoreItem xmlns:ds="http://schemas.openxmlformats.org/officeDocument/2006/customXml" ds:itemID="{E79A6E79-7C79-4107-A88E-7D2B599DFC9F}">
  <ds:schemaRefs>
    <ds:schemaRef ds:uri="ESRI.ArcGIS.Mapping.OfficeIntegration.PowerPointInfo"/>
  </ds:schemaRefs>
</ds:datastoreItem>
</file>

<file path=customXml/itemProps238.xml><?xml version="1.0" encoding="utf-8"?>
<ds:datastoreItem xmlns:ds="http://schemas.openxmlformats.org/officeDocument/2006/customXml" ds:itemID="{238BFD97-7634-45DA-9906-C5AAB11A46DF}">
  <ds:schemaRefs>
    <ds:schemaRef ds:uri="ESRI.ArcGIS.Mapping.OfficeIntegration.PowerPointInfo"/>
  </ds:schemaRefs>
</ds:datastoreItem>
</file>

<file path=customXml/itemProps239.xml><?xml version="1.0" encoding="utf-8"?>
<ds:datastoreItem xmlns:ds="http://schemas.openxmlformats.org/officeDocument/2006/customXml" ds:itemID="{DD19B2B0-D4C5-42D1-97E2-9CA5DDE6906C}">
  <ds:schemaRefs>
    <ds:schemaRef ds:uri="ESRI.ArcGIS.Mapping.OfficeIntegration.PowerPointInfo"/>
  </ds:schemaRefs>
</ds:datastoreItem>
</file>

<file path=customXml/itemProps24.xml><?xml version="1.0" encoding="utf-8"?>
<ds:datastoreItem xmlns:ds="http://schemas.openxmlformats.org/officeDocument/2006/customXml" ds:itemID="{04D70304-4FF1-491F-94B1-ACA3072DEDA7}">
  <ds:schemaRefs>
    <ds:schemaRef ds:uri="ESRI.ArcGIS.Mapping.OfficeIntegration.PowerPointInfo"/>
  </ds:schemaRefs>
</ds:datastoreItem>
</file>

<file path=customXml/itemProps240.xml><?xml version="1.0" encoding="utf-8"?>
<ds:datastoreItem xmlns:ds="http://schemas.openxmlformats.org/officeDocument/2006/customXml" ds:itemID="{55E4228F-B2E9-4F33-8B68-8E7E00B450D9}">
  <ds:schemaRefs>
    <ds:schemaRef ds:uri="ESRI.ArcGIS.Mapping.OfficeIntegration.PowerPointInfo"/>
  </ds:schemaRefs>
</ds:datastoreItem>
</file>

<file path=customXml/itemProps241.xml><?xml version="1.0" encoding="utf-8"?>
<ds:datastoreItem xmlns:ds="http://schemas.openxmlformats.org/officeDocument/2006/customXml" ds:itemID="{26FA8331-3FF4-4F6D-BA1F-4C785E037321}">
  <ds:schemaRefs>
    <ds:schemaRef ds:uri="ESRI.ArcGIS.Mapping.OfficeIntegration.PowerPointInfo"/>
  </ds:schemaRefs>
</ds:datastoreItem>
</file>

<file path=customXml/itemProps242.xml><?xml version="1.0" encoding="utf-8"?>
<ds:datastoreItem xmlns:ds="http://schemas.openxmlformats.org/officeDocument/2006/customXml" ds:itemID="{174A35EB-697C-40FD-8F9D-AA551B62DB2D}">
  <ds:schemaRefs>
    <ds:schemaRef ds:uri="ESRI.ArcGIS.Mapping.OfficeIntegration.PowerPointInfo"/>
  </ds:schemaRefs>
</ds:datastoreItem>
</file>

<file path=customXml/itemProps243.xml><?xml version="1.0" encoding="utf-8"?>
<ds:datastoreItem xmlns:ds="http://schemas.openxmlformats.org/officeDocument/2006/customXml" ds:itemID="{BEE3132C-5242-46D0-A343-1091F3E8F6C4}">
  <ds:schemaRefs>
    <ds:schemaRef ds:uri="ESRI.ArcGIS.Mapping.OfficeIntegration.PowerPointInfo"/>
  </ds:schemaRefs>
</ds:datastoreItem>
</file>

<file path=customXml/itemProps244.xml><?xml version="1.0" encoding="utf-8"?>
<ds:datastoreItem xmlns:ds="http://schemas.openxmlformats.org/officeDocument/2006/customXml" ds:itemID="{E8456412-E505-4625-8D26-E157313F902D}">
  <ds:schemaRefs>
    <ds:schemaRef ds:uri="ESRI.ArcGIS.Mapping.OfficeIntegration.PowerPointInfo"/>
  </ds:schemaRefs>
</ds:datastoreItem>
</file>

<file path=customXml/itemProps245.xml><?xml version="1.0" encoding="utf-8"?>
<ds:datastoreItem xmlns:ds="http://schemas.openxmlformats.org/officeDocument/2006/customXml" ds:itemID="{44C972A2-FB02-4A4C-854B-8C5193CEC9EA}">
  <ds:schemaRefs>
    <ds:schemaRef ds:uri="ESRI.ArcGIS.Mapping.OfficeIntegration.PowerPointInfo"/>
  </ds:schemaRefs>
</ds:datastoreItem>
</file>

<file path=customXml/itemProps246.xml><?xml version="1.0" encoding="utf-8"?>
<ds:datastoreItem xmlns:ds="http://schemas.openxmlformats.org/officeDocument/2006/customXml" ds:itemID="{350AA66C-E550-4069-B0DE-CE86E043A6D8}">
  <ds:schemaRefs>
    <ds:schemaRef ds:uri="ESRI.ArcGIS.Mapping.OfficeIntegration.PowerPointInfo"/>
  </ds:schemaRefs>
</ds:datastoreItem>
</file>

<file path=customXml/itemProps247.xml><?xml version="1.0" encoding="utf-8"?>
<ds:datastoreItem xmlns:ds="http://schemas.openxmlformats.org/officeDocument/2006/customXml" ds:itemID="{3CFC8758-0422-4C82-ABE2-215B8EB6A49B}">
  <ds:schemaRefs>
    <ds:schemaRef ds:uri="ESRI.ArcGIS.Mapping.OfficeIntegration.PowerPointInfo"/>
  </ds:schemaRefs>
</ds:datastoreItem>
</file>

<file path=customXml/itemProps248.xml><?xml version="1.0" encoding="utf-8"?>
<ds:datastoreItem xmlns:ds="http://schemas.openxmlformats.org/officeDocument/2006/customXml" ds:itemID="{DE35F854-FF32-4194-8158-EB21991A237C}">
  <ds:schemaRefs>
    <ds:schemaRef ds:uri="ESRI.ArcGIS.Mapping.OfficeIntegration.PowerPointInfo"/>
  </ds:schemaRefs>
</ds:datastoreItem>
</file>

<file path=customXml/itemProps249.xml><?xml version="1.0" encoding="utf-8"?>
<ds:datastoreItem xmlns:ds="http://schemas.openxmlformats.org/officeDocument/2006/customXml" ds:itemID="{5DFE5AD9-9198-48AF-AD26-2115245A9A4C}">
  <ds:schemaRefs>
    <ds:schemaRef ds:uri="ESRI.ArcGIS.Mapping.OfficeIntegration.PowerPointInfo"/>
  </ds:schemaRefs>
</ds:datastoreItem>
</file>

<file path=customXml/itemProps25.xml><?xml version="1.0" encoding="utf-8"?>
<ds:datastoreItem xmlns:ds="http://schemas.openxmlformats.org/officeDocument/2006/customXml" ds:itemID="{4BBFE35B-910F-40C7-B6A8-9FCB52115F3E}">
  <ds:schemaRefs>
    <ds:schemaRef ds:uri="ESRI.ArcGIS.Mapping.OfficeIntegration.PowerPointInfo"/>
  </ds:schemaRefs>
</ds:datastoreItem>
</file>

<file path=customXml/itemProps250.xml><?xml version="1.0" encoding="utf-8"?>
<ds:datastoreItem xmlns:ds="http://schemas.openxmlformats.org/officeDocument/2006/customXml" ds:itemID="{C471E96C-8FC2-4D80-914E-5CDA287A4CB2}">
  <ds:schemaRefs>
    <ds:schemaRef ds:uri="ESRI.ArcGIS.Mapping.OfficeIntegration.PowerPointInfo"/>
  </ds:schemaRefs>
</ds:datastoreItem>
</file>

<file path=customXml/itemProps251.xml><?xml version="1.0" encoding="utf-8"?>
<ds:datastoreItem xmlns:ds="http://schemas.openxmlformats.org/officeDocument/2006/customXml" ds:itemID="{4A947A40-5D8D-4141-A449-495D5431C723}">
  <ds:schemaRefs>
    <ds:schemaRef ds:uri="ESRI.ArcGIS.Mapping.OfficeIntegration.PowerPointInfo"/>
  </ds:schemaRefs>
</ds:datastoreItem>
</file>

<file path=customXml/itemProps252.xml><?xml version="1.0" encoding="utf-8"?>
<ds:datastoreItem xmlns:ds="http://schemas.openxmlformats.org/officeDocument/2006/customXml" ds:itemID="{DEE87F22-07E7-45F5-8437-8C0381D39783}">
  <ds:schemaRefs>
    <ds:schemaRef ds:uri="ESRI.ArcGIS.Mapping.OfficeIntegration.PowerPointInfo"/>
  </ds:schemaRefs>
</ds:datastoreItem>
</file>

<file path=customXml/itemProps253.xml><?xml version="1.0" encoding="utf-8"?>
<ds:datastoreItem xmlns:ds="http://schemas.openxmlformats.org/officeDocument/2006/customXml" ds:itemID="{8409BB89-6ECB-416F-B0C6-7C923FFFD1D7}">
  <ds:schemaRefs>
    <ds:schemaRef ds:uri="ESRI.ArcGIS.Mapping.OfficeIntegration.PowerPointInfo"/>
  </ds:schemaRefs>
</ds:datastoreItem>
</file>

<file path=customXml/itemProps254.xml><?xml version="1.0" encoding="utf-8"?>
<ds:datastoreItem xmlns:ds="http://schemas.openxmlformats.org/officeDocument/2006/customXml" ds:itemID="{644A9375-54CF-4F38-ABAD-8C47BBE29AB9}">
  <ds:schemaRefs>
    <ds:schemaRef ds:uri="ESRI.ArcGIS.Mapping.OfficeIntegration.PowerPointInfo"/>
  </ds:schemaRefs>
</ds:datastoreItem>
</file>

<file path=customXml/itemProps255.xml><?xml version="1.0" encoding="utf-8"?>
<ds:datastoreItem xmlns:ds="http://schemas.openxmlformats.org/officeDocument/2006/customXml" ds:itemID="{0E84565E-D8E3-43CF-B43F-53B61FED71E7}">
  <ds:schemaRefs>
    <ds:schemaRef ds:uri="ESRI.ArcGIS.Mapping.OfficeIntegration.PowerPointInfo"/>
  </ds:schemaRefs>
</ds:datastoreItem>
</file>

<file path=customXml/itemProps256.xml><?xml version="1.0" encoding="utf-8"?>
<ds:datastoreItem xmlns:ds="http://schemas.openxmlformats.org/officeDocument/2006/customXml" ds:itemID="{2EFE67EE-524D-4536-9A58-DB790EA44482}">
  <ds:schemaRefs>
    <ds:schemaRef ds:uri="ESRI.ArcGIS.Mapping.OfficeIntegration.PowerPointInfo"/>
  </ds:schemaRefs>
</ds:datastoreItem>
</file>

<file path=customXml/itemProps257.xml><?xml version="1.0" encoding="utf-8"?>
<ds:datastoreItem xmlns:ds="http://schemas.openxmlformats.org/officeDocument/2006/customXml" ds:itemID="{646EF348-0D34-4CE1-B013-200E6E641E05}">
  <ds:schemaRefs>
    <ds:schemaRef ds:uri="ESRI.ArcGIS.Mapping.OfficeIntegration.PowerPointInfo"/>
  </ds:schemaRefs>
</ds:datastoreItem>
</file>

<file path=customXml/itemProps258.xml><?xml version="1.0" encoding="utf-8"?>
<ds:datastoreItem xmlns:ds="http://schemas.openxmlformats.org/officeDocument/2006/customXml" ds:itemID="{581F0729-6841-4847-B233-D4D1380F6E50}">
  <ds:schemaRefs>
    <ds:schemaRef ds:uri="ESRI.ArcGIS.Mapping.OfficeIntegration.PowerPointInfo"/>
  </ds:schemaRefs>
</ds:datastoreItem>
</file>

<file path=customXml/itemProps259.xml><?xml version="1.0" encoding="utf-8"?>
<ds:datastoreItem xmlns:ds="http://schemas.openxmlformats.org/officeDocument/2006/customXml" ds:itemID="{D30CDE14-8A60-4A32-8BCB-5C6CABD13EE6}">
  <ds:schemaRefs>
    <ds:schemaRef ds:uri="ESRI.ArcGIS.Mapping.OfficeIntegration.PowerPointInfo"/>
  </ds:schemaRefs>
</ds:datastoreItem>
</file>

<file path=customXml/itemProps26.xml><?xml version="1.0" encoding="utf-8"?>
<ds:datastoreItem xmlns:ds="http://schemas.openxmlformats.org/officeDocument/2006/customXml" ds:itemID="{A2B9BBB5-ADAD-40F8-AFA4-C491FF2D11DD}">
  <ds:schemaRefs>
    <ds:schemaRef ds:uri="ESRI.ArcGIS.Mapping.OfficeIntegration.PowerPointInfo"/>
  </ds:schemaRefs>
</ds:datastoreItem>
</file>

<file path=customXml/itemProps260.xml><?xml version="1.0" encoding="utf-8"?>
<ds:datastoreItem xmlns:ds="http://schemas.openxmlformats.org/officeDocument/2006/customXml" ds:itemID="{FE338B93-C79B-43F7-AE33-752000C68BE1}">
  <ds:schemaRefs>
    <ds:schemaRef ds:uri="ESRI.ArcGIS.Mapping.OfficeIntegration.PowerPointInfo"/>
  </ds:schemaRefs>
</ds:datastoreItem>
</file>

<file path=customXml/itemProps261.xml><?xml version="1.0" encoding="utf-8"?>
<ds:datastoreItem xmlns:ds="http://schemas.openxmlformats.org/officeDocument/2006/customXml" ds:itemID="{B5E0018F-CCB1-4835-B784-9F9D3913B809}">
  <ds:schemaRefs>
    <ds:schemaRef ds:uri="ESRI.ArcGIS.Mapping.OfficeIntegration.PowerPointInfo"/>
  </ds:schemaRefs>
</ds:datastoreItem>
</file>

<file path=customXml/itemProps262.xml><?xml version="1.0" encoding="utf-8"?>
<ds:datastoreItem xmlns:ds="http://schemas.openxmlformats.org/officeDocument/2006/customXml" ds:itemID="{F0FBF46B-F876-4124-B6E4-F18A33758EC3}">
  <ds:schemaRefs>
    <ds:schemaRef ds:uri="ESRI.ArcGIS.Mapping.OfficeIntegration.PowerPointInfo"/>
  </ds:schemaRefs>
</ds:datastoreItem>
</file>

<file path=customXml/itemProps263.xml><?xml version="1.0" encoding="utf-8"?>
<ds:datastoreItem xmlns:ds="http://schemas.openxmlformats.org/officeDocument/2006/customXml" ds:itemID="{53F8A58E-51F3-465C-8616-F1E16F87F708}">
  <ds:schemaRefs>
    <ds:schemaRef ds:uri="ESRI.ArcGIS.Mapping.OfficeIntegration.PowerPointInfo"/>
  </ds:schemaRefs>
</ds:datastoreItem>
</file>

<file path=customXml/itemProps264.xml><?xml version="1.0" encoding="utf-8"?>
<ds:datastoreItem xmlns:ds="http://schemas.openxmlformats.org/officeDocument/2006/customXml" ds:itemID="{0E3C41A6-8BB8-4E25-B836-AA68B042E211}">
  <ds:schemaRefs>
    <ds:schemaRef ds:uri="ESRI.ArcGIS.Mapping.OfficeIntegration.PowerPointInfo"/>
  </ds:schemaRefs>
</ds:datastoreItem>
</file>

<file path=customXml/itemProps265.xml><?xml version="1.0" encoding="utf-8"?>
<ds:datastoreItem xmlns:ds="http://schemas.openxmlformats.org/officeDocument/2006/customXml" ds:itemID="{9341145C-2FDD-4E80-B884-AE76569E5715}">
  <ds:schemaRefs>
    <ds:schemaRef ds:uri="ESRI.ArcGIS.Mapping.OfficeIntegration.PowerPointInfo"/>
  </ds:schemaRefs>
</ds:datastoreItem>
</file>

<file path=customXml/itemProps266.xml><?xml version="1.0" encoding="utf-8"?>
<ds:datastoreItem xmlns:ds="http://schemas.openxmlformats.org/officeDocument/2006/customXml" ds:itemID="{23D8532F-0030-4E1E-8822-BF41A0419C27}">
  <ds:schemaRefs>
    <ds:schemaRef ds:uri="ESRI.ArcGIS.Mapping.OfficeIntegration.PowerPointInfo"/>
  </ds:schemaRefs>
</ds:datastoreItem>
</file>

<file path=customXml/itemProps267.xml><?xml version="1.0" encoding="utf-8"?>
<ds:datastoreItem xmlns:ds="http://schemas.openxmlformats.org/officeDocument/2006/customXml" ds:itemID="{7CEF6DC4-759D-45CC-974F-A13463AEAA54}">
  <ds:schemaRefs>
    <ds:schemaRef ds:uri="ESRI.ArcGIS.Mapping.OfficeIntegration.PowerPointInfo"/>
  </ds:schemaRefs>
</ds:datastoreItem>
</file>

<file path=customXml/itemProps268.xml><?xml version="1.0" encoding="utf-8"?>
<ds:datastoreItem xmlns:ds="http://schemas.openxmlformats.org/officeDocument/2006/customXml" ds:itemID="{C5F5F69F-401F-4B16-991F-B7F41FACD0D4}">
  <ds:schemaRefs>
    <ds:schemaRef ds:uri="ESRI.ArcGIS.Mapping.OfficeIntegration.PowerPointInfo"/>
  </ds:schemaRefs>
</ds:datastoreItem>
</file>

<file path=customXml/itemProps269.xml><?xml version="1.0" encoding="utf-8"?>
<ds:datastoreItem xmlns:ds="http://schemas.openxmlformats.org/officeDocument/2006/customXml" ds:itemID="{5714708F-D5E8-4233-9D53-8BF94AA95C1D}">
  <ds:schemaRefs>
    <ds:schemaRef ds:uri="ESRI.ArcGIS.Mapping.OfficeIntegration.PowerPointInfo"/>
  </ds:schemaRefs>
</ds:datastoreItem>
</file>

<file path=customXml/itemProps27.xml><?xml version="1.0" encoding="utf-8"?>
<ds:datastoreItem xmlns:ds="http://schemas.openxmlformats.org/officeDocument/2006/customXml" ds:itemID="{271522B6-C787-4B50-BA78-083690ECC885}">
  <ds:schemaRefs>
    <ds:schemaRef ds:uri="ESRI.ArcGIS.Mapping.OfficeIntegration.PowerPointInfo"/>
  </ds:schemaRefs>
</ds:datastoreItem>
</file>

<file path=customXml/itemProps270.xml><?xml version="1.0" encoding="utf-8"?>
<ds:datastoreItem xmlns:ds="http://schemas.openxmlformats.org/officeDocument/2006/customXml" ds:itemID="{56E8807A-32F7-48B7-B0BC-722D9320F2FD}">
  <ds:schemaRefs>
    <ds:schemaRef ds:uri="ESRI.ArcGIS.Mapping.OfficeIntegration.PowerPointInfo"/>
  </ds:schemaRefs>
</ds:datastoreItem>
</file>

<file path=customXml/itemProps271.xml><?xml version="1.0" encoding="utf-8"?>
<ds:datastoreItem xmlns:ds="http://schemas.openxmlformats.org/officeDocument/2006/customXml" ds:itemID="{63694EE9-D892-4CDB-B839-B97914933B4A}">
  <ds:schemaRefs>
    <ds:schemaRef ds:uri="ESRI.ArcGIS.Mapping.OfficeIntegration.PowerPointInfo"/>
  </ds:schemaRefs>
</ds:datastoreItem>
</file>

<file path=customXml/itemProps272.xml><?xml version="1.0" encoding="utf-8"?>
<ds:datastoreItem xmlns:ds="http://schemas.openxmlformats.org/officeDocument/2006/customXml" ds:itemID="{F3916A77-6EAD-4BEF-933C-72523D073232}">
  <ds:schemaRefs>
    <ds:schemaRef ds:uri="ESRI.ArcGIS.Mapping.OfficeIntegration.PowerPointInfo"/>
  </ds:schemaRefs>
</ds:datastoreItem>
</file>

<file path=customXml/itemProps273.xml><?xml version="1.0" encoding="utf-8"?>
<ds:datastoreItem xmlns:ds="http://schemas.openxmlformats.org/officeDocument/2006/customXml" ds:itemID="{B22259F5-440E-44EC-A6DF-91AA260C50E4}">
  <ds:schemaRefs>
    <ds:schemaRef ds:uri="ESRI.ArcGIS.Mapping.OfficeIntegration.PowerPointInfo"/>
  </ds:schemaRefs>
</ds:datastoreItem>
</file>

<file path=customXml/itemProps274.xml><?xml version="1.0" encoding="utf-8"?>
<ds:datastoreItem xmlns:ds="http://schemas.openxmlformats.org/officeDocument/2006/customXml" ds:itemID="{2C88E85F-F455-4364-8DD8-5BE5671D4C72}">
  <ds:schemaRefs>
    <ds:schemaRef ds:uri="ESRI.ArcGIS.Mapping.OfficeIntegration.PowerPointInfo"/>
  </ds:schemaRefs>
</ds:datastoreItem>
</file>

<file path=customXml/itemProps275.xml><?xml version="1.0" encoding="utf-8"?>
<ds:datastoreItem xmlns:ds="http://schemas.openxmlformats.org/officeDocument/2006/customXml" ds:itemID="{29BA4528-CAB7-4F4B-A64C-3DD0DF804495}">
  <ds:schemaRefs>
    <ds:schemaRef ds:uri="ESRI.ArcGIS.Mapping.OfficeIntegration.PowerPointInfo"/>
  </ds:schemaRefs>
</ds:datastoreItem>
</file>

<file path=customXml/itemProps276.xml><?xml version="1.0" encoding="utf-8"?>
<ds:datastoreItem xmlns:ds="http://schemas.openxmlformats.org/officeDocument/2006/customXml" ds:itemID="{C7E6939C-77D3-436D-AEE3-4460881DB82A}">
  <ds:schemaRefs>
    <ds:schemaRef ds:uri="ESRI.ArcGIS.Mapping.OfficeIntegration.PowerPointInfo"/>
  </ds:schemaRefs>
</ds:datastoreItem>
</file>

<file path=customXml/itemProps277.xml><?xml version="1.0" encoding="utf-8"?>
<ds:datastoreItem xmlns:ds="http://schemas.openxmlformats.org/officeDocument/2006/customXml" ds:itemID="{504FDBDF-5107-44E3-9ACF-085D357AECDF}">
  <ds:schemaRefs>
    <ds:schemaRef ds:uri="ESRI.ArcGIS.Mapping.OfficeIntegration.PowerPointInfo"/>
  </ds:schemaRefs>
</ds:datastoreItem>
</file>

<file path=customXml/itemProps278.xml><?xml version="1.0" encoding="utf-8"?>
<ds:datastoreItem xmlns:ds="http://schemas.openxmlformats.org/officeDocument/2006/customXml" ds:itemID="{87EE8FE8-3C07-4387-A8C3-0780E9E2EB23}">
  <ds:schemaRefs>
    <ds:schemaRef ds:uri="ESRI.ArcGIS.Mapping.OfficeIntegration.PowerPointInfo"/>
  </ds:schemaRefs>
</ds:datastoreItem>
</file>

<file path=customXml/itemProps279.xml><?xml version="1.0" encoding="utf-8"?>
<ds:datastoreItem xmlns:ds="http://schemas.openxmlformats.org/officeDocument/2006/customXml" ds:itemID="{BA8F601C-26F7-4A90-9DCC-0E2E7154C240}">
  <ds:schemaRefs>
    <ds:schemaRef ds:uri="ESRI.ArcGIS.Mapping.OfficeIntegration.PowerPointInfo"/>
  </ds:schemaRefs>
</ds:datastoreItem>
</file>

<file path=customXml/itemProps28.xml><?xml version="1.0" encoding="utf-8"?>
<ds:datastoreItem xmlns:ds="http://schemas.openxmlformats.org/officeDocument/2006/customXml" ds:itemID="{114D71F5-6DA8-4B54-8EC8-CA29D2E53241}">
  <ds:schemaRefs>
    <ds:schemaRef ds:uri="ESRI.ArcGIS.Mapping.OfficeIntegration.PowerPointInfo"/>
  </ds:schemaRefs>
</ds:datastoreItem>
</file>

<file path=customXml/itemProps280.xml><?xml version="1.0" encoding="utf-8"?>
<ds:datastoreItem xmlns:ds="http://schemas.openxmlformats.org/officeDocument/2006/customXml" ds:itemID="{1A4FB740-49AC-4E6C-9205-29F674CC63B1}">
  <ds:schemaRefs>
    <ds:schemaRef ds:uri="ESRI.ArcGIS.Mapping.OfficeIntegration.PowerPointInfo"/>
  </ds:schemaRefs>
</ds:datastoreItem>
</file>

<file path=customXml/itemProps281.xml><?xml version="1.0" encoding="utf-8"?>
<ds:datastoreItem xmlns:ds="http://schemas.openxmlformats.org/officeDocument/2006/customXml" ds:itemID="{E27AB2EC-B88A-4244-9CFA-81DC9FC447B2}">
  <ds:schemaRefs>
    <ds:schemaRef ds:uri="ESRI.ArcGIS.Mapping.OfficeIntegration.PowerPointInfo"/>
  </ds:schemaRefs>
</ds:datastoreItem>
</file>

<file path=customXml/itemProps282.xml><?xml version="1.0" encoding="utf-8"?>
<ds:datastoreItem xmlns:ds="http://schemas.openxmlformats.org/officeDocument/2006/customXml" ds:itemID="{6273C0D6-0653-432A-BAA3-75D4E15A8C17}">
  <ds:schemaRefs>
    <ds:schemaRef ds:uri="ESRI.ArcGIS.Mapping.OfficeIntegration.PowerPointInfo"/>
  </ds:schemaRefs>
</ds:datastoreItem>
</file>

<file path=customXml/itemProps283.xml><?xml version="1.0" encoding="utf-8"?>
<ds:datastoreItem xmlns:ds="http://schemas.openxmlformats.org/officeDocument/2006/customXml" ds:itemID="{F4F08D6E-1C60-47B1-862A-812408FC87C1}">
  <ds:schemaRefs>
    <ds:schemaRef ds:uri="ESRI.ArcGIS.Mapping.OfficeIntegration.PowerPointInfo"/>
  </ds:schemaRefs>
</ds:datastoreItem>
</file>

<file path=customXml/itemProps284.xml><?xml version="1.0" encoding="utf-8"?>
<ds:datastoreItem xmlns:ds="http://schemas.openxmlformats.org/officeDocument/2006/customXml" ds:itemID="{18B26B51-E34A-4BC8-A0B0-C7F4919FF635}">
  <ds:schemaRefs>
    <ds:schemaRef ds:uri="ESRI.ArcGIS.Mapping.OfficeIntegration.PowerPointInfo"/>
  </ds:schemaRefs>
</ds:datastoreItem>
</file>

<file path=customXml/itemProps285.xml><?xml version="1.0" encoding="utf-8"?>
<ds:datastoreItem xmlns:ds="http://schemas.openxmlformats.org/officeDocument/2006/customXml" ds:itemID="{0BD60FA7-AF23-43E7-9E06-53228EA2215A}">
  <ds:schemaRefs>
    <ds:schemaRef ds:uri="ESRI.ArcGIS.Mapping.OfficeIntegration.PowerPointInfo"/>
  </ds:schemaRefs>
</ds:datastoreItem>
</file>

<file path=customXml/itemProps286.xml><?xml version="1.0" encoding="utf-8"?>
<ds:datastoreItem xmlns:ds="http://schemas.openxmlformats.org/officeDocument/2006/customXml" ds:itemID="{38D39B1F-4A51-4227-AC27-A999C28D0777}">
  <ds:schemaRefs>
    <ds:schemaRef ds:uri="ESRI.ArcGIS.Mapping.OfficeIntegration.PowerPointInfo"/>
  </ds:schemaRefs>
</ds:datastoreItem>
</file>

<file path=customXml/itemProps287.xml><?xml version="1.0" encoding="utf-8"?>
<ds:datastoreItem xmlns:ds="http://schemas.openxmlformats.org/officeDocument/2006/customXml" ds:itemID="{E043130F-A131-4A2C-8A4B-B49018C02107}">
  <ds:schemaRefs>
    <ds:schemaRef ds:uri="ESRI.ArcGIS.Mapping.OfficeIntegration.PowerPointInfo"/>
  </ds:schemaRefs>
</ds:datastoreItem>
</file>

<file path=customXml/itemProps288.xml><?xml version="1.0" encoding="utf-8"?>
<ds:datastoreItem xmlns:ds="http://schemas.openxmlformats.org/officeDocument/2006/customXml" ds:itemID="{E19369BF-7E52-4675-90D1-2DC925E5FBA9}">
  <ds:schemaRefs>
    <ds:schemaRef ds:uri="ESRI.ArcGIS.Mapping.OfficeIntegration.PowerPointInfo"/>
  </ds:schemaRefs>
</ds:datastoreItem>
</file>

<file path=customXml/itemProps289.xml><?xml version="1.0" encoding="utf-8"?>
<ds:datastoreItem xmlns:ds="http://schemas.openxmlformats.org/officeDocument/2006/customXml" ds:itemID="{47DAAF01-9C12-4125-8F6E-5E27A762EEB2}">
  <ds:schemaRefs>
    <ds:schemaRef ds:uri="ESRI.ArcGIS.Mapping.OfficeIntegration.PowerPointInfo"/>
  </ds:schemaRefs>
</ds:datastoreItem>
</file>

<file path=customXml/itemProps29.xml><?xml version="1.0" encoding="utf-8"?>
<ds:datastoreItem xmlns:ds="http://schemas.openxmlformats.org/officeDocument/2006/customXml" ds:itemID="{A9835436-DE04-4C6B-B2E7-2D0766F7E11A}">
  <ds:schemaRefs>
    <ds:schemaRef ds:uri="ESRI.ArcGIS.Mapping.OfficeIntegration.PowerPointInfo"/>
  </ds:schemaRefs>
</ds:datastoreItem>
</file>

<file path=customXml/itemProps290.xml><?xml version="1.0" encoding="utf-8"?>
<ds:datastoreItem xmlns:ds="http://schemas.openxmlformats.org/officeDocument/2006/customXml" ds:itemID="{E7D4158F-2F3F-4B32-8516-84CB5D0C4F95}">
  <ds:schemaRefs>
    <ds:schemaRef ds:uri="ESRI.ArcGIS.Mapping.OfficeIntegration.PowerPointInfo"/>
  </ds:schemaRefs>
</ds:datastoreItem>
</file>

<file path=customXml/itemProps291.xml><?xml version="1.0" encoding="utf-8"?>
<ds:datastoreItem xmlns:ds="http://schemas.openxmlformats.org/officeDocument/2006/customXml" ds:itemID="{AFCDBA05-51B5-4B07-B93C-75EA1F21658D}">
  <ds:schemaRefs>
    <ds:schemaRef ds:uri="ESRI.ArcGIS.Mapping.OfficeIntegration.PowerPointInfo"/>
  </ds:schemaRefs>
</ds:datastoreItem>
</file>

<file path=customXml/itemProps292.xml><?xml version="1.0" encoding="utf-8"?>
<ds:datastoreItem xmlns:ds="http://schemas.openxmlformats.org/officeDocument/2006/customXml" ds:itemID="{6CC43CF3-6B38-490E-AC09-3ECFF75E1D99}">
  <ds:schemaRefs>
    <ds:schemaRef ds:uri="ESRI.ArcGIS.Mapping.OfficeIntegration.PowerPointInfo"/>
  </ds:schemaRefs>
</ds:datastoreItem>
</file>

<file path=customXml/itemProps293.xml><?xml version="1.0" encoding="utf-8"?>
<ds:datastoreItem xmlns:ds="http://schemas.openxmlformats.org/officeDocument/2006/customXml" ds:itemID="{4F2D8F8C-087A-4403-8C20-34D5C09C1C2D}">
  <ds:schemaRefs>
    <ds:schemaRef ds:uri="ESRI.ArcGIS.Mapping.OfficeIntegration.PowerPointInfo"/>
  </ds:schemaRefs>
</ds:datastoreItem>
</file>

<file path=customXml/itemProps294.xml><?xml version="1.0" encoding="utf-8"?>
<ds:datastoreItem xmlns:ds="http://schemas.openxmlformats.org/officeDocument/2006/customXml" ds:itemID="{3E37135E-EEA7-417A-8543-E8CDAB27D172}">
  <ds:schemaRefs>
    <ds:schemaRef ds:uri="ESRI.ArcGIS.Mapping.OfficeIntegration.PowerPointInfo"/>
  </ds:schemaRefs>
</ds:datastoreItem>
</file>

<file path=customXml/itemProps295.xml><?xml version="1.0" encoding="utf-8"?>
<ds:datastoreItem xmlns:ds="http://schemas.openxmlformats.org/officeDocument/2006/customXml" ds:itemID="{E41E60AF-2933-4610-A95E-0ED8DE83550D}">
  <ds:schemaRefs>
    <ds:schemaRef ds:uri="ESRI.ArcGIS.Mapping.OfficeIntegration.PowerPointInfo"/>
  </ds:schemaRefs>
</ds:datastoreItem>
</file>

<file path=customXml/itemProps296.xml><?xml version="1.0" encoding="utf-8"?>
<ds:datastoreItem xmlns:ds="http://schemas.openxmlformats.org/officeDocument/2006/customXml" ds:itemID="{DA7B8CAA-ACBB-45DC-8D52-C696DD65959D}">
  <ds:schemaRefs>
    <ds:schemaRef ds:uri="ESRI.ArcGIS.Mapping.OfficeIntegration.PowerPointInfo"/>
  </ds:schemaRefs>
</ds:datastoreItem>
</file>

<file path=customXml/itemProps297.xml><?xml version="1.0" encoding="utf-8"?>
<ds:datastoreItem xmlns:ds="http://schemas.openxmlformats.org/officeDocument/2006/customXml" ds:itemID="{8E2E1BE8-5DF4-4B32-AAAD-DEA8BE6843C1}">
  <ds:schemaRefs>
    <ds:schemaRef ds:uri="ESRI.ArcGIS.Mapping.OfficeIntegration.PowerPointInfo"/>
  </ds:schemaRefs>
</ds:datastoreItem>
</file>

<file path=customXml/itemProps298.xml><?xml version="1.0" encoding="utf-8"?>
<ds:datastoreItem xmlns:ds="http://schemas.openxmlformats.org/officeDocument/2006/customXml" ds:itemID="{B3BD7139-9990-490E-9B0D-90491161E747}">
  <ds:schemaRefs>
    <ds:schemaRef ds:uri="ESRI.ArcGIS.Mapping.OfficeIntegration.PowerPointInfo"/>
  </ds:schemaRefs>
</ds:datastoreItem>
</file>

<file path=customXml/itemProps299.xml><?xml version="1.0" encoding="utf-8"?>
<ds:datastoreItem xmlns:ds="http://schemas.openxmlformats.org/officeDocument/2006/customXml" ds:itemID="{1A4F773A-5683-4D64-B315-AEA6E09D8CCD}">
  <ds:schemaRefs>
    <ds:schemaRef ds:uri="ESRI.ArcGIS.Mapping.OfficeIntegration.PowerPointInfo"/>
  </ds:schemaRefs>
</ds:datastoreItem>
</file>

<file path=customXml/itemProps3.xml><?xml version="1.0" encoding="utf-8"?>
<ds:datastoreItem xmlns:ds="http://schemas.openxmlformats.org/officeDocument/2006/customXml" ds:itemID="{5BFDEB4E-CFCB-43D0-B756-F86500354A3D}">
  <ds:schemaRefs>
    <ds:schemaRef ds:uri="ESRI.ArcGIS.Mapping.OfficeIntegration.PowerPointInfo"/>
  </ds:schemaRefs>
</ds:datastoreItem>
</file>

<file path=customXml/itemProps30.xml><?xml version="1.0" encoding="utf-8"?>
<ds:datastoreItem xmlns:ds="http://schemas.openxmlformats.org/officeDocument/2006/customXml" ds:itemID="{D828E72B-72EF-436F-BBA3-008CF4F995AE}">
  <ds:schemaRefs>
    <ds:schemaRef ds:uri="ESRI.ArcGIS.Mapping.OfficeIntegration.PowerPointInfo"/>
  </ds:schemaRefs>
</ds:datastoreItem>
</file>

<file path=customXml/itemProps300.xml><?xml version="1.0" encoding="utf-8"?>
<ds:datastoreItem xmlns:ds="http://schemas.openxmlformats.org/officeDocument/2006/customXml" ds:itemID="{0DEC600A-B276-46C4-8689-5236E7FB0455}">
  <ds:schemaRefs>
    <ds:schemaRef ds:uri="ESRI.ArcGIS.Mapping.OfficeIntegration.PowerPointInfo"/>
  </ds:schemaRefs>
</ds:datastoreItem>
</file>

<file path=customXml/itemProps301.xml><?xml version="1.0" encoding="utf-8"?>
<ds:datastoreItem xmlns:ds="http://schemas.openxmlformats.org/officeDocument/2006/customXml" ds:itemID="{A0CE10BD-8D89-446B-A38B-59FCCD476EDE}">
  <ds:schemaRefs>
    <ds:schemaRef ds:uri="ESRI.ArcGIS.Mapping.OfficeIntegration.PowerPointInfo"/>
  </ds:schemaRefs>
</ds:datastoreItem>
</file>

<file path=customXml/itemProps302.xml><?xml version="1.0" encoding="utf-8"?>
<ds:datastoreItem xmlns:ds="http://schemas.openxmlformats.org/officeDocument/2006/customXml" ds:itemID="{F186335E-7F65-4864-9173-0E583579D45A}">
  <ds:schemaRefs>
    <ds:schemaRef ds:uri="ESRI.ArcGIS.Mapping.OfficeIntegration.PowerPointInfo"/>
  </ds:schemaRefs>
</ds:datastoreItem>
</file>

<file path=customXml/itemProps303.xml><?xml version="1.0" encoding="utf-8"?>
<ds:datastoreItem xmlns:ds="http://schemas.openxmlformats.org/officeDocument/2006/customXml" ds:itemID="{287B53B0-21DC-4036-B11A-90050289D909}">
  <ds:schemaRefs>
    <ds:schemaRef ds:uri="ESRI.ArcGIS.Mapping.OfficeIntegration.PowerPointInfo"/>
  </ds:schemaRefs>
</ds:datastoreItem>
</file>

<file path=customXml/itemProps304.xml><?xml version="1.0" encoding="utf-8"?>
<ds:datastoreItem xmlns:ds="http://schemas.openxmlformats.org/officeDocument/2006/customXml" ds:itemID="{A510A250-ACD2-4C97-848D-68F38BDA53E4}">
  <ds:schemaRefs>
    <ds:schemaRef ds:uri="ESRI.ArcGIS.Mapping.OfficeIntegration.PowerPointInfo"/>
  </ds:schemaRefs>
</ds:datastoreItem>
</file>

<file path=customXml/itemProps305.xml><?xml version="1.0" encoding="utf-8"?>
<ds:datastoreItem xmlns:ds="http://schemas.openxmlformats.org/officeDocument/2006/customXml" ds:itemID="{795FEF3F-7DC7-4378-BFE4-84BEFD411FED}">
  <ds:schemaRefs>
    <ds:schemaRef ds:uri="ESRI.ArcGIS.Mapping.OfficeIntegration.PowerPointInfo"/>
  </ds:schemaRefs>
</ds:datastoreItem>
</file>

<file path=customXml/itemProps306.xml><?xml version="1.0" encoding="utf-8"?>
<ds:datastoreItem xmlns:ds="http://schemas.openxmlformats.org/officeDocument/2006/customXml" ds:itemID="{76E8043A-5B5F-48C3-93E9-01B6A17A5677}">
  <ds:schemaRefs>
    <ds:schemaRef ds:uri="ESRI.ArcGIS.Mapping.OfficeIntegration.PowerPointInfo"/>
  </ds:schemaRefs>
</ds:datastoreItem>
</file>

<file path=customXml/itemProps307.xml><?xml version="1.0" encoding="utf-8"?>
<ds:datastoreItem xmlns:ds="http://schemas.openxmlformats.org/officeDocument/2006/customXml" ds:itemID="{6C87E52F-3925-4A7A-B110-6134BC5F41D4}">
  <ds:schemaRefs>
    <ds:schemaRef ds:uri="ESRI.ArcGIS.Mapping.OfficeIntegration.PowerPointInfo"/>
  </ds:schemaRefs>
</ds:datastoreItem>
</file>

<file path=customXml/itemProps308.xml><?xml version="1.0" encoding="utf-8"?>
<ds:datastoreItem xmlns:ds="http://schemas.openxmlformats.org/officeDocument/2006/customXml" ds:itemID="{AC35DB04-60AB-448F-86FF-09A75C20397E}">
  <ds:schemaRefs>
    <ds:schemaRef ds:uri="ESRI.ArcGIS.Mapping.OfficeIntegration.PowerPointInfo"/>
  </ds:schemaRefs>
</ds:datastoreItem>
</file>

<file path=customXml/itemProps309.xml><?xml version="1.0" encoding="utf-8"?>
<ds:datastoreItem xmlns:ds="http://schemas.openxmlformats.org/officeDocument/2006/customXml" ds:itemID="{E6DD8FB6-E82F-421A-931B-B2643EC056FF}">
  <ds:schemaRefs>
    <ds:schemaRef ds:uri="ESRI.ArcGIS.Mapping.OfficeIntegration.PowerPointInfo"/>
  </ds:schemaRefs>
</ds:datastoreItem>
</file>

<file path=customXml/itemProps31.xml><?xml version="1.0" encoding="utf-8"?>
<ds:datastoreItem xmlns:ds="http://schemas.openxmlformats.org/officeDocument/2006/customXml" ds:itemID="{B2EE9542-4D51-4582-B74E-EB50D0C38491}">
  <ds:schemaRefs>
    <ds:schemaRef ds:uri="ESRI.ArcGIS.Mapping.OfficeIntegration.PowerPointInfo"/>
  </ds:schemaRefs>
</ds:datastoreItem>
</file>

<file path=customXml/itemProps310.xml><?xml version="1.0" encoding="utf-8"?>
<ds:datastoreItem xmlns:ds="http://schemas.openxmlformats.org/officeDocument/2006/customXml" ds:itemID="{DFE0C5BE-28E6-4995-976E-4C8BA2AA933B}">
  <ds:schemaRefs>
    <ds:schemaRef ds:uri="ESRI.ArcGIS.Mapping.OfficeIntegration.PowerPointInfo"/>
  </ds:schemaRefs>
</ds:datastoreItem>
</file>

<file path=customXml/itemProps311.xml><?xml version="1.0" encoding="utf-8"?>
<ds:datastoreItem xmlns:ds="http://schemas.openxmlformats.org/officeDocument/2006/customXml" ds:itemID="{36E76FF8-9BA9-4C92-B18E-D4B8328510DA}">
  <ds:schemaRefs>
    <ds:schemaRef ds:uri="ESRI.ArcGIS.Mapping.OfficeIntegration.PowerPointInfo"/>
  </ds:schemaRefs>
</ds:datastoreItem>
</file>

<file path=customXml/itemProps312.xml><?xml version="1.0" encoding="utf-8"?>
<ds:datastoreItem xmlns:ds="http://schemas.openxmlformats.org/officeDocument/2006/customXml" ds:itemID="{9C1F7DCE-9EE2-442A-B46F-8D2CA9AC2F76}">
  <ds:schemaRefs>
    <ds:schemaRef ds:uri="ESRI.ArcGIS.Mapping.OfficeIntegration.PowerPointInfo"/>
  </ds:schemaRefs>
</ds:datastoreItem>
</file>

<file path=customXml/itemProps313.xml><?xml version="1.0" encoding="utf-8"?>
<ds:datastoreItem xmlns:ds="http://schemas.openxmlformats.org/officeDocument/2006/customXml" ds:itemID="{0CABFD09-BB72-47C9-86B2-4D27C5C77351}">
  <ds:schemaRefs>
    <ds:schemaRef ds:uri="ESRI.ArcGIS.Mapping.OfficeIntegration.PowerPointInfo"/>
  </ds:schemaRefs>
</ds:datastoreItem>
</file>

<file path=customXml/itemProps32.xml><?xml version="1.0" encoding="utf-8"?>
<ds:datastoreItem xmlns:ds="http://schemas.openxmlformats.org/officeDocument/2006/customXml" ds:itemID="{A350E486-2002-4AF3-B940-5C0E1C9C1451}">
  <ds:schemaRefs>
    <ds:schemaRef ds:uri="ESRI.ArcGIS.Mapping.OfficeIntegration.PowerPointInfo"/>
  </ds:schemaRefs>
</ds:datastoreItem>
</file>

<file path=customXml/itemProps33.xml><?xml version="1.0" encoding="utf-8"?>
<ds:datastoreItem xmlns:ds="http://schemas.openxmlformats.org/officeDocument/2006/customXml" ds:itemID="{75E32A52-5C37-4576-939A-801064016E6B}">
  <ds:schemaRefs>
    <ds:schemaRef ds:uri="ESRI.ArcGIS.Mapping.OfficeIntegration.PowerPointInfo"/>
  </ds:schemaRefs>
</ds:datastoreItem>
</file>

<file path=customXml/itemProps34.xml><?xml version="1.0" encoding="utf-8"?>
<ds:datastoreItem xmlns:ds="http://schemas.openxmlformats.org/officeDocument/2006/customXml" ds:itemID="{386C0C63-195E-4F7E-96AE-6D6B12F536E2}">
  <ds:schemaRefs>
    <ds:schemaRef ds:uri="ESRI.ArcGIS.Mapping.OfficeIntegration.PowerPointInfo"/>
  </ds:schemaRefs>
</ds:datastoreItem>
</file>

<file path=customXml/itemProps35.xml><?xml version="1.0" encoding="utf-8"?>
<ds:datastoreItem xmlns:ds="http://schemas.openxmlformats.org/officeDocument/2006/customXml" ds:itemID="{CAF9F573-6D52-4F55-8A9A-342C0E45BE5D}">
  <ds:schemaRefs>
    <ds:schemaRef ds:uri="ESRI.ArcGIS.Mapping.OfficeIntegration.PowerPointInfo"/>
  </ds:schemaRefs>
</ds:datastoreItem>
</file>

<file path=customXml/itemProps36.xml><?xml version="1.0" encoding="utf-8"?>
<ds:datastoreItem xmlns:ds="http://schemas.openxmlformats.org/officeDocument/2006/customXml" ds:itemID="{FDA47517-050E-42B2-AD9E-CDAF93CAEF47}">
  <ds:schemaRefs>
    <ds:schemaRef ds:uri="ESRI.ArcGIS.Mapping.OfficeIntegration.PowerPointInfo"/>
  </ds:schemaRefs>
</ds:datastoreItem>
</file>

<file path=customXml/itemProps37.xml><?xml version="1.0" encoding="utf-8"?>
<ds:datastoreItem xmlns:ds="http://schemas.openxmlformats.org/officeDocument/2006/customXml" ds:itemID="{F316EC35-B32C-457A-860D-FD5C657DD67E}">
  <ds:schemaRefs>
    <ds:schemaRef ds:uri="ESRI.ArcGIS.Mapping.OfficeIntegration.PowerPointInfo"/>
  </ds:schemaRefs>
</ds:datastoreItem>
</file>

<file path=customXml/itemProps38.xml><?xml version="1.0" encoding="utf-8"?>
<ds:datastoreItem xmlns:ds="http://schemas.openxmlformats.org/officeDocument/2006/customXml" ds:itemID="{C2E2C118-367D-408A-B251-B2B9AB63B28E}">
  <ds:schemaRefs>
    <ds:schemaRef ds:uri="ESRI.ArcGIS.Mapping.OfficeIntegration.PowerPointInfo"/>
  </ds:schemaRefs>
</ds:datastoreItem>
</file>

<file path=customXml/itemProps39.xml><?xml version="1.0" encoding="utf-8"?>
<ds:datastoreItem xmlns:ds="http://schemas.openxmlformats.org/officeDocument/2006/customXml" ds:itemID="{3DBFBA89-8404-44F3-9874-FB7DEAFCE8FC}">
  <ds:schemaRefs>
    <ds:schemaRef ds:uri="ESRI.ArcGIS.Mapping.OfficeIntegration.PowerPointInfo"/>
  </ds:schemaRefs>
</ds:datastoreItem>
</file>

<file path=customXml/itemProps4.xml><?xml version="1.0" encoding="utf-8"?>
<ds:datastoreItem xmlns:ds="http://schemas.openxmlformats.org/officeDocument/2006/customXml" ds:itemID="{6461075A-BE71-4B01-8B06-0FFC19284B02}">
  <ds:schemaRefs>
    <ds:schemaRef ds:uri="ESRI.ArcGIS.Mapping.OfficeIntegration.PowerPointInfo"/>
  </ds:schemaRefs>
</ds:datastoreItem>
</file>

<file path=customXml/itemProps40.xml><?xml version="1.0" encoding="utf-8"?>
<ds:datastoreItem xmlns:ds="http://schemas.openxmlformats.org/officeDocument/2006/customXml" ds:itemID="{61177600-D29A-4B55-AA39-CF4017166858}">
  <ds:schemaRefs>
    <ds:schemaRef ds:uri="ESRI.ArcGIS.Mapping.OfficeIntegration.PowerPointInfo"/>
  </ds:schemaRefs>
</ds:datastoreItem>
</file>

<file path=customXml/itemProps41.xml><?xml version="1.0" encoding="utf-8"?>
<ds:datastoreItem xmlns:ds="http://schemas.openxmlformats.org/officeDocument/2006/customXml" ds:itemID="{EEED9408-CE8A-488D-84D6-E44A9D4B7278}">
  <ds:schemaRefs>
    <ds:schemaRef ds:uri="ESRI.ArcGIS.Mapping.OfficeIntegration.PowerPointInfo"/>
  </ds:schemaRefs>
</ds:datastoreItem>
</file>

<file path=customXml/itemProps42.xml><?xml version="1.0" encoding="utf-8"?>
<ds:datastoreItem xmlns:ds="http://schemas.openxmlformats.org/officeDocument/2006/customXml" ds:itemID="{02340EFE-FD35-40B3-995C-74D9A3A26819}">
  <ds:schemaRefs>
    <ds:schemaRef ds:uri="ESRI.ArcGIS.Mapping.OfficeIntegration.PowerPointInfo"/>
  </ds:schemaRefs>
</ds:datastoreItem>
</file>

<file path=customXml/itemProps43.xml><?xml version="1.0" encoding="utf-8"?>
<ds:datastoreItem xmlns:ds="http://schemas.openxmlformats.org/officeDocument/2006/customXml" ds:itemID="{0DB79C9A-2AF0-4A4E-B4B7-0743AC6D7C55}">
  <ds:schemaRefs>
    <ds:schemaRef ds:uri="ESRI.ArcGIS.Mapping.OfficeIntegration.PowerPointInfo"/>
  </ds:schemaRefs>
</ds:datastoreItem>
</file>

<file path=customXml/itemProps44.xml><?xml version="1.0" encoding="utf-8"?>
<ds:datastoreItem xmlns:ds="http://schemas.openxmlformats.org/officeDocument/2006/customXml" ds:itemID="{0720DB45-87FC-4499-82AB-2213954138F2}">
  <ds:schemaRefs>
    <ds:schemaRef ds:uri="ESRI.ArcGIS.Mapping.OfficeIntegration.PowerPointInfo"/>
  </ds:schemaRefs>
</ds:datastoreItem>
</file>

<file path=customXml/itemProps45.xml><?xml version="1.0" encoding="utf-8"?>
<ds:datastoreItem xmlns:ds="http://schemas.openxmlformats.org/officeDocument/2006/customXml" ds:itemID="{51ABF8DA-9E60-4C6C-A81A-9E5239AB7F3F}">
  <ds:schemaRefs>
    <ds:schemaRef ds:uri="ESRI.ArcGIS.Mapping.OfficeIntegration.PowerPointInfo"/>
  </ds:schemaRefs>
</ds:datastoreItem>
</file>

<file path=customXml/itemProps46.xml><?xml version="1.0" encoding="utf-8"?>
<ds:datastoreItem xmlns:ds="http://schemas.openxmlformats.org/officeDocument/2006/customXml" ds:itemID="{DDDE0FD3-1B31-419F-9121-F5038C32641B}">
  <ds:schemaRefs>
    <ds:schemaRef ds:uri="ESRI.ArcGIS.Mapping.OfficeIntegration.PowerPointInfo"/>
  </ds:schemaRefs>
</ds:datastoreItem>
</file>

<file path=customXml/itemProps47.xml><?xml version="1.0" encoding="utf-8"?>
<ds:datastoreItem xmlns:ds="http://schemas.openxmlformats.org/officeDocument/2006/customXml" ds:itemID="{D569E918-4BA4-448F-8D11-91073AA92797}">
  <ds:schemaRefs>
    <ds:schemaRef ds:uri="ESRI.ArcGIS.Mapping.OfficeIntegration.PowerPointInfo"/>
  </ds:schemaRefs>
</ds:datastoreItem>
</file>

<file path=customXml/itemProps48.xml><?xml version="1.0" encoding="utf-8"?>
<ds:datastoreItem xmlns:ds="http://schemas.openxmlformats.org/officeDocument/2006/customXml" ds:itemID="{AA3B56C0-6B37-4BD4-B737-695EC4569AB6}">
  <ds:schemaRefs>
    <ds:schemaRef ds:uri="ESRI.ArcGIS.Mapping.OfficeIntegration.PowerPointInfo"/>
  </ds:schemaRefs>
</ds:datastoreItem>
</file>

<file path=customXml/itemProps49.xml><?xml version="1.0" encoding="utf-8"?>
<ds:datastoreItem xmlns:ds="http://schemas.openxmlformats.org/officeDocument/2006/customXml" ds:itemID="{1D5ECB7C-BB39-489F-9D43-DC18417BC128}">
  <ds:schemaRefs>
    <ds:schemaRef ds:uri="ESRI.ArcGIS.Mapping.OfficeIntegration.PowerPointInfo"/>
  </ds:schemaRefs>
</ds:datastoreItem>
</file>

<file path=customXml/itemProps5.xml><?xml version="1.0" encoding="utf-8"?>
<ds:datastoreItem xmlns:ds="http://schemas.openxmlformats.org/officeDocument/2006/customXml" ds:itemID="{D3D8DFC3-F0D7-4034-8169-629B7C04CCEF}">
  <ds:schemaRefs>
    <ds:schemaRef ds:uri="ESRI.ArcGIS.Mapping.OfficeIntegration.PowerPointInfo"/>
  </ds:schemaRefs>
</ds:datastoreItem>
</file>

<file path=customXml/itemProps50.xml><?xml version="1.0" encoding="utf-8"?>
<ds:datastoreItem xmlns:ds="http://schemas.openxmlformats.org/officeDocument/2006/customXml" ds:itemID="{A6E977DC-3B67-43AB-AF80-413923BCC080}">
  <ds:schemaRefs>
    <ds:schemaRef ds:uri="ESRI.ArcGIS.Mapping.OfficeIntegration.PowerPointInfo"/>
  </ds:schemaRefs>
</ds:datastoreItem>
</file>

<file path=customXml/itemProps51.xml><?xml version="1.0" encoding="utf-8"?>
<ds:datastoreItem xmlns:ds="http://schemas.openxmlformats.org/officeDocument/2006/customXml" ds:itemID="{AC94D2D4-13E7-44E0-B2A8-0D133DE24921}">
  <ds:schemaRefs>
    <ds:schemaRef ds:uri="ESRI.ArcGIS.Mapping.OfficeIntegration.PowerPointInfo"/>
  </ds:schemaRefs>
</ds:datastoreItem>
</file>

<file path=customXml/itemProps52.xml><?xml version="1.0" encoding="utf-8"?>
<ds:datastoreItem xmlns:ds="http://schemas.openxmlformats.org/officeDocument/2006/customXml" ds:itemID="{5A288636-8930-46BC-A65B-D64A23927FA2}">
  <ds:schemaRefs>
    <ds:schemaRef ds:uri="ESRI.ArcGIS.Mapping.OfficeIntegration.PowerPointInfo"/>
  </ds:schemaRefs>
</ds:datastoreItem>
</file>

<file path=customXml/itemProps53.xml><?xml version="1.0" encoding="utf-8"?>
<ds:datastoreItem xmlns:ds="http://schemas.openxmlformats.org/officeDocument/2006/customXml" ds:itemID="{3F9BF892-712C-470E-9409-E2BC65A8A9AD}">
  <ds:schemaRefs>
    <ds:schemaRef ds:uri="ESRI.ArcGIS.Mapping.OfficeIntegration.PowerPointInfo"/>
  </ds:schemaRefs>
</ds:datastoreItem>
</file>

<file path=customXml/itemProps54.xml><?xml version="1.0" encoding="utf-8"?>
<ds:datastoreItem xmlns:ds="http://schemas.openxmlformats.org/officeDocument/2006/customXml" ds:itemID="{2F07F884-E618-4712-9CDD-CD3475090E34}">
  <ds:schemaRefs>
    <ds:schemaRef ds:uri="ESRI.ArcGIS.Mapping.OfficeIntegration.PowerPointInfo"/>
  </ds:schemaRefs>
</ds:datastoreItem>
</file>

<file path=customXml/itemProps55.xml><?xml version="1.0" encoding="utf-8"?>
<ds:datastoreItem xmlns:ds="http://schemas.openxmlformats.org/officeDocument/2006/customXml" ds:itemID="{5ED3FFD3-226F-4847-8D0A-72428A27D901}">
  <ds:schemaRefs>
    <ds:schemaRef ds:uri="ESRI.ArcGIS.Mapping.OfficeIntegration.PowerPointInfo"/>
  </ds:schemaRefs>
</ds:datastoreItem>
</file>

<file path=customXml/itemProps56.xml><?xml version="1.0" encoding="utf-8"?>
<ds:datastoreItem xmlns:ds="http://schemas.openxmlformats.org/officeDocument/2006/customXml" ds:itemID="{79FBC9CD-8D89-40A9-8577-80DE2E7E5649}">
  <ds:schemaRefs>
    <ds:schemaRef ds:uri="ESRI.ArcGIS.Mapping.OfficeIntegration.PowerPointInfo"/>
  </ds:schemaRefs>
</ds:datastoreItem>
</file>

<file path=customXml/itemProps57.xml><?xml version="1.0" encoding="utf-8"?>
<ds:datastoreItem xmlns:ds="http://schemas.openxmlformats.org/officeDocument/2006/customXml" ds:itemID="{22E56730-D4AC-41F5-AC17-6882D22B81D5}">
  <ds:schemaRefs>
    <ds:schemaRef ds:uri="ESRI.ArcGIS.Mapping.OfficeIntegration.PowerPointInfo"/>
  </ds:schemaRefs>
</ds:datastoreItem>
</file>

<file path=customXml/itemProps58.xml><?xml version="1.0" encoding="utf-8"?>
<ds:datastoreItem xmlns:ds="http://schemas.openxmlformats.org/officeDocument/2006/customXml" ds:itemID="{49DD476C-EB42-4EEF-9944-5C03A02B17A1}">
  <ds:schemaRefs>
    <ds:schemaRef ds:uri="ESRI.ArcGIS.Mapping.OfficeIntegration.PowerPointInfo"/>
  </ds:schemaRefs>
</ds:datastoreItem>
</file>

<file path=customXml/itemProps59.xml><?xml version="1.0" encoding="utf-8"?>
<ds:datastoreItem xmlns:ds="http://schemas.openxmlformats.org/officeDocument/2006/customXml" ds:itemID="{02DF218A-DC12-4F2A-96FD-523D618151C0}">
  <ds:schemaRefs>
    <ds:schemaRef ds:uri="ESRI.ArcGIS.Mapping.OfficeIntegration.PowerPointInfo"/>
  </ds:schemaRefs>
</ds:datastoreItem>
</file>

<file path=customXml/itemProps6.xml><?xml version="1.0" encoding="utf-8"?>
<ds:datastoreItem xmlns:ds="http://schemas.openxmlformats.org/officeDocument/2006/customXml" ds:itemID="{558FA233-9416-48E5-9024-4369556AF9ED}">
  <ds:schemaRefs>
    <ds:schemaRef ds:uri="ESRI.ArcGIS.Mapping.OfficeIntegration.PowerPointInfo"/>
  </ds:schemaRefs>
</ds:datastoreItem>
</file>

<file path=customXml/itemProps60.xml><?xml version="1.0" encoding="utf-8"?>
<ds:datastoreItem xmlns:ds="http://schemas.openxmlformats.org/officeDocument/2006/customXml" ds:itemID="{F8920FFE-4773-4954-85C5-E32C79C2F3E6}">
  <ds:schemaRefs>
    <ds:schemaRef ds:uri="ESRI.ArcGIS.Mapping.OfficeIntegration.PowerPointInfo"/>
  </ds:schemaRefs>
</ds:datastoreItem>
</file>

<file path=customXml/itemProps61.xml><?xml version="1.0" encoding="utf-8"?>
<ds:datastoreItem xmlns:ds="http://schemas.openxmlformats.org/officeDocument/2006/customXml" ds:itemID="{D5436CB6-384C-4C81-995A-60C1B099ECA7}">
  <ds:schemaRefs>
    <ds:schemaRef ds:uri="ESRI.ArcGIS.Mapping.OfficeIntegration.PowerPointInfo"/>
  </ds:schemaRefs>
</ds:datastoreItem>
</file>

<file path=customXml/itemProps62.xml><?xml version="1.0" encoding="utf-8"?>
<ds:datastoreItem xmlns:ds="http://schemas.openxmlformats.org/officeDocument/2006/customXml" ds:itemID="{DC5BEEBE-AD83-49CC-BE7C-24AA3F7E6192}">
  <ds:schemaRefs>
    <ds:schemaRef ds:uri="ESRI.ArcGIS.Mapping.OfficeIntegration.PowerPointInfo"/>
  </ds:schemaRefs>
</ds:datastoreItem>
</file>

<file path=customXml/itemProps63.xml><?xml version="1.0" encoding="utf-8"?>
<ds:datastoreItem xmlns:ds="http://schemas.openxmlformats.org/officeDocument/2006/customXml" ds:itemID="{EBC197F6-45B5-413F-8AD9-3FE97D4C648F}">
  <ds:schemaRefs>
    <ds:schemaRef ds:uri="ESRI.ArcGIS.Mapping.OfficeIntegration.PowerPointInfo"/>
  </ds:schemaRefs>
</ds:datastoreItem>
</file>

<file path=customXml/itemProps64.xml><?xml version="1.0" encoding="utf-8"?>
<ds:datastoreItem xmlns:ds="http://schemas.openxmlformats.org/officeDocument/2006/customXml" ds:itemID="{FFE6E7A4-7AA2-47CE-8063-23CA6977E71F}">
  <ds:schemaRefs>
    <ds:schemaRef ds:uri="ESRI.ArcGIS.Mapping.OfficeIntegration.PowerPointInfo"/>
  </ds:schemaRefs>
</ds:datastoreItem>
</file>

<file path=customXml/itemProps65.xml><?xml version="1.0" encoding="utf-8"?>
<ds:datastoreItem xmlns:ds="http://schemas.openxmlformats.org/officeDocument/2006/customXml" ds:itemID="{BE161ACF-906C-4E27-9EDE-65CCCD596B47}">
  <ds:schemaRefs>
    <ds:schemaRef ds:uri="ESRI.ArcGIS.Mapping.OfficeIntegration.PowerPointInfo"/>
  </ds:schemaRefs>
</ds:datastoreItem>
</file>

<file path=customXml/itemProps66.xml><?xml version="1.0" encoding="utf-8"?>
<ds:datastoreItem xmlns:ds="http://schemas.openxmlformats.org/officeDocument/2006/customXml" ds:itemID="{2DA948F0-2908-4A69-8AFF-5ACF514C1467}">
  <ds:schemaRefs>
    <ds:schemaRef ds:uri="ESRI.ArcGIS.Mapping.OfficeIntegration.PowerPointInfo"/>
  </ds:schemaRefs>
</ds:datastoreItem>
</file>

<file path=customXml/itemProps67.xml><?xml version="1.0" encoding="utf-8"?>
<ds:datastoreItem xmlns:ds="http://schemas.openxmlformats.org/officeDocument/2006/customXml" ds:itemID="{714A7CE1-42DA-4854-BFEF-3DCC74F187E2}">
  <ds:schemaRefs>
    <ds:schemaRef ds:uri="ESRI.ArcGIS.Mapping.OfficeIntegration.PowerPointInfo"/>
  </ds:schemaRefs>
</ds:datastoreItem>
</file>

<file path=customXml/itemProps68.xml><?xml version="1.0" encoding="utf-8"?>
<ds:datastoreItem xmlns:ds="http://schemas.openxmlformats.org/officeDocument/2006/customXml" ds:itemID="{C4C36130-6308-4EE5-AA95-1CB320FEF4A6}">
  <ds:schemaRefs>
    <ds:schemaRef ds:uri="ESRI.ArcGIS.Mapping.OfficeIntegration.PowerPointInfo"/>
  </ds:schemaRefs>
</ds:datastoreItem>
</file>

<file path=customXml/itemProps69.xml><?xml version="1.0" encoding="utf-8"?>
<ds:datastoreItem xmlns:ds="http://schemas.openxmlformats.org/officeDocument/2006/customXml" ds:itemID="{CFF956BE-A9FD-4EF8-BB57-111E49F303B6}">
  <ds:schemaRefs>
    <ds:schemaRef ds:uri="ESRI.ArcGIS.Mapping.OfficeIntegration.PowerPointInfo"/>
  </ds:schemaRefs>
</ds:datastoreItem>
</file>

<file path=customXml/itemProps7.xml><?xml version="1.0" encoding="utf-8"?>
<ds:datastoreItem xmlns:ds="http://schemas.openxmlformats.org/officeDocument/2006/customXml" ds:itemID="{B0DDD5E4-2BB9-4722-9D26-CF738BE7EFD7}">
  <ds:schemaRefs>
    <ds:schemaRef ds:uri="ESRI.ArcGIS.Mapping.OfficeIntegration.PowerPointInfo"/>
  </ds:schemaRefs>
</ds:datastoreItem>
</file>

<file path=customXml/itemProps70.xml><?xml version="1.0" encoding="utf-8"?>
<ds:datastoreItem xmlns:ds="http://schemas.openxmlformats.org/officeDocument/2006/customXml" ds:itemID="{B12775C1-1F0F-4D52-9FF8-66ADEC748B3D}">
  <ds:schemaRefs>
    <ds:schemaRef ds:uri="ESRI.ArcGIS.Mapping.OfficeIntegration.PowerPointInfo"/>
  </ds:schemaRefs>
</ds:datastoreItem>
</file>

<file path=customXml/itemProps71.xml><?xml version="1.0" encoding="utf-8"?>
<ds:datastoreItem xmlns:ds="http://schemas.openxmlformats.org/officeDocument/2006/customXml" ds:itemID="{13DEC198-CA1A-4CAD-8CFE-8B2F786CECBF}">
  <ds:schemaRefs>
    <ds:schemaRef ds:uri="ESRI.ArcGIS.Mapping.OfficeIntegration.PowerPointInfo"/>
  </ds:schemaRefs>
</ds:datastoreItem>
</file>

<file path=customXml/itemProps72.xml><?xml version="1.0" encoding="utf-8"?>
<ds:datastoreItem xmlns:ds="http://schemas.openxmlformats.org/officeDocument/2006/customXml" ds:itemID="{77E35B0E-3312-46FD-B830-C8DDE0E8E4EA}">
  <ds:schemaRefs>
    <ds:schemaRef ds:uri="ESRI.ArcGIS.Mapping.OfficeIntegration.PowerPointInfo"/>
  </ds:schemaRefs>
</ds:datastoreItem>
</file>

<file path=customXml/itemProps73.xml><?xml version="1.0" encoding="utf-8"?>
<ds:datastoreItem xmlns:ds="http://schemas.openxmlformats.org/officeDocument/2006/customXml" ds:itemID="{6E8BC1C8-3CDC-4435-9C2F-05F6728CBE28}">
  <ds:schemaRefs>
    <ds:schemaRef ds:uri="ESRI.ArcGIS.Mapping.OfficeIntegration.PowerPointInfo"/>
  </ds:schemaRefs>
</ds:datastoreItem>
</file>

<file path=customXml/itemProps74.xml><?xml version="1.0" encoding="utf-8"?>
<ds:datastoreItem xmlns:ds="http://schemas.openxmlformats.org/officeDocument/2006/customXml" ds:itemID="{6D13E9DF-A454-4D65-91C6-B48E7E8F9792}">
  <ds:schemaRefs>
    <ds:schemaRef ds:uri="ESRI.ArcGIS.Mapping.OfficeIntegration.PowerPointInfo"/>
  </ds:schemaRefs>
</ds:datastoreItem>
</file>

<file path=customXml/itemProps75.xml><?xml version="1.0" encoding="utf-8"?>
<ds:datastoreItem xmlns:ds="http://schemas.openxmlformats.org/officeDocument/2006/customXml" ds:itemID="{E3F7E742-EACE-4894-AC95-D9C56CACD46C}">
  <ds:schemaRefs>
    <ds:schemaRef ds:uri="ESRI.ArcGIS.Mapping.OfficeIntegration.PowerPointInfo"/>
  </ds:schemaRefs>
</ds:datastoreItem>
</file>

<file path=customXml/itemProps76.xml><?xml version="1.0" encoding="utf-8"?>
<ds:datastoreItem xmlns:ds="http://schemas.openxmlformats.org/officeDocument/2006/customXml" ds:itemID="{A02BCC00-3BFC-4714-8060-40CA1CC77F87}">
  <ds:schemaRefs>
    <ds:schemaRef ds:uri="ESRI.ArcGIS.Mapping.OfficeIntegration.PowerPointInfo"/>
  </ds:schemaRefs>
</ds:datastoreItem>
</file>

<file path=customXml/itemProps77.xml><?xml version="1.0" encoding="utf-8"?>
<ds:datastoreItem xmlns:ds="http://schemas.openxmlformats.org/officeDocument/2006/customXml" ds:itemID="{7E07F26E-52A4-4462-A89A-05584193E494}">
  <ds:schemaRefs>
    <ds:schemaRef ds:uri="ESRI.ArcGIS.Mapping.OfficeIntegration.PowerPointInfo"/>
  </ds:schemaRefs>
</ds:datastoreItem>
</file>

<file path=customXml/itemProps78.xml><?xml version="1.0" encoding="utf-8"?>
<ds:datastoreItem xmlns:ds="http://schemas.openxmlformats.org/officeDocument/2006/customXml" ds:itemID="{32AFED62-B31B-4E3E-96C5-49FCEBC51C3C}">
  <ds:schemaRefs>
    <ds:schemaRef ds:uri="ESRI.ArcGIS.Mapping.OfficeIntegration.PowerPointInfo"/>
  </ds:schemaRefs>
</ds:datastoreItem>
</file>

<file path=customXml/itemProps79.xml><?xml version="1.0" encoding="utf-8"?>
<ds:datastoreItem xmlns:ds="http://schemas.openxmlformats.org/officeDocument/2006/customXml" ds:itemID="{FC8B37A7-6615-4979-9E50-3E939813F65D}">
  <ds:schemaRefs>
    <ds:schemaRef ds:uri="ESRI.ArcGIS.Mapping.OfficeIntegration.PowerPointInfo"/>
  </ds:schemaRefs>
</ds:datastoreItem>
</file>

<file path=customXml/itemProps8.xml><?xml version="1.0" encoding="utf-8"?>
<ds:datastoreItem xmlns:ds="http://schemas.openxmlformats.org/officeDocument/2006/customXml" ds:itemID="{45881169-9A4E-41F8-A46E-F35C4111DF86}">
  <ds:schemaRefs>
    <ds:schemaRef ds:uri="ESRI.ArcGIS.Mapping.OfficeIntegration.PowerPointInfo"/>
  </ds:schemaRefs>
</ds:datastoreItem>
</file>

<file path=customXml/itemProps80.xml><?xml version="1.0" encoding="utf-8"?>
<ds:datastoreItem xmlns:ds="http://schemas.openxmlformats.org/officeDocument/2006/customXml" ds:itemID="{33483186-5679-4665-B7CF-46C6BD49005E}">
  <ds:schemaRefs>
    <ds:schemaRef ds:uri="ESRI.ArcGIS.Mapping.OfficeIntegration.PowerPointInfo"/>
  </ds:schemaRefs>
</ds:datastoreItem>
</file>

<file path=customXml/itemProps81.xml><?xml version="1.0" encoding="utf-8"?>
<ds:datastoreItem xmlns:ds="http://schemas.openxmlformats.org/officeDocument/2006/customXml" ds:itemID="{255B2AA5-5CC4-43B5-8F88-4DFDE95774FA}">
  <ds:schemaRefs>
    <ds:schemaRef ds:uri="ESRI.ArcGIS.Mapping.OfficeIntegration.PowerPointInfo"/>
  </ds:schemaRefs>
</ds:datastoreItem>
</file>

<file path=customXml/itemProps82.xml><?xml version="1.0" encoding="utf-8"?>
<ds:datastoreItem xmlns:ds="http://schemas.openxmlformats.org/officeDocument/2006/customXml" ds:itemID="{72776D47-26FC-491D-AF64-F1A6418A1C7A}">
  <ds:schemaRefs>
    <ds:schemaRef ds:uri="ESRI.ArcGIS.Mapping.OfficeIntegration.PowerPointInfo"/>
  </ds:schemaRefs>
</ds:datastoreItem>
</file>

<file path=customXml/itemProps83.xml><?xml version="1.0" encoding="utf-8"?>
<ds:datastoreItem xmlns:ds="http://schemas.openxmlformats.org/officeDocument/2006/customXml" ds:itemID="{F891913D-B5FC-4E08-BD2F-853FC9186D3D}">
  <ds:schemaRefs>
    <ds:schemaRef ds:uri="ESRI.ArcGIS.Mapping.OfficeIntegration.PowerPointInfo"/>
  </ds:schemaRefs>
</ds:datastoreItem>
</file>

<file path=customXml/itemProps84.xml><?xml version="1.0" encoding="utf-8"?>
<ds:datastoreItem xmlns:ds="http://schemas.openxmlformats.org/officeDocument/2006/customXml" ds:itemID="{1E9F44CF-067A-4A8B-BB05-03E075AB4666}">
  <ds:schemaRefs>
    <ds:schemaRef ds:uri="ESRI.ArcGIS.Mapping.OfficeIntegration.PowerPointInfo"/>
  </ds:schemaRefs>
</ds:datastoreItem>
</file>

<file path=customXml/itemProps85.xml><?xml version="1.0" encoding="utf-8"?>
<ds:datastoreItem xmlns:ds="http://schemas.openxmlformats.org/officeDocument/2006/customXml" ds:itemID="{4783AE70-4048-4834-B6FB-A73E86B1DB3D}">
  <ds:schemaRefs>
    <ds:schemaRef ds:uri="ESRI.ArcGIS.Mapping.OfficeIntegration.PowerPointInfo"/>
  </ds:schemaRefs>
</ds:datastoreItem>
</file>

<file path=customXml/itemProps86.xml><?xml version="1.0" encoding="utf-8"?>
<ds:datastoreItem xmlns:ds="http://schemas.openxmlformats.org/officeDocument/2006/customXml" ds:itemID="{E463D54D-8CCD-4523-B9FF-080A3AC04F21}">
  <ds:schemaRefs>
    <ds:schemaRef ds:uri="ESRI.ArcGIS.Mapping.OfficeIntegration.PowerPointInfo"/>
  </ds:schemaRefs>
</ds:datastoreItem>
</file>

<file path=customXml/itemProps87.xml><?xml version="1.0" encoding="utf-8"?>
<ds:datastoreItem xmlns:ds="http://schemas.openxmlformats.org/officeDocument/2006/customXml" ds:itemID="{1BC34455-5ADF-4B3B-907F-897FA562C6C5}">
  <ds:schemaRefs>
    <ds:schemaRef ds:uri="ESRI.ArcGIS.Mapping.OfficeIntegration.PowerPointInfo"/>
  </ds:schemaRefs>
</ds:datastoreItem>
</file>

<file path=customXml/itemProps88.xml><?xml version="1.0" encoding="utf-8"?>
<ds:datastoreItem xmlns:ds="http://schemas.openxmlformats.org/officeDocument/2006/customXml" ds:itemID="{CA0053E3-CA02-4396-A45C-B7B2D65CDBCB}">
  <ds:schemaRefs>
    <ds:schemaRef ds:uri="ESRI.ArcGIS.Mapping.OfficeIntegration.PowerPointInfo"/>
  </ds:schemaRefs>
</ds:datastoreItem>
</file>

<file path=customXml/itemProps89.xml><?xml version="1.0" encoding="utf-8"?>
<ds:datastoreItem xmlns:ds="http://schemas.openxmlformats.org/officeDocument/2006/customXml" ds:itemID="{23DC70D3-0F70-426C-8D29-8585A81956C9}">
  <ds:schemaRefs>
    <ds:schemaRef ds:uri="ESRI.ArcGIS.Mapping.OfficeIntegration.PowerPointInfo"/>
  </ds:schemaRefs>
</ds:datastoreItem>
</file>

<file path=customXml/itemProps9.xml><?xml version="1.0" encoding="utf-8"?>
<ds:datastoreItem xmlns:ds="http://schemas.openxmlformats.org/officeDocument/2006/customXml" ds:itemID="{4E373D24-D41B-46B8-81F2-E75AAF6B3B48}">
  <ds:schemaRefs>
    <ds:schemaRef ds:uri="ESRI.ArcGIS.Mapping.OfficeIntegration.PowerPointInfo"/>
  </ds:schemaRefs>
</ds:datastoreItem>
</file>

<file path=customXml/itemProps90.xml><?xml version="1.0" encoding="utf-8"?>
<ds:datastoreItem xmlns:ds="http://schemas.openxmlformats.org/officeDocument/2006/customXml" ds:itemID="{A10C1055-22F0-4529-A1D0-C2423D3DCA01}">
  <ds:schemaRefs>
    <ds:schemaRef ds:uri="ESRI.ArcGIS.Mapping.OfficeIntegration.PowerPointInfo"/>
  </ds:schemaRefs>
</ds:datastoreItem>
</file>

<file path=customXml/itemProps91.xml><?xml version="1.0" encoding="utf-8"?>
<ds:datastoreItem xmlns:ds="http://schemas.openxmlformats.org/officeDocument/2006/customXml" ds:itemID="{439BAD70-060F-4C53-B7B6-7839952303D1}">
  <ds:schemaRefs>
    <ds:schemaRef ds:uri="ESRI.ArcGIS.Mapping.OfficeIntegration.PowerPointInfo"/>
  </ds:schemaRefs>
</ds:datastoreItem>
</file>

<file path=customXml/itemProps92.xml><?xml version="1.0" encoding="utf-8"?>
<ds:datastoreItem xmlns:ds="http://schemas.openxmlformats.org/officeDocument/2006/customXml" ds:itemID="{884BFBCC-6DED-49D2-A4BC-5EABC30DE7EB}">
  <ds:schemaRefs>
    <ds:schemaRef ds:uri="ESRI.ArcGIS.Mapping.OfficeIntegration.PowerPointInfo"/>
  </ds:schemaRefs>
</ds:datastoreItem>
</file>

<file path=customXml/itemProps93.xml><?xml version="1.0" encoding="utf-8"?>
<ds:datastoreItem xmlns:ds="http://schemas.openxmlformats.org/officeDocument/2006/customXml" ds:itemID="{2EC5DA80-BFD4-46E8-8690-F630557BE2D6}">
  <ds:schemaRefs>
    <ds:schemaRef ds:uri="ESRI.ArcGIS.Mapping.OfficeIntegration.PowerPointInfo"/>
  </ds:schemaRefs>
</ds:datastoreItem>
</file>

<file path=customXml/itemProps94.xml><?xml version="1.0" encoding="utf-8"?>
<ds:datastoreItem xmlns:ds="http://schemas.openxmlformats.org/officeDocument/2006/customXml" ds:itemID="{9F1D95F5-B9C2-420C-AA5E-3D3D09943A61}">
  <ds:schemaRefs>
    <ds:schemaRef ds:uri="ESRI.ArcGIS.Mapping.OfficeIntegration.PowerPointInfo"/>
  </ds:schemaRefs>
</ds:datastoreItem>
</file>

<file path=customXml/itemProps95.xml><?xml version="1.0" encoding="utf-8"?>
<ds:datastoreItem xmlns:ds="http://schemas.openxmlformats.org/officeDocument/2006/customXml" ds:itemID="{C15A72C3-C9F3-4CAF-87EE-3959C9184962}">
  <ds:schemaRefs>
    <ds:schemaRef ds:uri="ESRI.ArcGIS.Mapping.OfficeIntegration.PowerPointInfo"/>
  </ds:schemaRefs>
</ds:datastoreItem>
</file>

<file path=customXml/itemProps96.xml><?xml version="1.0" encoding="utf-8"?>
<ds:datastoreItem xmlns:ds="http://schemas.openxmlformats.org/officeDocument/2006/customXml" ds:itemID="{39198CCF-AA96-405C-BF1B-2AFAE0D58585}">
  <ds:schemaRefs>
    <ds:schemaRef ds:uri="ESRI.ArcGIS.Mapping.OfficeIntegration.PowerPointInfo"/>
  </ds:schemaRefs>
</ds:datastoreItem>
</file>

<file path=customXml/itemProps97.xml><?xml version="1.0" encoding="utf-8"?>
<ds:datastoreItem xmlns:ds="http://schemas.openxmlformats.org/officeDocument/2006/customXml" ds:itemID="{D4EA058A-28B4-4D95-ADAB-14A9482CDD0E}">
  <ds:schemaRefs>
    <ds:schemaRef ds:uri="ESRI.ArcGIS.Mapping.OfficeIntegration.PowerPointInfo"/>
  </ds:schemaRefs>
</ds:datastoreItem>
</file>

<file path=customXml/itemProps98.xml><?xml version="1.0" encoding="utf-8"?>
<ds:datastoreItem xmlns:ds="http://schemas.openxmlformats.org/officeDocument/2006/customXml" ds:itemID="{E51AFA66-F6B8-4DE4-842B-D39B63F87276}">
  <ds:schemaRefs>
    <ds:schemaRef ds:uri="ESRI.ArcGIS.Mapping.OfficeIntegration.PowerPointInfo"/>
  </ds:schemaRefs>
</ds:datastoreItem>
</file>

<file path=customXml/itemProps99.xml><?xml version="1.0" encoding="utf-8"?>
<ds:datastoreItem xmlns:ds="http://schemas.openxmlformats.org/officeDocument/2006/customXml" ds:itemID="{39EFA5D4-0CC3-4D66-BC3D-FA903775CFF7}">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0</TotalTime>
  <Words>2018</Words>
  <Application>Microsoft Office PowerPoint</Application>
  <PresentationFormat>On-screen Show (4:3)</PresentationFormat>
  <Paragraphs>247</Paragraphs>
  <Slides>22</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Palatino Linotype</vt:lpstr>
      <vt:lpstr>Trebuchet MS</vt:lpstr>
      <vt:lpstr>Wingdings 2</vt:lpstr>
      <vt:lpstr>Presentation on brainstorming</vt:lpstr>
      <vt:lpstr>Policy Review Group to the 2016 Scientific Assessment Report</vt:lpstr>
      <vt:lpstr>Outline</vt:lpstr>
      <vt:lpstr>Background</vt:lpstr>
      <vt:lpstr>Members</vt:lpstr>
      <vt:lpstr>  Overall Priorities</vt:lpstr>
      <vt:lpstr>Policy Goal</vt:lpstr>
      <vt:lpstr>Response to the SAR</vt:lpstr>
      <vt:lpstr>Response to the SAR </vt:lpstr>
      <vt:lpstr>Response to the SAR </vt:lpstr>
      <vt:lpstr>A. Enabling Sound Policy Decisions </vt:lpstr>
      <vt:lpstr>A. Enabling Sound Policy Decisions </vt:lpstr>
      <vt:lpstr>   A. Enabling Sound Policy Decisions </vt:lpstr>
      <vt:lpstr> B. Maximizing the Impact of the Convention and its Protocols </vt:lpstr>
      <vt:lpstr> B. Maximizing the Impact of the Convention and its Protocols  </vt:lpstr>
      <vt:lpstr>C. Improving the Technical &amp; Scientific Basis</vt:lpstr>
      <vt:lpstr>C. Improving the Technical &amp; Scientific Basis</vt:lpstr>
      <vt:lpstr>D. Improving communication, outreach and cooperation</vt:lpstr>
      <vt:lpstr>D. Improving communication, outreach and cooperation</vt:lpstr>
      <vt:lpstr>WGSR Recommendations to the EB</vt:lpstr>
      <vt:lpstr>WGSR Recommendations to the EB</vt:lpstr>
      <vt:lpstr>Long-term recommendations for EMEP/WGE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HEID - An Overview - August 15</dc:title>
  <dc:creator/>
  <cp:lastModifiedBy/>
  <cp:revision>1</cp:revision>
  <dcterms:created xsi:type="dcterms:W3CDTF">2015-04-01T03:18:17Z</dcterms:created>
  <dcterms:modified xsi:type="dcterms:W3CDTF">2017-09-05T20:22:29Z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y fmtid="{D5CDD505-2E9C-101B-9397-08002B2CF9AE}" pid="3" name="ContentTypeId">
    <vt:lpwstr>0x010100D322506C9C4CDC4698DF937A82A57C94</vt:lpwstr>
  </property>
  <property fmtid="{D5CDD505-2E9C-101B-9397-08002B2CF9AE}" pid="4" name="TaxKeyword">
    <vt:lpwstr/>
  </property>
  <property fmtid="{D5CDD505-2E9C-101B-9397-08002B2CF9AE}" pid="5" name="Document Type">
    <vt:lpwstr/>
  </property>
  <property fmtid="{D5CDD505-2E9C-101B-9397-08002B2CF9AE}" pid="6" name="EPA Subject">
    <vt:lpwstr/>
  </property>
</Properties>
</file>