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notesMasterIdLst>
    <p:notesMasterId r:id="rId41"/>
  </p:notesMasterIdLst>
  <p:handoutMasterIdLst>
    <p:handoutMasterId r:id="rId42"/>
  </p:handoutMasterIdLst>
  <p:sldIdLst>
    <p:sldId id="256" r:id="rId2"/>
    <p:sldId id="258" r:id="rId3"/>
    <p:sldId id="259" r:id="rId4"/>
    <p:sldId id="261" r:id="rId5"/>
    <p:sldId id="353" r:id="rId6"/>
    <p:sldId id="320" r:id="rId7"/>
    <p:sldId id="321" r:id="rId8"/>
    <p:sldId id="318" r:id="rId9"/>
    <p:sldId id="322" r:id="rId10"/>
    <p:sldId id="368" r:id="rId11"/>
    <p:sldId id="369" r:id="rId12"/>
    <p:sldId id="370" r:id="rId13"/>
    <p:sldId id="371" r:id="rId14"/>
    <p:sldId id="372" r:id="rId15"/>
    <p:sldId id="373" r:id="rId16"/>
    <p:sldId id="374" r:id="rId17"/>
    <p:sldId id="375" r:id="rId18"/>
    <p:sldId id="376" r:id="rId19"/>
    <p:sldId id="377" r:id="rId20"/>
    <p:sldId id="332" r:id="rId21"/>
    <p:sldId id="350" r:id="rId22"/>
    <p:sldId id="361" r:id="rId23"/>
    <p:sldId id="281" r:id="rId24"/>
    <p:sldId id="378" r:id="rId25"/>
    <p:sldId id="292" r:id="rId26"/>
    <p:sldId id="283" r:id="rId27"/>
    <p:sldId id="285" r:id="rId28"/>
    <p:sldId id="287" r:id="rId29"/>
    <p:sldId id="367" r:id="rId30"/>
    <p:sldId id="305" r:id="rId31"/>
    <p:sldId id="308" r:id="rId32"/>
    <p:sldId id="310" r:id="rId33"/>
    <p:sldId id="349" r:id="rId34"/>
    <p:sldId id="295" r:id="rId35"/>
    <p:sldId id="296" r:id="rId36"/>
    <p:sldId id="297" r:id="rId37"/>
    <p:sldId id="351" r:id="rId38"/>
    <p:sldId id="352" r:id="rId39"/>
    <p:sldId id="315"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varScale="1">
        <p:scale>
          <a:sx n="89" d="100"/>
          <a:sy n="89" d="100"/>
        </p:scale>
        <p:origin x="-1099"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200"/>
            </a:pPr>
            <a:r>
              <a:rPr lang="en-IN" sz="2400" dirty="0">
                <a:solidFill>
                  <a:srgbClr val="FF0000"/>
                </a:solidFill>
              </a:rPr>
              <a:t>29-03-2016</a:t>
            </a:r>
            <a:r>
              <a:rPr lang="en-IN" sz="2400" baseline="0" dirty="0">
                <a:solidFill>
                  <a:srgbClr val="FF0000"/>
                </a:solidFill>
              </a:rPr>
              <a:t> D-12 Tail </a:t>
            </a:r>
            <a:r>
              <a:rPr lang="en-IN" sz="2400" baseline="0" dirty="0" smtClean="0">
                <a:solidFill>
                  <a:srgbClr val="FF0000"/>
                </a:solidFill>
              </a:rPr>
              <a:t>gate road </a:t>
            </a:r>
            <a:r>
              <a:rPr lang="en-IN" sz="2400" baseline="0" dirty="0">
                <a:solidFill>
                  <a:srgbClr val="FF0000"/>
                </a:solidFill>
              </a:rPr>
              <a:t>Methane concentration </a:t>
            </a:r>
            <a:endParaRPr lang="en-IN" sz="2400" dirty="0">
              <a:solidFill>
                <a:srgbClr val="FF0000"/>
              </a:solidFill>
            </a:endParaRPr>
          </a:p>
        </c:rich>
      </c:tx>
      <c:layout>
        <c:manualLayout>
          <c:xMode val="edge"/>
          <c:yMode val="edge"/>
          <c:x val="0.18776875219316963"/>
          <c:y val="1.5331019386124374E-3"/>
        </c:manualLayout>
      </c:layout>
      <c:overlay val="0"/>
    </c:title>
    <c:autoTitleDeleted val="0"/>
    <c:plotArea>
      <c:layout>
        <c:manualLayout>
          <c:layoutTarget val="inner"/>
          <c:xMode val="edge"/>
          <c:yMode val="edge"/>
          <c:x val="8.0833697871099494E-2"/>
          <c:y val="0.226826865354401"/>
          <c:w val="0.91030730533683302"/>
          <c:h val="0.63898379195764399"/>
        </c:manualLayout>
      </c:layout>
      <c:lineChart>
        <c:grouping val="standard"/>
        <c:varyColors val="0"/>
        <c:ser>
          <c:idx val="0"/>
          <c:order val="0"/>
          <c:tx>
            <c:strRef>
              <c:f>'C:\Users\acer\Documents\methane study\[methane 29-03-2016 3rd shift.xlsx]Sheet5'!$B$1:$B$76</c:f>
              <c:strCache>
                <c:ptCount val="1"/>
              </c:strCache>
            </c:strRef>
          </c:tx>
          <c:marker>
            <c:symbol val="none"/>
          </c:marker>
          <c:cat>
            <c:numRef>
              <c:f>[1]Sheet5!$A$77:$A$1213</c:f>
              <c:numCache>
                <c:formatCode>General</c:formatCode>
                <c:ptCount val="1137"/>
                <c:pt idx="0">
                  <c:v>42459.047905092601</c:v>
                </c:pt>
                <c:pt idx="1">
                  <c:v>42459.048078703701</c:v>
                </c:pt>
                <c:pt idx="2">
                  <c:v>42459.048252314897</c:v>
                </c:pt>
                <c:pt idx="3">
                  <c:v>42459.048425925932</c:v>
                </c:pt>
                <c:pt idx="4">
                  <c:v>42459.04859953704</c:v>
                </c:pt>
                <c:pt idx="5">
                  <c:v>42459.048773148243</c:v>
                </c:pt>
                <c:pt idx="6">
                  <c:v>42459.048946759263</c:v>
                </c:pt>
                <c:pt idx="7">
                  <c:v>42459.049120370371</c:v>
                </c:pt>
                <c:pt idx="8">
                  <c:v>42459.049293981479</c:v>
                </c:pt>
                <c:pt idx="9">
                  <c:v>42459.049467592587</c:v>
                </c:pt>
                <c:pt idx="10">
                  <c:v>42459.049641203666</c:v>
                </c:pt>
                <c:pt idx="11">
                  <c:v>42459.049814814818</c:v>
                </c:pt>
                <c:pt idx="12">
                  <c:v>42459.049988425933</c:v>
                </c:pt>
                <c:pt idx="13">
                  <c:v>42459.050162037027</c:v>
                </c:pt>
                <c:pt idx="14">
                  <c:v>42459.050335648237</c:v>
                </c:pt>
                <c:pt idx="15">
                  <c:v>42459.05050925933</c:v>
                </c:pt>
                <c:pt idx="16">
                  <c:v>42459.050682870373</c:v>
                </c:pt>
                <c:pt idx="17">
                  <c:v>42459.050856481561</c:v>
                </c:pt>
                <c:pt idx="18">
                  <c:v>42459.051030092603</c:v>
                </c:pt>
                <c:pt idx="19">
                  <c:v>42459.051203703697</c:v>
                </c:pt>
                <c:pt idx="20">
                  <c:v>42459.051377314812</c:v>
                </c:pt>
                <c:pt idx="21">
                  <c:v>42459.051550925942</c:v>
                </c:pt>
                <c:pt idx="22">
                  <c:v>42459.051724536977</c:v>
                </c:pt>
                <c:pt idx="23">
                  <c:v>42459.05189814826</c:v>
                </c:pt>
                <c:pt idx="24">
                  <c:v>42459.052071759259</c:v>
                </c:pt>
                <c:pt idx="25">
                  <c:v>42459.052245370462</c:v>
                </c:pt>
                <c:pt idx="26">
                  <c:v>42459.052418981482</c:v>
                </c:pt>
                <c:pt idx="27">
                  <c:v>42459.052592592612</c:v>
                </c:pt>
                <c:pt idx="28">
                  <c:v>42459.052766203713</c:v>
                </c:pt>
                <c:pt idx="29">
                  <c:v>42459.052939814843</c:v>
                </c:pt>
                <c:pt idx="30">
                  <c:v>42459.053113426002</c:v>
                </c:pt>
                <c:pt idx="31">
                  <c:v>42459.053287037037</c:v>
                </c:pt>
                <c:pt idx="32">
                  <c:v>42459.053460648152</c:v>
                </c:pt>
                <c:pt idx="33">
                  <c:v>42459.05363425926</c:v>
                </c:pt>
                <c:pt idx="34">
                  <c:v>42459.053807870368</c:v>
                </c:pt>
                <c:pt idx="35">
                  <c:v>42459.053981481477</c:v>
                </c:pt>
                <c:pt idx="36">
                  <c:v>42459.054155092643</c:v>
                </c:pt>
                <c:pt idx="37">
                  <c:v>42459.054328703707</c:v>
                </c:pt>
                <c:pt idx="38">
                  <c:v>42459.054502314881</c:v>
                </c:pt>
                <c:pt idx="39">
                  <c:v>42459.054675926003</c:v>
                </c:pt>
                <c:pt idx="40">
                  <c:v>42459.054849537039</c:v>
                </c:pt>
                <c:pt idx="41">
                  <c:v>42459.055023148212</c:v>
                </c:pt>
                <c:pt idx="42">
                  <c:v>42459.055196759247</c:v>
                </c:pt>
                <c:pt idx="43">
                  <c:v>42459.055370370399</c:v>
                </c:pt>
                <c:pt idx="44">
                  <c:v>42459.055543981478</c:v>
                </c:pt>
                <c:pt idx="45">
                  <c:v>42459.055717592601</c:v>
                </c:pt>
                <c:pt idx="46">
                  <c:v>42459.055891203701</c:v>
                </c:pt>
                <c:pt idx="47">
                  <c:v>42459.056064814817</c:v>
                </c:pt>
                <c:pt idx="48">
                  <c:v>42459.056238426099</c:v>
                </c:pt>
                <c:pt idx="49">
                  <c:v>42459.05641203704</c:v>
                </c:pt>
                <c:pt idx="50">
                  <c:v>42459.056585648243</c:v>
                </c:pt>
                <c:pt idx="51">
                  <c:v>42459.056759259263</c:v>
                </c:pt>
                <c:pt idx="52">
                  <c:v>42459.0569328704</c:v>
                </c:pt>
                <c:pt idx="53">
                  <c:v>42459.057106481479</c:v>
                </c:pt>
                <c:pt idx="54">
                  <c:v>42459.057280092602</c:v>
                </c:pt>
                <c:pt idx="55">
                  <c:v>42459.057453703666</c:v>
                </c:pt>
                <c:pt idx="56">
                  <c:v>42459.057627314818</c:v>
                </c:pt>
                <c:pt idx="57">
                  <c:v>42459.057800925933</c:v>
                </c:pt>
                <c:pt idx="58">
                  <c:v>42459.057974537027</c:v>
                </c:pt>
                <c:pt idx="59">
                  <c:v>42459.058148148237</c:v>
                </c:pt>
                <c:pt idx="60">
                  <c:v>42459.058321759258</c:v>
                </c:pt>
                <c:pt idx="61">
                  <c:v>42459.05849537046</c:v>
                </c:pt>
                <c:pt idx="62">
                  <c:v>42459.058668981481</c:v>
                </c:pt>
                <c:pt idx="63">
                  <c:v>42459.058842592603</c:v>
                </c:pt>
                <c:pt idx="64">
                  <c:v>42459.059016203712</c:v>
                </c:pt>
                <c:pt idx="65">
                  <c:v>42459.059189814798</c:v>
                </c:pt>
                <c:pt idx="66">
                  <c:v>42459.059363425942</c:v>
                </c:pt>
                <c:pt idx="67">
                  <c:v>42459.059537037043</c:v>
                </c:pt>
                <c:pt idx="68">
                  <c:v>42459.059710648202</c:v>
                </c:pt>
                <c:pt idx="69">
                  <c:v>42459.059884259259</c:v>
                </c:pt>
                <c:pt idx="70">
                  <c:v>42459.060057870367</c:v>
                </c:pt>
                <c:pt idx="71">
                  <c:v>42459.060231481482</c:v>
                </c:pt>
                <c:pt idx="72">
                  <c:v>42459.060405092598</c:v>
                </c:pt>
                <c:pt idx="73">
                  <c:v>42459.060578703713</c:v>
                </c:pt>
                <c:pt idx="74">
                  <c:v>42459.060752314806</c:v>
                </c:pt>
                <c:pt idx="75">
                  <c:v>42459.060925925929</c:v>
                </c:pt>
                <c:pt idx="76">
                  <c:v>42459.061099536993</c:v>
                </c:pt>
                <c:pt idx="77">
                  <c:v>42459.061273148203</c:v>
                </c:pt>
                <c:pt idx="78">
                  <c:v>42459.061446759137</c:v>
                </c:pt>
                <c:pt idx="79">
                  <c:v>42459.061620370347</c:v>
                </c:pt>
                <c:pt idx="80">
                  <c:v>42459.06179398136</c:v>
                </c:pt>
                <c:pt idx="81">
                  <c:v>42459.061967592577</c:v>
                </c:pt>
                <c:pt idx="82">
                  <c:v>42459.062141203598</c:v>
                </c:pt>
                <c:pt idx="83">
                  <c:v>42459.062314814822</c:v>
                </c:pt>
                <c:pt idx="84">
                  <c:v>42459.062488425923</c:v>
                </c:pt>
                <c:pt idx="85">
                  <c:v>42459.062662037017</c:v>
                </c:pt>
                <c:pt idx="86">
                  <c:v>42459.062835648212</c:v>
                </c:pt>
                <c:pt idx="87">
                  <c:v>42459.063009259247</c:v>
                </c:pt>
                <c:pt idx="88">
                  <c:v>42459.063182870239</c:v>
                </c:pt>
                <c:pt idx="89">
                  <c:v>42459.063356481478</c:v>
                </c:pt>
                <c:pt idx="90">
                  <c:v>42459.063530092601</c:v>
                </c:pt>
                <c:pt idx="91">
                  <c:v>42459.063703703549</c:v>
                </c:pt>
                <c:pt idx="92">
                  <c:v>42459.063877314817</c:v>
                </c:pt>
                <c:pt idx="93">
                  <c:v>42459.064050925932</c:v>
                </c:pt>
                <c:pt idx="94">
                  <c:v>42459.064224537033</c:v>
                </c:pt>
                <c:pt idx="95">
                  <c:v>42459.064398148243</c:v>
                </c:pt>
                <c:pt idx="96">
                  <c:v>42459.064571759263</c:v>
                </c:pt>
                <c:pt idx="97">
                  <c:v>42459.064745370371</c:v>
                </c:pt>
                <c:pt idx="98">
                  <c:v>42459.064918981479</c:v>
                </c:pt>
                <c:pt idx="99">
                  <c:v>42459.065092592587</c:v>
                </c:pt>
                <c:pt idx="100">
                  <c:v>42459.065266203666</c:v>
                </c:pt>
                <c:pt idx="101">
                  <c:v>42459.065439814804</c:v>
                </c:pt>
                <c:pt idx="102">
                  <c:v>42459.065613425933</c:v>
                </c:pt>
                <c:pt idx="103">
                  <c:v>42459.065787036983</c:v>
                </c:pt>
                <c:pt idx="104">
                  <c:v>42459.065960648128</c:v>
                </c:pt>
                <c:pt idx="105">
                  <c:v>42459.066134259258</c:v>
                </c:pt>
                <c:pt idx="106">
                  <c:v>42459.066307870373</c:v>
                </c:pt>
                <c:pt idx="107">
                  <c:v>42459.066481481474</c:v>
                </c:pt>
                <c:pt idx="108">
                  <c:v>42459.066655092603</c:v>
                </c:pt>
                <c:pt idx="109">
                  <c:v>42459.066828703697</c:v>
                </c:pt>
                <c:pt idx="110">
                  <c:v>42459.067002314798</c:v>
                </c:pt>
                <c:pt idx="111">
                  <c:v>42459.067175925928</c:v>
                </c:pt>
                <c:pt idx="112">
                  <c:v>42459.067349536977</c:v>
                </c:pt>
                <c:pt idx="113">
                  <c:v>42459.067523148202</c:v>
                </c:pt>
                <c:pt idx="114">
                  <c:v>42459.067696759193</c:v>
                </c:pt>
                <c:pt idx="115">
                  <c:v>42459.067870370367</c:v>
                </c:pt>
                <c:pt idx="116">
                  <c:v>42459.068043981482</c:v>
                </c:pt>
                <c:pt idx="117">
                  <c:v>42459.068217592612</c:v>
                </c:pt>
                <c:pt idx="118">
                  <c:v>42459.068391203713</c:v>
                </c:pt>
                <c:pt idx="119">
                  <c:v>42459.068564814806</c:v>
                </c:pt>
                <c:pt idx="120">
                  <c:v>42459.068738426002</c:v>
                </c:pt>
                <c:pt idx="121">
                  <c:v>42459.068912037037</c:v>
                </c:pt>
                <c:pt idx="122">
                  <c:v>42459.069085648152</c:v>
                </c:pt>
                <c:pt idx="123">
                  <c:v>42459.06925925926</c:v>
                </c:pt>
                <c:pt idx="124">
                  <c:v>42459.069432870347</c:v>
                </c:pt>
                <c:pt idx="125">
                  <c:v>42459.069606481477</c:v>
                </c:pt>
                <c:pt idx="126">
                  <c:v>42459.069780092577</c:v>
                </c:pt>
                <c:pt idx="127">
                  <c:v>42459.069953703598</c:v>
                </c:pt>
                <c:pt idx="128">
                  <c:v>42459.070127314822</c:v>
                </c:pt>
                <c:pt idx="129">
                  <c:v>42459.070300925923</c:v>
                </c:pt>
                <c:pt idx="130">
                  <c:v>42459.070474537017</c:v>
                </c:pt>
                <c:pt idx="131">
                  <c:v>42459.070648148212</c:v>
                </c:pt>
                <c:pt idx="132">
                  <c:v>42459.070821759247</c:v>
                </c:pt>
                <c:pt idx="133">
                  <c:v>42459.070995370399</c:v>
                </c:pt>
                <c:pt idx="134">
                  <c:v>42459.071168981362</c:v>
                </c:pt>
                <c:pt idx="135">
                  <c:v>42459.071342592593</c:v>
                </c:pt>
                <c:pt idx="136">
                  <c:v>42459.071516203701</c:v>
                </c:pt>
                <c:pt idx="137">
                  <c:v>42459.071689814729</c:v>
                </c:pt>
                <c:pt idx="138">
                  <c:v>42459.071863425932</c:v>
                </c:pt>
                <c:pt idx="139">
                  <c:v>42459.07203703704</c:v>
                </c:pt>
                <c:pt idx="140">
                  <c:v>42459.072210648243</c:v>
                </c:pt>
                <c:pt idx="141">
                  <c:v>42459.072384259263</c:v>
                </c:pt>
                <c:pt idx="142">
                  <c:v>42459.0725578704</c:v>
                </c:pt>
                <c:pt idx="143">
                  <c:v>42459.072731481479</c:v>
                </c:pt>
                <c:pt idx="144">
                  <c:v>42459.072905092602</c:v>
                </c:pt>
                <c:pt idx="145">
                  <c:v>42459.073078703666</c:v>
                </c:pt>
                <c:pt idx="146">
                  <c:v>42459.073252314818</c:v>
                </c:pt>
                <c:pt idx="147">
                  <c:v>42459.073425925933</c:v>
                </c:pt>
                <c:pt idx="148">
                  <c:v>42459.073599537027</c:v>
                </c:pt>
                <c:pt idx="149">
                  <c:v>42459.073773148149</c:v>
                </c:pt>
                <c:pt idx="150">
                  <c:v>42459.073946759177</c:v>
                </c:pt>
                <c:pt idx="151">
                  <c:v>42459.074120370373</c:v>
                </c:pt>
                <c:pt idx="152">
                  <c:v>42459.074293981481</c:v>
                </c:pt>
                <c:pt idx="153">
                  <c:v>42459.074467592603</c:v>
                </c:pt>
                <c:pt idx="154">
                  <c:v>42459.074641203697</c:v>
                </c:pt>
                <c:pt idx="155">
                  <c:v>42459.074814814812</c:v>
                </c:pt>
                <c:pt idx="156">
                  <c:v>42459.074988425942</c:v>
                </c:pt>
                <c:pt idx="157">
                  <c:v>42459.075162036977</c:v>
                </c:pt>
                <c:pt idx="158">
                  <c:v>42459.075335648202</c:v>
                </c:pt>
                <c:pt idx="159">
                  <c:v>42459.075509259259</c:v>
                </c:pt>
                <c:pt idx="160">
                  <c:v>42459.07568287028</c:v>
                </c:pt>
                <c:pt idx="161">
                  <c:v>42459.075856481482</c:v>
                </c:pt>
                <c:pt idx="162">
                  <c:v>42459.076030092612</c:v>
                </c:pt>
                <c:pt idx="163">
                  <c:v>42459.076203703713</c:v>
                </c:pt>
                <c:pt idx="164">
                  <c:v>42459.076377314843</c:v>
                </c:pt>
                <c:pt idx="165">
                  <c:v>42459.076550926002</c:v>
                </c:pt>
                <c:pt idx="166">
                  <c:v>42459.076724536993</c:v>
                </c:pt>
                <c:pt idx="167">
                  <c:v>42459.076898148262</c:v>
                </c:pt>
                <c:pt idx="168">
                  <c:v>42459.077071759217</c:v>
                </c:pt>
                <c:pt idx="169">
                  <c:v>42459.077245370368</c:v>
                </c:pt>
                <c:pt idx="170">
                  <c:v>42459.077418981477</c:v>
                </c:pt>
                <c:pt idx="171">
                  <c:v>42459.077592592599</c:v>
                </c:pt>
                <c:pt idx="172">
                  <c:v>42459.077766203598</c:v>
                </c:pt>
                <c:pt idx="173">
                  <c:v>42459.077939814822</c:v>
                </c:pt>
                <c:pt idx="174">
                  <c:v>42459.078113426003</c:v>
                </c:pt>
                <c:pt idx="175">
                  <c:v>42459.078287037039</c:v>
                </c:pt>
                <c:pt idx="176">
                  <c:v>42459.078460648147</c:v>
                </c:pt>
                <c:pt idx="177">
                  <c:v>42459.078634259262</c:v>
                </c:pt>
                <c:pt idx="178">
                  <c:v>42459.078807870399</c:v>
                </c:pt>
                <c:pt idx="179">
                  <c:v>42459.078981481478</c:v>
                </c:pt>
                <c:pt idx="180">
                  <c:v>42459.079155092601</c:v>
                </c:pt>
                <c:pt idx="181">
                  <c:v>42459.079328703607</c:v>
                </c:pt>
                <c:pt idx="182">
                  <c:v>42459.079502314817</c:v>
                </c:pt>
                <c:pt idx="183">
                  <c:v>42459.079675925932</c:v>
                </c:pt>
                <c:pt idx="184">
                  <c:v>42459.079849537033</c:v>
                </c:pt>
                <c:pt idx="185">
                  <c:v>42459.080023148243</c:v>
                </c:pt>
                <c:pt idx="186">
                  <c:v>42459.080196759263</c:v>
                </c:pt>
                <c:pt idx="187">
                  <c:v>42459.0803703704</c:v>
                </c:pt>
                <c:pt idx="188">
                  <c:v>42459.080543981479</c:v>
                </c:pt>
                <c:pt idx="189">
                  <c:v>42459.080717592602</c:v>
                </c:pt>
                <c:pt idx="190">
                  <c:v>42459.080891203703</c:v>
                </c:pt>
                <c:pt idx="191">
                  <c:v>42459.081064814804</c:v>
                </c:pt>
                <c:pt idx="192">
                  <c:v>42459.081238426043</c:v>
                </c:pt>
                <c:pt idx="193">
                  <c:v>42459.081412037027</c:v>
                </c:pt>
                <c:pt idx="194">
                  <c:v>42459.081585648149</c:v>
                </c:pt>
                <c:pt idx="195">
                  <c:v>42459.081759259258</c:v>
                </c:pt>
                <c:pt idx="196">
                  <c:v>42459.081932870373</c:v>
                </c:pt>
                <c:pt idx="197">
                  <c:v>42459.082106481481</c:v>
                </c:pt>
                <c:pt idx="198">
                  <c:v>42459.082280092603</c:v>
                </c:pt>
                <c:pt idx="199">
                  <c:v>42459.082453703697</c:v>
                </c:pt>
                <c:pt idx="200">
                  <c:v>42459.082627314812</c:v>
                </c:pt>
                <c:pt idx="201">
                  <c:v>42459.082800925942</c:v>
                </c:pt>
                <c:pt idx="202">
                  <c:v>42459.082974537043</c:v>
                </c:pt>
                <c:pt idx="203">
                  <c:v>42459.083148148202</c:v>
                </c:pt>
                <c:pt idx="204">
                  <c:v>42459.083321759193</c:v>
                </c:pt>
                <c:pt idx="205">
                  <c:v>42459.083495370367</c:v>
                </c:pt>
                <c:pt idx="206">
                  <c:v>42459.083668981482</c:v>
                </c:pt>
                <c:pt idx="207">
                  <c:v>42459.083842592598</c:v>
                </c:pt>
                <c:pt idx="208">
                  <c:v>42459.084016203713</c:v>
                </c:pt>
                <c:pt idx="209">
                  <c:v>42459.084189814806</c:v>
                </c:pt>
                <c:pt idx="210">
                  <c:v>42459.084363426002</c:v>
                </c:pt>
                <c:pt idx="211">
                  <c:v>42459.084537037103</c:v>
                </c:pt>
                <c:pt idx="212">
                  <c:v>42459.084710648203</c:v>
                </c:pt>
                <c:pt idx="213">
                  <c:v>42459.08488425926</c:v>
                </c:pt>
                <c:pt idx="214">
                  <c:v>42459.085057870368</c:v>
                </c:pt>
                <c:pt idx="215">
                  <c:v>42459.085231481498</c:v>
                </c:pt>
                <c:pt idx="216">
                  <c:v>42459.085405092599</c:v>
                </c:pt>
                <c:pt idx="217">
                  <c:v>42459.085578703707</c:v>
                </c:pt>
                <c:pt idx="218">
                  <c:v>42459.085752314822</c:v>
                </c:pt>
                <c:pt idx="219">
                  <c:v>42459.085925925923</c:v>
                </c:pt>
                <c:pt idx="220">
                  <c:v>42459.086099537039</c:v>
                </c:pt>
                <c:pt idx="221">
                  <c:v>42459.086273148278</c:v>
                </c:pt>
                <c:pt idx="222">
                  <c:v>42459.086446759247</c:v>
                </c:pt>
                <c:pt idx="223">
                  <c:v>42459.086620370399</c:v>
                </c:pt>
                <c:pt idx="224">
                  <c:v>42459.086793981478</c:v>
                </c:pt>
                <c:pt idx="225">
                  <c:v>42459.086967592601</c:v>
                </c:pt>
                <c:pt idx="226">
                  <c:v>42459.087141203607</c:v>
                </c:pt>
                <c:pt idx="227">
                  <c:v>42459.087314814817</c:v>
                </c:pt>
                <c:pt idx="228">
                  <c:v>42459.087488425932</c:v>
                </c:pt>
                <c:pt idx="229">
                  <c:v>42459.087662037033</c:v>
                </c:pt>
                <c:pt idx="230">
                  <c:v>42459.087835648243</c:v>
                </c:pt>
                <c:pt idx="231">
                  <c:v>42459.088009259263</c:v>
                </c:pt>
                <c:pt idx="232">
                  <c:v>42459.088182870371</c:v>
                </c:pt>
                <c:pt idx="233">
                  <c:v>42459.088356481552</c:v>
                </c:pt>
                <c:pt idx="234">
                  <c:v>42459.088530092682</c:v>
                </c:pt>
                <c:pt idx="235">
                  <c:v>42459.088703703666</c:v>
                </c:pt>
                <c:pt idx="236">
                  <c:v>42459.088877314913</c:v>
                </c:pt>
                <c:pt idx="237">
                  <c:v>42459.089050925933</c:v>
                </c:pt>
                <c:pt idx="238">
                  <c:v>42459.089224537027</c:v>
                </c:pt>
                <c:pt idx="239">
                  <c:v>42459.089398148237</c:v>
                </c:pt>
                <c:pt idx="240">
                  <c:v>42459.089571759258</c:v>
                </c:pt>
                <c:pt idx="241">
                  <c:v>42459.089745370373</c:v>
                </c:pt>
                <c:pt idx="242">
                  <c:v>42459.089918981481</c:v>
                </c:pt>
                <c:pt idx="243">
                  <c:v>42459.090092592603</c:v>
                </c:pt>
                <c:pt idx="244">
                  <c:v>42459.090266203697</c:v>
                </c:pt>
                <c:pt idx="245">
                  <c:v>42459.090439814798</c:v>
                </c:pt>
                <c:pt idx="246">
                  <c:v>42459.090613425942</c:v>
                </c:pt>
                <c:pt idx="247">
                  <c:v>42459.090787036977</c:v>
                </c:pt>
                <c:pt idx="248">
                  <c:v>42459.090960648151</c:v>
                </c:pt>
                <c:pt idx="249">
                  <c:v>42459.091134259193</c:v>
                </c:pt>
                <c:pt idx="250">
                  <c:v>42459.09130787028</c:v>
                </c:pt>
                <c:pt idx="251">
                  <c:v>42459.091481481322</c:v>
                </c:pt>
                <c:pt idx="252">
                  <c:v>42459.091655092598</c:v>
                </c:pt>
                <c:pt idx="253">
                  <c:v>42459.091828703589</c:v>
                </c:pt>
                <c:pt idx="254">
                  <c:v>42459.092002314806</c:v>
                </c:pt>
                <c:pt idx="255">
                  <c:v>42459.092175925929</c:v>
                </c:pt>
                <c:pt idx="256">
                  <c:v>42459.092349536993</c:v>
                </c:pt>
                <c:pt idx="257">
                  <c:v>42459.092523148203</c:v>
                </c:pt>
                <c:pt idx="258">
                  <c:v>42459.092696759217</c:v>
                </c:pt>
                <c:pt idx="259">
                  <c:v>42459.092870370368</c:v>
                </c:pt>
                <c:pt idx="260">
                  <c:v>42459.09304398136</c:v>
                </c:pt>
                <c:pt idx="261">
                  <c:v>42459.093217592599</c:v>
                </c:pt>
                <c:pt idx="262">
                  <c:v>42459.093391203598</c:v>
                </c:pt>
                <c:pt idx="263">
                  <c:v>42459.093564814721</c:v>
                </c:pt>
                <c:pt idx="264">
                  <c:v>42459.093738425923</c:v>
                </c:pt>
                <c:pt idx="265">
                  <c:v>42459.093912037017</c:v>
                </c:pt>
                <c:pt idx="266">
                  <c:v>42459.094085648147</c:v>
                </c:pt>
                <c:pt idx="267">
                  <c:v>42459.094259259262</c:v>
                </c:pt>
                <c:pt idx="268">
                  <c:v>42459.09443287037</c:v>
                </c:pt>
                <c:pt idx="269">
                  <c:v>42459.094606481478</c:v>
                </c:pt>
                <c:pt idx="270">
                  <c:v>42459.094780092593</c:v>
                </c:pt>
                <c:pt idx="271">
                  <c:v>42459.094953703607</c:v>
                </c:pt>
                <c:pt idx="272">
                  <c:v>42459.095127314729</c:v>
                </c:pt>
                <c:pt idx="273">
                  <c:v>42459.095300925917</c:v>
                </c:pt>
                <c:pt idx="274">
                  <c:v>42459.095474536967</c:v>
                </c:pt>
                <c:pt idx="275">
                  <c:v>42459.095648148148</c:v>
                </c:pt>
                <c:pt idx="276">
                  <c:v>42459.095821759183</c:v>
                </c:pt>
                <c:pt idx="277">
                  <c:v>42459.095995370371</c:v>
                </c:pt>
                <c:pt idx="278">
                  <c:v>42459.096168981392</c:v>
                </c:pt>
                <c:pt idx="279">
                  <c:v>42459.096342592587</c:v>
                </c:pt>
                <c:pt idx="280">
                  <c:v>42459.096516203703</c:v>
                </c:pt>
                <c:pt idx="281">
                  <c:v>42459.096689814804</c:v>
                </c:pt>
                <c:pt idx="282">
                  <c:v>42459.096863425933</c:v>
                </c:pt>
                <c:pt idx="283">
                  <c:v>42459.097037037027</c:v>
                </c:pt>
                <c:pt idx="284">
                  <c:v>42459.097210648149</c:v>
                </c:pt>
                <c:pt idx="285">
                  <c:v>42459.097384259177</c:v>
                </c:pt>
                <c:pt idx="286">
                  <c:v>42459.097557870373</c:v>
                </c:pt>
                <c:pt idx="287">
                  <c:v>42459.097731481474</c:v>
                </c:pt>
                <c:pt idx="288">
                  <c:v>42459.097905092603</c:v>
                </c:pt>
                <c:pt idx="289">
                  <c:v>42459.098078703697</c:v>
                </c:pt>
                <c:pt idx="290">
                  <c:v>42459.098252314812</c:v>
                </c:pt>
                <c:pt idx="291">
                  <c:v>42459.098425925928</c:v>
                </c:pt>
                <c:pt idx="292">
                  <c:v>42459.098599537043</c:v>
                </c:pt>
                <c:pt idx="293">
                  <c:v>42459.098773148202</c:v>
                </c:pt>
                <c:pt idx="294">
                  <c:v>42459.098946759193</c:v>
                </c:pt>
                <c:pt idx="295">
                  <c:v>42459.09912037028</c:v>
                </c:pt>
                <c:pt idx="296">
                  <c:v>42459.099293981482</c:v>
                </c:pt>
                <c:pt idx="297">
                  <c:v>42459.099467592583</c:v>
                </c:pt>
                <c:pt idx="298">
                  <c:v>42459.099641203589</c:v>
                </c:pt>
                <c:pt idx="299">
                  <c:v>42459.099814814806</c:v>
                </c:pt>
                <c:pt idx="300">
                  <c:v>42459.099988425929</c:v>
                </c:pt>
                <c:pt idx="301">
                  <c:v>42459.100162036993</c:v>
                </c:pt>
                <c:pt idx="302">
                  <c:v>42459.100335648203</c:v>
                </c:pt>
                <c:pt idx="303">
                  <c:v>42459.10050925926</c:v>
                </c:pt>
                <c:pt idx="304">
                  <c:v>42459.100682870347</c:v>
                </c:pt>
                <c:pt idx="305">
                  <c:v>42459.100856481498</c:v>
                </c:pt>
                <c:pt idx="306">
                  <c:v>42459.101030092599</c:v>
                </c:pt>
                <c:pt idx="307">
                  <c:v>42459.101203703598</c:v>
                </c:pt>
                <c:pt idx="308">
                  <c:v>42459.101377314822</c:v>
                </c:pt>
                <c:pt idx="309">
                  <c:v>42459.101550925923</c:v>
                </c:pt>
                <c:pt idx="310">
                  <c:v>42459.101724536929</c:v>
                </c:pt>
                <c:pt idx="311">
                  <c:v>42459.101898148212</c:v>
                </c:pt>
                <c:pt idx="312">
                  <c:v>42459.102071759247</c:v>
                </c:pt>
                <c:pt idx="313">
                  <c:v>42459.102245370399</c:v>
                </c:pt>
                <c:pt idx="314">
                  <c:v>42459.102418981478</c:v>
                </c:pt>
                <c:pt idx="315">
                  <c:v>42459.102592592601</c:v>
                </c:pt>
                <c:pt idx="316">
                  <c:v>42459.102766203607</c:v>
                </c:pt>
                <c:pt idx="317">
                  <c:v>42459.102939814817</c:v>
                </c:pt>
                <c:pt idx="318">
                  <c:v>42459.103113425932</c:v>
                </c:pt>
                <c:pt idx="319">
                  <c:v>42459.103287037033</c:v>
                </c:pt>
                <c:pt idx="320">
                  <c:v>42459.103460648133</c:v>
                </c:pt>
                <c:pt idx="321">
                  <c:v>42459.103634259263</c:v>
                </c:pt>
                <c:pt idx="322">
                  <c:v>42459.103807870371</c:v>
                </c:pt>
                <c:pt idx="323">
                  <c:v>42459.103981481392</c:v>
                </c:pt>
                <c:pt idx="324">
                  <c:v>42459.104155092602</c:v>
                </c:pt>
                <c:pt idx="325">
                  <c:v>42459.104328703666</c:v>
                </c:pt>
                <c:pt idx="326">
                  <c:v>42459.104502314818</c:v>
                </c:pt>
                <c:pt idx="327">
                  <c:v>42459.104675925933</c:v>
                </c:pt>
                <c:pt idx="328">
                  <c:v>42459.104849537027</c:v>
                </c:pt>
                <c:pt idx="329">
                  <c:v>42459.105023148149</c:v>
                </c:pt>
                <c:pt idx="330">
                  <c:v>42459.105196759177</c:v>
                </c:pt>
                <c:pt idx="331">
                  <c:v>42459.105370370373</c:v>
                </c:pt>
                <c:pt idx="332">
                  <c:v>42459.105543981474</c:v>
                </c:pt>
                <c:pt idx="333">
                  <c:v>42459.105717592603</c:v>
                </c:pt>
                <c:pt idx="334">
                  <c:v>42459.105891203697</c:v>
                </c:pt>
                <c:pt idx="335">
                  <c:v>42459.106064814798</c:v>
                </c:pt>
                <c:pt idx="336">
                  <c:v>42459.106238426059</c:v>
                </c:pt>
                <c:pt idx="337">
                  <c:v>42459.106412037043</c:v>
                </c:pt>
                <c:pt idx="338">
                  <c:v>42459.106585648202</c:v>
                </c:pt>
                <c:pt idx="339">
                  <c:v>42459.106759259259</c:v>
                </c:pt>
                <c:pt idx="340">
                  <c:v>42459.106932870367</c:v>
                </c:pt>
                <c:pt idx="341">
                  <c:v>42459.107106481482</c:v>
                </c:pt>
                <c:pt idx="342">
                  <c:v>42459.107280092598</c:v>
                </c:pt>
                <c:pt idx="343">
                  <c:v>42459.107453703589</c:v>
                </c:pt>
                <c:pt idx="344">
                  <c:v>42459.107627314806</c:v>
                </c:pt>
                <c:pt idx="345">
                  <c:v>42459.107800925929</c:v>
                </c:pt>
                <c:pt idx="346">
                  <c:v>42459.107974536993</c:v>
                </c:pt>
                <c:pt idx="347">
                  <c:v>42459.108148148203</c:v>
                </c:pt>
                <c:pt idx="348">
                  <c:v>42459.108321759217</c:v>
                </c:pt>
                <c:pt idx="349">
                  <c:v>42459.108495370368</c:v>
                </c:pt>
                <c:pt idx="350">
                  <c:v>42459.108668981477</c:v>
                </c:pt>
                <c:pt idx="351">
                  <c:v>42459.108842592599</c:v>
                </c:pt>
                <c:pt idx="352">
                  <c:v>42459.109016203707</c:v>
                </c:pt>
                <c:pt idx="353">
                  <c:v>42459.109189814721</c:v>
                </c:pt>
                <c:pt idx="354">
                  <c:v>42459.109363425923</c:v>
                </c:pt>
                <c:pt idx="355">
                  <c:v>42459.109537037039</c:v>
                </c:pt>
                <c:pt idx="356">
                  <c:v>42459.109710648147</c:v>
                </c:pt>
                <c:pt idx="357">
                  <c:v>42459.109884259247</c:v>
                </c:pt>
                <c:pt idx="358">
                  <c:v>42459.110057870399</c:v>
                </c:pt>
                <c:pt idx="359">
                  <c:v>42459.1102314815</c:v>
                </c:pt>
                <c:pt idx="360">
                  <c:v>42459.110405092601</c:v>
                </c:pt>
                <c:pt idx="361">
                  <c:v>42459.110578703701</c:v>
                </c:pt>
                <c:pt idx="362">
                  <c:v>42459.110752314817</c:v>
                </c:pt>
                <c:pt idx="363">
                  <c:v>42459.110925925932</c:v>
                </c:pt>
                <c:pt idx="364">
                  <c:v>42459.111099537033</c:v>
                </c:pt>
                <c:pt idx="365">
                  <c:v>42459.111273148243</c:v>
                </c:pt>
                <c:pt idx="366">
                  <c:v>42459.111446759183</c:v>
                </c:pt>
                <c:pt idx="367">
                  <c:v>42459.111620370371</c:v>
                </c:pt>
                <c:pt idx="368">
                  <c:v>42459.111793981392</c:v>
                </c:pt>
                <c:pt idx="369">
                  <c:v>42459.111967592587</c:v>
                </c:pt>
                <c:pt idx="370">
                  <c:v>42459.112141203666</c:v>
                </c:pt>
                <c:pt idx="371">
                  <c:v>42459.112314814818</c:v>
                </c:pt>
                <c:pt idx="372">
                  <c:v>42459.112488425933</c:v>
                </c:pt>
                <c:pt idx="373">
                  <c:v>42459.112662037027</c:v>
                </c:pt>
                <c:pt idx="374">
                  <c:v>42459.112835648237</c:v>
                </c:pt>
                <c:pt idx="375">
                  <c:v>42459.113009259258</c:v>
                </c:pt>
                <c:pt idx="376">
                  <c:v>42459.113182870293</c:v>
                </c:pt>
                <c:pt idx="377">
                  <c:v>42459.113356481481</c:v>
                </c:pt>
                <c:pt idx="378">
                  <c:v>42459.113530092603</c:v>
                </c:pt>
                <c:pt idx="379">
                  <c:v>42459.113703703573</c:v>
                </c:pt>
                <c:pt idx="380">
                  <c:v>42459.113877314812</c:v>
                </c:pt>
                <c:pt idx="381">
                  <c:v>42459.114050925942</c:v>
                </c:pt>
                <c:pt idx="382">
                  <c:v>42459.114224537043</c:v>
                </c:pt>
                <c:pt idx="383">
                  <c:v>42459.11439814826</c:v>
                </c:pt>
                <c:pt idx="384">
                  <c:v>42459.114571759259</c:v>
                </c:pt>
                <c:pt idx="385">
                  <c:v>42459.114745370367</c:v>
                </c:pt>
                <c:pt idx="386">
                  <c:v>42459.114918981482</c:v>
                </c:pt>
                <c:pt idx="387">
                  <c:v>42459.115092592598</c:v>
                </c:pt>
                <c:pt idx="388">
                  <c:v>42459.115266203713</c:v>
                </c:pt>
                <c:pt idx="389">
                  <c:v>42459.115439814806</c:v>
                </c:pt>
                <c:pt idx="390">
                  <c:v>42459.115613426002</c:v>
                </c:pt>
                <c:pt idx="391">
                  <c:v>42459.115787036993</c:v>
                </c:pt>
                <c:pt idx="392">
                  <c:v>42459.115960648152</c:v>
                </c:pt>
                <c:pt idx="393">
                  <c:v>42459.11613425926</c:v>
                </c:pt>
                <c:pt idx="394">
                  <c:v>42459.116307870368</c:v>
                </c:pt>
                <c:pt idx="395">
                  <c:v>42459.116481481477</c:v>
                </c:pt>
                <c:pt idx="396">
                  <c:v>42459.116655092643</c:v>
                </c:pt>
                <c:pt idx="397">
                  <c:v>42459.116828703707</c:v>
                </c:pt>
                <c:pt idx="398">
                  <c:v>42459.117002314822</c:v>
                </c:pt>
                <c:pt idx="399">
                  <c:v>42459.117175925923</c:v>
                </c:pt>
                <c:pt idx="400">
                  <c:v>42459.117349537017</c:v>
                </c:pt>
                <c:pt idx="401">
                  <c:v>42459.117523148212</c:v>
                </c:pt>
                <c:pt idx="402">
                  <c:v>42459.117696759247</c:v>
                </c:pt>
                <c:pt idx="403">
                  <c:v>42459.117870370399</c:v>
                </c:pt>
                <c:pt idx="404">
                  <c:v>42459.118043981478</c:v>
                </c:pt>
                <c:pt idx="405">
                  <c:v>42459.118217592659</c:v>
                </c:pt>
                <c:pt idx="406">
                  <c:v>42459.118391203701</c:v>
                </c:pt>
                <c:pt idx="407">
                  <c:v>42459.118564814817</c:v>
                </c:pt>
                <c:pt idx="408">
                  <c:v>42459.118738426027</c:v>
                </c:pt>
                <c:pt idx="409">
                  <c:v>42459.11891203704</c:v>
                </c:pt>
                <c:pt idx="410">
                  <c:v>42459.119085648148</c:v>
                </c:pt>
                <c:pt idx="411">
                  <c:v>42459.119259259263</c:v>
                </c:pt>
                <c:pt idx="412">
                  <c:v>42459.119432870371</c:v>
                </c:pt>
                <c:pt idx="413">
                  <c:v>42459.119606481479</c:v>
                </c:pt>
                <c:pt idx="414">
                  <c:v>42459.119780092587</c:v>
                </c:pt>
                <c:pt idx="415">
                  <c:v>42459.119953703666</c:v>
                </c:pt>
                <c:pt idx="416">
                  <c:v>42459.120127314804</c:v>
                </c:pt>
                <c:pt idx="417">
                  <c:v>42459.120300925933</c:v>
                </c:pt>
                <c:pt idx="418">
                  <c:v>42459.120474536983</c:v>
                </c:pt>
                <c:pt idx="419">
                  <c:v>42459.120648148149</c:v>
                </c:pt>
                <c:pt idx="420">
                  <c:v>42459.120821759177</c:v>
                </c:pt>
                <c:pt idx="421">
                  <c:v>42459.120995370373</c:v>
                </c:pt>
                <c:pt idx="422">
                  <c:v>42459.121168981321</c:v>
                </c:pt>
                <c:pt idx="423">
                  <c:v>42459.121342592567</c:v>
                </c:pt>
                <c:pt idx="424">
                  <c:v>42459.121516203697</c:v>
                </c:pt>
                <c:pt idx="425">
                  <c:v>42459.121689814659</c:v>
                </c:pt>
                <c:pt idx="426">
                  <c:v>42459.121863425928</c:v>
                </c:pt>
                <c:pt idx="427">
                  <c:v>42459.122037037043</c:v>
                </c:pt>
                <c:pt idx="428">
                  <c:v>42459.122210648202</c:v>
                </c:pt>
                <c:pt idx="429">
                  <c:v>42459.122384259193</c:v>
                </c:pt>
                <c:pt idx="430">
                  <c:v>42459.122557870367</c:v>
                </c:pt>
                <c:pt idx="431">
                  <c:v>42459.122731481482</c:v>
                </c:pt>
                <c:pt idx="432">
                  <c:v>42459.122905092598</c:v>
                </c:pt>
                <c:pt idx="433">
                  <c:v>42459.123078703589</c:v>
                </c:pt>
                <c:pt idx="434">
                  <c:v>42459.123252314806</c:v>
                </c:pt>
                <c:pt idx="435">
                  <c:v>42459.123425925842</c:v>
                </c:pt>
                <c:pt idx="436">
                  <c:v>42459.123599536993</c:v>
                </c:pt>
                <c:pt idx="437">
                  <c:v>42459.123773148152</c:v>
                </c:pt>
                <c:pt idx="438">
                  <c:v>42459.123946759137</c:v>
                </c:pt>
                <c:pt idx="439">
                  <c:v>42459.124120370347</c:v>
                </c:pt>
                <c:pt idx="440">
                  <c:v>42459.124293981477</c:v>
                </c:pt>
                <c:pt idx="441">
                  <c:v>42459.124467592577</c:v>
                </c:pt>
                <c:pt idx="442">
                  <c:v>42459.124641203598</c:v>
                </c:pt>
                <c:pt idx="443">
                  <c:v>42459.124814814822</c:v>
                </c:pt>
                <c:pt idx="444">
                  <c:v>42459.124988425923</c:v>
                </c:pt>
                <c:pt idx="445">
                  <c:v>42459.125162036929</c:v>
                </c:pt>
                <c:pt idx="446">
                  <c:v>42459.125335648147</c:v>
                </c:pt>
                <c:pt idx="447">
                  <c:v>42459.125509259247</c:v>
                </c:pt>
                <c:pt idx="448">
                  <c:v>42459.125682870239</c:v>
                </c:pt>
                <c:pt idx="449">
                  <c:v>42459.125856481478</c:v>
                </c:pt>
                <c:pt idx="450">
                  <c:v>42459.126030092601</c:v>
                </c:pt>
                <c:pt idx="451">
                  <c:v>42459.126203703607</c:v>
                </c:pt>
                <c:pt idx="452">
                  <c:v>42459.126377314817</c:v>
                </c:pt>
                <c:pt idx="453">
                  <c:v>42459.126550925932</c:v>
                </c:pt>
                <c:pt idx="454">
                  <c:v>42459.126724536967</c:v>
                </c:pt>
                <c:pt idx="455">
                  <c:v>42459.126898148243</c:v>
                </c:pt>
                <c:pt idx="456">
                  <c:v>42459.127071759183</c:v>
                </c:pt>
                <c:pt idx="457">
                  <c:v>42459.127245370371</c:v>
                </c:pt>
                <c:pt idx="458">
                  <c:v>42459.127418981392</c:v>
                </c:pt>
                <c:pt idx="459">
                  <c:v>42459.127592592587</c:v>
                </c:pt>
                <c:pt idx="460">
                  <c:v>42459.127766203572</c:v>
                </c:pt>
                <c:pt idx="461">
                  <c:v>42459.127939814804</c:v>
                </c:pt>
                <c:pt idx="462">
                  <c:v>42459.128113425933</c:v>
                </c:pt>
                <c:pt idx="463">
                  <c:v>42459.128287037027</c:v>
                </c:pt>
                <c:pt idx="464">
                  <c:v>42459.128460648128</c:v>
                </c:pt>
                <c:pt idx="465">
                  <c:v>42459.128634259258</c:v>
                </c:pt>
                <c:pt idx="466">
                  <c:v>42459.128807870373</c:v>
                </c:pt>
                <c:pt idx="467">
                  <c:v>42459.128981481474</c:v>
                </c:pt>
                <c:pt idx="468">
                  <c:v>42459.129155092603</c:v>
                </c:pt>
                <c:pt idx="469">
                  <c:v>42459.129328703573</c:v>
                </c:pt>
                <c:pt idx="470">
                  <c:v>42459.129502314798</c:v>
                </c:pt>
                <c:pt idx="471">
                  <c:v>42459.129675925928</c:v>
                </c:pt>
                <c:pt idx="472">
                  <c:v>42459.129849536977</c:v>
                </c:pt>
                <c:pt idx="473">
                  <c:v>42459.130023148202</c:v>
                </c:pt>
                <c:pt idx="474">
                  <c:v>42459.130196759193</c:v>
                </c:pt>
                <c:pt idx="475">
                  <c:v>42459.130370370367</c:v>
                </c:pt>
                <c:pt idx="476">
                  <c:v>42459.130543981482</c:v>
                </c:pt>
                <c:pt idx="477">
                  <c:v>42459.130717592598</c:v>
                </c:pt>
                <c:pt idx="478">
                  <c:v>42459.130891203713</c:v>
                </c:pt>
                <c:pt idx="479">
                  <c:v>42459.131064814712</c:v>
                </c:pt>
                <c:pt idx="480">
                  <c:v>42459.131238426002</c:v>
                </c:pt>
                <c:pt idx="481">
                  <c:v>42459.131412036993</c:v>
                </c:pt>
                <c:pt idx="482">
                  <c:v>42459.131585648152</c:v>
                </c:pt>
                <c:pt idx="483">
                  <c:v>42459.131759259217</c:v>
                </c:pt>
                <c:pt idx="484">
                  <c:v>42459.131932870347</c:v>
                </c:pt>
                <c:pt idx="485">
                  <c:v>42459.132106481477</c:v>
                </c:pt>
                <c:pt idx="486">
                  <c:v>42459.132280092599</c:v>
                </c:pt>
                <c:pt idx="487">
                  <c:v>42459.132453703598</c:v>
                </c:pt>
                <c:pt idx="488">
                  <c:v>42459.132627314822</c:v>
                </c:pt>
                <c:pt idx="489">
                  <c:v>42459.132800925923</c:v>
                </c:pt>
                <c:pt idx="490">
                  <c:v>42459.132974537017</c:v>
                </c:pt>
                <c:pt idx="491">
                  <c:v>42459.133148148147</c:v>
                </c:pt>
                <c:pt idx="492">
                  <c:v>42459.133321759167</c:v>
                </c:pt>
                <c:pt idx="493">
                  <c:v>42459.13349537037</c:v>
                </c:pt>
                <c:pt idx="494">
                  <c:v>42459.133668981362</c:v>
                </c:pt>
                <c:pt idx="495">
                  <c:v>42459.133842592593</c:v>
                </c:pt>
                <c:pt idx="496">
                  <c:v>42459.134016203701</c:v>
                </c:pt>
                <c:pt idx="497">
                  <c:v>42459.134189814729</c:v>
                </c:pt>
                <c:pt idx="498">
                  <c:v>42459.134363425932</c:v>
                </c:pt>
                <c:pt idx="499">
                  <c:v>42459.13453703704</c:v>
                </c:pt>
                <c:pt idx="500">
                  <c:v>42459.134710648148</c:v>
                </c:pt>
                <c:pt idx="501">
                  <c:v>42459.134884259263</c:v>
                </c:pt>
                <c:pt idx="502">
                  <c:v>42459.135057870371</c:v>
                </c:pt>
                <c:pt idx="503">
                  <c:v>42459.135231481479</c:v>
                </c:pt>
                <c:pt idx="504">
                  <c:v>42459.135405092587</c:v>
                </c:pt>
                <c:pt idx="505">
                  <c:v>42459.135578703666</c:v>
                </c:pt>
                <c:pt idx="506">
                  <c:v>42459.135752314804</c:v>
                </c:pt>
                <c:pt idx="507">
                  <c:v>42459.135925925933</c:v>
                </c:pt>
                <c:pt idx="508">
                  <c:v>42459.136099537027</c:v>
                </c:pt>
                <c:pt idx="509">
                  <c:v>42459.136273148237</c:v>
                </c:pt>
                <c:pt idx="510">
                  <c:v>42459.136446759177</c:v>
                </c:pt>
                <c:pt idx="511">
                  <c:v>42459.136620370373</c:v>
                </c:pt>
                <c:pt idx="512">
                  <c:v>42459.136793981474</c:v>
                </c:pt>
                <c:pt idx="513">
                  <c:v>42459.136967592603</c:v>
                </c:pt>
                <c:pt idx="514">
                  <c:v>42459.137141203573</c:v>
                </c:pt>
                <c:pt idx="515">
                  <c:v>42459.137314814798</c:v>
                </c:pt>
                <c:pt idx="516">
                  <c:v>42459.137488425928</c:v>
                </c:pt>
                <c:pt idx="517">
                  <c:v>42459.137662036977</c:v>
                </c:pt>
                <c:pt idx="518">
                  <c:v>42459.137835648202</c:v>
                </c:pt>
                <c:pt idx="519">
                  <c:v>42459.138009259259</c:v>
                </c:pt>
                <c:pt idx="520">
                  <c:v>42459.13818287028</c:v>
                </c:pt>
                <c:pt idx="521">
                  <c:v>42459.138356481482</c:v>
                </c:pt>
                <c:pt idx="522">
                  <c:v>42459.138530092612</c:v>
                </c:pt>
                <c:pt idx="523">
                  <c:v>42459.138703703589</c:v>
                </c:pt>
                <c:pt idx="524">
                  <c:v>42459.138877314843</c:v>
                </c:pt>
                <c:pt idx="525">
                  <c:v>42459.139050925929</c:v>
                </c:pt>
                <c:pt idx="526">
                  <c:v>42459.139224536993</c:v>
                </c:pt>
                <c:pt idx="527">
                  <c:v>42459.139398148203</c:v>
                </c:pt>
                <c:pt idx="528">
                  <c:v>42459.139571759217</c:v>
                </c:pt>
                <c:pt idx="529">
                  <c:v>42459.139745370347</c:v>
                </c:pt>
                <c:pt idx="530">
                  <c:v>42459.139918981477</c:v>
                </c:pt>
                <c:pt idx="531">
                  <c:v>42459.140092592599</c:v>
                </c:pt>
                <c:pt idx="532">
                  <c:v>42459.140266203707</c:v>
                </c:pt>
                <c:pt idx="533">
                  <c:v>42459.140439814822</c:v>
                </c:pt>
                <c:pt idx="534">
                  <c:v>42459.140613426003</c:v>
                </c:pt>
                <c:pt idx="535">
                  <c:v>42459.140787037017</c:v>
                </c:pt>
                <c:pt idx="536">
                  <c:v>42459.140960648147</c:v>
                </c:pt>
                <c:pt idx="537">
                  <c:v>42459.141134259247</c:v>
                </c:pt>
                <c:pt idx="538">
                  <c:v>42459.14130787037</c:v>
                </c:pt>
                <c:pt idx="539">
                  <c:v>42459.141481481362</c:v>
                </c:pt>
                <c:pt idx="540">
                  <c:v>42459.141655092601</c:v>
                </c:pt>
                <c:pt idx="541">
                  <c:v>42459.141828703607</c:v>
                </c:pt>
                <c:pt idx="542">
                  <c:v>42459.142002314817</c:v>
                </c:pt>
                <c:pt idx="543">
                  <c:v>42459.142175925932</c:v>
                </c:pt>
                <c:pt idx="544">
                  <c:v>42459.142349537033</c:v>
                </c:pt>
                <c:pt idx="545">
                  <c:v>42459.142523148243</c:v>
                </c:pt>
                <c:pt idx="546">
                  <c:v>42459.142696759263</c:v>
                </c:pt>
                <c:pt idx="547">
                  <c:v>42459.1428703704</c:v>
                </c:pt>
                <c:pt idx="548">
                  <c:v>42459.143043981392</c:v>
                </c:pt>
                <c:pt idx="549">
                  <c:v>42459.143217592602</c:v>
                </c:pt>
                <c:pt idx="550">
                  <c:v>42459.143391203666</c:v>
                </c:pt>
                <c:pt idx="551">
                  <c:v>42459.143564814804</c:v>
                </c:pt>
                <c:pt idx="552">
                  <c:v>42459.143738425933</c:v>
                </c:pt>
                <c:pt idx="553">
                  <c:v>42459.143912037027</c:v>
                </c:pt>
                <c:pt idx="554">
                  <c:v>42459.144085648149</c:v>
                </c:pt>
                <c:pt idx="555">
                  <c:v>42459.14425925933</c:v>
                </c:pt>
                <c:pt idx="556">
                  <c:v>42459.144432870373</c:v>
                </c:pt>
                <c:pt idx="557">
                  <c:v>42459.144606481481</c:v>
                </c:pt>
                <c:pt idx="558">
                  <c:v>42459.144780092603</c:v>
                </c:pt>
                <c:pt idx="559">
                  <c:v>42459.144953703697</c:v>
                </c:pt>
                <c:pt idx="560">
                  <c:v>42459.145127314798</c:v>
                </c:pt>
                <c:pt idx="561">
                  <c:v>42459.145300925928</c:v>
                </c:pt>
                <c:pt idx="562">
                  <c:v>42459.145474536977</c:v>
                </c:pt>
                <c:pt idx="563">
                  <c:v>42459.145648148202</c:v>
                </c:pt>
                <c:pt idx="564">
                  <c:v>42459.145821759193</c:v>
                </c:pt>
                <c:pt idx="565">
                  <c:v>42459.145995370367</c:v>
                </c:pt>
                <c:pt idx="566">
                  <c:v>42459.146168981482</c:v>
                </c:pt>
                <c:pt idx="567">
                  <c:v>42459.146342592598</c:v>
                </c:pt>
                <c:pt idx="568">
                  <c:v>42459.146516203713</c:v>
                </c:pt>
                <c:pt idx="569">
                  <c:v>42459.146689814806</c:v>
                </c:pt>
                <c:pt idx="570">
                  <c:v>42459.146863426002</c:v>
                </c:pt>
                <c:pt idx="571">
                  <c:v>42459.147037037037</c:v>
                </c:pt>
                <c:pt idx="572">
                  <c:v>42459.147210648203</c:v>
                </c:pt>
                <c:pt idx="573">
                  <c:v>42459.147384259217</c:v>
                </c:pt>
                <c:pt idx="574">
                  <c:v>42459.147557870368</c:v>
                </c:pt>
                <c:pt idx="575">
                  <c:v>42459.147731481477</c:v>
                </c:pt>
                <c:pt idx="576">
                  <c:v>42459.147905092599</c:v>
                </c:pt>
                <c:pt idx="577">
                  <c:v>42459.148078703707</c:v>
                </c:pt>
                <c:pt idx="578">
                  <c:v>42459.148252314881</c:v>
                </c:pt>
                <c:pt idx="579">
                  <c:v>42459.148425925923</c:v>
                </c:pt>
                <c:pt idx="580">
                  <c:v>42459.148599537039</c:v>
                </c:pt>
                <c:pt idx="581">
                  <c:v>42459.148773148212</c:v>
                </c:pt>
                <c:pt idx="582">
                  <c:v>42459.148946759247</c:v>
                </c:pt>
                <c:pt idx="583">
                  <c:v>42459.14912037037</c:v>
                </c:pt>
                <c:pt idx="584">
                  <c:v>42459.149293981478</c:v>
                </c:pt>
                <c:pt idx="585">
                  <c:v>42459.149467592593</c:v>
                </c:pt>
                <c:pt idx="586">
                  <c:v>42459.149641203607</c:v>
                </c:pt>
                <c:pt idx="587">
                  <c:v>42459.149814814817</c:v>
                </c:pt>
                <c:pt idx="588">
                  <c:v>42459.149988425932</c:v>
                </c:pt>
                <c:pt idx="589">
                  <c:v>42459.150162037033</c:v>
                </c:pt>
                <c:pt idx="590">
                  <c:v>42459.150335648243</c:v>
                </c:pt>
                <c:pt idx="591">
                  <c:v>42459.150509259263</c:v>
                </c:pt>
                <c:pt idx="592">
                  <c:v>42459.150682870371</c:v>
                </c:pt>
                <c:pt idx="593">
                  <c:v>42459.150856481552</c:v>
                </c:pt>
                <c:pt idx="594">
                  <c:v>42459.151030092602</c:v>
                </c:pt>
                <c:pt idx="595">
                  <c:v>42459.151203703666</c:v>
                </c:pt>
                <c:pt idx="596">
                  <c:v>42459.151377314818</c:v>
                </c:pt>
                <c:pt idx="597">
                  <c:v>42459.151550925933</c:v>
                </c:pt>
                <c:pt idx="598">
                  <c:v>42459.151724536983</c:v>
                </c:pt>
                <c:pt idx="599">
                  <c:v>42459.151898148237</c:v>
                </c:pt>
                <c:pt idx="600">
                  <c:v>42459.152071759258</c:v>
                </c:pt>
                <c:pt idx="601">
                  <c:v>42459.15224537046</c:v>
                </c:pt>
                <c:pt idx="602">
                  <c:v>42459.152418981481</c:v>
                </c:pt>
                <c:pt idx="603">
                  <c:v>42459.152592592603</c:v>
                </c:pt>
                <c:pt idx="604">
                  <c:v>42459.152766203697</c:v>
                </c:pt>
                <c:pt idx="605">
                  <c:v>42459.152939814812</c:v>
                </c:pt>
                <c:pt idx="606">
                  <c:v>42459.153113425942</c:v>
                </c:pt>
                <c:pt idx="607">
                  <c:v>42459.153287037043</c:v>
                </c:pt>
                <c:pt idx="608">
                  <c:v>42459.153460648151</c:v>
                </c:pt>
                <c:pt idx="609">
                  <c:v>42459.153634259259</c:v>
                </c:pt>
                <c:pt idx="610">
                  <c:v>42459.153807870367</c:v>
                </c:pt>
                <c:pt idx="611">
                  <c:v>42459.153981481482</c:v>
                </c:pt>
                <c:pt idx="612">
                  <c:v>42459.154155092612</c:v>
                </c:pt>
                <c:pt idx="613">
                  <c:v>42459.154328703713</c:v>
                </c:pt>
                <c:pt idx="614">
                  <c:v>42459.154502314843</c:v>
                </c:pt>
                <c:pt idx="615">
                  <c:v>42459.154675926002</c:v>
                </c:pt>
                <c:pt idx="616">
                  <c:v>42459.154849537037</c:v>
                </c:pt>
                <c:pt idx="617">
                  <c:v>42459.155023148203</c:v>
                </c:pt>
                <c:pt idx="618">
                  <c:v>42459.155196759217</c:v>
                </c:pt>
                <c:pt idx="619">
                  <c:v>42459.155370370368</c:v>
                </c:pt>
                <c:pt idx="620">
                  <c:v>42459.155543981477</c:v>
                </c:pt>
                <c:pt idx="621">
                  <c:v>42459.155717592599</c:v>
                </c:pt>
                <c:pt idx="622">
                  <c:v>42459.155891203707</c:v>
                </c:pt>
                <c:pt idx="623">
                  <c:v>42459.156064814822</c:v>
                </c:pt>
                <c:pt idx="624">
                  <c:v>42459.156238426098</c:v>
                </c:pt>
                <c:pt idx="625">
                  <c:v>42459.156412037039</c:v>
                </c:pt>
                <c:pt idx="626">
                  <c:v>42459.156585648212</c:v>
                </c:pt>
                <c:pt idx="627">
                  <c:v>42459.156759259262</c:v>
                </c:pt>
                <c:pt idx="628">
                  <c:v>42459.156932870399</c:v>
                </c:pt>
                <c:pt idx="629">
                  <c:v>42459.157106481478</c:v>
                </c:pt>
                <c:pt idx="630">
                  <c:v>42459.157280092601</c:v>
                </c:pt>
                <c:pt idx="631">
                  <c:v>42459.157453703607</c:v>
                </c:pt>
                <c:pt idx="632">
                  <c:v>42459.157627314817</c:v>
                </c:pt>
                <c:pt idx="633">
                  <c:v>42459.157800925932</c:v>
                </c:pt>
                <c:pt idx="634">
                  <c:v>42459.157974537033</c:v>
                </c:pt>
                <c:pt idx="635">
                  <c:v>42459.158148148243</c:v>
                </c:pt>
                <c:pt idx="636">
                  <c:v>42459.158321759263</c:v>
                </c:pt>
                <c:pt idx="637">
                  <c:v>42459.1584953704</c:v>
                </c:pt>
                <c:pt idx="638">
                  <c:v>42459.158668981479</c:v>
                </c:pt>
                <c:pt idx="639">
                  <c:v>42459.158842592602</c:v>
                </c:pt>
                <c:pt idx="640">
                  <c:v>42459.159016203703</c:v>
                </c:pt>
                <c:pt idx="641">
                  <c:v>42459.159189814804</c:v>
                </c:pt>
                <c:pt idx="642">
                  <c:v>42459.159363425933</c:v>
                </c:pt>
                <c:pt idx="643">
                  <c:v>42459.159537037041</c:v>
                </c:pt>
                <c:pt idx="644">
                  <c:v>42459.159710648149</c:v>
                </c:pt>
                <c:pt idx="645">
                  <c:v>42459.159884259258</c:v>
                </c:pt>
                <c:pt idx="646">
                  <c:v>42459.160057870373</c:v>
                </c:pt>
                <c:pt idx="647">
                  <c:v>42459.160231481481</c:v>
                </c:pt>
                <c:pt idx="648">
                  <c:v>42459.160405092603</c:v>
                </c:pt>
                <c:pt idx="649">
                  <c:v>42459.160578703697</c:v>
                </c:pt>
                <c:pt idx="650">
                  <c:v>42459.160752314798</c:v>
                </c:pt>
                <c:pt idx="651">
                  <c:v>42459.160925925928</c:v>
                </c:pt>
                <c:pt idx="652">
                  <c:v>42459.161099536977</c:v>
                </c:pt>
                <c:pt idx="653">
                  <c:v>42459.161273148202</c:v>
                </c:pt>
                <c:pt idx="654">
                  <c:v>42459.161446759143</c:v>
                </c:pt>
                <c:pt idx="655">
                  <c:v>42459.16162037028</c:v>
                </c:pt>
                <c:pt idx="656">
                  <c:v>42459.161793981322</c:v>
                </c:pt>
                <c:pt idx="657">
                  <c:v>42459.161967592583</c:v>
                </c:pt>
                <c:pt idx="658">
                  <c:v>42459.162141203589</c:v>
                </c:pt>
                <c:pt idx="659">
                  <c:v>42459.162314814806</c:v>
                </c:pt>
                <c:pt idx="660">
                  <c:v>42459.162488425929</c:v>
                </c:pt>
                <c:pt idx="661">
                  <c:v>42459.162662036993</c:v>
                </c:pt>
                <c:pt idx="662">
                  <c:v>42459.162835648203</c:v>
                </c:pt>
                <c:pt idx="663">
                  <c:v>42459.163009259217</c:v>
                </c:pt>
                <c:pt idx="664">
                  <c:v>42459.163182870223</c:v>
                </c:pt>
                <c:pt idx="665">
                  <c:v>42459.163356481477</c:v>
                </c:pt>
                <c:pt idx="666">
                  <c:v>42459.163530092599</c:v>
                </c:pt>
                <c:pt idx="667">
                  <c:v>42459.16370370354</c:v>
                </c:pt>
                <c:pt idx="668">
                  <c:v>42459.163877314822</c:v>
                </c:pt>
                <c:pt idx="669">
                  <c:v>42459.164050925923</c:v>
                </c:pt>
                <c:pt idx="670">
                  <c:v>42459.164224537017</c:v>
                </c:pt>
                <c:pt idx="671">
                  <c:v>42459.164398148212</c:v>
                </c:pt>
                <c:pt idx="672">
                  <c:v>42459.164571759247</c:v>
                </c:pt>
                <c:pt idx="673">
                  <c:v>42459.16474537037</c:v>
                </c:pt>
                <c:pt idx="674">
                  <c:v>42459.164918981478</c:v>
                </c:pt>
                <c:pt idx="675">
                  <c:v>42459.165092592593</c:v>
                </c:pt>
                <c:pt idx="676">
                  <c:v>42459.165266203607</c:v>
                </c:pt>
                <c:pt idx="677">
                  <c:v>42459.165439814729</c:v>
                </c:pt>
                <c:pt idx="678">
                  <c:v>42459.165613425932</c:v>
                </c:pt>
                <c:pt idx="679">
                  <c:v>42459.165787036967</c:v>
                </c:pt>
                <c:pt idx="680">
                  <c:v>42459.165960648133</c:v>
                </c:pt>
                <c:pt idx="681">
                  <c:v>42459.166134259263</c:v>
                </c:pt>
                <c:pt idx="682">
                  <c:v>42459.166307870371</c:v>
                </c:pt>
                <c:pt idx="683">
                  <c:v>42459.166481481392</c:v>
                </c:pt>
                <c:pt idx="684">
                  <c:v>42459.166655092602</c:v>
                </c:pt>
                <c:pt idx="685">
                  <c:v>42459.166828703666</c:v>
                </c:pt>
                <c:pt idx="686">
                  <c:v>42459.167002314804</c:v>
                </c:pt>
                <c:pt idx="687">
                  <c:v>42459.167175925933</c:v>
                </c:pt>
                <c:pt idx="688">
                  <c:v>42459.167349536983</c:v>
                </c:pt>
                <c:pt idx="689">
                  <c:v>42459.167523148149</c:v>
                </c:pt>
                <c:pt idx="690">
                  <c:v>42459.167696759177</c:v>
                </c:pt>
                <c:pt idx="691">
                  <c:v>42459.167870370373</c:v>
                </c:pt>
                <c:pt idx="692">
                  <c:v>42459.168043981474</c:v>
                </c:pt>
                <c:pt idx="693">
                  <c:v>42459.168217592603</c:v>
                </c:pt>
                <c:pt idx="694">
                  <c:v>42459.168391203697</c:v>
                </c:pt>
                <c:pt idx="695">
                  <c:v>42459.168564814798</c:v>
                </c:pt>
                <c:pt idx="696">
                  <c:v>42459.168738425942</c:v>
                </c:pt>
                <c:pt idx="697">
                  <c:v>42459.168912037043</c:v>
                </c:pt>
                <c:pt idx="698">
                  <c:v>42459.169085648151</c:v>
                </c:pt>
                <c:pt idx="699">
                  <c:v>42459.169259259259</c:v>
                </c:pt>
                <c:pt idx="700">
                  <c:v>42459.16943287028</c:v>
                </c:pt>
                <c:pt idx="701">
                  <c:v>42459.169606481482</c:v>
                </c:pt>
                <c:pt idx="702">
                  <c:v>42459.169780092583</c:v>
                </c:pt>
                <c:pt idx="703">
                  <c:v>42459.169953703589</c:v>
                </c:pt>
                <c:pt idx="704">
                  <c:v>42459.170127314806</c:v>
                </c:pt>
                <c:pt idx="705">
                  <c:v>42459.170300925929</c:v>
                </c:pt>
                <c:pt idx="706">
                  <c:v>42459.170474536993</c:v>
                </c:pt>
                <c:pt idx="707">
                  <c:v>42459.170648148203</c:v>
                </c:pt>
                <c:pt idx="708">
                  <c:v>42459.170821759217</c:v>
                </c:pt>
                <c:pt idx="709">
                  <c:v>42459.170995370368</c:v>
                </c:pt>
                <c:pt idx="710">
                  <c:v>42459.17116898136</c:v>
                </c:pt>
                <c:pt idx="711">
                  <c:v>42459.171342592577</c:v>
                </c:pt>
                <c:pt idx="712">
                  <c:v>42459.171516203707</c:v>
                </c:pt>
                <c:pt idx="713">
                  <c:v>42459.171689814721</c:v>
                </c:pt>
                <c:pt idx="714">
                  <c:v>42459.171863425923</c:v>
                </c:pt>
                <c:pt idx="715">
                  <c:v>42459.172037037039</c:v>
                </c:pt>
                <c:pt idx="716">
                  <c:v>42459.172210648212</c:v>
                </c:pt>
                <c:pt idx="717">
                  <c:v>42459.172384259247</c:v>
                </c:pt>
                <c:pt idx="718">
                  <c:v>42459.172557870399</c:v>
                </c:pt>
                <c:pt idx="719">
                  <c:v>42459.172731481478</c:v>
                </c:pt>
                <c:pt idx="720">
                  <c:v>42459.172905092601</c:v>
                </c:pt>
                <c:pt idx="721">
                  <c:v>42459.173078703607</c:v>
                </c:pt>
                <c:pt idx="722">
                  <c:v>42459.173252314817</c:v>
                </c:pt>
                <c:pt idx="723">
                  <c:v>42459.173425925917</c:v>
                </c:pt>
                <c:pt idx="724">
                  <c:v>42459.173599537033</c:v>
                </c:pt>
                <c:pt idx="725">
                  <c:v>42459.173773148148</c:v>
                </c:pt>
                <c:pt idx="726">
                  <c:v>42459.173946759183</c:v>
                </c:pt>
                <c:pt idx="727">
                  <c:v>42459.174120370371</c:v>
                </c:pt>
                <c:pt idx="728">
                  <c:v>42459.174293981479</c:v>
                </c:pt>
                <c:pt idx="729">
                  <c:v>42459.174467592587</c:v>
                </c:pt>
                <c:pt idx="730">
                  <c:v>42459.174641203666</c:v>
                </c:pt>
                <c:pt idx="731">
                  <c:v>42459.174814814818</c:v>
                </c:pt>
                <c:pt idx="732">
                  <c:v>42459.174988425933</c:v>
                </c:pt>
                <c:pt idx="733">
                  <c:v>42459.175162036983</c:v>
                </c:pt>
                <c:pt idx="734">
                  <c:v>42459.175335648149</c:v>
                </c:pt>
                <c:pt idx="735">
                  <c:v>42459.175509259258</c:v>
                </c:pt>
                <c:pt idx="736">
                  <c:v>42459.175682870293</c:v>
                </c:pt>
                <c:pt idx="737">
                  <c:v>42459.175856481481</c:v>
                </c:pt>
                <c:pt idx="738">
                  <c:v>42459.176030092603</c:v>
                </c:pt>
                <c:pt idx="739">
                  <c:v>42459.176203703697</c:v>
                </c:pt>
                <c:pt idx="740">
                  <c:v>42459.176377314812</c:v>
                </c:pt>
                <c:pt idx="741">
                  <c:v>42459.176550925942</c:v>
                </c:pt>
                <c:pt idx="742">
                  <c:v>42459.176724536977</c:v>
                </c:pt>
                <c:pt idx="743">
                  <c:v>42459.17689814826</c:v>
                </c:pt>
                <c:pt idx="744">
                  <c:v>42459.177071759193</c:v>
                </c:pt>
                <c:pt idx="745">
                  <c:v>42459.177245370367</c:v>
                </c:pt>
                <c:pt idx="746">
                  <c:v>42459.177418981482</c:v>
                </c:pt>
                <c:pt idx="747">
                  <c:v>42459.177592592598</c:v>
                </c:pt>
                <c:pt idx="748">
                  <c:v>42459.177766203589</c:v>
                </c:pt>
                <c:pt idx="749">
                  <c:v>42459.177939814806</c:v>
                </c:pt>
                <c:pt idx="750">
                  <c:v>42459.178113426002</c:v>
                </c:pt>
                <c:pt idx="751">
                  <c:v>42459.178287037037</c:v>
                </c:pt>
                <c:pt idx="752">
                  <c:v>42459.178460648152</c:v>
                </c:pt>
                <c:pt idx="753">
                  <c:v>42459.17863425926</c:v>
                </c:pt>
                <c:pt idx="754">
                  <c:v>42459.178807870368</c:v>
                </c:pt>
                <c:pt idx="755">
                  <c:v>42459.178981481477</c:v>
                </c:pt>
                <c:pt idx="756">
                  <c:v>42459.179155092599</c:v>
                </c:pt>
                <c:pt idx="757">
                  <c:v>42459.179328703598</c:v>
                </c:pt>
                <c:pt idx="758">
                  <c:v>42459.179502314822</c:v>
                </c:pt>
                <c:pt idx="759">
                  <c:v>42459.179675925923</c:v>
                </c:pt>
                <c:pt idx="760">
                  <c:v>42459.179849537017</c:v>
                </c:pt>
                <c:pt idx="761">
                  <c:v>42459.180023148212</c:v>
                </c:pt>
                <c:pt idx="762">
                  <c:v>42459.180196759247</c:v>
                </c:pt>
                <c:pt idx="763">
                  <c:v>42459.180370370399</c:v>
                </c:pt>
                <c:pt idx="764">
                  <c:v>42459.180543981478</c:v>
                </c:pt>
                <c:pt idx="765">
                  <c:v>42459.180717592601</c:v>
                </c:pt>
                <c:pt idx="766">
                  <c:v>42459.180891203701</c:v>
                </c:pt>
                <c:pt idx="767">
                  <c:v>42459.181064814729</c:v>
                </c:pt>
                <c:pt idx="768">
                  <c:v>42459.181238426027</c:v>
                </c:pt>
                <c:pt idx="769">
                  <c:v>42459.181412037033</c:v>
                </c:pt>
                <c:pt idx="770">
                  <c:v>42459.181585648148</c:v>
                </c:pt>
                <c:pt idx="771">
                  <c:v>42459.181759259263</c:v>
                </c:pt>
                <c:pt idx="772">
                  <c:v>42459.181932870371</c:v>
                </c:pt>
                <c:pt idx="773">
                  <c:v>42459.182106481479</c:v>
                </c:pt>
                <c:pt idx="774">
                  <c:v>42459.182280092602</c:v>
                </c:pt>
                <c:pt idx="775">
                  <c:v>42459.182453703666</c:v>
                </c:pt>
                <c:pt idx="776">
                  <c:v>42459.182627314818</c:v>
                </c:pt>
                <c:pt idx="777">
                  <c:v>42459.182800925933</c:v>
                </c:pt>
                <c:pt idx="778">
                  <c:v>42459.182974537027</c:v>
                </c:pt>
                <c:pt idx="779">
                  <c:v>42459.183148148149</c:v>
                </c:pt>
                <c:pt idx="780">
                  <c:v>42459.183321759177</c:v>
                </c:pt>
                <c:pt idx="781">
                  <c:v>42459.183495370373</c:v>
                </c:pt>
                <c:pt idx="782">
                  <c:v>42459.183668981474</c:v>
                </c:pt>
                <c:pt idx="783">
                  <c:v>42459.183842592603</c:v>
                </c:pt>
                <c:pt idx="784">
                  <c:v>42459.184016203712</c:v>
                </c:pt>
                <c:pt idx="785">
                  <c:v>42459.184189814798</c:v>
                </c:pt>
                <c:pt idx="786">
                  <c:v>42459.184363425942</c:v>
                </c:pt>
                <c:pt idx="787">
                  <c:v>42459.184537037043</c:v>
                </c:pt>
                <c:pt idx="788">
                  <c:v>42459.184710648202</c:v>
                </c:pt>
                <c:pt idx="789">
                  <c:v>42459.184884259259</c:v>
                </c:pt>
                <c:pt idx="790">
                  <c:v>42459.185057870367</c:v>
                </c:pt>
                <c:pt idx="791">
                  <c:v>42459.185231481482</c:v>
                </c:pt>
                <c:pt idx="792">
                  <c:v>42459.185405092598</c:v>
                </c:pt>
                <c:pt idx="793">
                  <c:v>42459.185578703713</c:v>
                </c:pt>
                <c:pt idx="794">
                  <c:v>42459.185752314806</c:v>
                </c:pt>
                <c:pt idx="795">
                  <c:v>42459.185925925929</c:v>
                </c:pt>
                <c:pt idx="796">
                  <c:v>42459.186099537037</c:v>
                </c:pt>
                <c:pt idx="797">
                  <c:v>42459.186273148262</c:v>
                </c:pt>
                <c:pt idx="798">
                  <c:v>42459.186446759217</c:v>
                </c:pt>
                <c:pt idx="799">
                  <c:v>42459.186620370368</c:v>
                </c:pt>
                <c:pt idx="800">
                  <c:v>42459.186793981477</c:v>
                </c:pt>
                <c:pt idx="801">
                  <c:v>42459.186967592599</c:v>
                </c:pt>
                <c:pt idx="802">
                  <c:v>42459.187141203598</c:v>
                </c:pt>
                <c:pt idx="803">
                  <c:v>42459.187314814822</c:v>
                </c:pt>
                <c:pt idx="804">
                  <c:v>42459.187488425923</c:v>
                </c:pt>
                <c:pt idx="805">
                  <c:v>42459.187662037017</c:v>
                </c:pt>
                <c:pt idx="806">
                  <c:v>42459.187835648212</c:v>
                </c:pt>
                <c:pt idx="807">
                  <c:v>42459.188009259262</c:v>
                </c:pt>
                <c:pt idx="808">
                  <c:v>42459.18818287037</c:v>
                </c:pt>
                <c:pt idx="809">
                  <c:v>42459.1883564815</c:v>
                </c:pt>
                <c:pt idx="810">
                  <c:v>42459.188530092659</c:v>
                </c:pt>
                <c:pt idx="811">
                  <c:v>42459.188703703607</c:v>
                </c:pt>
                <c:pt idx="812">
                  <c:v>42459.188877314897</c:v>
                </c:pt>
                <c:pt idx="813">
                  <c:v>42459.189050925932</c:v>
                </c:pt>
                <c:pt idx="814">
                  <c:v>42459.189224537033</c:v>
                </c:pt>
                <c:pt idx="815">
                  <c:v>42459.189398148243</c:v>
                </c:pt>
                <c:pt idx="816">
                  <c:v>42459.189571759263</c:v>
                </c:pt>
                <c:pt idx="817">
                  <c:v>42459.189745370371</c:v>
                </c:pt>
                <c:pt idx="818">
                  <c:v>42459.189918981479</c:v>
                </c:pt>
                <c:pt idx="819">
                  <c:v>42459.190092592587</c:v>
                </c:pt>
                <c:pt idx="820">
                  <c:v>42459.190266203666</c:v>
                </c:pt>
                <c:pt idx="821">
                  <c:v>42459.190439814804</c:v>
                </c:pt>
                <c:pt idx="822">
                  <c:v>42459.190613425933</c:v>
                </c:pt>
                <c:pt idx="823">
                  <c:v>42459.190787036983</c:v>
                </c:pt>
                <c:pt idx="824">
                  <c:v>42459.190960648128</c:v>
                </c:pt>
                <c:pt idx="825">
                  <c:v>42459.191134259177</c:v>
                </c:pt>
                <c:pt idx="826">
                  <c:v>42459.191307870293</c:v>
                </c:pt>
                <c:pt idx="827">
                  <c:v>42459.191481481321</c:v>
                </c:pt>
                <c:pt idx="828">
                  <c:v>42459.191655092603</c:v>
                </c:pt>
                <c:pt idx="829">
                  <c:v>42459.191828703573</c:v>
                </c:pt>
                <c:pt idx="830">
                  <c:v>42459.192002314798</c:v>
                </c:pt>
                <c:pt idx="831">
                  <c:v>42459.192175925928</c:v>
                </c:pt>
                <c:pt idx="832">
                  <c:v>42459.192349536977</c:v>
                </c:pt>
                <c:pt idx="833">
                  <c:v>42459.192523148202</c:v>
                </c:pt>
                <c:pt idx="834">
                  <c:v>42459.192696759193</c:v>
                </c:pt>
                <c:pt idx="835">
                  <c:v>42459.192870370367</c:v>
                </c:pt>
                <c:pt idx="836">
                  <c:v>42459.193043981322</c:v>
                </c:pt>
                <c:pt idx="837">
                  <c:v>42459.193217592598</c:v>
                </c:pt>
                <c:pt idx="838">
                  <c:v>42459.193391203589</c:v>
                </c:pt>
                <c:pt idx="839">
                  <c:v>42459.193564814712</c:v>
                </c:pt>
                <c:pt idx="840">
                  <c:v>42459.193738425929</c:v>
                </c:pt>
                <c:pt idx="841">
                  <c:v>42459.193912036993</c:v>
                </c:pt>
                <c:pt idx="842">
                  <c:v>42459.194085648152</c:v>
                </c:pt>
                <c:pt idx="843">
                  <c:v>42459.19425925926</c:v>
                </c:pt>
                <c:pt idx="844">
                  <c:v>42459.194432870347</c:v>
                </c:pt>
                <c:pt idx="845">
                  <c:v>42459.194606481477</c:v>
                </c:pt>
                <c:pt idx="846">
                  <c:v>42459.194780092577</c:v>
                </c:pt>
                <c:pt idx="847">
                  <c:v>42459.194953703598</c:v>
                </c:pt>
                <c:pt idx="848">
                  <c:v>42459.195127314721</c:v>
                </c:pt>
                <c:pt idx="849">
                  <c:v>42459.195300925843</c:v>
                </c:pt>
                <c:pt idx="850">
                  <c:v>42459.195474536929</c:v>
                </c:pt>
                <c:pt idx="851">
                  <c:v>42459.195648148147</c:v>
                </c:pt>
                <c:pt idx="852">
                  <c:v>42459.195821759167</c:v>
                </c:pt>
                <c:pt idx="853">
                  <c:v>42459.19599537037</c:v>
                </c:pt>
                <c:pt idx="854">
                  <c:v>42459.196168981362</c:v>
                </c:pt>
                <c:pt idx="855">
                  <c:v>42459.196342592593</c:v>
                </c:pt>
                <c:pt idx="856">
                  <c:v>42459.196516203701</c:v>
                </c:pt>
                <c:pt idx="857">
                  <c:v>42459.196689814729</c:v>
                </c:pt>
                <c:pt idx="858">
                  <c:v>42459.196863425932</c:v>
                </c:pt>
                <c:pt idx="859">
                  <c:v>42459.197037037033</c:v>
                </c:pt>
                <c:pt idx="860">
                  <c:v>42459.197210648148</c:v>
                </c:pt>
                <c:pt idx="861">
                  <c:v>42459.197384259183</c:v>
                </c:pt>
                <c:pt idx="862">
                  <c:v>42459.197557870371</c:v>
                </c:pt>
                <c:pt idx="863">
                  <c:v>42459.197731481392</c:v>
                </c:pt>
                <c:pt idx="864">
                  <c:v>42459.197905092587</c:v>
                </c:pt>
                <c:pt idx="865">
                  <c:v>42459.198078703666</c:v>
                </c:pt>
                <c:pt idx="866">
                  <c:v>42459.198252314818</c:v>
                </c:pt>
                <c:pt idx="867">
                  <c:v>42459.198425925933</c:v>
                </c:pt>
                <c:pt idx="868">
                  <c:v>42459.198599537027</c:v>
                </c:pt>
                <c:pt idx="869">
                  <c:v>42459.198773148149</c:v>
                </c:pt>
                <c:pt idx="870">
                  <c:v>42459.198946759177</c:v>
                </c:pt>
                <c:pt idx="871">
                  <c:v>42459.199120370293</c:v>
                </c:pt>
                <c:pt idx="872">
                  <c:v>42459.199293981474</c:v>
                </c:pt>
                <c:pt idx="873">
                  <c:v>42459.199467592567</c:v>
                </c:pt>
                <c:pt idx="874">
                  <c:v>42459.199641203573</c:v>
                </c:pt>
                <c:pt idx="875">
                  <c:v>42459.199814814798</c:v>
                </c:pt>
                <c:pt idx="876">
                  <c:v>42459.199988425928</c:v>
                </c:pt>
                <c:pt idx="877">
                  <c:v>42459.200162036977</c:v>
                </c:pt>
                <c:pt idx="878">
                  <c:v>42459.200335648202</c:v>
                </c:pt>
                <c:pt idx="879">
                  <c:v>42459.200509259259</c:v>
                </c:pt>
                <c:pt idx="880">
                  <c:v>42459.20068287028</c:v>
                </c:pt>
                <c:pt idx="881">
                  <c:v>42459.200856481482</c:v>
                </c:pt>
                <c:pt idx="882">
                  <c:v>42459.201030092598</c:v>
                </c:pt>
                <c:pt idx="883">
                  <c:v>42459.201203703589</c:v>
                </c:pt>
                <c:pt idx="884">
                  <c:v>42459.201377314806</c:v>
                </c:pt>
                <c:pt idx="885">
                  <c:v>42459.201550925929</c:v>
                </c:pt>
                <c:pt idx="886">
                  <c:v>42459.201724536921</c:v>
                </c:pt>
                <c:pt idx="887">
                  <c:v>42459.201898148203</c:v>
                </c:pt>
                <c:pt idx="888">
                  <c:v>42459.202071759217</c:v>
                </c:pt>
                <c:pt idx="889">
                  <c:v>42459.202245370368</c:v>
                </c:pt>
                <c:pt idx="890">
                  <c:v>42459.202418981477</c:v>
                </c:pt>
                <c:pt idx="891">
                  <c:v>42459.202592592599</c:v>
                </c:pt>
                <c:pt idx="892">
                  <c:v>42459.202766203598</c:v>
                </c:pt>
                <c:pt idx="893">
                  <c:v>42459.202939814822</c:v>
                </c:pt>
                <c:pt idx="894">
                  <c:v>42459.203113425923</c:v>
                </c:pt>
                <c:pt idx="895">
                  <c:v>42459.203287037017</c:v>
                </c:pt>
                <c:pt idx="896">
                  <c:v>42459.203460648117</c:v>
                </c:pt>
                <c:pt idx="897">
                  <c:v>42459.203634259247</c:v>
                </c:pt>
                <c:pt idx="898">
                  <c:v>42459.20380787037</c:v>
                </c:pt>
                <c:pt idx="899">
                  <c:v>42459.203981481362</c:v>
                </c:pt>
                <c:pt idx="900">
                  <c:v>42459.204155092601</c:v>
                </c:pt>
                <c:pt idx="901">
                  <c:v>42459.204328703607</c:v>
                </c:pt>
                <c:pt idx="902">
                  <c:v>42459.204502314817</c:v>
                </c:pt>
                <c:pt idx="903">
                  <c:v>42459.204675925932</c:v>
                </c:pt>
                <c:pt idx="904">
                  <c:v>42459.204849537033</c:v>
                </c:pt>
                <c:pt idx="905">
                  <c:v>42459.205023148148</c:v>
                </c:pt>
                <c:pt idx="906">
                  <c:v>42459.205196759183</c:v>
                </c:pt>
                <c:pt idx="907">
                  <c:v>42459.205370370371</c:v>
                </c:pt>
                <c:pt idx="908">
                  <c:v>42459.205543981392</c:v>
                </c:pt>
                <c:pt idx="909">
                  <c:v>42459.205717592587</c:v>
                </c:pt>
                <c:pt idx="910">
                  <c:v>42459.205891203666</c:v>
                </c:pt>
                <c:pt idx="911">
                  <c:v>42459.206064814804</c:v>
                </c:pt>
                <c:pt idx="912">
                  <c:v>42459.206238426043</c:v>
                </c:pt>
                <c:pt idx="913">
                  <c:v>42459.206412037027</c:v>
                </c:pt>
                <c:pt idx="914">
                  <c:v>42459.206585648149</c:v>
                </c:pt>
                <c:pt idx="915">
                  <c:v>42459.206759259258</c:v>
                </c:pt>
                <c:pt idx="916">
                  <c:v>42459.206932870373</c:v>
                </c:pt>
                <c:pt idx="917">
                  <c:v>42459.207106481474</c:v>
                </c:pt>
                <c:pt idx="918">
                  <c:v>42459.207280092603</c:v>
                </c:pt>
                <c:pt idx="919">
                  <c:v>42459.207453703573</c:v>
                </c:pt>
                <c:pt idx="920">
                  <c:v>42459.207627314798</c:v>
                </c:pt>
                <c:pt idx="921">
                  <c:v>42459.207800925928</c:v>
                </c:pt>
                <c:pt idx="922">
                  <c:v>42459.207974536977</c:v>
                </c:pt>
                <c:pt idx="923">
                  <c:v>42459.208148148202</c:v>
                </c:pt>
                <c:pt idx="924">
                  <c:v>42459.208321759193</c:v>
                </c:pt>
                <c:pt idx="925">
                  <c:v>42459.208495370367</c:v>
                </c:pt>
                <c:pt idx="926">
                  <c:v>42459.208668981482</c:v>
                </c:pt>
                <c:pt idx="927">
                  <c:v>42459.208842592598</c:v>
                </c:pt>
                <c:pt idx="928">
                  <c:v>42459.209016203713</c:v>
                </c:pt>
                <c:pt idx="929">
                  <c:v>42459.209189814712</c:v>
                </c:pt>
                <c:pt idx="930">
                  <c:v>42459.209363425929</c:v>
                </c:pt>
                <c:pt idx="931">
                  <c:v>42459.209537037037</c:v>
                </c:pt>
                <c:pt idx="932">
                  <c:v>42459.209710648152</c:v>
                </c:pt>
                <c:pt idx="933">
                  <c:v>42459.209884259217</c:v>
                </c:pt>
                <c:pt idx="934">
                  <c:v>42459.210057870368</c:v>
                </c:pt>
                <c:pt idx="935">
                  <c:v>42459.210231481498</c:v>
                </c:pt>
                <c:pt idx="936">
                  <c:v>42459.210405092599</c:v>
                </c:pt>
                <c:pt idx="937">
                  <c:v>42459.210578703707</c:v>
                </c:pt>
                <c:pt idx="938">
                  <c:v>42459.210752314822</c:v>
                </c:pt>
                <c:pt idx="939">
                  <c:v>42459.210925925923</c:v>
                </c:pt>
                <c:pt idx="940">
                  <c:v>42459.211099537017</c:v>
                </c:pt>
                <c:pt idx="941">
                  <c:v>42459.211273148212</c:v>
                </c:pt>
                <c:pt idx="942">
                  <c:v>42459.211446759167</c:v>
                </c:pt>
                <c:pt idx="943">
                  <c:v>42459.21162037037</c:v>
                </c:pt>
                <c:pt idx="944">
                  <c:v>42459.211793981362</c:v>
                </c:pt>
                <c:pt idx="945">
                  <c:v>42459.211967592593</c:v>
                </c:pt>
                <c:pt idx="946">
                  <c:v>42459.212141203607</c:v>
                </c:pt>
                <c:pt idx="947">
                  <c:v>42459.212314814817</c:v>
                </c:pt>
                <c:pt idx="948">
                  <c:v>42459.212488425932</c:v>
                </c:pt>
                <c:pt idx="949">
                  <c:v>42459.212662037033</c:v>
                </c:pt>
                <c:pt idx="950">
                  <c:v>42459.212835648243</c:v>
                </c:pt>
                <c:pt idx="951">
                  <c:v>42459.213009259263</c:v>
                </c:pt>
                <c:pt idx="952">
                  <c:v>42459.21318287027</c:v>
                </c:pt>
                <c:pt idx="953">
                  <c:v>42459.213356481479</c:v>
                </c:pt>
                <c:pt idx="954">
                  <c:v>42459.213530092602</c:v>
                </c:pt>
                <c:pt idx="955">
                  <c:v>42459.213703703572</c:v>
                </c:pt>
                <c:pt idx="956">
                  <c:v>42459.213877314818</c:v>
                </c:pt>
                <c:pt idx="957">
                  <c:v>42459.214050925933</c:v>
                </c:pt>
                <c:pt idx="958">
                  <c:v>42459.214224537027</c:v>
                </c:pt>
                <c:pt idx="959">
                  <c:v>42459.214398148237</c:v>
                </c:pt>
                <c:pt idx="960">
                  <c:v>42459.214571759258</c:v>
                </c:pt>
                <c:pt idx="961">
                  <c:v>42459.214745370373</c:v>
                </c:pt>
                <c:pt idx="962">
                  <c:v>42459.214918981481</c:v>
                </c:pt>
                <c:pt idx="963">
                  <c:v>42459.215092592603</c:v>
                </c:pt>
                <c:pt idx="964">
                  <c:v>42459.215266203697</c:v>
                </c:pt>
                <c:pt idx="965">
                  <c:v>42459.215439814798</c:v>
                </c:pt>
                <c:pt idx="966">
                  <c:v>42459.215613425942</c:v>
                </c:pt>
                <c:pt idx="967">
                  <c:v>42459.215787036977</c:v>
                </c:pt>
                <c:pt idx="968">
                  <c:v>42459.215960648151</c:v>
                </c:pt>
                <c:pt idx="969">
                  <c:v>42459.216134259259</c:v>
                </c:pt>
                <c:pt idx="970">
                  <c:v>42459.216307870367</c:v>
                </c:pt>
                <c:pt idx="971">
                  <c:v>42459.216481481482</c:v>
                </c:pt>
                <c:pt idx="972">
                  <c:v>42459.216655092612</c:v>
                </c:pt>
                <c:pt idx="973">
                  <c:v>42459.216828703713</c:v>
                </c:pt>
                <c:pt idx="974">
                  <c:v>42459.217002314806</c:v>
                </c:pt>
                <c:pt idx="975">
                  <c:v>42459.217175925929</c:v>
                </c:pt>
                <c:pt idx="976">
                  <c:v>42459.217349536993</c:v>
                </c:pt>
                <c:pt idx="977">
                  <c:v>42459.217523148203</c:v>
                </c:pt>
                <c:pt idx="978">
                  <c:v>42459.217696759217</c:v>
                </c:pt>
                <c:pt idx="979">
                  <c:v>42459.217870370368</c:v>
                </c:pt>
                <c:pt idx="980">
                  <c:v>42459.218043981477</c:v>
                </c:pt>
                <c:pt idx="981">
                  <c:v>42459.218217592643</c:v>
                </c:pt>
                <c:pt idx="982">
                  <c:v>42459.218391203707</c:v>
                </c:pt>
                <c:pt idx="983">
                  <c:v>42459.218564814822</c:v>
                </c:pt>
                <c:pt idx="984">
                  <c:v>42459.218738426003</c:v>
                </c:pt>
                <c:pt idx="985">
                  <c:v>42459.218912037039</c:v>
                </c:pt>
                <c:pt idx="986">
                  <c:v>42459.219085648147</c:v>
                </c:pt>
                <c:pt idx="987">
                  <c:v>42459.219259259262</c:v>
                </c:pt>
                <c:pt idx="988">
                  <c:v>42459.21943287037</c:v>
                </c:pt>
                <c:pt idx="989">
                  <c:v>42459.219606481478</c:v>
                </c:pt>
                <c:pt idx="990">
                  <c:v>42459.219780092593</c:v>
                </c:pt>
                <c:pt idx="991">
                  <c:v>42459.219953703607</c:v>
                </c:pt>
                <c:pt idx="992">
                  <c:v>42459.220127314729</c:v>
                </c:pt>
              </c:numCache>
            </c:numRef>
          </c:cat>
          <c:val>
            <c:numRef>
              <c:f>[1]Sheet5!$B$77:$B$1213</c:f>
              <c:numCache>
                <c:formatCode>General</c:formatCode>
                <c:ptCount val="1137"/>
                <c:pt idx="0">
                  <c:v>21.2</c:v>
                </c:pt>
                <c:pt idx="1">
                  <c:v>21.6</c:v>
                </c:pt>
                <c:pt idx="2">
                  <c:v>21.2</c:v>
                </c:pt>
                <c:pt idx="3">
                  <c:v>21.8</c:v>
                </c:pt>
                <c:pt idx="4">
                  <c:v>22.3</c:v>
                </c:pt>
                <c:pt idx="5">
                  <c:v>22.1</c:v>
                </c:pt>
                <c:pt idx="6">
                  <c:v>22.7</c:v>
                </c:pt>
                <c:pt idx="7">
                  <c:v>22.7</c:v>
                </c:pt>
                <c:pt idx="8">
                  <c:v>22.7</c:v>
                </c:pt>
                <c:pt idx="9">
                  <c:v>22.1</c:v>
                </c:pt>
                <c:pt idx="10">
                  <c:v>21.4</c:v>
                </c:pt>
                <c:pt idx="11">
                  <c:v>20.7</c:v>
                </c:pt>
                <c:pt idx="12">
                  <c:v>20.7</c:v>
                </c:pt>
                <c:pt idx="13">
                  <c:v>20.7</c:v>
                </c:pt>
                <c:pt idx="14">
                  <c:v>21.4</c:v>
                </c:pt>
                <c:pt idx="15">
                  <c:v>22.5</c:v>
                </c:pt>
                <c:pt idx="16">
                  <c:v>22.7</c:v>
                </c:pt>
                <c:pt idx="17">
                  <c:v>23.2</c:v>
                </c:pt>
                <c:pt idx="18">
                  <c:v>23.4</c:v>
                </c:pt>
                <c:pt idx="19">
                  <c:v>23</c:v>
                </c:pt>
                <c:pt idx="20">
                  <c:v>23</c:v>
                </c:pt>
                <c:pt idx="21">
                  <c:v>22.7</c:v>
                </c:pt>
                <c:pt idx="22">
                  <c:v>23</c:v>
                </c:pt>
                <c:pt idx="23">
                  <c:v>23.6</c:v>
                </c:pt>
                <c:pt idx="24">
                  <c:v>23.8</c:v>
                </c:pt>
                <c:pt idx="25">
                  <c:v>24.5</c:v>
                </c:pt>
                <c:pt idx="26">
                  <c:v>24.1</c:v>
                </c:pt>
                <c:pt idx="27">
                  <c:v>24</c:v>
                </c:pt>
                <c:pt idx="28">
                  <c:v>23.8</c:v>
                </c:pt>
                <c:pt idx="29">
                  <c:v>24</c:v>
                </c:pt>
                <c:pt idx="30">
                  <c:v>24</c:v>
                </c:pt>
                <c:pt idx="31">
                  <c:v>24.1</c:v>
                </c:pt>
                <c:pt idx="32">
                  <c:v>25.4</c:v>
                </c:pt>
                <c:pt idx="33">
                  <c:v>26</c:v>
                </c:pt>
                <c:pt idx="34">
                  <c:v>26</c:v>
                </c:pt>
                <c:pt idx="35">
                  <c:v>26.7</c:v>
                </c:pt>
                <c:pt idx="36">
                  <c:v>27.4</c:v>
                </c:pt>
                <c:pt idx="37">
                  <c:v>27.2</c:v>
                </c:pt>
                <c:pt idx="38">
                  <c:v>27.8</c:v>
                </c:pt>
                <c:pt idx="39">
                  <c:v>28</c:v>
                </c:pt>
                <c:pt idx="40">
                  <c:v>27.8</c:v>
                </c:pt>
                <c:pt idx="41">
                  <c:v>27.6</c:v>
                </c:pt>
                <c:pt idx="42">
                  <c:v>28.1</c:v>
                </c:pt>
                <c:pt idx="43">
                  <c:v>28.1</c:v>
                </c:pt>
                <c:pt idx="44">
                  <c:v>26.3</c:v>
                </c:pt>
                <c:pt idx="45">
                  <c:v>25.6</c:v>
                </c:pt>
                <c:pt idx="46">
                  <c:v>26.7</c:v>
                </c:pt>
                <c:pt idx="47">
                  <c:v>25.8</c:v>
                </c:pt>
                <c:pt idx="48">
                  <c:v>24.9</c:v>
                </c:pt>
                <c:pt idx="49">
                  <c:v>23.8</c:v>
                </c:pt>
                <c:pt idx="50">
                  <c:v>25.2</c:v>
                </c:pt>
                <c:pt idx="51">
                  <c:v>24</c:v>
                </c:pt>
                <c:pt idx="52">
                  <c:v>25.4</c:v>
                </c:pt>
                <c:pt idx="53">
                  <c:v>29.2</c:v>
                </c:pt>
                <c:pt idx="54">
                  <c:v>26.7</c:v>
                </c:pt>
                <c:pt idx="55">
                  <c:v>28.5</c:v>
                </c:pt>
                <c:pt idx="56">
                  <c:v>26.7</c:v>
                </c:pt>
                <c:pt idx="57">
                  <c:v>39.799999999999997</c:v>
                </c:pt>
                <c:pt idx="58">
                  <c:v>27.8</c:v>
                </c:pt>
                <c:pt idx="59">
                  <c:v>30.9</c:v>
                </c:pt>
                <c:pt idx="60">
                  <c:v>30</c:v>
                </c:pt>
                <c:pt idx="61">
                  <c:v>29.2</c:v>
                </c:pt>
                <c:pt idx="62">
                  <c:v>31.2</c:v>
                </c:pt>
                <c:pt idx="63">
                  <c:v>26.9</c:v>
                </c:pt>
                <c:pt idx="64">
                  <c:v>30.9</c:v>
                </c:pt>
                <c:pt idx="65">
                  <c:v>16.100000000000001</c:v>
                </c:pt>
                <c:pt idx="66">
                  <c:v>20.5</c:v>
                </c:pt>
                <c:pt idx="67">
                  <c:v>44.5</c:v>
                </c:pt>
                <c:pt idx="68">
                  <c:v>0</c:v>
                </c:pt>
                <c:pt idx="69">
                  <c:v>0</c:v>
                </c:pt>
                <c:pt idx="70">
                  <c:v>0</c:v>
                </c:pt>
                <c:pt idx="71">
                  <c:v>6</c:v>
                </c:pt>
                <c:pt idx="72">
                  <c:v>0</c:v>
                </c:pt>
                <c:pt idx="73">
                  <c:v>12.1</c:v>
                </c:pt>
                <c:pt idx="74">
                  <c:v>10.3</c:v>
                </c:pt>
                <c:pt idx="75">
                  <c:v>25.2</c:v>
                </c:pt>
                <c:pt idx="76">
                  <c:v>0</c:v>
                </c:pt>
                <c:pt idx="77">
                  <c:v>0</c:v>
                </c:pt>
                <c:pt idx="78">
                  <c:v>0</c:v>
                </c:pt>
                <c:pt idx="79">
                  <c:v>3.6</c:v>
                </c:pt>
                <c:pt idx="80">
                  <c:v>3.8</c:v>
                </c:pt>
                <c:pt idx="81">
                  <c:v>5.4</c:v>
                </c:pt>
                <c:pt idx="82">
                  <c:v>4.0999999999999996</c:v>
                </c:pt>
                <c:pt idx="83">
                  <c:v>4.0999999999999996</c:v>
                </c:pt>
                <c:pt idx="84">
                  <c:v>4.0999999999999996</c:v>
                </c:pt>
                <c:pt idx="85">
                  <c:v>4.0999999999999996</c:v>
                </c:pt>
                <c:pt idx="86">
                  <c:v>4.0999999999999996</c:v>
                </c:pt>
                <c:pt idx="87">
                  <c:v>4.0999999999999996</c:v>
                </c:pt>
                <c:pt idx="88">
                  <c:v>4.0999999999999996</c:v>
                </c:pt>
                <c:pt idx="89">
                  <c:v>4.0999999999999996</c:v>
                </c:pt>
                <c:pt idx="90">
                  <c:v>4.0999999999999996</c:v>
                </c:pt>
                <c:pt idx="91">
                  <c:v>4.0999999999999996</c:v>
                </c:pt>
                <c:pt idx="92">
                  <c:v>4</c:v>
                </c:pt>
                <c:pt idx="93">
                  <c:v>4</c:v>
                </c:pt>
                <c:pt idx="94">
                  <c:v>4.0999999999999996</c:v>
                </c:pt>
                <c:pt idx="95">
                  <c:v>4.0999999999999996</c:v>
                </c:pt>
                <c:pt idx="96">
                  <c:v>4.0999999999999996</c:v>
                </c:pt>
                <c:pt idx="97">
                  <c:v>4.0999999999999996</c:v>
                </c:pt>
                <c:pt idx="98">
                  <c:v>4</c:v>
                </c:pt>
                <c:pt idx="99">
                  <c:v>4</c:v>
                </c:pt>
                <c:pt idx="100">
                  <c:v>4</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c:v>
                </c:pt>
                <c:pt idx="115">
                  <c:v>4</c:v>
                </c:pt>
                <c:pt idx="116">
                  <c:v>4</c:v>
                </c:pt>
                <c:pt idx="117">
                  <c:v>4</c:v>
                </c:pt>
                <c:pt idx="118">
                  <c:v>4</c:v>
                </c:pt>
                <c:pt idx="119">
                  <c:v>4</c:v>
                </c:pt>
                <c:pt idx="120">
                  <c:v>4</c:v>
                </c:pt>
                <c:pt idx="121">
                  <c:v>4</c:v>
                </c:pt>
                <c:pt idx="122">
                  <c:v>4</c:v>
                </c:pt>
                <c:pt idx="123">
                  <c:v>4</c:v>
                </c:pt>
                <c:pt idx="124">
                  <c:v>4</c:v>
                </c:pt>
                <c:pt idx="125">
                  <c:v>4</c:v>
                </c:pt>
                <c:pt idx="126">
                  <c:v>4</c:v>
                </c:pt>
                <c:pt idx="127">
                  <c:v>4</c:v>
                </c:pt>
                <c:pt idx="128">
                  <c:v>4</c:v>
                </c:pt>
                <c:pt idx="129">
                  <c:v>4</c:v>
                </c:pt>
                <c:pt idx="130">
                  <c:v>4</c:v>
                </c:pt>
                <c:pt idx="131">
                  <c:v>4</c:v>
                </c:pt>
                <c:pt idx="132">
                  <c:v>4</c:v>
                </c:pt>
                <c:pt idx="133">
                  <c:v>4</c:v>
                </c:pt>
                <c:pt idx="134">
                  <c:v>4</c:v>
                </c:pt>
                <c:pt idx="135">
                  <c:v>4</c:v>
                </c:pt>
                <c:pt idx="136">
                  <c:v>4</c:v>
                </c:pt>
                <c:pt idx="137">
                  <c:v>4</c:v>
                </c:pt>
                <c:pt idx="138">
                  <c:v>4</c:v>
                </c:pt>
                <c:pt idx="139">
                  <c:v>4</c:v>
                </c:pt>
                <c:pt idx="140">
                  <c:v>4</c:v>
                </c:pt>
                <c:pt idx="141">
                  <c:v>4</c:v>
                </c:pt>
                <c:pt idx="142">
                  <c:v>4</c:v>
                </c:pt>
                <c:pt idx="143">
                  <c:v>4</c:v>
                </c:pt>
                <c:pt idx="144">
                  <c:v>4</c:v>
                </c:pt>
                <c:pt idx="145">
                  <c:v>4</c:v>
                </c:pt>
                <c:pt idx="146">
                  <c:v>4</c:v>
                </c:pt>
                <c:pt idx="147">
                  <c:v>4</c:v>
                </c:pt>
                <c:pt idx="148">
                  <c:v>4</c:v>
                </c:pt>
                <c:pt idx="149">
                  <c:v>4</c:v>
                </c:pt>
                <c:pt idx="150">
                  <c:v>4</c:v>
                </c:pt>
                <c:pt idx="151">
                  <c:v>4</c:v>
                </c:pt>
                <c:pt idx="152">
                  <c:v>4</c:v>
                </c:pt>
                <c:pt idx="153">
                  <c:v>4</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c:v>
                </c:pt>
                <c:pt idx="170">
                  <c:v>4</c:v>
                </c:pt>
                <c:pt idx="171">
                  <c:v>4</c:v>
                </c:pt>
                <c:pt idx="172">
                  <c:v>3.8</c:v>
                </c:pt>
                <c:pt idx="173">
                  <c:v>4</c:v>
                </c:pt>
                <c:pt idx="174">
                  <c:v>4</c:v>
                </c:pt>
                <c:pt idx="175">
                  <c:v>4</c:v>
                </c:pt>
                <c:pt idx="176">
                  <c:v>4</c:v>
                </c:pt>
                <c:pt idx="177">
                  <c:v>4</c:v>
                </c:pt>
                <c:pt idx="178">
                  <c:v>4</c:v>
                </c:pt>
                <c:pt idx="179">
                  <c:v>4</c:v>
                </c:pt>
                <c:pt idx="180">
                  <c:v>4</c:v>
                </c:pt>
                <c:pt idx="181">
                  <c:v>4</c:v>
                </c:pt>
                <c:pt idx="182">
                  <c:v>4</c:v>
                </c:pt>
                <c:pt idx="183">
                  <c:v>4</c:v>
                </c:pt>
                <c:pt idx="184">
                  <c:v>4</c:v>
                </c:pt>
                <c:pt idx="185">
                  <c:v>4</c:v>
                </c:pt>
                <c:pt idx="186">
                  <c:v>4</c:v>
                </c:pt>
                <c:pt idx="187">
                  <c:v>4</c:v>
                </c:pt>
                <c:pt idx="188">
                  <c:v>4</c:v>
                </c:pt>
                <c:pt idx="189">
                  <c:v>3.8</c:v>
                </c:pt>
                <c:pt idx="190">
                  <c:v>4</c:v>
                </c:pt>
                <c:pt idx="191">
                  <c:v>4</c:v>
                </c:pt>
                <c:pt idx="192">
                  <c:v>3.8</c:v>
                </c:pt>
                <c:pt idx="193">
                  <c:v>4</c:v>
                </c:pt>
                <c:pt idx="194">
                  <c:v>4</c:v>
                </c:pt>
                <c:pt idx="195">
                  <c:v>4</c:v>
                </c:pt>
                <c:pt idx="196">
                  <c:v>3.8</c:v>
                </c:pt>
                <c:pt idx="197">
                  <c:v>4</c:v>
                </c:pt>
                <c:pt idx="198">
                  <c:v>4</c:v>
                </c:pt>
                <c:pt idx="199">
                  <c:v>3.8</c:v>
                </c:pt>
                <c:pt idx="200">
                  <c:v>4</c:v>
                </c:pt>
                <c:pt idx="201">
                  <c:v>4</c:v>
                </c:pt>
                <c:pt idx="202">
                  <c:v>4</c:v>
                </c:pt>
                <c:pt idx="203">
                  <c:v>3.8</c:v>
                </c:pt>
                <c:pt idx="204">
                  <c:v>3.8</c:v>
                </c:pt>
                <c:pt idx="205">
                  <c:v>3.8</c:v>
                </c:pt>
                <c:pt idx="206">
                  <c:v>3.8</c:v>
                </c:pt>
                <c:pt idx="207">
                  <c:v>3.8</c:v>
                </c:pt>
                <c:pt idx="208">
                  <c:v>3.8</c:v>
                </c:pt>
                <c:pt idx="209">
                  <c:v>3.8</c:v>
                </c:pt>
                <c:pt idx="210">
                  <c:v>3.8</c:v>
                </c:pt>
                <c:pt idx="211">
                  <c:v>3.8</c:v>
                </c:pt>
                <c:pt idx="212">
                  <c:v>3.8</c:v>
                </c:pt>
                <c:pt idx="213">
                  <c:v>3.8</c:v>
                </c:pt>
                <c:pt idx="214">
                  <c:v>3.8</c:v>
                </c:pt>
                <c:pt idx="215">
                  <c:v>3.8</c:v>
                </c:pt>
                <c:pt idx="216">
                  <c:v>3.8</c:v>
                </c:pt>
                <c:pt idx="217">
                  <c:v>3.8</c:v>
                </c:pt>
                <c:pt idx="218">
                  <c:v>3.8</c:v>
                </c:pt>
                <c:pt idx="219">
                  <c:v>3.8</c:v>
                </c:pt>
                <c:pt idx="220">
                  <c:v>3.8</c:v>
                </c:pt>
                <c:pt idx="221">
                  <c:v>3.8</c:v>
                </c:pt>
                <c:pt idx="222">
                  <c:v>3.8</c:v>
                </c:pt>
                <c:pt idx="223">
                  <c:v>3.8</c:v>
                </c:pt>
                <c:pt idx="224">
                  <c:v>3.8</c:v>
                </c:pt>
                <c:pt idx="225">
                  <c:v>4</c:v>
                </c:pt>
                <c:pt idx="226">
                  <c:v>4</c:v>
                </c:pt>
                <c:pt idx="227">
                  <c:v>3.8</c:v>
                </c:pt>
                <c:pt idx="228">
                  <c:v>3.8</c:v>
                </c:pt>
                <c:pt idx="229">
                  <c:v>3.8</c:v>
                </c:pt>
                <c:pt idx="230">
                  <c:v>3.8</c:v>
                </c:pt>
                <c:pt idx="231">
                  <c:v>3.8</c:v>
                </c:pt>
                <c:pt idx="232">
                  <c:v>3.8</c:v>
                </c:pt>
                <c:pt idx="233">
                  <c:v>3.8</c:v>
                </c:pt>
                <c:pt idx="234">
                  <c:v>4</c:v>
                </c:pt>
                <c:pt idx="235">
                  <c:v>3.8</c:v>
                </c:pt>
                <c:pt idx="236">
                  <c:v>3.8</c:v>
                </c:pt>
                <c:pt idx="237">
                  <c:v>3.8</c:v>
                </c:pt>
                <c:pt idx="238">
                  <c:v>3.8</c:v>
                </c:pt>
                <c:pt idx="239">
                  <c:v>3.8</c:v>
                </c:pt>
                <c:pt idx="240">
                  <c:v>3.8</c:v>
                </c:pt>
                <c:pt idx="241">
                  <c:v>4</c:v>
                </c:pt>
                <c:pt idx="242">
                  <c:v>3.8</c:v>
                </c:pt>
                <c:pt idx="243">
                  <c:v>3.8</c:v>
                </c:pt>
                <c:pt idx="244">
                  <c:v>3.8</c:v>
                </c:pt>
                <c:pt idx="245">
                  <c:v>3.8</c:v>
                </c:pt>
                <c:pt idx="246">
                  <c:v>3.8</c:v>
                </c:pt>
                <c:pt idx="247">
                  <c:v>3.8</c:v>
                </c:pt>
                <c:pt idx="248">
                  <c:v>3.8</c:v>
                </c:pt>
                <c:pt idx="249">
                  <c:v>3.8</c:v>
                </c:pt>
                <c:pt idx="250">
                  <c:v>3.8</c:v>
                </c:pt>
                <c:pt idx="251">
                  <c:v>3.8</c:v>
                </c:pt>
                <c:pt idx="252">
                  <c:v>3.8</c:v>
                </c:pt>
                <c:pt idx="253">
                  <c:v>4</c:v>
                </c:pt>
                <c:pt idx="254">
                  <c:v>3.8</c:v>
                </c:pt>
                <c:pt idx="255">
                  <c:v>4</c:v>
                </c:pt>
                <c:pt idx="256">
                  <c:v>4</c:v>
                </c:pt>
                <c:pt idx="257">
                  <c:v>4</c:v>
                </c:pt>
                <c:pt idx="258">
                  <c:v>4</c:v>
                </c:pt>
                <c:pt idx="259">
                  <c:v>4</c:v>
                </c:pt>
                <c:pt idx="260">
                  <c:v>4</c:v>
                </c:pt>
                <c:pt idx="261">
                  <c:v>4</c:v>
                </c:pt>
                <c:pt idx="262">
                  <c:v>4</c:v>
                </c:pt>
                <c:pt idx="263">
                  <c:v>4</c:v>
                </c:pt>
                <c:pt idx="264">
                  <c:v>4</c:v>
                </c:pt>
                <c:pt idx="265">
                  <c:v>4</c:v>
                </c:pt>
                <c:pt idx="266">
                  <c:v>4</c:v>
                </c:pt>
                <c:pt idx="267">
                  <c:v>4</c:v>
                </c:pt>
                <c:pt idx="268">
                  <c:v>4</c:v>
                </c:pt>
                <c:pt idx="269">
                  <c:v>4</c:v>
                </c:pt>
                <c:pt idx="270">
                  <c:v>3.8</c:v>
                </c:pt>
                <c:pt idx="271">
                  <c:v>4</c:v>
                </c:pt>
                <c:pt idx="272">
                  <c:v>4</c:v>
                </c:pt>
                <c:pt idx="273">
                  <c:v>4</c:v>
                </c:pt>
                <c:pt idx="274">
                  <c:v>4</c:v>
                </c:pt>
                <c:pt idx="275">
                  <c:v>4</c:v>
                </c:pt>
                <c:pt idx="276">
                  <c:v>3.8</c:v>
                </c:pt>
                <c:pt idx="277">
                  <c:v>4</c:v>
                </c:pt>
                <c:pt idx="278">
                  <c:v>4</c:v>
                </c:pt>
                <c:pt idx="279">
                  <c:v>4</c:v>
                </c:pt>
                <c:pt idx="280">
                  <c:v>4</c:v>
                </c:pt>
                <c:pt idx="281">
                  <c:v>4</c:v>
                </c:pt>
                <c:pt idx="282">
                  <c:v>4</c:v>
                </c:pt>
                <c:pt idx="283">
                  <c:v>4</c:v>
                </c:pt>
                <c:pt idx="284">
                  <c:v>4</c:v>
                </c:pt>
                <c:pt idx="285">
                  <c:v>4</c:v>
                </c:pt>
                <c:pt idx="286">
                  <c:v>4</c:v>
                </c:pt>
                <c:pt idx="287">
                  <c:v>4</c:v>
                </c:pt>
                <c:pt idx="288">
                  <c:v>4</c:v>
                </c:pt>
                <c:pt idx="289">
                  <c:v>4</c:v>
                </c:pt>
                <c:pt idx="290">
                  <c:v>4</c:v>
                </c:pt>
                <c:pt idx="291">
                  <c:v>4</c:v>
                </c:pt>
                <c:pt idx="292">
                  <c:v>4</c:v>
                </c:pt>
                <c:pt idx="293">
                  <c:v>4</c:v>
                </c:pt>
                <c:pt idx="294">
                  <c:v>4</c:v>
                </c:pt>
                <c:pt idx="295">
                  <c:v>4</c:v>
                </c:pt>
                <c:pt idx="296">
                  <c:v>4</c:v>
                </c:pt>
                <c:pt idx="297">
                  <c:v>4</c:v>
                </c:pt>
                <c:pt idx="298">
                  <c:v>4</c:v>
                </c:pt>
                <c:pt idx="299">
                  <c:v>4</c:v>
                </c:pt>
                <c:pt idx="300">
                  <c:v>4</c:v>
                </c:pt>
                <c:pt idx="301">
                  <c:v>4</c:v>
                </c:pt>
                <c:pt idx="302">
                  <c:v>4</c:v>
                </c:pt>
                <c:pt idx="303">
                  <c:v>4</c:v>
                </c:pt>
                <c:pt idx="304">
                  <c:v>4</c:v>
                </c:pt>
                <c:pt idx="305">
                  <c:v>4</c:v>
                </c:pt>
                <c:pt idx="306">
                  <c:v>4</c:v>
                </c:pt>
                <c:pt idx="307">
                  <c:v>4</c:v>
                </c:pt>
                <c:pt idx="308">
                  <c:v>4</c:v>
                </c:pt>
                <c:pt idx="309">
                  <c:v>4</c:v>
                </c:pt>
                <c:pt idx="310">
                  <c:v>4.0999999999999996</c:v>
                </c:pt>
                <c:pt idx="311">
                  <c:v>4.5</c:v>
                </c:pt>
                <c:pt idx="312">
                  <c:v>10.1</c:v>
                </c:pt>
                <c:pt idx="313">
                  <c:v>42.1</c:v>
                </c:pt>
                <c:pt idx="314">
                  <c:v>61.6</c:v>
                </c:pt>
                <c:pt idx="315">
                  <c:v>29.1</c:v>
                </c:pt>
                <c:pt idx="316">
                  <c:v>24.1</c:v>
                </c:pt>
                <c:pt idx="317">
                  <c:v>34.5</c:v>
                </c:pt>
                <c:pt idx="318">
                  <c:v>18</c:v>
                </c:pt>
                <c:pt idx="319">
                  <c:v>22.1</c:v>
                </c:pt>
                <c:pt idx="320">
                  <c:v>21.8</c:v>
                </c:pt>
                <c:pt idx="321">
                  <c:v>22.9</c:v>
                </c:pt>
                <c:pt idx="322">
                  <c:v>26</c:v>
                </c:pt>
                <c:pt idx="323">
                  <c:v>22.1</c:v>
                </c:pt>
                <c:pt idx="324">
                  <c:v>13.2</c:v>
                </c:pt>
                <c:pt idx="325">
                  <c:v>31.2</c:v>
                </c:pt>
                <c:pt idx="326">
                  <c:v>41.4</c:v>
                </c:pt>
                <c:pt idx="327">
                  <c:v>50</c:v>
                </c:pt>
                <c:pt idx="328">
                  <c:v>50</c:v>
                </c:pt>
                <c:pt idx="329">
                  <c:v>20.7</c:v>
                </c:pt>
                <c:pt idx="330">
                  <c:v>28.9</c:v>
                </c:pt>
                <c:pt idx="331">
                  <c:v>32.700000000000003</c:v>
                </c:pt>
                <c:pt idx="332">
                  <c:v>35.4</c:v>
                </c:pt>
                <c:pt idx="333">
                  <c:v>50</c:v>
                </c:pt>
                <c:pt idx="334">
                  <c:v>50</c:v>
                </c:pt>
                <c:pt idx="335">
                  <c:v>36.299999999999997</c:v>
                </c:pt>
                <c:pt idx="336">
                  <c:v>35.6</c:v>
                </c:pt>
                <c:pt idx="337">
                  <c:v>34</c:v>
                </c:pt>
                <c:pt idx="338">
                  <c:v>34</c:v>
                </c:pt>
                <c:pt idx="339">
                  <c:v>33.4</c:v>
                </c:pt>
                <c:pt idx="340">
                  <c:v>35.6</c:v>
                </c:pt>
                <c:pt idx="341">
                  <c:v>32</c:v>
                </c:pt>
                <c:pt idx="342">
                  <c:v>37.799999999999997</c:v>
                </c:pt>
                <c:pt idx="343">
                  <c:v>44.3</c:v>
                </c:pt>
                <c:pt idx="344">
                  <c:v>35.4</c:v>
                </c:pt>
                <c:pt idx="345">
                  <c:v>38.700000000000003</c:v>
                </c:pt>
                <c:pt idx="346">
                  <c:v>37.799999999999997</c:v>
                </c:pt>
                <c:pt idx="347">
                  <c:v>36.5</c:v>
                </c:pt>
                <c:pt idx="348">
                  <c:v>37.200000000000003</c:v>
                </c:pt>
                <c:pt idx="349">
                  <c:v>44.7</c:v>
                </c:pt>
                <c:pt idx="350">
                  <c:v>34.5</c:v>
                </c:pt>
                <c:pt idx="351">
                  <c:v>36.299999999999997</c:v>
                </c:pt>
                <c:pt idx="352">
                  <c:v>34.9</c:v>
                </c:pt>
                <c:pt idx="353">
                  <c:v>41.8</c:v>
                </c:pt>
                <c:pt idx="354">
                  <c:v>39.4</c:v>
                </c:pt>
                <c:pt idx="355">
                  <c:v>40.5</c:v>
                </c:pt>
                <c:pt idx="356">
                  <c:v>42.3</c:v>
                </c:pt>
                <c:pt idx="357">
                  <c:v>50</c:v>
                </c:pt>
                <c:pt idx="358">
                  <c:v>50</c:v>
                </c:pt>
                <c:pt idx="359">
                  <c:v>45.2</c:v>
                </c:pt>
                <c:pt idx="360">
                  <c:v>37.200000000000003</c:v>
                </c:pt>
                <c:pt idx="361">
                  <c:v>50</c:v>
                </c:pt>
                <c:pt idx="362">
                  <c:v>34.5</c:v>
                </c:pt>
                <c:pt idx="363">
                  <c:v>30.5</c:v>
                </c:pt>
                <c:pt idx="364">
                  <c:v>25.6</c:v>
                </c:pt>
                <c:pt idx="365">
                  <c:v>30.1</c:v>
                </c:pt>
                <c:pt idx="366">
                  <c:v>27.4</c:v>
                </c:pt>
                <c:pt idx="367">
                  <c:v>28.9</c:v>
                </c:pt>
                <c:pt idx="368">
                  <c:v>34.1</c:v>
                </c:pt>
                <c:pt idx="369">
                  <c:v>33.200000000000003</c:v>
                </c:pt>
                <c:pt idx="370">
                  <c:v>35.6</c:v>
                </c:pt>
                <c:pt idx="371">
                  <c:v>34.1</c:v>
                </c:pt>
                <c:pt idx="372">
                  <c:v>33.6</c:v>
                </c:pt>
                <c:pt idx="373">
                  <c:v>38.1</c:v>
                </c:pt>
                <c:pt idx="374">
                  <c:v>32.9</c:v>
                </c:pt>
                <c:pt idx="375">
                  <c:v>38.1</c:v>
                </c:pt>
                <c:pt idx="376">
                  <c:v>35.200000000000003</c:v>
                </c:pt>
                <c:pt idx="377">
                  <c:v>34</c:v>
                </c:pt>
                <c:pt idx="378">
                  <c:v>34.9</c:v>
                </c:pt>
                <c:pt idx="379">
                  <c:v>33.6</c:v>
                </c:pt>
                <c:pt idx="380">
                  <c:v>36.700000000000003</c:v>
                </c:pt>
                <c:pt idx="381">
                  <c:v>33.200000000000003</c:v>
                </c:pt>
                <c:pt idx="382">
                  <c:v>42.1</c:v>
                </c:pt>
                <c:pt idx="383">
                  <c:v>36.9</c:v>
                </c:pt>
                <c:pt idx="384">
                  <c:v>38.9</c:v>
                </c:pt>
                <c:pt idx="385">
                  <c:v>31.2</c:v>
                </c:pt>
                <c:pt idx="386">
                  <c:v>34.700000000000003</c:v>
                </c:pt>
                <c:pt idx="387">
                  <c:v>42.3</c:v>
                </c:pt>
                <c:pt idx="388">
                  <c:v>34.1</c:v>
                </c:pt>
                <c:pt idx="389">
                  <c:v>37.799999999999997</c:v>
                </c:pt>
                <c:pt idx="390">
                  <c:v>45.2</c:v>
                </c:pt>
                <c:pt idx="391">
                  <c:v>40.299999999999997</c:v>
                </c:pt>
                <c:pt idx="392">
                  <c:v>44</c:v>
                </c:pt>
                <c:pt idx="393">
                  <c:v>41.8</c:v>
                </c:pt>
                <c:pt idx="394">
                  <c:v>50</c:v>
                </c:pt>
                <c:pt idx="395">
                  <c:v>34.299999999999997</c:v>
                </c:pt>
                <c:pt idx="396">
                  <c:v>35.200000000000003</c:v>
                </c:pt>
                <c:pt idx="397">
                  <c:v>39.4</c:v>
                </c:pt>
                <c:pt idx="398">
                  <c:v>33.4</c:v>
                </c:pt>
                <c:pt idx="399">
                  <c:v>39.200000000000003</c:v>
                </c:pt>
                <c:pt idx="400">
                  <c:v>32</c:v>
                </c:pt>
                <c:pt idx="401">
                  <c:v>32.1</c:v>
                </c:pt>
                <c:pt idx="402">
                  <c:v>43.6</c:v>
                </c:pt>
                <c:pt idx="403">
                  <c:v>35.4</c:v>
                </c:pt>
                <c:pt idx="404">
                  <c:v>35.799999999999997</c:v>
                </c:pt>
                <c:pt idx="405">
                  <c:v>36.299999999999997</c:v>
                </c:pt>
                <c:pt idx="406">
                  <c:v>37.200000000000003</c:v>
                </c:pt>
                <c:pt idx="407">
                  <c:v>30.3</c:v>
                </c:pt>
                <c:pt idx="408">
                  <c:v>36.1</c:v>
                </c:pt>
                <c:pt idx="409">
                  <c:v>41.4</c:v>
                </c:pt>
                <c:pt idx="410">
                  <c:v>34.9</c:v>
                </c:pt>
                <c:pt idx="411">
                  <c:v>28.9</c:v>
                </c:pt>
                <c:pt idx="412">
                  <c:v>41.2</c:v>
                </c:pt>
                <c:pt idx="413">
                  <c:v>33.1</c:v>
                </c:pt>
                <c:pt idx="414">
                  <c:v>32.299999999999997</c:v>
                </c:pt>
                <c:pt idx="415">
                  <c:v>32.700000000000003</c:v>
                </c:pt>
                <c:pt idx="416">
                  <c:v>34.1</c:v>
                </c:pt>
                <c:pt idx="417">
                  <c:v>37.4</c:v>
                </c:pt>
                <c:pt idx="418">
                  <c:v>32</c:v>
                </c:pt>
                <c:pt idx="419">
                  <c:v>32.5</c:v>
                </c:pt>
                <c:pt idx="420">
                  <c:v>36.5</c:v>
                </c:pt>
                <c:pt idx="421">
                  <c:v>31.2</c:v>
                </c:pt>
                <c:pt idx="422">
                  <c:v>29.8</c:v>
                </c:pt>
                <c:pt idx="423">
                  <c:v>32.700000000000003</c:v>
                </c:pt>
                <c:pt idx="424">
                  <c:v>36.1</c:v>
                </c:pt>
                <c:pt idx="425">
                  <c:v>39.1</c:v>
                </c:pt>
                <c:pt idx="426">
                  <c:v>30.7</c:v>
                </c:pt>
                <c:pt idx="427">
                  <c:v>33.1</c:v>
                </c:pt>
                <c:pt idx="428">
                  <c:v>31.1</c:v>
                </c:pt>
                <c:pt idx="429">
                  <c:v>35.1</c:v>
                </c:pt>
                <c:pt idx="430">
                  <c:v>28.1</c:v>
                </c:pt>
                <c:pt idx="431">
                  <c:v>28.3</c:v>
                </c:pt>
                <c:pt idx="432">
                  <c:v>30.1</c:v>
                </c:pt>
                <c:pt idx="433">
                  <c:v>36.1</c:v>
                </c:pt>
                <c:pt idx="434">
                  <c:v>32.1</c:v>
                </c:pt>
                <c:pt idx="435">
                  <c:v>33.799999999999997</c:v>
                </c:pt>
                <c:pt idx="436">
                  <c:v>30.1</c:v>
                </c:pt>
                <c:pt idx="437">
                  <c:v>28.9</c:v>
                </c:pt>
                <c:pt idx="438">
                  <c:v>31.4</c:v>
                </c:pt>
                <c:pt idx="439">
                  <c:v>36.299999999999997</c:v>
                </c:pt>
                <c:pt idx="440">
                  <c:v>34.299999999999997</c:v>
                </c:pt>
                <c:pt idx="441">
                  <c:v>34.9</c:v>
                </c:pt>
                <c:pt idx="442">
                  <c:v>28</c:v>
                </c:pt>
                <c:pt idx="443">
                  <c:v>33.1</c:v>
                </c:pt>
                <c:pt idx="444">
                  <c:v>30.3</c:v>
                </c:pt>
                <c:pt idx="445">
                  <c:v>32.299999999999997</c:v>
                </c:pt>
                <c:pt idx="446">
                  <c:v>26.9</c:v>
                </c:pt>
                <c:pt idx="447">
                  <c:v>37.799999999999997</c:v>
                </c:pt>
                <c:pt idx="448">
                  <c:v>36.9</c:v>
                </c:pt>
                <c:pt idx="449">
                  <c:v>36.5</c:v>
                </c:pt>
                <c:pt idx="450">
                  <c:v>41.6</c:v>
                </c:pt>
                <c:pt idx="451">
                  <c:v>32.299999999999997</c:v>
                </c:pt>
                <c:pt idx="452">
                  <c:v>35.4</c:v>
                </c:pt>
                <c:pt idx="453">
                  <c:v>31.6</c:v>
                </c:pt>
                <c:pt idx="454">
                  <c:v>36.1</c:v>
                </c:pt>
                <c:pt idx="455">
                  <c:v>35.200000000000003</c:v>
                </c:pt>
                <c:pt idx="456">
                  <c:v>35.4</c:v>
                </c:pt>
                <c:pt idx="457">
                  <c:v>38.9</c:v>
                </c:pt>
                <c:pt idx="458">
                  <c:v>38.9</c:v>
                </c:pt>
                <c:pt idx="459">
                  <c:v>38.700000000000003</c:v>
                </c:pt>
                <c:pt idx="460">
                  <c:v>37.4</c:v>
                </c:pt>
                <c:pt idx="461">
                  <c:v>38.700000000000003</c:v>
                </c:pt>
                <c:pt idx="462">
                  <c:v>34.5</c:v>
                </c:pt>
                <c:pt idx="463">
                  <c:v>29.6</c:v>
                </c:pt>
                <c:pt idx="464">
                  <c:v>39.6</c:v>
                </c:pt>
                <c:pt idx="465">
                  <c:v>33.200000000000003</c:v>
                </c:pt>
                <c:pt idx="466">
                  <c:v>29.6</c:v>
                </c:pt>
                <c:pt idx="467">
                  <c:v>33.200000000000003</c:v>
                </c:pt>
                <c:pt idx="468">
                  <c:v>32.5</c:v>
                </c:pt>
                <c:pt idx="469">
                  <c:v>31.1</c:v>
                </c:pt>
                <c:pt idx="470">
                  <c:v>30</c:v>
                </c:pt>
                <c:pt idx="471">
                  <c:v>28.1</c:v>
                </c:pt>
                <c:pt idx="472">
                  <c:v>30</c:v>
                </c:pt>
                <c:pt idx="473">
                  <c:v>33.799999999999997</c:v>
                </c:pt>
                <c:pt idx="474">
                  <c:v>26.5</c:v>
                </c:pt>
                <c:pt idx="475">
                  <c:v>28.7</c:v>
                </c:pt>
                <c:pt idx="476">
                  <c:v>27.6</c:v>
                </c:pt>
                <c:pt idx="477">
                  <c:v>33.1</c:v>
                </c:pt>
                <c:pt idx="478">
                  <c:v>29.8</c:v>
                </c:pt>
                <c:pt idx="479">
                  <c:v>28.9</c:v>
                </c:pt>
                <c:pt idx="480">
                  <c:v>33.799999999999997</c:v>
                </c:pt>
                <c:pt idx="481">
                  <c:v>36.299999999999997</c:v>
                </c:pt>
                <c:pt idx="482">
                  <c:v>29.4</c:v>
                </c:pt>
                <c:pt idx="483">
                  <c:v>33.6</c:v>
                </c:pt>
                <c:pt idx="484">
                  <c:v>29.2</c:v>
                </c:pt>
                <c:pt idx="485">
                  <c:v>29.1</c:v>
                </c:pt>
                <c:pt idx="486">
                  <c:v>32.299999999999997</c:v>
                </c:pt>
                <c:pt idx="487">
                  <c:v>38</c:v>
                </c:pt>
                <c:pt idx="488">
                  <c:v>32.299999999999997</c:v>
                </c:pt>
                <c:pt idx="489">
                  <c:v>29.4</c:v>
                </c:pt>
                <c:pt idx="490">
                  <c:v>33.6</c:v>
                </c:pt>
                <c:pt idx="491">
                  <c:v>34.299999999999997</c:v>
                </c:pt>
                <c:pt idx="492">
                  <c:v>30.7</c:v>
                </c:pt>
                <c:pt idx="493">
                  <c:v>37.799999999999997</c:v>
                </c:pt>
                <c:pt idx="494">
                  <c:v>34.700000000000003</c:v>
                </c:pt>
                <c:pt idx="495">
                  <c:v>30.5</c:v>
                </c:pt>
                <c:pt idx="496">
                  <c:v>33.200000000000003</c:v>
                </c:pt>
                <c:pt idx="497">
                  <c:v>30.7</c:v>
                </c:pt>
                <c:pt idx="498">
                  <c:v>36.700000000000003</c:v>
                </c:pt>
                <c:pt idx="499">
                  <c:v>32.700000000000003</c:v>
                </c:pt>
                <c:pt idx="500">
                  <c:v>34.5</c:v>
                </c:pt>
                <c:pt idx="501">
                  <c:v>29.1</c:v>
                </c:pt>
                <c:pt idx="502">
                  <c:v>23.8</c:v>
                </c:pt>
                <c:pt idx="503">
                  <c:v>28.5</c:v>
                </c:pt>
                <c:pt idx="504">
                  <c:v>34.5</c:v>
                </c:pt>
                <c:pt idx="505">
                  <c:v>32.5</c:v>
                </c:pt>
                <c:pt idx="506">
                  <c:v>28.9</c:v>
                </c:pt>
                <c:pt idx="507">
                  <c:v>29.4</c:v>
                </c:pt>
                <c:pt idx="508">
                  <c:v>38.5</c:v>
                </c:pt>
                <c:pt idx="509">
                  <c:v>29.6</c:v>
                </c:pt>
                <c:pt idx="510">
                  <c:v>32.700000000000003</c:v>
                </c:pt>
                <c:pt idx="511">
                  <c:v>33.4</c:v>
                </c:pt>
                <c:pt idx="512">
                  <c:v>31.6</c:v>
                </c:pt>
                <c:pt idx="513">
                  <c:v>33.200000000000003</c:v>
                </c:pt>
                <c:pt idx="514">
                  <c:v>35.1</c:v>
                </c:pt>
                <c:pt idx="515">
                  <c:v>30.1</c:v>
                </c:pt>
                <c:pt idx="516">
                  <c:v>29.6</c:v>
                </c:pt>
                <c:pt idx="517">
                  <c:v>26.5</c:v>
                </c:pt>
                <c:pt idx="518">
                  <c:v>27.6</c:v>
                </c:pt>
                <c:pt idx="519">
                  <c:v>34.700000000000003</c:v>
                </c:pt>
                <c:pt idx="520">
                  <c:v>32</c:v>
                </c:pt>
                <c:pt idx="521">
                  <c:v>40.299999999999997</c:v>
                </c:pt>
                <c:pt idx="522">
                  <c:v>33.799999999999997</c:v>
                </c:pt>
                <c:pt idx="523">
                  <c:v>27.2</c:v>
                </c:pt>
                <c:pt idx="524">
                  <c:v>25.2</c:v>
                </c:pt>
                <c:pt idx="525">
                  <c:v>33.1</c:v>
                </c:pt>
                <c:pt idx="526">
                  <c:v>29.6</c:v>
                </c:pt>
                <c:pt idx="527">
                  <c:v>28</c:v>
                </c:pt>
                <c:pt idx="528">
                  <c:v>28.5</c:v>
                </c:pt>
                <c:pt idx="529">
                  <c:v>27.8</c:v>
                </c:pt>
                <c:pt idx="530">
                  <c:v>30.9</c:v>
                </c:pt>
                <c:pt idx="531">
                  <c:v>33.6</c:v>
                </c:pt>
                <c:pt idx="532">
                  <c:v>32.299999999999997</c:v>
                </c:pt>
                <c:pt idx="533">
                  <c:v>29.4</c:v>
                </c:pt>
                <c:pt idx="534">
                  <c:v>42.5</c:v>
                </c:pt>
                <c:pt idx="535">
                  <c:v>32.700000000000003</c:v>
                </c:pt>
                <c:pt idx="536">
                  <c:v>31.4</c:v>
                </c:pt>
                <c:pt idx="537">
                  <c:v>33.799999999999997</c:v>
                </c:pt>
                <c:pt idx="538">
                  <c:v>33.4</c:v>
                </c:pt>
                <c:pt idx="539">
                  <c:v>35.200000000000003</c:v>
                </c:pt>
                <c:pt idx="540">
                  <c:v>38.700000000000003</c:v>
                </c:pt>
                <c:pt idx="541">
                  <c:v>28.9</c:v>
                </c:pt>
                <c:pt idx="542">
                  <c:v>37.200000000000003</c:v>
                </c:pt>
                <c:pt idx="543">
                  <c:v>34.1</c:v>
                </c:pt>
                <c:pt idx="544">
                  <c:v>33.4</c:v>
                </c:pt>
                <c:pt idx="545">
                  <c:v>31.4</c:v>
                </c:pt>
                <c:pt idx="546">
                  <c:v>29.6</c:v>
                </c:pt>
                <c:pt idx="547">
                  <c:v>39.6</c:v>
                </c:pt>
                <c:pt idx="548">
                  <c:v>34.1</c:v>
                </c:pt>
                <c:pt idx="549">
                  <c:v>36.1</c:v>
                </c:pt>
                <c:pt idx="550">
                  <c:v>34.9</c:v>
                </c:pt>
                <c:pt idx="551">
                  <c:v>32</c:v>
                </c:pt>
                <c:pt idx="552">
                  <c:v>39.1</c:v>
                </c:pt>
                <c:pt idx="553">
                  <c:v>36.299999999999997</c:v>
                </c:pt>
                <c:pt idx="554">
                  <c:v>34</c:v>
                </c:pt>
                <c:pt idx="555">
                  <c:v>37.799999999999997</c:v>
                </c:pt>
                <c:pt idx="556">
                  <c:v>41.2</c:v>
                </c:pt>
                <c:pt idx="557">
                  <c:v>32.9</c:v>
                </c:pt>
                <c:pt idx="558">
                  <c:v>34.700000000000003</c:v>
                </c:pt>
                <c:pt idx="559">
                  <c:v>39.200000000000003</c:v>
                </c:pt>
                <c:pt idx="560">
                  <c:v>33.1</c:v>
                </c:pt>
                <c:pt idx="561">
                  <c:v>36</c:v>
                </c:pt>
                <c:pt idx="562">
                  <c:v>36.299999999999997</c:v>
                </c:pt>
                <c:pt idx="563">
                  <c:v>34.299999999999997</c:v>
                </c:pt>
                <c:pt idx="564">
                  <c:v>40.299999999999997</c:v>
                </c:pt>
                <c:pt idx="565">
                  <c:v>27.4</c:v>
                </c:pt>
                <c:pt idx="566">
                  <c:v>34.1</c:v>
                </c:pt>
                <c:pt idx="567">
                  <c:v>41.6</c:v>
                </c:pt>
                <c:pt idx="568">
                  <c:v>30.7</c:v>
                </c:pt>
                <c:pt idx="569">
                  <c:v>33.1</c:v>
                </c:pt>
                <c:pt idx="570">
                  <c:v>31.2</c:v>
                </c:pt>
                <c:pt idx="571">
                  <c:v>34</c:v>
                </c:pt>
                <c:pt idx="572">
                  <c:v>33.1</c:v>
                </c:pt>
                <c:pt idx="573">
                  <c:v>36.700000000000003</c:v>
                </c:pt>
                <c:pt idx="574">
                  <c:v>31.8</c:v>
                </c:pt>
                <c:pt idx="575">
                  <c:v>28.3</c:v>
                </c:pt>
                <c:pt idx="576">
                  <c:v>32.1</c:v>
                </c:pt>
                <c:pt idx="577">
                  <c:v>37.1</c:v>
                </c:pt>
                <c:pt idx="578">
                  <c:v>33.799999999999997</c:v>
                </c:pt>
                <c:pt idx="579">
                  <c:v>31.4</c:v>
                </c:pt>
                <c:pt idx="580">
                  <c:v>36.1</c:v>
                </c:pt>
                <c:pt idx="581">
                  <c:v>41.6</c:v>
                </c:pt>
                <c:pt idx="582">
                  <c:v>32.299999999999997</c:v>
                </c:pt>
                <c:pt idx="583">
                  <c:v>37.4</c:v>
                </c:pt>
                <c:pt idx="584">
                  <c:v>36.299999999999997</c:v>
                </c:pt>
                <c:pt idx="585">
                  <c:v>56.5</c:v>
                </c:pt>
                <c:pt idx="586">
                  <c:v>38.5</c:v>
                </c:pt>
                <c:pt idx="587">
                  <c:v>35.6</c:v>
                </c:pt>
                <c:pt idx="588">
                  <c:v>29.8</c:v>
                </c:pt>
                <c:pt idx="589">
                  <c:v>36.299999999999997</c:v>
                </c:pt>
                <c:pt idx="590">
                  <c:v>40.700000000000003</c:v>
                </c:pt>
                <c:pt idx="591">
                  <c:v>41.4</c:v>
                </c:pt>
                <c:pt idx="592">
                  <c:v>41.8</c:v>
                </c:pt>
                <c:pt idx="593">
                  <c:v>31.6</c:v>
                </c:pt>
                <c:pt idx="594">
                  <c:v>32.299999999999997</c:v>
                </c:pt>
                <c:pt idx="595">
                  <c:v>39.200000000000003</c:v>
                </c:pt>
                <c:pt idx="596">
                  <c:v>42.7</c:v>
                </c:pt>
                <c:pt idx="597">
                  <c:v>43.6</c:v>
                </c:pt>
                <c:pt idx="598">
                  <c:v>44.1</c:v>
                </c:pt>
                <c:pt idx="599">
                  <c:v>43.2</c:v>
                </c:pt>
                <c:pt idx="600">
                  <c:v>32.700000000000003</c:v>
                </c:pt>
                <c:pt idx="601">
                  <c:v>35.6</c:v>
                </c:pt>
                <c:pt idx="602">
                  <c:v>36.9</c:v>
                </c:pt>
                <c:pt idx="603">
                  <c:v>34.700000000000003</c:v>
                </c:pt>
                <c:pt idx="604">
                  <c:v>38</c:v>
                </c:pt>
                <c:pt idx="605">
                  <c:v>44.5</c:v>
                </c:pt>
                <c:pt idx="606">
                  <c:v>30.1</c:v>
                </c:pt>
                <c:pt idx="607">
                  <c:v>36.299999999999997</c:v>
                </c:pt>
                <c:pt idx="608">
                  <c:v>40</c:v>
                </c:pt>
                <c:pt idx="609">
                  <c:v>27.1</c:v>
                </c:pt>
                <c:pt idx="610">
                  <c:v>38.9</c:v>
                </c:pt>
                <c:pt idx="611">
                  <c:v>35.799999999999997</c:v>
                </c:pt>
                <c:pt idx="612">
                  <c:v>37.1</c:v>
                </c:pt>
                <c:pt idx="613">
                  <c:v>34.5</c:v>
                </c:pt>
                <c:pt idx="614">
                  <c:v>37.200000000000003</c:v>
                </c:pt>
                <c:pt idx="615">
                  <c:v>36.9</c:v>
                </c:pt>
                <c:pt idx="616">
                  <c:v>33.4</c:v>
                </c:pt>
                <c:pt idx="617">
                  <c:v>46</c:v>
                </c:pt>
                <c:pt idx="618">
                  <c:v>39.4</c:v>
                </c:pt>
                <c:pt idx="619">
                  <c:v>34</c:v>
                </c:pt>
                <c:pt idx="620">
                  <c:v>23.2</c:v>
                </c:pt>
                <c:pt idx="621">
                  <c:v>35.4</c:v>
                </c:pt>
                <c:pt idx="622">
                  <c:v>34.1</c:v>
                </c:pt>
                <c:pt idx="623">
                  <c:v>36.700000000000003</c:v>
                </c:pt>
                <c:pt idx="624">
                  <c:v>42.9</c:v>
                </c:pt>
                <c:pt idx="625">
                  <c:v>50</c:v>
                </c:pt>
                <c:pt idx="626">
                  <c:v>39.1</c:v>
                </c:pt>
                <c:pt idx="627">
                  <c:v>43.4</c:v>
                </c:pt>
                <c:pt idx="628">
                  <c:v>37.799999999999997</c:v>
                </c:pt>
                <c:pt idx="629">
                  <c:v>31.4</c:v>
                </c:pt>
                <c:pt idx="630">
                  <c:v>26.3</c:v>
                </c:pt>
                <c:pt idx="631">
                  <c:v>31.1</c:v>
                </c:pt>
                <c:pt idx="632">
                  <c:v>28.5</c:v>
                </c:pt>
                <c:pt idx="633">
                  <c:v>26.1</c:v>
                </c:pt>
                <c:pt idx="634">
                  <c:v>28.7</c:v>
                </c:pt>
                <c:pt idx="635">
                  <c:v>30.1</c:v>
                </c:pt>
                <c:pt idx="636">
                  <c:v>38.299999999999997</c:v>
                </c:pt>
                <c:pt idx="637">
                  <c:v>50</c:v>
                </c:pt>
                <c:pt idx="638">
                  <c:v>50</c:v>
                </c:pt>
                <c:pt idx="639">
                  <c:v>36.700000000000003</c:v>
                </c:pt>
                <c:pt idx="640">
                  <c:v>31.8</c:v>
                </c:pt>
                <c:pt idx="641">
                  <c:v>40.299999999999997</c:v>
                </c:pt>
                <c:pt idx="642">
                  <c:v>28.9</c:v>
                </c:pt>
                <c:pt idx="643">
                  <c:v>39.6</c:v>
                </c:pt>
                <c:pt idx="644">
                  <c:v>43.4</c:v>
                </c:pt>
                <c:pt idx="645">
                  <c:v>38.5</c:v>
                </c:pt>
                <c:pt idx="646">
                  <c:v>26.5</c:v>
                </c:pt>
                <c:pt idx="647">
                  <c:v>43.4</c:v>
                </c:pt>
                <c:pt idx="648">
                  <c:v>37.200000000000003</c:v>
                </c:pt>
                <c:pt idx="649">
                  <c:v>32.299999999999997</c:v>
                </c:pt>
                <c:pt idx="650">
                  <c:v>32.1</c:v>
                </c:pt>
                <c:pt idx="651">
                  <c:v>32.299999999999997</c:v>
                </c:pt>
                <c:pt idx="652">
                  <c:v>28.9</c:v>
                </c:pt>
                <c:pt idx="653">
                  <c:v>40</c:v>
                </c:pt>
                <c:pt idx="654">
                  <c:v>33.799999999999997</c:v>
                </c:pt>
                <c:pt idx="655">
                  <c:v>37.6</c:v>
                </c:pt>
                <c:pt idx="656">
                  <c:v>39.4</c:v>
                </c:pt>
                <c:pt idx="657">
                  <c:v>31.1</c:v>
                </c:pt>
                <c:pt idx="658">
                  <c:v>35.799999999999997</c:v>
                </c:pt>
                <c:pt idx="659">
                  <c:v>29.2</c:v>
                </c:pt>
                <c:pt idx="660">
                  <c:v>31.6</c:v>
                </c:pt>
                <c:pt idx="661">
                  <c:v>37.6</c:v>
                </c:pt>
                <c:pt idx="662">
                  <c:v>35.6</c:v>
                </c:pt>
                <c:pt idx="663">
                  <c:v>38.5</c:v>
                </c:pt>
                <c:pt idx="664">
                  <c:v>32.299999999999997</c:v>
                </c:pt>
                <c:pt idx="665">
                  <c:v>34.9</c:v>
                </c:pt>
                <c:pt idx="666">
                  <c:v>37.4</c:v>
                </c:pt>
                <c:pt idx="667">
                  <c:v>37.799999999999997</c:v>
                </c:pt>
                <c:pt idx="668">
                  <c:v>37.4</c:v>
                </c:pt>
                <c:pt idx="669">
                  <c:v>39.4</c:v>
                </c:pt>
                <c:pt idx="670">
                  <c:v>35.4</c:v>
                </c:pt>
                <c:pt idx="671">
                  <c:v>40.299999999999997</c:v>
                </c:pt>
                <c:pt idx="672">
                  <c:v>41.8</c:v>
                </c:pt>
                <c:pt idx="673">
                  <c:v>40.700000000000003</c:v>
                </c:pt>
                <c:pt idx="674">
                  <c:v>44.1</c:v>
                </c:pt>
                <c:pt idx="675">
                  <c:v>40.299999999999997</c:v>
                </c:pt>
                <c:pt idx="676">
                  <c:v>50</c:v>
                </c:pt>
                <c:pt idx="677">
                  <c:v>50</c:v>
                </c:pt>
                <c:pt idx="678">
                  <c:v>50</c:v>
                </c:pt>
                <c:pt idx="679">
                  <c:v>45.2</c:v>
                </c:pt>
                <c:pt idx="680">
                  <c:v>32.299999999999997</c:v>
                </c:pt>
                <c:pt idx="681">
                  <c:v>28.5</c:v>
                </c:pt>
                <c:pt idx="682">
                  <c:v>27.2</c:v>
                </c:pt>
                <c:pt idx="683">
                  <c:v>30.7</c:v>
                </c:pt>
                <c:pt idx="684">
                  <c:v>29.6</c:v>
                </c:pt>
                <c:pt idx="685">
                  <c:v>29.8</c:v>
                </c:pt>
                <c:pt idx="686">
                  <c:v>26.5</c:v>
                </c:pt>
                <c:pt idx="687">
                  <c:v>32.9</c:v>
                </c:pt>
                <c:pt idx="688">
                  <c:v>27.8</c:v>
                </c:pt>
                <c:pt idx="689">
                  <c:v>29.8</c:v>
                </c:pt>
                <c:pt idx="690">
                  <c:v>32.700000000000003</c:v>
                </c:pt>
                <c:pt idx="691">
                  <c:v>44.3</c:v>
                </c:pt>
                <c:pt idx="692">
                  <c:v>28.1</c:v>
                </c:pt>
                <c:pt idx="693">
                  <c:v>29.8</c:v>
                </c:pt>
                <c:pt idx="694">
                  <c:v>23.4</c:v>
                </c:pt>
                <c:pt idx="695">
                  <c:v>29.4</c:v>
                </c:pt>
                <c:pt idx="696">
                  <c:v>28.5</c:v>
                </c:pt>
                <c:pt idx="697">
                  <c:v>28.5</c:v>
                </c:pt>
                <c:pt idx="698">
                  <c:v>22.3</c:v>
                </c:pt>
                <c:pt idx="699">
                  <c:v>26</c:v>
                </c:pt>
                <c:pt idx="700">
                  <c:v>28</c:v>
                </c:pt>
                <c:pt idx="701">
                  <c:v>36.299999999999997</c:v>
                </c:pt>
                <c:pt idx="702">
                  <c:v>27.4</c:v>
                </c:pt>
                <c:pt idx="703">
                  <c:v>26.5</c:v>
                </c:pt>
                <c:pt idx="704">
                  <c:v>30.1</c:v>
                </c:pt>
                <c:pt idx="705">
                  <c:v>27.4</c:v>
                </c:pt>
                <c:pt idx="706">
                  <c:v>28</c:v>
                </c:pt>
                <c:pt idx="707">
                  <c:v>46</c:v>
                </c:pt>
                <c:pt idx="708">
                  <c:v>50</c:v>
                </c:pt>
                <c:pt idx="709">
                  <c:v>30</c:v>
                </c:pt>
                <c:pt idx="710">
                  <c:v>30</c:v>
                </c:pt>
                <c:pt idx="711">
                  <c:v>32.9</c:v>
                </c:pt>
                <c:pt idx="712">
                  <c:v>30.3</c:v>
                </c:pt>
                <c:pt idx="713">
                  <c:v>38</c:v>
                </c:pt>
                <c:pt idx="714">
                  <c:v>38.9</c:v>
                </c:pt>
                <c:pt idx="715">
                  <c:v>37.200000000000003</c:v>
                </c:pt>
                <c:pt idx="716">
                  <c:v>35.799999999999997</c:v>
                </c:pt>
                <c:pt idx="717">
                  <c:v>50</c:v>
                </c:pt>
                <c:pt idx="718">
                  <c:v>36.1</c:v>
                </c:pt>
                <c:pt idx="719">
                  <c:v>44.5</c:v>
                </c:pt>
                <c:pt idx="720">
                  <c:v>33.799999999999997</c:v>
                </c:pt>
                <c:pt idx="721">
                  <c:v>39.200000000000003</c:v>
                </c:pt>
                <c:pt idx="722">
                  <c:v>42</c:v>
                </c:pt>
                <c:pt idx="723">
                  <c:v>40.5</c:v>
                </c:pt>
                <c:pt idx="724">
                  <c:v>41.8</c:v>
                </c:pt>
                <c:pt idx="725">
                  <c:v>38.9</c:v>
                </c:pt>
                <c:pt idx="726">
                  <c:v>41.4</c:v>
                </c:pt>
                <c:pt idx="727">
                  <c:v>40.700000000000003</c:v>
                </c:pt>
                <c:pt idx="728">
                  <c:v>38.5</c:v>
                </c:pt>
                <c:pt idx="729">
                  <c:v>38.5</c:v>
                </c:pt>
                <c:pt idx="730">
                  <c:v>39.4</c:v>
                </c:pt>
                <c:pt idx="731">
                  <c:v>37.799999999999997</c:v>
                </c:pt>
                <c:pt idx="732">
                  <c:v>37.6</c:v>
                </c:pt>
                <c:pt idx="733">
                  <c:v>38.9</c:v>
                </c:pt>
                <c:pt idx="734">
                  <c:v>41.6</c:v>
                </c:pt>
                <c:pt idx="735">
                  <c:v>38.1</c:v>
                </c:pt>
                <c:pt idx="736">
                  <c:v>38.299999999999997</c:v>
                </c:pt>
                <c:pt idx="737">
                  <c:v>38.5</c:v>
                </c:pt>
                <c:pt idx="738">
                  <c:v>40</c:v>
                </c:pt>
                <c:pt idx="739">
                  <c:v>38.1</c:v>
                </c:pt>
                <c:pt idx="740">
                  <c:v>41.1</c:v>
                </c:pt>
                <c:pt idx="741">
                  <c:v>40.9</c:v>
                </c:pt>
                <c:pt idx="742">
                  <c:v>30.5</c:v>
                </c:pt>
                <c:pt idx="743">
                  <c:v>34.1</c:v>
                </c:pt>
                <c:pt idx="744">
                  <c:v>37.200000000000003</c:v>
                </c:pt>
                <c:pt idx="745">
                  <c:v>39.799999999999997</c:v>
                </c:pt>
                <c:pt idx="746">
                  <c:v>36.9</c:v>
                </c:pt>
                <c:pt idx="747">
                  <c:v>39.4</c:v>
                </c:pt>
                <c:pt idx="748">
                  <c:v>42.9</c:v>
                </c:pt>
                <c:pt idx="749">
                  <c:v>36.1</c:v>
                </c:pt>
                <c:pt idx="750">
                  <c:v>37.799999999999997</c:v>
                </c:pt>
                <c:pt idx="751">
                  <c:v>41.2</c:v>
                </c:pt>
                <c:pt idx="752">
                  <c:v>38.299999999999997</c:v>
                </c:pt>
                <c:pt idx="753">
                  <c:v>45.6</c:v>
                </c:pt>
                <c:pt idx="754">
                  <c:v>34.700000000000003</c:v>
                </c:pt>
                <c:pt idx="755">
                  <c:v>42.9</c:v>
                </c:pt>
                <c:pt idx="756">
                  <c:v>50</c:v>
                </c:pt>
                <c:pt idx="757">
                  <c:v>46.3</c:v>
                </c:pt>
                <c:pt idx="758">
                  <c:v>50</c:v>
                </c:pt>
                <c:pt idx="759">
                  <c:v>40.5</c:v>
                </c:pt>
                <c:pt idx="760">
                  <c:v>50</c:v>
                </c:pt>
                <c:pt idx="761">
                  <c:v>38.1</c:v>
                </c:pt>
                <c:pt idx="762">
                  <c:v>40.9</c:v>
                </c:pt>
                <c:pt idx="763">
                  <c:v>42.9</c:v>
                </c:pt>
                <c:pt idx="764">
                  <c:v>38.1</c:v>
                </c:pt>
                <c:pt idx="765">
                  <c:v>43.1</c:v>
                </c:pt>
                <c:pt idx="766">
                  <c:v>38.9</c:v>
                </c:pt>
                <c:pt idx="767">
                  <c:v>35.6</c:v>
                </c:pt>
                <c:pt idx="768">
                  <c:v>36.299999999999997</c:v>
                </c:pt>
                <c:pt idx="769">
                  <c:v>30.3</c:v>
                </c:pt>
                <c:pt idx="770">
                  <c:v>32</c:v>
                </c:pt>
                <c:pt idx="771">
                  <c:v>37.6</c:v>
                </c:pt>
                <c:pt idx="772">
                  <c:v>35.4</c:v>
                </c:pt>
                <c:pt idx="773">
                  <c:v>38.299999999999997</c:v>
                </c:pt>
                <c:pt idx="774">
                  <c:v>35.6</c:v>
                </c:pt>
                <c:pt idx="775">
                  <c:v>36.9</c:v>
                </c:pt>
                <c:pt idx="776">
                  <c:v>50</c:v>
                </c:pt>
                <c:pt idx="777">
                  <c:v>57.8</c:v>
                </c:pt>
                <c:pt idx="778">
                  <c:v>40.299999999999997</c:v>
                </c:pt>
                <c:pt idx="779">
                  <c:v>33.6</c:v>
                </c:pt>
                <c:pt idx="780">
                  <c:v>50</c:v>
                </c:pt>
                <c:pt idx="781">
                  <c:v>28.1</c:v>
                </c:pt>
                <c:pt idx="782">
                  <c:v>28.1</c:v>
                </c:pt>
                <c:pt idx="783">
                  <c:v>26.9</c:v>
                </c:pt>
                <c:pt idx="784">
                  <c:v>38.299999999999997</c:v>
                </c:pt>
                <c:pt idx="785">
                  <c:v>45.8</c:v>
                </c:pt>
                <c:pt idx="786">
                  <c:v>32.9</c:v>
                </c:pt>
                <c:pt idx="787">
                  <c:v>44.1</c:v>
                </c:pt>
                <c:pt idx="788">
                  <c:v>39.1</c:v>
                </c:pt>
                <c:pt idx="789">
                  <c:v>50</c:v>
                </c:pt>
                <c:pt idx="790">
                  <c:v>53.8</c:v>
                </c:pt>
                <c:pt idx="791">
                  <c:v>43.4</c:v>
                </c:pt>
                <c:pt idx="792">
                  <c:v>40.9</c:v>
                </c:pt>
                <c:pt idx="793">
                  <c:v>50</c:v>
                </c:pt>
                <c:pt idx="794">
                  <c:v>39.1</c:v>
                </c:pt>
                <c:pt idx="795">
                  <c:v>50</c:v>
                </c:pt>
                <c:pt idx="796">
                  <c:v>45.4</c:v>
                </c:pt>
                <c:pt idx="797">
                  <c:v>43.1</c:v>
                </c:pt>
                <c:pt idx="798">
                  <c:v>50</c:v>
                </c:pt>
                <c:pt idx="799">
                  <c:v>62.7</c:v>
                </c:pt>
                <c:pt idx="800">
                  <c:v>50</c:v>
                </c:pt>
                <c:pt idx="801">
                  <c:v>43.4</c:v>
                </c:pt>
                <c:pt idx="802">
                  <c:v>50</c:v>
                </c:pt>
                <c:pt idx="803">
                  <c:v>39.799999999999997</c:v>
                </c:pt>
                <c:pt idx="804">
                  <c:v>58.2</c:v>
                </c:pt>
                <c:pt idx="805">
                  <c:v>40.700000000000003</c:v>
                </c:pt>
                <c:pt idx="806">
                  <c:v>50</c:v>
                </c:pt>
                <c:pt idx="807">
                  <c:v>37.799999999999997</c:v>
                </c:pt>
                <c:pt idx="808">
                  <c:v>39.799999999999997</c:v>
                </c:pt>
                <c:pt idx="809">
                  <c:v>32</c:v>
                </c:pt>
                <c:pt idx="810">
                  <c:v>41.8</c:v>
                </c:pt>
                <c:pt idx="811">
                  <c:v>34.299999999999997</c:v>
                </c:pt>
                <c:pt idx="812">
                  <c:v>26.3</c:v>
                </c:pt>
                <c:pt idx="813">
                  <c:v>27.8</c:v>
                </c:pt>
                <c:pt idx="814">
                  <c:v>20.100000000000001</c:v>
                </c:pt>
                <c:pt idx="815">
                  <c:v>24.5</c:v>
                </c:pt>
                <c:pt idx="816">
                  <c:v>24.1</c:v>
                </c:pt>
                <c:pt idx="817">
                  <c:v>22.9</c:v>
                </c:pt>
                <c:pt idx="818">
                  <c:v>22</c:v>
                </c:pt>
                <c:pt idx="819">
                  <c:v>22.7</c:v>
                </c:pt>
                <c:pt idx="820">
                  <c:v>25.6</c:v>
                </c:pt>
                <c:pt idx="821">
                  <c:v>24.1</c:v>
                </c:pt>
                <c:pt idx="822">
                  <c:v>28.1</c:v>
                </c:pt>
                <c:pt idx="823">
                  <c:v>26.9</c:v>
                </c:pt>
                <c:pt idx="824">
                  <c:v>26.9</c:v>
                </c:pt>
                <c:pt idx="825">
                  <c:v>24.7</c:v>
                </c:pt>
                <c:pt idx="826">
                  <c:v>31.4</c:v>
                </c:pt>
                <c:pt idx="827">
                  <c:v>25.6</c:v>
                </c:pt>
                <c:pt idx="828">
                  <c:v>23.8</c:v>
                </c:pt>
                <c:pt idx="829">
                  <c:v>22.5</c:v>
                </c:pt>
                <c:pt idx="830">
                  <c:v>24.7</c:v>
                </c:pt>
                <c:pt idx="831">
                  <c:v>33.1</c:v>
                </c:pt>
                <c:pt idx="832">
                  <c:v>21.8</c:v>
                </c:pt>
                <c:pt idx="833">
                  <c:v>18.100000000000001</c:v>
                </c:pt>
                <c:pt idx="834">
                  <c:v>25</c:v>
                </c:pt>
                <c:pt idx="835">
                  <c:v>22.9</c:v>
                </c:pt>
                <c:pt idx="836">
                  <c:v>25.4</c:v>
                </c:pt>
                <c:pt idx="837">
                  <c:v>20.9</c:v>
                </c:pt>
                <c:pt idx="838">
                  <c:v>19.2</c:v>
                </c:pt>
                <c:pt idx="839">
                  <c:v>18.899999999999999</c:v>
                </c:pt>
                <c:pt idx="840">
                  <c:v>16.7</c:v>
                </c:pt>
                <c:pt idx="841">
                  <c:v>18.3</c:v>
                </c:pt>
                <c:pt idx="842">
                  <c:v>36.700000000000003</c:v>
                </c:pt>
                <c:pt idx="843">
                  <c:v>20.3</c:v>
                </c:pt>
                <c:pt idx="844">
                  <c:v>21.2</c:v>
                </c:pt>
                <c:pt idx="845">
                  <c:v>25.6</c:v>
                </c:pt>
                <c:pt idx="846">
                  <c:v>17.8</c:v>
                </c:pt>
                <c:pt idx="847">
                  <c:v>19.8</c:v>
                </c:pt>
                <c:pt idx="848">
                  <c:v>17.2</c:v>
                </c:pt>
                <c:pt idx="849">
                  <c:v>20.3</c:v>
                </c:pt>
                <c:pt idx="850">
                  <c:v>22</c:v>
                </c:pt>
                <c:pt idx="851">
                  <c:v>19</c:v>
                </c:pt>
                <c:pt idx="852">
                  <c:v>25.6</c:v>
                </c:pt>
                <c:pt idx="853">
                  <c:v>25.8</c:v>
                </c:pt>
                <c:pt idx="854">
                  <c:v>22.3</c:v>
                </c:pt>
                <c:pt idx="855">
                  <c:v>22.9</c:v>
                </c:pt>
                <c:pt idx="856">
                  <c:v>13.8</c:v>
                </c:pt>
                <c:pt idx="857">
                  <c:v>21.4</c:v>
                </c:pt>
                <c:pt idx="858">
                  <c:v>18.899999999999999</c:v>
                </c:pt>
                <c:pt idx="859">
                  <c:v>20.3</c:v>
                </c:pt>
                <c:pt idx="860">
                  <c:v>26.7</c:v>
                </c:pt>
                <c:pt idx="861">
                  <c:v>20.5</c:v>
                </c:pt>
                <c:pt idx="862">
                  <c:v>32.299999999999997</c:v>
                </c:pt>
                <c:pt idx="863">
                  <c:v>21.8</c:v>
                </c:pt>
                <c:pt idx="864">
                  <c:v>17.2</c:v>
                </c:pt>
                <c:pt idx="865">
                  <c:v>20.3</c:v>
                </c:pt>
                <c:pt idx="866">
                  <c:v>26.5</c:v>
                </c:pt>
                <c:pt idx="867">
                  <c:v>22</c:v>
                </c:pt>
                <c:pt idx="868">
                  <c:v>23.2</c:v>
                </c:pt>
                <c:pt idx="869">
                  <c:v>20.5</c:v>
                </c:pt>
                <c:pt idx="870">
                  <c:v>16</c:v>
                </c:pt>
                <c:pt idx="871">
                  <c:v>21.2</c:v>
                </c:pt>
                <c:pt idx="872">
                  <c:v>24.7</c:v>
                </c:pt>
                <c:pt idx="873">
                  <c:v>18.899999999999999</c:v>
                </c:pt>
                <c:pt idx="874">
                  <c:v>28</c:v>
                </c:pt>
                <c:pt idx="875">
                  <c:v>25.2</c:v>
                </c:pt>
                <c:pt idx="876">
                  <c:v>16</c:v>
                </c:pt>
                <c:pt idx="877">
                  <c:v>21.2</c:v>
                </c:pt>
                <c:pt idx="878">
                  <c:v>23</c:v>
                </c:pt>
                <c:pt idx="879">
                  <c:v>30.1</c:v>
                </c:pt>
                <c:pt idx="880">
                  <c:v>30</c:v>
                </c:pt>
                <c:pt idx="881">
                  <c:v>33.6</c:v>
                </c:pt>
                <c:pt idx="882">
                  <c:v>30</c:v>
                </c:pt>
                <c:pt idx="883">
                  <c:v>25.2</c:v>
                </c:pt>
                <c:pt idx="884">
                  <c:v>30.1</c:v>
                </c:pt>
                <c:pt idx="885">
                  <c:v>24.9</c:v>
                </c:pt>
                <c:pt idx="886">
                  <c:v>24.3</c:v>
                </c:pt>
                <c:pt idx="887">
                  <c:v>25.2</c:v>
                </c:pt>
                <c:pt idx="888">
                  <c:v>24.5</c:v>
                </c:pt>
                <c:pt idx="889">
                  <c:v>20.5</c:v>
                </c:pt>
                <c:pt idx="890">
                  <c:v>25.6</c:v>
                </c:pt>
                <c:pt idx="891">
                  <c:v>23</c:v>
                </c:pt>
                <c:pt idx="892">
                  <c:v>25.2</c:v>
                </c:pt>
                <c:pt idx="893">
                  <c:v>22.3</c:v>
                </c:pt>
                <c:pt idx="894">
                  <c:v>24.9</c:v>
                </c:pt>
                <c:pt idx="895">
                  <c:v>23.6</c:v>
                </c:pt>
                <c:pt idx="896">
                  <c:v>26.1</c:v>
                </c:pt>
                <c:pt idx="897">
                  <c:v>31.2</c:v>
                </c:pt>
                <c:pt idx="898">
                  <c:v>24</c:v>
                </c:pt>
                <c:pt idx="899">
                  <c:v>28.5</c:v>
                </c:pt>
                <c:pt idx="900">
                  <c:v>25</c:v>
                </c:pt>
                <c:pt idx="901">
                  <c:v>23.8</c:v>
                </c:pt>
                <c:pt idx="902">
                  <c:v>22.3</c:v>
                </c:pt>
                <c:pt idx="903">
                  <c:v>24.9</c:v>
                </c:pt>
                <c:pt idx="904">
                  <c:v>26.1</c:v>
                </c:pt>
                <c:pt idx="905">
                  <c:v>21.4</c:v>
                </c:pt>
                <c:pt idx="906">
                  <c:v>24.3</c:v>
                </c:pt>
                <c:pt idx="907">
                  <c:v>24.3</c:v>
                </c:pt>
                <c:pt idx="908">
                  <c:v>22.7</c:v>
                </c:pt>
                <c:pt idx="909">
                  <c:v>20.100000000000001</c:v>
                </c:pt>
                <c:pt idx="910">
                  <c:v>26</c:v>
                </c:pt>
                <c:pt idx="911">
                  <c:v>21.4</c:v>
                </c:pt>
                <c:pt idx="912">
                  <c:v>26.1</c:v>
                </c:pt>
                <c:pt idx="913">
                  <c:v>21.4</c:v>
                </c:pt>
                <c:pt idx="914">
                  <c:v>20.5</c:v>
                </c:pt>
                <c:pt idx="915">
                  <c:v>25.2</c:v>
                </c:pt>
                <c:pt idx="916">
                  <c:v>23</c:v>
                </c:pt>
                <c:pt idx="917">
                  <c:v>19.399999999999999</c:v>
                </c:pt>
                <c:pt idx="918">
                  <c:v>21.2</c:v>
                </c:pt>
                <c:pt idx="919">
                  <c:v>25.4</c:v>
                </c:pt>
                <c:pt idx="920">
                  <c:v>29.2</c:v>
                </c:pt>
                <c:pt idx="921">
                  <c:v>23.8</c:v>
                </c:pt>
                <c:pt idx="922">
                  <c:v>22.7</c:v>
                </c:pt>
                <c:pt idx="923">
                  <c:v>23.4</c:v>
                </c:pt>
                <c:pt idx="924">
                  <c:v>23.8</c:v>
                </c:pt>
                <c:pt idx="925">
                  <c:v>27.6</c:v>
                </c:pt>
                <c:pt idx="926">
                  <c:v>20.9</c:v>
                </c:pt>
                <c:pt idx="927">
                  <c:v>22.3</c:v>
                </c:pt>
                <c:pt idx="928">
                  <c:v>26.5</c:v>
                </c:pt>
                <c:pt idx="929">
                  <c:v>20.9</c:v>
                </c:pt>
                <c:pt idx="930">
                  <c:v>23.2</c:v>
                </c:pt>
                <c:pt idx="931">
                  <c:v>24.5</c:v>
                </c:pt>
                <c:pt idx="932">
                  <c:v>23.8</c:v>
                </c:pt>
                <c:pt idx="933">
                  <c:v>23.6</c:v>
                </c:pt>
                <c:pt idx="934">
                  <c:v>24.3</c:v>
                </c:pt>
                <c:pt idx="935">
                  <c:v>20.100000000000001</c:v>
                </c:pt>
                <c:pt idx="936">
                  <c:v>25.2</c:v>
                </c:pt>
                <c:pt idx="937">
                  <c:v>23</c:v>
                </c:pt>
                <c:pt idx="938">
                  <c:v>26.5</c:v>
                </c:pt>
                <c:pt idx="939">
                  <c:v>23.8</c:v>
                </c:pt>
                <c:pt idx="940">
                  <c:v>23.2</c:v>
                </c:pt>
                <c:pt idx="941">
                  <c:v>24.3</c:v>
                </c:pt>
                <c:pt idx="942">
                  <c:v>23.6</c:v>
                </c:pt>
                <c:pt idx="943">
                  <c:v>26.3</c:v>
                </c:pt>
                <c:pt idx="944">
                  <c:v>24.5</c:v>
                </c:pt>
                <c:pt idx="945">
                  <c:v>24.7</c:v>
                </c:pt>
                <c:pt idx="946">
                  <c:v>22.7</c:v>
                </c:pt>
                <c:pt idx="947">
                  <c:v>26</c:v>
                </c:pt>
                <c:pt idx="948">
                  <c:v>26.7</c:v>
                </c:pt>
                <c:pt idx="949">
                  <c:v>23.4</c:v>
                </c:pt>
                <c:pt idx="950">
                  <c:v>24.5</c:v>
                </c:pt>
                <c:pt idx="951">
                  <c:v>23.4</c:v>
                </c:pt>
                <c:pt idx="952">
                  <c:v>24.3</c:v>
                </c:pt>
                <c:pt idx="953">
                  <c:v>22.7</c:v>
                </c:pt>
                <c:pt idx="954">
                  <c:v>27.4</c:v>
                </c:pt>
                <c:pt idx="955">
                  <c:v>25</c:v>
                </c:pt>
                <c:pt idx="956">
                  <c:v>24</c:v>
                </c:pt>
                <c:pt idx="957">
                  <c:v>22.5</c:v>
                </c:pt>
                <c:pt idx="958">
                  <c:v>20.9</c:v>
                </c:pt>
                <c:pt idx="959">
                  <c:v>26.9</c:v>
                </c:pt>
                <c:pt idx="960">
                  <c:v>22.7</c:v>
                </c:pt>
                <c:pt idx="961">
                  <c:v>23.8</c:v>
                </c:pt>
                <c:pt idx="962">
                  <c:v>27.1</c:v>
                </c:pt>
                <c:pt idx="963">
                  <c:v>24.7</c:v>
                </c:pt>
                <c:pt idx="964">
                  <c:v>26</c:v>
                </c:pt>
                <c:pt idx="965">
                  <c:v>22.5</c:v>
                </c:pt>
                <c:pt idx="966">
                  <c:v>25.6</c:v>
                </c:pt>
                <c:pt idx="967">
                  <c:v>23.2</c:v>
                </c:pt>
                <c:pt idx="968">
                  <c:v>21.6</c:v>
                </c:pt>
                <c:pt idx="969">
                  <c:v>22.1</c:v>
                </c:pt>
                <c:pt idx="970">
                  <c:v>21.2</c:v>
                </c:pt>
                <c:pt idx="971">
                  <c:v>27.4</c:v>
                </c:pt>
                <c:pt idx="972">
                  <c:v>27.8</c:v>
                </c:pt>
                <c:pt idx="973">
                  <c:v>16.899999999999999</c:v>
                </c:pt>
                <c:pt idx="974">
                  <c:v>22.1</c:v>
                </c:pt>
                <c:pt idx="975">
                  <c:v>20.3</c:v>
                </c:pt>
                <c:pt idx="976">
                  <c:v>24.5</c:v>
                </c:pt>
                <c:pt idx="977">
                  <c:v>23</c:v>
                </c:pt>
                <c:pt idx="978">
                  <c:v>23</c:v>
                </c:pt>
                <c:pt idx="979">
                  <c:v>24</c:v>
                </c:pt>
                <c:pt idx="980">
                  <c:v>22</c:v>
                </c:pt>
                <c:pt idx="981">
                  <c:v>21.4</c:v>
                </c:pt>
                <c:pt idx="982">
                  <c:v>21.6</c:v>
                </c:pt>
                <c:pt idx="983">
                  <c:v>20.3</c:v>
                </c:pt>
                <c:pt idx="984">
                  <c:v>18.5</c:v>
                </c:pt>
                <c:pt idx="985">
                  <c:v>20.7</c:v>
                </c:pt>
                <c:pt idx="986">
                  <c:v>19.8</c:v>
                </c:pt>
                <c:pt idx="987">
                  <c:v>21.2</c:v>
                </c:pt>
                <c:pt idx="988">
                  <c:v>24.7</c:v>
                </c:pt>
                <c:pt idx="989">
                  <c:v>20.3</c:v>
                </c:pt>
                <c:pt idx="990">
                  <c:v>32.299999999999997</c:v>
                </c:pt>
                <c:pt idx="991">
                  <c:v>14.5</c:v>
                </c:pt>
                <c:pt idx="992">
                  <c:v>10.9</c:v>
                </c:pt>
              </c:numCache>
            </c:numRef>
          </c:val>
          <c:smooth val="0"/>
        </c:ser>
        <c:ser>
          <c:idx val="1"/>
          <c:order val="1"/>
          <c:tx>
            <c:strRef>
              <c:f>'C:\Users\acer\Documents\methane study\[methane 29-03-2016 3rd shift.xlsx]Sheet5'!$C$1:$C$76</c:f>
              <c:strCache>
                <c:ptCount val="1"/>
              </c:strCache>
            </c:strRef>
          </c:tx>
          <c:marker>
            <c:symbol val="none"/>
          </c:marker>
          <c:cat>
            <c:numRef>
              <c:f>[1]Sheet5!$A$77:$A$1213</c:f>
              <c:numCache>
                <c:formatCode>General</c:formatCode>
                <c:ptCount val="1137"/>
                <c:pt idx="0">
                  <c:v>42459.047905092601</c:v>
                </c:pt>
                <c:pt idx="1">
                  <c:v>42459.048078703701</c:v>
                </c:pt>
                <c:pt idx="2">
                  <c:v>42459.048252314897</c:v>
                </c:pt>
                <c:pt idx="3">
                  <c:v>42459.048425925932</c:v>
                </c:pt>
                <c:pt idx="4">
                  <c:v>42459.04859953704</c:v>
                </c:pt>
                <c:pt idx="5">
                  <c:v>42459.048773148243</c:v>
                </c:pt>
                <c:pt idx="6">
                  <c:v>42459.048946759263</c:v>
                </c:pt>
                <c:pt idx="7">
                  <c:v>42459.049120370371</c:v>
                </c:pt>
                <c:pt idx="8">
                  <c:v>42459.049293981479</c:v>
                </c:pt>
                <c:pt idx="9">
                  <c:v>42459.049467592587</c:v>
                </c:pt>
                <c:pt idx="10">
                  <c:v>42459.049641203666</c:v>
                </c:pt>
                <c:pt idx="11">
                  <c:v>42459.049814814818</c:v>
                </c:pt>
                <c:pt idx="12">
                  <c:v>42459.049988425933</c:v>
                </c:pt>
                <c:pt idx="13">
                  <c:v>42459.050162037027</c:v>
                </c:pt>
                <c:pt idx="14">
                  <c:v>42459.050335648237</c:v>
                </c:pt>
                <c:pt idx="15">
                  <c:v>42459.05050925933</c:v>
                </c:pt>
                <c:pt idx="16">
                  <c:v>42459.050682870373</c:v>
                </c:pt>
                <c:pt idx="17">
                  <c:v>42459.050856481561</c:v>
                </c:pt>
                <c:pt idx="18">
                  <c:v>42459.051030092603</c:v>
                </c:pt>
                <c:pt idx="19">
                  <c:v>42459.051203703697</c:v>
                </c:pt>
                <c:pt idx="20">
                  <c:v>42459.051377314812</c:v>
                </c:pt>
                <c:pt idx="21">
                  <c:v>42459.051550925942</c:v>
                </c:pt>
                <c:pt idx="22">
                  <c:v>42459.051724536977</c:v>
                </c:pt>
                <c:pt idx="23">
                  <c:v>42459.05189814826</c:v>
                </c:pt>
                <c:pt idx="24">
                  <c:v>42459.052071759259</c:v>
                </c:pt>
                <c:pt idx="25">
                  <c:v>42459.052245370462</c:v>
                </c:pt>
                <c:pt idx="26">
                  <c:v>42459.052418981482</c:v>
                </c:pt>
                <c:pt idx="27">
                  <c:v>42459.052592592612</c:v>
                </c:pt>
                <c:pt idx="28">
                  <c:v>42459.052766203713</c:v>
                </c:pt>
                <c:pt idx="29">
                  <c:v>42459.052939814843</c:v>
                </c:pt>
                <c:pt idx="30">
                  <c:v>42459.053113426002</c:v>
                </c:pt>
                <c:pt idx="31">
                  <c:v>42459.053287037037</c:v>
                </c:pt>
                <c:pt idx="32">
                  <c:v>42459.053460648152</c:v>
                </c:pt>
                <c:pt idx="33">
                  <c:v>42459.05363425926</c:v>
                </c:pt>
                <c:pt idx="34">
                  <c:v>42459.053807870368</c:v>
                </c:pt>
                <c:pt idx="35">
                  <c:v>42459.053981481477</c:v>
                </c:pt>
                <c:pt idx="36">
                  <c:v>42459.054155092643</c:v>
                </c:pt>
                <c:pt idx="37">
                  <c:v>42459.054328703707</c:v>
                </c:pt>
                <c:pt idx="38">
                  <c:v>42459.054502314881</c:v>
                </c:pt>
                <c:pt idx="39">
                  <c:v>42459.054675926003</c:v>
                </c:pt>
                <c:pt idx="40">
                  <c:v>42459.054849537039</c:v>
                </c:pt>
                <c:pt idx="41">
                  <c:v>42459.055023148212</c:v>
                </c:pt>
                <c:pt idx="42">
                  <c:v>42459.055196759247</c:v>
                </c:pt>
                <c:pt idx="43">
                  <c:v>42459.055370370399</c:v>
                </c:pt>
                <c:pt idx="44">
                  <c:v>42459.055543981478</c:v>
                </c:pt>
                <c:pt idx="45">
                  <c:v>42459.055717592601</c:v>
                </c:pt>
                <c:pt idx="46">
                  <c:v>42459.055891203701</c:v>
                </c:pt>
                <c:pt idx="47">
                  <c:v>42459.056064814817</c:v>
                </c:pt>
                <c:pt idx="48">
                  <c:v>42459.056238426099</c:v>
                </c:pt>
                <c:pt idx="49">
                  <c:v>42459.05641203704</c:v>
                </c:pt>
                <c:pt idx="50">
                  <c:v>42459.056585648243</c:v>
                </c:pt>
                <c:pt idx="51">
                  <c:v>42459.056759259263</c:v>
                </c:pt>
                <c:pt idx="52">
                  <c:v>42459.0569328704</c:v>
                </c:pt>
                <c:pt idx="53">
                  <c:v>42459.057106481479</c:v>
                </c:pt>
                <c:pt idx="54">
                  <c:v>42459.057280092602</c:v>
                </c:pt>
                <c:pt idx="55">
                  <c:v>42459.057453703666</c:v>
                </c:pt>
                <c:pt idx="56">
                  <c:v>42459.057627314818</c:v>
                </c:pt>
                <c:pt idx="57">
                  <c:v>42459.057800925933</c:v>
                </c:pt>
                <c:pt idx="58">
                  <c:v>42459.057974537027</c:v>
                </c:pt>
                <c:pt idx="59">
                  <c:v>42459.058148148237</c:v>
                </c:pt>
                <c:pt idx="60">
                  <c:v>42459.058321759258</c:v>
                </c:pt>
                <c:pt idx="61">
                  <c:v>42459.05849537046</c:v>
                </c:pt>
                <c:pt idx="62">
                  <c:v>42459.058668981481</c:v>
                </c:pt>
                <c:pt idx="63">
                  <c:v>42459.058842592603</c:v>
                </c:pt>
                <c:pt idx="64">
                  <c:v>42459.059016203712</c:v>
                </c:pt>
                <c:pt idx="65">
                  <c:v>42459.059189814798</c:v>
                </c:pt>
                <c:pt idx="66">
                  <c:v>42459.059363425942</c:v>
                </c:pt>
                <c:pt idx="67">
                  <c:v>42459.059537037043</c:v>
                </c:pt>
                <c:pt idx="68">
                  <c:v>42459.059710648202</c:v>
                </c:pt>
                <c:pt idx="69">
                  <c:v>42459.059884259259</c:v>
                </c:pt>
                <c:pt idx="70">
                  <c:v>42459.060057870367</c:v>
                </c:pt>
                <c:pt idx="71">
                  <c:v>42459.060231481482</c:v>
                </c:pt>
                <c:pt idx="72">
                  <c:v>42459.060405092598</c:v>
                </c:pt>
                <c:pt idx="73">
                  <c:v>42459.060578703713</c:v>
                </c:pt>
                <c:pt idx="74">
                  <c:v>42459.060752314806</c:v>
                </c:pt>
                <c:pt idx="75">
                  <c:v>42459.060925925929</c:v>
                </c:pt>
                <c:pt idx="76">
                  <c:v>42459.061099536993</c:v>
                </c:pt>
                <c:pt idx="77">
                  <c:v>42459.061273148203</c:v>
                </c:pt>
                <c:pt idx="78">
                  <c:v>42459.061446759137</c:v>
                </c:pt>
                <c:pt idx="79">
                  <c:v>42459.061620370347</c:v>
                </c:pt>
                <c:pt idx="80">
                  <c:v>42459.06179398136</c:v>
                </c:pt>
                <c:pt idx="81">
                  <c:v>42459.061967592577</c:v>
                </c:pt>
                <c:pt idx="82">
                  <c:v>42459.062141203598</c:v>
                </c:pt>
                <c:pt idx="83">
                  <c:v>42459.062314814822</c:v>
                </c:pt>
                <c:pt idx="84">
                  <c:v>42459.062488425923</c:v>
                </c:pt>
                <c:pt idx="85">
                  <c:v>42459.062662037017</c:v>
                </c:pt>
                <c:pt idx="86">
                  <c:v>42459.062835648212</c:v>
                </c:pt>
                <c:pt idx="87">
                  <c:v>42459.063009259247</c:v>
                </c:pt>
                <c:pt idx="88">
                  <c:v>42459.063182870239</c:v>
                </c:pt>
                <c:pt idx="89">
                  <c:v>42459.063356481478</c:v>
                </c:pt>
                <c:pt idx="90">
                  <c:v>42459.063530092601</c:v>
                </c:pt>
                <c:pt idx="91">
                  <c:v>42459.063703703549</c:v>
                </c:pt>
                <c:pt idx="92">
                  <c:v>42459.063877314817</c:v>
                </c:pt>
                <c:pt idx="93">
                  <c:v>42459.064050925932</c:v>
                </c:pt>
                <c:pt idx="94">
                  <c:v>42459.064224537033</c:v>
                </c:pt>
                <c:pt idx="95">
                  <c:v>42459.064398148243</c:v>
                </c:pt>
                <c:pt idx="96">
                  <c:v>42459.064571759263</c:v>
                </c:pt>
                <c:pt idx="97">
                  <c:v>42459.064745370371</c:v>
                </c:pt>
                <c:pt idx="98">
                  <c:v>42459.064918981479</c:v>
                </c:pt>
                <c:pt idx="99">
                  <c:v>42459.065092592587</c:v>
                </c:pt>
                <c:pt idx="100">
                  <c:v>42459.065266203666</c:v>
                </c:pt>
                <c:pt idx="101">
                  <c:v>42459.065439814804</c:v>
                </c:pt>
                <c:pt idx="102">
                  <c:v>42459.065613425933</c:v>
                </c:pt>
                <c:pt idx="103">
                  <c:v>42459.065787036983</c:v>
                </c:pt>
                <c:pt idx="104">
                  <c:v>42459.065960648128</c:v>
                </c:pt>
                <c:pt idx="105">
                  <c:v>42459.066134259258</c:v>
                </c:pt>
                <c:pt idx="106">
                  <c:v>42459.066307870373</c:v>
                </c:pt>
                <c:pt idx="107">
                  <c:v>42459.066481481474</c:v>
                </c:pt>
                <c:pt idx="108">
                  <c:v>42459.066655092603</c:v>
                </c:pt>
                <c:pt idx="109">
                  <c:v>42459.066828703697</c:v>
                </c:pt>
                <c:pt idx="110">
                  <c:v>42459.067002314798</c:v>
                </c:pt>
                <c:pt idx="111">
                  <c:v>42459.067175925928</c:v>
                </c:pt>
                <c:pt idx="112">
                  <c:v>42459.067349536977</c:v>
                </c:pt>
                <c:pt idx="113">
                  <c:v>42459.067523148202</c:v>
                </c:pt>
                <c:pt idx="114">
                  <c:v>42459.067696759193</c:v>
                </c:pt>
                <c:pt idx="115">
                  <c:v>42459.067870370367</c:v>
                </c:pt>
                <c:pt idx="116">
                  <c:v>42459.068043981482</c:v>
                </c:pt>
                <c:pt idx="117">
                  <c:v>42459.068217592612</c:v>
                </c:pt>
                <c:pt idx="118">
                  <c:v>42459.068391203713</c:v>
                </c:pt>
                <c:pt idx="119">
                  <c:v>42459.068564814806</c:v>
                </c:pt>
                <c:pt idx="120">
                  <c:v>42459.068738426002</c:v>
                </c:pt>
                <c:pt idx="121">
                  <c:v>42459.068912037037</c:v>
                </c:pt>
                <c:pt idx="122">
                  <c:v>42459.069085648152</c:v>
                </c:pt>
                <c:pt idx="123">
                  <c:v>42459.06925925926</c:v>
                </c:pt>
                <c:pt idx="124">
                  <c:v>42459.069432870347</c:v>
                </c:pt>
                <c:pt idx="125">
                  <c:v>42459.069606481477</c:v>
                </c:pt>
                <c:pt idx="126">
                  <c:v>42459.069780092577</c:v>
                </c:pt>
                <c:pt idx="127">
                  <c:v>42459.069953703598</c:v>
                </c:pt>
                <c:pt idx="128">
                  <c:v>42459.070127314822</c:v>
                </c:pt>
                <c:pt idx="129">
                  <c:v>42459.070300925923</c:v>
                </c:pt>
                <c:pt idx="130">
                  <c:v>42459.070474537017</c:v>
                </c:pt>
                <c:pt idx="131">
                  <c:v>42459.070648148212</c:v>
                </c:pt>
                <c:pt idx="132">
                  <c:v>42459.070821759247</c:v>
                </c:pt>
                <c:pt idx="133">
                  <c:v>42459.070995370399</c:v>
                </c:pt>
                <c:pt idx="134">
                  <c:v>42459.071168981362</c:v>
                </c:pt>
                <c:pt idx="135">
                  <c:v>42459.071342592593</c:v>
                </c:pt>
                <c:pt idx="136">
                  <c:v>42459.071516203701</c:v>
                </c:pt>
                <c:pt idx="137">
                  <c:v>42459.071689814729</c:v>
                </c:pt>
                <c:pt idx="138">
                  <c:v>42459.071863425932</c:v>
                </c:pt>
                <c:pt idx="139">
                  <c:v>42459.07203703704</c:v>
                </c:pt>
                <c:pt idx="140">
                  <c:v>42459.072210648243</c:v>
                </c:pt>
                <c:pt idx="141">
                  <c:v>42459.072384259263</c:v>
                </c:pt>
                <c:pt idx="142">
                  <c:v>42459.0725578704</c:v>
                </c:pt>
                <c:pt idx="143">
                  <c:v>42459.072731481479</c:v>
                </c:pt>
                <c:pt idx="144">
                  <c:v>42459.072905092602</c:v>
                </c:pt>
                <c:pt idx="145">
                  <c:v>42459.073078703666</c:v>
                </c:pt>
                <c:pt idx="146">
                  <c:v>42459.073252314818</c:v>
                </c:pt>
                <c:pt idx="147">
                  <c:v>42459.073425925933</c:v>
                </c:pt>
                <c:pt idx="148">
                  <c:v>42459.073599537027</c:v>
                </c:pt>
                <c:pt idx="149">
                  <c:v>42459.073773148149</c:v>
                </c:pt>
                <c:pt idx="150">
                  <c:v>42459.073946759177</c:v>
                </c:pt>
                <c:pt idx="151">
                  <c:v>42459.074120370373</c:v>
                </c:pt>
                <c:pt idx="152">
                  <c:v>42459.074293981481</c:v>
                </c:pt>
                <c:pt idx="153">
                  <c:v>42459.074467592603</c:v>
                </c:pt>
                <c:pt idx="154">
                  <c:v>42459.074641203697</c:v>
                </c:pt>
                <c:pt idx="155">
                  <c:v>42459.074814814812</c:v>
                </c:pt>
                <c:pt idx="156">
                  <c:v>42459.074988425942</c:v>
                </c:pt>
                <c:pt idx="157">
                  <c:v>42459.075162036977</c:v>
                </c:pt>
                <c:pt idx="158">
                  <c:v>42459.075335648202</c:v>
                </c:pt>
                <c:pt idx="159">
                  <c:v>42459.075509259259</c:v>
                </c:pt>
                <c:pt idx="160">
                  <c:v>42459.07568287028</c:v>
                </c:pt>
                <c:pt idx="161">
                  <c:v>42459.075856481482</c:v>
                </c:pt>
                <c:pt idx="162">
                  <c:v>42459.076030092612</c:v>
                </c:pt>
                <c:pt idx="163">
                  <c:v>42459.076203703713</c:v>
                </c:pt>
                <c:pt idx="164">
                  <c:v>42459.076377314843</c:v>
                </c:pt>
                <c:pt idx="165">
                  <c:v>42459.076550926002</c:v>
                </c:pt>
                <c:pt idx="166">
                  <c:v>42459.076724536993</c:v>
                </c:pt>
                <c:pt idx="167">
                  <c:v>42459.076898148262</c:v>
                </c:pt>
                <c:pt idx="168">
                  <c:v>42459.077071759217</c:v>
                </c:pt>
                <c:pt idx="169">
                  <c:v>42459.077245370368</c:v>
                </c:pt>
                <c:pt idx="170">
                  <c:v>42459.077418981477</c:v>
                </c:pt>
                <c:pt idx="171">
                  <c:v>42459.077592592599</c:v>
                </c:pt>
                <c:pt idx="172">
                  <c:v>42459.077766203598</c:v>
                </c:pt>
                <c:pt idx="173">
                  <c:v>42459.077939814822</c:v>
                </c:pt>
                <c:pt idx="174">
                  <c:v>42459.078113426003</c:v>
                </c:pt>
                <c:pt idx="175">
                  <c:v>42459.078287037039</c:v>
                </c:pt>
                <c:pt idx="176">
                  <c:v>42459.078460648147</c:v>
                </c:pt>
                <c:pt idx="177">
                  <c:v>42459.078634259262</c:v>
                </c:pt>
                <c:pt idx="178">
                  <c:v>42459.078807870399</c:v>
                </c:pt>
                <c:pt idx="179">
                  <c:v>42459.078981481478</c:v>
                </c:pt>
                <c:pt idx="180">
                  <c:v>42459.079155092601</c:v>
                </c:pt>
                <c:pt idx="181">
                  <c:v>42459.079328703607</c:v>
                </c:pt>
                <c:pt idx="182">
                  <c:v>42459.079502314817</c:v>
                </c:pt>
                <c:pt idx="183">
                  <c:v>42459.079675925932</c:v>
                </c:pt>
                <c:pt idx="184">
                  <c:v>42459.079849537033</c:v>
                </c:pt>
                <c:pt idx="185">
                  <c:v>42459.080023148243</c:v>
                </c:pt>
                <c:pt idx="186">
                  <c:v>42459.080196759263</c:v>
                </c:pt>
                <c:pt idx="187">
                  <c:v>42459.0803703704</c:v>
                </c:pt>
                <c:pt idx="188">
                  <c:v>42459.080543981479</c:v>
                </c:pt>
                <c:pt idx="189">
                  <c:v>42459.080717592602</c:v>
                </c:pt>
                <c:pt idx="190">
                  <c:v>42459.080891203703</c:v>
                </c:pt>
                <c:pt idx="191">
                  <c:v>42459.081064814804</c:v>
                </c:pt>
                <c:pt idx="192">
                  <c:v>42459.081238426043</c:v>
                </c:pt>
                <c:pt idx="193">
                  <c:v>42459.081412037027</c:v>
                </c:pt>
                <c:pt idx="194">
                  <c:v>42459.081585648149</c:v>
                </c:pt>
                <c:pt idx="195">
                  <c:v>42459.081759259258</c:v>
                </c:pt>
                <c:pt idx="196">
                  <c:v>42459.081932870373</c:v>
                </c:pt>
                <c:pt idx="197">
                  <c:v>42459.082106481481</c:v>
                </c:pt>
                <c:pt idx="198">
                  <c:v>42459.082280092603</c:v>
                </c:pt>
                <c:pt idx="199">
                  <c:v>42459.082453703697</c:v>
                </c:pt>
                <c:pt idx="200">
                  <c:v>42459.082627314812</c:v>
                </c:pt>
                <c:pt idx="201">
                  <c:v>42459.082800925942</c:v>
                </c:pt>
                <c:pt idx="202">
                  <c:v>42459.082974537043</c:v>
                </c:pt>
                <c:pt idx="203">
                  <c:v>42459.083148148202</c:v>
                </c:pt>
                <c:pt idx="204">
                  <c:v>42459.083321759193</c:v>
                </c:pt>
                <c:pt idx="205">
                  <c:v>42459.083495370367</c:v>
                </c:pt>
                <c:pt idx="206">
                  <c:v>42459.083668981482</c:v>
                </c:pt>
                <c:pt idx="207">
                  <c:v>42459.083842592598</c:v>
                </c:pt>
                <c:pt idx="208">
                  <c:v>42459.084016203713</c:v>
                </c:pt>
                <c:pt idx="209">
                  <c:v>42459.084189814806</c:v>
                </c:pt>
                <c:pt idx="210">
                  <c:v>42459.084363426002</c:v>
                </c:pt>
                <c:pt idx="211">
                  <c:v>42459.084537037103</c:v>
                </c:pt>
                <c:pt idx="212">
                  <c:v>42459.084710648203</c:v>
                </c:pt>
                <c:pt idx="213">
                  <c:v>42459.08488425926</c:v>
                </c:pt>
                <c:pt idx="214">
                  <c:v>42459.085057870368</c:v>
                </c:pt>
                <c:pt idx="215">
                  <c:v>42459.085231481498</c:v>
                </c:pt>
                <c:pt idx="216">
                  <c:v>42459.085405092599</c:v>
                </c:pt>
                <c:pt idx="217">
                  <c:v>42459.085578703707</c:v>
                </c:pt>
                <c:pt idx="218">
                  <c:v>42459.085752314822</c:v>
                </c:pt>
                <c:pt idx="219">
                  <c:v>42459.085925925923</c:v>
                </c:pt>
                <c:pt idx="220">
                  <c:v>42459.086099537039</c:v>
                </c:pt>
                <c:pt idx="221">
                  <c:v>42459.086273148278</c:v>
                </c:pt>
                <c:pt idx="222">
                  <c:v>42459.086446759247</c:v>
                </c:pt>
                <c:pt idx="223">
                  <c:v>42459.086620370399</c:v>
                </c:pt>
                <c:pt idx="224">
                  <c:v>42459.086793981478</c:v>
                </c:pt>
                <c:pt idx="225">
                  <c:v>42459.086967592601</c:v>
                </c:pt>
                <c:pt idx="226">
                  <c:v>42459.087141203607</c:v>
                </c:pt>
                <c:pt idx="227">
                  <c:v>42459.087314814817</c:v>
                </c:pt>
                <c:pt idx="228">
                  <c:v>42459.087488425932</c:v>
                </c:pt>
                <c:pt idx="229">
                  <c:v>42459.087662037033</c:v>
                </c:pt>
                <c:pt idx="230">
                  <c:v>42459.087835648243</c:v>
                </c:pt>
                <c:pt idx="231">
                  <c:v>42459.088009259263</c:v>
                </c:pt>
                <c:pt idx="232">
                  <c:v>42459.088182870371</c:v>
                </c:pt>
                <c:pt idx="233">
                  <c:v>42459.088356481552</c:v>
                </c:pt>
                <c:pt idx="234">
                  <c:v>42459.088530092682</c:v>
                </c:pt>
                <c:pt idx="235">
                  <c:v>42459.088703703666</c:v>
                </c:pt>
                <c:pt idx="236">
                  <c:v>42459.088877314913</c:v>
                </c:pt>
                <c:pt idx="237">
                  <c:v>42459.089050925933</c:v>
                </c:pt>
                <c:pt idx="238">
                  <c:v>42459.089224537027</c:v>
                </c:pt>
                <c:pt idx="239">
                  <c:v>42459.089398148237</c:v>
                </c:pt>
                <c:pt idx="240">
                  <c:v>42459.089571759258</c:v>
                </c:pt>
                <c:pt idx="241">
                  <c:v>42459.089745370373</c:v>
                </c:pt>
                <c:pt idx="242">
                  <c:v>42459.089918981481</c:v>
                </c:pt>
                <c:pt idx="243">
                  <c:v>42459.090092592603</c:v>
                </c:pt>
                <c:pt idx="244">
                  <c:v>42459.090266203697</c:v>
                </c:pt>
                <c:pt idx="245">
                  <c:v>42459.090439814798</c:v>
                </c:pt>
                <c:pt idx="246">
                  <c:v>42459.090613425942</c:v>
                </c:pt>
                <c:pt idx="247">
                  <c:v>42459.090787036977</c:v>
                </c:pt>
                <c:pt idx="248">
                  <c:v>42459.090960648151</c:v>
                </c:pt>
                <c:pt idx="249">
                  <c:v>42459.091134259193</c:v>
                </c:pt>
                <c:pt idx="250">
                  <c:v>42459.09130787028</c:v>
                </c:pt>
                <c:pt idx="251">
                  <c:v>42459.091481481322</c:v>
                </c:pt>
                <c:pt idx="252">
                  <c:v>42459.091655092598</c:v>
                </c:pt>
                <c:pt idx="253">
                  <c:v>42459.091828703589</c:v>
                </c:pt>
                <c:pt idx="254">
                  <c:v>42459.092002314806</c:v>
                </c:pt>
                <c:pt idx="255">
                  <c:v>42459.092175925929</c:v>
                </c:pt>
                <c:pt idx="256">
                  <c:v>42459.092349536993</c:v>
                </c:pt>
                <c:pt idx="257">
                  <c:v>42459.092523148203</c:v>
                </c:pt>
                <c:pt idx="258">
                  <c:v>42459.092696759217</c:v>
                </c:pt>
                <c:pt idx="259">
                  <c:v>42459.092870370368</c:v>
                </c:pt>
                <c:pt idx="260">
                  <c:v>42459.09304398136</c:v>
                </c:pt>
                <c:pt idx="261">
                  <c:v>42459.093217592599</c:v>
                </c:pt>
                <c:pt idx="262">
                  <c:v>42459.093391203598</c:v>
                </c:pt>
                <c:pt idx="263">
                  <c:v>42459.093564814721</c:v>
                </c:pt>
                <c:pt idx="264">
                  <c:v>42459.093738425923</c:v>
                </c:pt>
                <c:pt idx="265">
                  <c:v>42459.093912037017</c:v>
                </c:pt>
                <c:pt idx="266">
                  <c:v>42459.094085648147</c:v>
                </c:pt>
                <c:pt idx="267">
                  <c:v>42459.094259259262</c:v>
                </c:pt>
                <c:pt idx="268">
                  <c:v>42459.09443287037</c:v>
                </c:pt>
                <c:pt idx="269">
                  <c:v>42459.094606481478</c:v>
                </c:pt>
                <c:pt idx="270">
                  <c:v>42459.094780092593</c:v>
                </c:pt>
                <c:pt idx="271">
                  <c:v>42459.094953703607</c:v>
                </c:pt>
                <c:pt idx="272">
                  <c:v>42459.095127314729</c:v>
                </c:pt>
                <c:pt idx="273">
                  <c:v>42459.095300925917</c:v>
                </c:pt>
                <c:pt idx="274">
                  <c:v>42459.095474536967</c:v>
                </c:pt>
                <c:pt idx="275">
                  <c:v>42459.095648148148</c:v>
                </c:pt>
                <c:pt idx="276">
                  <c:v>42459.095821759183</c:v>
                </c:pt>
                <c:pt idx="277">
                  <c:v>42459.095995370371</c:v>
                </c:pt>
                <c:pt idx="278">
                  <c:v>42459.096168981392</c:v>
                </c:pt>
                <c:pt idx="279">
                  <c:v>42459.096342592587</c:v>
                </c:pt>
                <c:pt idx="280">
                  <c:v>42459.096516203703</c:v>
                </c:pt>
                <c:pt idx="281">
                  <c:v>42459.096689814804</c:v>
                </c:pt>
                <c:pt idx="282">
                  <c:v>42459.096863425933</c:v>
                </c:pt>
                <c:pt idx="283">
                  <c:v>42459.097037037027</c:v>
                </c:pt>
                <c:pt idx="284">
                  <c:v>42459.097210648149</c:v>
                </c:pt>
                <c:pt idx="285">
                  <c:v>42459.097384259177</c:v>
                </c:pt>
                <c:pt idx="286">
                  <c:v>42459.097557870373</c:v>
                </c:pt>
                <c:pt idx="287">
                  <c:v>42459.097731481474</c:v>
                </c:pt>
                <c:pt idx="288">
                  <c:v>42459.097905092603</c:v>
                </c:pt>
                <c:pt idx="289">
                  <c:v>42459.098078703697</c:v>
                </c:pt>
                <c:pt idx="290">
                  <c:v>42459.098252314812</c:v>
                </c:pt>
                <c:pt idx="291">
                  <c:v>42459.098425925928</c:v>
                </c:pt>
                <c:pt idx="292">
                  <c:v>42459.098599537043</c:v>
                </c:pt>
                <c:pt idx="293">
                  <c:v>42459.098773148202</c:v>
                </c:pt>
                <c:pt idx="294">
                  <c:v>42459.098946759193</c:v>
                </c:pt>
                <c:pt idx="295">
                  <c:v>42459.09912037028</c:v>
                </c:pt>
                <c:pt idx="296">
                  <c:v>42459.099293981482</c:v>
                </c:pt>
                <c:pt idx="297">
                  <c:v>42459.099467592583</c:v>
                </c:pt>
                <c:pt idx="298">
                  <c:v>42459.099641203589</c:v>
                </c:pt>
                <c:pt idx="299">
                  <c:v>42459.099814814806</c:v>
                </c:pt>
                <c:pt idx="300">
                  <c:v>42459.099988425929</c:v>
                </c:pt>
                <c:pt idx="301">
                  <c:v>42459.100162036993</c:v>
                </c:pt>
                <c:pt idx="302">
                  <c:v>42459.100335648203</c:v>
                </c:pt>
                <c:pt idx="303">
                  <c:v>42459.10050925926</c:v>
                </c:pt>
                <c:pt idx="304">
                  <c:v>42459.100682870347</c:v>
                </c:pt>
                <c:pt idx="305">
                  <c:v>42459.100856481498</c:v>
                </c:pt>
                <c:pt idx="306">
                  <c:v>42459.101030092599</c:v>
                </c:pt>
                <c:pt idx="307">
                  <c:v>42459.101203703598</c:v>
                </c:pt>
                <c:pt idx="308">
                  <c:v>42459.101377314822</c:v>
                </c:pt>
                <c:pt idx="309">
                  <c:v>42459.101550925923</c:v>
                </c:pt>
                <c:pt idx="310">
                  <c:v>42459.101724536929</c:v>
                </c:pt>
                <c:pt idx="311">
                  <c:v>42459.101898148212</c:v>
                </c:pt>
                <c:pt idx="312">
                  <c:v>42459.102071759247</c:v>
                </c:pt>
                <c:pt idx="313">
                  <c:v>42459.102245370399</c:v>
                </c:pt>
                <c:pt idx="314">
                  <c:v>42459.102418981478</c:v>
                </c:pt>
                <c:pt idx="315">
                  <c:v>42459.102592592601</c:v>
                </c:pt>
                <c:pt idx="316">
                  <c:v>42459.102766203607</c:v>
                </c:pt>
                <c:pt idx="317">
                  <c:v>42459.102939814817</c:v>
                </c:pt>
                <c:pt idx="318">
                  <c:v>42459.103113425932</c:v>
                </c:pt>
                <c:pt idx="319">
                  <c:v>42459.103287037033</c:v>
                </c:pt>
                <c:pt idx="320">
                  <c:v>42459.103460648133</c:v>
                </c:pt>
                <c:pt idx="321">
                  <c:v>42459.103634259263</c:v>
                </c:pt>
                <c:pt idx="322">
                  <c:v>42459.103807870371</c:v>
                </c:pt>
                <c:pt idx="323">
                  <c:v>42459.103981481392</c:v>
                </c:pt>
                <c:pt idx="324">
                  <c:v>42459.104155092602</c:v>
                </c:pt>
                <c:pt idx="325">
                  <c:v>42459.104328703666</c:v>
                </c:pt>
                <c:pt idx="326">
                  <c:v>42459.104502314818</c:v>
                </c:pt>
                <c:pt idx="327">
                  <c:v>42459.104675925933</c:v>
                </c:pt>
                <c:pt idx="328">
                  <c:v>42459.104849537027</c:v>
                </c:pt>
                <c:pt idx="329">
                  <c:v>42459.105023148149</c:v>
                </c:pt>
                <c:pt idx="330">
                  <c:v>42459.105196759177</c:v>
                </c:pt>
                <c:pt idx="331">
                  <c:v>42459.105370370373</c:v>
                </c:pt>
                <c:pt idx="332">
                  <c:v>42459.105543981474</c:v>
                </c:pt>
                <c:pt idx="333">
                  <c:v>42459.105717592603</c:v>
                </c:pt>
                <c:pt idx="334">
                  <c:v>42459.105891203697</c:v>
                </c:pt>
                <c:pt idx="335">
                  <c:v>42459.106064814798</c:v>
                </c:pt>
                <c:pt idx="336">
                  <c:v>42459.106238426059</c:v>
                </c:pt>
                <c:pt idx="337">
                  <c:v>42459.106412037043</c:v>
                </c:pt>
                <c:pt idx="338">
                  <c:v>42459.106585648202</c:v>
                </c:pt>
                <c:pt idx="339">
                  <c:v>42459.106759259259</c:v>
                </c:pt>
                <c:pt idx="340">
                  <c:v>42459.106932870367</c:v>
                </c:pt>
                <c:pt idx="341">
                  <c:v>42459.107106481482</c:v>
                </c:pt>
                <c:pt idx="342">
                  <c:v>42459.107280092598</c:v>
                </c:pt>
                <c:pt idx="343">
                  <c:v>42459.107453703589</c:v>
                </c:pt>
                <c:pt idx="344">
                  <c:v>42459.107627314806</c:v>
                </c:pt>
                <c:pt idx="345">
                  <c:v>42459.107800925929</c:v>
                </c:pt>
                <c:pt idx="346">
                  <c:v>42459.107974536993</c:v>
                </c:pt>
                <c:pt idx="347">
                  <c:v>42459.108148148203</c:v>
                </c:pt>
                <c:pt idx="348">
                  <c:v>42459.108321759217</c:v>
                </c:pt>
                <c:pt idx="349">
                  <c:v>42459.108495370368</c:v>
                </c:pt>
                <c:pt idx="350">
                  <c:v>42459.108668981477</c:v>
                </c:pt>
                <c:pt idx="351">
                  <c:v>42459.108842592599</c:v>
                </c:pt>
                <c:pt idx="352">
                  <c:v>42459.109016203707</c:v>
                </c:pt>
                <c:pt idx="353">
                  <c:v>42459.109189814721</c:v>
                </c:pt>
                <c:pt idx="354">
                  <c:v>42459.109363425923</c:v>
                </c:pt>
                <c:pt idx="355">
                  <c:v>42459.109537037039</c:v>
                </c:pt>
                <c:pt idx="356">
                  <c:v>42459.109710648147</c:v>
                </c:pt>
                <c:pt idx="357">
                  <c:v>42459.109884259247</c:v>
                </c:pt>
                <c:pt idx="358">
                  <c:v>42459.110057870399</c:v>
                </c:pt>
                <c:pt idx="359">
                  <c:v>42459.1102314815</c:v>
                </c:pt>
                <c:pt idx="360">
                  <c:v>42459.110405092601</c:v>
                </c:pt>
                <c:pt idx="361">
                  <c:v>42459.110578703701</c:v>
                </c:pt>
                <c:pt idx="362">
                  <c:v>42459.110752314817</c:v>
                </c:pt>
                <c:pt idx="363">
                  <c:v>42459.110925925932</c:v>
                </c:pt>
                <c:pt idx="364">
                  <c:v>42459.111099537033</c:v>
                </c:pt>
                <c:pt idx="365">
                  <c:v>42459.111273148243</c:v>
                </c:pt>
                <c:pt idx="366">
                  <c:v>42459.111446759183</c:v>
                </c:pt>
                <c:pt idx="367">
                  <c:v>42459.111620370371</c:v>
                </c:pt>
                <c:pt idx="368">
                  <c:v>42459.111793981392</c:v>
                </c:pt>
                <c:pt idx="369">
                  <c:v>42459.111967592587</c:v>
                </c:pt>
                <c:pt idx="370">
                  <c:v>42459.112141203666</c:v>
                </c:pt>
                <c:pt idx="371">
                  <c:v>42459.112314814818</c:v>
                </c:pt>
                <c:pt idx="372">
                  <c:v>42459.112488425933</c:v>
                </c:pt>
                <c:pt idx="373">
                  <c:v>42459.112662037027</c:v>
                </c:pt>
                <c:pt idx="374">
                  <c:v>42459.112835648237</c:v>
                </c:pt>
                <c:pt idx="375">
                  <c:v>42459.113009259258</c:v>
                </c:pt>
                <c:pt idx="376">
                  <c:v>42459.113182870293</c:v>
                </c:pt>
                <c:pt idx="377">
                  <c:v>42459.113356481481</c:v>
                </c:pt>
                <c:pt idx="378">
                  <c:v>42459.113530092603</c:v>
                </c:pt>
                <c:pt idx="379">
                  <c:v>42459.113703703573</c:v>
                </c:pt>
                <c:pt idx="380">
                  <c:v>42459.113877314812</c:v>
                </c:pt>
                <c:pt idx="381">
                  <c:v>42459.114050925942</c:v>
                </c:pt>
                <c:pt idx="382">
                  <c:v>42459.114224537043</c:v>
                </c:pt>
                <c:pt idx="383">
                  <c:v>42459.11439814826</c:v>
                </c:pt>
                <c:pt idx="384">
                  <c:v>42459.114571759259</c:v>
                </c:pt>
                <c:pt idx="385">
                  <c:v>42459.114745370367</c:v>
                </c:pt>
                <c:pt idx="386">
                  <c:v>42459.114918981482</c:v>
                </c:pt>
                <c:pt idx="387">
                  <c:v>42459.115092592598</c:v>
                </c:pt>
                <c:pt idx="388">
                  <c:v>42459.115266203713</c:v>
                </c:pt>
                <c:pt idx="389">
                  <c:v>42459.115439814806</c:v>
                </c:pt>
                <c:pt idx="390">
                  <c:v>42459.115613426002</c:v>
                </c:pt>
                <c:pt idx="391">
                  <c:v>42459.115787036993</c:v>
                </c:pt>
                <c:pt idx="392">
                  <c:v>42459.115960648152</c:v>
                </c:pt>
                <c:pt idx="393">
                  <c:v>42459.11613425926</c:v>
                </c:pt>
                <c:pt idx="394">
                  <c:v>42459.116307870368</c:v>
                </c:pt>
                <c:pt idx="395">
                  <c:v>42459.116481481477</c:v>
                </c:pt>
                <c:pt idx="396">
                  <c:v>42459.116655092643</c:v>
                </c:pt>
                <c:pt idx="397">
                  <c:v>42459.116828703707</c:v>
                </c:pt>
                <c:pt idx="398">
                  <c:v>42459.117002314822</c:v>
                </c:pt>
                <c:pt idx="399">
                  <c:v>42459.117175925923</c:v>
                </c:pt>
                <c:pt idx="400">
                  <c:v>42459.117349537017</c:v>
                </c:pt>
                <c:pt idx="401">
                  <c:v>42459.117523148212</c:v>
                </c:pt>
                <c:pt idx="402">
                  <c:v>42459.117696759247</c:v>
                </c:pt>
                <c:pt idx="403">
                  <c:v>42459.117870370399</c:v>
                </c:pt>
                <c:pt idx="404">
                  <c:v>42459.118043981478</c:v>
                </c:pt>
                <c:pt idx="405">
                  <c:v>42459.118217592659</c:v>
                </c:pt>
                <c:pt idx="406">
                  <c:v>42459.118391203701</c:v>
                </c:pt>
                <c:pt idx="407">
                  <c:v>42459.118564814817</c:v>
                </c:pt>
                <c:pt idx="408">
                  <c:v>42459.118738426027</c:v>
                </c:pt>
                <c:pt idx="409">
                  <c:v>42459.11891203704</c:v>
                </c:pt>
                <c:pt idx="410">
                  <c:v>42459.119085648148</c:v>
                </c:pt>
                <c:pt idx="411">
                  <c:v>42459.119259259263</c:v>
                </c:pt>
                <c:pt idx="412">
                  <c:v>42459.119432870371</c:v>
                </c:pt>
                <c:pt idx="413">
                  <c:v>42459.119606481479</c:v>
                </c:pt>
                <c:pt idx="414">
                  <c:v>42459.119780092587</c:v>
                </c:pt>
                <c:pt idx="415">
                  <c:v>42459.119953703666</c:v>
                </c:pt>
                <c:pt idx="416">
                  <c:v>42459.120127314804</c:v>
                </c:pt>
                <c:pt idx="417">
                  <c:v>42459.120300925933</c:v>
                </c:pt>
                <c:pt idx="418">
                  <c:v>42459.120474536983</c:v>
                </c:pt>
                <c:pt idx="419">
                  <c:v>42459.120648148149</c:v>
                </c:pt>
                <c:pt idx="420">
                  <c:v>42459.120821759177</c:v>
                </c:pt>
                <c:pt idx="421">
                  <c:v>42459.120995370373</c:v>
                </c:pt>
                <c:pt idx="422">
                  <c:v>42459.121168981321</c:v>
                </c:pt>
                <c:pt idx="423">
                  <c:v>42459.121342592567</c:v>
                </c:pt>
                <c:pt idx="424">
                  <c:v>42459.121516203697</c:v>
                </c:pt>
                <c:pt idx="425">
                  <c:v>42459.121689814659</c:v>
                </c:pt>
                <c:pt idx="426">
                  <c:v>42459.121863425928</c:v>
                </c:pt>
                <c:pt idx="427">
                  <c:v>42459.122037037043</c:v>
                </c:pt>
                <c:pt idx="428">
                  <c:v>42459.122210648202</c:v>
                </c:pt>
                <c:pt idx="429">
                  <c:v>42459.122384259193</c:v>
                </c:pt>
                <c:pt idx="430">
                  <c:v>42459.122557870367</c:v>
                </c:pt>
                <c:pt idx="431">
                  <c:v>42459.122731481482</c:v>
                </c:pt>
                <c:pt idx="432">
                  <c:v>42459.122905092598</c:v>
                </c:pt>
                <c:pt idx="433">
                  <c:v>42459.123078703589</c:v>
                </c:pt>
                <c:pt idx="434">
                  <c:v>42459.123252314806</c:v>
                </c:pt>
                <c:pt idx="435">
                  <c:v>42459.123425925842</c:v>
                </c:pt>
                <c:pt idx="436">
                  <c:v>42459.123599536993</c:v>
                </c:pt>
                <c:pt idx="437">
                  <c:v>42459.123773148152</c:v>
                </c:pt>
                <c:pt idx="438">
                  <c:v>42459.123946759137</c:v>
                </c:pt>
                <c:pt idx="439">
                  <c:v>42459.124120370347</c:v>
                </c:pt>
                <c:pt idx="440">
                  <c:v>42459.124293981477</c:v>
                </c:pt>
                <c:pt idx="441">
                  <c:v>42459.124467592577</c:v>
                </c:pt>
                <c:pt idx="442">
                  <c:v>42459.124641203598</c:v>
                </c:pt>
                <c:pt idx="443">
                  <c:v>42459.124814814822</c:v>
                </c:pt>
                <c:pt idx="444">
                  <c:v>42459.124988425923</c:v>
                </c:pt>
                <c:pt idx="445">
                  <c:v>42459.125162036929</c:v>
                </c:pt>
                <c:pt idx="446">
                  <c:v>42459.125335648147</c:v>
                </c:pt>
                <c:pt idx="447">
                  <c:v>42459.125509259247</c:v>
                </c:pt>
                <c:pt idx="448">
                  <c:v>42459.125682870239</c:v>
                </c:pt>
                <c:pt idx="449">
                  <c:v>42459.125856481478</c:v>
                </c:pt>
                <c:pt idx="450">
                  <c:v>42459.126030092601</c:v>
                </c:pt>
                <c:pt idx="451">
                  <c:v>42459.126203703607</c:v>
                </c:pt>
                <c:pt idx="452">
                  <c:v>42459.126377314817</c:v>
                </c:pt>
                <c:pt idx="453">
                  <c:v>42459.126550925932</c:v>
                </c:pt>
                <c:pt idx="454">
                  <c:v>42459.126724536967</c:v>
                </c:pt>
                <c:pt idx="455">
                  <c:v>42459.126898148243</c:v>
                </c:pt>
                <c:pt idx="456">
                  <c:v>42459.127071759183</c:v>
                </c:pt>
                <c:pt idx="457">
                  <c:v>42459.127245370371</c:v>
                </c:pt>
                <c:pt idx="458">
                  <c:v>42459.127418981392</c:v>
                </c:pt>
                <c:pt idx="459">
                  <c:v>42459.127592592587</c:v>
                </c:pt>
                <c:pt idx="460">
                  <c:v>42459.127766203572</c:v>
                </c:pt>
                <c:pt idx="461">
                  <c:v>42459.127939814804</c:v>
                </c:pt>
                <c:pt idx="462">
                  <c:v>42459.128113425933</c:v>
                </c:pt>
                <c:pt idx="463">
                  <c:v>42459.128287037027</c:v>
                </c:pt>
                <c:pt idx="464">
                  <c:v>42459.128460648128</c:v>
                </c:pt>
                <c:pt idx="465">
                  <c:v>42459.128634259258</c:v>
                </c:pt>
                <c:pt idx="466">
                  <c:v>42459.128807870373</c:v>
                </c:pt>
                <c:pt idx="467">
                  <c:v>42459.128981481474</c:v>
                </c:pt>
                <c:pt idx="468">
                  <c:v>42459.129155092603</c:v>
                </c:pt>
                <c:pt idx="469">
                  <c:v>42459.129328703573</c:v>
                </c:pt>
                <c:pt idx="470">
                  <c:v>42459.129502314798</c:v>
                </c:pt>
                <c:pt idx="471">
                  <c:v>42459.129675925928</c:v>
                </c:pt>
                <c:pt idx="472">
                  <c:v>42459.129849536977</c:v>
                </c:pt>
                <c:pt idx="473">
                  <c:v>42459.130023148202</c:v>
                </c:pt>
                <c:pt idx="474">
                  <c:v>42459.130196759193</c:v>
                </c:pt>
                <c:pt idx="475">
                  <c:v>42459.130370370367</c:v>
                </c:pt>
                <c:pt idx="476">
                  <c:v>42459.130543981482</c:v>
                </c:pt>
                <c:pt idx="477">
                  <c:v>42459.130717592598</c:v>
                </c:pt>
                <c:pt idx="478">
                  <c:v>42459.130891203713</c:v>
                </c:pt>
                <c:pt idx="479">
                  <c:v>42459.131064814712</c:v>
                </c:pt>
                <c:pt idx="480">
                  <c:v>42459.131238426002</c:v>
                </c:pt>
                <c:pt idx="481">
                  <c:v>42459.131412036993</c:v>
                </c:pt>
                <c:pt idx="482">
                  <c:v>42459.131585648152</c:v>
                </c:pt>
                <c:pt idx="483">
                  <c:v>42459.131759259217</c:v>
                </c:pt>
                <c:pt idx="484">
                  <c:v>42459.131932870347</c:v>
                </c:pt>
                <c:pt idx="485">
                  <c:v>42459.132106481477</c:v>
                </c:pt>
                <c:pt idx="486">
                  <c:v>42459.132280092599</c:v>
                </c:pt>
                <c:pt idx="487">
                  <c:v>42459.132453703598</c:v>
                </c:pt>
                <c:pt idx="488">
                  <c:v>42459.132627314822</c:v>
                </c:pt>
                <c:pt idx="489">
                  <c:v>42459.132800925923</c:v>
                </c:pt>
                <c:pt idx="490">
                  <c:v>42459.132974537017</c:v>
                </c:pt>
                <c:pt idx="491">
                  <c:v>42459.133148148147</c:v>
                </c:pt>
                <c:pt idx="492">
                  <c:v>42459.133321759167</c:v>
                </c:pt>
                <c:pt idx="493">
                  <c:v>42459.13349537037</c:v>
                </c:pt>
                <c:pt idx="494">
                  <c:v>42459.133668981362</c:v>
                </c:pt>
                <c:pt idx="495">
                  <c:v>42459.133842592593</c:v>
                </c:pt>
                <c:pt idx="496">
                  <c:v>42459.134016203701</c:v>
                </c:pt>
                <c:pt idx="497">
                  <c:v>42459.134189814729</c:v>
                </c:pt>
                <c:pt idx="498">
                  <c:v>42459.134363425932</c:v>
                </c:pt>
                <c:pt idx="499">
                  <c:v>42459.13453703704</c:v>
                </c:pt>
                <c:pt idx="500">
                  <c:v>42459.134710648148</c:v>
                </c:pt>
                <c:pt idx="501">
                  <c:v>42459.134884259263</c:v>
                </c:pt>
                <c:pt idx="502">
                  <c:v>42459.135057870371</c:v>
                </c:pt>
                <c:pt idx="503">
                  <c:v>42459.135231481479</c:v>
                </c:pt>
                <c:pt idx="504">
                  <c:v>42459.135405092587</c:v>
                </c:pt>
                <c:pt idx="505">
                  <c:v>42459.135578703666</c:v>
                </c:pt>
                <c:pt idx="506">
                  <c:v>42459.135752314804</c:v>
                </c:pt>
                <c:pt idx="507">
                  <c:v>42459.135925925933</c:v>
                </c:pt>
                <c:pt idx="508">
                  <c:v>42459.136099537027</c:v>
                </c:pt>
                <c:pt idx="509">
                  <c:v>42459.136273148237</c:v>
                </c:pt>
                <c:pt idx="510">
                  <c:v>42459.136446759177</c:v>
                </c:pt>
                <c:pt idx="511">
                  <c:v>42459.136620370373</c:v>
                </c:pt>
                <c:pt idx="512">
                  <c:v>42459.136793981474</c:v>
                </c:pt>
                <c:pt idx="513">
                  <c:v>42459.136967592603</c:v>
                </c:pt>
                <c:pt idx="514">
                  <c:v>42459.137141203573</c:v>
                </c:pt>
                <c:pt idx="515">
                  <c:v>42459.137314814798</c:v>
                </c:pt>
                <c:pt idx="516">
                  <c:v>42459.137488425928</c:v>
                </c:pt>
                <c:pt idx="517">
                  <c:v>42459.137662036977</c:v>
                </c:pt>
                <c:pt idx="518">
                  <c:v>42459.137835648202</c:v>
                </c:pt>
                <c:pt idx="519">
                  <c:v>42459.138009259259</c:v>
                </c:pt>
                <c:pt idx="520">
                  <c:v>42459.13818287028</c:v>
                </c:pt>
                <c:pt idx="521">
                  <c:v>42459.138356481482</c:v>
                </c:pt>
                <c:pt idx="522">
                  <c:v>42459.138530092612</c:v>
                </c:pt>
                <c:pt idx="523">
                  <c:v>42459.138703703589</c:v>
                </c:pt>
                <c:pt idx="524">
                  <c:v>42459.138877314843</c:v>
                </c:pt>
                <c:pt idx="525">
                  <c:v>42459.139050925929</c:v>
                </c:pt>
                <c:pt idx="526">
                  <c:v>42459.139224536993</c:v>
                </c:pt>
                <c:pt idx="527">
                  <c:v>42459.139398148203</c:v>
                </c:pt>
                <c:pt idx="528">
                  <c:v>42459.139571759217</c:v>
                </c:pt>
                <c:pt idx="529">
                  <c:v>42459.139745370347</c:v>
                </c:pt>
                <c:pt idx="530">
                  <c:v>42459.139918981477</c:v>
                </c:pt>
                <c:pt idx="531">
                  <c:v>42459.140092592599</c:v>
                </c:pt>
                <c:pt idx="532">
                  <c:v>42459.140266203707</c:v>
                </c:pt>
                <c:pt idx="533">
                  <c:v>42459.140439814822</c:v>
                </c:pt>
                <c:pt idx="534">
                  <c:v>42459.140613426003</c:v>
                </c:pt>
                <c:pt idx="535">
                  <c:v>42459.140787037017</c:v>
                </c:pt>
                <c:pt idx="536">
                  <c:v>42459.140960648147</c:v>
                </c:pt>
                <c:pt idx="537">
                  <c:v>42459.141134259247</c:v>
                </c:pt>
                <c:pt idx="538">
                  <c:v>42459.14130787037</c:v>
                </c:pt>
                <c:pt idx="539">
                  <c:v>42459.141481481362</c:v>
                </c:pt>
                <c:pt idx="540">
                  <c:v>42459.141655092601</c:v>
                </c:pt>
                <c:pt idx="541">
                  <c:v>42459.141828703607</c:v>
                </c:pt>
                <c:pt idx="542">
                  <c:v>42459.142002314817</c:v>
                </c:pt>
                <c:pt idx="543">
                  <c:v>42459.142175925932</c:v>
                </c:pt>
                <c:pt idx="544">
                  <c:v>42459.142349537033</c:v>
                </c:pt>
                <c:pt idx="545">
                  <c:v>42459.142523148243</c:v>
                </c:pt>
                <c:pt idx="546">
                  <c:v>42459.142696759263</c:v>
                </c:pt>
                <c:pt idx="547">
                  <c:v>42459.1428703704</c:v>
                </c:pt>
                <c:pt idx="548">
                  <c:v>42459.143043981392</c:v>
                </c:pt>
                <c:pt idx="549">
                  <c:v>42459.143217592602</c:v>
                </c:pt>
                <c:pt idx="550">
                  <c:v>42459.143391203666</c:v>
                </c:pt>
                <c:pt idx="551">
                  <c:v>42459.143564814804</c:v>
                </c:pt>
                <c:pt idx="552">
                  <c:v>42459.143738425933</c:v>
                </c:pt>
                <c:pt idx="553">
                  <c:v>42459.143912037027</c:v>
                </c:pt>
                <c:pt idx="554">
                  <c:v>42459.144085648149</c:v>
                </c:pt>
                <c:pt idx="555">
                  <c:v>42459.14425925933</c:v>
                </c:pt>
                <c:pt idx="556">
                  <c:v>42459.144432870373</c:v>
                </c:pt>
                <c:pt idx="557">
                  <c:v>42459.144606481481</c:v>
                </c:pt>
                <c:pt idx="558">
                  <c:v>42459.144780092603</c:v>
                </c:pt>
                <c:pt idx="559">
                  <c:v>42459.144953703697</c:v>
                </c:pt>
                <c:pt idx="560">
                  <c:v>42459.145127314798</c:v>
                </c:pt>
                <c:pt idx="561">
                  <c:v>42459.145300925928</c:v>
                </c:pt>
                <c:pt idx="562">
                  <c:v>42459.145474536977</c:v>
                </c:pt>
                <c:pt idx="563">
                  <c:v>42459.145648148202</c:v>
                </c:pt>
                <c:pt idx="564">
                  <c:v>42459.145821759193</c:v>
                </c:pt>
                <c:pt idx="565">
                  <c:v>42459.145995370367</c:v>
                </c:pt>
                <c:pt idx="566">
                  <c:v>42459.146168981482</c:v>
                </c:pt>
                <c:pt idx="567">
                  <c:v>42459.146342592598</c:v>
                </c:pt>
                <c:pt idx="568">
                  <c:v>42459.146516203713</c:v>
                </c:pt>
                <c:pt idx="569">
                  <c:v>42459.146689814806</c:v>
                </c:pt>
                <c:pt idx="570">
                  <c:v>42459.146863426002</c:v>
                </c:pt>
                <c:pt idx="571">
                  <c:v>42459.147037037037</c:v>
                </c:pt>
                <c:pt idx="572">
                  <c:v>42459.147210648203</c:v>
                </c:pt>
                <c:pt idx="573">
                  <c:v>42459.147384259217</c:v>
                </c:pt>
                <c:pt idx="574">
                  <c:v>42459.147557870368</c:v>
                </c:pt>
                <c:pt idx="575">
                  <c:v>42459.147731481477</c:v>
                </c:pt>
                <c:pt idx="576">
                  <c:v>42459.147905092599</c:v>
                </c:pt>
                <c:pt idx="577">
                  <c:v>42459.148078703707</c:v>
                </c:pt>
                <c:pt idx="578">
                  <c:v>42459.148252314881</c:v>
                </c:pt>
                <c:pt idx="579">
                  <c:v>42459.148425925923</c:v>
                </c:pt>
                <c:pt idx="580">
                  <c:v>42459.148599537039</c:v>
                </c:pt>
                <c:pt idx="581">
                  <c:v>42459.148773148212</c:v>
                </c:pt>
                <c:pt idx="582">
                  <c:v>42459.148946759247</c:v>
                </c:pt>
                <c:pt idx="583">
                  <c:v>42459.14912037037</c:v>
                </c:pt>
                <c:pt idx="584">
                  <c:v>42459.149293981478</c:v>
                </c:pt>
                <c:pt idx="585">
                  <c:v>42459.149467592593</c:v>
                </c:pt>
                <c:pt idx="586">
                  <c:v>42459.149641203607</c:v>
                </c:pt>
                <c:pt idx="587">
                  <c:v>42459.149814814817</c:v>
                </c:pt>
                <c:pt idx="588">
                  <c:v>42459.149988425932</c:v>
                </c:pt>
                <c:pt idx="589">
                  <c:v>42459.150162037033</c:v>
                </c:pt>
                <c:pt idx="590">
                  <c:v>42459.150335648243</c:v>
                </c:pt>
                <c:pt idx="591">
                  <c:v>42459.150509259263</c:v>
                </c:pt>
                <c:pt idx="592">
                  <c:v>42459.150682870371</c:v>
                </c:pt>
                <c:pt idx="593">
                  <c:v>42459.150856481552</c:v>
                </c:pt>
                <c:pt idx="594">
                  <c:v>42459.151030092602</c:v>
                </c:pt>
                <c:pt idx="595">
                  <c:v>42459.151203703666</c:v>
                </c:pt>
                <c:pt idx="596">
                  <c:v>42459.151377314818</c:v>
                </c:pt>
                <c:pt idx="597">
                  <c:v>42459.151550925933</c:v>
                </c:pt>
                <c:pt idx="598">
                  <c:v>42459.151724536983</c:v>
                </c:pt>
                <c:pt idx="599">
                  <c:v>42459.151898148237</c:v>
                </c:pt>
                <c:pt idx="600">
                  <c:v>42459.152071759258</c:v>
                </c:pt>
                <c:pt idx="601">
                  <c:v>42459.15224537046</c:v>
                </c:pt>
                <c:pt idx="602">
                  <c:v>42459.152418981481</c:v>
                </c:pt>
                <c:pt idx="603">
                  <c:v>42459.152592592603</c:v>
                </c:pt>
                <c:pt idx="604">
                  <c:v>42459.152766203697</c:v>
                </c:pt>
                <c:pt idx="605">
                  <c:v>42459.152939814812</c:v>
                </c:pt>
                <c:pt idx="606">
                  <c:v>42459.153113425942</c:v>
                </c:pt>
                <c:pt idx="607">
                  <c:v>42459.153287037043</c:v>
                </c:pt>
                <c:pt idx="608">
                  <c:v>42459.153460648151</c:v>
                </c:pt>
                <c:pt idx="609">
                  <c:v>42459.153634259259</c:v>
                </c:pt>
                <c:pt idx="610">
                  <c:v>42459.153807870367</c:v>
                </c:pt>
                <c:pt idx="611">
                  <c:v>42459.153981481482</c:v>
                </c:pt>
                <c:pt idx="612">
                  <c:v>42459.154155092612</c:v>
                </c:pt>
                <c:pt idx="613">
                  <c:v>42459.154328703713</c:v>
                </c:pt>
                <c:pt idx="614">
                  <c:v>42459.154502314843</c:v>
                </c:pt>
                <c:pt idx="615">
                  <c:v>42459.154675926002</c:v>
                </c:pt>
                <c:pt idx="616">
                  <c:v>42459.154849537037</c:v>
                </c:pt>
                <c:pt idx="617">
                  <c:v>42459.155023148203</c:v>
                </c:pt>
                <c:pt idx="618">
                  <c:v>42459.155196759217</c:v>
                </c:pt>
                <c:pt idx="619">
                  <c:v>42459.155370370368</c:v>
                </c:pt>
                <c:pt idx="620">
                  <c:v>42459.155543981477</c:v>
                </c:pt>
                <c:pt idx="621">
                  <c:v>42459.155717592599</c:v>
                </c:pt>
                <c:pt idx="622">
                  <c:v>42459.155891203707</c:v>
                </c:pt>
                <c:pt idx="623">
                  <c:v>42459.156064814822</c:v>
                </c:pt>
                <c:pt idx="624">
                  <c:v>42459.156238426098</c:v>
                </c:pt>
                <c:pt idx="625">
                  <c:v>42459.156412037039</c:v>
                </c:pt>
                <c:pt idx="626">
                  <c:v>42459.156585648212</c:v>
                </c:pt>
                <c:pt idx="627">
                  <c:v>42459.156759259262</c:v>
                </c:pt>
                <c:pt idx="628">
                  <c:v>42459.156932870399</c:v>
                </c:pt>
                <c:pt idx="629">
                  <c:v>42459.157106481478</c:v>
                </c:pt>
                <c:pt idx="630">
                  <c:v>42459.157280092601</c:v>
                </c:pt>
                <c:pt idx="631">
                  <c:v>42459.157453703607</c:v>
                </c:pt>
                <c:pt idx="632">
                  <c:v>42459.157627314817</c:v>
                </c:pt>
                <c:pt idx="633">
                  <c:v>42459.157800925932</c:v>
                </c:pt>
                <c:pt idx="634">
                  <c:v>42459.157974537033</c:v>
                </c:pt>
                <c:pt idx="635">
                  <c:v>42459.158148148243</c:v>
                </c:pt>
                <c:pt idx="636">
                  <c:v>42459.158321759263</c:v>
                </c:pt>
                <c:pt idx="637">
                  <c:v>42459.1584953704</c:v>
                </c:pt>
                <c:pt idx="638">
                  <c:v>42459.158668981479</c:v>
                </c:pt>
                <c:pt idx="639">
                  <c:v>42459.158842592602</c:v>
                </c:pt>
                <c:pt idx="640">
                  <c:v>42459.159016203703</c:v>
                </c:pt>
                <c:pt idx="641">
                  <c:v>42459.159189814804</c:v>
                </c:pt>
                <c:pt idx="642">
                  <c:v>42459.159363425933</c:v>
                </c:pt>
                <c:pt idx="643">
                  <c:v>42459.159537037041</c:v>
                </c:pt>
                <c:pt idx="644">
                  <c:v>42459.159710648149</c:v>
                </c:pt>
                <c:pt idx="645">
                  <c:v>42459.159884259258</c:v>
                </c:pt>
                <c:pt idx="646">
                  <c:v>42459.160057870373</c:v>
                </c:pt>
                <c:pt idx="647">
                  <c:v>42459.160231481481</c:v>
                </c:pt>
                <c:pt idx="648">
                  <c:v>42459.160405092603</c:v>
                </c:pt>
                <c:pt idx="649">
                  <c:v>42459.160578703697</c:v>
                </c:pt>
                <c:pt idx="650">
                  <c:v>42459.160752314798</c:v>
                </c:pt>
                <c:pt idx="651">
                  <c:v>42459.160925925928</c:v>
                </c:pt>
                <c:pt idx="652">
                  <c:v>42459.161099536977</c:v>
                </c:pt>
                <c:pt idx="653">
                  <c:v>42459.161273148202</c:v>
                </c:pt>
                <c:pt idx="654">
                  <c:v>42459.161446759143</c:v>
                </c:pt>
                <c:pt idx="655">
                  <c:v>42459.16162037028</c:v>
                </c:pt>
                <c:pt idx="656">
                  <c:v>42459.161793981322</c:v>
                </c:pt>
                <c:pt idx="657">
                  <c:v>42459.161967592583</c:v>
                </c:pt>
                <c:pt idx="658">
                  <c:v>42459.162141203589</c:v>
                </c:pt>
                <c:pt idx="659">
                  <c:v>42459.162314814806</c:v>
                </c:pt>
                <c:pt idx="660">
                  <c:v>42459.162488425929</c:v>
                </c:pt>
                <c:pt idx="661">
                  <c:v>42459.162662036993</c:v>
                </c:pt>
                <c:pt idx="662">
                  <c:v>42459.162835648203</c:v>
                </c:pt>
                <c:pt idx="663">
                  <c:v>42459.163009259217</c:v>
                </c:pt>
                <c:pt idx="664">
                  <c:v>42459.163182870223</c:v>
                </c:pt>
                <c:pt idx="665">
                  <c:v>42459.163356481477</c:v>
                </c:pt>
                <c:pt idx="666">
                  <c:v>42459.163530092599</c:v>
                </c:pt>
                <c:pt idx="667">
                  <c:v>42459.16370370354</c:v>
                </c:pt>
                <c:pt idx="668">
                  <c:v>42459.163877314822</c:v>
                </c:pt>
                <c:pt idx="669">
                  <c:v>42459.164050925923</c:v>
                </c:pt>
                <c:pt idx="670">
                  <c:v>42459.164224537017</c:v>
                </c:pt>
                <c:pt idx="671">
                  <c:v>42459.164398148212</c:v>
                </c:pt>
                <c:pt idx="672">
                  <c:v>42459.164571759247</c:v>
                </c:pt>
                <c:pt idx="673">
                  <c:v>42459.16474537037</c:v>
                </c:pt>
                <c:pt idx="674">
                  <c:v>42459.164918981478</c:v>
                </c:pt>
                <c:pt idx="675">
                  <c:v>42459.165092592593</c:v>
                </c:pt>
                <c:pt idx="676">
                  <c:v>42459.165266203607</c:v>
                </c:pt>
                <c:pt idx="677">
                  <c:v>42459.165439814729</c:v>
                </c:pt>
                <c:pt idx="678">
                  <c:v>42459.165613425932</c:v>
                </c:pt>
                <c:pt idx="679">
                  <c:v>42459.165787036967</c:v>
                </c:pt>
                <c:pt idx="680">
                  <c:v>42459.165960648133</c:v>
                </c:pt>
                <c:pt idx="681">
                  <c:v>42459.166134259263</c:v>
                </c:pt>
                <c:pt idx="682">
                  <c:v>42459.166307870371</c:v>
                </c:pt>
                <c:pt idx="683">
                  <c:v>42459.166481481392</c:v>
                </c:pt>
                <c:pt idx="684">
                  <c:v>42459.166655092602</c:v>
                </c:pt>
                <c:pt idx="685">
                  <c:v>42459.166828703666</c:v>
                </c:pt>
                <c:pt idx="686">
                  <c:v>42459.167002314804</c:v>
                </c:pt>
                <c:pt idx="687">
                  <c:v>42459.167175925933</c:v>
                </c:pt>
                <c:pt idx="688">
                  <c:v>42459.167349536983</c:v>
                </c:pt>
                <c:pt idx="689">
                  <c:v>42459.167523148149</c:v>
                </c:pt>
                <c:pt idx="690">
                  <c:v>42459.167696759177</c:v>
                </c:pt>
                <c:pt idx="691">
                  <c:v>42459.167870370373</c:v>
                </c:pt>
                <c:pt idx="692">
                  <c:v>42459.168043981474</c:v>
                </c:pt>
                <c:pt idx="693">
                  <c:v>42459.168217592603</c:v>
                </c:pt>
                <c:pt idx="694">
                  <c:v>42459.168391203697</c:v>
                </c:pt>
                <c:pt idx="695">
                  <c:v>42459.168564814798</c:v>
                </c:pt>
                <c:pt idx="696">
                  <c:v>42459.168738425942</c:v>
                </c:pt>
                <c:pt idx="697">
                  <c:v>42459.168912037043</c:v>
                </c:pt>
                <c:pt idx="698">
                  <c:v>42459.169085648151</c:v>
                </c:pt>
                <c:pt idx="699">
                  <c:v>42459.169259259259</c:v>
                </c:pt>
                <c:pt idx="700">
                  <c:v>42459.16943287028</c:v>
                </c:pt>
                <c:pt idx="701">
                  <c:v>42459.169606481482</c:v>
                </c:pt>
                <c:pt idx="702">
                  <c:v>42459.169780092583</c:v>
                </c:pt>
                <c:pt idx="703">
                  <c:v>42459.169953703589</c:v>
                </c:pt>
                <c:pt idx="704">
                  <c:v>42459.170127314806</c:v>
                </c:pt>
                <c:pt idx="705">
                  <c:v>42459.170300925929</c:v>
                </c:pt>
                <c:pt idx="706">
                  <c:v>42459.170474536993</c:v>
                </c:pt>
                <c:pt idx="707">
                  <c:v>42459.170648148203</c:v>
                </c:pt>
                <c:pt idx="708">
                  <c:v>42459.170821759217</c:v>
                </c:pt>
                <c:pt idx="709">
                  <c:v>42459.170995370368</c:v>
                </c:pt>
                <c:pt idx="710">
                  <c:v>42459.17116898136</c:v>
                </c:pt>
                <c:pt idx="711">
                  <c:v>42459.171342592577</c:v>
                </c:pt>
                <c:pt idx="712">
                  <c:v>42459.171516203707</c:v>
                </c:pt>
                <c:pt idx="713">
                  <c:v>42459.171689814721</c:v>
                </c:pt>
                <c:pt idx="714">
                  <c:v>42459.171863425923</c:v>
                </c:pt>
                <c:pt idx="715">
                  <c:v>42459.172037037039</c:v>
                </c:pt>
                <c:pt idx="716">
                  <c:v>42459.172210648212</c:v>
                </c:pt>
                <c:pt idx="717">
                  <c:v>42459.172384259247</c:v>
                </c:pt>
                <c:pt idx="718">
                  <c:v>42459.172557870399</c:v>
                </c:pt>
                <c:pt idx="719">
                  <c:v>42459.172731481478</c:v>
                </c:pt>
                <c:pt idx="720">
                  <c:v>42459.172905092601</c:v>
                </c:pt>
                <c:pt idx="721">
                  <c:v>42459.173078703607</c:v>
                </c:pt>
                <c:pt idx="722">
                  <c:v>42459.173252314817</c:v>
                </c:pt>
                <c:pt idx="723">
                  <c:v>42459.173425925917</c:v>
                </c:pt>
                <c:pt idx="724">
                  <c:v>42459.173599537033</c:v>
                </c:pt>
                <c:pt idx="725">
                  <c:v>42459.173773148148</c:v>
                </c:pt>
                <c:pt idx="726">
                  <c:v>42459.173946759183</c:v>
                </c:pt>
                <c:pt idx="727">
                  <c:v>42459.174120370371</c:v>
                </c:pt>
                <c:pt idx="728">
                  <c:v>42459.174293981479</c:v>
                </c:pt>
                <c:pt idx="729">
                  <c:v>42459.174467592587</c:v>
                </c:pt>
                <c:pt idx="730">
                  <c:v>42459.174641203666</c:v>
                </c:pt>
                <c:pt idx="731">
                  <c:v>42459.174814814818</c:v>
                </c:pt>
                <c:pt idx="732">
                  <c:v>42459.174988425933</c:v>
                </c:pt>
                <c:pt idx="733">
                  <c:v>42459.175162036983</c:v>
                </c:pt>
                <c:pt idx="734">
                  <c:v>42459.175335648149</c:v>
                </c:pt>
                <c:pt idx="735">
                  <c:v>42459.175509259258</c:v>
                </c:pt>
                <c:pt idx="736">
                  <c:v>42459.175682870293</c:v>
                </c:pt>
                <c:pt idx="737">
                  <c:v>42459.175856481481</c:v>
                </c:pt>
                <c:pt idx="738">
                  <c:v>42459.176030092603</c:v>
                </c:pt>
                <c:pt idx="739">
                  <c:v>42459.176203703697</c:v>
                </c:pt>
                <c:pt idx="740">
                  <c:v>42459.176377314812</c:v>
                </c:pt>
                <c:pt idx="741">
                  <c:v>42459.176550925942</c:v>
                </c:pt>
                <c:pt idx="742">
                  <c:v>42459.176724536977</c:v>
                </c:pt>
                <c:pt idx="743">
                  <c:v>42459.17689814826</c:v>
                </c:pt>
                <c:pt idx="744">
                  <c:v>42459.177071759193</c:v>
                </c:pt>
                <c:pt idx="745">
                  <c:v>42459.177245370367</c:v>
                </c:pt>
                <c:pt idx="746">
                  <c:v>42459.177418981482</c:v>
                </c:pt>
                <c:pt idx="747">
                  <c:v>42459.177592592598</c:v>
                </c:pt>
                <c:pt idx="748">
                  <c:v>42459.177766203589</c:v>
                </c:pt>
                <c:pt idx="749">
                  <c:v>42459.177939814806</c:v>
                </c:pt>
                <c:pt idx="750">
                  <c:v>42459.178113426002</c:v>
                </c:pt>
                <c:pt idx="751">
                  <c:v>42459.178287037037</c:v>
                </c:pt>
                <c:pt idx="752">
                  <c:v>42459.178460648152</c:v>
                </c:pt>
                <c:pt idx="753">
                  <c:v>42459.17863425926</c:v>
                </c:pt>
                <c:pt idx="754">
                  <c:v>42459.178807870368</c:v>
                </c:pt>
                <c:pt idx="755">
                  <c:v>42459.178981481477</c:v>
                </c:pt>
                <c:pt idx="756">
                  <c:v>42459.179155092599</c:v>
                </c:pt>
                <c:pt idx="757">
                  <c:v>42459.179328703598</c:v>
                </c:pt>
                <c:pt idx="758">
                  <c:v>42459.179502314822</c:v>
                </c:pt>
                <c:pt idx="759">
                  <c:v>42459.179675925923</c:v>
                </c:pt>
                <c:pt idx="760">
                  <c:v>42459.179849537017</c:v>
                </c:pt>
                <c:pt idx="761">
                  <c:v>42459.180023148212</c:v>
                </c:pt>
                <c:pt idx="762">
                  <c:v>42459.180196759247</c:v>
                </c:pt>
                <c:pt idx="763">
                  <c:v>42459.180370370399</c:v>
                </c:pt>
                <c:pt idx="764">
                  <c:v>42459.180543981478</c:v>
                </c:pt>
                <c:pt idx="765">
                  <c:v>42459.180717592601</c:v>
                </c:pt>
                <c:pt idx="766">
                  <c:v>42459.180891203701</c:v>
                </c:pt>
                <c:pt idx="767">
                  <c:v>42459.181064814729</c:v>
                </c:pt>
                <c:pt idx="768">
                  <c:v>42459.181238426027</c:v>
                </c:pt>
                <c:pt idx="769">
                  <c:v>42459.181412037033</c:v>
                </c:pt>
                <c:pt idx="770">
                  <c:v>42459.181585648148</c:v>
                </c:pt>
                <c:pt idx="771">
                  <c:v>42459.181759259263</c:v>
                </c:pt>
                <c:pt idx="772">
                  <c:v>42459.181932870371</c:v>
                </c:pt>
                <c:pt idx="773">
                  <c:v>42459.182106481479</c:v>
                </c:pt>
                <c:pt idx="774">
                  <c:v>42459.182280092602</c:v>
                </c:pt>
                <c:pt idx="775">
                  <c:v>42459.182453703666</c:v>
                </c:pt>
                <c:pt idx="776">
                  <c:v>42459.182627314818</c:v>
                </c:pt>
                <c:pt idx="777">
                  <c:v>42459.182800925933</c:v>
                </c:pt>
                <c:pt idx="778">
                  <c:v>42459.182974537027</c:v>
                </c:pt>
                <c:pt idx="779">
                  <c:v>42459.183148148149</c:v>
                </c:pt>
                <c:pt idx="780">
                  <c:v>42459.183321759177</c:v>
                </c:pt>
                <c:pt idx="781">
                  <c:v>42459.183495370373</c:v>
                </c:pt>
                <c:pt idx="782">
                  <c:v>42459.183668981474</c:v>
                </c:pt>
                <c:pt idx="783">
                  <c:v>42459.183842592603</c:v>
                </c:pt>
                <c:pt idx="784">
                  <c:v>42459.184016203712</c:v>
                </c:pt>
                <c:pt idx="785">
                  <c:v>42459.184189814798</c:v>
                </c:pt>
                <c:pt idx="786">
                  <c:v>42459.184363425942</c:v>
                </c:pt>
                <c:pt idx="787">
                  <c:v>42459.184537037043</c:v>
                </c:pt>
                <c:pt idx="788">
                  <c:v>42459.184710648202</c:v>
                </c:pt>
                <c:pt idx="789">
                  <c:v>42459.184884259259</c:v>
                </c:pt>
                <c:pt idx="790">
                  <c:v>42459.185057870367</c:v>
                </c:pt>
                <c:pt idx="791">
                  <c:v>42459.185231481482</c:v>
                </c:pt>
                <c:pt idx="792">
                  <c:v>42459.185405092598</c:v>
                </c:pt>
                <c:pt idx="793">
                  <c:v>42459.185578703713</c:v>
                </c:pt>
                <c:pt idx="794">
                  <c:v>42459.185752314806</c:v>
                </c:pt>
                <c:pt idx="795">
                  <c:v>42459.185925925929</c:v>
                </c:pt>
                <c:pt idx="796">
                  <c:v>42459.186099537037</c:v>
                </c:pt>
                <c:pt idx="797">
                  <c:v>42459.186273148262</c:v>
                </c:pt>
                <c:pt idx="798">
                  <c:v>42459.186446759217</c:v>
                </c:pt>
                <c:pt idx="799">
                  <c:v>42459.186620370368</c:v>
                </c:pt>
                <c:pt idx="800">
                  <c:v>42459.186793981477</c:v>
                </c:pt>
                <c:pt idx="801">
                  <c:v>42459.186967592599</c:v>
                </c:pt>
                <c:pt idx="802">
                  <c:v>42459.187141203598</c:v>
                </c:pt>
                <c:pt idx="803">
                  <c:v>42459.187314814822</c:v>
                </c:pt>
                <c:pt idx="804">
                  <c:v>42459.187488425923</c:v>
                </c:pt>
                <c:pt idx="805">
                  <c:v>42459.187662037017</c:v>
                </c:pt>
                <c:pt idx="806">
                  <c:v>42459.187835648212</c:v>
                </c:pt>
                <c:pt idx="807">
                  <c:v>42459.188009259262</c:v>
                </c:pt>
                <c:pt idx="808">
                  <c:v>42459.18818287037</c:v>
                </c:pt>
                <c:pt idx="809">
                  <c:v>42459.1883564815</c:v>
                </c:pt>
                <c:pt idx="810">
                  <c:v>42459.188530092659</c:v>
                </c:pt>
                <c:pt idx="811">
                  <c:v>42459.188703703607</c:v>
                </c:pt>
                <c:pt idx="812">
                  <c:v>42459.188877314897</c:v>
                </c:pt>
                <c:pt idx="813">
                  <c:v>42459.189050925932</c:v>
                </c:pt>
                <c:pt idx="814">
                  <c:v>42459.189224537033</c:v>
                </c:pt>
                <c:pt idx="815">
                  <c:v>42459.189398148243</c:v>
                </c:pt>
                <c:pt idx="816">
                  <c:v>42459.189571759263</c:v>
                </c:pt>
                <c:pt idx="817">
                  <c:v>42459.189745370371</c:v>
                </c:pt>
                <c:pt idx="818">
                  <c:v>42459.189918981479</c:v>
                </c:pt>
                <c:pt idx="819">
                  <c:v>42459.190092592587</c:v>
                </c:pt>
                <c:pt idx="820">
                  <c:v>42459.190266203666</c:v>
                </c:pt>
                <c:pt idx="821">
                  <c:v>42459.190439814804</c:v>
                </c:pt>
                <c:pt idx="822">
                  <c:v>42459.190613425933</c:v>
                </c:pt>
                <c:pt idx="823">
                  <c:v>42459.190787036983</c:v>
                </c:pt>
                <c:pt idx="824">
                  <c:v>42459.190960648128</c:v>
                </c:pt>
                <c:pt idx="825">
                  <c:v>42459.191134259177</c:v>
                </c:pt>
                <c:pt idx="826">
                  <c:v>42459.191307870293</c:v>
                </c:pt>
                <c:pt idx="827">
                  <c:v>42459.191481481321</c:v>
                </c:pt>
                <c:pt idx="828">
                  <c:v>42459.191655092603</c:v>
                </c:pt>
                <c:pt idx="829">
                  <c:v>42459.191828703573</c:v>
                </c:pt>
                <c:pt idx="830">
                  <c:v>42459.192002314798</c:v>
                </c:pt>
                <c:pt idx="831">
                  <c:v>42459.192175925928</c:v>
                </c:pt>
                <c:pt idx="832">
                  <c:v>42459.192349536977</c:v>
                </c:pt>
                <c:pt idx="833">
                  <c:v>42459.192523148202</c:v>
                </c:pt>
                <c:pt idx="834">
                  <c:v>42459.192696759193</c:v>
                </c:pt>
                <c:pt idx="835">
                  <c:v>42459.192870370367</c:v>
                </c:pt>
                <c:pt idx="836">
                  <c:v>42459.193043981322</c:v>
                </c:pt>
                <c:pt idx="837">
                  <c:v>42459.193217592598</c:v>
                </c:pt>
                <c:pt idx="838">
                  <c:v>42459.193391203589</c:v>
                </c:pt>
                <c:pt idx="839">
                  <c:v>42459.193564814712</c:v>
                </c:pt>
                <c:pt idx="840">
                  <c:v>42459.193738425929</c:v>
                </c:pt>
                <c:pt idx="841">
                  <c:v>42459.193912036993</c:v>
                </c:pt>
                <c:pt idx="842">
                  <c:v>42459.194085648152</c:v>
                </c:pt>
                <c:pt idx="843">
                  <c:v>42459.19425925926</c:v>
                </c:pt>
                <c:pt idx="844">
                  <c:v>42459.194432870347</c:v>
                </c:pt>
                <c:pt idx="845">
                  <c:v>42459.194606481477</c:v>
                </c:pt>
                <c:pt idx="846">
                  <c:v>42459.194780092577</c:v>
                </c:pt>
                <c:pt idx="847">
                  <c:v>42459.194953703598</c:v>
                </c:pt>
                <c:pt idx="848">
                  <c:v>42459.195127314721</c:v>
                </c:pt>
                <c:pt idx="849">
                  <c:v>42459.195300925843</c:v>
                </c:pt>
                <c:pt idx="850">
                  <c:v>42459.195474536929</c:v>
                </c:pt>
                <c:pt idx="851">
                  <c:v>42459.195648148147</c:v>
                </c:pt>
                <c:pt idx="852">
                  <c:v>42459.195821759167</c:v>
                </c:pt>
                <c:pt idx="853">
                  <c:v>42459.19599537037</c:v>
                </c:pt>
                <c:pt idx="854">
                  <c:v>42459.196168981362</c:v>
                </c:pt>
                <c:pt idx="855">
                  <c:v>42459.196342592593</c:v>
                </c:pt>
                <c:pt idx="856">
                  <c:v>42459.196516203701</c:v>
                </c:pt>
                <c:pt idx="857">
                  <c:v>42459.196689814729</c:v>
                </c:pt>
                <c:pt idx="858">
                  <c:v>42459.196863425932</c:v>
                </c:pt>
                <c:pt idx="859">
                  <c:v>42459.197037037033</c:v>
                </c:pt>
                <c:pt idx="860">
                  <c:v>42459.197210648148</c:v>
                </c:pt>
                <c:pt idx="861">
                  <c:v>42459.197384259183</c:v>
                </c:pt>
                <c:pt idx="862">
                  <c:v>42459.197557870371</c:v>
                </c:pt>
                <c:pt idx="863">
                  <c:v>42459.197731481392</c:v>
                </c:pt>
                <c:pt idx="864">
                  <c:v>42459.197905092587</c:v>
                </c:pt>
                <c:pt idx="865">
                  <c:v>42459.198078703666</c:v>
                </c:pt>
                <c:pt idx="866">
                  <c:v>42459.198252314818</c:v>
                </c:pt>
                <c:pt idx="867">
                  <c:v>42459.198425925933</c:v>
                </c:pt>
                <c:pt idx="868">
                  <c:v>42459.198599537027</c:v>
                </c:pt>
                <c:pt idx="869">
                  <c:v>42459.198773148149</c:v>
                </c:pt>
                <c:pt idx="870">
                  <c:v>42459.198946759177</c:v>
                </c:pt>
                <c:pt idx="871">
                  <c:v>42459.199120370293</c:v>
                </c:pt>
                <c:pt idx="872">
                  <c:v>42459.199293981474</c:v>
                </c:pt>
                <c:pt idx="873">
                  <c:v>42459.199467592567</c:v>
                </c:pt>
                <c:pt idx="874">
                  <c:v>42459.199641203573</c:v>
                </c:pt>
                <c:pt idx="875">
                  <c:v>42459.199814814798</c:v>
                </c:pt>
                <c:pt idx="876">
                  <c:v>42459.199988425928</c:v>
                </c:pt>
                <c:pt idx="877">
                  <c:v>42459.200162036977</c:v>
                </c:pt>
                <c:pt idx="878">
                  <c:v>42459.200335648202</c:v>
                </c:pt>
                <c:pt idx="879">
                  <c:v>42459.200509259259</c:v>
                </c:pt>
                <c:pt idx="880">
                  <c:v>42459.20068287028</c:v>
                </c:pt>
                <c:pt idx="881">
                  <c:v>42459.200856481482</c:v>
                </c:pt>
                <c:pt idx="882">
                  <c:v>42459.201030092598</c:v>
                </c:pt>
                <c:pt idx="883">
                  <c:v>42459.201203703589</c:v>
                </c:pt>
                <c:pt idx="884">
                  <c:v>42459.201377314806</c:v>
                </c:pt>
                <c:pt idx="885">
                  <c:v>42459.201550925929</c:v>
                </c:pt>
                <c:pt idx="886">
                  <c:v>42459.201724536921</c:v>
                </c:pt>
                <c:pt idx="887">
                  <c:v>42459.201898148203</c:v>
                </c:pt>
                <c:pt idx="888">
                  <c:v>42459.202071759217</c:v>
                </c:pt>
                <c:pt idx="889">
                  <c:v>42459.202245370368</c:v>
                </c:pt>
                <c:pt idx="890">
                  <c:v>42459.202418981477</c:v>
                </c:pt>
                <c:pt idx="891">
                  <c:v>42459.202592592599</c:v>
                </c:pt>
                <c:pt idx="892">
                  <c:v>42459.202766203598</c:v>
                </c:pt>
                <c:pt idx="893">
                  <c:v>42459.202939814822</c:v>
                </c:pt>
                <c:pt idx="894">
                  <c:v>42459.203113425923</c:v>
                </c:pt>
                <c:pt idx="895">
                  <c:v>42459.203287037017</c:v>
                </c:pt>
                <c:pt idx="896">
                  <c:v>42459.203460648117</c:v>
                </c:pt>
                <c:pt idx="897">
                  <c:v>42459.203634259247</c:v>
                </c:pt>
                <c:pt idx="898">
                  <c:v>42459.20380787037</c:v>
                </c:pt>
                <c:pt idx="899">
                  <c:v>42459.203981481362</c:v>
                </c:pt>
                <c:pt idx="900">
                  <c:v>42459.204155092601</c:v>
                </c:pt>
                <c:pt idx="901">
                  <c:v>42459.204328703607</c:v>
                </c:pt>
                <c:pt idx="902">
                  <c:v>42459.204502314817</c:v>
                </c:pt>
                <c:pt idx="903">
                  <c:v>42459.204675925932</c:v>
                </c:pt>
                <c:pt idx="904">
                  <c:v>42459.204849537033</c:v>
                </c:pt>
                <c:pt idx="905">
                  <c:v>42459.205023148148</c:v>
                </c:pt>
                <c:pt idx="906">
                  <c:v>42459.205196759183</c:v>
                </c:pt>
                <c:pt idx="907">
                  <c:v>42459.205370370371</c:v>
                </c:pt>
                <c:pt idx="908">
                  <c:v>42459.205543981392</c:v>
                </c:pt>
                <c:pt idx="909">
                  <c:v>42459.205717592587</c:v>
                </c:pt>
                <c:pt idx="910">
                  <c:v>42459.205891203666</c:v>
                </c:pt>
                <c:pt idx="911">
                  <c:v>42459.206064814804</c:v>
                </c:pt>
                <c:pt idx="912">
                  <c:v>42459.206238426043</c:v>
                </c:pt>
                <c:pt idx="913">
                  <c:v>42459.206412037027</c:v>
                </c:pt>
                <c:pt idx="914">
                  <c:v>42459.206585648149</c:v>
                </c:pt>
                <c:pt idx="915">
                  <c:v>42459.206759259258</c:v>
                </c:pt>
                <c:pt idx="916">
                  <c:v>42459.206932870373</c:v>
                </c:pt>
                <c:pt idx="917">
                  <c:v>42459.207106481474</c:v>
                </c:pt>
                <c:pt idx="918">
                  <c:v>42459.207280092603</c:v>
                </c:pt>
                <c:pt idx="919">
                  <c:v>42459.207453703573</c:v>
                </c:pt>
                <c:pt idx="920">
                  <c:v>42459.207627314798</c:v>
                </c:pt>
                <c:pt idx="921">
                  <c:v>42459.207800925928</c:v>
                </c:pt>
                <c:pt idx="922">
                  <c:v>42459.207974536977</c:v>
                </c:pt>
                <c:pt idx="923">
                  <c:v>42459.208148148202</c:v>
                </c:pt>
                <c:pt idx="924">
                  <c:v>42459.208321759193</c:v>
                </c:pt>
                <c:pt idx="925">
                  <c:v>42459.208495370367</c:v>
                </c:pt>
                <c:pt idx="926">
                  <c:v>42459.208668981482</c:v>
                </c:pt>
                <c:pt idx="927">
                  <c:v>42459.208842592598</c:v>
                </c:pt>
                <c:pt idx="928">
                  <c:v>42459.209016203713</c:v>
                </c:pt>
                <c:pt idx="929">
                  <c:v>42459.209189814712</c:v>
                </c:pt>
                <c:pt idx="930">
                  <c:v>42459.209363425929</c:v>
                </c:pt>
                <c:pt idx="931">
                  <c:v>42459.209537037037</c:v>
                </c:pt>
                <c:pt idx="932">
                  <c:v>42459.209710648152</c:v>
                </c:pt>
                <c:pt idx="933">
                  <c:v>42459.209884259217</c:v>
                </c:pt>
                <c:pt idx="934">
                  <c:v>42459.210057870368</c:v>
                </c:pt>
                <c:pt idx="935">
                  <c:v>42459.210231481498</c:v>
                </c:pt>
                <c:pt idx="936">
                  <c:v>42459.210405092599</c:v>
                </c:pt>
                <c:pt idx="937">
                  <c:v>42459.210578703707</c:v>
                </c:pt>
                <c:pt idx="938">
                  <c:v>42459.210752314822</c:v>
                </c:pt>
                <c:pt idx="939">
                  <c:v>42459.210925925923</c:v>
                </c:pt>
                <c:pt idx="940">
                  <c:v>42459.211099537017</c:v>
                </c:pt>
                <c:pt idx="941">
                  <c:v>42459.211273148212</c:v>
                </c:pt>
                <c:pt idx="942">
                  <c:v>42459.211446759167</c:v>
                </c:pt>
                <c:pt idx="943">
                  <c:v>42459.21162037037</c:v>
                </c:pt>
                <c:pt idx="944">
                  <c:v>42459.211793981362</c:v>
                </c:pt>
                <c:pt idx="945">
                  <c:v>42459.211967592593</c:v>
                </c:pt>
                <c:pt idx="946">
                  <c:v>42459.212141203607</c:v>
                </c:pt>
                <c:pt idx="947">
                  <c:v>42459.212314814817</c:v>
                </c:pt>
                <c:pt idx="948">
                  <c:v>42459.212488425932</c:v>
                </c:pt>
                <c:pt idx="949">
                  <c:v>42459.212662037033</c:v>
                </c:pt>
                <c:pt idx="950">
                  <c:v>42459.212835648243</c:v>
                </c:pt>
                <c:pt idx="951">
                  <c:v>42459.213009259263</c:v>
                </c:pt>
                <c:pt idx="952">
                  <c:v>42459.21318287027</c:v>
                </c:pt>
                <c:pt idx="953">
                  <c:v>42459.213356481479</c:v>
                </c:pt>
                <c:pt idx="954">
                  <c:v>42459.213530092602</c:v>
                </c:pt>
                <c:pt idx="955">
                  <c:v>42459.213703703572</c:v>
                </c:pt>
                <c:pt idx="956">
                  <c:v>42459.213877314818</c:v>
                </c:pt>
                <c:pt idx="957">
                  <c:v>42459.214050925933</c:v>
                </c:pt>
                <c:pt idx="958">
                  <c:v>42459.214224537027</c:v>
                </c:pt>
                <c:pt idx="959">
                  <c:v>42459.214398148237</c:v>
                </c:pt>
                <c:pt idx="960">
                  <c:v>42459.214571759258</c:v>
                </c:pt>
                <c:pt idx="961">
                  <c:v>42459.214745370373</c:v>
                </c:pt>
                <c:pt idx="962">
                  <c:v>42459.214918981481</c:v>
                </c:pt>
                <c:pt idx="963">
                  <c:v>42459.215092592603</c:v>
                </c:pt>
                <c:pt idx="964">
                  <c:v>42459.215266203697</c:v>
                </c:pt>
                <c:pt idx="965">
                  <c:v>42459.215439814798</c:v>
                </c:pt>
                <c:pt idx="966">
                  <c:v>42459.215613425942</c:v>
                </c:pt>
                <c:pt idx="967">
                  <c:v>42459.215787036977</c:v>
                </c:pt>
                <c:pt idx="968">
                  <c:v>42459.215960648151</c:v>
                </c:pt>
                <c:pt idx="969">
                  <c:v>42459.216134259259</c:v>
                </c:pt>
                <c:pt idx="970">
                  <c:v>42459.216307870367</c:v>
                </c:pt>
                <c:pt idx="971">
                  <c:v>42459.216481481482</c:v>
                </c:pt>
                <c:pt idx="972">
                  <c:v>42459.216655092612</c:v>
                </c:pt>
                <c:pt idx="973">
                  <c:v>42459.216828703713</c:v>
                </c:pt>
                <c:pt idx="974">
                  <c:v>42459.217002314806</c:v>
                </c:pt>
                <c:pt idx="975">
                  <c:v>42459.217175925929</c:v>
                </c:pt>
                <c:pt idx="976">
                  <c:v>42459.217349536993</c:v>
                </c:pt>
                <c:pt idx="977">
                  <c:v>42459.217523148203</c:v>
                </c:pt>
                <c:pt idx="978">
                  <c:v>42459.217696759217</c:v>
                </c:pt>
                <c:pt idx="979">
                  <c:v>42459.217870370368</c:v>
                </c:pt>
                <c:pt idx="980">
                  <c:v>42459.218043981477</c:v>
                </c:pt>
                <c:pt idx="981">
                  <c:v>42459.218217592643</c:v>
                </c:pt>
                <c:pt idx="982">
                  <c:v>42459.218391203707</c:v>
                </c:pt>
                <c:pt idx="983">
                  <c:v>42459.218564814822</c:v>
                </c:pt>
                <c:pt idx="984">
                  <c:v>42459.218738426003</c:v>
                </c:pt>
                <c:pt idx="985">
                  <c:v>42459.218912037039</c:v>
                </c:pt>
                <c:pt idx="986">
                  <c:v>42459.219085648147</c:v>
                </c:pt>
                <c:pt idx="987">
                  <c:v>42459.219259259262</c:v>
                </c:pt>
                <c:pt idx="988">
                  <c:v>42459.21943287037</c:v>
                </c:pt>
                <c:pt idx="989">
                  <c:v>42459.219606481478</c:v>
                </c:pt>
                <c:pt idx="990">
                  <c:v>42459.219780092593</c:v>
                </c:pt>
                <c:pt idx="991">
                  <c:v>42459.219953703607</c:v>
                </c:pt>
                <c:pt idx="992">
                  <c:v>42459.220127314729</c:v>
                </c:pt>
              </c:numCache>
            </c:numRef>
          </c:cat>
          <c:val>
            <c:numRef>
              <c:f>[1]Sheet5!$C$77:$C$1213</c:f>
              <c:numCache>
                <c:formatCode>General</c:formatCode>
                <c:ptCount val="1137"/>
                <c:pt idx="0">
                  <c:v>18.600000000000001</c:v>
                </c:pt>
                <c:pt idx="1">
                  <c:v>19.399999999999999</c:v>
                </c:pt>
                <c:pt idx="2">
                  <c:v>19.7</c:v>
                </c:pt>
                <c:pt idx="3">
                  <c:v>20.100000000000001</c:v>
                </c:pt>
                <c:pt idx="4">
                  <c:v>20.100000000000001</c:v>
                </c:pt>
                <c:pt idx="5">
                  <c:v>19.899999999999999</c:v>
                </c:pt>
                <c:pt idx="6">
                  <c:v>19.7</c:v>
                </c:pt>
                <c:pt idx="7">
                  <c:v>19.399999999999999</c:v>
                </c:pt>
                <c:pt idx="8">
                  <c:v>18.8</c:v>
                </c:pt>
                <c:pt idx="9">
                  <c:v>17.899999999999999</c:v>
                </c:pt>
                <c:pt idx="10">
                  <c:v>18.100000000000001</c:v>
                </c:pt>
                <c:pt idx="11">
                  <c:v>17.899999999999999</c:v>
                </c:pt>
                <c:pt idx="12">
                  <c:v>18.100000000000001</c:v>
                </c:pt>
                <c:pt idx="13">
                  <c:v>19</c:v>
                </c:pt>
                <c:pt idx="14">
                  <c:v>20.399999999999999</c:v>
                </c:pt>
                <c:pt idx="15">
                  <c:v>20.2</c:v>
                </c:pt>
                <c:pt idx="16">
                  <c:v>20.399999999999999</c:v>
                </c:pt>
                <c:pt idx="17">
                  <c:v>20.399999999999999</c:v>
                </c:pt>
                <c:pt idx="18">
                  <c:v>20.2</c:v>
                </c:pt>
                <c:pt idx="19">
                  <c:v>20.100000000000001</c:v>
                </c:pt>
                <c:pt idx="20">
                  <c:v>20.2</c:v>
                </c:pt>
                <c:pt idx="21">
                  <c:v>20.8</c:v>
                </c:pt>
                <c:pt idx="22">
                  <c:v>20.8</c:v>
                </c:pt>
                <c:pt idx="23">
                  <c:v>20.8</c:v>
                </c:pt>
                <c:pt idx="24">
                  <c:v>20.9</c:v>
                </c:pt>
                <c:pt idx="25">
                  <c:v>20.9</c:v>
                </c:pt>
                <c:pt idx="26">
                  <c:v>20.8</c:v>
                </c:pt>
                <c:pt idx="27">
                  <c:v>21.1</c:v>
                </c:pt>
                <c:pt idx="28">
                  <c:v>20.9</c:v>
                </c:pt>
                <c:pt idx="29">
                  <c:v>21.8</c:v>
                </c:pt>
                <c:pt idx="30">
                  <c:v>21.3</c:v>
                </c:pt>
                <c:pt idx="31">
                  <c:v>22.5</c:v>
                </c:pt>
                <c:pt idx="32">
                  <c:v>22.5</c:v>
                </c:pt>
                <c:pt idx="33">
                  <c:v>23.1</c:v>
                </c:pt>
                <c:pt idx="34">
                  <c:v>23.9</c:v>
                </c:pt>
                <c:pt idx="35">
                  <c:v>23.4</c:v>
                </c:pt>
                <c:pt idx="36">
                  <c:v>24.1</c:v>
                </c:pt>
                <c:pt idx="37">
                  <c:v>24.3</c:v>
                </c:pt>
                <c:pt idx="38">
                  <c:v>24.5</c:v>
                </c:pt>
                <c:pt idx="39">
                  <c:v>24.1</c:v>
                </c:pt>
                <c:pt idx="40">
                  <c:v>24.1</c:v>
                </c:pt>
                <c:pt idx="41">
                  <c:v>24.1</c:v>
                </c:pt>
                <c:pt idx="42">
                  <c:v>23.1</c:v>
                </c:pt>
                <c:pt idx="43">
                  <c:v>22.7</c:v>
                </c:pt>
                <c:pt idx="44">
                  <c:v>22.7</c:v>
                </c:pt>
                <c:pt idx="45">
                  <c:v>22.5</c:v>
                </c:pt>
                <c:pt idx="46">
                  <c:v>21.8</c:v>
                </c:pt>
                <c:pt idx="47">
                  <c:v>20.9</c:v>
                </c:pt>
                <c:pt idx="48">
                  <c:v>21.8</c:v>
                </c:pt>
                <c:pt idx="49">
                  <c:v>21.1</c:v>
                </c:pt>
                <c:pt idx="50">
                  <c:v>25.5</c:v>
                </c:pt>
                <c:pt idx="51">
                  <c:v>25</c:v>
                </c:pt>
                <c:pt idx="52">
                  <c:v>26.1</c:v>
                </c:pt>
                <c:pt idx="53">
                  <c:v>26.4</c:v>
                </c:pt>
                <c:pt idx="54">
                  <c:v>28.5</c:v>
                </c:pt>
                <c:pt idx="55">
                  <c:v>35.200000000000003</c:v>
                </c:pt>
                <c:pt idx="56">
                  <c:v>26.1</c:v>
                </c:pt>
                <c:pt idx="57">
                  <c:v>30.3</c:v>
                </c:pt>
                <c:pt idx="58">
                  <c:v>30.3</c:v>
                </c:pt>
                <c:pt idx="59">
                  <c:v>28.9</c:v>
                </c:pt>
                <c:pt idx="60">
                  <c:v>26.8</c:v>
                </c:pt>
                <c:pt idx="61">
                  <c:v>28.5</c:v>
                </c:pt>
                <c:pt idx="62">
                  <c:v>25</c:v>
                </c:pt>
                <c:pt idx="63">
                  <c:v>28</c:v>
                </c:pt>
                <c:pt idx="64">
                  <c:v>29.2</c:v>
                </c:pt>
                <c:pt idx="65">
                  <c:v>29.6</c:v>
                </c:pt>
                <c:pt idx="66">
                  <c:v>27.6</c:v>
                </c:pt>
                <c:pt idx="67">
                  <c:v>27.8</c:v>
                </c:pt>
                <c:pt idx="68">
                  <c:v>26.6</c:v>
                </c:pt>
                <c:pt idx="69">
                  <c:v>28.5</c:v>
                </c:pt>
                <c:pt idx="70">
                  <c:v>28.2</c:v>
                </c:pt>
                <c:pt idx="71">
                  <c:v>27.8</c:v>
                </c:pt>
                <c:pt idx="72">
                  <c:v>25.9</c:v>
                </c:pt>
                <c:pt idx="73">
                  <c:v>25.5</c:v>
                </c:pt>
                <c:pt idx="74">
                  <c:v>25.5</c:v>
                </c:pt>
                <c:pt idx="75">
                  <c:v>24.8</c:v>
                </c:pt>
                <c:pt idx="76">
                  <c:v>26.6</c:v>
                </c:pt>
                <c:pt idx="77">
                  <c:v>26.2</c:v>
                </c:pt>
                <c:pt idx="78">
                  <c:v>28.5</c:v>
                </c:pt>
                <c:pt idx="79">
                  <c:v>28.7</c:v>
                </c:pt>
                <c:pt idx="80">
                  <c:v>30.5</c:v>
                </c:pt>
                <c:pt idx="81">
                  <c:v>29.8</c:v>
                </c:pt>
                <c:pt idx="82">
                  <c:v>31.3</c:v>
                </c:pt>
                <c:pt idx="83">
                  <c:v>31.5</c:v>
                </c:pt>
                <c:pt idx="84">
                  <c:v>32.1</c:v>
                </c:pt>
                <c:pt idx="85">
                  <c:v>31</c:v>
                </c:pt>
                <c:pt idx="86">
                  <c:v>31.3</c:v>
                </c:pt>
                <c:pt idx="87">
                  <c:v>31.7</c:v>
                </c:pt>
                <c:pt idx="88">
                  <c:v>28.7</c:v>
                </c:pt>
                <c:pt idx="89">
                  <c:v>30.5</c:v>
                </c:pt>
                <c:pt idx="90">
                  <c:v>28.7</c:v>
                </c:pt>
                <c:pt idx="91">
                  <c:v>29.9</c:v>
                </c:pt>
                <c:pt idx="92">
                  <c:v>29.6</c:v>
                </c:pt>
                <c:pt idx="93">
                  <c:v>29.2</c:v>
                </c:pt>
                <c:pt idx="94">
                  <c:v>28.5</c:v>
                </c:pt>
                <c:pt idx="95">
                  <c:v>28.5</c:v>
                </c:pt>
                <c:pt idx="96">
                  <c:v>30.5</c:v>
                </c:pt>
                <c:pt idx="97">
                  <c:v>31.7</c:v>
                </c:pt>
                <c:pt idx="98">
                  <c:v>29.6</c:v>
                </c:pt>
                <c:pt idx="99">
                  <c:v>29.1</c:v>
                </c:pt>
                <c:pt idx="100">
                  <c:v>27.6</c:v>
                </c:pt>
                <c:pt idx="101">
                  <c:v>28.2</c:v>
                </c:pt>
                <c:pt idx="102">
                  <c:v>27.3</c:v>
                </c:pt>
                <c:pt idx="103">
                  <c:v>24.1</c:v>
                </c:pt>
                <c:pt idx="104">
                  <c:v>24.6</c:v>
                </c:pt>
                <c:pt idx="105">
                  <c:v>26.9</c:v>
                </c:pt>
                <c:pt idx="106">
                  <c:v>26.8</c:v>
                </c:pt>
                <c:pt idx="107">
                  <c:v>26.4</c:v>
                </c:pt>
                <c:pt idx="108">
                  <c:v>24.6</c:v>
                </c:pt>
                <c:pt idx="109">
                  <c:v>28.5</c:v>
                </c:pt>
                <c:pt idx="110">
                  <c:v>26.9</c:v>
                </c:pt>
                <c:pt idx="111">
                  <c:v>25.7</c:v>
                </c:pt>
                <c:pt idx="112">
                  <c:v>26.2</c:v>
                </c:pt>
                <c:pt idx="113">
                  <c:v>27.8</c:v>
                </c:pt>
                <c:pt idx="114">
                  <c:v>30.6</c:v>
                </c:pt>
                <c:pt idx="115">
                  <c:v>28.5</c:v>
                </c:pt>
                <c:pt idx="116">
                  <c:v>27.1</c:v>
                </c:pt>
                <c:pt idx="117">
                  <c:v>25.7</c:v>
                </c:pt>
                <c:pt idx="118">
                  <c:v>29.6</c:v>
                </c:pt>
                <c:pt idx="119">
                  <c:v>27.3</c:v>
                </c:pt>
                <c:pt idx="120">
                  <c:v>26.4</c:v>
                </c:pt>
                <c:pt idx="121">
                  <c:v>26.6</c:v>
                </c:pt>
                <c:pt idx="122">
                  <c:v>34.5</c:v>
                </c:pt>
                <c:pt idx="123">
                  <c:v>28.5</c:v>
                </c:pt>
                <c:pt idx="124">
                  <c:v>28.9</c:v>
                </c:pt>
                <c:pt idx="125">
                  <c:v>27.6</c:v>
                </c:pt>
                <c:pt idx="126">
                  <c:v>22.2</c:v>
                </c:pt>
                <c:pt idx="127">
                  <c:v>20.8</c:v>
                </c:pt>
                <c:pt idx="128">
                  <c:v>24.8</c:v>
                </c:pt>
                <c:pt idx="129">
                  <c:v>22.2</c:v>
                </c:pt>
                <c:pt idx="130">
                  <c:v>27.5</c:v>
                </c:pt>
                <c:pt idx="131">
                  <c:v>20.100000000000001</c:v>
                </c:pt>
                <c:pt idx="132">
                  <c:v>24.3</c:v>
                </c:pt>
                <c:pt idx="133">
                  <c:v>29.6</c:v>
                </c:pt>
                <c:pt idx="134">
                  <c:v>19.399999999999999</c:v>
                </c:pt>
                <c:pt idx="135">
                  <c:v>17.899999999999999</c:v>
                </c:pt>
                <c:pt idx="136">
                  <c:v>19</c:v>
                </c:pt>
                <c:pt idx="137">
                  <c:v>26.1</c:v>
                </c:pt>
                <c:pt idx="138">
                  <c:v>32.6</c:v>
                </c:pt>
                <c:pt idx="139">
                  <c:v>21.5</c:v>
                </c:pt>
                <c:pt idx="140">
                  <c:v>16.399999999999999</c:v>
                </c:pt>
                <c:pt idx="141">
                  <c:v>20.8</c:v>
                </c:pt>
                <c:pt idx="142">
                  <c:v>31</c:v>
                </c:pt>
                <c:pt idx="143">
                  <c:v>28.2</c:v>
                </c:pt>
                <c:pt idx="144">
                  <c:v>29.2</c:v>
                </c:pt>
                <c:pt idx="145">
                  <c:v>30.3</c:v>
                </c:pt>
                <c:pt idx="146">
                  <c:v>35.1</c:v>
                </c:pt>
                <c:pt idx="147">
                  <c:v>31</c:v>
                </c:pt>
                <c:pt idx="148">
                  <c:v>28</c:v>
                </c:pt>
                <c:pt idx="149">
                  <c:v>27.1</c:v>
                </c:pt>
                <c:pt idx="150">
                  <c:v>26.1</c:v>
                </c:pt>
                <c:pt idx="151">
                  <c:v>27.3</c:v>
                </c:pt>
                <c:pt idx="152">
                  <c:v>28.9</c:v>
                </c:pt>
                <c:pt idx="153">
                  <c:v>29.8</c:v>
                </c:pt>
                <c:pt idx="154">
                  <c:v>23.8</c:v>
                </c:pt>
                <c:pt idx="155">
                  <c:v>26.6</c:v>
                </c:pt>
                <c:pt idx="156">
                  <c:v>29.4</c:v>
                </c:pt>
                <c:pt idx="157">
                  <c:v>28</c:v>
                </c:pt>
                <c:pt idx="158">
                  <c:v>27.1</c:v>
                </c:pt>
                <c:pt idx="159">
                  <c:v>25.2</c:v>
                </c:pt>
                <c:pt idx="160">
                  <c:v>18.5</c:v>
                </c:pt>
                <c:pt idx="161">
                  <c:v>23.9</c:v>
                </c:pt>
                <c:pt idx="162">
                  <c:v>25.2</c:v>
                </c:pt>
                <c:pt idx="163">
                  <c:v>26.9</c:v>
                </c:pt>
                <c:pt idx="164">
                  <c:v>29.4</c:v>
                </c:pt>
                <c:pt idx="165">
                  <c:v>27.5</c:v>
                </c:pt>
                <c:pt idx="166">
                  <c:v>33.799999999999997</c:v>
                </c:pt>
                <c:pt idx="167">
                  <c:v>33.6</c:v>
                </c:pt>
                <c:pt idx="168">
                  <c:v>31</c:v>
                </c:pt>
                <c:pt idx="169">
                  <c:v>31.2</c:v>
                </c:pt>
                <c:pt idx="170">
                  <c:v>29.1</c:v>
                </c:pt>
                <c:pt idx="171">
                  <c:v>27.5</c:v>
                </c:pt>
                <c:pt idx="172">
                  <c:v>28.4</c:v>
                </c:pt>
                <c:pt idx="173">
                  <c:v>26.9</c:v>
                </c:pt>
                <c:pt idx="174">
                  <c:v>27.1</c:v>
                </c:pt>
                <c:pt idx="175">
                  <c:v>27.3</c:v>
                </c:pt>
                <c:pt idx="176">
                  <c:v>25.2</c:v>
                </c:pt>
                <c:pt idx="177">
                  <c:v>26.6</c:v>
                </c:pt>
                <c:pt idx="178">
                  <c:v>25.5</c:v>
                </c:pt>
                <c:pt idx="179">
                  <c:v>29.9</c:v>
                </c:pt>
                <c:pt idx="180">
                  <c:v>30.3</c:v>
                </c:pt>
                <c:pt idx="181">
                  <c:v>27.6</c:v>
                </c:pt>
                <c:pt idx="182">
                  <c:v>30.1</c:v>
                </c:pt>
                <c:pt idx="183">
                  <c:v>25.5</c:v>
                </c:pt>
                <c:pt idx="184">
                  <c:v>24.5</c:v>
                </c:pt>
                <c:pt idx="185">
                  <c:v>22.4</c:v>
                </c:pt>
                <c:pt idx="186">
                  <c:v>26.9</c:v>
                </c:pt>
                <c:pt idx="187">
                  <c:v>28.5</c:v>
                </c:pt>
                <c:pt idx="188">
                  <c:v>26.9</c:v>
                </c:pt>
                <c:pt idx="189">
                  <c:v>21.6</c:v>
                </c:pt>
                <c:pt idx="190">
                  <c:v>28.5</c:v>
                </c:pt>
                <c:pt idx="191">
                  <c:v>29.2</c:v>
                </c:pt>
                <c:pt idx="192">
                  <c:v>28.5</c:v>
                </c:pt>
                <c:pt idx="193">
                  <c:v>29.1</c:v>
                </c:pt>
                <c:pt idx="194">
                  <c:v>31.2</c:v>
                </c:pt>
                <c:pt idx="195">
                  <c:v>32.1</c:v>
                </c:pt>
                <c:pt idx="196">
                  <c:v>24.5</c:v>
                </c:pt>
                <c:pt idx="197">
                  <c:v>27.8</c:v>
                </c:pt>
                <c:pt idx="198">
                  <c:v>30.5</c:v>
                </c:pt>
                <c:pt idx="199">
                  <c:v>29.9</c:v>
                </c:pt>
                <c:pt idx="200">
                  <c:v>27.5</c:v>
                </c:pt>
                <c:pt idx="201">
                  <c:v>27.3</c:v>
                </c:pt>
                <c:pt idx="202">
                  <c:v>23.2</c:v>
                </c:pt>
                <c:pt idx="203">
                  <c:v>21.5</c:v>
                </c:pt>
                <c:pt idx="204">
                  <c:v>25.4</c:v>
                </c:pt>
                <c:pt idx="205">
                  <c:v>22</c:v>
                </c:pt>
                <c:pt idx="206">
                  <c:v>21.3</c:v>
                </c:pt>
                <c:pt idx="207">
                  <c:v>27.8</c:v>
                </c:pt>
                <c:pt idx="208">
                  <c:v>27.1</c:v>
                </c:pt>
                <c:pt idx="209">
                  <c:v>28</c:v>
                </c:pt>
                <c:pt idx="210">
                  <c:v>27.5</c:v>
                </c:pt>
                <c:pt idx="211">
                  <c:v>30.3</c:v>
                </c:pt>
                <c:pt idx="212">
                  <c:v>30.5</c:v>
                </c:pt>
                <c:pt idx="213">
                  <c:v>28.4</c:v>
                </c:pt>
                <c:pt idx="214">
                  <c:v>26.1</c:v>
                </c:pt>
                <c:pt idx="215">
                  <c:v>25.7</c:v>
                </c:pt>
                <c:pt idx="216">
                  <c:v>28</c:v>
                </c:pt>
                <c:pt idx="217">
                  <c:v>24.3</c:v>
                </c:pt>
                <c:pt idx="218">
                  <c:v>24.1</c:v>
                </c:pt>
                <c:pt idx="219">
                  <c:v>37.700000000000003</c:v>
                </c:pt>
                <c:pt idx="220">
                  <c:v>29.1</c:v>
                </c:pt>
                <c:pt idx="221">
                  <c:v>32.200000000000003</c:v>
                </c:pt>
                <c:pt idx="222">
                  <c:v>37.200000000000003</c:v>
                </c:pt>
                <c:pt idx="223">
                  <c:v>25.9</c:v>
                </c:pt>
                <c:pt idx="224">
                  <c:v>22.9</c:v>
                </c:pt>
                <c:pt idx="225">
                  <c:v>13.5</c:v>
                </c:pt>
                <c:pt idx="226">
                  <c:v>15.3</c:v>
                </c:pt>
                <c:pt idx="227">
                  <c:v>15.3</c:v>
                </c:pt>
                <c:pt idx="228">
                  <c:v>16.899999999999999</c:v>
                </c:pt>
                <c:pt idx="229">
                  <c:v>17.399999999999999</c:v>
                </c:pt>
                <c:pt idx="230">
                  <c:v>18.8</c:v>
                </c:pt>
                <c:pt idx="231">
                  <c:v>17.600000000000001</c:v>
                </c:pt>
                <c:pt idx="232">
                  <c:v>19.5</c:v>
                </c:pt>
                <c:pt idx="233">
                  <c:v>19.2</c:v>
                </c:pt>
                <c:pt idx="234">
                  <c:v>21.3</c:v>
                </c:pt>
                <c:pt idx="235">
                  <c:v>21.1</c:v>
                </c:pt>
                <c:pt idx="236">
                  <c:v>17.600000000000001</c:v>
                </c:pt>
                <c:pt idx="237">
                  <c:v>19.2</c:v>
                </c:pt>
                <c:pt idx="238">
                  <c:v>20.9</c:v>
                </c:pt>
                <c:pt idx="239">
                  <c:v>20.8</c:v>
                </c:pt>
                <c:pt idx="240">
                  <c:v>22.4</c:v>
                </c:pt>
                <c:pt idx="241">
                  <c:v>20.8</c:v>
                </c:pt>
                <c:pt idx="242">
                  <c:v>25</c:v>
                </c:pt>
                <c:pt idx="243">
                  <c:v>24.8</c:v>
                </c:pt>
                <c:pt idx="244">
                  <c:v>20.8</c:v>
                </c:pt>
                <c:pt idx="245">
                  <c:v>25.9</c:v>
                </c:pt>
                <c:pt idx="246">
                  <c:v>19.2</c:v>
                </c:pt>
                <c:pt idx="247">
                  <c:v>18.100000000000001</c:v>
                </c:pt>
                <c:pt idx="248">
                  <c:v>21.1</c:v>
                </c:pt>
                <c:pt idx="249">
                  <c:v>20.8</c:v>
                </c:pt>
                <c:pt idx="250">
                  <c:v>19.899999999999999</c:v>
                </c:pt>
                <c:pt idx="251">
                  <c:v>20.100000000000001</c:v>
                </c:pt>
                <c:pt idx="252">
                  <c:v>21.5</c:v>
                </c:pt>
                <c:pt idx="253">
                  <c:v>19.899999999999999</c:v>
                </c:pt>
                <c:pt idx="254">
                  <c:v>18.5</c:v>
                </c:pt>
                <c:pt idx="255">
                  <c:v>21.1</c:v>
                </c:pt>
                <c:pt idx="256">
                  <c:v>20.399999999999999</c:v>
                </c:pt>
                <c:pt idx="257">
                  <c:v>17.8</c:v>
                </c:pt>
                <c:pt idx="258">
                  <c:v>20.8</c:v>
                </c:pt>
                <c:pt idx="259">
                  <c:v>25.5</c:v>
                </c:pt>
                <c:pt idx="260">
                  <c:v>21.6</c:v>
                </c:pt>
                <c:pt idx="261">
                  <c:v>24.1</c:v>
                </c:pt>
                <c:pt idx="262">
                  <c:v>25.7</c:v>
                </c:pt>
                <c:pt idx="263">
                  <c:v>21.8</c:v>
                </c:pt>
                <c:pt idx="264">
                  <c:v>20.9</c:v>
                </c:pt>
                <c:pt idx="265">
                  <c:v>20.8</c:v>
                </c:pt>
                <c:pt idx="266">
                  <c:v>21.5</c:v>
                </c:pt>
                <c:pt idx="267">
                  <c:v>19.399999999999999</c:v>
                </c:pt>
                <c:pt idx="268">
                  <c:v>23.6</c:v>
                </c:pt>
                <c:pt idx="269">
                  <c:v>24.6</c:v>
                </c:pt>
                <c:pt idx="270">
                  <c:v>24.6</c:v>
                </c:pt>
                <c:pt idx="271">
                  <c:v>23.9</c:v>
                </c:pt>
                <c:pt idx="272">
                  <c:v>21.3</c:v>
                </c:pt>
                <c:pt idx="273">
                  <c:v>23.8</c:v>
                </c:pt>
                <c:pt idx="274">
                  <c:v>22.2</c:v>
                </c:pt>
                <c:pt idx="275">
                  <c:v>20.9</c:v>
                </c:pt>
                <c:pt idx="276">
                  <c:v>29.9</c:v>
                </c:pt>
                <c:pt idx="277">
                  <c:v>30.6</c:v>
                </c:pt>
                <c:pt idx="278">
                  <c:v>23.4</c:v>
                </c:pt>
                <c:pt idx="279">
                  <c:v>28.5</c:v>
                </c:pt>
                <c:pt idx="280">
                  <c:v>32.799999999999997</c:v>
                </c:pt>
                <c:pt idx="281">
                  <c:v>27.5</c:v>
                </c:pt>
                <c:pt idx="282">
                  <c:v>26.6</c:v>
                </c:pt>
                <c:pt idx="283">
                  <c:v>29.2</c:v>
                </c:pt>
                <c:pt idx="284">
                  <c:v>24.8</c:v>
                </c:pt>
                <c:pt idx="285">
                  <c:v>13.2</c:v>
                </c:pt>
                <c:pt idx="286">
                  <c:v>17.2</c:v>
                </c:pt>
                <c:pt idx="287">
                  <c:v>17.8</c:v>
                </c:pt>
                <c:pt idx="288">
                  <c:v>20.100000000000001</c:v>
                </c:pt>
                <c:pt idx="289">
                  <c:v>28.7</c:v>
                </c:pt>
                <c:pt idx="290">
                  <c:v>30.6</c:v>
                </c:pt>
                <c:pt idx="291">
                  <c:v>35.4</c:v>
                </c:pt>
                <c:pt idx="292">
                  <c:v>21.5</c:v>
                </c:pt>
                <c:pt idx="293">
                  <c:v>25.9</c:v>
                </c:pt>
                <c:pt idx="294">
                  <c:v>30.5</c:v>
                </c:pt>
                <c:pt idx="295">
                  <c:v>38.1</c:v>
                </c:pt>
                <c:pt idx="296">
                  <c:v>35.6</c:v>
                </c:pt>
                <c:pt idx="297">
                  <c:v>38.9</c:v>
                </c:pt>
                <c:pt idx="298">
                  <c:v>34</c:v>
                </c:pt>
                <c:pt idx="299">
                  <c:v>35.200000000000003</c:v>
                </c:pt>
                <c:pt idx="300">
                  <c:v>35.799999999999997</c:v>
                </c:pt>
                <c:pt idx="301">
                  <c:v>36.299999999999997</c:v>
                </c:pt>
                <c:pt idx="302">
                  <c:v>31</c:v>
                </c:pt>
                <c:pt idx="303">
                  <c:v>31.3</c:v>
                </c:pt>
                <c:pt idx="304">
                  <c:v>31.2</c:v>
                </c:pt>
                <c:pt idx="305">
                  <c:v>28.4</c:v>
                </c:pt>
                <c:pt idx="306">
                  <c:v>29.9</c:v>
                </c:pt>
                <c:pt idx="307">
                  <c:v>32.9</c:v>
                </c:pt>
                <c:pt idx="308">
                  <c:v>31.5</c:v>
                </c:pt>
                <c:pt idx="309">
                  <c:v>31.9</c:v>
                </c:pt>
                <c:pt idx="310">
                  <c:v>26.9</c:v>
                </c:pt>
                <c:pt idx="311">
                  <c:v>31.2</c:v>
                </c:pt>
                <c:pt idx="312">
                  <c:v>25</c:v>
                </c:pt>
                <c:pt idx="313">
                  <c:v>17.2</c:v>
                </c:pt>
                <c:pt idx="314">
                  <c:v>20.9</c:v>
                </c:pt>
                <c:pt idx="315">
                  <c:v>17.600000000000001</c:v>
                </c:pt>
                <c:pt idx="316">
                  <c:v>15.5</c:v>
                </c:pt>
                <c:pt idx="317">
                  <c:v>25.9</c:v>
                </c:pt>
                <c:pt idx="318">
                  <c:v>20.399999999999999</c:v>
                </c:pt>
                <c:pt idx="319">
                  <c:v>19.5</c:v>
                </c:pt>
                <c:pt idx="320">
                  <c:v>17.600000000000001</c:v>
                </c:pt>
                <c:pt idx="321">
                  <c:v>22.9</c:v>
                </c:pt>
                <c:pt idx="322">
                  <c:v>20.2</c:v>
                </c:pt>
                <c:pt idx="323">
                  <c:v>22.5</c:v>
                </c:pt>
                <c:pt idx="324">
                  <c:v>21.5</c:v>
                </c:pt>
                <c:pt idx="325">
                  <c:v>17.899999999999999</c:v>
                </c:pt>
                <c:pt idx="326">
                  <c:v>22.7</c:v>
                </c:pt>
                <c:pt idx="327">
                  <c:v>26.4</c:v>
                </c:pt>
                <c:pt idx="328">
                  <c:v>27.6</c:v>
                </c:pt>
                <c:pt idx="329">
                  <c:v>17.600000000000001</c:v>
                </c:pt>
                <c:pt idx="330">
                  <c:v>15.5</c:v>
                </c:pt>
                <c:pt idx="331">
                  <c:v>16</c:v>
                </c:pt>
                <c:pt idx="332">
                  <c:v>19.2</c:v>
                </c:pt>
                <c:pt idx="333">
                  <c:v>25.4</c:v>
                </c:pt>
                <c:pt idx="334">
                  <c:v>30.5</c:v>
                </c:pt>
                <c:pt idx="335">
                  <c:v>23.8</c:v>
                </c:pt>
                <c:pt idx="336">
                  <c:v>22.9</c:v>
                </c:pt>
                <c:pt idx="337">
                  <c:v>22.9</c:v>
                </c:pt>
                <c:pt idx="338">
                  <c:v>21.8</c:v>
                </c:pt>
                <c:pt idx="339">
                  <c:v>21.8</c:v>
                </c:pt>
                <c:pt idx="340">
                  <c:v>23.9</c:v>
                </c:pt>
                <c:pt idx="341">
                  <c:v>22.4</c:v>
                </c:pt>
                <c:pt idx="342">
                  <c:v>26.4</c:v>
                </c:pt>
                <c:pt idx="343">
                  <c:v>25</c:v>
                </c:pt>
                <c:pt idx="344">
                  <c:v>25.7</c:v>
                </c:pt>
                <c:pt idx="345">
                  <c:v>24.6</c:v>
                </c:pt>
                <c:pt idx="346">
                  <c:v>24.1</c:v>
                </c:pt>
                <c:pt idx="347">
                  <c:v>24.3</c:v>
                </c:pt>
                <c:pt idx="348">
                  <c:v>25</c:v>
                </c:pt>
                <c:pt idx="349">
                  <c:v>25.4</c:v>
                </c:pt>
                <c:pt idx="350">
                  <c:v>24.6</c:v>
                </c:pt>
                <c:pt idx="351">
                  <c:v>23.6</c:v>
                </c:pt>
                <c:pt idx="352">
                  <c:v>23.4</c:v>
                </c:pt>
                <c:pt idx="353">
                  <c:v>25.7</c:v>
                </c:pt>
                <c:pt idx="354">
                  <c:v>22.9</c:v>
                </c:pt>
                <c:pt idx="355">
                  <c:v>23.4</c:v>
                </c:pt>
                <c:pt idx="356">
                  <c:v>26.6</c:v>
                </c:pt>
                <c:pt idx="357">
                  <c:v>33.6</c:v>
                </c:pt>
                <c:pt idx="358">
                  <c:v>31.7</c:v>
                </c:pt>
                <c:pt idx="359">
                  <c:v>30.1</c:v>
                </c:pt>
                <c:pt idx="360">
                  <c:v>29.9</c:v>
                </c:pt>
                <c:pt idx="361">
                  <c:v>33.1</c:v>
                </c:pt>
                <c:pt idx="362">
                  <c:v>28.5</c:v>
                </c:pt>
                <c:pt idx="363">
                  <c:v>28.5</c:v>
                </c:pt>
                <c:pt idx="364">
                  <c:v>21.5</c:v>
                </c:pt>
                <c:pt idx="365">
                  <c:v>20.399999999999999</c:v>
                </c:pt>
                <c:pt idx="366">
                  <c:v>20.8</c:v>
                </c:pt>
                <c:pt idx="367">
                  <c:v>20.399999999999999</c:v>
                </c:pt>
                <c:pt idx="368">
                  <c:v>21.6</c:v>
                </c:pt>
                <c:pt idx="369">
                  <c:v>22.2</c:v>
                </c:pt>
                <c:pt idx="370">
                  <c:v>22.7</c:v>
                </c:pt>
                <c:pt idx="371">
                  <c:v>23.8</c:v>
                </c:pt>
                <c:pt idx="372">
                  <c:v>21.5</c:v>
                </c:pt>
                <c:pt idx="373">
                  <c:v>23.4</c:v>
                </c:pt>
                <c:pt idx="374">
                  <c:v>26.4</c:v>
                </c:pt>
                <c:pt idx="375">
                  <c:v>26.1</c:v>
                </c:pt>
                <c:pt idx="376">
                  <c:v>24.1</c:v>
                </c:pt>
                <c:pt idx="377">
                  <c:v>23.4</c:v>
                </c:pt>
                <c:pt idx="378">
                  <c:v>23.4</c:v>
                </c:pt>
                <c:pt idx="379">
                  <c:v>24.5</c:v>
                </c:pt>
                <c:pt idx="380">
                  <c:v>24.3</c:v>
                </c:pt>
                <c:pt idx="381">
                  <c:v>25.9</c:v>
                </c:pt>
                <c:pt idx="382">
                  <c:v>31.3</c:v>
                </c:pt>
                <c:pt idx="383">
                  <c:v>25.5</c:v>
                </c:pt>
                <c:pt idx="384">
                  <c:v>25.9</c:v>
                </c:pt>
                <c:pt idx="385">
                  <c:v>23.6</c:v>
                </c:pt>
                <c:pt idx="386">
                  <c:v>22.5</c:v>
                </c:pt>
                <c:pt idx="387">
                  <c:v>24.8</c:v>
                </c:pt>
                <c:pt idx="388">
                  <c:v>25.7</c:v>
                </c:pt>
                <c:pt idx="389">
                  <c:v>28</c:v>
                </c:pt>
                <c:pt idx="390">
                  <c:v>32.799999999999997</c:v>
                </c:pt>
                <c:pt idx="391">
                  <c:v>30.8</c:v>
                </c:pt>
                <c:pt idx="392">
                  <c:v>29.4</c:v>
                </c:pt>
                <c:pt idx="393">
                  <c:v>30.3</c:v>
                </c:pt>
                <c:pt idx="394">
                  <c:v>31</c:v>
                </c:pt>
                <c:pt idx="395">
                  <c:v>29.8</c:v>
                </c:pt>
                <c:pt idx="396">
                  <c:v>30.6</c:v>
                </c:pt>
                <c:pt idx="397">
                  <c:v>31.5</c:v>
                </c:pt>
                <c:pt idx="398">
                  <c:v>31.7</c:v>
                </c:pt>
                <c:pt idx="399">
                  <c:v>32.200000000000003</c:v>
                </c:pt>
                <c:pt idx="400">
                  <c:v>28.5</c:v>
                </c:pt>
                <c:pt idx="401">
                  <c:v>29.1</c:v>
                </c:pt>
                <c:pt idx="402">
                  <c:v>28.9</c:v>
                </c:pt>
                <c:pt idx="403">
                  <c:v>29.8</c:v>
                </c:pt>
                <c:pt idx="404">
                  <c:v>31.3</c:v>
                </c:pt>
                <c:pt idx="405">
                  <c:v>31.2</c:v>
                </c:pt>
                <c:pt idx="406">
                  <c:v>30.8</c:v>
                </c:pt>
                <c:pt idx="407">
                  <c:v>28.9</c:v>
                </c:pt>
                <c:pt idx="408">
                  <c:v>27.5</c:v>
                </c:pt>
                <c:pt idx="409">
                  <c:v>28</c:v>
                </c:pt>
                <c:pt idx="410">
                  <c:v>26.9</c:v>
                </c:pt>
                <c:pt idx="411">
                  <c:v>27.1</c:v>
                </c:pt>
                <c:pt idx="412">
                  <c:v>27.8</c:v>
                </c:pt>
                <c:pt idx="413">
                  <c:v>27.8</c:v>
                </c:pt>
                <c:pt idx="414">
                  <c:v>27.6</c:v>
                </c:pt>
                <c:pt idx="415">
                  <c:v>27.3</c:v>
                </c:pt>
                <c:pt idx="416">
                  <c:v>25.9</c:v>
                </c:pt>
                <c:pt idx="417">
                  <c:v>25.4</c:v>
                </c:pt>
                <c:pt idx="418">
                  <c:v>24.3</c:v>
                </c:pt>
                <c:pt idx="419">
                  <c:v>24.5</c:v>
                </c:pt>
                <c:pt idx="420">
                  <c:v>24.3</c:v>
                </c:pt>
                <c:pt idx="421">
                  <c:v>24.5</c:v>
                </c:pt>
                <c:pt idx="422">
                  <c:v>24.5</c:v>
                </c:pt>
                <c:pt idx="423">
                  <c:v>25</c:v>
                </c:pt>
                <c:pt idx="424">
                  <c:v>25.9</c:v>
                </c:pt>
                <c:pt idx="425">
                  <c:v>25.7</c:v>
                </c:pt>
                <c:pt idx="426">
                  <c:v>26.2</c:v>
                </c:pt>
                <c:pt idx="427">
                  <c:v>25.9</c:v>
                </c:pt>
                <c:pt idx="428">
                  <c:v>26.2</c:v>
                </c:pt>
                <c:pt idx="429">
                  <c:v>26.2</c:v>
                </c:pt>
                <c:pt idx="430">
                  <c:v>26.4</c:v>
                </c:pt>
                <c:pt idx="431">
                  <c:v>25.7</c:v>
                </c:pt>
                <c:pt idx="432">
                  <c:v>26.2</c:v>
                </c:pt>
                <c:pt idx="433">
                  <c:v>24.8</c:v>
                </c:pt>
                <c:pt idx="434">
                  <c:v>25</c:v>
                </c:pt>
                <c:pt idx="435">
                  <c:v>26.1</c:v>
                </c:pt>
                <c:pt idx="436">
                  <c:v>26.9</c:v>
                </c:pt>
                <c:pt idx="437">
                  <c:v>28</c:v>
                </c:pt>
                <c:pt idx="438">
                  <c:v>26.6</c:v>
                </c:pt>
                <c:pt idx="439">
                  <c:v>27.8</c:v>
                </c:pt>
                <c:pt idx="440">
                  <c:v>27.1</c:v>
                </c:pt>
                <c:pt idx="441">
                  <c:v>25.9</c:v>
                </c:pt>
                <c:pt idx="442">
                  <c:v>25</c:v>
                </c:pt>
                <c:pt idx="443">
                  <c:v>25.9</c:v>
                </c:pt>
                <c:pt idx="444">
                  <c:v>25.7</c:v>
                </c:pt>
                <c:pt idx="445">
                  <c:v>26.1</c:v>
                </c:pt>
                <c:pt idx="446">
                  <c:v>25</c:v>
                </c:pt>
                <c:pt idx="447">
                  <c:v>25.9</c:v>
                </c:pt>
                <c:pt idx="448">
                  <c:v>26.1</c:v>
                </c:pt>
                <c:pt idx="449">
                  <c:v>26.1</c:v>
                </c:pt>
                <c:pt idx="450">
                  <c:v>27.1</c:v>
                </c:pt>
                <c:pt idx="451">
                  <c:v>27.3</c:v>
                </c:pt>
                <c:pt idx="452">
                  <c:v>26.9</c:v>
                </c:pt>
                <c:pt idx="453">
                  <c:v>28.2</c:v>
                </c:pt>
                <c:pt idx="454">
                  <c:v>27.3</c:v>
                </c:pt>
                <c:pt idx="455">
                  <c:v>27.8</c:v>
                </c:pt>
                <c:pt idx="456">
                  <c:v>26.9</c:v>
                </c:pt>
                <c:pt idx="457">
                  <c:v>27.1</c:v>
                </c:pt>
                <c:pt idx="458">
                  <c:v>26.2</c:v>
                </c:pt>
                <c:pt idx="459">
                  <c:v>26.9</c:v>
                </c:pt>
                <c:pt idx="460">
                  <c:v>26.2</c:v>
                </c:pt>
                <c:pt idx="461">
                  <c:v>25.9</c:v>
                </c:pt>
                <c:pt idx="462">
                  <c:v>25.9</c:v>
                </c:pt>
                <c:pt idx="463">
                  <c:v>26.1</c:v>
                </c:pt>
                <c:pt idx="464">
                  <c:v>25.9</c:v>
                </c:pt>
                <c:pt idx="465">
                  <c:v>26.2</c:v>
                </c:pt>
                <c:pt idx="466">
                  <c:v>25.5</c:v>
                </c:pt>
                <c:pt idx="467">
                  <c:v>24.8</c:v>
                </c:pt>
                <c:pt idx="468">
                  <c:v>26.6</c:v>
                </c:pt>
                <c:pt idx="469">
                  <c:v>25.2</c:v>
                </c:pt>
                <c:pt idx="470">
                  <c:v>23.4</c:v>
                </c:pt>
                <c:pt idx="471">
                  <c:v>23.6</c:v>
                </c:pt>
                <c:pt idx="472">
                  <c:v>24.3</c:v>
                </c:pt>
                <c:pt idx="473">
                  <c:v>25.9</c:v>
                </c:pt>
                <c:pt idx="474">
                  <c:v>24.3</c:v>
                </c:pt>
                <c:pt idx="475">
                  <c:v>23.8</c:v>
                </c:pt>
                <c:pt idx="476">
                  <c:v>24.1</c:v>
                </c:pt>
                <c:pt idx="477">
                  <c:v>23.9</c:v>
                </c:pt>
                <c:pt idx="478">
                  <c:v>24.5</c:v>
                </c:pt>
                <c:pt idx="479">
                  <c:v>25</c:v>
                </c:pt>
                <c:pt idx="480">
                  <c:v>24.3</c:v>
                </c:pt>
                <c:pt idx="481">
                  <c:v>25.2</c:v>
                </c:pt>
                <c:pt idx="482">
                  <c:v>25</c:v>
                </c:pt>
                <c:pt idx="483">
                  <c:v>24.5</c:v>
                </c:pt>
                <c:pt idx="484">
                  <c:v>25.4</c:v>
                </c:pt>
                <c:pt idx="485">
                  <c:v>24.8</c:v>
                </c:pt>
                <c:pt idx="486">
                  <c:v>25.2</c:v>
                </c:pt>
                <c:pt idx="487">
                  <c:v>24.6</c:v>
                </c:pt>
                <c:pt idx="488">
                  <c:v>24.8</c:v>
                </c:pt>
                <c:pt idx="489">
                  <c:v>25.2</c:v>
                </c:pt>
                <c:pt idx="490">
                  <c:v>25.5</c:v>
                </c:pt>
                <c:pt idx="491">
                  <c:v>24.8</c:v>
                </c:pt>
                <c:pt idx="492">
                  <c:v>24.5</c:v>
                </c:pt>
                <c:pt idx="493">
                  <c:v>24.1</c:v>
                </c:pt>
                <c:pt idx="494">
                  <c:v>24.8</c:v>
                </c:pt>
                <c:pt idx="495">
                  <c:v>24.8</c:v>
                </c:pt>
                <c:pt idx="496">
                  <c:v>24.5</c:v>
                </c:pt>
                <c:pt idx="497">
                  <c:v>25</c:v>
                </c:pt>
                <c:pt idx="498">
                  <c:v>25.4</c:v>
                </c:pt>
                <c:pt idx="499">
                  <c:v>25.4</c:v>
                </c:pt>
                <c:pt idx="500">
                  <c:v>23.9</c:v>
                </c:pt>
                <c:pt idx="501">
                  <c:v>25.2</c:v>
                </c:pt>
                <c:pt idx="502">
                  <c:v>23.8</c:v>
                </c:pt>
                <c:pt idx="503">
                  <c:v>23.9</c:v>
                </c:pt>
                <c:pt idx="504">
                  <c:v>25.7</c:v>
                </c:pt>
                <c:pt idx="505">
                  <c:v>26.4</c:v>
                </c:pt>
                <c:pt idx="506">
                  <c:v>25.5</c:v>
                </c:pt>
                <c:pt idx="507">
                  <c:v>27.1</c:v>
                </c:pt>
                <c:pt idx="508">
                  <c:v>26.2</c:v>
                </c:pt>
                <c:pt idx="509">
                  <c:v>25.4</c:v>
                </c:pt>
                <c:pt idx="510">
                  <c:v>25.9</c:v>
                </c:pt>
                <c:pt idx="511">
                  <c:v>26.4</c:v>
                </c:pt>
                <c:pt idx="512">
                  <c:v>25</c:v>
                </c:pt>
                <c:pt idx="513">
                  <c:v>24.6</c:v>
                </c:pt>
                <c:pt idx="514">
                  <c:v>24.8</c:v>
                </c:pt>
                <c:pt idx="515">
                  <c:v>25</c:v>
                </c:pt>
                <c:pt idx="516">
                  <c:v>24.8</c:v>
                </c:pt>
                <c:pt idx="517">
                  <c:v>23.9</c:v>
                </c:pt>
                <c:pt idx="518">
                  <c:v>24.1</c:v>
                </c:pt>
                <c:pt idx="519">
                  <c:v>23.4</c:v>
                </c:pt>
                <c:pt idx="520">
                  <c:v>24.3</c:v>
                </c:pt>
                <c:pt idx="521">
                  <c:v>25.4</c:v>
                </c:pt>
                <c:pt idx="522">
                  <c:v>24.5</c:v>
                </c:pt>
                <c:pt idx="523">
                  <c:v>23.8</c:v>
                </c:pt>
                <c:pt idx="524">
                  <c:v>23.6</c:v>
                </c:pt>
                <c:pt idx="525">
                  <c:v>23.4</c:v>
                </c:pt>
                <c:pt idx="526">
                  <c:v>23.6</c:v>
                </c:pt>
                <c:pt idx="527">
                  <c:v>24.1</c:v>
                </c:pt>
                <c:pt idx="528">
                  <c:v>23.8</c:v>
                </c:pt>
                <c:pt idx="529">
                  <c:v>24.8</c:v>
                </c:pt>
                <c:pt idx="530">
                  <c:v>23.9</c:v>
                </c:pt>
                <c:pt idx="531">
                  <c:v>23.4</c:v>
                </c:pt>
                <c:pt idx="532">
                  <c:v>24.6</c:v>
                </c:pt>
                <c:pt idx="533">
                  <c:v>25.5</c:v>
                </c:pt>
                <c:pt idx="534">
                  <c:v>26.2</c:v>
                </c:pt>
                <c:pt idx="535">
                  <c:v>25.4</c:v>
                </c:pt>
                <c:pt idx="536">
                  <c:v>25.4</c:v>
                </c:pt>
                <c:pt idx="537">
                  <c:v>25.7</c:v>
                </c:pt>
                <c:pt idx="538">
                  <c:v>26.2</c:v>
                </c:pt>
                <c:pt idx="539">
                  <c:v>27.1</c:v>
                </c:pt>
                <c:pt idx="540">
                  <c:v>26.8</c:v>
                </c:pt>
                <c:pt idx="541">
                  <c:v>26.4</c:v>
                </c:pt>
                <c:pt idx="542">
                  <c:v>27.6</c:v>
                </c:pt>
                <c:pt idx="543">
                  <c:v>26.6</c:v>
                </c:pt>
                <c:pt idx="544">
                  <c:v>27.5</c:v>
                </c:pt>
                <c:pt idx="545">
                  <c:v>28.9</c:v>
                </c:pt>
                <c:pt idx="546">
                  <c:v>26.4</c:v>
                </c:pt>
                <c:pt idx="547">
                  <c:v>26.6</c:v>
                </c:pt>
                <c:pt idx="548">
                  <c:v>26.8</c:v>
                </c:pt>
                <c:pt idx="549">
                  <c:v>25.9</c:v>
                </c:pt>
                <c:pt idx="550">
                  <c:v>26.4</c:v>
                </c:pt>
                <c:pt idx="551">
                  <c:v>26.2</c:v>
                </c:pt>
                <c:pt idx="552">
                  <c:v>28.2</c:v>
                </c:pt>
                <c:pt idx="553">
                  <c:v>28.2</c:v>
                </c:pt>
                <c:pt idx="554">
                  <c:v>27.6</c:v>
                </c:pt>
                <c:pt idx="555">
                  <c:v>29.1</c:v>
                </c:pt>
                <c:pt idx="556">
                  <c:v>27.5</c:v>
                </c:pt>
                <c:pt idx="557">
                  <c:v>27.8</c:v>
                </c:pt>
                <c:pt idx="558">
                  <c:v>27.3</c:v>
                </c:pt>
                <c:pt idx="559">
                  <c:v>26.8</c:v>
                </c:pt>
                <c:pt idx="560">
                  <c:v>27.3</c:v>
                </c:pt>
                <c:pt idx="561">
                  <c:v>28.2</c:v>
                </c:pt>
                <c:pt idx="562">
                  <c:v>27.8</c:v>
                </c:pt>
                <c:pt idx="563">
                  <c:v>28.5</c:v>
                </c:pt>
                <c:pt idx="564">
                  <c:v>26.9</c:v>
                </c:pt>
                <c:pt idx="565">
                  <c:v>26.8</c:v>
                </c:pt>
                <c:pt idx="566">
                  <c:v>26.8</c:v>
                </c:pt>
                <c:pt idx="567">
                  <c:v>26.4</c:v>
                </c:pt>
                <c:pt idx="568">
                  <c:v>25.7</c:v>
                </c:pt>
                <c:pt idx="569">
                  <c:v>25.4</c:v>
                </c:pt>
                <c:pt idx="570">
                  <c:v>26.1</c:v>
                </c:pt>
                <c:pt idx="571">
                  <c:v>26.9</c:v>
                </c:pt>
                <c:pt idx="572">
                  <c:v>25.9</c:v>
                </c:pt>
                <c:pt idx="573">
                  <c:v>26.1</c:v>
                </c:pt>
                <c:pt idx="574">
                  <c:v>26.6</c:v>
                </c:pt>
                <c:pt idx="575">
                  <c:v>26.1</c:v>
                </c:pt>
                <c:pt idx="576">
                  <c:v>26.4</c:v>
                </c:pt>
                <c:pt idx="577">
                  <c:v>26.1</c:v>
                </c:pt>
                <c:pt idx="578">
                  <c:v>26.2</c:v>
                </c:pt>
                <c:pt idx="579">
                  <c:v>25.5</c:v>
                </c:pt>
                <c:pt idx="580">
                  <c:v>26.4</c:v>
                </c:pt>
                <c:pt idx="581">
                  <c:v>26.8</c:v>
                </c:pt>
                <c:pt idx="582">
                  <c:v>26.6</c:v>
                </c:pt>
                <c:pt idx="583">
                  <c:v>26.9</c:v>
                </c:pt>
                <c:pt idx="584">
                  <c:v>26.4</c:v>
                </c:pt>
                <c:pt idx="585">
                  <c:v>32.6</c:v>
                </c:pt>
                <c:pt idx="586">
                  <c:v>29.1</c:v>
                </c:pt>
                <c:pt idx="587">
                  <c:v>27.5</c:v>
                </c:pt>
                <c:pt idx="588">
                  <c:v>27.3</c:v>
                </c:pt>
                <c:pt idx="589">
                  <c:v>26.9</c:v>
                </c:pt>
                <c:pt idx="590">
                  <c:v>27.8</c:v>
                </c:pt>
                <c:pt idx="591">
                  <c:v>26.9</c:v>
                </c:pt>
                <c:pt idx="592">
                  <c:v>28.7</c:v>
                </c:pt>
                <c:pt idx="593">
                  <c:v>27.6</c:v>
                </c:pt>
                <c:pt idx="594">
                  <c:v>27.1</c:v>
                </c:pt>
                <c:pt idx="595">
                  <c:v>28.9</c:v>
                </c:pt>
                <c:pt idx="596">
                  <c:v>28.9</c:v>
                </c:pt>
                <c:pt idx="597">
                  <c:v>29.2</c:v>
                </c:pt>
                <c:pt idx="598">
                  <c:v>29.9</c:v>
                </c:pt>
                <c:pt idx="599">
                  <c:v>29.8</c:v>
                </c:pt>
                <c:pt idx="600">
                  <c:v>28.2</c:v>
                </c:pt>
                <c:pt idx="601">
                  <c:v>24.6</c:v>
                </c:pt>
                <c:pt idx="602">
                  <c:v>27.8</c:v>
                </c:pt>
                <c:pt idx="603">
                  <c:v>26.4</c:v>
                </c:pt>
                <c:pt idx="604">
                  <c:v>26.4</c:v>
                </c:pt>
                <c:pt idx="605">
                  <c:v>27.3</c:v>
                </c:pt>
                <c:pt idx="606">
                  <c:v>27.5</c:v>
                </c:pt>
                <c:pt idx="607">
                  <c:v>28.2</c:v>
                </c:pt>
                <c:pt idx="608">
                  <c:v>26.1</c:v>
                </c:pt>
                <c:pt idx="609">
                  <c:v>22.2</c:v>
                </c:pt>
                <c:pt idx="610">
                  <c:v>23.4</c:v>
                </c:pt>
                <c:pt idx="611">
                  <c:v>24.5</c:v>
                </c:pt>
                <c:pt idx="612">
                  <c:v>25</c:v>
                </c:pt>
                <c:pt idx="613">
                  <c:v>24.5</c:v>
                </c:pt>
                <c:pt idx="614">
                  <c:v>24.3</c:v>
                </c:pt>
                <c:pt idx="615">
                  <c:v>24.3</c:v>
                </c:pt>
                <c:pt idx="616">
                  <c:v>26.9</c:v>
                </c:pt>
                <c:pt idx="617">
                  <c:v>28</c:v>
                </c:pt>
                <c:pt idx="618">
                  <c:v>25.4</c:v>
                </c:pt>
                <c:pt idx="619">
                  <c:v>26.8</c:v>
                </c:pt>
                <c:pt idx="620">
                  <c:v>30.3</c:v>
                </c:pt>
                <c:pt idx="621">
                  <c:v>24.3</c:v>
                </c:pt>
                <c:pt idx="622">
                  <c:v>25.9</c:v>
                </c:pt>
                <c:pt idx="623">
                  <c:v>28.5</c:v>
                </c:pt>
                <c:pt idx="624">
                  <c:v>37.700000000000003</c:v>
                </c:pt>
                <c:pt idx="625">
                  <c:v>34.5</c:v>
                </c:pt>
                <c:pt idx="626">
                  <c:v>34.200000000000003</c:v>
                </c:pt>
                <c:pt idx="627">
                  <c:v>34.200000000000003</c:v>
                </c:pt>
                <c:pt idx="628">
                  <c:v>30.1</c:v>
                </c:pt>
                <c:pt idx="629">
                  <c:v>23.8</c:v>
                </c:pt>
                <c:pt idx="630">
                  <c:v>21.5</c:v>
                </c:pt>
                <c:pt idx="631">
                  <c:v>22.4</c:v>
                </c:pt>
                <c:pt idx="632">
                  <c:v>27.5</c:v>
                </c:pt>
                <c:pt idx="633">
                  <c:v>21.5</c:v>
                </c:pt>
                <c:pt idx="634">
                  <c:v>24.1</c:v>
                </c:pt>
                <c:pt idx="635">
                  <c:v>25.9</c:v>
                </c:pt>
                <c:pt idx="636">
                  <c:v>29.8</c:v>
                </c:pt>
                <c:pt idx="637">
                  <c:v>38.9</c:v>
                </c:pt>
                <c:pt idx="638">
                  <c:v>36.299999999999997</c:v>
                </c:pt>
                <c:pt idx="639">
                  <c:v>32.4</c:v>
                </c:pt>
                <c:pt idx="640">
                  <c:v>31.9</c:v>
                </c:pt>
                <c:pt idx="641">
                  <c:v>30.1</c:v>
                </c:pt>
                <c:pt idx="642">
                  <c:v>28.5</c:v>
                </c:pt>
                <c:pt idx="643">
                  <c:v>29.9</c:v>
                </c:pt>
                <c:pt idx="644">
                  <c:v>30.3</c:v>
                </c:pt>
                <c:pt idx="645">
                  <c:v>31</c:v>
                </c:pt>
                <c:pt idx="646">
                  <c:v>26.6</c:v>
                </c:pt>
                <c:pt idx="647">
                  <c:v>28.9</c:v>
                </c:pt>
                <c:pt idx="648">
                  <c:v>26.1</c:v>
                </c:pt>
                <c:pt idx="649">
                  <c:v>26.1</c:v>
                </c:pt>
                <c:pt idx="650">
                  <c:v>27.3</c:v>
                </c:pt>
                <c:pt idx="651">
                  <c:v>26.9</c:v>
                </c:pt>
                <c:pt idx="652">
                  <c:v>26.6</c:v>
                </c:pt>
                <c:pt idx="653">
                  <c:v>27.3</c:v>
                </c:pt>
                <c:pt idx="654">
                  <c:v>26.9</c:v>
                </c:pt>
                <c:pt idx="655">
                  <c:v>28.5</c:v>
                </c:pt>
                <c:pt idx="656">
                  <c:v>27.1</c:v>
                </c:pt>
                <c:pt idx="657">
                  <c:v>28.2</c:v>
                </c:pt>
                <c:pt idx="658">
                  <c:v>26.2</c:v>
                </c:pt>
                <c:pt idx="659">
                  <c:v>26.2</c:v>
                </c:pt>
                <c:pt idx="660">
                  <c:v>26.4</c:v>
                </c:pt>
                <c:pt idx="661">
                  <c:v>26.9</c:v>
                </c:pt>
                <c:pt idx="662">
                  <c:v>28.2</c:v>
                </c:pt>
                <c:pt idx="663">
                  <c:v>28.9</c:v>
                </c:pt>
                <c:pt idx="664">
                  <c:v>28.7</c:v>
                </c:pt>
                <c:pt idx="665">
                  <c:v>28.5</c:v>
                </c:pt>
                <c:pt idx="666">
                  <c:v>30.8</c:v>
                </c:pt>
                <c:pt idx="667">
                  <c:v>29.2</c:v>
                </c:pt>
                <c:pt idx="668">
                  <c:v>28.9</c:v>
                </c:pt>
                <c:pt idx="669">
                  <c:v>29.9</c:v>
                </c:pt>
                <c:pt idx="670">
                  <c:v>30.1</c:v>
                </c:pt>
                <c:pt idx="671">
                  <c:v>31.2</c:v>
                </c:pt>
                <c:pt idx="672">
                  <c:v>31.3</c:v>
                </c:pt>
                <c:pt idx="673">
                  <c:v>31.7</c:v>
                </c:pt>
                <c:pt idx="674">
                  <c:v>32.799999999999997</c:v>
                </c:pt>
                <c:pt idx="675">
                  <c:v>31.5</c:v>
                </c:pt>
                <c:pt idx="676">
                  <c:v>38.6</c:v>
                </c:pt>
                <c:pt idx="677">
                  <c:v>35.6</c:v>
                </c:pt>
                <c:pt idx="678">
                  <c:v>36.5</c:v>
                </c:pt>
                <c:pt idx="679">
                  <c:v>30.1</c:v>
                </c:pt>
                <c:pt idx="680">
                  <c:v>25.7</c:v>
                </c:pt>
                <c:pt idx="681">
                  <c:v>25.4</c:v>
                </c:pt>
                <c:pt idx="682">
                  <c:v>25</c:v>
                </c:pt>
                <c:pt idx="683">
                  <c:v>24.8</c:v>
                </c:pt>
                <c:pt idx="684">
                  <c:v>24.3</c:v>
                </c:pt>
                <c:pt idx="685">
                  <c:v>24.8</c:v>
                </c:pt>
                <c:pt idx="686">
                  <c:v>24.8</c:v>
                </c:pt>
                <c:pt idx="687">
                  <c:v>24.8</c:v>
                </c:pt>
                <c:pt idx="688">
                  <c:v>23.9</c:v>
                </c:pt>
                <c:pt idx="689">
                  <c:v>24.6</c:v>
                </c:pt>
                <c:pt idx="690">
                  <c:v>24.3</c:v>
                </c:pt>
                <c:pt idx="691">
                  <c:v>30.5</c:v>
                </c:pt>
                <c:pt idx="692">
                  <c:v>31.3</c:v>
                </c:pt>
                <c:pt idx="693">
                  <c:v>31</c:v>
                </c:pt>
                <c:pt idx="694">
                  <c:v>29.6</c:v>
                </c:pt>
                <c:pt idx="695">
                  <c:v>28.4</c:v>
                </c:pt>
                <c:pt idx="696">
                  <c:v>28.9</c:v>
                </c:pt>
                <c:pt idx="697">
                  <c:v>27.1</c:v>
                </c:pt>
                <c:pt idx="698">
                  <c:v>23.8</c:v>
                </c:pt>
                <c:pt idx="699">
                  <c:v>26.4</c:v>
                </c:pt>
                <c:pt idx="700">
                  <c:v>24.1</c:v>
                </c:pt>
                <c:pt idx="701">
                  <c:v>25.5</c:v>
                </c:pt>
                <c:pt idx="702">
                  <c:v>24.1</c:v>
                </c:pt>
                <c:pt idx="703">
                  <c:v>25.5</c:v>
                </c:pt>
                <c:pt idx="704">
                  <c:v>26.6</c:v>
                </c:pt>
                <c:pt idx="705">
                  <c:v>27.5</c:v>
                </c:pt>
                <c:pt idx="706">
                  <c:v>25.5</c:v>
                </c:pt>
                <c:pt idx="707">
                  <c:v>25.7</c:v>
                </c:pt>
                <c:pt idx="708">
                  <c:v>25</c:v>
                </c:pt>
                <c:pt idx="709">
                  <c:v>27.3</c:v>
                </c:pt>
                <c:pt idx="710">
                  <c:v>26.1</c:v>
                </c:pt>
                <c:pt idx="711">
                  <c:v>25.9</c:v>
                </c:pt>
                <c:pt idx="712">
                  <c:v>27.1</c:v>
                </c:pt>
                <c:pt idx="713">
                  <c:v>26.9</c:v>
                </c:pt>
                <c:pt idx="714">
                  <c:v>27.6</c:v>
                </c:pt>
                <c:pt idx="715">
                  <c:v>28</c:v>
                </c:pt>
                <c:pt idx="716">
                  <c:v>29.6</c:v>
                </c:pt>
                <c:pt idx="717">
                  <c:v>29.1</c:v>
                </c:pt>
                <c:pt idx="718">
                  <c:v>29.2</c:v>
                </c:pt>
                <c:pt idx="719">
                  <c:v>29.1</c:v>
                </c:pt>
                <c:pt idx="720">
                  <c:v>28.9</c:v>
                </c:pt>
                <c:pt idx="721">
                  <c:v>28.2</c:v>
                </c:pt>
                <c:pt idx="722">
                  <c:v>27.6</c:v>
                </c:pt>
                <c:pt idx="723">
                  <c:v>29.2</c:v>
                </c:pt>
                <c:pt idx="724">
                  <c:v>29.2</c:v>
                </c:pt>
                <c:pt idx="725">
                  <c:v>28.9</c:v>
                </c:pt>
                <c:pt idx="726">
                  <c:v>29.2</c:v>
                </c:pt>
                <c:pt idx="727">
                  <c:v>29.1</c:v>
                </c:pt>
                <c:pt idx="728">
                  <c:v>28.5</c:v>
                </c:pt>
                <c:pt idx="729">
                  <c:v>28.4</c:v>
                </c:pt>
                <c:pt idx="730">
                  <c:v>28</c:v>
                </c:pt>
                <c:pt idx="731">
                  <c:v>28.4</c:v>
                </c:pt>
                <c:pt idx="732">
                  <c:v>27.3</c:v>
                </c:pt>
                <c:pt idx="733">
                  <c:v>26.9</c:v>
                </c:pt>
                <c:pt idx="734">
                  <c:v>27.5</c:v>
                </c:pt>
                <c:pt idx="735">
                  <c:v>27.6</c:v>
                </c:pt>
                <c:pt idx="736">
                  <c:v>27.6</c:v>
                </c:pt>
                <c:pt idx="737">
                  <c:v>26.8</c:v>
                </c:pt>
                <c:pt idx="738">
                  <c:v>26.9</c:v>
                </c:pt>
                <c:pt idx="739">
                  <c:v>27.3</c:v>
                </c:pt>
                <c:pt idx="740">
                  <c:v>27.5</c:v>
                </c:pt>
                <c:pt idx="741">
                  <c:v>27.1</c:v>
                </c:pt>
                <c:pt idx="742">
                  <c:v>27.5</c:v>
                </c:pt>
                <c:pt idx="743">
                  <c:v>28.5</c:v>
                </c:pt>
                <c:pt idx="744">
                  <c:v>29.1</c:v>
                </c:pt>
                <c:pt idx="745">
                  <c:v>28.5</c:v>
                </c:pt>
                <c:pt idx="746">
                  <c:v>29.1</c:v>
                </c:pt>
                <c:pt idx="747">
                  <c:v>28.2</c:v>
                </c:pt>
                <c:pt idx="748">
                  <c:v>28.9</c:v>
                </c:pt>
                <c:pt idx="749">
                  <c:v>28.5</c:v>
                </c:pt>
                <c:pt idx="750">
                  <c:v>28.4</c:v>
                </c:pt>
                <c:pt idx="751">
                  <c:v>27.8</c:v>
                </c:pt>
                <c:pt idx="752">
                  <c:v>28.2</c:v>
                </c:pt>
                <c:pt idx="753">
                  <c:v>28.2</c:v>
                </c:pt>
                <c:pt idx="754">
                  <c:v>29.2</c:v>
                </c:pt>
                <c:pt idx="755">
                  <c:v>30.6</c:v>
                </c:pt>
                <c:pt idx="756">
                  <c:v>32.1</c:v>
                </c:pt>
                <c:pt idx="757">
                  <c:v>33.799999999999997</c:v>
                </c:pt>
                <c:pt idx="758">
                  <c:v>32.6</c:v>
                </c:pt>
                <c:pt idx="759">
                  <c:v>33.5</c:v>
                </c:pt>
                <c:pt idx="760">
                  <c:v>35.6</c:v>
                </c:pt>
                <c:pt idx="761">
                  <c:v>32.4</c:v>
                </c:pt>
                <c:pt idx="762">
                  <c:v>32.9</c:v>
                </c:pt>
                <c:pt idx="763">
                  <c:v>31.5</c:v>
                </c:pt>
                <c:pt idx="764">
                  <c:v>29.1</c:v>
                </c:pt>
                <c:pt idx="765">
                  <c:v>29.2</c:v>
                </c:pt>
                <c:pt idx="766">
                  <c:v>27.6</c:v>
                </c:pt>
                <c:pt idx="767">
                  <c:v>25.2</c:v>
                </c:pt>
                <c:pt idx="768">
                  <c:v>25.7</c:v>
                </c:pt>
                <c:pt idx="769">
                  <c:v>25.9</c:v>
                </c:pt>
                <c:pt idx="770">
                  <c:v>25</c:v>
                </c:pt>
                <c:pt idx="771">
                  <c:v>25.5</c:v>
                </c:pt>
                <c:pt idx="772">
                  <c:v>25.4</c:v>
                </c:pt>
                <c:pt idx="773">
                  <c:v>25.7</c:v>
                </c:pt>
                <c:pt idx="774">
                  <c:v>26.9</c:v>
                </c:pt>
                <c:pt idx="775">
                  <c:v>26.4</c:v>
                </c:pt>
                <c:pt idx="776">
                  <c:v>28.5</c:v>
                </c:pt>
                <c:pt idx="777">
                  <c:v>27.3</c:v>
                </c:pt>
                <c:pt idx="778">
                  <c:v>25.9</c:v>
                </c:pt>
                <c:pt idx="779">
                  <c:v>26.6</c:v>
                </c:pt>
                <c:pt idx="780">
                  <c:v>26.2</c:v>
                </c:pt>
                <c:pt idx="781">
                  <c:v>27.1</c:v>
                </c:pt>
                <c:pt idx="782">
                  <c:v>26.8</c:v>
                </c:pt>
                <c:pt idx="783">
                  <c:v>26.9</c:v>
                </c:pt>
                <c:pt idx="784">
                  <c:v>28</c:v>
                </c:pt>
                <c:pt idx="785">
                  <c:v>27.3</c:v>
                </c:pt>
                <c:pt idx="786">
                  <c:v>26.9</c:v>
                </c:pt>
                <c:pt idx="787">
                  <c:v>25</c:v>
                </c:pt>
                <c:pt idx="788">
                  <c:v>26.9</c:v>
                </c:pt>
                <c:pt idx="789">
                  <c:v>28.4</c:v>
                </c:pt>
                <c:pt idx="790">
                  <c:v>30.8</c:v>
                </c:pt>
                <c:pt idx="791">
                  <c:v>32.200000000000003</c:v>
                </c:pt>
                <c:pt idx="792">
                  <c:v>31.9</c:v>
                </c:pt>
                <c:pt idx="793">
                  <c:v>29.9</c:v>
                </c:pt>
                <c:pt idx="794">
                  <c:v>30.5</c:v>
                </c:pt>
                <c:pt idx="795">
                  <c:v>28.9</c:v>
                </c:pt>
                <c:pt idx="796">
                  <c:v>29.8</c:v>
                </c:pt>
                <c:pt idx="797">
                  <c:v>31.7</c:v>
                </c:pt>
                <c:pt idx="798">
                  <c:v>31.5</c:v>
                </c:pt>
                <c:pt idx="799">
                  <c:v>30.6</c:v>
                </c:pt>
                <c:pt idx="800">
                  <c:v>31.2</c:v>
                </c:pt>
                <c:pt idx="801">
                  <c:v>28.9</c:v>
                </c:pt>
                <c:pt idx="802">
                  <c:v>28</c:v>
                </c:pt>
                <c:pt idx="803">
                  <c:v>27.6</c:v>
                </c:pt>
                <c:pt idx="804">
                  <c:v>26.6</c:v>
                </c:pt>
                <c:pt idx="805">
                  <c:v>28.9</c:v>
                </c:pt>
                <c:pt idx="806">
                  <c:v>25.4</c:v>
                </c:pt>
                <c:pt idx="807">
                  <c:v>23.2</c:v>
                </c:pt>
                <c:pt idx="808">
                  <c:v>25.5</c:v>
                </c:pt>
                <c:pt idx="809">
                  <c:v>25.2</c:v>
                </c:pt>
                <c:pt idx="810">
                  <c:v>25</c:v>
                </c:pt>
                <c:pt idx="811">
                  <c:v>25</c:v>
                </c:pt>
                <c:pt idx="812">
                  <c:v>22.4</c:v>
                </c:pt>
                <c:pt idx="813">
                  <c:v>22</c:v>
                </c:pt>
                <c:pt idx="814">
                  <c:v>20.399999999999999</c:v>
                </c:pt>
                <c:pt idx="815">
                  <c:v>21.5</c:v>
                </c:pt>
                <c:pt idx="816">
                  <c:v>20.2</c:v>
                </c:pt>
                <c:pt idx="817">
                  <c:v>20.399999999999999</c:v>
                </c:pt>
                <c:pt idx="818">
                  <c:v>22.5</c:v>
                </c:pt>
                <c:pt idx="819">
                  <c:v>20.2</c:v>
                </c:pt>
                <c:pt idx="820">
                  <c:v>26.1</c:v>
                </c:pt>
                <c:pt idx="821">
                  <c:v>27.1</c:v>
                </c:pt>
                <c:pt idx="822">
                  <c:v>28</c:v>
                </c:pt>
                <c:pt idx="823">
                  <c:v>29.1</c:v>
                </c:pt>
                <c:pt idx="824">
                  <c:v>27.8</c:v>
                </c:pt>
                <c:pt idx="825">
                  <c:v>28.7</c:v>
                </c:pt>
                <c:pt idx="826">
                  <c:v>28.2</c:v>
                </c:pt>
                <c:pt idx="827">
                  <c:v>33.799999999999997</c:v>
                </c:pt>
                <c:pt idx="828">
                  <c:v>28.4</c:v>
                </c:pt>
                <c:pt idx="829">
                  <c:v>31.2</c:v>
                </c:pt>
                <c:pt idx="830">
                  <c:v>29.8</c:v>
                </c:pt>
                <c:pt idx="831">
                  <c:v>32.4</c:v>
                </c:pt>
                <c:pt idx="832">
                  <c:v>34.299999999999997</c:v>
                </c:pt>
                <c:pt idx="833">
                  <c:v>28.2</c:v>
                </c:pt>
                <c:pt idx="834">
                  <c:v>30.3</c:v>
                </c:pt>
                <c:pt idx="835">
                  <c:v>27.3</c:v>
                </c:pt>
                <c:pt idx="836">
                  <c:v>27.6</c:v>
                </c:pt>
                <c:pt idx="837">
                  <c:v>28.9</c:v>
                </c:pt>
                <c:pt idx="838">
                  <c:v>27.5</c:v>
                </c:pt>
                <c:pt idx="839">
                  <c:v>27.8</c:v>
                </c:pt>
                <c:pt idx="840">
                  <c:v>22.9</c:v>
                </c:pt>
                <c:pt idx="841">
                  <c:v>18.8</c:v>
                </c:pt>
                <c:pt idx="842">
                  <c:v>23.1</c:v>
                </c:pt>
                <c:pt idx="843">
                  <c:v>24.3</c:v>
                </c:pt>
                <c:pt idx="844">
                  <c:v>23.2</c:v>
                </c:pt>
                <c:pt idx="845">
                  <c:v>22.7</c:v>
                </c:pt>
                <c:pt idx="846">
                  <c:v>21.3</c:v>
                </c:pt>
                <c:pt idx="847">
                  <c:v>21.3</c:v>
                </c:pt>
                <c:pt idx="848">
                  <c:v>17.899999999999999</c:v>
                </c:pt>
                <c:pt idx="849">
                  <c:v>20.399999999999999</c:v>
                </c:pt>
                <c:pt idx="850">
                  <c:v>24.1</c:v>
                </c:pt>
                <c:pt idx="851">
                  <c:v>18.3</c:v>
                </c:pt>
                <c:pt idx="852">
                  <c:v>24.5</c:v>
                </c:pt>
                <c:pt idx="853">
                  <c:v>24.5</c:v>
                </c:pt>
                <c:pt idx="854">
                  <c:v>24.3</c:v>
                </c:pt>
                <c:pt idx="855">
                  <c:v>25.5</c:v>
                </c:pt>
                <c:pt idx="856">
                  <c:v>17.2</c:v>
                </c:pt>
                <c:pt idx="857">
                  <c:v>24.6</c:v>
                </c:pt>
                <c:pt idx="858">
                  <c:v>17.8</c:v>
                </c:pt>
                <c:pt idx="859">
                  <c:v>24.6</c:v>
                </c:pt>
                <c:pt idx="860">
                  <c:v>28.4</c:v>
                </c:pt>
                <c:pt idx="861">
                  <c:v>25.9</c:v>
                </c:pt>
                <c:pt idx="862">
                  <c:v>26.6</c:v>
                </c:pt>
                <c:pt idx="863">
                  <c:v>29.8</c:v>
                </c:pt>
                <c:pt idx="864">
                  <c:v>25.2</c:v>
                </c:pt>
                <c:pt idx="865">
                  <c:v>24.1</c:v>
                </c:pt>
                <c:pt idx="866">
                  <c:v>24.8</c:v>
                </c:pt>
                <c:pt idx="867">
                  <c:v>26.2</c:v>
                </c:pt>
                <c:pt idx="868">
                  <c:v>25.4</c:v>
                </c:pt>
                <c:pt idx="869">
                  <c:v>20.100000000000001</c:v>
                </c:pt>
                <c:pt idx="870">
                  <c:v>18.5</c:v>
                </c:pt>
                <c:pt idx="871">
                  <c:v>19.7</c:v>
                </c:pt>
                <c:pt idx="872">
                  <c:v>23.1</c:v>
                </c:pt>
                <c:pt idx="873">
                  <c:v>25.7</c:v>
                </c:pt>
                <c:pt idx="874">
                  <c:v>27.6</c:v>
                </c:pt>
                <c:pt idx="875">
                  <c:v>22.7</c:v>
                </c:pt>
                <c:pt idx="876">
                  <c:v>20.6</c:v>
                </c:pt>
                <c:pt idx="877">
                  <c:v>20.6</c:v>
                </c:pt>
                <c:pt idx="878">
                  <c:v>20.2</c:v>
                </c:pt>
                <c:pt idx="879">
                  <c:v>22.9</c:v>
                </c:pt>
                <c:pt idx="880">
                  <c:v>21.6</c:v>
                </c:pt>
                <c:pt idx="881">
                  <c:v>23.1</c:v>
                </c:pt>
                <c:pt idx="882">
                  <c:v>22</c:v>
                </c:pt>
                <c:pt idx="883">
                  <c:v>22.4</c:v>
                </c:pt>
                <c:pt idx="884">
                  <c:v>22.2</c:v>
                </c:pt>
                <c:pt idx="885">
                  <c:v>21.3</c:v>
                </c:pt>
                <c:pt idx="886">
                  <c:v>22.2</c:v>
                </c:pt>
                <c:pt idx="887">
                  <c:v>21.1</c:v>
                </c:pt>
                <c:pt idx="888">
                  <c:v>22.9</c:v>
                </c:pt>
                <c:pt idx="889">
                  <c:v>20.9</c:v>
                </c:pt>
                <c:pt idx="890">
                  <c:v>22.5</c:v>
                </c:pt>
                <c:pt idx="891">
                  <c:v>24.8</c:v>
                </c:pt>
                <c:pt idx="892">
                  <c:v>24.6</c:v>
                </c:pt>
                <c:pt idx="893">
                  <c:v>24.1</c:v>
                </c:pt>
                <c:pt idx="894">
                  <c:v>22.5</c:v>
                </c:pt>
                <c:pt idx="895">
                  <c:v>22.7</c:v>
                </c:pt>
                <c:pt idx="896">
                  <c:v>23.9</c:v>
                </c:pt>
                <c:pt idx="897">
                  <c:v>25.2</c:v>
                </c:pt>
                <c:pt idx="898">
                  <c:v>25.4</c:v>
                </c:pt>
                <c:pt idx="899">
                  <c:v>25</c:v>
                </c:pt>
                <c:pt idx="900">
                  <c:v>24.5</c:v>
                </c:pt>
                <c:pt idx="901">
                  <c:v>24.1</c:v>
                </c:pt>
                <c:pt idx="902">
                  <c:v>21.1</c:v>
                </c:pt>
                <c:pt idx="903">
                  <c:v>23.1</c:v>
                </c:pt>
                <c:pt idx="904">
                  <c:v>25.2</c:v>
                </c:pt>
                <c:pt idx="905">
                  <c:v>24.1</c:v>
                </c:pt>
                <c:pt idx="906">
                  <c:v>26.2</c:v>
                </c:pt>
                <c:pt idx="907">
                  <c:v>23.2</c:v>
                </c:pt>
                <c:pt idx="908">
                  <c:v>23.9</c:v>
                </c:pt>
                <c:pt idx="909">
                  <c:v>18.5</c:v>
                </c:pt>
                <c:pt idx="910">
                  <c:v>20.100000000000001</c:v>
                </c:pt>
                <c:pt idx="911">
                  <c:v>21.1</c:v>
                </c:pt>
                <c:pt idx="912">
                  <c:v>22.9</c:v>
                </c:pt>
                <c:pt idx="913">
                  <c:v>23.4</c:v>
                </c:pt>
                <c:pt idx="914">
                  <c:v>22.7</c:v>
                </c:pt>
                <c:pt idx="915">
                  <c:v>21.5</c:v>
                </c:pt>
                <c:pt idx="916">
                  <c:v>22</c:v>
                </c:pt>
                <c:pt idx="917">
                  <c:v>23.4</c:v>
                </c:pt>
                <c:pt idx="918">
                  <c:v>20.8</c:v>
                </c:pt>
                <c:pt idx="919">
                  <c:v>23.2</c:v>
                </c:pt>
                <c:pt idx="920">
                  <c:v>22</c:v>
                </c:pt>
                <c:pt idx="921">
                  <c:v>24.6</c:v>
                </c:pt>
                <c:pt idx="922">
                  <c:v>22.4</c:v>
                </c:pt>
                <c:pt idx="923">
                  <c:v>21.5</c:v>
                </c:pt>
                <c:pt idx="924">
                  <c:v>20.8</c:v>
                </c:pt>
                <c:pt idx="925">
                  <c:v>20.399999999999999</c:v>
                </c:pt>
                <c:pt idx="926">
                  <c:v>20.6</c:v>
                </c:pt>
                <c:pt idx="927">
                  <c:v>21.3</c:v>
                </c:pt>
                <c:pt idx="928">
                  <c:v>21.6</c:v>
                </c:pt>
                <c:pt idx="929">
                  <c:v>21.1</c:v>
                </c:pt>
                <c:pt idx="930">
                  <c:v>19.899999999999999</c:v>
                </c:pt>
                <c:pt idx="931">
                  <c:v>25</c:v>
                </c:pt>
                <c:pt idx="932">
                  <c:v>23.4</c:v>
                </c:pt>
                <c:pt idx="933">
                  <c:v>23.8</c:v>
                </c:pt>
                <c:pt idx="934">
                  <c:v>20.9</c:v>
                </c:pt>
                <c:pt idx="935">
                  <c:v>23.2</c:v>
                </c:pt>
                <c:pt idx="936">
                  <c:v>19.899999999999999</c:v>
                </c:pt>
                <c:pt idx="937">
                  <c:v>21.5</c:v>
                </c:pt>
                <c:pt idx="938">
                  <c:v>21.5</c:v>
                </c:pt>
                <c:pt idx="939">
                  <c:v>21.3</c:v>
                </c:pt>
                <c:pt idx="940">
                  <c:v>20.2</c:v>
                </c:pt>
                <c:pt idx="941">
                  <c:v>19.899999999999999</c:v>
                </c:pt>
                <c:pt idx="942">
                  <c:v>19.5</c:v>
                </c:pt>
                <c:pt idx="943">
                  <c:v>22.4</c:v>
                </c:pt>
                <c:pt idx="944">
                  <c:v>23.4</c:v>
                </c:pt>
                <c:pt idx="945">
                  <c:v>22.9</c:v>
                </c:pt>
                <c:pt idx="946">
                  <c:v>23.9</c:v>
                </c:pt>
                <c:pt idx="947">
                  <c:v>20.9</c:v>
                </c:pt>
                <c:pt idx="948">
                  <c:v>23.9</c:v>
                </c:pt>
                <c:pt idx="949">
                  <c:v>25.2</c:v>
                </c:pt>
                <c:pt idx="950">
                  <c:v>21.5</c:v>
                </c:pt>
                <c:pt idx="951">
                  <c:v>22.9</c:v>
                </c:pt>
                <c:pt idx="952">
                  <c:v>23.8</c:v>
                </c:pt>
                <c:pt idx="953">
                  <c:v>22.9</c:v>
                </c:pt>
                <c:pt idx="954">
                  <c:v>21.6</c:v>
                </c:pt>
                <c:pt idx="955">
                  <c:v>23.8</c:v>
                </c:pt>
                <c:pt idx="956">
                  <c:v>23.2</c:v>
                </c:pt>
                <c:pt idx="957">
                  <c:v>20.6</c:v>
                </c:pt>
                <c:pt idx="958">
                  <c:v>20.8</c:v>
                </c:pt>
                <c:pt idx="959">
                  <c:v>19.899999999999999</c:v>
                </c:pt>
                <c:pt idx="960">
                  <c:v>19.2</c:v>
                </c:pt>
                <c:pt idx="961">
                  <c:v>23.4</c:v>
                </c:pt>
                <c:pt idx="962">
                  <c:v>21.8</c:v>
                </c:pt>
                <c:pt idx="963">
                  <c:v>23.1</c:v>
                </c:pt>
                <c:pt idx="964">
                  <c:v>20.6</c:v>
                </c:pt>
                <c:pt idx="965">
                  <c:v>21.1</c:v>
                </c:pt>
                <c:pt idx="966">
                  <c:v>24.8</c:v>
                </c:pt>
                <c:pt idx="967">
                  <c:v>23.2</c:v>
                </c:pt>
                <c:pt idx="968">
                  <c:v>24.8</c:v>
                </c:pt>
                <c:pt idx="969">
                  <c:v>25.5</c:v>
                </c:pt>
                <c:pt idx="970">
                  <c:v>24.8</c:v>
                </c:pt>
                <c:pt idx="971">
                  <c:v>27.8</c:v>
                </c:pt>
                <c:pt idx="972">
                  <c:v>26.6</c:v>
                </c:pt>
                <c:pt idx="973">
                  <c:v>19.5</c:v>
                </c:pt>
                <c:pt idx="974">
                  <c:v>19.7</c:v>
                </c:pt>
                <c:pt idx="975">
                  <c:v>20.8</c:v>
                </c:pt>
                <c:pt idx="976">
                  <c:v>20.100000000000001</c:v>
                </c:pt>
                <c:pt idx="977">
                  <c:v>23.8</c:v>
                </c:pt>
                <c:pt idx="978">
                  <c:v>22.7</c:v>
                </c:pt>
                <c:pt idx="979">
                  <c:v>22.7</c:v>
                </c:pt>
                <c:pt idx="980">
                  <c:v>22.4</c:v>
                </c:pt>
                <c:pt idx="981">
                  <c:v>23.1</c:v>
                </c:pt>
                <c:pt idx="982">
                  <c:v>21.3</c:v>
                </c:pt>
                <c:pt idx="983">
                  <c:v>20.399999999999999</c:v>
                </c:pt>
                <c:pt idx="984">
                  <c:v>21.3</c:v>
                </c:pt>
                <c:pt idx="985">
                  <c:v>23.2</c:v>
                </c:pt>
                <c:pt idx="986">
                  <c:v>11.6</c:v>
                </c:pt>
                <c:pt idx="987">
                  <c:v>28.5</c:v>
                </c:pt>
                <c:pt idx="988">
                  <c:v>25</c:v>
                </c:pt>
                <c:pt idx="989">
                  <c:v>22.4</c:v>
                </c:pt>
                <c:pt idx="990">
                  <c:v>6.5</c:v>
                </c:pt>
                <c:pt idx="991">
                  <c:v>6.5</c:v>
                </c:pt>
                <c:pt idx="992">
                  <c:v>6.3</c:v>
                </c:pt>
              </c:numCache>
            </c:numRef>
          </c:val>
          <c:smooth val="0"/>
        </c:ser>
        <c:dLbls>
          <c:showLegendKey val="0"/>
          <c:showVal val="0"/>
          <c:showCatName val="0"/>
          <c:showSerName val="0"/>
          <c:showPercent val="0"/>
          <c:showBubbleSize val="0"/>
        </c:dLbls>
        <c:marker val="1"/>
        <c:smooth val="0"/>
        <c:axId val="43634688"/>
        <c:axId val="43636608"/>
      </c:lineChart>
      <c:catAx>
        <c:axId val="43634688"/>
        <c:scaling>
          <c:orientation val="minMax"/>
        </c:scaling>
        <c:delete val="0"/>
        <c:axPos val="b"/>
        <c:title>
          <c:tx>
            <c:rich>
              <a:bodyPr/>
              <a:lstStyle/>
              <a:p>
                <a:pPr>
                  <a:defRPr lang="en-US"/>
                </a:pPr>
                <a:r>
                  <a:rPr lang="en-IN"/>
                  <a:t>TIME</a:t>
                </a:r>
              </a:p>
            </c:rich>
          </c:tx>
          <c:layout/>
          <c:overlay val="0"/>
        </c:title>
        <c:numFmt formatCode="[$-14009]hh:mm:ss;@" sourceLinked="0"/>
        <c:majorTickMark val="out"/>
        <c:minorTickMark val="none"/>
        <c:tickLblPos val="nextTo"/>
        <c:txPr>
          <a:bodyPr/>
          <a:lstStyle/>
          <a:p>
            <a:pPr>
              <a:defRPr lang="en-US"/>
            </a:pPr>
            <a:endParaRPr lang="en-US"/>
          </a:p>
        </c:txPr>
        <c:crossAx val="43636608"/>
        <c:crosses val="autoZero"/>
        <c:auto val="1"/>
        <c:lblAlgn val="ctr"/>
        <c:lblOffset val="100"/>
        <c:noMultiLvlLbl val="0"/>
      </c:catAx>
      <c:valAx>
        <c:axId val="43636608"/>
        <c:scaling>
          <c:orientation val="minMax"/>
        </c:scaling>
        <c:delete val="0"/>
        <c:axPos val="l"/>
        <c:majorGridlines/>
        <c:title>
          <c:tx>
            <c:rich>
              <a:bodyPr rot="-5400000" vert="horz"/>
              <a:lstStyle/>
              <a:p>
                <a:pPr>
                  <a:defRPr lang="en-US"/>
                </a:pPr>
                <a:r>
                  <a:rPr lang="en-IN"/>
                  <a:t>METHANE</a:t>
                </a:r>
                <a:r>
                  <a:rPr lang="en-IN" baseline="0"/>
                  <a:t> IN LEL (100 LEL=5.4%)</a:t>
                </a:r>
                <a:endParaRPr lang="en-IN"/>
              </a:p>
            </c:rich>
          </c:tx>
          <c:layout/>
          <c:overlay val="0"/>
        </c:title>
        <c:numFmt formatCode="General" sourceLinked="1"/>
        <c:majorTickMark val="out"/>
        <c:minorTickMark val="none"/>
        <c:tickLblPos val="nextTo"/>
        <c:txPr>
          <a:bodyPr/>
          <a:lstStyle/>
          <a:p>
            <a:pPr>
              <a:defRPr lang="en-US"/>
            </a:pPr>
            <a:endParaRPr lang="en-US"/>
          </a:p>
        </c:txPr>
        <c:crossAx val="43634688"/>
        <c:crosses val="autoZero"/>
        <c:crossBetween val="between"/>
      </c:valAx>
    </c:plotArea>
    <c:legend>
      <c:legendPos val="t"/>
      <c:layout>
        <c:manualLayout>
          <c:xMode val="edge"/>
          <c:yMode val="edge"/>
          <c:x val="1.0082297208865623E-2"/>
          <c:y val="0.1309862091025295"/>
          <c:w val="0.94926705057390204"/>
          <c:h val="9.2973949170483003E-2"/>
        </c:manualLayout>
      </c:layout>
      <c:overlay val="0"/>
      <c:txPr>
        <a:bodyPr/>
        <a:lstStyle/>
        <a:p>
          <a:pPr>
            <a:defRPr lang="en-US"/>
          </a:pPr>
          <a:endParaRPr lang="en-US"/>
        </a:p>
      </c:txPr>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drawing1.xml><?xml version="1.0" encoding="utf-8"?>
<c:userShapes xmlns:c="http://schemas.openxmlformats.org/drawingml/2006/chart">
  <cdr:relSizeAnchor xmlns:cdr="http://schemas.openxmlformats.org/drawingml/2006/chartDrawing">
    <cdr:from>
      <cdr:x>0.1122</cdr:x>
      <cdr:y>0.13187</cdr:y>
    </cdr:from>
    <cdr:to>
      <cdr:x>0.37754</cdr:x>
      <cdr:y>0.18824</cdr:y>
    </cdr:to>
    <cdr:sp macro="" textlink="">
      <cdr:nvSpPr>
        <cdr:cNvPr id="2" name="Rectangle 1"/>
        <cdr:cNvSpPr/>
      </cdr:nvSpPr>
      <cdr:spPr>
        <a:xfrm xmlns:a="http://schemas.openxmlformats.org/drawingml/2006/main">
          <a:off x="946448" y="864096"/>
          <a:ext cx="2238217" cy="3693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r>
            <a:rPr lang="en-US" sz="1400" dirty="0">
              <a:solidFill>
                <a:schemeClr val="accent1"/>
              </a:solidFill>
            </a:rPr>
            <a:t>AFC SPROCKET RETURN CONCENTRATION</a:t>
          </a:r>
        </a:p>
      </cdr:txBody>
    </cdr:sp>
  </cdr:relSizeAnchor>
  <cdr:relSizeAnchor xmlns:cdr="http://schemas.openxmlformats.org/drawingml/2006/chartDrawing">
    <cdr:from>
      <cdr:x>0.69269</cdr:x>
      <cdr:y>0.15385</cdr:y>
    </cdr:from>
    <cdr:to>
      <cdr:x>0.99656</cdr:x>
      <cdr:y>0.20879</cdr:y>
    </cdr:to>
    <cdr:sp macro="" textlink="">
      <cdr:nvSpPr>
        <cdr:cNvPr id="3" name="Rectangle 2"/>
        <cdr:cNvSpPr/>
      </cdr:nvSpPr>
      <cdr:spPr>
        <a:xfrm xmlns:a="http://schemas.openxmlformats.org/drawingml/2006/main">
          <a:off x="5842992" y="1008112"/>
          <a:ext cx="2563250" cy="3600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r>
            <a:rPr lang="en-US" sz="1400" dirty="0">
              <a:solidFill>
                <a:schemeClr val="accent2"/>
              </a:solidFill>
            </a:rPr>
            <a:t>100 METRES OUTBYE CONCENTRATION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75AA15-64E7-4626-8530-34A6CC1E9549}" type="datetimeFigureOut">
              <a:rPr lang="en-IN" smtClean="0"/>
              <a:t>10-03-2017</a:t>
            </a:fld>
            <a:endParaRPr lang="en-IN"/>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76373C2-87E3-4B4A-80B4-923150B4CE99}" type="slidenum">
              <a:rPr lang="en-IN" smtClean="0"/>
              <a:t>‹#›</a:t>
            </a:fld>
            <a:endParaRPr lang="en-IN"/>
          </a:p>
        </p:txBody>
      </p:sp>
    </p:spTree>
    <p:extLst>
      <p:ext uri="{BB962C8B-B14F-4D97-AF65-F5344CB8AC3E}">
        <p14:creationId xmlns:p14="http://schemas.microsoft.com/office/powerpoint/2010/main" val="1356312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EAD11D9-917D-40C3-9EBF-FF11138E744B}" type="datetimeFigureOut">
              <a:rPr lang="en-US" smtClean="0"/>
              <a:t>3/10/2017</a:t>
            </a:fld>
            <a:endParaRPr lang="en-I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64D0518-C0C3-492C-AAC7-2E6172C2B48F}" type="slidenum">
              <a:rPr lang="en-IN" smtClean="0"/>
              <a:t>‹#›</a:t>
            </a:fld>
            <a:endParaRPr lang="en-IN"/>
          </a:p>
        </p:txBody>
      </p:sp>
    </p:spTree>
    <p:extLst>
      <p:ext uri="{BB962C8B-B14F-4D97-AF65-F5344CB8AC3E}">
        <p14:creationId xmlns:p14="http://schemas.microsoft.com/office/powerpoint/2010/main" val="47287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AF4B175-6995-42F2-82D4-02FC8531B156}" type="slidenum">
              <a:rPr lang="en-US">
                <a:solidFill>
                  <a:srgbClr val="000000"/>
                </a:solidFill>
              </a:rPr>
              <a:pPr/>
              <a:t>2</a:t>
            </a:fld>
            <a:endParaRPr lang="en-US">
              <a:solidFill>
                <a:srgbClr val="000000"/>
              </a:solidFill>
            </a:endParaRPr>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t>Kakatiya longwall project</a:t>
            </a:r>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31102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5B55873-E8F1-402F-B7E4-FE04F25468D8}" type="slidenum">
              <a:rPr lang="en-US">
                <a:solidFill>
                  <a:srgbClr val="000000"/>
                </a:solidFill>
              </a:rPr>
              <a:pPr/>
              <a:t>4</a:t>
            </a:fld>
            <a:endParaRPr lang="en-US">
              <a:solidFill>
                <a:srgbClr val="000000"/>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x-none"/>
          </a:p>
        </p:txBody>
      </p:sp>
    </p:spTree>
    <p:extLst>
      <p:ext uri="{BB962C8B-B14F-4D97-AF65-F5344CB8AC3E}">
        <p14:creationId xmlns:p14="http://schemas.microsoft.com/office/powerpoint/2010/main" val="426870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FC6D2A9-5B46-4E83-B3B6-A3F9DC4C64E3}" type="datetimeFigureOut">
              <a:rPr lang="en-US" smtClean="0"/>
              <a:t>3/10/2017</a:t>
            </a:fld>
            <a:endParaRPr lang="en-IN"/>
          </a:p>
        </p:txBody>
      </p:sp>
      <p:sp>
        <p:nvSpPr>
          <p:cNvPr id="5" name="Footer Placeholder 4"/>
          <p:cNvSpPr>
            <a:spLocks noGrp="1"/>
          </p:cNvSpPr>
          <p:nvPr>
            <p:ph type="ftr" sz="quarter" idx="11"/>
          </p:nvPr>
        </p:nvSpPr>
        <p:spPr>
          <a:xfrm>
            <a:off x="3623733" y="6117336"/>
            <a:ext cx="3609438" cy="365125"/>
          </a:xfrm>
        </p:spPr>
        <p:txBody>
          <a:bodyPr/>
          <a:lstStyle/>
          <a:p>
            <a:endParaRPr lang="en-IN"/>
          </a:p>
        </p:txBody>
      </p:sp>
      <p:sp>
        <p:nvSpPr>
          <p:cNvPr id="6" name="Slide Number Placeholder 5"/>
          <p:cNvSpPr>
            <a:spLocks noGrp="1"/>
          </p:cNvSpPr>
          <p:nvPr>
            <p:ph type="sldNum" sz="quarter" idx="12"/>
          </p:nvPr>
        </p:nvSpPr>
        <p:spPr>
          <a:xfrm>
            <a:off x="8275320" y="6117336"/>
            <a:ext cx="411480" cy="365125"/>
          </a:xfrm>
        </p:spPr>
        <p:txBody>
          <a:bodyPr/>
          <a:lstStyle/>
          <a:p>
            <a:fld id="{3F610606-6A12-4872-B145-F91F3390751B}" type="slidenum">
              <a:rPr lang="en-IN" smtClean="0"/>
              <a:t>‹#›</a:t>
            </a:fld>
            <a:endParaRPr lang="en-IN"/>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36261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6D2A9-5B46-4E83-B3B6-A3F9DC4C64E3}" type="datetimeFigureOut">
              <a:rPr lang="en-US" smtClean="0"/>
              <a:t>3/10/2017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268372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6D2A9-5B46-4E83-B3B6-A3F9DC4C64E3}" type="datetimeFigureOut">
              <a:rPr lang="en-US" smtClean="0"/>
              <a:t>3/10/2017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397801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6D2A9-5B46-4E83-B3B6-A3F9DC4C64E3}" type="datetimeFigureOut">
              <a:rPr lang="en-US" smtClean="0"/>
              <a:t>3/10/2017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98683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6D2A9-5B46-4E83-B3B6-A3F9DC4C64E3}" type="datetimeFigureOut">
              <a:rPr lang="en-US" smtClean="0"/>
              <a:t>3/10/2017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1214693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6D2A9-5B46-4E83-B3B6-A3F9DC4C64E3}" type="datetimeFigureOut">
              <a:rPr lang="en-US" smtClean="0"/>
              <a:t>3/10/2017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2435078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6D2A9-5B46-4E83-B3B6-A3F9DC4C64E3}" type="datetimeFigureOut">
              <a:rPr lang="en-US" smtClean="0"/>
              <a:t>3/10/2017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3997024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6D2A9-5B46-4E83-B3B6-A3F9DC4C64E3}" type="datetimeFigureOut">
              <a:rPr lang="en-US" smtClean="0"/>
              <a:t>3/10/2017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846542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6D2A9-5B46-4E83-B3B6-A3F9DC4C64E3}" type="datetimeFigureOut">
              <a:rPr lang="en-US" smtClean="0"/>
              <a:t>3/10/2017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192238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FC6D2A9-5B46-4E83-B3B6-A3F9DC4C64E3}" type="datetimeFigureOut">
              <a:rPr lang="en-US" smtClean="0"/>
              <a:t>3/10/2017</a:t>
            </a:fld>
            <a:endParaRPr lang="en-IN"/>
          </a:p>
        </p:txBody>
      </p:sp>
      <p:sp>
        <p:nvSpPr>
          <p:cNvPr id="5" name="Footer Placeholder 4"/>
          <p:cNvSpPr>
            <a:spLocks noGrp="1"/>
          </p:cNvSpPr>
          <p:nvPr>
            <p:ph type="ftr" sz="quarter" idx="11"/>
          </p:nvPr>
        </p:nvSpPr>
        <p:spPr>
          <a:xfrm>
            <a:off x="1972647" y="6108173"/>
            <a:ext cx="5314517" cy="365125"/>
          </a:xfrm>
        </p:spPr>
        <p:txBody>
          <a:bodyPr/>
          <a:lstStyle/>
          <a:p>
            <a:endParaRPr lang="en-IN"/>
          </a:p>
        </p:txBody>
      </p:sp>
      <p:sp>
        <p:nvSpPr>
          <p:cNvPr id="6" name="Slide Number Placeholder 5"/>
          <p:cNvSpPr>
            <a:spLocks noGrp="1"/>
          </p:cNvSpPr>
          <p:nvPr>
            <p:ph type="sldNum" sz="quarter" idx="12"/>
          </p:nvPr>
        </p:nvSpPr>
        <p:spPr>
          <a:xfrm>
            <a:off x="8258967" y="6108173"/>
            <a:ext cx="427833" cy="365125"/>
          </a:xfrm>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416496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6D2A9-5B46-4E83-B3B6-A3F9DC4C64E3}" type="datetimeFigureOut">
              <a:rPr lang="en-US" smtClean="0"/>
              <a:t>3/10/2017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8273317" y="6116070"/>
            <a:ext cx="413483" cy="365125"/>
          </a:xfrm>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250076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C6D2A9-5B46-4E83-B3B6-A3F9DC4C64E3}" type="datetimeFigureOut">
              <a:rPr lang="en-US" smtClean="0"/>
              <a:t>3/10/2017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318155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C6D2A9-5B46-4E83-B3B6-A3F9DC4C64E3}" type="datetimeFigureOut">
              <a:rPr lang="en-US" smtClean="0"/>
              <a:t>3/10/2017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39618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C6D2A9-5B46-4E83-B3B6-A3F9DC4C64E3}" type="datetimeFigureOut">
              <a:rPr lang="en-US" smtClean="0"/>
              <a:t>3/10/2017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39110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6D2A9-5B46-4E83-B3B6-A3F9DC4C64E3}" type="datetimeFigureOut">
              <a:rPr lang="en-US" smtClean="0"/>
              <a:t>3/10/2017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36499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6D2A9-5B46-4E83-B3B6-A3F9DC4C64E3}" type="datetimeFigureOut">
              <a:rPr lang="en-US" smtClean="0"/>
              <a:t>3/10/2017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397406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6D2A9-5B46-4E83-B3B6-A3F9DC4C64E3}" type="datetimeFigureOut">
              <a:rPr lang="en-US" smtClean="0"/>
              <a:t>3/10/2017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610606-6A12-4872-B145-F91F3390751B}" type="slidenum">
              <a:rPr lang="en-IN" smtClean="0"/>
              <a:t>‹#›</a:t>
            </a:fld>
            <a:endParaRPr lang="en-IN"/>
          </a:p>
        </p:txBody>
      </p:sp>
    </p:spTree>
    <p:extLst>
      <p:ext uri="{BB962C8B-B14F-4D97-AF65-F5344CB8AC3E}">
        <p14:creationId xmlns:p14="http://schemas.microsoft.com/office/powerpoint/2010/main" val="396896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C6D2A9-5B46-4E83-B3B6-A3F9DC4C64E3}" type="datetimeFigureOut">
              <a:rPr lang="en-US" smtClean="0"/>
              <a:t>3/10/2017</a:t>
            </a:fld>
            <a:endParaRPr lang="en-IN"/>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610606-6A12-4872-B145-F91F3390751B}" type="slidenum">
              <a:rPr lang="en-IN" smtClean="0"/>
              <a:t>‹#›</a:t>
            </a:fld>
            <a:endParaRPr lang="en-IN"/>
          </a:p>
        </p:txBody>
      </p:sp>
    </p:spTree>
    <p:extLst>
      <p:ext uri="{BB962C8B-B14F-4D97-AF65-F5344CB8AC3E}">
        <p14:creationId xmlns:p14="http://schemas.microsoft.com/office/powerpoint/2010/main" val="270906444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204864"/>
            <a:ext cx="7358114" cy="1071570"/>
          </a:xfrm>
        </p:spPr>
        <p:txBody>
          <a:bodyPr>
            <a:normAutofit fontScale="90000"/>
          </a:bodyPr>
          <a:lstStyle/>
          <a:p>
            <a:r>
              <a:rPr lang="en-IN" b="1" dirty="0" smtClean="0"/>
              <a:t>Challenges and Potential of Methane at Moonidih – A Status Review</a:t>
            </a:r>
            <a:endParaRPr lang="en-IN" b="1" dirty="0"/>
          </a:p>
        </p:txBody>
      </p:sp>
      <p:sp>
        <p:nvSpPr>
          <p:cNvPr id="3" name="Subtitle 2"/>
          <p:cNvSpPr>
            <a:spLocks noGrp="1"/>
          </p:cNvSpPr>
          <p:nvPr>
            <p:ph type="subTitle" idx="1"/>
          </p:nvPr>
        </p:nvSpPr>
        <p:spPr>
          <a:xfrm>
            <a:off x="1619672" y="4221088"/>
            <a:ext cx="7406640" cy="1752600"/>
          </a:xfrm>
        </p:spPr>
        <p:txBody>
          <a:bodyPr>
            <a:normAutofit/>
          </a:bodyPr>
          <a:lstStyle/>
          <a:p>
            <a:pPr algn="ctr"/>
            <a:r>
              <a:rPr lang="en-IN" sz="2000" b="1" dirty="0" smtClean="0"/>
              <a:t>D.GANGOPADHYAY, Director(Tech) P&amp;P, BCCL</a:t>
            </a:r>
          </a:p>
          <a:p>
            <a:pPr algn="ctr"/>
            <a:r>
              <a:rPr lang="en-IN" sz="2000" b="1" dirty="0" smtClean="0"/>
              <a:t>J.S.MAHAPATRA, Project Officer, </a:t>
            </a:r>
            <a:r>
              <a:rPr lang="en-IN" sz="2000" b="1" dirty="0" err="1" smtClean="0"/>
              <a:t>Moonidih</a:t>
            </a:r>
            <a:endParaRPr lang="en-IN" sz="2000" b="1" dirty="0" smtClean="0"/>
          </a:p>
        </p:txBody>
      </p:sp>
      <p:pic>
        <p:nvPicPr>
          <p:cNvPr id="4" name="Picture 3" descr="cmpdilogoNew.jpg"/>
          <p:cNvPicPr>
            <a:picLocks noChangeAspect="1"/>
          </p:cNvPicPr>
          <p:nvPr/>
        </p:nvPicPr>
        <p:blipFill>
          <a:blip r:embed="rId2" cstate="print"/>
          <a:stretch>
            <a:fillRect/>
          </a:stretch>
        </p:blipFill>
        <p:spPr>
          <a:xfrm>
            <a:off x="0" y="-3770"/>
            <a:ext cx="1403648" cy="16325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708920"/>
            <a:ext cx="7498080" cy="1143000"/>
          </a:xfrm>
        </p:spPr>
        <p:txBody>
          <a:bodyPr>
            <a:normAutofit/>
          </a:bodyPr>
          <a:lstStyle/>
          <a:p>
            <a:pPr algn="ctr"/>
            <a:r>
              <a:rPr lang="en-IN" sz="3600" b="1" dirty="0" smtClean="0"/>
              <a:t>Methane &amp; </a:t>
            </a:r>
            <a:r>
              <a:rPr lang="en-IN" sz="3600" b="1" dirty="0" err="1" smtClean="0"/>
              <a:t>Moonidih</a:t>
            </a:r>
            <a:endParaRPr lang="en-IN" sz="3600" b="1" dirty="0"/>
          </a:p>
        </p:txBody>
      </p:sp>
      <p:pic>
        <p:nvPicPr>
          <p:cNvPr id="3" name="Picture 2" descr="cmpdilogoNew.jpg"/>
          <p:cNvPicPr>
            <a:picLocks noChangeAspect="1"/>
          </p:cNvPicPr>
          <p:nvPr/>
        </p:nvPicPr>
        <p:blipFill>
          <a:blip r:embed="rId2" cstate="print"/>
          <a:stretch>
            <a:fillRect/>
          </a:stretch>
        </p:blipFill>
        <p:spPr>
          <a:xfrm>
            <a:off x="16169" y="0"/>
            <a:ext cx="1198245" cy="1362963"/>
          </a:xfrm>
          <a:prstGeom prst="rect">
            <a:avLst/>
          </a:prstGeom>
        </p:spPr>
      </p:pic>
    </p:spTree>
    <p:extLst>
      <p:ext uri="{BB962C8B-B14F-4D97-AF65-F5344CB8AC3E}">
        <p14:creationId xmlns:p14="http://schemas.microsoft.com/office/powerpoint/2010/main" val="61015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91079"/>
            <a:ext cx="6986736" cy="1280890"/>
          </a:xfrm>
        </p:spPr>
        <p:txBody>
          <a:bodyPr>
            <a:normAutofit/>
          </a:bodyPr>
          <a:lstStyle/>
          <a:p>
            <a:r>
              <a:rPr lang="en-IN" dirty="0">
                <a:solidFill>
                  <a:srgbClr val="FF0000"/>
                </a:solidFill>
              </a:rPr>
              <a:t> </a:t>
            </a:r>
            <a:r>
              <a:rPr lang="en-US" dirty="0">
                <a:solidFill>
                  <a:srgbClr val="FF0000"/>
                </a:solidFill>
              </a:rPr>
              <a:t>Make of Gas at Moonidih</a:t>
            </a:r>
            <a:r>
              <a:rPr lang="en-US" b="1" dirty="0" smtClean="0"/>
              <a:t/>
            </a:r>
            <a:br>
              <a:rPr lang="en-US" b="1" dirty="0" smtClean="0"/>
            </a:br>
            <a:r>
              <a:rPr lang="en-IN" sz="3200" dirty="0" smtClean="0">
                <a:solidFill>
                  <a:srgbClr val="FF0000"/>
                </a:solidFill>
              </a:rPr>
              <a:t>Degree of Gassiness at Moonidih</a:t>
            </a:r>
            <a:endParaRPr lang="en-IN" sz="3200" dirty="0">
              <a:solidFill>
                <a:srgbClr val="FF0000"/>
              </a:solidFill>
            </a:endParaRPr>
          </a:p>
        </p:txBody>
      </p:sp>
      <p:sp>
        <p:nvSpPr>
          <p:cNvPr id="4" name="Content Placeholder 2"/>
          <p:cNvSpPr>
            <a:spLocks noGrp="1"/>
          </p:cNvSpPr>
          <p:nvPr>
            <p:ph idx="1"/>
          </p:nvPr>
        </p:nvSpPr>
        <p:spPr>
          <a:xfrm>
            <a:off x="899591" y="1916832"/>
            <a:ext cx="7904113" cy="4282422"/>
          </a:xfrm>
        </p:spPr>
        <p:txBody>
          <a:bodyPr>
            <a:normAutofit fontScale="92500" lnSpcReduction="10000"/>
          </a:bodyPr>
          <a:lstStyle/>
          <a:p>
            <a:pPr algn="just"/>
            <a:r>
              <a:rPr lang="en-US" sz="2400" dirty="0"/>
              <a:t>The gassiness of the </a:t>
            </a:r>
            <a:r>
              <a:rPr lang="en-US" sz="2400" dirty="0" smtClean="0"/>
              <a:t>seams at </a:t>
            </a:r>
            <a:r>
              <a:rPr lang="en-US" sz="2400" dirty="0"/>
              <a:t>Moonidih Underground Project (XVIII to XV) is D</a:t>
            </a:r>
            <a:r>
              <a:rPr lang="en-US" sz="2400" dirty="0" smtClean="0"/>
              <a:t>egree </a:t>
            </a:r>
            <a:r>
              <a:rPr lang="en-US" sz="2400" dirty="0"/>
              <a:t>– III.</a:t>
            </a:r>
          </a:p>
          <a:p>
            <a:pPr marL="0" indent="0" algn="just">
              <a:buNone/>
            </a:pPr>
            <a:r>
              <a:rPr lang="en-US" sz="2400" dirty="0"/>
              <a:t> </a:t>
            </a:r>
          </a:p>
          <a:p>
            <a:pPr algn="just"/>
            <a:r>
              <a:rPr lang="en-US" sz="2400" dirty="0"/>
              <a:t>(“Gassy seam of degree – </a:t>
            </a:r>
            <a:r>
              <a:rPr lang="en-US" sz="2400" dirty="0" smtClean="0"/>
              <a:t>III“ </a:t>
            </a:r>
            <a:r>
              <a:rPr lang="en-US" sz="2400" dirty="0"/>
              <a:t>means a coal seam or part thereof lying within the precincts  of a mine not being an opencast working in which the rate of emission of inflammable  gas  per tons of coal produced  exceeds ten cubic meters).</a:t>
            </a:r>
          </a:p>
          <a:p>
            <a:pPr marL="0" indent="0" algn="just">
              <a:buNone/>
            </a:pPr>
            <a:r>
              <a:rPr lang="en-US" sz="2400" dirty="0"/>
              <a:t> </a:t>
            </a:r>
          </a:p>
          <a:p>
            <a:pPr algn="just"/>
            <a:r>
              <a:rPr lang="en-US" sz="2400" dirty="0"/>
              <a:t>Methane gas blowers have been encountered at various places while working XVIII, XVII Top, XVII Bot., XVI Top and XVI Comb. Seam at </a:t>
            </a:r>
            <a:r>
              <a:rPr lang="en-US" sz="2400" dirty="0" err="1"/>
              <a:t>Moonidih</a:t>
            </a:r>
            <a:r>
              <a:rPr lang="en-US" sz="2400" dirty="0"/>
              <a:t> Underground </a:t>
            </a:r>
            <a:r>
              <a:rPr lang="en-US" sz="2400" dirty="0" smtClean="0"/>
              <a:t>Project</a:t>
            </a:r>
            <a:r>
              <a:rPr lang="en-US" dirty="0" smtClean="0"/>
              <a:t>.</a:t>
            </a:r>
          </a:p>
          <a:p>
            <a:pPr marL="0" indent="0" algn="just">
              <a:buNone/>
            </a:pPr>
            <a:endParaRPr lang="en-US" dirty="0" smtClean="0"/>
          </a:p>
          <a:p>
            <a:endParaRPr lang="en-US" dirty="0"/>
          </a:p>
        </p:txBody>
      </p:sp>
      <p:pic>
        <p:nvPicPr>
          <p:cNvPr id="5" name="Picture 4" descr="cmpdilogoNew.jpg"/>
          <p:cNvPicPr>
            <a:picLocks noChangeAspect="1"/>
          </p:cNvPicPr>
          <p:nvPr/>
        </p:nvPicPr>
        <p:blipFill>
          <a:blip r:embed="rId2" cstate="print"/>
          <a:stretch>
            <a:fillRect/>
          </a:stretch>
        </p:blipFill>
        <p:spPr>
          <a:xfrm>
            <a:off x="0" y="0"/>
            <a:ext cx="1189586" cy="1362963"/>
          </a:xfrm>
          <a:prstGeom prst="rect">
            <a:avLst/>
          </a:prstGeom>
        </p:spPr>
      </p:pic>
    </p:spTree>
    <p:extLst>
      <p:ext uri="{BB962C8B-B14F-4D97-AF65-F5344CB8AC3E}">
        <p14:creationId xmlns:p14="http://schemas.microsoft.com/office/powerpoint/2010/main" val="2914496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67628"/>
            <a:ext cx="7956376" cy="997837"/>
          </a:xfrm>
        </p:spPr>
        <p:txBody>
          <a:bodyPr/>
          <a:lstStyle/>
          <a:p>
            <a:r>
              <a:rPr lang="en-US" dirty="0" smtClean="0">
                <a:solidFill>
                  <a:srgbClr val="FF0000"/>
                </a:solidFill>
              </a:rPr>
              <a:t>In-situ </a:t>
            </a:r>
            <a:r>
              <a:rPr lang="en-US" dirty="0">
                <a:solidFill>
                  <a:srgbClr val="FF0000"/>
                </a:solidFill>
              </a:rPr>
              <a:t>Gas Contents</a:t>
            </a:r>
          </a:p>
        </p:txBody>
      </p:sp>
      <p:sp>
        <p:nvSpPr>
          <p:cNvPr id="3" name="Content Placeholder 2"/>
          <p:cNvSpPr>
            <a:spLocks noGrp="1"/>
          </p:cNvSpPr>
          <p:nvPr>
            <p:ph idx="1"/>
          </p:nvPr>
        </p:nvSpPr>
        <p:spPr>
          <a:xfrm>
            <a:off x="1187624" y="1844824"/>
            <a:ext cx="7886700" cy="4032448"/>
          </a:xfrm>
        </p:spPr>
        <p:txBody>
          <a:bodyPr>
            <a:normAutofit/>
          </a:bodyPr>
          <a:lstStyle/>
          <a:p>
            <a:pPr>
              <a:spcAft>
                <a:spcPts val="1200"/>
              </a:spcAft>
            </a:pPr>
            <a:r>
              <a:rPr lang="en-US" sz="2400" dirty="0"/>
              <a:t>The report of three bore </a:t>
            </a:r>
            <a:r>
              <a:rPr lang="en-US" sz="2400" dirty="0" smtClean="0"/>
              <a:t>holes  in different seams suggest following facts:</a:t>
            </a:r>
            <a:endParaRPr lang="en-US" sz="2400" dirty="0"/>
          </a:p>
          <a:p>
            <a:pPr>
              <a:spcAft>
                <a:spcPts val="1200"/>
              </a:spcAft>
            </a:pPr>
            <a:r>
              <a:rPr lang="en-US" sz="2400" dirty="0" smtClean="0"/>
              <a:t>It </a:t>
            </a:r>
            <a:r>
              <a:rPr lang="en-US" sz="2400" dirty="0"/>
              <a:t>shows that gas content of </a:t>
            </a:r>
            <a:r>
              <a:rPr lang="en-US" sz="2400" dirty="0" smtClean="0"/>
              <a:t>XVI </a:t>
            </a:r>
            <a:r>
              <a:rPr lang="en-US" sz="2400" dirty="0"/>
              <a:t>top seam is about 8- 10 cum/ton and </a:t>
            </a:r>
            <a:r>
              <a:rPr lang="en-US" sz="2400" dirty="0" smtClean="0"/>
              <a:t>XV </a:t>
            </a:r>
            <a:r>
              <a:rPr lang="en-US" sz="2400" dirty="0"/>
              <a:t>seam is about 15 cum/ton.</a:t>
            </a:r>
          </a:p>
          <a:p>
            <a:pPr>
              <a:spcAft>
                <a:spcPts val="1200"/>
              </a:spcAft>
            </a:pPr>
            <a:r>
              <a:rPr lang="en-US" sz="2400" dirty="0" smtClean="0"/>
              <a:t>With </a:t>
            </a:r>
            <a:r>
              <a:rPr lang="en-US" sz="2400" dirty="0"/>
              <a:t>increase of </a:t>
            </a:r>
            <a:r>
              <a:rPr lang="en-US" sz="2400" dirty="0" smtClean="0"/>
              <a:t>depth, </a:t>
            </a:r>
            <a:r>
              <a:rPr lang="en-US" sz="2400" dirty="0"/>
              <a:t>gas content </a:t>
            </a:r>
            <a:r>
              <a:rPr lang="en-US" sz="2400" dirty="0" smtClean="0"/>
              <a:t>also increases.</a:t>
            </a:r>
            <a:endParaRPr lang="en-US" sz="2400" dirty="0"/>
          </a:p>
          <a:p>
            <a:pPr>
              <a:spcAft>
                <a:spcPts val="1200"/>
              </a:spcAft>
            </a:pPr>
            <a:r>
              <a:rPr lang="en-US" sz="2400" dirty="0" smtClean="0"/>
              <a:t>It has also been </a:t>
            </a:r>
            <a:r>
              <a:rPr lang="en-US" sz="2400" dirty="0"/>
              <a:t>observed that, gas emission increases as we move towards </a:t>
            </a:r>
            <a:r>
              <a:rPr lang="en-US" sz="2400" dirty="0" err="1" smtClean="0"/>
              <a:t>Singra</a:t>
            </a:r>
            <a:r>
              <a:rPr lang="en-US" sz="2400" dirty="0" smtClean="0"/>
              <a:t> Sector which is </a:t>
            </a:r>
            <a:r>
              <a:rPr lang="en-US" sz="2400" dirty="0"/>
              <a:t>towards dip side of </a:t>
            </a:r>
            <a:r>
              <a:rPr lang="en-US" sz="2400" dirty="0" smtClean="0"/>
              <a:t>property.</a:t>
            </a:r>
            <a:endParaRPr lang="en-US" sz="2400" dirty="0"/>
          </a:p>
        </p:txBody>
      </p:sp>
      <p:pic>
        <p:nvPicPr>
          <p:cNvPr id="4" name="Picture 3" descr="cmpdilogoNew.jpg"/>
          <p:cNvPicPr>
            <a:picLocks noChangeAspect="1"/>
          </p:cNvPicPr>
          <p:nvPr/>
        </p:nvPicPr>
        <p:blipFill>
          <a:blip r:embed="rId2" cstate="print"/>
          <a:stretch>
            <a:fillRect/>
          </a:stretch>
        </p:blipFill>
        <p:spPr>
          <a:xfrm>
            <a:off x="0" y="0"/>
            <a:ext cx="1187624" cy="1362963"/>
          </a:xfrm>
          <a:prstGeom prst="rect">
            <a:avLst/>
          </a:prstGeom>
        </p:spPr>
      </p:pic>
    </p:spTree>
    <p:extLst>
      <p:ext uri="{BB962C8B-B14F-4D97-AF65-F5344CB8AC3E}">
        <p14:creationId xmlns:p14="http://schemas.microsoft.com/office/powerpoint/2010/main" val="789105470"/>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15616" y="650043"/>
          <a:ext cx="7498082" cy="607667"/>
        </p:xfrm>
        <a:graphic>
          <a:graphicData uri="http://schemas.openxmlformats.org/drawingml/2006/table">
            <a:tbl>
              <a:tblPr firstRow="1" firstCol="1" bandRow="1">
                <a:tableStyleId>{5C22544A-7EE6-4342-B048-85BDC9FD1C3A}</a:tableStyleId>
              </a:tblPr>
              <a:tblGrid>
                <a:gridCol w="7498082"/>
              </a:tblGrid>
              <a:tr h="607667">
                <a:tc>
                  <a:txBody>
                    <a:bodyPr/>
                    <a:lstStyle/>
                    <a:p>
                      <a:pPr marL="785495" marR="0" lvl="0" algn="ctr">
                        <a:lnSpc>
                          <a:spcPct val="107000"/>
                        </a:lnSpc>
                        <a:spcBef>
                          <a:spcPts val="0"/>
                        </a:spcBef>
                        <a:spcAft>
                          <a:spcPts val="0"/>
                        </a:spcAft>
                      </a:pPr>
                      <a:r>
                        <a:rPr lang="en-US" sz="1600" dirty="0">
                          <a:effectLst/>
                        </a:rPr>
                        <a:t>CENTRAL MINE PLANNING &amp; DESIGN </a:t>
                      </a:r>
                      <a:r>
                        <a:rPr lang="en-US" sz="1600" dirty="0" smtClean="0">
                          <a:effectLst/>
                        </a:rPr>
                        <a:t>INSTITUTE</a:t>
                      </a:r>
                    </a:p>
                    <a:p>
                      <a:pPr marL="785495" marR="0" lvl="0" indent="0" algn="ctr" defTabSz="457200" rtl="0" eaLnBrk="1" fontAlgn="auto" latinLnBrk="0" hangingPunct="1">
                        <a:lnSpc>
                          <a:spcPct val="107000"/>
                        </a:lnSpc>
                        <a:spcBef>
                          <a:spcPts val="0"/>
                        </a:spcBef>
                        <a:spcAft>
                          <a:spcPts val="0"/>
                        </a:spcAft>
                        <a:buClrTx/>
                        <a:buSzTx/>
                        <a:buFontTx/>
                        <a:buNone/>
                        <a:tabLst/>
                        <a:defRPr/>
                      </a:pPr>
                      <a:r>
                        <a:rPr lang="en-US" sz="1200" dirty="0" smtClean="0">
                          <a:effectLst/>
                        </a:rPr>
                        <a:t>GAS ABSORBRNT REPORT OF MOONIDIH, CBM LABORATORY</a:t>
                      </a:r>
                      <a:endParaRPr lang="en-US" sz="1100" dirty="0" smtClean="0">
                        <a:effectLst/>
                        <a:latin typeface="Calibri" panose="020F0502020204030204" pitchFamily="34" charset="0"/>
                        <a:ea typeface="Calibri" panose="020F0502020204030204" pitchFamily="34" charset="0"/>
                        <a:cs typeface="Mangal" panose="02040503050203030202" pitchFamily="18" charset="0"/>
                      </a:endParaRPr>
                    </a:p>
                  </a:txBody>
                  <a:tcPr marL="0" marR="0" marT="0" marB="0" anchor="ctr"/>
                </a:tc>
              </a:tr>
            </a:tbl>
          </a:graphicData>
        </a:graphic>
      </p:graphicFrame>
      <p:graphicFrame>
        <p:nvGraphicFramePr>
          <p:cNvPr id="5" name="Table 4"/>
          <p:cNvGraphicFramePr>
            <a:graphicFrameLocks noGrp="1"/>
          </p:cNvGraphicFramePr>
          <p:nvPr>
            <p:extLst/>
          </p:nvPr>
        </p:nvGraphicFramePr>
        <p:xfrm>
          <a:off x="1115616" y="1387169"/>
          <a:ext cx="7498082" cy="5112571"/>
        </p:xfrm>
        <a:graphic>
          <a:graphicData uri="http://schemas.openxmlformats.org/drawingml/2006/table">
            <a:tbl>
              <a:tblPr firstRow="1" firstCol="1" bandRow="1"/>
              <a:tblGrid>
                <a:gridCol w="973613"/>
                <a:gridCol w="973613"/>
                <a:gridCol w="783947"/>
                <a:gridCol w="1466741"/>
                <a:gridCol w="606928"/>
                <a:gridCol w="948324"/>
                <a:gridCol w="948324"/>
                <a:gridCol w="796592"/>
              </a:tblGrid>
              <a:tr h="511258">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BORE HOLE NO.</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SEAM NO.</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SAMPLE NO.</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DEPTH/ CORE INTERVAL</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Q1      LOST GAS(CC)</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Q2             DESORBED GAS(CC)</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Q3          RESIDUAL GAS(CC)</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 RECEVED  (M³/TON)</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XVII(T)</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G-03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598.90-599.90</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506.5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191.0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XVII(T)</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G-04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599.9-602.90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507.5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176.2</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XVII(B)</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G-05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617.90-620.90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489.8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G-24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1138.70-1141.70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1242.0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5654.5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543.4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XIII</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G-19</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1057.20-1060.20</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1013.1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10050.5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483.6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7.39</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XIII</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G-20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1060.20-1063.20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1279.8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10219.8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475.1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XV(T)</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G-07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799.50-801.00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1785.30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7370.50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315.14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XVI(T)</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G-10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772.70-775.70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2073.0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11121.3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456.1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XIII</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G-11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878.00-881.00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2939.40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9052.32</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400.78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XIV</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G-09</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842.00-845.00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1851.80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8222.23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291.51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XV(T)</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G-04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791.00-793.50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1754.90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7891.80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300.60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XV(T)</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G-06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796.50-799.50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2359.50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8551.70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334.40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XV(T)</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G-05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793.50-796.50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2247.80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7377.40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297.00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XIV</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G-10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875.00-878.00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1939.80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9053.30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296.36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XIV</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G-08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839.00-842.00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1702.40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8912.66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289.94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XV(T)</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G-03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788.00-791.00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1902.10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10263.0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281.30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11.21</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XIV</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G-18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1036.70-1039.70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2801.7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19728.7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536.4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13.50</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XV(T)</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G-13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916.70-919.00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1925.8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15767.6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407.1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XII</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G-22</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1111.70-1114.70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2113.7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21008.9</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540.1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14.41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XV(T)</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G-14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919.70-922.70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1839.1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15913.6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383.1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14.93</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XV(B)</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G-16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934.70-937.70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1893.1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20021.4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409.4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16.78</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XII</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G-23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1114.70-1117.70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2558.8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21297.0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422.6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XII</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G-21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1108.70-1111.70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2089.3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20228.7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384.0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19.64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XV(B)</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G-15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931.70-934.70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2029.2</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20027.4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354.0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19.69</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G-28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1195.70-1198.70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2321.4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27364.5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449.8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22.26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G-27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1192.70-1195.70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2234.6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27278.9</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427.7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23.48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419">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MSG-38</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G-29</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1198.70-1201.70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2571.2</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29920.6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446.1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24.53</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07" marR="57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descr="cmpdilogoNew.jpg"/>
          <p:cNvPicPr>
            <a:picLocks noChangeAspect="1"/>
          </p:cNvPicPr>
          <p:nvPr/>
        </p:nvPicPr>
        <p:blipFill>
          <a:blip r:embed="rId2" cstate="print"/>
          <a:stretch>
            <a:fillRect/>
          </a:stretch>
        </p:blipFill>
        <p:spPr>
          <a:xfrm>
            <a:off x="0" y="0"/>
            <a:ext cx="1115616" cy="1362963"/>
          </a:xfrm>
          <a:prstGeom prst="rect">
            <a:avLst/>
          </a:prstGeom>
        </p:spPr>
      </p:pic>
    </p:spTree>
    <p:extLst>
      <p:ext uri="{BB962C8B-B14F-4D97-AF65-F5344CB8AC3E}">
        <p14:creationId xmlns:p14="http://schemas.microsoft.com/office/powerpoint/2010/main" val="315116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20888"/>
            <a:ext cx="7498080" cy="1143000"/>
          </a:xfrm>
        </p:spPr>
        <p:txBody>
          <a:bodyPr>
            <a:normAutofit/>
          </a:bodyPr>
          <a:lstStyle/>
          <a:p>
            <a:pPr algn="ctr"/>
            <a:r>
              <a:rPr lang="en-IN" sz="3600" b="1" dirty="0" smtClean="0"/>
              <a:t>Methane in sealed off area </a:t>
            </a:r>
            <a:endParaRPr lang="en-IN" sz="3600" b="1" dirty="0"/>
          </a:p>
        </p:txBody>
      </p:sp>
      <p:pic>
        <p:nvPicPr>
          <p:cNvPr id="3" name="Picture 2" descr="cmpdilogoNew.jpg"/>
          <p:cNvPicPr>
            <a:picLocks noChangeAspect="1"/>
          </p:cNvPicPr>
          <p:nvPr/>
        </p:nvPicPr>
        <p:blipFill>
          <a:blip r:embed="rId2" cstate="print"/>
          <a:stretch>
            <a:fillRect/>
          </a:stretch>
        </p:blipFill>
        <p:spPr>
          <a:xfrm>
            <a:off x="0" y="0"/>
            <a:ext cx="1115616" cy="1362963"/>
          </a:xfrm>
          <a:prstGeom prst="rect">
            <a:avLst/>
          </a:prstGeom>
        </p:spPr>
      </p:pic>
    </p:spTree>
    <p:extLst>
      <p:ext uri="{BB962C8B-B14F-4D97-AF65-F5344CB8AC3E}">
        <p14:creationId xmlns:p14="http://schemas.microsoft.com/office/powerpoint/2010/main" val="375424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655036"/>
            <a:ext cx="6480720" cy="698342"/>
          </a:xfrm>
        </p:spPr>
        <p:txBody>
          <a:bodyPr>
            <a:normAutofit fontScale="90000"/>
          </a:bodyPr>
          <a:lstStyle/>
          <a:p>
            <a:r>
              <a:rPr lang="en-US" dirty="0">
                <a:solidFill>
                  <a:srgbClr val="FF0000"/>
                </a:solidFill>
              </a:rPr>
              <a:t>Sealed off areas in </a:t>
            </a:r>
            <a:r>
              <a:rPr lang="en-US" dirty="0" err="1">
                <a:solidFill>
                  <a:srgbClr val="FF0000"/>
                </a:solidFill>
              </a:rPr>
              <a:t>Moonidih</a:t>
            </a:r>
            <a:r>
              <a:rPr lang="en-US" dirty="0">
                <a:solidFill>
                  <a:srgbClr val="FF0000"/>
                </a:solidFill>
              </a:rPr>
              <a:t> Mine</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8798167"/>
              </p:ext>
            </p:extLst>
          </p:nvPr>
        </p:nvGraphicFramePr>
        <p:xfrm>
          <a:off x="1187624" y="1353378"/>
          <a:ext cx="7460333" cy="5183725"/>
        </p:xfrm>
        <a:graphic>
          <a:graphicData uri="http://schemas.openxmlformats.org/drawingml/2006/table">
            <a:tbl>
              <a:tblPr/>
              <a:tblGrid>
                <a:gridCol w="452411"/>
                <a:gridCol w="1623936"/>
                <a:gridCol w="1088492"/>
                <a:gridCol w="1581098"/>
                <a:gridCol w="735212"/>
                <a:gridCol w="1040661"/>
                <a:gridCol w="938523"/>
              </a:tblGrid>
              <a:tr h="569694">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Sl. No</a:t>
                      </a:r>
                      <a:endParaRPr lang="en-US" sz="1200" b="1"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Seam; no. of sealed off panels </a:t>
                      </a:r>
                      <a:endParaRPr lang="en-US" sz="1200" b="1"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Depth of working (m)</a:t>
                      </a:r>
                      <a:endParaRPr lang="en-US" sz="1200" b="1"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name</a:t>
                      </a:r>
                      <a:endParaRPr lang="en-US" sz="1200" b="1"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Seam thickness (m)</a:t>
                      </a:r>
                      <a:endParaRPr lang="en-US" sz="1200" b="1"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starting date</a:t>
                      </a:r>
                      <a:endParaRPr lang="en-US" sz="1200" b="1">
                        <a:effectLst/>
                        <a:latin typeface="Times New Roman" panose="02020603050405020304" pitchFamily="18" charset="0"/>
                        <a:ea typeface="Times New Roman" panose="02020603050405020304" pitchFamily="18" charset="0"/>
                        <a:cs typeface="Mangal" panose="02040503050203030202"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Date of finish of panel</a:t>
                      </a:r>
                      <a:endParaRPr lang="en-US" sz="1200" b="1"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616">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XVIII </a:t>
                      </a:r>
                      <a:r>
                        <a:rPr lang="en-US" sz="12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Seam,</a:t>
                      </a:r>
                      <a:r>
                        <a:rPr lang="en-US" sz="1200" b="1" i="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7000"/>
                        </a:lnSpc>
                        <a:spcBef>
                          <a:spcPts val="200"/>
                        </a:spcBef>
                        <a:spcAft>
                          <a:spcPts val="200"/>
                        </a:spcAft>
                      </a:pPr>
                      <a:r>
                        <a:rPr lang="en-US" sz="1200" b="1" i="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panels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A1, A2, A3, A4, A5, A6, </a:t>
                      </a:r>
                      <a:r>
                        <a:rPr lang="en-US" sz="12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A6a, </a:t>
                      </a: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A7, A8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27.09.1994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04.09.1997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79">
                <a:tc rowSpan="4">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XVII (Top seam</a:t>
                      </a:r>
                      <a:r>
                        <a:rPr lang="en-US" sz="12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ctr">
                        <a:lnSpc>
                          <a:spcPct val="107000"/>
                        </a:lnSpc>
                        <a:spcBef>
                          <a:spcPts val="200"/>
                        </a:spcBef>
                        <a:spcAft>
                          <a:spcPts val="200"/>
                        </a:spcAft>
                      </a:pPr>
                      <a:r>
                        <a:rPr lang="en-US" sz="12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 panels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220-280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T1 to T6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20.09.1974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09.06.1980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7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ML-I/1 to ML-I/7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28.08.1979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21.10.1990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7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ML-II/1 to ML-II/6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25.07.1980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12.07.1991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7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B32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24.07.1997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18.09.1998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960">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XVII (Bottom seam</a:t>
                      </a:r>
                      <a:r>
                        <a:rPr lang="en-US" sz="12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ctr">
                        <a:lnSpc>
                          <a:spcPct val="107000"/>
                        </a:lnSpc>
                        <a:spcBef>
                          <a:spcPts val="200"/>
                        </a:spcBef>
                        <a:spcAft>
                          <a:spcPts val="200"/>
                        </a:spcAft>
                      </a:pPr>
                      <a:r>
                        <a:rPr lang="en-US" sz="12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panels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280-400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 C2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endParaRPr lang="en-US" sz="1200" dirty="0">
                        <a:effectLst/>
                        <a:latin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11.09.1989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21.09.1995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9481">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XVI (Top seam</a:t>
                      </a:r>
                      <a:r>
                        <a:rPr lang="en-US" sz="12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ctr">
                        <a:lnSpc>
                          <a:spcPct val="107000"/>
                        </a:lnSpc>
                        <a:spcBef>
                          <a:spcPts val="200"/>
                        </a:spcBef>
                        <a:spcAft>
                          <a:spcPts val="200"/>
                        </a:spcAft>
                      </a:pPr>
                      <a:r>
                        <a:rPr lang="en-US" sz="12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panels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400-500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ML-III/1, ML-III/2, ML-IV/1, ML-IV/2, D8, D9, D10, D11, D12, D13, D14A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14.10.1985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06.08.2010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067">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XVI (Bottom seam</a:t>
                      </a:r>
                      <a:r>
                        <a:rPr lang="en-US" sz="12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ctr">
                        <a:lnSpc>
                          <a:spcPct val="107000"/>
                        </a:lnSpc>
                        <a:spcBef>
                          <a:spcPts val="200"/>
                        </a:spcBef>
                        <a:spcAft>
                          <a:spcPts val="200"/>
                        </a:spcAft>
                      </a:pPr>
                      <a:r>
                        <a:rPr lang="en-US" sz="12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panels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400-500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E1, E2, E3, E4, E5, E6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11.09.1989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13.02.2004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287">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XVI (Combined seam), </a:t>
                      </a:r>
                      <a:r>
                        <a:rPr lang="en-US" sz="1200" b="1" i="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1200" b="1"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450-600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F1, F2, F3-A, F3-B, F4, F5, F6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05.09.1992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200"/>
                        </a:spcBef>
                        <a:spcAft>
                          <a:spcPts val="200"/>
                        </a:spcAft>
                      </a:pPr>
                      <a:r>
                        <a:rPr lang="en-US" sz="1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04.08.2008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95">
                <a:tc>
                  <a:txBody>
                    <a:bodyPr/>
                    <a:lstStyle/>
                    <a:p>
                      <a:pPr algn="ctr">
                        <a:lnSpc>
                          <a:spcPct val="107000"/>
                        </a:lnSpc>
                      </a:pPr>
                      <a:endParaRPr lang="en-US" sz="1200">
                        <a:effectLst/>
                        <a:latin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07000"/>
                        </a:lnSpc>
                        <a:spcBef>
                          <a:spcPts val="200"/>
                        </a:spcBef>
                        <a:spcAft>
                          <a:spcPts val="200"/>
                        </a:spcAft>
                      </a:pPr>
                      <a:r>
                        <a:rPr lang="en-US" sz="16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 </a:t>
                      </a:r>
                      <a:r>
                        <a:rPr lang="en-US" sz="1600" b="1" i="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 panels</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74" marR="37074"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 name="Picture 4" descr="cmpdilogoNew.jpg"/>
          <p:cNvPicPr>
            <a:picLocks noChangeAspect="1"/>
          </p:cNvPicPr>
          <p:nvPr/>
        </p:nvPicPr>
        <p:blipFill>
          <a:blip r:embed="rId2" cstate="print"/>
          <a:stretch>
            <a:fillRect/>
          </a:stretch>
        </p:blipFill>
        <p:spPr>
          <a:xfrm>
            <a:off x="0" y="-9585"/>
            <a:ext cx="1187624" cy="1362963"/>
          </a:xfrm>
          <a:prstGeom prst="rect">
            <a:avLst/>
          </a:prstGeom>
        </p:spPr>
      </p:pic>
    </p:spTree>
    <p:extLst>
      <p:ext uri="{BB962C8B-B14F-4D97-AF65-F5344CB8AC3E}">
        <p14:creationId xmlns:p14="http://schemas.microsoft.com/office/powerpoint/2010/main" val="2557445200"/>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87624" y="548680"/>
            <a:ext cx="7497763" cy="648072"/>
          </a:xfrm>
        </p:spPr>
        <p:txBody>
          <a:bodyPr>
            <a:normAutofit fontScale="90000"/>
          </a:bodyPr>
          <a:lstStyle/>
          <a:p>
            <a:r>
              <a:rPr lang="en-IN" dirty="0" smtClean="0">
                <a:solidFill>
                  <a:srgbClr val="FF0000"/>
                </a:solidFill>
              </a:rPr>
              <a:t>Methane in sealed off area XVIII Seam </a:t>
            </a:r>
            <a:endParaRPr lang="en-IN" dirty="0">
              <a:solidFill>
                <a:srgbClr val="FF000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41135704"/>
              </p:ext>
            </p:extLst>
          </p:nvPr>
        </p:nvGraphicFramePr>
        <p:xfrm>
          <a:off x="1085849" y="1484784"/>
          <a:ext cx="7910487" cy="4892498"/>
        </p:xfrm>
        <a:graphic>
          <a:graphicData uri="http://schemas.openxmlformats.org/drawingml/2006/table">
            <a:tbl>
              <a:tblPr firstRow="1" firstCol="1" bandRow="1">
                <a:tableStyleId>{5C22544A-7EE6-4342-B048-85BDC9FD1C3A}</a:tableStyleId>
              </a:tblPr>
              <a:tblGrid>
                <a:gridCol w="1006307"/>
                <a:gridCol w="1350933"/>
                <a:gridCol w="1815382"/>
                <a:gridCol w="1553468"/>
                <a:gridCol w="2184397"/>
              </a:tblGrid>
              <a:tr h="1223126">
                <a:tc>
                  <a:txBody>
                    <a:bodyPr/>
                    <a:lstStyle/>
                    <a:p>
                      <a:pPr marL="0" marR="0" algn="ctr">
                        <a:lnSpc>
                          <a:spcPct val="107000"/>
                        </a:lnSpc>
                        <a:spcBef>
                          <a:spcPts val="0"/>
                        </a:spcBef>
                        <a:spcAft>
                          <a:spcPts val="0"/>
                        </a:spcAft>
                      </a:pPr>
                      <a:r>
                        <a:rPr lang="en-US" sz="1800" dirty="0">
                          <a:effectLst/>
                        </a:rPr>
                        <a:t>Name of Panel</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dirty="0">
                          <a:effectLst/>
                        </a:rPr>
                        <a:t>Panel length (m)</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dirty="0">
                          <a:effectLst/>
                        </a:rPr>
                        <a:t>Starting date</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dirty="0" smtClean="0">
                          <a:effectLst/>
                        </a:rPr>
                        <a:t>Completion </a:t>
                      </a:r>
                      <a:r>
                        <a:rPr lang="en-US" sz="1800" dirty="0">
                          <a:effectLst/>
                        </a:rPr>
                        <a:t>date</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dirty="0">
                          <a:effectLst/>
                        </a:rPr>
                        <a:t>Percentage of Methane in sealed off</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r>
              <a:tr h="407708">
                <a:tc>
                  <a:txBody>
                    <a:bodyPr/>
                    <a:lstStyle/>
                    <a:p>
                      <a:pPr marL="0" marR="0" algn="ctr">
                        <a:lnSpc>
                          <a:spcPct val="107000"/>
                        </a:lnSpc>
                        <a:spcBef>
                          <a:spcPts val="0"/>
                        </a:spcBef>
                        <a:spcAft>
                          <a:spcPts val="0"/>
                        </a:spcAft>
                      </a:pPr>
                      <a:r>
                        <a:rPr lang="en-US" sz="1800" dirty="0">
                          <a:effectLst/>
                        </a:rPr>
                        <a:t>A1</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a:effectLst/>
                        </a:rPr>
                        <a:t>216</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27.09.1994</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22.07.1996</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93.5</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407708">
                <a:tc>
                  <a:txBody>
                    <a:bodyPr/>
                    <a:lstStyle/>
                    <a:p>
                      <a:pPr marL="0" marR="0" algn="ctr">
                        <a:lnSpc>
                          <a:spcPct val="107000"/>
                        </a:lnSpc>
                        <a:spcBef>
                          <a:spcPts val="0"/>
                        </a:spcBef>
                        <a:spcAft>
                          <a:spcPts val="0"/>
                        </a:spcAft>
                      </a:pPr>
                      <a:r>
                        <a:rPr lang="en-US" sz="1800" dirty="0">
                          <a:effectLst/>
                        </a:rPr>
                        <a:t>A7</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dirty="0">
                          <a:effectLst/>
                        </a:rPr>
                        <a:t>217M</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06.11.1996</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30.03.1998</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81.38</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407708">
                <a:tc>
                  <a:txBody>
                    <a:bodyPr/>
                    <a:lstStyle/>
                    <a:p>
                      <a:pPr marL="0" marR="0" algn="ctr">
                        <a:lnSpc>
                          <a:spcPct val="107000"/>
                        </a:lnSpc>
                        <a:spcBef>
                          <a:spcPts val="0"/>
                        </a:spcBef>
                        <a:spcAft>
                          <a:spcPts val="0"/>
                        </a:spcAft>
                      </a:pPr>
                      <a:r>
                        <a:rPr lang="en-US" sz="1800" dirty="0">
                          <a:effectLst/>
                        </a:rPr>
                        <a:t>A2</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dirty="0">
                          <a:effectLst/>
                        </a:rPr>
                        <a:t>342M</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17.08.1998</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03.06.1999</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71.23</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407708">
                <a:tc>
                  <a:txBody>
                    <a:bodyPr/>
                    <a:lstStyle/>
                    <a:p>
                      <a:pPr marL="0" marR="0" algn="ctr">
                        <a:lnSpc>
                          <a:spcPct val="107000"/>
                        </a:lnSpc>
                        <a:spcBef>
                          <a:spcPts val="0"/>
                        </a:spcBef>
                        <a:spcAft>
                          <a:spcPts val="0"/>
                        </a:spcAft>
                      </a:pPr>
                      <a:r>
                        <a:rPr lang="en-US" sz="1800" dirty="0">
                          <a:effectLst/>
                        </a:rPr>
                        <a:t>A3</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dirty="0">
                          <a:effectLst/>
                        </a:rPr>
                        <a:t>516M</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06.04.2000</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26.02.2001</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82.15</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407708">
                <a:tc>
                  <a:txBody>
                    <a:bodyPr/>
                    <a:lstStyle/>
                    <a:p>
                      <a:pPr marL="0" marR="0" algn="ctr">
                        <a:lnSpc>
                          <a:spcPct val="107000"/>
                        </a:lnSpc>
                        <a:spcBef>
                          <a:spcPts val="0"/>
                        </a:spcBef>
                        <a:spcAft>
                          <a:spcPts val="0"/>
                        </a:spcAft>
                      </a:pPr>
                      <a:r>
                        <a:rPr lang="en-US" sz="1800" dirty="0">
                          <a:effectLst/>
                        </a:rPr>
                        <a:t>A4</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dirty="0">
                          <a:effectLst/>
                        </a:rPr>
                        <a:t>539M</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31.05.2001</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21.03.2002</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78.75</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407708">
                <a:tc>
                  <a:txBody>
                    <a:bodyPr/>
                    <a:lstStyle/>
                    <a:p>
                      <a:pPr marL="0" marR="0" algn="ctr">
                        <a:lnSpc>
                          <a:spcPct val="107000"/>
                        </a:lnSpc>
                        <a:spcBef>
                          <a:spcPts val="0"/>
                        </a:spcBef>
                        <a:spcAft>
                          <a:spcPts val="0"/>
                        </a:spcAft>
                      </a:pPr>
                      <a:r>
                        <a:rPr lang="en-US" sz="1800" dirty="0">
                          <a:effectLst/>
                        </a:rPr>
                        <a:t>A5</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dirty="0">
                          <a:effectLst/>
                        </a:rPr>
                        <a:t>593M</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13.07.2002</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31.03.2003</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94.15</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407708">
                <a:tc>
                  <a:txBody>
                    <a:bodyPr/>
                    <a:lstStyle/>
                    <a:p>
                      <a:pPr marL="0" marR="0" algn="ctr">
                        <a:lnSpc>
                          <a:spcPct val="107000"/>
                        </a:lnSpc>
                        <a:spcBef>
                          <a:spcPts val="0"/>
                        </a:spcBef>
                        <a:spcAft>
                          <a:spcPts val="0"/>
                        </a:spcAft>
                      </a:pPr>
                      <a:r>
                        <a:rPr lang="en-US" sz="1800" dirty="0">
                          <a:effectLst/>
                        </a:rPr>
                        <a:t>A8</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dirty="0">
                          <a:effectLst/>
                        </a:rPr>
                        <a:t>615M</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01.06.2004</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31.03.2005</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91.76</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407708">
                <a:tc>
                  <a:txBody>
                    <a:bodyPr/>
                    <a:lstStyle/>
                    <a:p>
                      <a:pPr marL="0" marR="0" algn="ctr">
                        <a:lnSpc>
                          <a:spcPct val="107000"/>
                        </a:lnSpc>
                        <a:spcBef>
                          <a:spcPts val="0"/>
                        </a:spcBef>
                        <a:spcAft>
                          <a:spcPts val="0"/>
                        </a:spcAft>
                      </a:pPr>
                      <a:r>
                        <a:rPr lang="en-US" sz="1800" dirty="0">
                          <a:effectLst/>
                        </a:rPr>
                        <a:t>A6</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a:effectLst/>
                        </a:rPr>
                        <a:t>165M</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27.06.2005</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11.01.2006</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72.9</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407708">
                <a:tc>
                  <a:txBody>
                    <a:bodyPr/>
                    <a:lstStyle/>
                    <a:p>
                      <a:pPr marL="0" marR="0" algn="ctr">
                        <a:lnSpc>
                          <a:spcPct val="107000"/>
                        </a:lnSpc>
                        <a:spcBef>
                          <a:spcPts val="0"/>
                        </a:spcBef>
                        <a:spcAft>
                          <a:spcPts val="0"/>
                        </a:spcAft>
                      </a:pPr>
                      <a:r>
                        <a:rPr lang="en-US" sz="1800" dirty="0">
                          <a:effectLst/>
                        </a:rPr>
                        <a:t>A6a</a:t>
                      </a:r>
                      <a:endParaRPr lang="en-US" sz="180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800">
                          <a:effectLst/>
                        </a:rPr>
                        <a:t>240M</a:t>
                      </a:r>
                      <a:endParaRPr lang="en-US" sz="18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05.02.2007</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04.09.2007</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66.5</a:t>
                      </a:r>
                      <a:endParaRPr lang="en-US" sz="18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bl>
          </a:graphicData>
        </a:graphic>
      </p:graphicFrame>
      <p:pic>
        <p:nvPicPr>
          <p:cNvPr id="4" name="Picture 3" descr="cmpdilogoNew.jpg"/>
          <p:cNvPicPr>
            <a:picLocks noChangeAspect="1"/>
          </p:cNvPicPr>
          <p:nvPr/>
        </p:nvPicPr>
        <p:blipFill>
          <a:blip r:embed="rId2" cstate="print"/>
          <a:stretch>
            <a:fillRect/>
          </a:stretch>
        </p:blipFill>
        <p:spPr>
          <a:xfrm>
            <a:off x="0" y="0"/>
            <a:ext cx="1187624" cy="1362963"/>
          </a:xfrm>
          <a:prstGeom prst="rect">
            <a:avLst/>
          </a:prstGeom>
        </p:spPr>
      </p:pic>
    </p:spTree>
    <p:extLst>
      <p:ext uri="{BB962C8B-B14F-4D97-AF65-F5344CB8AC3E}">
        <p14:creationId xmlns:p14="http://schemas.microsoft.com/office/powerpoint/2010/main" val="2901125209"/>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7624" y="219963"/>
            <a:ext cx="7497763" cy="1143000"/>
          </a:xfrm>
        </p:spPr>
        <p:txBody>
          <a:bodyPr>
            <a:normAutofit fontScale="90000"/>
          </a:bodyPr>
          <a:lstStyle/>
          <a:p>
            <a:r>
              <a:rPr lang="en-IN" dirty="0" smtClean="0">
                <a:solidFill>
                  <a:srgbClr val="FF0000"/>
                </a:solidFill>
              </a:rPr>
              <a:t>Methane in sealed off area XVI TOP Seam </a:t>
            </a:r>
            <a:endParaRPr lang="en-IN"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3612332"/>
              </p:ext>
            </p:extLst>
          </p:nvPr>
        </p:nvGraphicFramePr>
        <p:xfrm>
          <a:off x="819976" y="1582926"/>
          <a:ext cx="7892380" cy="5010342"/>
        </p:xfrm>
        <a:graphic>
          <a:graphicData uri="http://schemas.openxmlformats.org/drawingml/2006/table">
            <a:tbl>
              <a:tblPr firstRow="1" bandRow="1">
                <a:tableStyleId>{5C22544A-7EE6-4342-B048-85BDC9FD1C3A}</a:tableStyleId>
              </a:tblPr>
              <a:tblGrid>
                <a:gridCol w="1578476"/>
                <a:gridCol w="1578476"/>
                <a:gridCol w="1578476"/>
                <a:gridCol w="1578476"/>
                <a:gridCol w="1578476"/>
              </a:tblGrid>
              <a:tr h="939686">
                <a:tc>
                  <a:txBody>
                    <a:bodyPr/>
                    <a:lstStyle/>
                    <a:p>
                      <a:pPr marL="0" marR="0" algn="ctr">
                        <a:lnSpc>
                          <a:spcPct val="107000"/>
                        </a:lnSpc>
                        <a:spcBef>
                          <a:spcPts val="0"/>
                        </a:spcBef>
                        <a:spcAft>
                          <a:spcPts val="0"/>
                        </a:spcAft>
                      </a:pPr>
                      <a:r>
                        <a:rPr lang="en-US" sz="1400" dirty="0">
                          <a:effectLst/>
                        </a:rPr>
                        <a:t>Name of Panel</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Panel length (m)</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Starting date</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Completion date</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Percentage of Methane in sealed off</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solidFill>
                      <a:schemeClr val="accent1">
                        <a:lumMod val="75000"/>
                      </a:schemeClr>
                    </a:solidFill>
                  </a:tcPr>
                </a:tc>
              </a:tr>
              <a:tr h="508832">
                <a:tc>
                  <a:txBody>
                    <a:bodyPr/>
                    <a:lstStyle/>
                    <a:p>
                      <a:pPr marL="0" marR="0" algn="ctr">
                        <a:lnSpc>
                          <a:spcPct val="107000"/>
                        </a:lnSpc>
                        <a:spcBef>
                          <a:spcPts val="0"/>
                        </a:spcBef>
                        <a:spcAft>
                          <a:spcPts val="0"/>
                        </a:spcAft>
                      </a:pPr>
                      <a:r>
                        <a:rPr lang="en-US" sz="1400" b="1" kern="1200" dirty="0">
                          <a:solidFill>
                            <a:schemeClr val="lt1"/>
                          </a:solidFill>
                          <a:effectLst/>
                          <a:latin typeface="+mn-lt"/>
                          <a:ea typeface="+mn-ea"/>
                          <a:cs typeface="+mn-cs"/>
                        </a:rPr>
                        <a:t>D1</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968</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11.10.1985</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24.03.1987</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4.75</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508832">
                <a:tc>
                  <a:txBody>
                    <a:bodyPr/>
                    <a:lstStyle/>
                    <a:p>
                      <a:pPr marL="0" marR="0" algn="ctr">
                        <a:lnSpc>
                          <a:spcPct val="107000"/>
                        </a:lnSpc>
                        <a:spcBef>
                          <a:spcPts val="0"/>
                        </a:spcBef>
                        <a:spcAft>
                          <a:spcPts val="0"/>
                        </a:spcAft>
                      </a:pPr>
                      <a:r>
                        <a:rPr lang="en-US" sz="1400" b="1" kern="1200" dirty="0">
                          <a:solidFill>
                            <a:schemeClr val="lt1"/>
                          </a:solidFill>
                          <a:effectLst/>
                          <a:latin typeface="+mn-lt"/>
                          <a:ea typeface="+mn-ea"/>
                          <a:cs typeface="+mn-cs"/>
                        </a:rPr>
                        <a:t>D2</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1022</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10.10.1987</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31.03.1989</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43.58</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508832">
                <a:tc>
                  <a:txBody>
                    <a:bodyPr/>
                    <a:lstStyle/>
                    <a:p>
                      <a:pPr marL="0" marR="0" algn="ctr">
                        <a:lnSpc>
                          <a:spcPct val="107000"/>
                        </a:lnSpc>
                        <a:spcBef>
                          <a:spcPts val="0"/>
                        </a:spcBef>
                        <a:spcAft>
                          <a:spcPts val="0"/>
                        </a:spcAft>
                      </a:pPr>
                      <a:r>
                        <a:rPr lang="en-US" sz="1400" b="1" kern="1200" dirty="0">
                          <a:solidFill>
                            <a:schemeClr val="lt1"/>
                          </a:solidFill>
                          <a:effectLst/>
                          <a:latin typeface="+mn-lt"/>
                          <a:ea typeface="+mn-ea"/>
                          <a:cs typeface="+mn-cs"/>
                        </a:rPr>
                        <a:t>D8</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a:effectLst/>
                        </a:rPr>
                        <a:t>685</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26.10.1995</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10.07.1998</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54.58</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508832">
                <a:tc>
                  <a:txBody>
                    <a:bodyPr/>
                    <a:lstStyle/>
                    <a:p>
                      <a:pPr marL="0" marR="0" algn="ctr">
                        <a:lnSpc>
                          <a:spcPct val="107000"/>
                        </a:lnSpc>
                        <a:spcBef>
                          <a:spcPts val="0"/>
                        </a:spcBef>
                        <a:spcAft>
                          <a:spcPts val="0"/>
                        </a:spcAft>
                      </a:pPr>
                      <a:r>
                        <a:rPr lang="en-US" sz="1400" b="1" kern="1200" dirty="0">
                          <a:solidFill>
                            <a:schemeClr val="lt1"/>
                          </a:solidFill>
                          <a:effectLst/>
                          <a:latin typeface="+mn-lt"/>
                          <a:ea typeface="+mn-ea"/>
                          <a:cs typeface="+mn-cs"/>
                        </a:rPr>
                        <a:t>D11</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a:effectLst/>
                        </a:rPr>
                        <a:t>694</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08.01.2003</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31.05.2004</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50.03</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508832">
                <a:tc>
                  <a:txBody>
                    <a:bodyPr/>
                    <a:lstStyle/>
                    <a:p>
                      <a:pPr marL="0" marR="0" algn="ctr">
                        <a:lnSpc>
                          <a:spcPct val="107000"/>
                        </a:lnSpc>
                        <a:spcBef>
                          <a:spcPts val="0"/>
                        </a:spcBef>
                        <a:spcAft>
                          <a:spcPts val="0"/>
                        </a:spcAft>
                      </a:pPr>
                      <a:r>
                        <a:rPr lang="en-US" sz="1400" b="1" kern="1200" dirty="0">
                          <a:solidFill>
                            <a:schemeClr val="lt1"/>
                          </a:solidFill>
                          <a:effectLst/>
                          <a:latin typeface="+mn-lt"/>
                          <a:ea typeface="+mn-ea"/>
                          <a:cs typeface="+mn-cs"/>
                        </a:rPr>
                        <a:t>D14A</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242</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22.12.2008</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06.08.2010</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37.51</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508832">
                <a:tc>
                  <a:txBody>
                    <a:bodyPr/>
                    <a:lstStyle/>
                    <a:p>
                      <a:pPr marL="0" marR="0" algn="ctr">
                        <a:lnSpc>
                          <a:spcPct val="107000"/>
                        </a:lnSpc>
                        <a:spcBef>
                          <a:spcPts val="0"/>
                        </a:spcBef>
                        <a:spcAft>
                          <a:spcPts val="0"/>
                        </a:spcAft>
                      </a:pPr>
                      <a:r>
                        <a:rPr lang="en-US" sz="1400" b="1" kern="1200" dirty="0">
                          <a:solidFill>
                            <a:schemeClr val="lt1"/>
                          </a:solidFill>
                          <a:effectLst/>
                          <a:latin typeface="+mn-lt"/>
                          <a:ea typeface="+mn-ea"/>
                          <a:cs typeface="+mn-cs"/>
                        </a:rPr>
                        <a:t>F4</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415</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03.09.2004</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11.02.2005</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5.91</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508832">
                <a:tc>
                  <a:txBody>
                    <a:bodyPr/>
                    <a:lstStyle/>
                    <a:p>
                      <a:pPr marL="0" marR="0" algn="ctr">
                        <a:lnSpc>
                          <a:spcPct val="107000"/>
                        </a:lnSpc>
                        <a:spcBef>
                          <a:spcPts val="0"/>
                        </a:spcBef>
                        <a:spcAft>
                          <a:spcPts val="0"/>
                        </a:spcAft>
                      </a:pPr>
                      <a:r>
                        <a:rPr lang="en-US" sz="1400" b="1" kern="1200" dirty="0">
                          <a:solidFill>
                            <a:schemeClr val="lt1"/>
                          </a:solidFill>
                          <a:effectLst/>
                          <a:latin typeface="+mn-lt"/>
                          <a:ea typeface="+mn-ea"/>
                          <a:cs typeface="+mn-cs"/>
                        </a:rPr>
                        <a:t>F5</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434</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19.09.2005</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05.03.2007</a:t>
                      </a:r>
                      <a:endParaRPr lang="en-US" sz="14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12.67</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r h="508832">
                <a:tc>
                  <a:txBody>
                    <a:bodyPr/>
                    <a:lstStyle/>
                    <a:p>
                      <a:pPr marL="0" marR="0" algn="ctr">
                        <a:lnSpc>
                          <a:spcPct val="107000"/>
                        </a:lnSpc>
                        <a:spcBef>
                          <a:spcPts val="0"/>
                        </a:spcBef>
                        <a:spcAft>
                          <a:spcPts val="0"/>
                        </a:spcAft>
                      </a:pPr>
                      <a:r>
                        <a:rPr lang="en-US" sz="1400" b="1" kern="1200" dirty="0">
                          <a:solidFill>
                            <a:schemeClr val="lt1"/>
                          </a:solidFill>
                          <a:effectLst/>
                          <a:latin typeface="+mn-lt"/>
                          <a:ea typeface="+mn-ea"/>
                          <a:cs typeface="+mn-cs"/>
                        </a:rPr>
                        <a:t>F6</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425</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08.10.2007</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04.08.2008</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34.56</a:t>
                      </a:r>
                      <a:endParaRPr lang="en-US" sz="14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ctr"/>
                </a:tc>
              </a:tr>
            </a:tbl>
          </a:graphicData>
        </a:graphic>
      </p:graphicFrame>
      <p:pic>
        <p:nvPicPr>
          <p:cNvPr id="6" name="Picture 5" descr="cmpdilogoNew.jpg"/>
          <p:cNvPicPr>
            <a:picLocks noChangeAspect="1"/>
          </p:cNvPicPr>
          <p:nvPr/>
        </p:nvPicPr>
        <p:blipFill>
          <a:blip r:embed="rId2" cstate="print"/>
          <a:stretch>
            <a:fillRect/>
          </a:stretch>
        </p:blipFill>
        <p:spPr>
          <a:xfrm>
            <a:off x="0" y="0"/>
            <a:ext cx="1187624" cy="1362963"/>
          </a:xfrm>
          <a:prstGeom prst="rect">
            <a:avLst/>
          </a:prstGeom>
        </p:spPr>
      </p:pic>
    </p:spTree>
    <p:extLst>
      <p:ext uri="{BB962C8B-B14F-4D97-AF65-F5344CB8AC3E}">
        <p14:creationId xmlns:p14="http://schemas.microsoft.com/office/powerpoint/2010/main" val="177165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43000" y="219963"/>
            <a:ext cx="7497763" cy="1143000"/>
          </a:xfrm>
        </p:spPr>
        <p:txBody>
          <a:bodyPr>
            <a:normAutofit fontScale="90000"/>
          </a:bodyPr>
          <a:lstStyle/>
          <a:p>
            <a:r>
              <a:rPr lang="en-IN" dirty="0" smtClean="0">
                <a:solidFill>
                  <a:srgbClr val="FF0000"/>
                </a:solidFill>
              </a:rPr>
              <a:t>Methane in sealed off area XVI Bottom Seam </a:t>
            </a:r>
            <a:endParaRPr lang="en-IN"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979170"/>
              </p:ext>
            </p:extLst>
          </p:nvPr>
        </p:nvGraphicFramePr>
        <p:xfrm>
          <a:off x="1143001" y="1844824"/>
          <a:ext cx="7497762" cy="3240359"/>
        </p:xfrm>
        <a:graphic>
          <a:graphicData uri="http://schemas.openxmlformats.org/drawingml/2006/table">
            <a:tbl>
              <a:tblPr firstRow="1" firstCol="1" bandRow="1">
                <a:tableStyleId>{5C22544A-7EE6-4342-B048-85BDC9FD1C3A}</a:tableStyleId>
              </a:tblPr>
              <a:tblGrid>
                <a:gridCol w="964860"/>
                <a:gridCol w="1306580"/>
                <a:gridCol w="1547794"/>
                <a:gridCol w="1407087"/>
                <a:gridCol w="2271441"/>
              </a:tblGrid>
              <a:tr h="1329633">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Name of Panel</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Panel length (m)</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Starting date</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Completion date</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Percentage of Methane in sealed off</a:t>
                      </a:r>
                    </a:p>
                  </a:txBody>
                  <a:tcPr marL="68580" marR="68580" marT="0" marB="0" anchor="ctr">
                    <a:solidFill>
                      <a:schemeClr val="accent1">
                        <a:lumMod val="75000"/>
                      </a:schemeClr>
                    </a:solidFill>
                  </a:tcPr>
                </a:tc>
              </a:tr>
              <a:tr h="955363">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E4</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420</a:t>
                      </a:r>
                    </a:p>
                  </a:txBody>
                  <a:tcPr marL="68580" marR="68580" marT="0" marB="0" anchor="ctr"/>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26.03.1999</a:t>
                      </a:r>
                    </a:p>
                  </a:txBody>
                  <a:tcPr marL="68580" marR="68580" marT="0" marB="0" anchor="ctr"/>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12.07.2000</a:t>
                      </a:r>
                    </a:p>
                  </a:txBody>
                  <a:tcPr marL="68580" marR="68580" marT="0" marB="0" anchor="ctr"/>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36.61</a:t>
                      </a:r>
                    </a:p>
                  </a:txBody>
                  <a:tcPr marL="68580" marR="68580" marT="0" marB="0" anchor="ctr"/>
                </a:tc>
              </a:tr>
              <a:tr h="955363">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E5</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kern="1200">
                          <a:solidFill>
                            <a:schemeClr val="dk1"/>
                          </a:solidFill>
                          <a:effectLst/>
                          <a:latin typeface="+mn-lt"/>
                          <a:ea typeface="+mn-ea"/>
                          <a:cs typeface="+mn-cs"/>
                        </a:rPr>
                        <a:t>655</a:t>
                      </a:r>
                    </a:p>
                  </a:txBody>
                  <a:tcPr marL="68580" marR="68580" marT="0" marB="0" anchor="ctr"/>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19.11.2002</a:t>
                      </a:r>
                    </a:p>
                  </a:txBody>
                  <a:tcPr marL="68580" marR="68580" marT="0" marB="0" anchor="ctr"/>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13.02.2004</a:t>
                      </a:r>
                    </a:p>
                  </a:txBody>
                  <a:tcPr marL="68580" marR="68580" marT="0" marB="0" anchor="ctr"/>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19.15</a:t>
                      </a:r>
                    </a:p>
                  </a:txBody>
                  <a:tcPr marL="68580" marR="68580" marT="0" marB="0" anchor="ctr"/>
                </a:tc>
              </a:tr>
            </a:tbl>
          </a:graphicData>
        </a:graphic>
      </p:graphicFrame>
      <p:pic>
        <p:nvPicPr>
          <p:cNvPr id="5" name="Picture 4" descr="cmpdilogoNew.jpg"/>
          <p:cNvPicPr>
            <a:picLocks noChangeAspect="1"/>
          </p:cNvPicPr>
          <p:nvPr/>
        </p:nvPicPr>
        <p:blipFill>
          <a:blip r:embed="rId2" cstate="print"/>
          <a:stretch>
            <a:fillRect/>
          </a:stretch>
        </p:blipFill>
        <p:spPr>
          <a:xfrm>
            <a:off x="0" y="0"/>
            <a:ext cx="1143000" cy="1362963"/>
          </a:xfrm>
          <a:prstGeom prst="rect">
            <a:avLst/>
          </a:prstGeom>
        </p:spPr>
      </p:pic>
    </p:spTree>
    <p:extLst>
      <p:ext uri="{BB962C8B-B14F-4D97-AF65-F5344CB8AC3E}">
        <p14:creationId xmlns:p14="http://schemas.microsoft.com/office/powerpoint/2010/main" val="1599039324"/>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22047" y="116632"/>
            <a:ext cx="7497763" cy="738336"/>
          </a:xfrm>
        </p:spPr>
        <p:txBody>
          <a:bodyPr>
            <a:normAutofit fontScale="90000"/>
          </a:bodyPr>
          <a:lstStyle/>
          <a:p>
            <a:r>
              <a:rPr lang="en-IN" dirty="0" smtClean="0">
                <a:solidFill>
                  <a:srgbClr val="FF0000"/>
                </a:solidFill>
              </a:rPr>
              <a:t>Methane in sealed off area XVII Seam </a:t>
            </a:r>
            <a:endParaRPr lang="en-IN"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9856054"/>
              </p:ext>
            </p:extLst>
          </p:nvPr>
        </p:nvGraphicFramePr>
        <p:xfrm>
          <a:off x="1033352" y="980728"/>
          <a:ext cx="8075152" cy="5499325"/>
        </p:xfrm>
        <a:graphic>
          <a:graphicData uri="http://schemas.openxmlformats.org/drawingml/2006/table">
            <a:tbl>
              <a:tblPr firstRow="1" firstCol="1" bandRow="1">
                <a:tableStyleId>{5C22544A-7EE6-4342-B048-85BDC9FD1C3A}</a:tableStyleId>
              </a:tblPr>
              <a:tblGrid>
                <a:gridCol w="851884"/>
                <a:gridCol w="1153593"/>
                <a:gridCol w="1428680"/>
                <a:gridCol w="1180215"/>
                <a:gridCol w="2005478"/>
                <a:gridCol w="1455302"/>
              </a:tblGrid>
              <a:tr h="552341">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Name of Panel</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Panel length (m)</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Starting date</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Completion date</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Percentage of Methane in sealed off</a:t>
                      </a: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600" b="1" kern="1200" dirty="0">
                          <a:solidFill>
                            <a:schemeClr val="lt1"/>
                          </a:solidFill>
                          <a:effectLst/>
                          <a:latin typeface="+mn-lt"/>
                          <a:ea typeface="+mn-ea"/>
                          <a:cs typeface="+mn-cs"/>
                        </a:rPr>
                        <a:t> </a:t>
                      </a:r>
                    </a:p>
                  </a:txBody>
                  <a:tcPr marL="68580" marR="68580" marT="0" marB="0" anchor="b">
                    <a:solidFill>
                      <a:schemeClr val="accent1">
                        <a:lumMod val="75000"/>
                      </a:schemeClr>
                    </a:solidFill>
                  </a:tcPr>
                </a:tc>
              </a:tr>
              <a:tr h="276170">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B1</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dirty="0">
                          <a:effectLst/>
                        </a:rPr>
                        <a:t>136</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20.09.1974</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80</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Manual</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r>
              <a:tr h="276170">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B3</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dirty="0">
                          <a:effectLst/>
                        </a:rPr>
                        <a:t>94</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01.06.1975</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71.2</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Manual</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r>
              <a:tr h="276170">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B5</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164</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07.02.1976</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67.86</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Manual</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r>
              <a:tr h="276170">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B7</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162</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25.09.1976</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69.05</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Manual</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r>
              <a:tr h="276170">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B8</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174</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02.02.1977</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49.49</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Manual</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r>
              <a:tr h="276170">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B9</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66</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31.03.1977</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48.78</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Manual</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r>
              <a:tr h="305954">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B17</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530</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27.11.1979</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20.12.1980</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10</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a:lnSpc>
                          <a:spcPct val="107000"/>
                        </a:lnSpc>
                      </a:pPr>
                      <a:endParaRPr lang="en-US" sz="1600">
                        <a:effectLst/>
                        <a:latin typeface="Calibri" panose="020F0502020204030204" pitchFamily="34" charset="0"/>
                      </a:endParaRPr>
                    </a:p>
                  </a:txBody>
                  <a:tcPr marL="68580" marR="68580" marT="0" marB="0" anchor="b"/>
                </a:tc>
              </a:tr>
              <a:tr h="305954">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B21</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650</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06.05.1981</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17.03.1983</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5.65</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a:lnSpc>
                          <a:spcPct val="107000"/>
                        </a:lnSpc>
                      </a:pPr>
                      <a:endParaRPr lang="en-US" sz="1600">
                        <a:effectLst/>
                        <a:latin typeface="Calibri" panose="020F0502020204030204" pitchFamily="34" charset="0"/>
                      </a:endParaRPr>
                    </a:p>
                  </a:txBody>
                  <a:tcPr marL="68580" marR="68580" marT="0" marB="0" anchor="b"/>
                </a:tc>
              </a:tr>
              <a:tr h="305954">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B22</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750</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02.12.1983</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25.02.1985</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7.15</a:t>
                      </a:r>
                      <a:endParaRPr lang="en-US" sz="16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a:lnSpc>
                          <a:spcPct val="107000"/>
                        </a:lnSpc>
                      </a:pPr>
                      <a:endParaRPr lang="en-US" sz="1600" dirty="0">
                        <a:effectLst/>
                        <a:latin typeface="Calibri" panose="020F0502020204030204" pitchFamily="34" charset="0"/>
                      </a:endParaRPr>
                    </a:p>
                  </a:txBody>
                  <a:tcPr marL="68580" marR="68580" marT="0" marB="0" anchor="b"/>
                </a:tc>
              </a:tr>
              <a:tr h="305954">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B24</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740</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25.03.1985</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06.04.1987</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10.65</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a:lnSpc>
                          <a:spcPct val="107000"/>
                        </a:lnSpc>
                      </a:pPr>
                      <a:endParaRPr lang="en-US" sz="1600" dirty="0">
                        <a:effectLst/>
                        <a:latin typeface="Calibri" panose="020F0502020204030204" pitchFamily="34" charset="0"/>
                      </a:endParaRPr>
                    </a:p>
                  </a:txBody>
                  <a:tcPr marL="68580" marR="68580" marT="0" marB="0" anchor="b"/>
                </a:tc>
              </a:tr>
              <a:tr h="305954">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B25</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422</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03.07.1987</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03.01.1989</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48</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a:lnSpc>
                          <a:spcPct val="107000"/>
                        </a:lnSpc>
                      </a:pPr>
                      <a:endParaRPr lang="en-US" sz="1600" dirty="0">
                        <a:effectLst/>
                        <a:latin typeface="Calibri" panose="020F0502020204030204" pitchFamily="34" charset="0"/>
                      </a:endParaRPr>
                    </a:p>
                  </a:txBody>
                  <a:tcPr marL="68580" marR="68580" marT="0" marB="0" anchor="b"/>
                </a:tc>
              </a:tr>
              <a:tr h="305954">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B27</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290</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06.06.1989</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21.10.1990</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10.15</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a:lnSpc>
                          <a:spcPct val="107000"/>
                        </a:lnSpc>
                      </a:pPr>
                      <a:endParaRPr lang="en-US" sz="1600" dirty="0">
                        <a:effectLst/>
                        <a:latin typeface="Calibri" panose="020F0502020204030204" pitchFamily="34" charset="0"/>
                      </a:endParaRPr>
                    </a:p>
                  </a:txBody>
                  <a:tcPr marL="68580" marR="68580" marT="0" marB="0" anchor="b"/>
                </a:tc>
              </a:tr>
              <a:tr h="305954">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B28</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288</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04.07.1989</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21.04.1990</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78.79</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a:lnSpc>
                          <a:spcPct val="107000"/>
                        </a:lnSpc>
                      </a:pPr>
                      <a:endParaRPr lang="en-US" sz="1600" dirty="0">
                        <a:effectLst/>
                        <a:latin typeface="Calibri" panose="020F0502020204030204" pitchFamily="34" charset="0"/>
                      </a:endParaRPr>
                    </a:p>
                  </a:txBody>
                  <a:tcPr marL="68580" marR="68580" marT="0" marB="0" anchor="b"/>
                </a:tc>
              </a:tr>
              <a:tr h="305954">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B38</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160</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04.01.1991</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12.07.1991</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33.81</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a:lnSpc>
                          <a:spcPct val="107000"/>
                        </a:lnSpc>
                      </a:pPr>
                      <a:endParaRPr lang="en-US" sz="1600" dirty="0">
                        <a:effectLst/>
                        <a:latin typeface="Calibri" panose="020F0502020204030204" pitchFamily="34" charset="0"/>
                      </a:endParaRPr>
                    </a:p>
                  </a:txBody>
                  <a:tcPr marL="68580" marR="68580" marT="0" marB="0" anchor="b"/>
                </a:tc>
              </a:tr>
              <a:tr h="305954">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B32</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285</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15.06.1995</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15.06.1997</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78.06</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a:lnSpc>
                          <a:spcPct val="107000"/>
                        </a:lnSpc>
                      </a:pPr>
                      <a:endParaRPr lang="en-US" sz="1600" dirty="0">
                        <a:effectLst/>
                        <a:latin typeface="Calibri" panose="020F0502020204030204" pitchFamily="34" charset="0"/>
                      </a:endParaRPr>
                    </a:p>
                  </a:txBody>
                  <a:tcPr marL="68580" marR="68580" marT="0" marB="0" anchor="b"/>
                </a:tc>
              </a:tr>
              <a:tr h="305954">
                <a:tc>
                  <a:txBody>
                    <a:bodyPr/>
                    <a:lstStyle/>
                    <a:p>
                      <a:pPr marL="0" marR="0" algn="ctr" defTabSz="457200" rtl="0" eaLnBrk="1" latinLnBrk="0" hangingPunct="1">
                        <a:lnSpc>
                          <a:spcPct val="107000"/>
                        </a:lnSpc>
                        <a:spcBef>
                          <a:spcPts val="0"/>
                        </a:spcBef>
                        <a:spcAft>
                          <a:spcPts val="0"/>
                        </a:spcAft>
                      </a:pPr>
                      <a:r>
                        <a:rPr lang="en-US" sz="1600" b="1" kern="1200" dirty="0">
                          <a:solidFill>
                            <a:schemeClr val="lt1"/>
                          </a:solidFill>
                          <a:effectLst/>
                          <a:latin typeface="+mn-lt"/>
                          <a:ea typeface="+mn-ea"/>
                          <a:cs typeface="+mn-cs"/>
                        </a:rPr>
                        <a:t>B33</a:t>
                      </a: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600">
                          <a:effectLst/>
                        </a:rPr>
                        <a:t>273</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24.07.1997</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18.09.1998</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69.85</a:t>
                      </a:r>
                      <a:endParaRPr lang="en-US" sz="16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nchor="b"/>
                </a:tc>
                <a:tc>
                  <a:txBody>
                    <a:bodyPr/>
                    <a:lstStyle/>
                    <a:p>
                      <a:pPr>
                        <a:lnSpc>
                          <a:spcPct val="107000"/>
                        </a:lnSpc>
                      </a:pPr>
                      <a:endParaRPr lang="en-US" sz="1600" dirty="0">
                        <a:effectLst/>
                        <a:latin typeface="Calibri" panose="020F0502020204030204" pitchFamily="34" charset="0"/>
                      </a:endParaRPr>
                    </a:p>
                  </a:txBody>
                  <a:tcPr marL="68580" marR="68580" marT="0" marB="0" anchor="b"/>
                </a:tc>
              </a:tr>
            </a:tbl>
          </a:graphicData>
        </a:graphic>
      </p:graphicFrame>
      <p:pic>
        <p:nvPicPr>
          <p:cNvPr id="5" name="Picture 4" descr="cmpdilogoNew.jpg"/>
          <p:cNvPicPr>
            <a:picLocks noChangeAspect="1"/>
          </p:cNvPicPr>
          <p:nvPr/>
        </p:nvPicPr>
        <p:blipFill>
          <a:blip r:embed="rId2" cstate="print"/>
          <a:stretch>
            <a:fillRect/>
          </a:stretch>
        </p:blipFill>
        <p:spPr>
          <a:xfrm>
            <a:off x="0" y="0"/>
            <a:ext cx="1143000" cy="1362963"/>
          </a:xfrm>
          <a:prstGeom prst="rect">
            <a:avLst/>
          </a:prstGeom>
        </p:spPr>
      </p:pic>
    </p:spTree>
    <p:extLst>
      <p:ext uri="{BB962C8B-B14F-4D97-AF65-F5344CB8AC3E}">
        <p14:creationId xmlns:p14="http://schemas.microsoft.com/office/powerpoint/2010/main" val="3478600004"/>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80" name="Rectangle 20"/>
          <p:cNvSpPr>
            <a:spLocks noChangeArrowheads="1"/>
          </p:cNvSpPr>
          <p:nvPr/>
        </p:nvSpPr>
        <p:spPr bwMode="auto">
          <a:xfrm>
            <a:off x="585965" y="1732630"/>
            <a:ext cx="7945315" cy="3641481"/>
          </a:xfrm>
          <a:prstGeom prst="rect">
            <a:avLst/>
          </a:prstGeom>
          <a:noFill/>
          <a:ln w="9525">
            <a:noFill/>
            <a:miter lim="800000"/>
            <a:headEnd/>
            <a:tailEnd/>
          </a:ln>
          <a:effectLst/>
        </p:spPr>
        <p:txBody>
          <a:bodyPr/>
          <a:lstStyle/>
          <a:p>
            <a:pPr marL="316531" indent="-316531" algn="just" fontAlgn="base">
              <a:spcBef>
                <a:spcPct val="20000"/>
              </a:spcBef>
              <a:spcAft>
                <a:spcPct val="0"/>
              </a:spcAft>
              <a:buClr>
                <a:srgbClr val="000000"/>
              </a:buClr>
              <a:buSzPct val="80000"/>
              <a:buFont typeface="Wingdings" pitchFamily="2" charset="2"/>
              <a:buChar char="Ø"/>
            </a:pPr>
            <a:endParaRPr lang="en-US" sz="2215" dirty="0">
              <a:solidFill>
                <a:srgbClr val="000000"/>
              </a:solidFill>
              <a:latin typeface="Arial" charset="0"/>
            </a:endParaRPr>
          </a:p>
        </p:txBody>
      </p:sp>
      <p:sp>
        <p:nvSpPr>
          <p:cNvPr id="117765" name="Text Box 5"/>
          <p:cNvSpPr txBox="1">
            <a:spLocks noChangeArrowheads="1"/>
          </p:cNvSpPr>
          <p:nvPr/>
        </p:nvSpPr>
        <p:spPr bwMode="auto">
          <a:xfrm>
            <a:off x="2897066" y="310661"/>
            <a:ext cx="1528396" cy="348067"/>
          </a:xfrm>
          <a:prstGeom prst="rect">
            <a:avLst/>
          </a:prstGeom>
          <a:noFill/>
          <a:ln w="9525">
            <a:noFill/>
            <a:miter lim="800000"/>
            <a:headEnd/>
            <a:tailEnd/>
          </a:ln>
          <a:effectLst/>
        </p:spPr>
        <p:txBody>
          <a:bodyPr lIns="77367" tIns="38683" rIns="77367" bIns="38683">
            <a:spAutoFit/>
          </a:bodyPr>
          <a:lstStyle/>
          <a:p>
            <a:pPr defTabSz="883649" fontAlgn="base">
              <a:spcBef>
                <a:spcPct val="0"/>
              </a:spcBef>
              <a:spcAft>
                <a:spcPct val="0"/>
              </a:spcAft>
            </a:pPr>
            <a:endParaRPr lang="x-none" sz="1754">
              <a:solidFill>
                <a:srgbClr val="FFFFFF"/>
              </a:solidFill>
              <a:latin typeface="Arial" charset="0"/>
            </a:endParaRPr>
          </a:p>
        </p:txBody>
      </p:sp>
      <p:sp>
        <p:nvSpPr>
          <p:cNvPr id="117766" name="Text Box 6"/>
          <p:cNvSpPr txBox="1">
            <a:spLocks noChangeArrowheads="1"/>
          </p:cNvSpPr>
          <p:nvPr/>
        </p:nvSpPr>
        <p:spPr bwMode="auto">
          <a:xfrm>
            <a:off x="3015762" y="341435"/>
            <a:ext cx="6128238" cy="348067"/>
          </a:xfrm>
          <a:prstGeom prst="rect">
            <a:avLst/>
          </a:prstGeom>
          <a:noFill/>
          <a:ln w="9525">
            <a:noFill/>
            <a:miter lim="800000"/>
            <a:headEnd/>
            <a:tailEnd/>
          </a:ln>
          <a:effectLst/>
        </p:spPr>
        <p:txBody>
          <a:bodyPr lIns="77367" tIns="38683" rIns="77367" bIns="38683">
            <a:spAutoFit/>
          </a:bodyPr>
          <a:lstStyle/>
          <a:p>
            <a:pPr defTabSz="883649" fontAlgn="base">
              <a:spcBef>
                <a:spcPct val="0"/>
              </a:spcBef>
              <a:spcAft>
                <a:spcPct val="0"/>
              </a:spcAft>
            </a:pPr>
            <a:endParaRPr lang="x-none" sz="1754">
              <a:solidFill>
                <a:srgbClr val="FFFFFF"/>
              </a:solidFill>
              <a:latin typeface="Arial" charset="0"/>
            </a:endParaRPr>
          </a:p>
        </p:txBody>
      </p:sp>
      <p:sp>
        <p:nvSpPr>
          <p:cNvPr id="117770" name="Text Box 10"/>
          <p:cNvSpPr txBox="1">
            <a:spLocks noChangeArrowheads="1"/>
          </p:cNvSpPr>
          <p:nvPr/>
        </p:nvSpPr>
        <p:spPr bwMode="auto">
          <a:xfrm>
            <a:off x="5676900" y="479181"/>
            <a:ext cx="3467100" cy="348067"/>
          </a:xfrm>
          <a:prstGeom prst="rect">
            <a:avLst/>
          </a:prstGeom>
          <a:noFill/>
          <a:ln w="9525">
            <a:noFill/>
            <a:miter lim="800000"/>
            <a:headEnd/>
            <a:tailEnd/>
          </a:ln>
          <a:effectLst/>
        </p:spPr>
        <p:txBody>
          <a:bodyPr lIns="77367" tIns="38683" rIns="77367" bIns="38683">
            <a:spAutoFit/>
          </a:bodyPr>
          <a:lstStyle/>
          <a:p>
            <a:pPr defTabSz="883649" fontAlgn="base">
              <a:spcBef>
                <a:spcPct val="50000"/>
              </a:spcBef>
              <a:spcAft>
                <a:spcPct val="0"/>
              </a:spcAft>
            </a:pPr>
            <a:endParaRPr lang="x-none" sz="1754">
              <a:solidFill>
                <a:srgbClr val="FFFFFF"/>
              </a:solidFill>
              <a:latin typeface="Arial" charset="0"/>
            </a:endParaRPr>
          </a:p>
        </p:txBody>
      </p:sp>
      <p:sp>
        <p:nvSpPr>
          <p:cNvPr id="117773" name="Line 13"/>
          <p:cNvSpPr>
            <a:spLocks noChangeShapeType="1"/>
          </p:cNvSpPr>
          <p:nvPr/>
        </p:nvSpPr>
        <p:spPr bwMode="auto">
          <a:xfrm flipV="1">
            <a:off x="1331640" y="1009491"/>
            <a:ext cx="7629854" cy="74380"/>
          </a:xfrm>
          <a:prstGeom prst="line">
            <a:avLst/>
          </a:prstGeom>
          <a:noFill/>
          <a:ln w="9525">
            <a:solidFill>
              <a:schemeClr val="tx1"/>
            </a:solidFill>
            <a:round/>
            <a:headEnd/>
            <a:tailEnd/>
          </a:ln>
          <a:effectLst/>
        </p:spPr>
        <p:txBody>
          <a:bodyPr wrap="none"/>
          <a:lstStyle/>
          <a:p>
            <a:pPr fontAlgn="base">
              <a:spcBef>
                <a:spcPct val="0"/>
              </a:spcBef>
              <a:spcAft>
                <a:spcPct val="0"/>
              </a:spcAft>
            </a:pPr>
            <a:endParaRPr lang="en-US" sz="1754">
              <a:solidFill>
                <a:srgbClr val="FFFFFF"/>
              </a:solidFill>
              <a:latin typeface="Arial" charset="0"/>
            </a:endParaRPr>
          </a:p>
        </p:txBody>
      </p:sp>
      <p:sp>
        <p:nvSpPr>
          <p:cNvPr id="117778" name="Rectangle 18"/>
          <p:cNvSpPr>
            <a:spLocks noChangeArrowheads="1"/>
          </p:cNvSpPr>
          <p:nvPr/>
        </p:nvSpPr>
        <p:spPr bwMode="auto">
          <a:xfrm>
            <a:off x="984330" y="904960"/>
            <a:ext cx="1979701" cy="595457"/>
          </a:xfrm>
          <a:prstGeom prst="rect">
            <a:avLst/>
          </a:prstGeom>
          <a:noFill/>
          <a:ln w="9525">
            <a:noFill/>
            <a:miter lim="800000"/>
            <a:headEnd/>
            <a:tailEnd/>
          </a:ln>
          <a:effectLst/>
        </p:spPr>
        <p:txBody>
          <a:bodyPr anchor="ctr"/>
          <a:lstStyle/>
          <a:p>
            <a:pPr fontAlgn="base">
              <a:spcBef>
                <a:spcPct val="0"/>
              </a:spcBef>
              <a:spcAft>
                <a:spcPct val="0"/>
              </a:spcAft>
            </a:pPr>
            <a:endParaRPr lang="en-US" sz="2031" b="1" dirty="0">
              <a:solidFill>
                <a:srgbClr val="C00000"/>
              </a:solidFill>
              <a:effectLst>
                <a:outerShdw blurRad="38100" dist="38100" dir="2700000" algn="tl">
                  <a:srgbClr val="C0C0C0"/>
                </a:outerShdw>
              </a:effectLst>
              <a:latin typeface="Arial" charset="0"/>
            </a:endParaRPr>
          </a:p>
        </p:txBody>
      </p:sp>
      <p:sp>
        <p:nvSpPr>
          <p:cNvPr id="117782" name="Line 22"/>
          <p:cNvSpPr>
            <a:spLocks noChangeShapeType="1"/>
          </p:cNvSpPr>
          <p:nvPr/>
        </p:nvSpPr>
        <p:spPr bwMode="auto">
          <a:xfrm>
            <a:off x="700069" y="1074216"/>
            <a:ext cx="7717106" cy="30028"/>
          </a:xfrm>
          <a:prstGeom prst="line">
            <a:avLst/>
          </a:prstGeom>
          <a:noFill/>
          <a:ln w="12700">
            <a:solidFill>
              <a:schemeClr val="bg2"/>
            </a:solidFill>
            <a:round/>
            <a:headEnd/>
            <a:tailEnd/>
          </a:ln>
          <a:effectLst/>
        </p:spPr>
        <p:txBody>
          <a:bodyPr wrap="none"/>
          <a:lstStyle/>
          <a:p>
            <a:pPr fontAlgn="base">
              <a:spcBef>
                <a:spcPct val="0"/>
              </a:spcBef>
              <a:spcAft>
                <a:spcPct val="0"/>
              </a:spcAft>
            </a:pPr>
            <a:endParaRPr lang="en-US" sz="1754">
              <a:solidFill>
                <a:srgbClr val="FFFFFF"/>
              </a:solidFill>
              <a:latin typeface="Arial" charset="0"/>
            </a:endParaRPr>
          </a:p>
        </p:txBody>
      </p:sp>
      <p:sp>
        <p:nvSpPr>
          <p:cNvPr id="13" name="Line 22"/>
          <p:cNvSpPr>
            <a:spLocks noChangeShapeType="1"/>
          </p:cNvSpPr>
          <p:nvPr/>
        </p:nvSpPr>
        <p:spPr bwMode="auto">
          <a:xfrm>
            <a:off x="349306" y="5939545"/>
            <a:ext cx="8418635" cy="4396"/>
          </a:xfrm>
          <a:prstGeom prst="line">
            <a:avLst/>
          </a:prstGeom>
          <a:noFill/>
          <a:ln w="12700">
            <a:solidFill>
              <a:schemeClr val="bg2"/>
            </a:solidFill>
            <a:round/>
            <a:headEnd/>
            <a:tailEnd/>
          </a:ln>
          <a:effectLst/>
        </p:spPr>
        <p:txBody>
          <a:bodyPr wrap="none"/>
          <a:lstStyle/>
          <a:p>
            <a:pPr fontAlgn="base">
              <a:spcBef>
                <a:spcPct val="0"/>
              </a:spcBef>
              <a:spcAft>
                <a:spcPct val="0"/>
              </a:spcAft>
            </a:pPr>
            <a:endParaRPr lang="en-US" sz="1754">
              <a:solidFill>
                <a:srgbClr val="FFFFFF"/>
              </a:solidFill>
              <a:latin typeface="Arial" charset="0"/>
            </a:endParaRPr>
          </a:p>
        </p:txBody>
      </p:sp>
      <p:sp>
        <p:nvSpPr>
          <p:cNvPr id="62465" name="Rectangle 1"/>
          <p:cNvSpPr>
            <a:spLocks noChangeArrowheads="1"/>
          </p:cNvSpPr>
          <p:nvPr/>
        </p:nvSpPr>
        <p:spPr bwMode="auto">
          <a:xfrm>
            <a:off x="1496124" y="1145726"/>
            <a:ext cx="7476676" cy="2642982"/>
          </a:xfrm>
          <a:prstGeom prst="rect">
            <a:avLst/>
          </a:prstGeom>
          <a:noFill/>
          <a:ln w="9525">
            <a:noFill/>
            <a:miter lim="800000"/>
            <a:headEnd/>
            <a:tailEnd/>
          </a:ln>
          <a:effectLst/>
        </p:spPr>
        <p:txBody>
          <a:bodyPr vert="horz" wrap="square" lIns="84406" tIns="42203" rIns="84406" bIns="42203" numCol="1" anchor="ctr" anchorCtr="0" compatLnSpc="1">
            <a:prstTxWarp prst="textNoShape">
              <a:avLst/>
            </a:prstTxWarp>
            <a:spAutoFit/>
          </a:bodyPr>
          <a:lstStyle/>
          <a:p>
            <a:pPr algn="just" fontAlgn="base">
              <a:spcBef>
                <a:spcPct val="0"/>
              </a:spcBef>
              <a:spcAft>
                <a:spcPct val="0"/>
              </a:spcAft>
              <a:buFont typeface="Wingdings" pitchFamily="2" charset="2"/>
              <a:buChar char="Ø"/>
              <a:tabLst>
                <a:tab pos="844083" algn="l"/>
                <a:tab pos="1266124" algn="l"/>
                <a:tab pos="1688165" algn="l"/>
                <a:tab pos="2110207" algn="l"/>
                <a:tab pos="2532248" algn="l"/>
              </a:tabLst>
            </a:pPr>
            <a:r>
              <a:rPr lang="en-US" sz="1662" dirty="0">
                <a:solidFill>
                  <a:srgbClr val="000000"/>
                </a:solidFill>
                <a:latin typeface="Verdana" pitchFamily="34" charset="0"/>
                <a:ea typeface="Calibri" pitchFamily="34" charset="0"/>
                <a:cs typeface="Arial" pitchFamily="34" charset="0"/>
              </a:rPr>
              <a:t>  </a:t>
            </a:r>
            <a:r>
              <a:rPr lang="en-US" sz="1662" dirty="0" smtClean="0">
                <a:solidFill>
                  <a:srgbClr val="000000"/>
                </a:solidFill>
                <a:latin typeface="Verdana" pitchFamily="34" charset="0"/>
                <a:ea typeface="Calibri" pitchFamily="34" charset="0"/>
                <a:cs typeface="Arial" pitchFamily="34" charset="0"/>
              </a:rPr>
              <a:t>The </a:t>
            </a:r>
            <a:r>
              <a:rPr lang="en-US" sz="1662" dirty="0">
                <a:solidFill>
                  <a:srgbClr val="000000"/>
                </a:solidFill>
                <a:latin typeface="Verdana" pitchFamily="34" charset="0"/>
                <a:ea typeface="Calibri" pitchFamily="34" charset="0"/>
                <a:cs typeface="Arial" pitchFamily="34" charset="0"/>
              </a:rPr>
              <a:t>mine is located in South-Central part of </a:t>
            </a:r>
            <a:r>
              <a:rPr lang="en-US" sz="1662" dirty="0" err="1">
                <a:solidFill>
                  <a:srgbClr val="000000"/>
                </a:solidFill>
                <a:latin typeface="Verdana" pitchFamily="34" charset="0"/>
                <a:ea typeface="Calibri" pitchFamily="34" charset="0"/>
                <a:cs typeface="Arial" pitchFamily="34" charset="0"/>
              </a:rPr>
              <a:t>Jharia</a:t>
            </a:r>
            <a:r>
              <a:rPr lang="en-US" sz="1662" dirty="0">
                <a:solidFill>
                  <a:srgbClr val="000000"/>
                </a:solidFill>
                <a:latin typeface="Verdana" pitchFamily="34" charset="0"/>
                <a:ea typeface="Calibri" pitchFamily="34" charset="0"/>
                <a:cs typeface="Arial" pitchFamily="34" charset="0"/>
              </a:rPr>
              <a:t> Coalfield in </a:t>
            </a:r>
          </a:p>
          <a:p>
            <a:pPr algn="just" fontAlgn="base">
              <a:spcBef>
                <a:spcPct val="0"/>
              </a:spcBef>
              <a:spcAft>
                <a:spcPct val="0"/>
              </a:spcAft>
              <a:tabLst>
                <a:tab pos="844083" algn="l"/>
                <a:tab pos="1266124" algn="l"/>
                <a:tab pos="1688165" algn="l"/>
                <a:tab pos="2110207" algn="l"/>
                <a:tab pos="2532248" algn="l"/>
              </a:tabLst>
            </a:pPr>
            <a:r>
              <a:rPr lang="en-US" sz="1662" dirty="0">
                <a:solidFill>
                  <a:srgbClr val="000000"/>
                </a:solidFill>
                <a:latin typeface="Verdana" pitchFamily="34" charset="0"/>
                <a:ea typeface="Calibri" pitchFamily="34" charset="0"/>
                <a:cs typeface="Arial" pitchFamily="34" charset="0"/>
              </a:rPr>
              <a:t>    </a:t>
            </a:r>
            <a:r>
              <a:rPr lang="en-US" sz="1662" dirty="0" err="1">
                <a:solidFill>
                  <a:srgbClr val="000000"/>
                </a:solidFill>
                <a:latin typeface="Verdana" pitchFamily="34" charset="0"/>
                <a:ea typeface="Calibri" pitchFamily="34" charset="0"/>
                <a:cs typeface="Arial" pitchFamily="34" charset="0"/>
              </a:rPr>
              <a:t>Dhanbad</a:t>
            </a:r>
            <a:r>
              <a:rPr lang="en-US" sz="1662" dirty="0">
                <a:solidFill>
                  <a:srgbClr val="000000"/>
                </a:solidFill>
                <a:latin typeface="Verdana" pitchFamily="34" charset="0"/>
                <a:ea typeface="Calibri" pitchFamily="34" charset="0"/>
                <a:cs typeface="Arial" pitchFamily="34" charset="0"/>
              </a:rPr>
              <a:t> district of Jharkhand state.</a:t>
            </a:r>
          </a:p>
          <a:p>
            <a:pPr algn="just" fontAlgn="base">
              <a:spcBef>
                <a:spcPct val="0"/>
              </a:spcBef>
              <a:spcAft>
                <a:spcPct val="0"/>
              </a:spcAft>
              <a:tabLst>
                <a:tab pos="844083" algn="l"/>
                <a:tab pos="1266124" algn="l"/>
                <a:tab pos="1688165" algn="l"/>
                <a:tab pos="2110207" algn="l"/>
                <a:tab pos="2532248" algn="l"/>
              </a:tabLst>
            </a:pPr>
            <a:r>
              <a:rPr lang="en-US" sz="1662" dirty="0">
                <a:solidFill>
                  <a:srgbClr val="000000"/>
                </a:solidFill>
                <a:latin typeface="Verdana" pitchFamily="34" charset="0"/>
                <a:ea typeface="Calibri" pitchFamily="34" charset="0"/>
                <a:cs typeface="Arial" pitchFamily="34" charset="0"/>
              </a:rPr>
              <a:t> </a:t>
            </a:r>
          </a:p>
          <a:p>
            <a:pPr algn="just" fontAlgn="base">
              <a:spcBef>
                <a:spcPct val="0"/>
              </a:spcBef>
              <a:spcAft>
                <a:spcPct val="0"/>
              </a:spcAft>
              <a:buFont typeface="Wingdings" pitchFamily="2" charset="2"/>
              <a:buChar char="Ø"/>
              <a:tabLst>
                <a:tab pos="844083" algn="l"/>
                <a:tab pos="1266124" algn="l"/>
                <a:tab pos="1688165" algn="l"/>
                <a:tab pos="2110207" algn="l"/>
                <a:tab pos="2532248" algn="l"/>
              </a:tabLst>
            </a:pPr>
            <a:r>
              <a:rPr lang="en-US" sz="1662" dirty="0">
                <a:solidFill>
                  <a:srgbClr val="000000"/>
                </a:solidFill>
                <a:latin typeface="Arial" charset="0"/>
              </a:rPr>
              <a:t>  </a:t>
            </a:r>
            <a:r>
              <a:rPr lang="en-US" sz="1662" dirty="0" err="1">
                <a:solidFill>
                  <a:srgbClr val="000000"/>
                </a:solidFill>
                <a:latin typeface="Arial" charset="0"/>
              </a:rPr>
              <a:t>Dhanbad</a:t>
            </a:r>
            <a:r>
              <a:rPr lang="en-US" sz="1662" dirty="0">
                <a:solidFill>
                  <a:srgbClr val="000000"/>
                </a:solidFill>
                <a:latin typeface="Arial" charset="0"/>
              </a:rPr>
              <a:t> Railway Station is about 10 km from the mine. </a:t>
            </a:r>
            <a:r>
              <a:rPr lang="en-US" sz="1662" dirty="0" err="1">
                <a:solidFill>
                  <a:srgbClr val="000000"/>
                </a:solidFill>
                <a:latin typeface="Arial" charset="0"/>
              </a:rPr>
              <a:t>Dhanbad</a:t>
            </a:r>
            <a:r>
              <a:rPr lang="en-US" sz="1662" dirty="0">
                <a:solidFill>
                  <a:srgbClr val="000000"/>
                </a:solidFill>
                <a:latin typeface="Arial" charset="0"/>
              </a:rPr>
              <a:t>-Chas </a:t>
            </a:r>
          </a:p>
          <a:p>
            <a:pPr algn="just" fontAlgn="base">
              <a:spcBef>
                <a:spcPct val="0"/>
              </a:spcBef>
              <a:spcAft>
                <a:spcPct val="0"/>
              </a:spcAft>
              <a:tabLst>
                <a:tab pos="844083" algn="l"/>
                <a:tab pos="1266124" algn="l"/>
                <a:tab pos="1688165" algn="l"/>
                <a:tab pos="2110207" algn="l"/>
                <a:tab pos="2532248" algn="l"/>
              </a:tabLst>
            </a:pPr>
            <a:r>
              <a:rPr lang="en-US" sz="1662" dirty="0">
                <a:solidFill>
                  <a:srgbClr val="000000"/>
                </a:solidFill>
                <a:latin typeface="Arial" charset="0"/>
              </a:rPr>
              <a:t>     section of National Highway passes through North-western part of </a:t>
            </a:r>
          </a:p>
          <a:p>
            <a:pPr algn="just" fontAlgn="base">
              <a:spcBef>
                <a:spcPct val="0"/>
              </a:spcBef>
              <a:spcAft>
                <a:spcPct val="0"/>
              </a:spcAft>
              <a:tabLst>
                <a:tab pos="844083" algn="l"/>
                <a:tab pos="1266124" algn="l"/>
                <a:tab pos="1688165" algn="l"/>
                <a:tab pos="2110207" algn="l"/>
                <a:tab pos="2532248" algn="l"/>
              </a:tabLst>
            </a:pPr>
            <a:r>
              <a:rPr lang="en-US" sz="1662" dirty="0">
                <a:solidFill>
                  <a:srgbClr val="000000"/>
                </a:solidFill>
                <a:latin typeface="Arial" charset="0"/>
              </a:rPr>
              <a:t>     </a:t>
            </a:r>
            <a:r>
              <a:rPr lang="en-US" sz="1662" dirty="0" err="1">
                <a:solidFill>
                  <a:srgbClr val="000000"/>
                </a:solidFill>
                <a:latin typeface="Arial" charset="0"/>
              </a:rPr>
              <a:t>Moonidih</a:t>
            </a:r>
            <a:r>
              <a:rPr lang="en-US" sz="1662" dirty="0">
                <a:solidFill>
                  <a:srgbClr val="000000"/>
                </a:solidFill>
                <a:latin typeface="Arial" charset="0"/>
              </a:rPr>
              <a:t>. </a:t>
            </a:r>
            <a:r>
              <a:rPr lang="en-US" sz="1662" dirty="0" err="1">
                <a:solidFill>
                  <a:srgbClr val="000000"/>
                </a:solidFill>
                <a:latin typeface="Arial" charset="0"/>
              </a:rPr>
              <a:t>Birsa</a:t>
            </a:r>
            <a:r>
              <a:rPr lang="en-US" sz="1662" dirty="0">
                <a:solidFill>
                  <a:srgbClr val="000000"/>
                </a:solidFill>
                <a:latin typeface="Arial" charset="0"/>
              </a:rPr>
              <a:t> </a:t>
            </a:r>
            <a:r>
              <a:rPr lang="en-US" sz="1662" dirty="0" err="1">
                <a:solidFill>
                  <a:srgbClr val="000000"/>
                </a:solidFill>
                <a:latin typeface="Arial" charset="0"/>
              </a:rPr>
              <a:t>Munda</a:t>
            </a:r>
            <a:r>
              <a:rPr lang="en-US" sz="1662" dirty="0">
                <a:solidFill>
                  <a:srgbClr val="000000"/>
                </a:solidFill>
                <a:latin typeface="Arial" charset="0"/>
              </a:rPr>
              <a:t> Airport, Ranchi is the nearest airport at a distance </a:t>
            </a:r>
          </a:p>
          <a:p>
            <a:pPr algn="just" fontAlgn="base">
              <a:spcBef>
                <a:spcPct val="0"/>
              </a:spcBef>
              <a:spcAft>
                <a:spcPct val="0"/>
              </a:spcAft>
              <a:tabLst>
                <a:tab pos="844083" algn="l"/>
                <a:tab pos="1266124" algn="l"/>
                <a:tab pos="1688165" algn="l"/>
                <a:tab pos="2110207" algn="l"/>
                <a:tab pos="2532248" algn="l"/>
              </a:tabLst>
            </a:pPr>
            <a:r>
              <a:rPr lang="en-US" sz="1662" dirty="0">
                <a:solidFill>
                  <a:srgbClr val="000000"/>
                </a:solidFill>
                <a:latin typeface="Arial" charset="0"/>
              </a:rPr>
              <a:t>     of about 170 Km.</a:t>
            </a:r>
          </a:p>
          <a:p>
            <a:pPr algn="just" fontAlgn="base">
              <a:spcBef>
                <a:spcPct val="0"/>
              </a:spcBef>
              <a:spcAft>
                <a:spcPct val="0"/>
              </a:spcAft>
              <a:tabLst>
                <a:tab pos="844083" algn="l"/>
                <a:tab pos="1266124" algn="l"/>
                <a:tab pos="1688165" algn="l"/>
                <a:tab pos="2110207" algn="l"/>
                <a:tab pos="2532248" algn="l"/>
              </a:tabLst>
            </a:pPr>
            <a:endParaRPr lang="en-US" sz="1662" dirty="0">
              <a:solidFill>
                <a:srgbClr val="000000"/>
              </a:solidFill>
              <a:latin typeface="Verdana" pitchFamily="34" charset="0"/>
              <a:ea typeface="Calibri" pitchFamily="34" charset="0"/>
              <a:cs typeface="Arial" pitchFamily="34" charset="0"/>
            </a:endParaRPr>
          </a:p>
          <a:p>
            <a:pPr algn="just" fontAlgn="base">
              <a:spcBef>
                <a:spcPct val="0"/>
              </a:spcBef>
              <a:spcAft>
                <a:spcPct val="0"/>
              </a:spcAft>
              <a:buFont typeface="Wingdings" pitchFamily="2" charset="2"/>
              <a:buChar char="Ø"/>
              <a:tabLst>
                <a:tab pos="844083" algn="l"/>
                <a:tab pos="1266124" algn="l"/>
                <a:tab pos="1688165" algn="l"/>
                <a:tab pos="2110207" algn="l"/>
                <a:tab pos="2532248" algn="l"/>
              </a:tabLst>
            </a:pPr>
            <a:r>
              <a:rPr lang="en-US" sz="1662" dirty="0">
                <a:solidFill>
                  <a:srgbClr val="000000"/>
                </a:solidFill>
                <a:latin typeface="Verdana" pitchFamily="34" charset="0"/>
                <a:ea typeface="Calibri" pitchFamily="34" charset="0"/>
                <a:cs typeface="Arial" pitchFamily="34" charset="0"/>
              </a:rPr>
              <a:t> The area lies between latitudes 23</a:t>
            </a:r>
            <a:r>
              <a:rPr lang="en-US" sz="1662" baseline="30000" dirty="0">
                <a:solidFill>
                  <a:srgbClr val="000000"/>
                </a:solidFill>
                <a:latin typeface="Verdana" pitchFamily="34" charset="0"/>
                <a:ea typeface="Calibri" pitchFamily="34" charset="0"/>
                <a:cs typeface="Arial" pitchFamily="34" charset="0"/>
              </a:rPr>
              <a:t>0 </a:t>
            </a:r>
            <a:r>
              <a:rPr lang="en-US" sz="1662" dirty="0">
                <a:solidFill>
                  <a:srgbClr val="000000"/>
                </a:solidFill>
                <a:latin typeface="Verdana" pitchFamily="34" charset="0"/>
                <a:ea typeface="Calibri" pitchFamily="34" charset="0"/>
                <a:cs typeface="Arial" pitchFamily="34" charset="0"/>
              </a:rPr>
              <a:t>42</a:t>
            </a:r>
            <a:r>
              <a:rPr lang="en-US" sz="1662" dirty="0">
                <a:solidFill>
                  <a:srgbClr val="000000"/>
                </a:solidFill>
                <a:latin typeface="Calibri"/>
                <a:ea typeface="Calibri" pitchFamily="34" charset="0"/>
                <a:cs typeface="Arial" pitchFamily="34" charset="0"/>
              </a:rPr>
              <a:t>’</a:t>
            </a:r>
            <a:r>
              <a:rPr lang="en-US" sz="1662" dirty="0">
                <a:solidFill>
                  <a:srgbClr val="000000"/>
                </a:solidFill>
                <a:latin typeface="Verdana" pitchFamily="34" charset="0"/>
                <a:ea typeface="Calibri" pitchFamily="34" charset="0"/>
                <a:cs typeface="Arial" pitchFamily="34" charset="0"/>
              </a:rPr>
              <a:t>47</a:t>
            </a:r>
            <a:r>
              <a:rPr lang="en-US" sz="1662" dirty="0">
                <a:solidFill>
                  <a:srgbClr val="000000"/>
                </a:solidFill>
                <a:latin typeface="Calibri"/>
                <a:ea typeface="Calibri" pitchFamily="34" charset="0"/>
                <a:cs typeface="Arial" pitchFamily="34" charset="0"/>
              </a:rPr>
              <a:t>”</a:t>
            </a:r>
            <a:r>
              <a:rPr lang="en-US" sz="1662" dirty="0">
                <a:solidFill>
                  <a:srgbClr val="000000"/>
                </a:solidFill>
                <a:latin typeface="Verdana" pitchFamily="34" charset="0"/>
                <a:ea typeface="Calibri" pitchFamily="34" charset="0"/>
                <a:cs typeface="Arial" pitchFamily="34" charset="0"/>
              </a:rPr>
              <a:t> to </a:t>
            </a:r>
            <a:r>
              <a:rPr lang="en-US" sz="1662" dirty="0" smtClean="0">
                <a:solidFill>
                  <a:srgbClr val="000000"/>
                </a:solidFill>
                <a:latin typeface="Verdana" pitchFamily="34" charset="0"/>
                <a:ea typeface="Calibri" pitchFamily="34" charset="0"/>
                <a:cs typeface="Arial" pitchFamily="34" charset="0"/>
              </a:rPr>
              <a:t>23</a:t>
            </a:r>
            <a:r>
              <a:rPr lang="en-US" sz="1662" baseline="30000" dirty="0" smtClean="0">
                <a:solidFill>
                  <a:srgbClr val="000000"/>
                </a:solidFill>
                <a:latin typeface="Verdana" pitchFamily="34" charset="0"/>
                <a:ea typeface="Calibri" pitchFamily="34" charset="0"/>
                <a:cs typeface="Arial" pitchFamily="34" charset="0"/>
              </a:rPr>
              <a:t>0</a:t>
            </a:r>
            <a:r>
              <a:rPr lang="en-US" sz="1662" dirty="0" smtClean="0">
                <a:solidFill>
                  <a:srgbClr val="000000"/>
                </a:solidFill>
                <a:latin typeface="Verdana" pitchFamily="34" charset="0"/>
                <a:ea typeface="Calibri" pitchFamily="34" charset="0"/>
                <a:cs typeface="Arial" pitchFamily="34" charset="0"/>
              </a:rPr>
              <a:t>45</a:t>
            </a:r>
            <a:r>
              <a:rPr lang="en-US" sz="1662" dirty="0" smtClean="0">
                <a:solidFill>
                  <a:srgbClr val="000000"/>
                </a:solidFill>
                <a:latin typeface="Calibri"/>
                <a:ea typeface="Calibri" pitchFamily="34" charset="0"/>
                <a:cs typeface="Arial" pitchFamily="34" charset="0"/>
              </a:rPr>
              <a:t>’</a:t>
            </a:r>
            <a:r>
              <a:rPr lang="en-US" sz="1662" dirty="0" smtClean="0">
                <a:solidFill>
                  <a:srgbClr val="000000"/>
                </a:solidFill>
                <a:latin typeface="Verdana" pitchFamily="34" charset="0"/>
                <a:ea typeface="Calibri" pitchFamily="34" charset="0"/>
                <a:cs typeface="Arial" pitchFamily="34" charset="0"/>
              </a:rPr>
              <a:t>42</a:t>
            </a:r>
            <a:r>
              <a:rPr lang="en-US" sz="1662" dirty="0" smtClean="0">
                <a:solidFill>
                  <a:srgbClr val="000000"/>
                </a:solidFill>
                <a:latin typeface="Calibri"/>
                <a:ea typeface="Calibri" pitchFamily="34" charset="0"/>
                <a:cs typeface="Arial" pitchFamily="34" charset="0"/>
              </a:rPr>
              <a:t>”</a:t>
            </a:r>
            <a:r>
              <a:rPr lang="en-US" sz="1662" dirty="0" smtClean="0">
                <a:solidFill>
                  <a:srgbClr val="000000"/>
                </a:solidFill>
                <a:latin typeface="Verdana" pitchFamily="34" charset="0"/>
                <a:ea typeface="Calibri" pitchFamily="34" charset="0"/>
                <a:cs typeface="Arial" pitchFamily="34" charset="0"/>
              </a:rPr>
              <a:t>N and  </a:t>
            </a:r>
            <a:endParaRPr lang="en-US" sz="1662" dirty="0">
              <a:solidFill>
                <a:srgbClr val="000000"/>
              </a:solidFill>
              <a:latin typeface="Verdana" pitchFamily="34" charset="0"/>
              <a:ea typeface="Calibri" pitchFamily="34" charset="0"/>
              <a:cs typeface="Arial" pitchFamily="34" charset="0"/>
            </a:endParaRPr>
          </a:p>
          <a:p>
            <a:pPr algn="just" fontAlgn="base">
              <a:spcBef>
                <a:spcPct val="0"/>
              </a:spcBef>
              <a:spcAft>
                <a:spcPct val="0"/>
              </a:spcAft>
              <a:tabLst>
                <a:tab pos="844083" algn="l"/>
                <a:tab pos="1266124" algn="l"/>
                <a:tab pos="1688165" algn="l"/>
                <a:tab pos="2110207" algn="l"/>
                <a:tab pos="2532248" algn="l"/>
              </a:tabLst>
            </a:pPr>
            <a:r>
              <a:rPr lang="en-US" sz="1662" dirty="0">
                <a:solidFill>
                  <a:srgbClr val="000000"/>
                </a:solidFill>
                <a:latin typeface="Verdana" pitchFamily="34" charset="0"/>
                <a:ea typeface="Calibri" pitchFamily="34" charset="0"/>
                <a:cs typeface="Arial" pitchFamily="34" charset="0"/>
              </a:rPr>
              <a:t>    longitudes 86</a:t>
            </a:r>
            <a:r>
              <a:rPr lang="en-US" sz="1662" baseline="30000" dirty="0">
                <a:solidFill>
                  <a:srgbClr val="000000"/>
                </a:solidFill>
                <a:latin typeface="Verdana" pitchFamily="34" charset="0"/>
                <a:ea typeface="Calibri" pitchFamily="34" charset="0"/>
                <a:cs typeface="Arial" pitchFamily="34" charset="0"/>
              </a:rPr>
              <a:t>o</a:t>
            </a:r>
            <a:r>
              <a:rPr lang="en-US" sz="1662" dirty="0">
                <a:solidFill>
                  <a:srgbClr val="000000"/>
                </a:solidFill>
                <a:latin typeface="Verdana" pitchFamily="34" charset="0"/>
                <a:ea typeface="Calibri" pitchFamily="34" charset="0"/>
                <a:cs typeface="Arial" pitchFamily="34" charset="0"/>
              </a:rPr>
              <a:t>19</a:t>
            </a:r>
            <a:r>
              <a:rPr lang="en-US" sz="1662" dirty="0">
                <a:solidFill>
                  <a:srgbClr val="000000"/>
                </a:solidFill>
                <a:latin typeface="Calibri"/>
                <a:ea typeface="Calibri" pitchFamily="34" charset="0"/>
                <a:cs typeface="Arial" pitchFamily="34" charset="0"/>
              </a:rPr>
              <a:t>’</a:t>
            </a:r>
            <a:r>
              <a:rPr lang="en-US" sz="1662" dirty="0">
                <a:solidFill>
                  <a:srgbClr val="000000"/>
                </a:solidFill>
                <a:latin typeface="Verdana" pitchFamily="34" charset="0"/>
                <a:ea typeface="Calibri" pitchFamily="34" charset="0"/>
                <a:cs typeface="Arial" pitchFamily="34" charset="0"/>
              </a:rPr>
              <a:t> 21</a:t>
            </a:r>
            <a:r>
              <a:rPr lang="en-US" sz="1662" dirty="0">
                <a:solidFill>
                  <a:srgbClr val="000000"/>
                </a:solidFill>
                <a:latin typeface="Calibri"/>
                <a:ea typeface="Calibri" pitchFamily="34" charset="0"/>
                <a:cs typeface="Arial" pitchFamily="34" charset="0"/>
              </a:rPr>
              <a:t>”</a:t>
            </a:r>
            <a:r>
              <a:rPr lang="en-US" sz="1662" dirty="0">
                <a:solidFill>
                  <a:srgbClr val="000000"/>
                </a:solidFill>
                <a:latin typeface="Verdana" pitchFamily="34" charset="0"/>
                <a:ea typeface="Calibri" pitchFamily="34" charset="0"/>
                <a:cs typeface="Arial" pitchFamily="34" charset="0"/>
              </a:rPr>
              <a:t> to 86</a:t>
            </a:r>
            <a:r>
              <a:rPr lang="en-US" sz="1662" baseline="30000" dirty="0">
                <a:solidFill>
                  <a:srgbClr val="000000"/>
                </a:solidFill>
                <a:latin typeface="Verdana" pitchFamily="34" charset="0"/>
                <a:ea typeface="Calibri" pitchFamily="34" charset="0"/>
                <a:cs typeface="Arial" pitchFamily="34" charset="0"/>
              </a:rPr>
              <a:t>o</a:t>
            </a:r>
            <a:r>
              <a:rPr lang="en-US" sz="1662" dirty="0">
                <a:solidFill>
                  <a:srgbClr val="000000"/>
                </a:solidFill>
                <a:latin typeface="Verdana" pitchFamily="34" charset="0"/>
                <a:ea typeface="Calibri" pitchFamily="34" charset="0"/>
                <a:cs typeface="Arial" pitchFamily="34" charset="0"/>
              </a:rPr>
              <a:t>22</a:t>
            </a:r>
            <a:r>
              <a:rPr lang="en-US" sz="1662" dirty="0">
                <a:solidFill>
                  <a:srgbClr val="000000"/>
                </a:solidFill>
                <a:latin typeface="Calibri"/>
                <a:ea typeface="Calibri" pitchFamily="34" charset="0"/>
                <a:cs typeface="Arial" pitchFamily="34" charset="0"/>
              </a:rPr>
              <a:t>’</a:t>
            </a:r>
            <a:r>
              <a:rPr lang="en-US" sz="1662" dirty="0">
                <a:solidFill>
                  <a:srgbClr val="000000"/>
                </a:solidFill>
                <a:latin typeface="Verdana" pitchFamily="34" charset="0"/>
                <a:ea typeface="Calibri" pitchFamily="34" charset="0"/>
                <a:cs typeface="Arial" pitchFamily="34" charset="0"/>
              </a:rPr>
              <a:t>26</a:t>
            </a:r>
            <a:r>
              <a:rPr lang="en-US" sz="1662" dirty="0">
                <a:solidFill>
                  <a:srgbClr val="000000"/>
                </a:solidFill>
                <a:latin typeface="Calibri"/>
                <a:ea typeface="Calibri" pitchFamily="34" charset="0"/>
                <a:cs typeface="Arial" pitchFamily="34" charset="0"/>
              </a:rPr>
              <a:t>”</a:t>
            </a:r>
            <a:r>
              <a:rPr lang="en-US" sz="1662" dirty="0">
                <a:solidFill>
                  <a:srgbClr val="000000"/>
                </a:solidFill>
                <a:latin typeface="Verdana" pitchFamily="34" charset="0"/>
                <a:ea typeface="Calibri" pitchFamily="34" charset="0"/>
                <a:cs typeface="Arial" pitchFamily="34" charset="0"/>
              </a:rPr>
              <a:t> E. </a:t>
            </a:r>
            <a:endParaRPr lang="en-US" sz="1662" dirty="0">
              <a:solidFill>
                <a:srgbClr val="000000"/>
              </a:solidFill>
              <a:latin typeface="Arial" pitchFamily="34" charset="0"/>
              <a:cs typeface="Arial" pitchFamily="34" charset="0"/>
            </a:endParaRPr>
          </a:p>
        </p:txBody>
      </p:sp>
      <p:sp>
        <p:nvSpPr>
          <p:cNvPr id="62466" name="Rectangle 2"/>
          <p:cNvSpPr>
            <a:spLocks noChangeArrowheads="1"/>
          </p:cNvSpPr>
          <p:nvPr/>
        </p:nvSpPr>
        <p:spPr bwMode="auto">
          <a:xfrm>
            <a:off x="1521201" y="3884352"/>
            <a:ext cx="7675071" cy="1619881"/>
          </a:xfrm>
          <a:prstGeom prst="rect">
            <a:avLst/>
          </a:prstGeom>
          <a:noFill/>
          <a:ln w="9525">
            <a:noFill/>
            <a:miter lim="800000"/>
            <a:headEnd/>
            <a:tailEnd/>
          </a:ln>
          <a:effectLst/>
        </p:spPr>
        <p:txBody>
          <a:bodyPr vert="horz" wrap="square" lIns="84406" tIns="42203" rIns="84406" bIns="42203" numCol="1" anchor="ctr" anchorCtr="0" compatLnSpc="1">
            <a:prstTxWarp prst="textNoShape">
              <a:avLst/>
            </a:prstTxWarp>
            <a:spAutoFit/>
          </a:bodyPr>
          <a:lstStyle/>
          <a:p>
            <a:pPr algn="just" fontAlgn="base">
              <a:spcBef>
                <a:spcPct val="0"/>
              </a:spcBef>
              <a:spcAft>
                <a:spcPct val="0"/>
              </a:spcAft>
              <a:buFont typeface="Wingdings" pitchFamily="2" charset="2"/>
              <a:buChar char="Ø"/>
              <a:tabLst>
                <a:tab pos="844083" algn="l"/>
                <a:tab pos="1266124" algn="l"/>
                <a:tab pos="1688165" algn="l"/>
                <a:tab pos="1846431" algn="l"/>
                <a:tab pos="2110207" algn="l"/>
                <a:tab pos="2532248" algn="l"/>
              </a:tabLst>
            </a:pPr>
            <a:r>
              <a:rPr lang="en-US" sz="1662" b="1" dirty="0">
                <a:solidFill>
                  <a:srgbClr val="000000"/>
                </a:solidFill>
                <a:latin typeface="Verdana" pitchFamily="34" charset="0"/>
                <a:ea typeface="Calibri" pitchFamily="34" charset="0"/>
                <a:cs typeface="Arial" pitchFamily="34" charset="0"/>
              </a:rPr>
              <a:t>   </a:t>
            </a:r>
            <a:r>
              <a:rPr lang="en-US" sz="1662" b="1" i="1" dirty="0">
                <a:solidFill>
                  <a:srgbClr val="000000"/>
                </a:solidFill>
                <a:latin typeface="Verdana" pitchFamily="34" charset="0"/>
                <a:ea typeface="Calibri" pitchFamily="34" charset="0"/>
                <a:cs typeface="Arial" pitchFamily="34" charset="0"/>
              </a:rPr>
              <a:t>Boundaries of the Mine</a:t>
            </a:r>
          </a:p>
          <a:p>
            <a:pPr algn="just" fontAlgn="base">
              <a:spcBef>
                <a:spcPct val="0"/>
              </a:spcBef>
              <a:spcAft>
                <a:spcPct val="0"/>
              </a:spcAft>
              <a:tabLst>
                <a:tab pos="844083" algn="l"/>
                <a:tab pos="1266124" algn="l"/>
                <a:tab pos="1688165" algn="l"/>
                <a:tab pos="1846431" algn="l"/>
                <a:tab pos="2110207" algn="l"/>
                <a:tab pos="2532248" algn="l"/>
              </a:tabLst>
            </a:pPr>
            <a:endParaRPr lang="en-US" sz="1662" dirty="0">
              <a:solidFill>
                <a:srgbClr val="000000"/>
              </a:solidFill>
              <a:latin typeface="Arial" pitchFamily="34" charset="0"/>
              <a:cs typeface="Arial" pitchFamily="34" charset="0"/>
            </a:endParaRPr>
          </a:p>
          <a:p>
            <a:pPr algn="just" eaLnBrk="0" fontAlgn="base" hangingPunct="0">
              <a:spcBef>
                <a:spcPct val="0"/>
              </a:spcBef>
              <a:spcAft>
                <a:spcPct val="0"/>
              </a:spcAft>
              <a:tabLst>
                <a:tab pos="844083" algn="l"/>
                <a:tab pos="1266124" algn="l"/>
                <a:tab pos="1688165" algn="l"/>
                <a:tab pos="1846431" algn="l"/>
                <a:tab pos="2110207" algn="l"/>
                <a:tab pos="2532248" algn="l"/>
              </a:tabLst>
            </a:pPr>
            <a:r>
              <a:rPr lang="en-US" sz="1662" dirty="0">
                <a:solidFill>
                  <a:srgbClr val="000000"/>
                </a:solidFill>
                <a:latin typeface="Verdana" pitchFamily="34" charset="0"/>
                <a:ea typeface="Calibri" pitchFamily="34" charset="0"/>
                <a:cs typeface="Arial" pitchFamily="34" charset="0"/>
              </a:rPr>
              <a:t> </a:t>
            </a:r>
            <a:r>
              <a:rPr lang="en-US" sz="1662" dirty="0">
                <a:solidFill>
                  <a:srgbClr val="000000"/>
                </a:solidFill>
                <a:latin typeface="Verdana" pitchFamily="34" charset="0"/>
                <a:cs typeface="Arial" pitchFamily="34" charset="0"/>
              </a:rPr>
              <a:t>          North &amp; North East     :    </a:t>
            </a:r>
            <a:r>
              <a:rPr lang="en-US" sz="1662" dirty="0" err="1">
                <a:solidFill>
                  <a:srgbClr val="000000"/>
                </a:solidFill>
                <a:latin typeface="Verdana" pitchFamily="34" charset="0"/>
                <a:cs typeface="Arial" pitchFamily="34" charset="0"/>
              </a:rPr>
              <a:t>Pootkee</a:t>
            </a:r>
            <a:r>
              <a:rPr lang="en-US" sz="1662" dirty="0">
                <a:solidFill>
                  <a:srgbClr val="000000"/>
                </a:solidFill>
                <a:latin typeface="Verdana" pitchFamily="34" charset="0"/>
                <a:cs typeface="Arial" pitchFamily="34" charset="0"/>
              </a:rPr>
              <a:t> </a:t>
            </a:r>
            <a:r>
              <a:rPr lang="en-US" sz="1662" dirty="0" err="1">
                <a:solidFill>
                  <a:srgbClr val="000000"/>
                </a:solidFill>
                <a:latin typeface="Verdana" pitchFamily="34" charset="0"/>
                <a:cs typeface="Arial" pitchFamily="34" charset="0"/>
              </a:rPr>
              <a:t>Balliary</a:t>
            </a:r>
            <a:r>
              <a:rPr lang="en-US" sz="1662" dirty="0">
                <a:solidFill>
                  <a:srgbClr val="000000"/>
                </a:solidFill>
                <a:latin typeface="Verdana" pitchFamily="34" charset="0"/>
                <a:cs typeface="Arial" pitchFamily="34" charset="0"/>
              </a:rPr>
              <a:t> Project 	</a:t>
            </a:r>
            <a:endParaRPr lang="en-US" sz="1662" dirty="0">
              <a:solidFill>
                <a:srgbClr val="000000"/>
              </a:solidFill>
              <a:latin typeface="Arial" pitchFamily="34" charset="0"/>
              <a:cs typeface="Arial" pitchFamily="34" charset="0"/>
            </a:endParaRPr>
          </a:p>
          <a:p>
            <a:pPr algn="just" eaLnBrk="0" fontAlgn="base" hangingPunct="0">
              <a:spcBef>
                <a:spcPct val="0"/>
              </a:spcBef>
              <a:spcAft>
                <a:spcPct val="0"/>
              </a:spcAft>
              <a:tabLst>
                <a:tab pos="844083" algn="l"/>
                <a:tab pos="1266124" algn="l"/>
                <a:tab pos="1688165" algn="l"/>
                <a:tab pos="1846431" algn="l"/>
                <a:tab pos="2110207" algn="l"/>
                <a:tab pos="2532248" algn="l"/>
              </a:tabLst>
            </a:pPr>
            <a:r>
              <a:rPr lang="en-US" sz="1662" dirty="0">
                <a:solidFill>
                  <a:srgbClr val="000000"/>
                </a:solidFill>
                <a:latin typeface="Verdana" pitchFamily="34" charset="0"/>
                <a:cs typeface="Arial" pitchFamily="34" charset="0"/>
              </a:rPr>
              <a:t>           South &amp; South West   :    </a:t>
            </a:r>
            <a:r>
              <a:rPr lang="en-US" sz="1662" dirty="0" err="1">
                <a:solidFill>
                  <a:srgbClr val="000000"/>
                </a:solidFill>
                <a:latin typeface="Verdana" pitchFamily="34" charset="0"/>
                <a:cs typeface="Arial" pitchFamily="34" charset="0"/>
              </a:rPr>
              <a:t>Damodar</a:t>
            </a:r>
            <a:r>
              <a:rPr lang="en-US" sz="1662" dirty="0">
                <a:solidFill>
                  <a:srgbClr val="000000"/>
                </a:solidFill>
                <a:latin typeface="Verdana" pitchFamily="34" charset="0"/>
                <a:cs typeface="Arial" pitchFamily="34" charset="0"/>
              </a:rPr>
              <a:t> River/ </a:t>
            </a:r>
            <a:r>
              <a:rPr lang="en-US" sz="1662" dirty="0" err="1">
                <a:solidFill>
                  <a:srgbClr val="000000"/>
                </a:solidFill>
                <a:latin typeface="Verdana" pitchFamily="34" charset="0"/>
                <a:cs typeface="Arial" pitchFamily="34" charset="0"/>
              </a:rPr>
              <a:t>Parbatpur</a:t>
            </a:r>
            <a:r>
              <a:rPr lang="en-US" sz="1662" dirty="0">
                <a:solidFill>
                  <a:srgbClr val="000000"/>
                </a:solidFill>
                <a:latin typeface="Verdana" pitchFamily="34" charset="0"/>
                <a:cs typeface="Arial" pitchFamily="34" charset="0"/>
              </a:rPr>
              <a:t> Block</a:t>
            </a:r>
            <a:endParaRPr lang="en-US" sz="1662" dirty="0">
              <a:solidFill>
                <a:srgbClr val="000000"/>
              </a:solidFill>
              <a:latin typeface="Arial" pitchFamily="34" charset="0"/>
              <a:cs typeface="Arial" pitchFamily="34" charset="0"/>
            </a:endParaRPr>
          </a:p>
          <a:p>
            <a:pPr algn="just" eaLnBrk="0" fontAlgn="base" hangingPunct="0">
              <a:spcBef>
                <a:spcPct val="0"/>
              </a:spcBef>
              <a:spcAft>
                <a:spcPct val="0"/>
              </a:spcAft>
              <a:tabLst>
                <a:tab pos="844083" algn="l"/>
                <a:tab pos="1266124" algn="l"/>
                <a:tab pos="1688165" algn="l"/>
                <a:tab pos="1846431" algn="l"/>
                <a:tab pos="2110207" algn="l"/>
                <a:tab pos="2532248" algn="l"/>
              </a:tabLst>
            </a:pPr>
            <a:r>
              <a:rPr lang="en-US" sz="1662" dirty="0">
                <a:solidFill>
                  <a:srgbClr val="000000"/>
                </a:solidFill>
                <a:latin typeface="Verdana" pitchFamily="34" charset="0"/>
                <a:cs typeface="Arial" pitchFamily="34" charset="0"/>
              </a:rPr>
              <a:t>           East                          :    </a:t>
            </a:r>
            <a:r>
              <a:rPr lang="en-US" sz="1662" dirty="0" err="1">
                <a:solidFill>
                  <a:srgbClr val="000000"/>
                </a:solidFill>
                <a:latin typeface="Verdana" pitchFamily="34" charset="0"/>
                <a:cs typeface="Arial" pitchFamily="34" charset="0"/>
              </a:rPr>
              <a:t>Bhagaband</a:t>
            </a:r>
            <a:r>
              <a:rPr lang="en-US" sz="1662" dirty="0">
                <a:solidFill>
                  <a:srgbClr val="000000"/>
                </a:solidFill>
                <a:latin typeface="Verdana" pitchFamily="34" charset="0"/>
                <a:cs typeface="Arial" pitchFamily="34" charset="0"/>
              </a:rPr>
              <a:t> Block/ Tata leasehold</a:t>
            </a:r>
            <a:endParaRPr lang="en-US" sz="1662" dirty="0">
              <a:solidFill>
                <a:srgbClr val="000000"/>
              </a:solidFill>
              <a:latin typeface="Arial" pitchFamily="34" charset="0"/>
              <a:cs typeface="Arial" pitchFamily="34" charset="0"/>
            </a:endParaRPr>
          </a:p>
          <a:p>
            <a:pPr algn="just" eaLnBrk="0" fontAlgn="base" hangingPunct="0">
              <a:spcBef>
                <a:spcPct val="0"/>
              </a:spcBef>
              <a:spcAft>
                <a:spcPct val="0"/>
              </a:spcAft>
              <a:tabLst>
                <a:tab pos="844083" algn="l"/>
                <a:tab pos="1266124" algn="l"/>
                <a:tab pos="1688165" algn="l"/>
                <a:tab pos="1846431" algn="l"/>
                <a:tab pos="2110207" algn="l"/>
                <a:tab pos="2532248" algn="l"/>
              </a:tabLst>
            </a:pPr>
            <a:r>
              <a:rPr lang="en-US" sz="1662" dirty="0">
                <a:solidFill>
                  <a:srgbClr val="000000"/>
                </a:solidFill>
                <a:latin typeface="Verdana" pitchFamily="34" charset="0"/>
                <a:cs typeface="Arial" pitchFamily="34" charset="0"/>
              </a:rPr>
              <a:t>           West                         :    </a:t>
            </a:r>
            <a:r>
              <a:rPr lang="en-US" sz="1662" dirty="0" err="1">
                <a:solidFill>
                  <a:srgbClr val="000000"/>
                </a:solidFill>
                <a:latin typeface="Verdana" pitchFamily="34" charset="0"/>
                <a:cs typeface="Arial" pitchFamily="34" charset="0"/>
              </a:rPr>
              <a:t>Kapuria</a:t>
            </a:r>
            <a:r>
              <a:rPr lang="en-US" sz="1662" dirty="0">
                <a:solidFill>
                  <a:srgbClr val="000000"/>
                </a:solidFill>
                <a:latin typeface="Verdana" pitchFamily="34" charset="0"/>
                <a:cs typeface="Arial" pitchFamily="34" charset="0"/>
              </a:rPr>
              <a:t> Block/ </a:t>
            </a:r>
            <a:r>
              <a:rPr lang="en-US" sz="1662" dirty="0" err="1">
                <a:solidFill>
                  <a:srgbClr val="000000"/>
                </a:solidFill>
                <a:latin typeface="Verdana" pitchFamily="34" charset="0"/>
                <a:cs typeface="Arial" pitchFamily="34" charset="0"/>
              </a:rPr>
              <a:t>Jarian</a:t>
            </a:r>
            <a:r>
              <a:rPr lang="en-US" sz="1662" dirty="0">
                <a:solidFill>
                  <a:srgbClr val="000000"/>
                </a:solidFill>
                <a:latin typeface="Verdana" pitchFamily="34" charset="0"/>
                <a:cs typeface="Arial" pitchFamily="34" charset="0"/>
              </a:rPr>
              <a:t> </a:t>
            </a:r>
            <a:r>
              <a:rPr lang="en-US" sz="1662" dirty="0" err="1">
                <a:solidFill>
                  <a:srgbClr val="000000"/>
                </a:solidFill>
                <a:latin typeface="Verdana" pitchFamily="34" charset="0"/>
                <a:cs typeface="Arial" pitchFamily="34" charset="0"/>
              </a:rPr>
              <a:t>Nala</a:t>
            </a:r>
            <a:endParaRPr lang="en-US" sz="1662" dirty="0">
              <a:solidFill>
                <a:srgbClr val="000000"/>
              </a:solidFill>
              <a:latin typeface="Arial" pitchFamily="34" charset="0"/>
              <a:cs typeface="Arial" pitchFamily="34" charset="0"/>
            </a:endParaRPr>
          </a:p>
        </p:txBody>
      </p:sp>
      <p:sp>
        <p:nvSpPr>
          <p:cNvPr id="12" name="TextBox 11"/>
          <p:cNvSpPr txBox="1"/>
          <p:nvPr/>
        </p:nvSpPr>
        <p:spPr>
          <a:xfrm>
            <a:off x="1763688" y="284631"/>
            <a:ext cx="4929222" cy="461665"/>
          </a:xfrm>
          <a:prstGeom prst="rect">
            <a:avLst/>
          </a:prstGeom>
          <a:noFill/>
        </p:spPr>
        <p:txBody>
          <a:bodyPr wrap="square" rtlCol="0">
            <a:spAutoFit/>
          </a:bodyPr>
          <a:lstStyle/>
          <a:p>
            <a:r>
              <a:rPr lang="en-IN" sz="2400" b="1" dirty="0" smtClean="0">
                <a:solidFill>
                  <a:srgbClr val="FF0000"/>
                </a:solidFill>
              </a:rPr>
              <a:t>LOCATION OF MOONIDIH COLLIERY</a:t>
            </a:r>
            <a:endParaRPr lang="en-IN" sz="2400" b="1" dirty="0">
              <a:solidFill>
                <a:srgbClr val="FF0000"/>
              </a:solidFill>
            </a:endParaRPr>
          </a:p>
        </p:txBody>
      </p:sp>
      <p:pic>
        <p:nvPicPr>
          <p:cNvPr id="14" name="Picture 13" descr="cmpdilogoNew.jpg"/>
          <p:cNvPicPr>
            <a:picLocks noChangeAspect="1"/>
          </p:cNvPicPr>
          <p:nvPr/>
        </p:nvPicPr>
        <p:blipFill>
          <a:blip r:embed="rId3" cstate="print"/>
          <a:stretch>
            <a:fillRect/>
          </a:stretch>
        </p:blipFill>
        <p:spPr>
          <a:xfrm>
            <a:off x="2318" y="0"/>
            <a:ext cx="1329322" cy="1602508"/>
          </a:xfrm>
          <a:prstGeom prst="rect">
            <a:avLst/>
          </a:prstGeom>
        </p:spPr>
      </p:pic>
    </p:spTree>
    <p:extLst>
      <p:ext uri="{BB962C8B-B14F-4D97-AF65-F5344CB8AC3E}">
        <p14:creationId xmlns:p14="http://schemas.microsoft.com/office/powerpoint/2010/main" val="144705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51404"/>
            <a:ext cx="7956376" cy="811559"/>
          </a:xfrm>
        </p:spPr>
        <p:txBody>
          <a:bodyPr>
            <a:normAutofit/>
          </a:bodyPr>
          <a:lstStyle/>
          <a:p>
            <a:pPr algn="ctr"/>
            <a:r>
              <a:rPr lang="en-IN" dirty="0" smtClean="0"/>
              <a:t>PRESENT MINING OPERATIONS</a:t>
            </a:r>
            <a:endParaRPr lang="en-IN" dirty="0"/>
          </a:p>
        </p:txBody>
      </p:sp>
      <p:sp>
        <p:nvSpPr>
          <p:cNvPr id="3" name="TextBox 2"/>
          <p:cNvSpPr txBox="1"/>
          <p:nvPr/>
        </p:nvSpPr>
        <p:spPr>
          <a:xfrm>
            <a:off x="3997479" y="3140968"/>
            <a:ext cx="2336665" cy="646331"/>
          </a:xfrm>
          <a:prstGeom prst="rect">
            <a:avLst/>
          </a:prstGeom>
          <a:noFill/>
        </p:spPr>
        <p:txBody>
          <a:bodyPr wrap="none" rtlCol="0">
            <a:spAutoFit/>
          </a:bodyPr>
          <a:lstStyle/>
          <a:p>
            <a:r>
              <a:rPr lang="en-US" sz="3600" dirty="0" smtClean="0"/>
              <a:t>Seam XVI T</a:t>
            </a:r>
            <a:endParaRPr lang="en-US" sz="2000" dirty="0"/>
          </a:p>
        </p:txBody>
      </p:sp>
      <p:pic>
        <p:nvPicPr>
          <p:cNvPr id="4" name="Picture 3" descr="cmpdilogoNew.jpg"/>
          <p:cNvPicPr>
            <a:picLocks noChangeAspect="1"/>
          </p:cNvPicPr>
          <p:nvPr/>
        </p:nvPicPr>
        <p:blipFill>
          <a:blip r:embed="rId2" cstate="print"/>
          <a:stretch>
            <a:fillRect/>
          </a:stretch>
        </p:blipFill>
        <p:spPr>
          <a:xfrm>
            <a:off x="0" y="0"/>
            <a:ext cx="1187624" cy="1362963"/>
          </a:xfrm>
          <a:prstGeom prst="rect">
            <a:avLst/>
          </a:prstGeom>
        </p:spPr>
      </p:pic>
    </p:spTree>
    <p:extLst>
      <p:ext uri="{BB962C8B-B14F-4D97-AF65-F5344CB8AC3E}">
        <p14:creationId xmlns:p14="http://schemas.microsoft.com/office/powerpoint/2010/main" val="2442051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57202"/>
            <a:ext cx="7956376" cy="905762"/>
          </a:xfrm>
        </p:spPr>
        <p:txBody>
          <a:bodyPr>
            <a:normAutofit/>
          </a:bodyPr>
          <a:lstStyle/>
          <a:p>
            <a:r>
              <a:rPr lang="en-US" sz="2800" dirty="0">
                <a:solidFill>
                  <a:srgbClr val="FF0000"/>
                </a:solidFill>
                <a:latin typeface="+mn-lt"/>
                <a:ea typeface="+mn-ea"/>
                <a:cs typeface="+mn-cs"/>
              </a:rPr>
              <a:t>Present Status of Seam XVI T</a:t>
            </a:r>
          </a:p>
        </p:txBody>
      </p:sp>
      <p:sp>
        <p:nvSpPr>
          <p:cNvPr id="3" name="Content Placeholder 2"/>
          <p:cNvSpPr>
            <a:spLocks noGrp="1"/>
          </p:cNvSpPr>
          <p:nvPr>
            <p:ph idx="1"/>
          </p:nvPr>
        </p:nvSpPr>
        <p:spPr>
          <a:xfrm>
            <a:off x="1187624" y="1196752"/>
            <a:ext cx="7704667" cy="4104456"/>
          </a:xfrm>
        </p:spPr>
        <p:txBody>
          <a:bodyPr>
            <a:normAutofit/>
          </a:bodyPr>
          <a:lstStyle/>
          <a:p>
            <a:pPr algn="just"/>
            <a:r>
              <a:rPr lang="en-US" sz="2000" dirty="0" smtClean="0">
                <a:cs typeface="Arial" panose="020B0604020202020204" pitchFamily="34" charset="0"/>
              </a:rPr>
              <a:t>The operation of Seam XVI T has been outsourced  through a Global Bid mechanism.</a:t>
            </a:r>
          </a:p>
          <a:p>
            <a:pPr algn="just"/>
            <a:r>
              <a:rPr lang="en-US" sz="2000" dirty="0" smtClean="0">
                <a:cs typeface="Arial" panose="020B0604020202020204" pitchFamily="34" charset="0"/>
              </a:rPr>
              <a:t>The target was to achieve a production of 3.5 MTY in 5 Years by </a:t>
            </a:r>
            <a:r>
              <a:rPr lang="en-US" sz="2000" dirty="0" err="1" smtClean="0">
                <a:cs typeface="Arial" panose="020B0604020202020204" pitchFamily="34" charset="0"/>
              </a:rPr>
              <a:t>Longwall</a:t>
            </a:r>
            <a:r>
              <a:rPr lang="en-US" sz="2000" dirty="0" smtClean="0">
                <a:cs typeface="Arial" panose="020B0604020202020204" pitchFamily="34" charset="0"/>
              </a:rPr>
              <a:t> retreating with caving.</a:t>
            </a:r>
          </a:p>
          <a:p>
            <a:pPr algn="just"/>
            <a:r>
              <a:rPr lang="en-US" sz="2000" dirty="0" smtClean="0">
                <a:cs typeface="Arial" panose="020B0604020202020204" pitchFamily="34" charset="0"/>
              </a:rPr>
              <a:t>At present, Panel - D12 is being worked in this seam.</a:t>
            </a:r>
          </a:p>
          <a:p>
            <a:pPr algn="just"/>
            <a:r>
              <a:rPr lang="en-US" sz="2000" dirty="0" smtClean="0">
                <a:cs typeface="Arial" panose="020B0604020202020204" pitchFamily="34" charset="0"/>
              </a:rPr>
              <a:t>Two </a:t>
            </a:r>
            <a:r>
              <a:rPr lang="en-US" sz="2000" dirty="0" err="1" smtClean="0">
                <a:cs typeface="Arial" panose="020B0604020202020204" pitchFamily="34" charset="0"/>
              </a:rPr>
              <a:t>Roadheaders</a:t>
            </a:r>
            <a:r>
              <a:rPr lang="en-US" sz="2000" dirty="0" smtClean="0">
                <a:cs typeface="Arial" panose="020B0604020202020204" pitchFamily="34" charset="0"/>
              </a:rPr>
              <a:t> are deployed for Gate Road Development.</a:t>
            </a:r>
          </a:p>
          <a:p>
            <a:pPr algn="just"/>
            <a:r>
              <a:rPr lang="en-US" sz="2000" dirty="0" smtClean="0">
                <a:cs typeface="Arial" panose="020B0604020202020204" pitchFamily="34" charset="0"/>
              </a:rPr>
              <a:t>Gas </a:t>
            </a:r>
            <a:r>
              <a:rPr lang="en-US" sz="2000" dirty="0">
                <a:cs typeface="Arial" panose="020B0604020202020204" pitchFamily="34" charset="0"/>
              </a:rPr>
              <a:t>emission </a:t>
            </a:r>
            <a:r>
              <a:rPr lang="en-US" sz="2000" dirty="0" smtClean="0">
                <a:cs typeface="Arial" panose="020B0604020202020204" pitchFamily="34" charset="0"/>
              </a:rPr>
              <a:t> varying from 22-35 cum/Min </a:t>
            </a:r>
            <a:r>
              <a:rPr lang="en-US" sz="2000" dirty="0">
                <a:cs typeface="Arial" panose="020B0604020202020204" pitchFamily="34" charset="0"/>
              </a:rPr>
              <a:t>in tail gate of D12 </a:t>
            </a:r>
            <a:r>
              <a:rPr lang="en-US" sz="2000" dirty="0" smtClean="0">
                <a:cs typeface="Arial" panose="020B0604020202020204" pitchFamily="34" charset="0"/>
              </a:rPr>
              <a:t>Panel has been observed during the extraction process.</a:t>
            </a:r>
          </a:p>
          <a:p>
            <a:pPr algn="just"/>
            <a:r>
              <a:rPr lang="en-US" sz="2000" dirty="0" smtClean="0">
                <a:cs typeface="Arial" panose="020B0604020202020204" pitchFamily="34" charset="0"/>
              </a:rPr>
              <a:t>.D-12 panel is likely to be completed by  May 2017.</a:t>
            </a:r>
          </a:p>
          <a:p>
            <a:endParaRPr lang="en-US" dirty="0">
              <a:latin typeface="Arial" panose="020B0604020202020204" pitchFamily="34" charset="0"/>
              <a:cs typeface="Arial" panose="020B0604020202020204" pitchFamily="34" charset="0"/>
            </a:endParaRPr>
          </a:p>
        </p:txBody>
      </p:sp>
      <p:pic>
        <p:nvPicPr>
          <p:cNvPr id="4" name="Picture 3" descr="cmpdilogoNew.jpg"/>
          <p:cNvPicPr>
            <a:picLocks noChangeAspect="1"/>
          </p:cNvPicPr>
          <p:nvPr/>
        </p:nvPicPr>
        <p:blipFill>
          <a:blip r:embed="rId2" cstate="print"/>
          <a:stretch>
            <a:fillRect/>
          </a:stretch>
        </p:blipFill>
        <p:spPr>
          <a:xfrm>
            <a:off x="0" y="0"/>
            <a:ext cx="1187624" cy="1362963"/>
          </a:xfrm>
          <a:prstGeom prst="rect">
            <a:avLst/>
          </a:prstGeom>
        </p:spPr>
      </p:pic>
    </p:spTree>
    <p:extLst>
      <p:ext uri="{BB962C8B-B14F-4D97-AF65-F5344CB8AC3E}">
        <p14:creationId xmlns:p14="http://schemas.microsoft.com/office/powerpoint/2010/main" val="3604448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6143644"/>
            <a:ext cx="6357982" cy="714356"/>
          </a:xfrm>
        </p:spPr>
        <p:txBody>
          <a:bodyPr>
            <a:normAutofit/>
          </a:bodyPr>
          <a:lstStyle/>
          <a:p>
            <a:r>
              <a:rPr lang="en-IN" sz="2400" dirty="0" smtClean="0">
                <a:solidFill>
                  <a:srgbClr val="002060"/>
                </a:solidFill>
              </a:rPr>
              <a:t>   PART PLAN OF MOONIDIH COLLIERY</a:t>
            </a:r>
            <a:endParaRPr lang="en-IN" sz="2400" dirty="0">
              <a:solidFill>
                <a:srgbClr val="002060"/>
              </a:solidFill>
            </a:endParaRPr>
          </a:p>
        </p:txBody>
      </p:sp>
      <p:pic>
        <p:nvPicPr>
          <p:cNvPr id="4" name="Content Placeholder 4" descr="XVI-TOPSEAM.jpg"/>
          <p:cNvPicPr>
            <a:picLocks noGrp="1" noChangeAspect="1"/>
          </p:cNvPicPr>
          <p:nvPr>
            <p:ph idx="1"/>
          </p:nvPr>
        </p:nvPicPr>
        <p:blipFill>
          <a:blip r:embed="rId2"/>
          <a:stretch>
            <a:fillRect/>
          </a:stretch>
        </p:blipFill>
        <p:spPr>
          <a:xfrm>
            <a:off x="0" y="-18450"/>
            <a:ext cx="9144000" cy="6876450"/>
          </a:xfrm>
        </p:spPr>
      </p:pic>
    </p:spTree>
    <p:extLst>
      <p:ext uri="{BB962C8B-B14F-4D97-AF65-F5344CB8AC3E}">
        <p14:creationId xmlns:p14="http://schemas.microsoft.com/office/powerpoint/2010/main" val="71873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2658" y="404664"/>
            <a:ext cx="8001342" cy="968948"/>
          </a:xfrm>
        </p:spPr>
        <p:txBody>
          <a:bodyPr>
            <a:noAutofit/>
          </a:bodyPr>
          <a:lstStyle/>
          <a:p>
            <a:r>
              <a:rPr lang="en-US" sz="2800" dirty="0" smtClean="0">
                <a:solidFill>
                  <a:srgbClr val="FF0000"/>
                </a:solidFill>
              </a:rPr>
              <a:t>Gas Emission during depillaring by Longwall in D-12 Panel</a:t>
            </a:r>
            <a:endParaRPr lang="en-US" sz="2800" dirty="0">
              <a:solidFill>
                <a:srgbClr val="FF0000"/>
              </a:solidFill>
            </a:endParaRPr>
          </a:p>
        </p:txBody>
      </p:sp>
      <p:sp>
        <p:nvSpPr>
          <p:cNvPr id="3" name="Content Placeholder 2"/>
          <p:cNvSpPr>
            <a:spLocks noGrp="1"/>
          </p:cNvSpPr>
          <p:nvPr>
            <p:ph idx="1"/>
          </p:nvPr>
        </p:nvSpPr>
        <p:spPr>
          <a:xfrm>
            <a:off x="1130991" y="1556793"/>
            <a:ext cx="7761489" cy="4248472"/>
          </a:xfrm>
        </p:spPr>
        <p:txBody>
          <a:bodyPr>
            <a:normAutofit/>
          </a:bodyPr>
          <a:lstStyle/>
          <a:p>
            <a:pPr algn="just"/>
            <a:r>
              <a:rPr lang="en-US" sz="2000" dirty="0" smtClean="0"/>
              <a:t>Gas </a:t>
            </a:r>
            <a:r>
              <a:rPr lang="en-US" sz="2000" dirty="0"/>
              <a:t>emission from goaf started </a:t>
            </a:r>
            <a:r>
              <a:rPr lang="en-US" sz="2000" dirty="0" smtClean="0"/>
              <a:t>after first </a:t>
            </a:r>
            <a:r>
              <a:rPr lang="en-US" sz="2000" dirty="0"/>
              <a:t>local fall </a:t>
            </a:r>
            <a:r>
              <a:rPr lang="en-US" sz="2000" dirty="0" smtClean="0"/>
              <a:t>at 22 meter </a:t>
            </a:r>
            <a:r>
              <a:rPr lang="en-US" sz="2000" dirty="0"/>
              <a:t>of face retreat  and came out through </a:t>
            </a:r>
            <a:r>
              <a:rPr lang="en-US" sz="2000" dirty="0" smtClean="0"/>
              <a:t>tail </a:t>
            </a:r>
            <a:r>
              <a:rPr lang="en-US" sz="2000" dirty="0"/>
              <a:t>gate</a:t>
            </a:r>
            <a:r>
              <a:rPr lang="en-US" sz="2000" dirty="0" smtClean="0"/>
              <a:t>.</a:t>
            </a:r>
          </a:p>
          <a:p>
            <a:pPr algn="just"/>
            <a:r>
              <a:rPr lang="en-US" sz="2000" dirty="0" smtClean="0"/>
              <a:t> </a:t>
            </a:r>
            <a:r>
              <a:rPr lang="en-US" sz="2000" dirty="0"/>
              <a:t>Up to 300 meter </a:t>
            </a:r>
            <a:r>
              <a:rPr lang="en-US" sz="2000" dirty="0" smtClean="0"/>
              <a:t>gas </a:t>
            </a:r>
            <a:r>
              <a:rPr lang="en-US" sz="2000" dirty="0"/>
              <a:t>percentage coming out from goaf was within permissible limit.</a:t>
            </a:r>
          </a:p>
          <a:p>
            <a:pPr algn="just"/>
            <a:r>
              <a:rPr lang="en-US" sz="2000" dirty="0"/>
              <a:t>The gas percentage went on increasing </a:t>
            </a:r>
            <a:r>
              <a:rPr lang="en-US" sz="2000" dirty="0" smtClean="0"/>
              <a:t>and </a:t>
            </a:r>
            <a:r>
              <a:rPr lang="en-US" sz="2000" dirty="0"/>
              <a:t>a</a:t>
            </a:r>
            <a:r>
              <a:rPr lang="en-US" sz="2000" dirty="0" smtClean="0"/>
              <a:t>t </a:t>
            </a:r>
            <a:r>
              <a:rPr lang="en-US" sz="2000" dirty="0"/>
              <a:t>440 meter gas coming from goaf was more than five percent and it was up to 9 </a:t>
            </a:r>
            <a:r>
              <a:rPr lang="en-US" sz="2000" dirty="0" smtClean="0"/>
              <a:t>percent behind last power support in tail gate.</a:t>
            </a:r>
          </a:p>
          <a:p>
            <a:pPr algn="just"/>
            <a:r>
              <a:rPr lang="en-US" sz="2000" dirty="0" smtClean="0"/>
              <a:t> </a:t>
            </a:r>
            <a:r>
              <a:rPr lang="en-US" sz="2000" dirty="0"/>
              <a:t>After mixing with ventilation air percentage of methane in top gate return air went up to 1.7 – 2 %. </a:t>
            </a:r>
            <a:endParaRPr lang="en-US" sz="2000" dirty="0" smtClean="0"/>
          </a:p>
          <a:p>
            <a:pPr algn="just"/>
            <a:r>
              <a:rPr lang="en-US" sz="2000" dirty="0" smtClean="0"/>
              <a:t>During that time Production had to be suspended for some days owing to statutory restrictions.</a:t>
            </a:r>
          </a:p>
        </p:txBody>
      </p:sp>
      <p:pic>
        <p:nvPicPr>
          <p:cNvPr id="4" name="Picture 3" descr="cmpdilogoNew.jpg"/>
          <p:cNvPicPr>
            <a:picLocks noChangeAspect="1"/>
          </p:cNvPicPr>
          <p:nvPr/>
        </p:nvPicPr>
        <p:blipFill>
          <a:blip r:embed="rId2" cstate="print"/>
          <a:stretch>
            <a:fillRect/>
          </a:stretch>
        </p:blipFill>
        <p:spPr>
          <a:xfrm>
            <a:off x="8725" y="5799"/>
            <a:ext cx="1133933" cy="1362963"/>
          </a:xfrm>
          <a:prstGeom prst="rect">
            <a:avLst/>
          </a:prstGeom>
        </p:spPr>
      </p:pic>
    </p:spTree>
    <p:extLst>
      <p:ext uri="{BB962C8B-B14F-4D97-AF65-F5344CB8AC3E}">
        <p14:creationId xmlns:p14="http://schemas.microsoft.com/office/powerpoint/2010/main" val="821136480"/>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36" y="0"/>
            <a:ext cx="9192836" cy="6858000"/>
          </a:xfrm>
        </p:spPr>
      </p:pic>
    </p:spTree>
    <p:extLst>
      <p:ext uri="{BB962C8B-B14F-4D97-AF65-F5344CB8AC3E}">
        <p14:creationId xmlns:p14="http://schemas.microsoft.com/office/powerpoint/2010/main" val="1745570249"/>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474682"/>
              </p:ext>
            </p:extLst>
          </p:nvPr>
        </p:nvGraphicFramePr>
        <p:xfrm>
          <a:off x="457200" y="116632"/>
          <a:ext cx="843528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cmpdilogoNew.jpg"/>
          <p:cNvPicPr>
            <a:picLocks noChangeAspect="1"/>
          </p:cNvPicPr>
          <p:nvPr/>
        </p:nvPicPr>
        <p:blipFill>
          <a:blip r:embed="rId3" cstate="print"/>
          <a:stretch>
            <a:fillRect/>
          </a:stretch>
        </p:blipFill>
        <p:spPr>
          <a:xfrm>
            <a:off x="0" y="34330"/>
            <a:ext cx="1187624" cy="1362963"/>
          </a:xfrm>
          <a:prstGeom prst="rect">
            <a:avLst/>
          </a:prstGeom>
        </p:spPr>
      </p:pic>
    </p:spTree>
    <p:extLst>
      <p:ext uri="{BB962C8B-B14F-4D97-AF65-F5344CB8AC3E}">
        <p14:creationId xmlns:p14="http://schemas.microsoft.com/office/powerpoint/2010/main" val="1961155488"/>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237525"/>
            <a:ext cx="8001024" cy="1143000"/>
          </a:xfrm>
        </p:spPr>
        <p:txBody>
          <a:bodyPr>
            <a:normAutofit/>
          </a:bodyPr>
          <a:lstStyle/>
          <a:p>
            <a:r>
              <a:rPr lang="en-US" sz="2800" dirty="0" smtClean="0">
                <a:solidFill>
                  <a:srgbClr val="FF0000"/>
                </a:solidFill>
              </a:rPr>
              <a:t>Steps </a:t>
            </a:r>
            <a:r>
              <a:rPr lang="en-US" sz="2800" dirty="0">
                <a:solidFill>
                  <a:srgbClr val="FF0000"/>
                </a:solidFill>
              </a:rPr>
              <a:t>taken to deal with </a:t>
            </a:r>
            <a:r>
              <a:rPr lang="en-US" sz="2800" dirty="0" smtClean="0">
                <a:solidFill>
                  <a:srgbClr val="FF0000"/>
                </a:solidFill>
              </a:rPr>
              <a:t>Methane in </a:t>
            </a:r>
            <a:br>
              <a:rPr lang="en-US" sz="2800" dirty="0" smtClean="0">
                <a:solidFill>
                  <a:srgbClr val="FF0000"/>
                </a:solidFill>
              </a:rPr>
            </a:br>
            <a:r>
              <a:rPr lang="en-US" sz="2800" dirty="0" smtClean="0">
                <a:solidFill>
                  <a:srgbClr val="FF0000"/>
                </a:solidFill>
              </a:rPr>
              <a:t>D-12 Longwall panel</a:t>
            </a:r>
            <a:endParaRPr lang="en-US" sz="2800" dirty="0">
              <a:solidFill>
                <a:srgbClr val="FF0000"/>
              </a:solidFill>
            </a:endParaRPr>
          </a:p>
        </p:txBody>
      </p:sp>
      <p:sp>
        <p:nvSpPr>
          <p:cNvPr id="3" name="Content Placeholder 2"/>
          <p:cNvSpPr>
            <a:spLocks noGrp="1"/>
          </p:cNvSpPr>
          <p:nvPr>
            <p:ph idx="1"/>
          </p:nvPr>
        </p:nvSpPr>
        <p:spPr>
          <a:xfrm>
            <a:off x="1142976" y="1357298"/>
            <a:ext cx="7498080" cy="5096038"/>
          </a:xfrm>
        </p:spPr>
        <p:txBody>
          <a:bodyPr>
            <a:normAutofit/>
          </a:bodyPr>
          <a:lstStyle/>
          <a:p>
            <a:pPr marL="457200" indent="-457200" algn="just">
              <a:buFont typeface="+mj-lt"/>
              <a:buAutoNum type="arabicPeriod"/>
            </a:pPr>
            <a:r>
              <a:rPr lang="en-US" sz="2000" dirty="0" smtClean="0"/>
              <a:t>Air </a:t>
            </a:r>
            <a:r>
              <a:rPr lang="en-US" sz="2000" dirty="0"/>
              <a:t>quantity was increased from 2000 </a:t>
            </a:r>
            <a:r>
              <a:rPr lang="en-US" sz="2000" dirty="0" smtClean="0"/>
              <a:t>Cu/M </a:t>
            </a:r>
            <a:r>
              <a:rPr lang="en-US" sz="2000" dirty="0"/>
              <a:t>to 2700 </a:t>
            </a:r>
            <a:r>
              <a:rPr lang="en-US" sz="2000" dirty="0" smtClean="0"/>
              <a:t>Cu/M. Increased leakage </a:t>
            </a:r>
            <a:r>
              <a:rPr lang="en-US" sz="2000" dirty="0"/>
              <a:t>of ventilation air through </a:t>
            </a:r>
            <a:r>
              <a:rPr lang="en-US" sz="2000" dirty="0" err="1"/>
              <a:t>goaf</a:t>
            </a:r>
            <a:r>
              <a:rPr lang="en-US" sz="2000" dirty="0"/>
              <a:t> </a:t>
            </a:r>
            <a:r>
              <a:rPr lang="en-US" sz="2000" dirty="0" smtClean="0"/>
              <a:t>swept more </a:t>
            </a:r>
            <a:r>
              <a:rPr lang="en-US" sz="2000" dirty="0"/>
              <a:t>methane to tail </a:t>
            </a:r>
            <a:r>
              <a:rPr lang="en-US" sz="2000" dirty="0" smtClean="0"/>
              <a:t>gate and thus resulted  into  concentration in tail gate road .</a:t>
            </a:r>
          </a:p>
          <a:p>
            <a:pPr marL="457200" indent="-457200" algn="just">
              <a:buFont typeface="+mj-lt"/>
              <a:buAutoNum type="arabicPeriod"/>
            </a:pPr>
            <a:r>
              <a:rPr lang="en-US" sz="2000" dirty="0" smtClean="0"/>
              <a:t>To </a:t>
            </a:r>
            <a:r>
              <a:rPr lang="en-US" sz="2000" dirty="0"/>
              <a:t>reduce leakage of less ventilation air through </a:t>
            </a:r>
            <a:r>
              <a:rPr lang="en-US" sz="2000" dirty="0" err="1" smtClean="0"/>
              <a:t>goaf</a:t>
            </a:r>
            <a:r>
              <a:rPr lang="en-US" sz="2000" dirty="0" smtClean="0"/>
              <a:t>, </a:t>
            </a:r>
            <a:r>
              <a:rPr lang="en-US" sz="2000" dirty="0"/>
              <a:t>support gaps were blocked by brattice cloth starting from main gate barrier pillar </a:t>
            </a:r>
            <a:r>
              <a:rPr lang="en-US" sz="2000" dirty="0" smtClean="0"/>
              <a:t>up to  </a:t>
            </a:r>
            <a:r>
              <a:rPr lang="en-US" sz="2000" dirty="0"/>
              <a:t>middle of face. With this there was minor </a:t>
            </a:r>
            <a:r>
              <a:rPr lang="en-US" sz="2000" dirty="0" smtClean="0"/>
              <a:t>reduction in gas </a:t>
            </a:r>
            <a:r>
              <a:rPr lang="en-US" sz="2000" dirty="0"/>
              <a:t>percentage. </a:t>
            </a:r>
            <a:endParaRPr lang="en-US" sz="2000" dirty="0" smtClean="0"/>
          </a:p>
          <a:p>
            <a:pPr marL="457200" indent="-457200" algn="just">
              <a:buFont typeface="+mj-lt"/>
              <a:buAutoNum type="arabicPeriod"/>
            </a:pPr>
            <a:endParaRPr lang="en-US" sz="2000" dirty="0" smtClean="0"/>
          </a:p>
          <a:p>
            <a:pPr marL="457200" indent="-457200" algn="just">
              <a:buFont typeface="+mj-lt"/>
              <a:buAutoNum type="arabicPeriod"/>
            </a:pPr>
            <a:r>
              <a:rPr lang="en-US" sz="2000" dirty="0"/>
              <a:t>With increase of air in D12 panel and reducing of air in other </a:t>
            </a:r>
            <a:r>
              <a:rPr lang="en-US" sz="2000" dirty="0" smtClean="0"/>
              <a:t>parts </a:t>
            </a:r>
            <a:r>
              <a:rPr lang="en-US" sz="2000" dirty="0"/>
              <a:t>of mine resulted in Methane gas emission problem in other </a:t>
            </a:r>
            <a:r>
              <a:rPr lang="en-US" sz="2000" dirty="0" smtClean="0"/>
              <a:t>districts.</a:t>
            </a:r>
            <a:endParaRPr lang="en-US" sz="2000" dirty="0"/>
          </a:p>
        </p:txBody>
      </p:sp>
      <p:pic>
        <p:nvPicPr>
          <p:cNvPr id="4" name="Picture 3" descr="cmpdilogoNew.jpg"/>
          <p:cNvPicPr>
            <a:picLocks noChangeAspect="1"/>
          </p:cNvPicPr>
          <p:nvPr/>
        </p:nvPicPr>
        <p:blipFill>
          <a:blip r:embed="rId2" cstate="print"/>
          <a:stretch>
            <a:fillRect/>
          </a:stretch>
        </p:blipFill>
        <p:spPr>
          <a:xfrm>
            <a:off x="0" y="17562"/>
            <a:ext cx="1142976" cy="1362963"/>
          </a:xfrm>
          <a:prstGeom prst="rect">
            <a:avLst/>
          </a:prstGeom>
        </p:spPr>
      </p:pic>
    </p:spTree>
    <p:extLst>
      <p:ext uri="{BB962C8B-B14F-4D97-AF65-F5344CB8AC3E}">
        <p14:creationId xmlns:p14="http://schemas.microsoft.com/office/powerpoint/2010/main" val="3104258280"/>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476672"/>
            <a:ext cx="7869560" cy="6199407"/>
          </a:xfrm>
        </p:spPr>
        <p:txBody>
          <a:bodyPr>
            <a:normAutofit lnSpcReduction="10000"/>
          </a:bodyPr>
          <a:lstStyle/>
          <a:p>
            <a:pPr marL="457200" indent="-457200" algn="just">
              <a:buFont typeface="+mj-lt"/>
              <a:buAutoNum type="arabicPeriod" startAt="4"/>
            </a:pPr>
            <a:r>
              <a:rPr lang="en-US" dirty="0" smtClean="0"/>
              <a:t>Again air quantity was </a:t>
            </a:r>
            <a:r>
              <a:rPr lang="en-US" dirty="0"/>
              <a:t>reduced </a:t>
            </a:r>
            <a:r>
              <a:rPr lang="en-US" dirty="0" smtClean="0"/>
              <a:t>so as to </a:t>
            </a:r>
            <a:r>
              <a:rPr lang="en-US" dirty="0" err="1" smtClean="0"/>
              <a:t>minimise</a:t>
            </a:r>
            <a:r>
              <a:rPr lang="en-US" dirty="0" smtClean="0"/>
              <a:t> leakage of </a:t>
            </a:r>
            <a:r>
              <a:rPr lang="en-US" dirty="0"/>
              <a:t>air through goaf. Q</a:t>
            </a:r>
            <a:r>
              <a:rPr lang="en-US" dirty="0" smtClean="0"/>
              <a:t>uantity </a:t>
            </a:r>
            <a:r>
              <a:rPr lang="en-US" dirty="0"/>
              <a:t>of methane coming </a:t>
            </a:r>
            <a:r>
              <a:rPr lang="en-US" dirty="0" smtClean="0"/>
              <a:t>from goaf </a:t>
            </a:r>
            <a:r>
              <a:rPr lang="en-US" dirty="0"/>
              <a:t>was reduced </a:t>
            </a:r>
            <a:r>
              <a:rPr lang="en-US" dirty="0" smtClean="0"/>
              <a:t>but, </a:t>
            </a:r>
            <a:r>
              <a:rPr lang="en-US" dirty="0"/>
              <a:t>the overall return percentage </a:t>
            </a:r>
            <a:r>
              <a:rPr lang="en-US" dirty="0" smtClean="0"/>
              <a:t>remained unchanged </a:t>
            </a:r>
            <a:r>
              <a:rPr lang="en-US" dirty="0"/>
              <a:t>due to reduction of total ventilation </a:t>
            </a:r>
            <a:r>
              <a:rPr lang="en-US" dirty="0" smtClean="0"/>
              <a:t>air</a:t>
            </a:r>
          </a:p>
          <a:p>
            <a:pPr marL="457200" indent="-457200" algn="just">
              <a:buFont typeface="+mj-lt"/>
              <a:buAutoNum type="arabicPeriod" startAt="4"/>
            </a:pPr>
            <a:endParaRPr lang="en-US" dirty="0"/>
          </a:p>
          <a:p>
            <a:pPr marL="457200" indent="-457200" algn="just">
              <a:buFont typeface="+mj-lt"/>
              <a:buAutoNum type="arabicPeriod" startAt="4"/>
            </a:pPr>
            <a:r>
              <a:rPr lang="en-US" dirty="0" smtClean="0"/>
              <a:t>As advised by CIMFR, pressure balancing was attempted but  no improvement noticed.</a:t>
            </a:r>
          </a:p>
          <a:p>
            <a:pPr marL="457200" indent="-457200" algn="just">
              <a:buFont typeface="+mj-lt"/>
              <a:buAutoNum type="arabicPeriod" startAt="4"/>
            </a:pPr>
            <a:endParaRPr lang="en-US" dirty="0" smtClean="0"/>
          </a:p>
          <a:p>
            <a:pPr marL="457200" indent="-457200" algn="just">
              <a:buFont typeface="+mj-lt"/>
              <a:buAutoNum type="arabicPeriod" startAt="4"/>
            </a:pPr>
            <a:r>
              <a:rPr lang="en-US" dirty="0" smtClean="0"/>
              <a:t>During </a:t>
            </a:r>
            <a:r>
              <a:rPr lang="en-US" dirty="0"/>
              <a:t>periodic weighting, it </a:t>
            </a:r>
            <a:r>
              <a:rPr lang="en-US" dirty="0" smtClean="0"/>
              <a:t>was </a:t>
            </a:r>
            <a:r>
              <a:rPr lang="en-US" dirty="0"/>
              <a:t>observed that gas emission from </a:t>
            </a:r>
            <a:r>
              <a:rPr lang="en-US" dirty="0" err="1"/>
              <a:t>goaf</a:t>
            </a:r>
            <a:r>
              <a:rPr lang="en-US" dirty="0"/>
              <a:t> increases comparing to normal operation period. </a:t>
            </a:r>
          </a:p>
          <a:p>
            <a:pPr marL="457200" indent="-457200" algn="just">
              <a:buFont typeface="+mj-lt"/>
              <a:buAutoNum type="arabicPeriod" startAt="4"/>
            </a:pPr>
            <a:r>
              <a:rPr lang="en-US" dirty="0" smtClean="0"/>
              <a:t>No major gas percentage increase observed due to coal </a:t>
            </a:r>
            <a:r>
              <a:rPr lang="en-US" dirty="0" err="1" smtClean="0"/>
              <a:t>cutting.However</a:t>
            </a:r>
            <a:r>
              <a:rPr lang="en-US" dirty="0" smtClean="0"/>
              <a:t>,  </a:t>
            </a:r>
            <a:r>
              <a:rPr lang="en-US" dirty="0"/>
              <a:t>due to support advance and immediate fall of roof </a:t>
            </a:r>
            <a:r>
              <a:rPr lang="en-US" dirty="0" smtClean="0"/>
              <a:t>gas </a:t>
            </a:r>
            <a:r>
              <a:rPr lang="en-US" dirty="0"/>
              <a:t>emission from </a:t>
            </a:r>
            <a:r>
              <a:rPr lang="en-US" dirty="0" err="1"/>
              <a:t>goaf</a:t>
            </a:r>
            <a:r>
              <a:rPr lang="en-US" dirty="0"/>
              <a:t> increases. So cutting speed is restricted to control gas </a:t>
            </a:r>
            <a:r>
              <a:rPr lang="en-US" dirty="0" smtClean="0"/>
              <a:t>emission.</a:t>
            </a:r>
            <a:endParaRPr lang="en-US" dirty="0"/>
          </a:p>
          <a:p>
            <a:endParaRPr lang="en-US" dirty="0"/>
          </a:p>
        </p:txBody>
      </p:sp>
      <p:pic>
        <p:nvPicPr>
          <p:cNvPr id="4" name="Picture 3" descr="cmpdilogoNew.jpg"/>
          <p:cNvPicPr>
            <a:picLocks noChangeAspect="1"/>
          </p:cNvPicPr>
          <p:nvPr/>
        </p:nvPicPr>
        <p:blipFill>
          <a:blip r:embed="rId2" cstate="print"/>
          <a:stretch>
            <a:fillRect/>
          </a:stretch>
        </p:blipFill>
        <p:spPr>
          <a:xfrm>
            <a:off x="0" y="0"/>
            <a:ext cx="1115616" cy="1362963"/>
          </a:xfrm>
          <a:prstGeom prst="rect">
            <a:avLst/>
          </a:prstGeom>
        </p:spPr>
      </p:pic>
    </p:spTree>
    <p:extLst>
      <p:ext uri="{BB962C8B-B14F-4D97-AF65-F5344CB8AC3E}">
        <p14:creationId xmlns:p14="http://schemas.microsoft.com/office/powerpoint/2010/main" val="2123447562"/>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378243"/>
            <a:ext cx="7632848" cy="5291117"/>
          </a:xfrm>
        </p:spPr>
        <p:txBody>
          <a:bodyPr>
            <a:noAutofit/>
          </a:bodyPr>
          <a:lstStyle/>
          <a:p>
            <a:pPr marL="0" indent="0" algn="just"/>
            <a:r>
              <a:rPr lang="en-US" sz="1800" dirty="0" smtClean="0"/>
              <a:t>Channel </a:t>
            </a:r>
            <a:r>
              <a:rPr lang="en-US" sz="1800" dirty="0"/>
              <a:t>is made by brattice cloth to rise side of AFC tail end for making an escape route for methane gas from goaf to tail gate to a distance of about twenty five </a:t>
            </a:r>
            <a:r>
              <a:rPr lang="en-US" sz="1800" dirty="0" smtClean="0"/>
              <a:t>meter</a:t>
            </a:r>
          </a:p>
          <a:p>
            <a:pPr marL="0" indent="0" algn="just"/>
            <a:r>
              <a:rPr lang="en-US" sz="1800" dirty="0" smtClean="0"/>
              <a:t>Diverting </a:t>
            </a:r>
            <a:r>
              <a:rPr lang="en-US" sz="1800" dirty="0"/>
              <a:t>air from face to side of last power support in tail gate to mix with methane gas for diluting thorough the </a:t>
            </a:r>
            <a:r>
              <a:rPr lang="en-US" sz="1800" dirty="0" smtClean="0"/>
              <a:t>channel.</a:t>
            </a:r>
          </a:p>
          <a:p>
            <a:pPr marL="0" indent="0" algn="just"/>
            <a:r>
              <a:rPr lang="en-US" sz="1800" dirty="0" smtClean="0"/>
              <a:t>One </a:t>
            </a:r>
            <a:r>
              <a:rPr lang="en-US" sz="1800" dirty="0"/>
              <a:t>auxiliary fan is installed in main intake side to supply fresh air up to mixing point near </a:t>
            </a:r>
            <a:r>
              <a:rPr lang="en-US" sz="1800" dirty="0" smtClean="0"/>
              <a:t>AFC </a:t>
            </a:r>
            <a:r>
              <a:rPr lang="en-US" sz="1800" dirty="0"/>
              <a:t>tail end for further dilution of gas. By this way air quantity in bottom gate is reduced to 1500 </a:t>
            </a:r>
            <a:r>
              <a:rPr lang="en-US" sz="1800" dirty="0" err="1"/>
              <a:t>cuM</a:t>
            </a:r>
            <a:r>
              <a:rPr lang="en-US" sz="1800" dirty="0"/>
              <a:t> and leakage air in goaf also reduced, whereas total quantity in top gate remains 2000 CuM .So dilution of methane gas is more </a:t>
            </a:r>
            <a:r>
              <a:rPr lang="en-US" sz="1800" dirty="0" smtClean="0"/>
              <a:t>effective.</a:t>
            </a:r>
          </a:p>
          <a:p>
            <a:pPr marL="0" indent="0" algn="just"/>
            <a:r>
              <a:rPr lang="en-US" sz="1800" dirty="0" smtClean="0"/>
              <a:t>Two </a:t>
            </a:r>
            <a:r>
              <a:rPr lang="en-US" sz="1800" dirty="0"/>
              <a:t>numbers of LMD are installed. LMD1 is to sense the air near AFC tail end which is the last electrical and moving part of PSLW equipment. LMD2 is to sense the air in the vicinity of last reach of shearer drum while cutting near tail end</a:t>
            </a:r>
            <a:r>
              <a:rPr lang="en-US" sz="1800" dirty="0" smtClean="0"/>
              <a:t>.</a:t>
            </a:r>
          </a:p>
          <a:p>
            <a:pPr marL="0" indent="0" algn="just"/>
            <a:r>
              <a:rPr lang="en-US" sz="1800" dirty="0" smtClean="0"/>
              <a:t>Two numbers of </a:t>
            </a:r>
            <a:r>
              <a:rPr lang="en-US" sz="1800" dirty="0" err="1" smtClean="0"/>
              <a:t>compressesd</a:t>
            </a:r>
            <a:r>
              <a:rPr lang="en-US" sz="1800" dirty="0" smtClean="0"/>
              <a:t> air blowers were installed to break methane layering where ever required.</a:t>
            </a:r>
          </a:p>
          <a:p>
            <a:pPr marL="0" indent="0" algn="just"/>
            <a:r>
              <a:rPr lang="en-US" sz="1800" dirty="0" smtClean="0"/>
              <a:t>One more LMD was installed to assess gas percentage in brattice channel.</a:t>
            </a:r>
            <a:endParaRPr lang="en-US" sz="1800" dirty="0"/>
          </a:p>
        </p:txBody>
      </p:sp>
      <p:pic>
        <p:nvPicPr>
          <p:cNvPr id="4" name="Picture 3" descr="cmpdilogoNew.jpg"/>
          <p:cNvPicPr>
            <a:picLocks noChangeAspect="1"/>
          </p:cNvPicPr>
          <p:nvPr/>
        </p:nvPicPr>
        <p:blipFill>
          <a:blip r:embed="rId2" cstate="print"/>
          <a:stretch>
            <a:fillRect/>
          </a:stretch>
        </p:blipFill>
        <p:spPr>
          <a:xfrm>
            <a:off x="0" y="15280"/>
            <a:ext cx="1187624" cy="1362963"/>
          </a:xfrm>
          <a:prstGeom prst="rect">
            <a:avLst/>
          </a:prstGeom>
        </p:spPr>
      </p:pic>
      <p:sp>
        <p:nvSpPr>
          <p:cNvPr id="5" name="TextBox 4"/>
          <p:cNvSpPr txBox="1"/>
          <p:nvPr/>
        </p:nvSpPr>
        <p:spPr>
          <a:xfrm>
            <a:off x="1187624" y="454913"/>
            <a:ext cx="7956376" cy="1107996"/>
          </a:xfrm>
          <a:prstGeom prst="rect">
            <a:avLst/>
          </a:prstGeom>
          <a:noFill/>
        </p:spPr>
        <p:txBody>
          <a:bodyPr wrap="square" rtlCol="0">
            <a:spAutoFit/>
          </a:bodyPr>
          <a:lstStyle/>
          <a:p>
            <a:pPr algn="ctr"/>
            <a:r>
              <a:rPr lang="en-US" sz="2400" b="1" dirty="0">
                <a:solidFill>
                  <a:srgbClr val="FF0000"/>
                </a:solidFill>
              </a:rPr>
              <a:t>Systems adopted to dilute Methane gas and make safe the active working zone</a:t>
            </a:r>
            <a:endParaRPr lang="en-US" sz="2400" b="1" dirty="0">
              <a:solidFill>
                <a:srgbClr val="C00000"/>
              </a:solidFill>
            </a:endParaRPr>
          </a:p>
          <a:p>
            <a:endParaRPr lang="en-US" dirty="0"/>
          </a:p>
        </p:txBody>
      </p:sp>
    </p:spTree>
    <p:extLst>
      <p:ext uri="{BB962C8B-B14F-4D97-AF65-F5344CB8AC3E}">
        <p14:creationId xmlns:p14="http://schemas.microsoft.com/office/powerpoint/2010/main" val="3416379482"/>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87624" y="457202"/>
            <a:ext cx="7956376" cy="905762"/>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rgbClr val="FF0000"/>
                </a:solidFill>
                <a:latin typeface="+mn-lt"/>
                <a:ea typeface="+mn-ea"/>
                <a:cs typeface="+mn-cs"/>
              </a:rPr>
              <a:t>IMPACT OF HIGH GAS EMISSION ON PRODUCTION</a:t>
            </a:r>
            <a:endParaRPr lang="en-US" sz="2800" dirty="0">
              <a:solidFill>
                <a:srgbClr val="FF0000"/>
              </a:solidFill>
              <a:latin typeface="+mn-lt"/>
              <a:ea typeface="+mn-ea"/>
              <a:cs typeface="+mn-cs"/>
            </a:endParaRPr>
          </a:p>
        </p:txBody>
      </p:sp>
      <p:sp>
        <p:nvSpPr>
          <p:cNvPr id="3" name="Content Placeholder 2"/>
          <p:cNvSpPr txBox="1">
            <a:spLocks/>
          </p:cNvSpPr>
          <p:nvPr/>
        </p:nvSpPr>
        <p:spPr>
          <a:xfrm>
            <a:off x="1043608" y="1196752"/>
            <a:ext cx="7848683" cy="4968552"/>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just"/>
            <a:r>
              <a:rPr lang="en-US" sz="2000" dirty="0" smtClean="0">
                <a:cs typeface="Arial" panose="020B0604020202020204" pitchFamily="34" charset="0"/>
              </a:rPr>
              <a:t>Gas emission  from 22-35 cum/Min in tail gate of D12 Panel has been encountered.</a:t>
            </a:r>
          </a:p>
          <a:p>
            <a:pPr algn="just"/>
            <a:r>
              <a:rPr lang="en-US" sz="2000" dirty="0" smtClean="0">
                <a:cs typeface="Arial" panose="020B0604020202020204" pitchFamily="34" charset="0"/>
              </a:rPr>
              <a:t>It has resulted in  suspension of production process  at times to comply with the requirements of providing adequate ventilation.</a:t>
            </a:r>
          </a:p>
          <a:p>
            <a:pPr algn="just"/>
            <a:r>
              <a:rPr lang="en-US" sz="2000" dirty="0" smtClean="0">
                <a:cs typeface="Arial" panose="020B0604020202020204" pitchFamily="34" charset="0"/>
              </a:rPr>
              <a:t>The process of face operation had to be slowed down at times to control the gas emission</a:t>
            </a:r>
          </a:p>
          <a:p>
            <a:pPr algn="just"/>
            <a:r>
              <a:rPr lang="en-US" sz="2000" dirty="0" smtClean="0">
                <a:cs typeface="Arial" panose="020B0604020202020204" pitchFamily="34" charset="0"/>
              </a:rPr>
              <a:t>All these have  resulted in a loss of about 700 hours on production Panel D-12. Assuming the cycle time of one cut at 2 hours, the total loss comes out to 350 cuts.</a:t>
            </a:r>
          </a:p>
          <a:p>
            <a:pPr algn="just"/>
            <a:r>
              <a:rPr lang="en-US" sz="2000" dirty="0" smtClean="0">
                <a:cs typeface="Arial" panose="020B0604020202020204" pitchFamily="34" charset="0"/>
              </a:rPr>
              <a:t>The loss of production on the above account comes to about 1.57 </a:t>
            </a:r>
            <a:r>
              <a:rPr lang="en-US" sz="2000" dirty="0" err="1" smtClean="0">
                <a:cs typeface="Arial" panose="020B0604020202020204" pitchFamily="34" charset="0"/>
              </a:rPr>
              <a:t>Lte</a:t>
            </a:r>
            <a:r>
              <a:rPr lang="en-US" sz="2000" dirty="0" smtClean="0">
                <a:cs typeface="Arial" panose="020B0604020202020204" pitchFamily="34" charset="0"/>
              </a:rPr>
              <a:t>. At a sale price of </a:t>
            </a:r>
            <a:r>
              <a:rPr lang="en-US" sz="2000" dirty="0" err="1" smtClean="0">
                <a:cs typeface="Arial" panose="020B0604020202020204" pitchFamily="34" charset="0"/>
              </a:rPr>
              <a:t>Rs</a:t>
            </a:r>
            <a:r>
              <a:rPr lang="en-US" sz="2000" dirty="0" smtClean="0">
                <a:cs typeface="Arial" panose="020B0604020202020204" pitchFamily="34" charset="0"/>
              </a:rPr>
              <a:t>. 2570/</a:t>
            </a:r>
            <a:r>
              <a:rPr lang="en-US" sz="2000" dirty="0" err="1" smtClean="0">
                <a:cs typeface="Arial" panose="020B0604020202020204" pitchFamily="34" charset="0"/>
              </a:rPr>
              <a:t>Te</a:t>
            </a:r>
            <a:r>
              <a:rPr lang="en-US" sz="2000" dirty="0" smtClean="0">
                <a:cs typeface="Arial" panose="020B0604020202020204" pitchFamily="34" charset="0"/>
              </a:rPr>
              <a:t>(earlier prevailing rate), the loss is pegged at  about </a:t>
            </a:r>
            <a:r>
              <a:rPr lang="en-US" sz="2000" dirty="0" err="1" smtClean="0">
                <a:cs typeface="Arial" panose="020B0604020202020204" pitchFamily="34" charset="0"/>
              </a:rPr>
              <a:t>Rs</a:t>
            </a:r>
            <a:r>
              <a:rPr lang="en-US" sz="2000" dirty="0" smtClean="0">
                <a:cs typeface="Arial" panose="020B0604020202020204" pitchFamily="34" charset="0"/>
              </a:rPr>
              <a:t>. 40 </a:t>
            </a:r>
            <a:r>
              <a:rPr lang="en-US" sz="2000" dirty="0" err="1" smtClean="0">
                <a:cs typeface="Arial" panose="020B0604020202020204" pitchFamily="34" charset="0"/>
              </a:rPr>
              <a:t>Crs</a:t>
            </a:r>
            <a:r>
              <a:rPr lang="en-US" sz="2000" dirty="0" smtClean="0">
                <a:cs typeface="Arial" panose="020B0604020202020204" pitchFamily="34" charset="0"/>
              </a:rPr>
              <a:t>.</a:t>
            </a:r>
          </a:p>
          <a:p>
            <a:pPr algn="just"/>
            <a:r>
              <a:rPr lang="en-US" sz="2000" dirty="0" smtClean="0">
                <a:cs typeface="Arial" panose="020B0604020202020204" pitchFamily="34" charset="0"/>
              </a:rPr>
              <a:t>In addition, the high make of gas continues to cast its shadow on the safety of mining operations, as the mine has a very large extent.</a:t>
            </a:r>
          </a:p>
          <a:p>
            <a:pPr algn="just"/>
            <a:endParaRPr lang="en-US" sz="2000" dirty="0" smtClean="0">
              <a:cs typeface="Arial" panose="020B0604020202020204" pitchFamily="34" charset="0"/>
            </a:endParaRPr>
          </a:p>
          <a:p>
            <a:pPr algn="just"/>
            <a:endParaRPr lang="en-US" sz="2000" dirty="0" smtClean="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627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3186417632"/>
              </p:ext>
            </p:extLst>
          </p:nvPr>
        </p:nvGraphicFramePr>
        <p:xfrm>
          <a:off x="-684584" y="-1468438"/>
          <a:ext cx="20234248" cy="8326438"/>
        </p:xfrm>
        <a:graphic>
          <a:graphicData uri="http://schemas.openxmlformats.org/presentationml/2006/ole">
            <mc:AlternateContent xmlns:mc="http://schemas.openxmlformats.org/markup-compatibility/2006">
              <mc:Choice xmlns:v="urn:schemas-microsoft-com:vml" Requires="v">
                <p:oleObj spid="_x0000_s1099" name="AutoCAD Drawing" r:id="rId3" imgW="12773160" imgH="5010120" progId="AutoCAD.Drawing.20">
                  <p:embed/>
                </p:oleObj>
              </mc:Choice>
              <mc:Fallback>
                <p:oleObj name="AutoCAD Drawing" r:id="rId3" imgW="12773160" imgH="5010120" progId="AutoCAD.Drawing.20">
                  <p:embed/>
                  <p:pic>
                    <p:nvPicPr>
                      <p:cNvPr id="0" name=""/>
                      <p:cNvPicPr/>
                      <p:nvPr/>
                    </p:nvPicPr>
                    <p:blipFill>
                      <a:blip r:embed="rId4"/>
                      <a:stretch>
                        <a:fillRect/>
                      </a:stretch>
                    </p:blipFill>
                    <p:spPr>
                      <a:xfrm>
                        <a:off x="-684584" y="-1468438"/>
                        <a:ext cx="20234248" cy="8326438"/>
                      </a:xfrm>
                      <a:prstGeom prst="rect">
                        <a:avLst/>
                      </a:prstGeom>
                    </p:spPr>
                  </p:pic>
                </p:oleObj>
              </mc:Fallback>
            </mc:AlternateContent>
          </a:graphicData>
        </a:graphic>
      </p:graphicFrame>
      <p:cxnSp>
        <p:nvCxnSpPr>
          <p:cNvPr id="16" name="Straight Arrow Connector 15"/>
          <p:cNvCxnSpPr/>
          <p:nvPr/>
        </p:nvCxnSpPr>
        <p:spPr>
          <a:xfrm flipH="1">
            <a:off x="4572000" y="908720"/>
            <a:ext cx="1800200" cy="136815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7" name="Oval 16"/>
          <p:cNvSpPr/>
          <p:nvPr/>
        </p:nvSpPr>
        <p:spPr>
          <a:xfrm>
            <a:off x="6228184" y="575175"/>
            <a:ext cx="1440160" cy="5040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72200" y="692696"/>
            <a:ext cx="1728192" cy="369332"/>
          </a:xfrm>
          <a:prstGeom prst="rect">
            <a:avLst/>
          </a:prstGeom>
          <a:noFill/>
        </p:spPr>
        <p:txBody>
          <a:bodyPr wrap="square" rtlCol="0">
            <a:spAutoFit/>
          </a:bodyPr>
          <a:lstStyle/>
          <a:p>
            <a:r>
              <a:rPr lang="en-US" dirty="0" smtClean="0"/>
              <a:t>MOONIDIH</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489" y="3356992"/>
            <a:ext cx="7498080" cy="648072"/>
          </a:xfrm>
        </p:spPr>
        <p:txBody>
          <a:bodyPr>
            <a:normAutofit/>
          </a:bodyPr>
          <a:lstStyle/>
          <a:p>
            <a:pPr algn="ctr"/>
            <a:r>
              <a:rPr lang="en-IN" sz="3200" dirty="0" smtClean="0"/>
              <a:t>XV SEAM PROJECT</a:t>
            </a:r>
            <a:endParaRPr lang="en-IN" sz="3200" dirty="0"/>
          </a:p>
        </p:txBody>
      </p:sp>
      <p:pic>
        <p:nvPicPr>
          <p:cNvPr id="3" name="Picture 2" descr="cmpdilogoNew.jpg"/>
          <p:cNvPicPr>
            <a:picLocks noChangeAspect="1"/>
          </p:cNvPicPr>
          <p:nvPr/>
        </p:nvPicPr>
        <p:blipFill>
          <a:blip r:embed="rId2" cstate="print"/>
          <a:stretch>
            <a:fillRect/>
          </a:stretch>
        </p:blipFill>
        <p:spPr>
          <a:xfrm>
            <a:off x="0" y="0"/>
            <a:ext cx="1187624" cy="1362963"/>
          </a:xfrm>
          <a:prstGeom prst="rect">
            <a:avLst/>
          </a:prstGeom>
        </p:spPr>
      </p:pic>
      <p:sp>
        <p:nvSpPr>
          <p:cNvPr id="4" name="Title 1"/>
          <p:cNvSpPr txBox="1">
            <a:spLocks/>
          </p:cNvSpPr>
          <p:nvPr/>
        </p:nvSpPr>
        <p:spPr>
          <a:xfrm>
            <a:off x="1187624" y="476672"/>
            <a:ext cx="7956376" cy="8862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smtClean="0"/>
              <a:t>PROPOSED  MINING OPERATIONS</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704856" cy="648072"/>
          </a:xfrm>
        </p:spPr>
        <p:txBody>
          <a:bodyPr>
            <a:normAutofit/>
          </a:bodyPr>
          <a:lstStyle/>
          <a:p>
            <a:r>
              <a:rPr lang="en-US" sz="3600" dirty="0" smtClean="0">
                <a:solidFill>
                  <a:srgbClr val="FF0000"/>
                </a:solidFill>
              </a:rPr>
              <a:t>PROPOSALS</a:t>
            </a:r>
            <a:endParaRPr lang="en-IN" sz="2800" dirty="0">
              <a:solidFill>
                <a:srgbClr val="FF0000"/>
              </a:solidFill>
            </a:endParaRPr>
          </a:p>
        </p:txBody>
      </p:sp>
      <p:sp>
        <p:nvSpPr>
          <p:cNvPr id="4" name="Content Placeholder 8"/>
          <p:cNvSpPr>
            <a:spLocks noGrp="1"/>
          </p:cNvSpPr>
          <p:nvPr>
            <p:ph idx="1"/>
          </p:nvPr>
        </p:nvSpPr>
        <p:spPr>
          <a:xfrm>
            <a:off x="827584" y="1124744"/>
            <a:ext cx="8030716" cy="5052219"/>
          </a:xfrm>
        </p:spPr>
        <p:txBody>
          <a:bodyPr>
            <a:normAutofit fontScale="92500" lnSpcReduction="10000"/>
          </a:bodyPr>
          <a:lstStyle/>
          <a:p>
            <a:pPr algn="just">
              <a:spcAft>
                <a:spcPts val="1200"/>
              </a:spcAft>
            </a:pPr>
            <a:r>
              <a:rPr lang="en-US" sz="2000" dirty="0" smtClean="0"/>
              <a:t>Seam proposed to be approached by a pair of drifts from surface</a:t>
            </a:r>
          </a:p>
          <a:p>
            <a:pPr algn="just">
              <a:spcAft>
                <a:spcPts val="1200"/>
              </a:spcAft>
            </a:pPr>
            <a:r>
              <a:rPr lang="en-US" sz="2000" dirty="0" smtClean="0"/>
              <a:t>XV </a:t>
            </a:r>
            <a:r>
              <a:rPr lang="en-US" sz="2000" dirty="0"/>
              <a:t>seam is split into two sections </a:t>
            </a:r>
            <a:r>
              <a:rPr lang="en-US" sz="2000" dirty="0" err="1"/>
              <a:t>i.e</a:t>
            </a:r>
            <a:r>
              <a:rPr lang="en-US" sz="2000" dirty="0"/>
              <a:t> XV Top &amp; XV Bottom</a:t>
            </a:r>
            <a:r>
              <a:rPr lang="en-US" sz="2000" dirty="0" smtClean="0"/>
              <a:t>.</a:t>
            </a:r>
            <a:endParaRPr lang="en-US" sz="2000" dirty="0"/>
          </a:p>
          <a:p>
            <a:pPr algn="just">
              <a:spcAft>
                <a:spcPts val="1200"/>
              </a:spcAft>
            </a:pPr>
            <a:r>
              <a:rPr lang="en-US" sz="2000" dirty="0"/>
              <a:t>XV Top section </a:t>
            </a:r>
            <a:r>
              <a:rPr lang="en-US" sz="2000" dirty="0" smtClean="0"/>
              <a:t>is proposed to be worked </a:t>
            </a:r>
            <a:r>
              <a:rPr lang="en-US" sz="2000" dirty="0"/>
              <a:t>by Longwall retreating (caving) using two legged Power Shield Supports</a:t>
            </a:r>
            <a:r>
              <a:rPr lang="en-US" sz="2000" dirty="0" smtClean="0"/>
              <a:t>.</a:t>
            </a:r>
            <a:endParaRPr lang="en-US" sz="2000" dirty="0"/>
          </a:p>
          <a:p>
            <a:pPr marL="342900" lvl="1" indent="-342900" algn="just">
              <a:spcAft>
                <a:spcPts val="1200"/>
              </a:spcAft>
            </a:pPr>
            <a:r>
              <a:rPr lang="en-US" dirty="0"/>
              <a:t>After extraction of Top section, XV Bottom section shall be worked by </a:t>
            </a:r>
            <a:r>
              <a:rPr lang="en-US" dirty="0" err="1"/>
              <a:t>Longwall</a:t>
            </a:r>
            <a:r>
              <a:rPr lang="en-US" dirty="0"/>
              <a:t> Retreating (caving) under settled </a:t>
            </a:r>
            <a:r>
              <a:rPr lang="en-US" dirty="0" err="1"/>
              <a:t>goaf</a:t>
            </a:r>
            <a:r>
              <a:rPr lang="en-US" dirty="0"/>
              <a:t> of XV Top section. A parting of minimum 3mtrs shall be maintained between Top &amp; Bottom sections</a:t>
            </a:r>
            <a:r>
              <a:rPr lang="en-US" dirty="0" smtClean="0"/>
              <a:t>.</a:t>
            </a:r>
          </a:p>
          <a:p>
            <a:pPr marL="342900" lvl="1" indent="-342900" algn="just">
              <a:spcAft>
                <a:spcPts val="1200"/>
              </a:spcAft>
            </a:pPr>
            <a:r>
              <a:rPr lang="en-US" dirty="0" smtClean="0"/>
              <a:t>XV Seam will be worked under the </a:t>
            </a:r>
            <a:r>
              <a:rPr lang="en-US" dirty="0" err="1" smtClean="0"/>
              <a:t>goaved</a:t>
            </a:r>
            <a:r>
              <a:rPr lang="en-US" dirty="0" smtClean="0"/>
              <a:t> out area of XVIII, XVII Top and XVII Bot. seams which are filled up with gas.</a:t>
            </a:r>
            <a:endParaRPr lang="en-US" dirty="0"/>
          </a:p>
          <a:p>
            <a:pPr marL="342900" lvl="1" indent="-342900" algn="just">
              <a:spcAft>
                <a:spcPts val="1200"/>
              </a:spcAft>
            </a:pPr>
            <a:r>
              <a:rPr lang="en-US" dirty="0"/>
              <a:t>It is proposed to work five panels in XV Top section &amp; five panels in XV Bottom during the contract period</a:t>
            </a:r>
            <a:r>
              <a:rPr lang="en-US" dirty="0" smtClean="0"/>
              <a:t>.</a:t>
            </a:r>
            <a:endParaRPr lang="en-US" dirty="0"/>
          </a:p>
          <a:p>
            <a:pPr marL="342900" lvl="1" indent="-342900" algn="just">
              <a:spcAft>
                <a:spcPts val="1200"/>
              </a:spcAft>
            </a:pPr>
            <a:r>
              <a:rPr lang="en-US" dirty="0" smtClean="0"/>
              <a:t>The </a:t>
            </a:r>
            <a:r>
              <a:rPr lang="en-US" dirty="0"/>
              <a:t>lengths of these panels vary from 878 </a:t>
            </a:r>
            <a:r>
              <a:rPr lang="en-US" dirty="0" err="1"/>
              <a:t>mtrs</a:t>
            </a:r>
            <a:r>
              <a:rPr lang="en-US" dirty="0"/>
              <a:t> to 3238 </a:t>
            </a:r>
            <a:r>
              <a:rPr lang="en-US" dirty="0" err="1"/>
              <a:t>mtrs</a:t>
            </a:r>
            <a:r>
              <a:rPr lang="en-US" dirty="0"/>
              <a:t> with a face width of 250 </a:t>
            </a:r>
            <a:r>
              <a:rPr lang="en-US" dirty="0" err="1"/>
              <a:t>mtrs</a:t>
            </a:r>
            <a:r>
              <a:rPr lang="en-US" dirty="0"/>
              <a:t>.</a:t>
            </a:r>
          </a:p>
        </p:txBody>
      </p:sp>
      <p:pic>
        <p:nvPicPr>
          <p:cNvPr id="5" name="Picture 4" descr="cmpdilogoNew.jpg"/>
          <p:cNvPicPr>
            <a:picLocks noChangeAspect="1"/>
          </p:cNvPicPr>
          <p:nvPr/>
        </p:nvPicPr>
        <p:blipFill>
          <a:blip r:embed="rId2" cstate="print"/>
          <a:stretch>
            <a:fillRect/>
          </a:stretch>
        </p:blipFill>
        <p:spPr>
          <a:xfrm>
            <a:off x="-2327" y="0"/>
            <a:ext cx="1117943" cy="1362963"/>
          </a:xfrm>
          <a:prstGeom prst="rect">
            <a:avLst/>
          </a:prstGeom>
          <a:ln>
            <a:noFill/>
          </a:ln>
          <a:effectLst>
            <a:softEdge rad="127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769195"/>
            <a:ext cx="7772400" cy="584275"/>
          </a:xfrm>
        </p:spPr>
        <p:txBody>
          <a:bodyPr>
            <a:normAutofit/>
          </a:bodyPr>
          <a:lstStyle/>
          <a:p>
            <a:r>
              <a:rPr lang="en-US" sz="2400" b="1" i="1" dirty="0">
                <a:solidFill>
                  <a:srgbClr val="FF0000"/>
                </a:solidFill>
              </a:rPr>
              <a:t>SALIENT FEATURES OF THE PROJECT (XV Seam)</a:t>
            </a:r>
          </a:p>
        </p:txBody>
      </p:sp>
      <p:graphicFrame>
        <p:nvGraphicFramePr>
          <p:cNvPr id="12" name="Table 11"/>
          <p:cNvGraphicFramePr>
            <a:graphicFrameLocks noGrp="1"/>
          </p:cNvGraphicFramePr>
          <p:nvPr>
            <p:extLst>
              <p:ext uri="{D42A27DB-BD31-4B8C-83A1-F6EECF244321}">
                <p14:modId xmlns:p14="http://schemas.microsoft.com/office/powerpoint/2010/main" val="4226738954"/>
              </p:ext>
            </p:extLst>
          </p:nvPr>
        </p:nvGraphicFramePr>
        <p:xfrm>
          <a:off x="1142976" y="1429900"/>
          <a:ext cx="7605488" cy="4767105"/>
        </p:xfrm>
        <a:graphic>
          <a:graphicData uri="http://schemas.openxmlformats.org/drawingml/2006/table">
            <a:tbl>
              <a:tblPr firstRow="1" firstCol="1" bandCol="1">
                <a:tableStyleId>{5C22544A-7EE6-4342-B048-85BDC9FD1C3A}</a:tableStyleId>
              </a:tblPr>
              <a:tblGrid>
                <a:gridCol w="733060"/>
                <a:gridCol w="1079226"/>
                <a:gridCol w="1182509"/>
                <a:gridCol w="1637731"/>
                <a:gridCol w="1585542"/>
                <a:gridCol w="1387420"/>
              </a:tblGrid>
              <a:tr h="486932">
                <a:tc>
                  <a:txBody>
                    <a:bodyPr/>
                    <a:lstStyle/>
                    <a:p>
                      <a:pPr marL="0" marR="0" algn="ctr">
                        <a:lnSpc>
                          <a:spcPct val="115000"/>
                        </a:lnSpc>
                        <a:spcBef>
                          <a:spcPts val="300"/>
                        </a:spcBef>
                        <a:spcAft>
                          <a:spcPts val="300"/>
                        </a:spcAft>
                      </a:pPr>
                      <a:r>
                        <a:rPr lang="en-US" sz="1600" dirty="0" err="1" smtClean="0"/>
                        <a:t>S.No</a:t>
                      </a:r>
                      <a:r>
                        <a:rPr lang="en-US" sz="1600" dirty="0" smtClean="0"/>
                        <a:t>.</a:t>
                      </a:r>
                      <a:endParaRPr lang="en-US" sz="1600" b="1"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dirty="0" smtClean="0"/>
                        <a:t>Panel No.</a:t>
                      </a:r>
                      <a:endParaRPr lang="en-US" sz="1600" b="1"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dirty="0" smtClean="0"/>
                        <a:t>Section</a:t>
                      </a:r>
                      <a:endParaRPr lang="en-US" sz="1600" b="1"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kern="1200" dirty="0" smtClean="0"/>
                        <a:t>Face length(m)</a:t>
                      </a:r>
                      <a:endParaRPr lang="en-US" sz="1600" b="1" kern="1200"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kern="1200" dirty="0" smtClean="0"/>
                        <a:t>Panel length(m)</a:t>
                      </a:r>
                      <a:endParaRPr lang="en-US" sz="1600" b="1" kern="1200"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dirty="0" smtClean="0"/>
                        <a:t>Reserves(LT</a:t>
                      </a:r>
                      <a:r>
                        <a:rPr lang="en-US" sz="1600" dirty="0"/>
                        <a:t>)</a:t>
                      </a:r>
                      <a:endParaRPr lang="en-US" sz="1600" b="1" dirty="0">
                        <a:solidFill>
                          <a:schemeClr val="tx1"/>
                        </a:solidFill>
                        <a:latin typeface="+mn-lt"/>
                        <a:ea typeface="Times New Roman"/>
                        <a:cs typeface="Bookman Old Style"/>
                      </a:endParaRPr>
                    </a:p>
                  </a:txBody>
                  <a:tcPr marL="63305" marR="63305" marT="0" marB="0" anchor="ctr"/>
                </a:tc>
              </a:tr>
              <a:tr h="393978">
                <a:tc>
                  <a:txBody>
                    <a:bodyPr/>
                    <a:lstStyle/>
                    <a:p>
                      <a:pPr marL="0" marR="0" algn="ctr">
                        <a:lnSpc>
                          <a:spcPct val="115000"/>
                        </a:lnSpc>
                        <a:spcBef>
                          <a:spcPts val="300"/>
                        </a:spcBef>
                        <a:spcAft>
                          <a:spcPts val="300"/>
                        </a:spcAft>
                      </a:pPr>
                      <a:r>
                        <a:rPr lang="en-US" sz="1600">
                          <a:latin typeface="+mn-lt"/>
                        </a:rPr>
                        <a:t>1</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dirty="0"/>
                        <a:t>1</a:t>
                      </a:r>
                      <a:endParaRPr lang="en-US" sz="1600"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dirty="0"/>
                        <a:t>TOP</a:t>
                      </a:r>
                      <a:endParaRPr lang="en-US" sz="1600"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dirty="0" smtClean="0"/>
                        <a:t>250</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smtClean="0"/>
                        <a:t>928</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a:t>9.54</a:t>
                      </a:r>
                      <a:endParaRPr lang="en-US" sz="1600" dirty="0">
                        <a:solidFill>
                          <a:schemeClr val="tx1"/>
                        </a:solidFill>
                        <a:latin typeface="+mn-lt"/>
                        <a:ea typeface="Times New Roman"/>
                        <a:cs typeface="Bookman Old Style"/>
                      </a:endParaRPr>
                    </a:p>
                  </a:txBody>
                  <a:tcPr marL="63305" marR="63305" marT="0" marB="0" anchor="ctr"/>
                </a:tc>
              </a:tr>
              <a:tr h="393978">
                <a:tc>
                  <a:txBody>
                    <a:bodyPr/>
                    <a:lstStyle/>
                    <a:p>
                      <a:pPr marL="0" marR="0" algn="ctr">
                        <a:lnSpc>
                          <a:spcPct val="115000"/>
                        </a:lnSpc>
                        <a:spcBef>
                          <a:spcPts val="300"/>
                        </a:spcBef>
                        <a:spcAft>
                          <a:spcPts val="300"/>
                        </a:spcAft>
                      </a:pPr>
                      <a:r>
                        <a:rPr lang="en-US" sz="1600">
                          <a:latin typeface="+mn-lt"/>
                        </a:rPr>
                        <a:t>2</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a:t>2</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0"/>
                        </a:spcBef>
                        <a:spcAft>
                          <a:spcPts val="0"/>
                        </a:spcAft>
                      </a:pPr>
                      <a:r>
                        <a:rPr lang="en-US" sz="1600" dirty="0"/>
                        <a:t>TOP</a:t>
                      </a:r>
                      <a:endParaRPr lang="en-US" sz="1600" dirty="0">
                        <a:solidFill>
                          <a:schemeClr val="tx1"/>
                        </a:solidFill>
                        <a:latin typeface="+mn-lt"/>
                        <a:ea typeface="Times New Roman"/>
                        <a:cs typeface="Times New Roman"/>
                      </a:endParaRPr>
                    </a:p>
                  </a:txBody>
                  <a:tcPr marL="63305" marR="63305" marT="0" marB="0" anchor="ctr"/>
                </a:tc>
                <a:tc>
                  <a:txBody>
                    <a:bodyPr/>
                    <a:lstStyle/>
                    <a:p>
                      <a:pPr marL="0" marR="0" algn="ctr">
                        <a:lnSpc>
                          <a:spcPct val="115000"/>
                        </a:lnSpc>
                        <a:spcBef>
                          <a:spcPts val="300"/>
                        </a:spcBef>
                        <a:spcAft>
                          <a:spcPts val="300"/>
                        </a:spcAft>
                      </a:pPr>
                      <a:r>
                        <a:rPr lang="en-US" sz="1600" dirty="0" smtClean="0"/>
                        <a:t>250</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smtClean="0"/>
                        <a:t>1987</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a:t>20.42</a:t>
                      </a:r>
                      <a:endParaRPr lang="en-US" sz="1600" dirty="0">
                        <a:solidFill>
                          <a:schemeClr val="tx1"/>
                        </a:solidFill>
                        <a:latin typeface="+mn-lt"/>
                        <a:ea typeface="Times New Roman"/>
                        <a:cs typeface="Bookman Old Style"/>
                      </a:endParaRPr>
                    </a:p>
                  </a:txBody>
                  <a:tcPr marL="63305" marR="63305" marT="0" marB="0" anchor="ctr"/>
                </a:tc>
              </a:tr>
              <a:tr h="393978">
                <a:tc>
                  <a:txBody>
                    <a:bodyPr/>
                    <a:lstStyle/>
                    <a:p>
                      <a:pPr marL="0" marR="0" algn="ctr">
                        <a:lnSpc>
                          <a:spcPct val="115000"/>
                        </a:lnSpc>
                        <a:spcBef>
                          <a:spcPts val="300"/>
                        </a:spcBef>
                        <a:spcAft>
                          <a:spcPts val="300"/>
                        </a:spcAft>
                      </a:pPr>
                      <a:r>
                        <a:rPr lang="en-US" sz="1600">
                          <a:latin typeface="+mn-lt"/>
                        </a:rPr>
                        <a:t>3</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a:t>3</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0"/>
                        </a:spcBef>
                        <a:spcAft>
                          <a:spcPts val="0"/>
                        </a:spcAft>
                      </a:pPr>
                      <a:r>
                        <a:rPr lang="en-US" sz="1600" dirty="0"/>
                        <a:t>TOP</a:t>
                      </a:r>
                      <a:endParaRPr lang="en-US" sz="1600" dirty="0">
                        <a:solidFill>
                          <a:schemeClr val="tx1"/>
                        </a:solidFill>
                        <a:latin typeface="+mn-lt"/>
                        <a:ea typeface="Times New Roman"/>
                        <a:cs typeface="Times New Roman"/>
                      </a:endParaRPr>
                    </a:p>
                  </a:txBody>
                  <a:tcPr marL="63305" marR="63305" marT="0" marB="0" anchor="ctr"/>
                </a:tc>
                <a:tc>
                  <a:txBody>
                    <a:bodyPr/>
                    <a:lstStyle/>
                    <a:p>
                      <a:pPr marL="0" marR="0" algn="ctr">
                        <a:lnSpc>
                          <a:spcPct val="115000"/>
                        </a:lnSpc>
                        <a:spcBef>
                          <a:spcPts val="300"/>
                        </a:spcBef>
                        <a:spcAft>
                          <a:spcPts val="300"/>
                        </a:spcAft>
                      </a:pPr>
                      <a:r>
                        <a:rPr lang="en-US" sz="1600" dirty="0" smtClean="0"/>
                        <a:t>250</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smtClean="0"/>
                        <a:t>2408</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a:t>24.75</a:t>
                      </a:r>
                      <a:endParaRPr lang="en-US" sz="1600" dirty="0">
                        <a:solidFill>
                          <a:schemeClr val="tx1"/>
                        </a:solidFill>
                        <a:latin typeface="+mn-lt"/>
                        <a:ea typeface="Times New Roman"/>
                        <a:cs typeface="Bookman Old Style"/>
                      </a:endParaRPr>
                    </a:p>
                  </a:txBody>
                  <a:tcPr marL="63305" marR="63305" marT="0" marB="0" anchor="ctr"/>
                </a:tc>
              </a:tr>
              <a:tr h="393978">
                <a:tc>
                  <a:txBody>
                    <a:bodyPr/>
                    <a:lstStyle/>
                    <a:p>
                      <a:pPr marL="0" marR="0" algn="ctr">
                        <a:lnSpc>
                          <a:spcPct val="115000"/>
                        </a:lnSpc>
                        <a:spcBef>
                          <a:spcPts val="300"/>
                        </a:spcBef>
                        <a:spcAft>
                          <a:spcPts val="300"/>
                        </a:spcAft>
                      </a:pPr>
                      <a:r>
                        <a:rPr lang="en-US" sz="1600">
                          <a:latin typeface="+mn-lt"/>
                        </a:rPr>
                        <a:t>4</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a:t>4</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0"/>
                        </a:spcBef>
                        <a:spcAft>
                          <a:spcPts val="0"/>
                        </a:spcAft>
                      </a:pPr>
                      <a:r>
                        <a:rPr lang="en-US" sz="1600"/>
                        <a:t>TOP</a:t>
                      </a:r>
                      <a:endParaRPr lang="en-US" sz="1600">
                        <a:solidFill>
                          <a:schemeClr val="tx1"/>
                        </a:solidFill>
                        <a:latin typeface="+mn-lt"/>
                        <a:ea typeface="Times New Roman"/>
                        <a:cs typeface="Times New Roman"/>
                      </a:endParaRPr>
                    </a:p>
                  </a:txBody>
                  <a:tcPr marL="63305" marR="63305" marT="0" marB="0" anchor="ctr"/>
                </a:tc>
                <a:tc>
                  <a:txBody>
                    <a:bodyPr/>
                    <a:lstStyle/>
                    <a:p>
                      <a:pPr marL="0" marR="0" algn="ctr">
                        <a:lnSpc>
                          <a:spcPct val="115000"/>
                        </a:lnSpc>
                        <a:spcBef>
                          <a:spcPts val="300"/>
                        </a:spcBef>
                        <a:spcAft>
                          <a:spcPts val="300"/>
                        </a:spcAft>
                      </a:pPr>
                      <a:r>
                        <a:rPr lang="en-US" sz="1600" dirty="0" smtClean="0"/>
                        <a:t>250</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smtClean="0"/>
                        <a:t>2930</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a:t>30.12</a:t>
                      </a:r>
                      <a:endParaRPr lang="en-US" sz="1600" dirty="0">
                        <a:solidFill>
                          <a:schemeClr val="tx1"/>
                        </a:solidFill>
                        <a:latin typeface="+mn-lt"/>
                        <a:ea typeface="Times New Roman"/>
                        <a:cs typeface="Bookman Old Style"/>
                      </a:endParaRPr>
                    </a:p>
                  </a:txBody>
                  <a:tcPr marL="63305" marR="63305" marT="0" marB="0" anchor="ctr"/>
                </a:tc>
              </a:tr>
              <a:tr h="340393">
                <a:tc>
                  <a:txBody>
                    <a:bodyPr/>
                    <a:lstStyle/>
                    <a:p>
                      <a:pPr marL="0" marR="0" algn="ctr">
                        <a:lnSpc>
                          <a:spcPct val="115000"/>
                        </a:lnSpc>
                        <a:spcBef>
                          <a:spcPts val="300"/>
                        </a:spcBef>
                        <a:spcAft>
                          <a:spcPts val="300"/>
                        </a:spcAft>
                      </a:pPr>
                      <a:r>
                        <a:rPr lang="en-US" sz="1600" dirty="0">
                          <a:latin typeface="+mn-lt"/>
                        </a:rPr>
                        <a:t>5</a:t>
                      </a:r>
                      <a:endParaRPr lang="en-US" sz="1600"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a:t>5</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0"/>
                        </a:spcBef>
                        <a:spcAft>
                          <a:spcPts val="0"/>
                        </a:spcAft>
                      </a:pPr>
                      <a:r>
                        <a:rPr lang="en-US" sz="1600"/>
                        <a:t>TOP</a:t>
                      </a:r>
                      <a:endParaRPr lang="en-US" sz="1600">
                        <a:solidFill>
                          <a:schemeClr val="tx1"/>
                        </a:solidFill>
                        <a:latin typeface="+mn-lt"/>
                        <a:ea typeface="Times New Roman"/>
                        <a:cs typeface="Times New Roman"/>
                      </a:endParaRPr>
                    </a:p>
                  </a:txBody>
                  <a:tcPr marL="63305" marR="63305" marT="0" marB="0" anchor="ctr"/>
                </a:tc>
                <a:tc>
                  <a:txBody>
                    <a:bodyPr/>
                    <a:lstStyle/>
                    <a:p>
                      <a:pPr marL="0" marR="0" algn="ctr">
                        <a:lnSpc>
                          <a:spcPct val="115000"/>
                        </a:lnSpc>
                        <a:spcBef>
                          <a:spcPts val="300"/>
                        </a:spcBef>
                        <a:spcAft>
                          <a:spcPts val="300"/>
                        </a:spcAft>
                      </a:pPr>
                      <a:r>
                        <a:rPr lang="en-US" sz="1600" dirty="0" smtClean="0"/>
                        <a:t>250</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smtClean="0"/>
                        <a:t>3238</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a:t>33.29</a:t>
                      </a:r>
                      <a:endParaRPr lang="en-US" sz="1600" dirty="0">
                        <a:solidFill>
                          <a:schemeClr val="tx1"/>
                        </a:solidFill>
                        <a:latin typeface="+mn-lt"/>
                        <a:ea typeface="Times New Roman"/>
                        <a:cs typeface="Bookman Old Style"/>
                      </a:endParaRPr>
                    </a:p>
                  </a:txBody>
                  <a:tcPr marL="63305" marR="63305" marT="0" marB="0" anchor="ctr"/>
                </a:tc>
              </a:tr>
              <a:tr h="393978">
                <a:tc>
                  <a:txBody>
                    <a:bodyPr/>
                    <a:lstStyle/>
                    <a:p>
                      <a:pPr marL="0" marR="0" algn="ctr">
                        <a:lnSpc>
                          <a:spcPct val="115000"/>
                        </a:lnSpc>
                        <a:spcBef>
                          <a:spcPts val="300"/>
                        </a:spcBef>
                        <a:spcAft>
                          <a:spcPts val="300"/>
                        </a:spcAft>
                      </a:pPr>
                      <a:r>
                        <a:rPr lang="en-US" sz="1600" dirty="0">
                          <a:latin typeface="+mn-lt"/>
                        </a:rPr>
                        <a:t>6</a:t>
                      </a:r>
                      <a:endParaRPr lang="en-US" sz="1600"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a:t>1</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dirty="0"/>
                        <a:t>BOTTOM</a:t>
                      </a:r>
                      <a:endParaRPr lang="en-US" sz="1600"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dirty="0" smtClean="0"/>
                        <a:t>239.1</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smtClean="0"/>
                        <a:t>878</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a:t>8.64</a:t>
                      </a:r>
                      <a:endParaRPr lang="en-US" sz="1600" dirty="0">
                        <a:solidFill>
                          <a:schemeClr val="tx1"/>
                        </a:solidFill>
                        <a:latin typeface="+mn-lt"/>
                        <a:ea typeface="Times New Roman"/>
                        <a:cs typeface="Bookman Old Style"/>
                      </a:endParaRPr>
                    </a:p>
                  </a:txBody>
                  <a:tcPr marL="63305" marR="63305" marT="0" marB="0" anchor="ctr"/>
                </a:tc>
              </a:tr>
              <a:tr h="393978">
                <a:tc>
                  <a:txBody>
                    <a:bodyPr/>
                    <a:lstStyle/>
                    <a:p>
                      <a:pPr marL="0" marR="0" algn="ctr">
                        <a:lnSpc>
                          <a:spcPct val="115000"/>
                        </a:lnSpc>
                        <a:spcBef>
                          <a:spcPts val="300"/>
                        </a:spcBef>
                        <a:spcAft>
                          <a:spcPts val="300"/>
                        </a:spcAft>
                      </a:pPr>
                      <a:r>
                        <a:rPr lang="en-US" sz="1600">
                          <a:latin typeface="+mn-lt"/>
                        </a:rPr>
                        <a:t>7</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a:t>2</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0"/>
                        </a:spcBef>
                        <a:spcAft>
                          <a:spcPts val="0"/>
                        </a:spcAft>
                      </a:pPr>
                      <a:r>
                        <a:rPr lang="en-US" sz="1600" dirty="0"/>
                        <a:t>BOTTOM</a:t>
                      </a:r>
                      <a:endParaRPr lang="en-US" sz="1600" dirty="0">
                        <a:solidFill>
                          <a:schemeClr val="tx1"/>
                        </a:solidFill>
                        <a:latin typeface="+mn-lt"/>
                        <a:ea typeface="Times New Roman"/>
                        <a:cs typeface="Times New Roman"/>
                      </a:endParaRPr>
                    </a:p>
                  </a:txBody>
                  <a:tcPr marL="63305" marR="63305" marT="0" marB="0" anchor="ctr"/>
                </a:tc>
                <a:tc>
                  <a:txBody>
                    <a:bodyPr/>
                    <a:lstStyle/>
                    <a:p>
                      <a:pPr marL="0" marR="0" algn="ctr">
                        <a:lnSpc>
                          <a:spcPct val="115000"/>
                        </a:lnSpc>
                        <a:spcBef>
                          <a:spcPts val="300"/>
                        </a:spcBef>
                        <a:spcAft>
                          <a:spcPts val="300"/>
                        </a:spcAft>
                      </a:pPr>
                      <a:r>
                        <a:rPr lang="en-US" sz="1600" dirty="0" smtClean="0"/>
                        <a:t>239.1</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smtClean="0"/>
                        <a:t>1938</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a:t>19.07</a:t>
                      </a:r>
                      <a:endParaRPr lang="en-US" sz="1600" dirty="0">
                        <a:solidFill>
                          <a:schemeClr val="tx1"/>
                        </a:solidFill>
                        <a:latin typeface="+mn-lt"/>
                        <a:ea typeface="Times New Roman"/>
                        <a:cs typeface="Bookman Old Style"/>
                      </a:endParaRPr>
                    </a:p>
                  </a:txBody>
                  <a:tcPr marL="63305" marR="63305" marT="0" marB="0" anchor="ctr"/>
                </a:tc>
              </a:tr>
              <a:tr h="393978">
                <a:tc>
                  <a:txBody>
                    <a:bodyPr/>
                    <a:lstStyle/>
                    <a:p>
                      <a:pPr marL="0" marR="0" algn="ctr">
                        <a:lnSpc>
                          <a:spcPct val="115000"/>
                        </a:lnSpc>
                        <a:spcBef>
                          <a:spcPts val="300"/>
                        </a:spcBef>
                        <a:spcAft>
                          <a:spcPts val="300"/>
                        </a:spcAft>
                      </a:pPr>
                      <a:r>
                        <a:rPr lang="en-US" sz="1600">
                          <a:latin typeface="+mn-lt"/>
                        </a:rPr>
                        <a:t>8</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a:t>3</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0"/>
                        </a:spcBef>
                        <a:spcAft>
                          <a:spcPts val="0"/>
                        </a:spcAft>
                      </a:pPr>
                      <a:r>
                        <a:rPr lang="en-US" sz="1600"/>
                        <a:t>BOTTOM</a:t>
                      </a:r>
                      <a:endParaRPr lang="en-US" sz="1600">
                        <a:solidFill>
                          <a:schemeClr val="tx1"/>
                        </a:solidFill>
                        <a:latin typeface="+mn-lt"/>
                        <a:ea typeface="Times New Roman"/>
                        <a:cs typeface="Times New Roman"/>
                      </a:endParaRPr>
                    </a:p>
                  </a:txBody>
                  <a:tcPr marL="63305" marR="63305" marT="0" marB="0" anchor="ctr"/>
                </a:tc>
                <a:tc>
                  <a:txBody>
                    <a:bodyPr/>
                    <a:lstStyle/>
                    <a:p>
                      <a:pPr marL="0" marR="0" algn="ctr">
                        <a:lnSpc>
                          <a:spcPct val="115000"/>
                        </a:lnSpc>
                        <a:spcBef>
                          <a:spcPts val="300"/>
                        </a:spcBef>
                        <a:spcAft>
                          <a:spcPts val="300"/>
                        </a:spcAft>
                      </a:pPr>
                      <a:r>
                        <a:rPr lang="en-US" sz="1600" dirty="0" smtClean="0"/>
                        <a:t>239.1</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smtClean="0"/>
                        <a:t>2359</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a:t>23.22</a:t>
                      </a:r>
                      <a:endParaRPr lang="en-US" sz="1600" dirty="0">
                        <a:solidFill>
                          <a:schemeClr val="tx1"/>
                        </a:solidFill>
                        <a:latin typeface="+mn-lt"/>
                        <a:ea typeface="Times New Roman"/>
                        <a:cs typeface="Bookman Old Style"/>
                      </a:endParaRPr>
                    </a:p>
                  </a:txBody>
                  <a:tcPr marL="63305" marR="63305" marT="0" marB="0" anchor="ctr"/>
                </a:tc>
              </a:tr>
              <a:tr h="393978">
                <a:tc>
                  <a:txBody>
                    <a:bodyPr/>
                    <a:lstStyle/>
                    <a:p>
                      <a:pPr marL="0" marR="0" algn="ctr">
                        <a:lnSpc>
                          <a:spcPct val="115000"/>
                        </a:lnSpc>
                        <a:spcBef>
                          <a:spcPts val="300"/>
                        </a:spcBef>
                        <a:spcAft>
                          <a:spcPts val="300"/>
                        </a:spcAft>
                      </a:pPr>
                      <a:r>
                        <a:rPr lang="en-US" sz="1600">
                          <a:latin typeface="+mn-lt"/>
                        </a:rPr>
                        <a:t>9</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a:t>4</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0"/>
                        </a:spcBef>
                        <a:spcAft>
                          <a:spcPts val="0"/>
                        </a:spcAft>
                      </a:pPr>
                      <a:r>
                        <a:rPr lang="en-US" sz="1600" dirty="0"/>
                        <a:t>BOTTOM</a:t>
                      </a:r>
                      <a:endParaRPr lang="en-US" sz="1600" dirty="0">
                        <a:solidFill>
                          <a:schemeClr val="tx1"/>
                        </a:solidFill>
                        <a:latin typeface="+mn-lt"/>
                        <a:ea typeface="Times New Roman"/>
                        <a:cs typeface="Times New Roman"/>
                      </a:endParaRPr>
                    </a:p>
                  </a:txBody>
                  <a:tcPr marL="63305" marR="63305" marT="0" marB="0" anchor="ctr"/>
                </a:tc>
                <a:tc>
                  <a:txBody>
                    <a:bodyPr/>
                    <a:lstStyle/>
                    <a:p>
                      <a:pPr marL="0" marR="0" algn="ctr">
                        <a:lnSpc>
                          <a:spcPct val="115000"/>
                        </a:lnSpc>
                        <a:spcBef>
                          <a:spcPts val="300"/>
                        </a:spcBef>
                        <a:spcAft>
                          <a:spcPts val="300"/>
                        </a:spcAft>
                      </a:pPr>
                      <a:r>
                        <a:rPr lang="en-US" sz="1600" dirty="0" smtClean="0"/>
                        <a:t>239.1</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smtClean="0"/>
                        <a:t>2881</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a:t>28.36</a:t>
                      </a:r>
                      <a:endParaRPr lang="en-US" sz="1600" dirty="0">
                        <a:solidFill>
                          <a:schemeClr val="tx1"/>
                        </a:solidFill>
                        <a:latin typeface="+mn-lt"/>
                        <a:ea typeface="Times New Roman"/>
                        <a:cs typeface="Bookman Old Style"/>
                      </a:endParaRPr>
                    </a:p>
                  </a:txBody>
                  <a:tcPr marL="63305" marR="63305" marT="0" marB="0" anchor="ctr"/>
                </a:tc>
              </a:tr>
              <a:tr h="393978">
                <a:tc>
                  <a:txBody>
                    <a:bodyPr/>
                    <a:lstStyle/>
                    <a:p>
                      <a:pPr marL="0" marR="0" algn="ctr">
                        <a:lnSpc>
                          <a:spcPct val="115000"/>
                        </a:lnSpc>
                        <a:spcBef>
                          <a:spcPts val="300"/>
                        </a:spcBef>
                        <a:spcAft>
                          <a:spcPts val="300"/>
                        </a:spcAft>
                      </a:pPr>
                      <a:r>
                        <a:rPr lang="en-US" sz="1600" dirty="0">
                          <a:latin typeface="+mn-lt"/>
                        </a:rPr>
                        <a:t>10</a:t>
                      </a:r>
                      <a:endParaRPr lang="en-US" sz="1600"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1600"/>
                        <a:t>5</a:t>
                      </a:r>
                      <a:endParaRPr lang="en-US" sz="160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0"/>
                        </a:spcBef>
                        <a:spcAft>
                          <a:spcPts val="0"/>
                        </a:spcAft>
                      </a:pPr>
                      <a:r>
                        <a:rPr lang="en-US" sz="1600"/>
                        <a:t>BOTTOM</a:t>
                      </a:r>
                      <a:endParaRPr lang="en-US" sz="1600">
                        <a:solidFill>
                          <a:schemeClr val="tx1"/>
                        </a:solidFill>
                        <a:latin typeface="+mn-lt"/>
                        <a:ea typeface="Times New Roman"/>
                        <a:cs typeface="Times New Roman"/>
                      </a:endParaRPr>
                    </a:p>
                  </a:txBody>
                  <a:tcPr marL="63305" marR="63305" marT="0" marB="0" anchor="ctr"/>
                </a:tc>
                <a:tc>
                  <a:txBody>
                    <a:bodyPr/>
                    <a:lstStyle/>
                    <a:p>
                      <a:pPr marL="0" marR="0" algn="ctr">
                        <a:lnSpc>
                          <a:spcPct val="115000"/>
                        </a:lnSpc>
                        <a:spcBef>
                          <a:spcPts val="300"/>
                        </a:spcBef>
                        <a:spcAft>
                          <a:spcPts val="300"/>
                        </a:spcAft>
                      </a:pPr>
                      <a:r>
                        <a:rPr lang="en-US" sz="1600" dirty="0" smtClean="0"/>
                        <a:t>239.1</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smtClean="0"/>
                        <a:t>3189</a:t>
                      </a:r>
                      <a:endParaRPr lang="en-US" sz="1600" dirty="0">
                        <a:solidFill>
                          <a:schemeClr val="tx1"/>
                        </a:solidFill>
                        <a:latin typeface="+mn-lt"/>
                        <a:ea typeface="Times New Roman"/>
                        <a:cs typeface="Arial" pitchFamily="34" charset="0"/>
                      </a:endParaRPr>
                    </a:p>
                  </a:txBody>
                  <a:tcPr marL="63305" marR="63305" marT="0" marB="0" anchor="ctr"/>
                </a:tc>
                <a:tc>
                  <a:txBody>
                    <a:bodyPr/>
                    <a:lstStyle/>
                    <a:p>
                      <a:pPr marL="0" marR="0" algn="ctr">
                        <a:lnSpc>
                          <a:spcPct val="115000"/>
                        </a:lnSpc>
                        <a:spcBef>
                          <a:spcPts val="300"/>
                        </a:spcBef>
                        <a:spcAft>
                          <a:spcPts val="300"/>
                        </a:spcAft>
                      </a:pPr>
                      <a:r>
                        <a:rPr lang="en-US" sz="1600" dirty="0"/>
                        <a:t>31.39</a:t>
                      </a:r>
                      <a:endParaRPr lang="en-US" sz="1600" dirty="0">
                        <a:solidFill>
                          <a:schemeClr val="tx1"/>
                        </a:solidFill>
                        <a:latin typeface="+mn-lt"/>
                        <a:ea typeface="Times New Roman"/>
                        <a:cs typeface="Bookman Old Style"/>
                      </a:endParaRPr>
                    </a:p>
                  </a:txBody>
                  <a:tcPr marL="63305" marR="63305" marT="0" marB="0" anchor="ctr"/>
                </a:tc>
              </a:tr>
              <a:tr h="393978">
                <a:tc gridSpan="3">
                  <a:txBody>
                    <a:bodyPr/>
                    <a:lstStyle/>
                    <a:p>
                      <a:pPr marL="0" marR="0" algn="ctr">
                        <a:lnSpc>
                          <a:spcPct val="115000"/>
                        </a:lnSpc>
                        <a:spcBef>
                          <a:spcPts val="300"/>
                        </a:spcBef>
                        <a:spcAft>
                          <a:spcPts val="300"/>
                        </a:spcAft>
                      </a:pPr>
                      <a:r>
                        <a:rPr lang="en-US" sz="1600" dirty="0"/>
                        <a:t>TOTAL</a:t>
                      </a:r>
                      <a:endParaRPr lang="en-US" sz="1600" dirty="0">
                        <a:solidFill>
                          <a:schemeClr val="tx1"/>
                        </a:solidFill>
                        <a:latin typeface="+mn-lt"/>
                        <a:ea typeface="Times New Roman"/>
                        <a:cs typeface="Bookman Old Style"/>
                      </a:endParaRPr>
                    </a:p>
                  </a:txBody>
                  <a:tcPr marL="63305" marR="63305"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300"/>
                        </a:spcBef>
                        <a:spcAft>
                          <a:spcPts val="300"/>
                        </a:spcAft>
                      </a:pPr>
                      <a:endParaRPr lang="en-US" sz="1600"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endParaRPr lang="en-US" sz="1600" dirty="0">
                        <a:solidFill>
                          <a:schemeClr val="tx1"/>
                        </a:solidFill>
                        <a:latin typeface="+mn-lt"/>
                        <a:ea typeface="Times New Roman"/>
                        <a:cs typeface="Bookman Old Style"/>
                      </a:endParaRPr>
                    </a:p>
                  </a:txBody>
                  <a:tcPr marL="63305" marR="63305" marT="0" marB="0" anchor="ctr"/>
                </a:tc>
                <a:tc>
                  <a:txBody>
                    <a:bodyPr/>
                    <a:lstStyle/>
                    <a:p>
                      <a:pPr marL="0" marR="0" algn="ctr">
                        <a:lnSpc>
                          <a:spcPct val="115000"/>
                        </a:lnSpc>
                        <a:spcBef>
                          <a:spcPts val="300"/>
                        </a:spcBef>
                        <a:spcAft>
                          <a:spcPts val="300"/>
                        </a:spcAft>
                      </a:pPr>
                      <a:r>
                        <a:rPr lang="en-US" sz="2000" b="1" dirty="0"/>
                        <a:t>228.8</a:t>
                      </a:r>
                      <a:endParaRPr lang="en-US" sz="2000" b="1" dirty="0">
                        <a:solidFill>
                          <a:schemeClr val="tx1"/>
                        </a:solidFill>
                        <a:latin typeface="+mn-lt"/>
                        <a:ea typeface="Times New Roman"/>
                        <a:cs typeface="Bookman Old Style"/>
                      </a:endParaRPr>
                    </a:p>
                  </a:txBody>
                  <a:tcPr marL="63305" marR="63305" marT="0" marB="0" anchor="ctr"/>
                </a:tc>
              </a:tr>
            </a:tbl>
          </a:graphicData>
        </a:graphic>
      </p:graphicFrame>
      <p:pic>
        <p:nvPicPr>
          <p:cNvPr id="5" name="Picture 4" descr="cmpdilogoNew.jpg"/>
          <p:cNvPicPr>
            <a:picLocks noChangeAspect="1"/>
          </p:cNvPicPr>
          <p:nvPr/>
        </p:nvPicPr>
        <p:blipFill>
          <a:blip r:embed="rId2" cstate="print"/>
          <a:stretch>
            <a:fillRect/>
          </a:stretch>
        </p:blipFill>
        <p:spPr>
          <a:xfrm>
            <a:off x="0" y="0"/>
            <a:ext cx="1187624" cy="1362963"/>
          </a:xfrm>
          <a:prstGeom prst="rect">
            <a:avLst/>
          </a:prstGeom>
        </p:spPr>
      </p:pic>
    </p:spTree>
    <p:extLst>
      <p:ext uri="{BB962C8B-B14F-4D97-AF65-F5344CB8AC3E}">
        <p14:creationId xmlns:p14="http://schemas.microsoft.com/office/powerpoint/2010/main" val="177093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420888"/>
            <a:ext cx="7704667" cy="1981200"/>
          </a:xfrm>
        </p:spPr>
        <p:txBody>
          <a:bodyPr/>
          <a:lstStyle/>
          <a:p>
            <a:r>
              <a:rPr lang="en-US" dirty="0" smtClean="0"/>
              <a:t>Problem faced to maintain Adequate </a:t>
            </a:r>
            <a:r>
              <a:rPr lang="en-US" dirty="0" err="1" smtClean="0"/>
              <a:t>Ventillation</a:t>
            </a:r>
            <a:endParaRPr lang="en-US" dirty="0"/>
          </a:p>
        </p:txBody>
      </p:sp>
    </p:spTree>
    <p:extLst>
      <p:ext uri="{BB962C8B-B14F-4D97-AF65-F5344CB8AC3E}">
        <p14:creationId xmlns:p14="http://schemas.microsoft.com/office/powerpoint/2010/main" val="1102412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76671"/>
            <a:ext cx="7956376" cy="886291"/>
          </a:xfrm>
        </p:spPr>
        <p:txBody>
          <a:bodyPr>
            <a:noAutofit/>
          </a:bodyPr>
          <a:lstStyle/>
          <a:p>
            <a:r>
              <a:rPr lang="en-US" sz="2800" dirty="0">
                <a:solidFill>
                  <a:srgbClr val="FF0000"/>
                </a:solidFill>
              </a:rPr>
              <a:t>Statutory Provisions for ventilation </a:t>
            </a:r>
            <a:r>
              <a:rPr lang="en-US" sz="2800" dirty="0" smtClean="0">
                <a:solidFill>
                  <a:srgbClr val="FF0000"/>
                </a:solidFill>
              </a:rPr>
              <a:t>quantity</a:t>
            </a:r>
            <a:br>
              <a:rPr lang="en-US" sz="2800" dirty="0" smtClean="0">
                <a:solidFill>
                  <a:srgbClr val="FF0000"/>
                </a:solidFill>
              </a:rPr>
            </a:br>
            <a:r>
              <a:rPr lang="en-US" sz="2800" dirty="0" smtClean="0">
                <a:solidFill>
                  <a:srgbClr val="FF0000"/>
                </a:solidFill>
              </a:rPr>
              <a:t> </a:t>
            </a:r>
            <a:r>
              <a:rPr lang="en-US" sz="2800" dirty="0">
                <a:solidFill>
                  <a:srgbClr val="FF0000"/>
                </a:solidFill>
              </a:rPr>
              <a:t>and to deal with Methane gas</a:t>
            </a:r>
          </a:p>
        </p:txBody>
      </p:sp>
      <p:sp>
        <p:nvSpPr>
          <p:cNvPr id="4" name="Content Placeholder 3"/>
          <p:cNvSpPr>
            <a:spLocks noGrp="1"/>
          </p:cNvSpPr>
          <p:nvPr>
            <p:ph idx="1"/>
          </p:nvPr>
        </p:nvSpPr>
        <p:spPr>
          <a:xfrm>
            <a:off x="1187624" y="1484784"/>
            <a:ext cx="7704856" cy="4752528"/>
          </a:xfrm>
        </p:spPr>
        <p:txBody>
          <a:bodyPr>
            <a:normAutofit fontScale="55000" lnSpcReduction="20000"/>
          </a:bodyPr>
          <a:lstStyle/>
          <a:p>
            <a:pPr marL="0" indent="0" algn="just">
              <a:buNone/>
            </a:pPr>
            <a:r>
              <a:rPr lang="en-US" sz="3600" b="1" dirty="0"/>
              <a:t>CMR </a:t>
            </a:r>
            <a:r>
              <a:rPr lang="en-US" sz="3600" b="1" dirty="0" err="1"/>
              <a:t>Reg</a:t>
            </a:r>
            <a:r>
              <a:rPr lang="en-US" sz="3600" b="1" dirty="0"/>
              <a:t> - 130. Standard of ventilation</a:t>
            </a:r>
          </a:p>
          <a:p>
            <a:pPr algn="just"/>
            <a:r>
              <a:rPr lang="en-US" sz="3600" dirty="0" smtClean="0"/>
              <a:t>(</a:t>
            </a:r>
            <a:r>
              <a:rPr lang="en-US" sz="3600" dirty="0" err="1"/>
              <a:t>i</a:t>
            </a:r>
            <a:r>
              <a:rPr lang="en-US" sz="3600" dirty="0"/>
              <a:t>) In every ventilating district, not less than six cubic meters per minute of air per </a:t>
            </a:r>
            <a:r>
              <a:rPr lang="en-US" sz="3600" dirty="0" smtClean="0"/>
              <a:t>person Employed </a:t>
            </a:r>
            <a:r>
              <a:rPr lang="en-US" sz="3600" dirty="0"/>
              <a:t>in the district on the largest shift or not less than 2.5 cubic meters </a:t>
            </a:r>
            <a:r>
              <a:rPr lang="en-US" sz="3600" dirty="0" smtClean="0"/>
              <a:t>per Minute </a:t>
            </a:r>
            <a:r>
              <a:rPr lang="en-US" sz="3600" dirty="0"/>
              <a:t>of air per daily tone output whichever is larger.</a:t>
            </a:r>
          </a:p>
          <a:p>
            <a:pPr algn="just"/>
            <a:endParaRPr lang="en-US" sz="3600" dirty="0"/>
          </a:p>
          <a:p>
            <a:pPr algn="just"/>
            <a:r>
              <a:rPr lang="en-US" sz="3600" dirty="0"/>
              <a:t>(iii) The percentage of inflammable gas does not exceed 0.75 in the general body of </a:t>
            </a:r>
            <a:r>
              <a:rPr lang="en-US" sz="3600" dirty="0" smtClean="0"/>
              <a:t>the Return </a:t>
            </a:r>
            <a:r>
              <a:rPr lang="en-US" sz="3600" dirty="0"/>
              <a:t>air of any ventilating district and 1.25 in any place in the mine;</a:t>
            </a:r>
          </a:p>
          <a:p>
            <a:pPr algn="just"/>
            <a:endParaRPr lang="en-US" sz="3600" dirty="0"/>
          </a:p>
          <a:p>
            <a:pPr marL="0" indent="0" algn="just">
              <a:buNone/>
            </a:pPr>
            <a:r>
              <a:rPr lang="en-US" sz="3600" b="1" dirty="0"/>
              <a:t>136A. Velocity of Air Current</a:t>
            </a:r>
            <a:r>
              <a:rPr lang="en-US" sz="3600" dirty="0"/>
              <a:t> </a:t>
            </a:r>
            <a:endParaRPr lang="en-US" sz="3600" dirty="0" smtClean="0"/>
          </a:p>
          <a:p>
            <a:pPr marL="457200" lvl="1" indent="0" algn="just">
              <a:buNone/>
            </a:pPr>
            <a:r>
              <a:rPr lang="en-US" sz="3600" dirty="0" smtClean="0"/>
              <a:t>The </a:t>
            </a:r>
            <a:r>
              <a:rPr lang="en-US" sz="3600" dirty="0"/>
              <a:t>velocity of air current measured in meters per minute at the maximum span of along wall face in Third </a:t>
            </a:r>
            <a:r>
              <a:rPr lang="en-US" sz="3600" dirty="0" smtClean="0"/>
              <a:t>degree shall </a:t>
            </a:r>
            <a:r>
              <a:rPr lang="en-US" sz="3600" dirty="0"/>
              <a:t>be not less than </a:t>
            </a:r>
            <a:r>
              <a:rPr lang="en-US" sz="3600" dirty="0" smtClean="0"/>
              <a:t>75m/min.</a:t>
            </a:r>
            <a:endParaRPr lang="en-US" sz="3600" dirty="0"/>
          </a:p>
          <a:p>
            <a:endParaRPr lang="en-US" dirty="0"/>
          </a:p>
        </p:txBody>
      </p:sp>
      <p:pic>
        <p:nvPicPr>
          <p:cNvPr id="5" name="Picture 4" descr="cmpdilogoNew.jpg"/>
          <p:cNvPicPr>
            <a:picLocks noChangeAspect="1"/>
          </p:cNvPicPr>
          <p:nvPr/>
        </p:nvPicPr>
        <p:blipFill>
          <a:blip r:embed="rId2" cstate="print"/>
          <a:stretch>
            <a:fillRect/>
          </a:stretch>
        </p:blipFill>
        <p:spPr>
          <a:xfrm>
            <a:off x="0" y="0"/>
            <a:ext cx="1187624" cy="1362963"/>
          </a:xfrm>
          <a:prstGeom prst="rect">
            <a:avLst/>
          </a:prstGeom>
        </p:spPr>
      </p:pic>
    </p:spTree>
    <p:extLst>
      <p:ext uri="{BB962C8B-B14F-4D97-AF65-F5344CB8AC3E}">
        <p14:creationId xmlns:p14="http://schemas.microsoft.com/office/powerpoint/2010/main" val="595154111"/>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353" y="1362963"/>
            <a:ext cx="7652351" cy="4800600"/>
          </a:xfrm>
        </p:spPr>
        <p:txBody>
          <a:bodyPr>
            <a:normAutofit/>
          </a:bodyPr>
          <a:lstStyle/>
          <a:p>
            <a:pPr marL="0" indent="0" algn="just">
              <a:buNone/>
            </a:pPr>
            <a:r>
              <a:rPr lang="en-US" sz="2000" b="1" dirty="0" smtClean="0"/>
              <a:t>DGMS Circular42/1974</a:t>
            </a:r>
            <a:r>
              <a:rPr lang="en-US" sz="2000" b="1" dirty="0"/>
              <a:t>, CMR 136A </a:t>
            </a:r>
            <a:endParaRPr lang="en-US" sz="2000" b="1" dirty="0" smtClean="0"/>
          </a:p>
          <a:p>
            <a:pPr marL="457200" lvl="1" indent="0" algn="just">
              <a:spcAft>
                <a:spcPts val="0"/>
              </a:spcAft>
              <a:buNone/>
            </a:pPr>
            <a:r>
              <a:rPr lang="en-US" dirty="0" smtClean="0"/>
              <a:t>Maximum </a:t>
            </a:r>
            <a:r>
              <a:rPr lang="en-US" dirty="0"/>
              <a:t>air velocities in longwall face is 4 </a:t>
            </a:r>
            <a:r>
              <a:rPr lang="en-US" dirty="0" smtClean="0"/>
              <a:t>m/s  i.e</a:t>
            </a:r>
            <a:r>
              <a:rPr lang="en-US" dirty="0"/>
              <a:t>. 240 </a:t>
            </a:r>
            <a:r>
              <a:rPr lang="en-US" dirty="0" smtClean="0"/>
              <a:t>m/min</a:t>
            </a:r>
            <a:endParaRPr lang="en-US" dirty="0"/>
          </a:p>
          <a:p>
            <a:pPr marL="0" indent="0" algn="just">
              <a:buNone/>
            </a:pPr>
            <a:r>
              <a:rPr lang="en-US" sz="2000" dirty="0" smtClean="0"/>
              <a:t> </a:t>
            </a:r>
            <a:endParaRPr lang="en-US" sz="2000" dirty="0"/>
          </a:p>
          <a:p>
            <a:pPr marL="0" indent="0" algn="just">
              <a:buNone/>
            </a:pPr>
            <a:r>
              <a:rPr lang="en-US" sz="2000" b="1" dirty="0" err="1"/>
              <a:t>Reg</a:t>
            </a:r>
            <a:r>
              <a:rPr lang="en-US" sz="2000" b="1" dirty="0"/>
              <a:t> 145. Determination of percentage of inflammable gas and of environmental conditions </a:t>
            </a:r>
          </a:p>
          <a:p>
            <a:pPr marL="457200" lvl="1" indent="0" algn="just">
              <a:buNone/>
            </a:pPr>
            <a:r>
              <a:rPr lang="en-US" dirty="0" smtClean="0"/>
              <a:t>(</a:t>
            </a:r>
            <a:r>
              <a:rPr lang="en-US" dirty="0"/>
              <a:t>e) If any determination in any ventilating district shows the percentage </a:t>
            </a:r>
            <a:r>
              <a:rPr lang="en-US" dirty="0" smtClean="0"/>
              <a:t>of Inflammable </a:t>
            </a:r>
            <a:r>
              <a:rPr lang="en-US" dirty="0"/>
              <a:t>gas to exceed once and a quarter, the supply of electric energy </a:t>
            </a:r>
            <a:r>
              <a:rPr lang="en-US" dirty="0" smtClean="0"/>
              <a:t>shall be </a:t>
            </a:r>
            <a:r>
              <a:rPr lang="en-US" dirty="0"/>
              <a:t>cut off immediately from all cables and apparatus in the district, and a </a:t>
            </a:r>
            <a:r>
              <a:rPr lang="en-US" dirty="0" smtClean="0"/>
              <a:t>written report </a:t>
            </a:r>
            <a:r>
              <a:rPr lang="en-US" dirty="0"/>
              <a:t>thereof submitted to the Regional Inspector forthwith. </a:t>
            </a:r>
          </a:p>
          <a:p>
            <a:endParaRPr lang="en-US" dirty="0"/>
          </a:p>
        </p:txBody>
      </p:sp>
      <p:pic>
        <p:nvPicPr>
          <p:cNvPr id="4" name="Picture 3" descr="cmpdilogoNew.jpg"/>
          <p:cNvPicPr>
            <a:picLocks noChangeAspect="1"/>
          </p:cNvPicPr>
          <p:nvPr/>
        </p:nvPicPr>
        <p:blipFill>
          <a:blip r:embed="rId2" cstate="print"/>
          <a:stretch>
            <a:fillRect/>
          </a:stretch>
        </p:blipFill>
        <p:spPr>
          <a:xfrm>
            <a:off x="0" y="0"/>
            <a:ext cx="1187624" cy="1362963"/>
          </a:xfrm>
          <a:prstGeom prst="rect">
            <a:avLst/>
          </a:prstGeom>
        </p:spPr>
      </p:pic>
    </p:spTree>
    <p:extLst>
      <p:ext uri="{BB962C8B-B14F-4D97-AF65-F5344CB8AC3E}">
        <p14:creationId xmlns:p14="http://schemas.microsoft.com/office/powerpoint/2010/main" val="756572064"/>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549" y="548679"/>
            <a:ext cx="7956451" cy="814283"/>
          </a:xfrm>
        </p:spPr>
        <p:txBody>
          <a:bodyPr>
            <a:normAutofit/>
          </a:bodyPr>
          <a:lstStyle/>
          <a:p>
            <a:r>
              <a:rPr lang="en-US" sz="2800" dirty="0">
                <a:solidFill>
                  <a:srgbClr val="FF0000"/>
                </a:solidFill>
              </a:rPr>
              <a:t>Constraints to Ventilation </a:t>
            </a:r>
            <a:r>
              <a:rPr lang="en-US" sz="2800" dirty="0" smtClean="0">
                <a:solidFill>
                  <a:srgbClr val="FF0000"/>
                </a:solidFill>
              </a:rPr>
              <a:t>Quantity in Seam XVI Top</a:t>
            </a:r>
            <a:endParaRPr lang="en-US" sz="2800" dirty="0">
              <a:solidFill>
                <a:srgbClr val="FF0000"/>
              </a:solidFill>
            </a:endParaRPr>
          </a:p>
        </p:txBody>
      </p:sp>
      <p:sp>
        <p:nvSpPr>
          <p:cNvPr id="3" name="Content Placeholder 2"/>
          <p:cNvSpPr>
            <a:spLocks noGrp="1"/>
          </p:cNvSpPr>
          <p:nvPr>
            <p:ph idx="1"/>
          </p:nvPr>
        </p:nvSpPr>
        <p:spPr>
          <a:xfrm>
            <a:off x="1331640" y="1484784"/>
            <a:ext cx="7488832" cy="4664496"/>
          </a:xfrm>
        </p:spPr>
        <p:txBody>
          <a:bodyPr>
            <a:normAutofit/>
          </a:bodyPr>
          <a:lstStyle/>
          <a:p>
            <a:pPr marL="0" indent="0" algn="just">
              <a:buNone/>
            </a:pPr>
            <a:r>
              <a:rPr lang="en-US" sz="2000" dirty="0"/>
              <a:t>• At </a:t>
            </a:r>
            <a:r>
              <a:rPr lang="en-US" sz="2000" dirty="0" smtClean="0"/>
              <a:t>present, </a:t>
            </a:r>
            <a:r>
              <a:rPr lang="en-US" sz="2000" dirty="0"/>
              <a:t>gas emission is about 24 cum/Min in tail gate of D12 Panel.</a:t>
            </a:r>
          </a:p>
          <a:p>
            <a:pPr marL="0" indent="0" algn="just">
              <a:buNone/>
            </a:pPr>
            <a:r>
              <a:rPr lang="en-US" sz="2000" dirty="0"/>
              <a:t>• Considering deployment of man power in largest shift of about 40 persons, quantity of air will be 	240CuM/min</a:t>
            </a:r>
          </a:p>
          <a:p>
            <a:pPr marL="0" indent="0" algn="just">
              <a:buNone/>
            </a:pPr>
            <a:r>
              <a:rPr lang="en-US" sz="2000" dirty="0"/>
              <a:t>• Considering production desired to achieve target of 2500 ton/day, quantity will be 7500Cum/Min.</a:t>
            </a:r>
          </a:p>
          <a:p>
            <a:pPr marL="0" indent="0" algn="just">
              <a:buNone/>
            </a:pPr>
            <a:r>
              <a:rPr lang="en-US" sz="2000" dirty="0"/>
              <a:t>• To maintain gas percentage of 0.5% in normal period air quantity required is 4800CuM/min, air velocity at face will reach to 8 m/sec, very high as per circular.</a:t>
            </a:r>
          </a:p>
          <a:p>
            <a:pPr marL="0" indent="0" algn="just">
              <a:buNone/>
            </a:pPr>
            <a:r>
              <a:rPr lang="en-US" sz="2000" dirty="0"/>
              <a:t>• Quantity of about 2000 cum/min is practicable but not sufficient to dilute gas to the required  level</a:t>
            </a:r>
            <a:r>
              <a:rPr lang="en-US" sz="2000" dirty="0" smtClean="0"/>
              <a:t>.</a:t>
            </a:r>
            <a:endParaRPr lang="en-US" sz="2000" dirty="0"/>
          </a:p>
        </p:txBody>
      </p:sp>
      <p:pic>
        <p:nvPicPr>
          <p:cNvPr id="4" name="Picture 3" descr="cmpdilogoNew.jpg"/>
          <p:cNvPicPr>
            <a:picLocks noChangeAspect="1"/>
          </p:cNvPicPr>
          <p:nvPr/>
        </p:nvPicPr>
        <p:blipFill>
          <a:blip r:embed="rId2" cstate="print"/>
          <a:stretch>
            <a:fillRect/>
          </a:stretch>
        </p:blipFill>
        <p:spPr>
          <a:xfrm>
            <a:off x="9456" y="0"/>
            <a:ext cx="1178168" cy="1362963"/>
          </a:xfrm>
          <a:prstGeom prst="rect">
            <a:avLst/>
          </a:prstGeom>
        </p:spPr>
      </p:pic>
    </p:spTree>
    <p:extLst>
      <p:ext uri="{BB962C8B-B14F-4D97-AF65-F5344CB8AC3E}">
        <p14:creationId xmlns:p14="http://schemas.microsoft.com/office/powerpoint/2010/main" val="378374457"/>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549" y="548679"/>
            <a:ext cx="7956451" cy="814283"/>
          </a:xfrm>
        </p:spPr>
        <p:txBody>
          <a:bodyPr>
            <a:normAutofit/>
          </a:bodyPr>
          <a:lstStyle/>
          <a:p>
            <a:r>
              <a:rPr lang="en-US" sz="2800" dirty="0">
                <a:solidFill>
                  <a:srgbClr val="FF0000"/>
                </a:solidFill>
              </a:rPr>
              <a:t>Constraints to Ventilation </a:t>
            </a:r>
            <a:r>
              <a:rPr lang="en-US" sz="2800" dirty="0" smtClean="0">
                <a:solidFill>
                  <a:srgbClr val="FF0000"/>
                </a:solidFill>
              </a:rPr>
              <a:t>Quantity in Seam XV</a:t>
            </a:r>
            <a:endParaRPr lang="en-US" sz="2800" dirty="0">
              <a:solidFill>
                <a:srgbClr val="FF0000"/>
              </a:solidFill>
            </a:endParaRPr>
          </a:p>
        </p:txBody>
      </p:sp>
      <p:sp>
        <p:nvSpPr>
          <p:cNvPr id="3" name="Content Placeholder 2"/>
          <p:cNvSpPr>
            <a:spLocks noGrp="1"/>
          </p:cNvSpPr>
          <p:nvPr>
            <p:ph idx="1"/>
          </p:nvPr>
        </p:nvSpPr>
        <p:spPr>
          <a:xfrm>
            <a:off x="1331640" y="1484784"/>
            <a:ext cx="7488832" cy="4664496"/>
          </a:xfrm>
        </p:spPr>
        <p:txBody>
          <a:bodyPr>
            <a:normAutofit/>
          </a:bodyPr>
          <a:lstStyle/>
          <a:p>
            <a:pPr algn="just"/>
            <a:r>
              <a:rPr lang="en-US" sz="2000" dirty="0"/>
              <a:t>The in-situ gas content of Seam XV T and XV B is much more than Seam XVI T.</a:t>
            </a:r>
          </a:p>
          <a:p>
            <a:pPr algn="just"/>
            <a:r>
              <a:rPr lang="en-US" sz="2000" dirty="0" smtClean="0"/>
              <a:t>It is envisaged that the gas emission from Seam XV T and XV B will be much more than that of Seam XVI T (i.e. 24 Cum/Min)</a:t>
            </a:r>
          </a:p>
          <a:p>
            <a:pPr algn="just"/>
            <a:r>
              <a:rPr lang="en-US" sz="2000" dirty="0" smtClean="0"/>
              <a:t>It is proposed to initially work Seam XV T and then Seam XV B.</a:t>
            </a:r>
          </a:p>
          <a:p>
            <a:pPr algn="just"/>
            <a:r>
              <a:rPr lang="en-US" sz="2000" dirty="0" smtClean="0"/>
              <a:t>Gas will be accumulated in the </a:t>
            </a:r>
            <a:r>
              <a:rPr lang="en-US" sz="2000" dirty="0" err="1" smtClean="0"/>
              <a:t>goaf</a:t>
            </a:r>
            <a:r>
              <a:rPr lang="en-US" sz="2000" dirty="0" smtClean="0"/>
              <a:t> of XV T.</a:t>
            </a:r>
          </a:p>
          <a:p>
            <a:pPr algn="just"/>
            <a:r>
              <a:rPr lang="en-US" sz="2000" dirty="0" smtClean="0"/>
              <a:t>As the parting between XV T and XV B is only 3 m, caving will happen and the gas trapped in </a:t>
            </a:r>
            <a:r>
              <a:rPr lang="en-US" sz="2000" dirty="0" err="1" smtClean="0"/>
              <a:t>goaf</a:t>
            </a:r>
            <a:r>
              <a:rPr lang="en-US" sz="2000" dirty="0" smtClean="0"/>
              <a:t> of Seam XV T will be released in working of Seam XV B.</a:t>
            </a:r>
          </a:p>
          <a:p>
            <a:pPr algn="just"/>
            <a:r>
              <a:rPr lang="en-US" sz="2000" dirty="0" smtClean="0"/>
              <a:t>This excessive gas may become un-controllable with normal ventilation techniques.</a:t>
            </a:r>
          </a:p>
        </p:txBody>
      </p:sp>
      <p:pic>
        <p:nvPicPr>
          <p:cNvPr id="4" name="Picture 3" descr="cmpdilogoNew.jpg"/>
          <p:cNvPicPr>
            <a:picLocks noChangeAspect="1"/>
          </p:cNvPicPr>
          <p:nvPr/>
        </p:nvPicPr>
        <p:blipFill>
          <a:blip r:embed="rId2" cstate="print"/>
          <a:stretch>
            <a:fillRect/>
          </a:stretch>
        </p:blipFill>
        <p:spPr>
          <a:xfrm>
            <a:off x="9456" y="0"/>
            <a:ext cx="1178168" cy="1362963"/>
          </a:xfrm>
          <a:prstGeom prst="rect">
            <a:avLst/>
          </a:prstGeom>
        </p:spPr>
      </p:pic>
    </p:spTree>
    <p:extLst>
      <p:ext uri="{BB962C8B-B14F-4D97-AF65-F5344CB8AC3E}">
        <p14:creationId xmlns:p14="http://schemas.microsoft.com/office/powerpoint/2010/main" val="3692842472"/>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76672"/>
            <a:ext cx="7956376" cy="886291"/>
          </a:xfrm>
        </p:spPr>
        <p:txBody>
          <a:bodyPr/>
          <a:lstStyle/>
          <a:p>
            <a:r>
              <a:rPr lang="en-US" dirty="0" smtClean="0">
                <a:solidFill>
                  <a:srgbClr val="FF0000"/>
                </a:solidFill>
              </a:rPr>
              <a:t>Proposal</a:t>
            </a:r>
            <a:endParaRPr lang="en-US" dirty="0">
              <a:solidFill>
                <a:srgbClr val="FF0000"/>
              </a:solidFill>
            </a:endParaRPr>
          </a:p>
        </p:txBody>
      </p:sp>
      <p:sp>
        <p:nvSpPr>
          <p:cNvPr id="3" name="Content Placeholder 2"/>
          <p:cNvSpPr>
            <a:spLocks noGrp="1"/>
          </p:cNvSpPr>
          <p:nvPr>
            <p:ph idx="1"/>
          </p:nvPr>
        </p:nvSpPr>
        <p:spPr>
          <a:xfrm>
            <a:off x="1187624" y="1398352"/>
            <a:ext cx="7704667" cy="4910968"/>
          </a:xfrm>
        </p:spPr>
        <p:txBody>
          <a:bodyPr>
            <a:normAutofit fontScale="92500" lnSpcReduction="10000"/>
          </a:bodyPr>
          <a:lstStyle/>
          <a:p>
            <a:pPr algn="just"/>
            <a:r>
              <a:rPr lang="en-US" dirty="0" smtClean="0"/>
              <a:t>Given the amount of gas emission present in Moonidih mine, pre-drainage of gas is necessary.</a:t>
            </a:r>
          </a:p>
          <a:p>
            <a:pPr algn="just"/>
            <a:r>
              <a:rPr lang="en-US" dirty="0" smtClean="0"/>
              <a:t>Thus, a CBM Project is deemed suitable for </a:t>
            </a:r>
            <a:r>
              <a:rPr lang="en-US" dirty="0" err="1" smtClean="0"/>
              <a:t>Moondih</a:t>
            </a:r>
            <a:r>
              <a:rPr lang="en-US" dirty="0" smtClean="0"/>
              <a:t> Mine.</a:t>
            </a:r>
          </a:p>
          <a:p>
            <a:pPr marL="0" indent="0" algn="just">
              <a:buNone/>
            </a:pPr>
            <a:endParaRPr lang="en-US" b="1" dirty="0" smtClean="0"/>
          </a:p>
          <a:p>
            <a:pPr marL="0" indent="0" algn="just">
              <a:buNone/>
            </a:pPr>
            <a:r>
              <a:rPr lang="en-US" b="1" dirty="0" smtClean="0"/>
              <a:t>Advantages:</a:t>
            </a:r>
          </a:p>
          <a:p>
            <a:pPr algn="just"/>
            <a:r>
              <a:rPr lang="en-US" dirty="0" smtClean="0"/>
              <a:t>It will result in safe and smooth operations of the mine.</a:t>
            </a:r>
          </a:p>
          <a:p>
            <a:pPr algn="just"/>
            <a:r>
              <a:rPr lang="en-US" dirty="0" smtClean="0"/>
              <a:t>It may enhance the production capacity of the mine.</a:t>
            </a:r>
          </a:p>
          <a:p>
            <a:pPr algn="just"/>
            <a:r>
              <a:rPr lang="en-US" dirty="0" smtClean="0"/>
              <a:t>The present technology available is adequate to technically and commercially drain-out the gas.</a:t>
            </a:r>
          </a:p>
          <a:p>
            <a:pPr algn="just"/>
            <a:r>
              <a:rPr lang="en-US" dirty="0" smtClean="0"/>
              <a:t>Adequate market is available for selling out the gas.</a:t>
            </a:r>
          </a:p>
          <a:p>
            <a:pPr algn="just"/>
            <a:r>
              <a:rPr lang="en-US" dirty="0" smtClean="0"/>
              <a:t>It will also result in cut-down on “green-house” gas emissions.</a:t>
            </a:r>
            <a:endParaRPr lang="en-US" dirty="0"/>
          </a:p>
        </p:txBody>
      </p:sp>
      <p:pic>
        <p:nvPicPr>
          <p:cNvPr id="4" name="Picture 3" descr="cmpdilogoNew.jpg"/>
          <p:cNvPicPr>
            <a:picLocks noChangeAspect="1"/>
          </p:cNvPicPr>
          <p:nvPr/>
        </p:nvPicPr>
        <p:blipFill>
          <a:blip r:embed="rId2" cstate="print"/>
          <a:stretch>
            <a:fillRect/>
          </a:stretch>
        </p:blipFill>
        <p:spPr>
          <a:xfrm>
            <a:off x="9456" y="0"/>
            <a:ext cx="1178168" cy="1362963"/>
          </a:xfrm>
          <a:prstGeom prst="rect">
            <a:avLst/>
          </a:prstGeom>
        </p:spPr>
      </p:pic>
    </p:spTree>
    <p:extLst>
      <p:ext uri="{BB962C8B-B14F-4D97-AF65-F5344CB8AC3E}">
        <p14:creationId xmlns:p14="http://schemas.microsoft.com/office/powerpoint/2010/main" val="2214544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04" y="2996952"/>
            <a:ext cx="7498080" cy="1143000"/>
          </a:xfrm>
        </p:spPr>
        <p:txBody>
          <a:bodyPr>
            <a:normAutofit/>
          </a:bodyPr>
          <a:lstStyle/>
          <a:p>
            <a:pPr algn="ctr"/>
            <a:r>
              <a:rPr lang="en-IN" sz="6000" b="1" i="1" dirty="0" smtClean="0">
                <a:solidFill>
                  <a:srgbClr val="FF0000"/>
                </a:solidFill>
              </a:rPr>
              <a:t>THANK YOU</a:t>
            </a:r>
            <a:endParaRPr lang="en-IN" sz="6000" b="1" i="1" dirty="0">
              <a:solidFill>
                <a:srgbClr val="FF0000"/>
              </a:solidFill>
            </a:endParaRPr>
          </a:p>
        </p:txBody>
      </p:sp>
      <p:pic>
        <p:nvPicPr>
          <p:cNvPr id="4" name="Picture 3" descr="cmpdilogoNew.jpg"/>
          <p:cNvPicPr>
            <a:picLocks noChangeAspect="1"/>
          </p:cNvPicPr>
          <p:nvPr/>
        </p:nvPicPr>
        <p:blipFill rotWithShape="1">
          <a:blip r:embed="rId2" cstate="print"/>
          <a:srcRect l="5197" r="-4559"/>
          <a:stretch/>
        </p:blipFill>
        <p:spPr>
          <a:xfrm>
            <a:off x="4139951" y="908720"/>
            <a:ext cx="1466585" cy="18722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483768" y="228661"/>
            <a:ext cx="4073087" cy="548054"/>
          </a:xfrm>
          <a:noFill/>
          <a:ln/>
        </p:spPr>
        <p:txBody>
          <a:bodyPr>
            <a:normAutofit/>
          </a:bodyPr>
          <a:lstStyle/>
          <a:p>
            <a:pPr algn="l"/>
            <a:r>
              <a:rPr lang="en-US" sz="2800" b="1" dirty="0">
                <a:solidFill>
                  <a:srgbClr val="FF0000"/>
                </a:solidFill>
              </a:rPr>
              <a:t>PROJECT BACKGROUND </a:t>
            </a:r>
          </a:p>
        </p:txBody>
      </p:sp>
      <p:sp>
        <p:nvSpPr>
          <p:cNvPr id="119811" name="Rectangle 3"/>
          <p:cNvSpPr>
            <a:spLocks noGrp="1" noChangeArrowheads="1"/>
          </p:cNvSpPr>
          <p:nvPr>
            <p:ph idx="1"/>
          </p:nvPr>
        </p:nvSpPr>
        <p:spPr>
          <a:xfrm>
            <a:off x="588352" y="1512311"/>
            <a:ext cx="8182708" cy="4223511"/>
          </a:xfrm>
        </p:spPr>
        <p:txBody>
          <a:bodyPr>
            <a:normAutofit/>
          </a:bodyPr>
          <a:lstStyle/>
          <a:p>
            <a:pPr algn="just">
              <a:buClr>
                <a:schemeClr val="bg2"/>
              </a:buClr>
              <a:buFont typeface="Wingdings" pitchFamily="2" charset="2"/>
              <a:buChar char="Ø"/>
            </a:pPr>
            <a:r>
              <a:rPr lang="en-US" sz="2031" dirty="0"/>
              <a:t>This mine was designed in early 1960’s by Polish Consultants under </a:t>
            </a:r>
            <a:r>
              <a:rPr lang="en-US" sz="2031" dirty="0" smtClean="0"/>
              <a:t> </a:t>
            </a:r>
            <a:r>
              <a:rPr lang="en-US" sz="2031" dirty="0"/>
              <a:t>Technical Collaboration for horizon mining system to produce coking coal from seams XVIII to XV Bottom for a production capacity of 2.1 MTPA. </a:t>
            </a:r>
          </a:p>
          <a:p>
            <a:pPr algn="just">
              <a:buClr>
                <a:schemeClr val="bg2"/>
              </a:buClr>
              <a:buFont typeface="Wingdings" pitchFamily="2" charset="2"/>
              <a:buChar char="Ø"/>
            </a:pPr>
            <a:endParaRPr lang="en-US" sz="1108" dirty="0"/>
          </a:p>
          <a:p>
            <a:pPr algn="just">
              <a:buClr>
                <a:schemeClr val="bg2"/>
              </a:buClr>
              <a:buFont typeface="Wingdings" pitchFamily="2" charset="2"/>
              <a:buChar char="Ø"/>
            </a:pPr>
            <a:r>
              <a:rPr lang="en-US" sz="2031" dirty="0"/>
              <a:t>It is the first mine in India to introduce fully mechanized Self-advancing Powered Support </a:t>
            </a:r>
            <a:r>
              <a:rPr lang="en-US" sz="2031" dirty="0" err="1"/>
              <a:t>Longwall</a:t>
            </a:r>
            <a:r>
              <a:rPr lang="en-US" sz="2031" dirty="0"/>
              <a:t> technology in the year 1978. </a:t>
            </a:r>
          </a:p>
          <a:p>
            <a:pPr algn="just">
              <a:buClr>
                <a:schemeClr val="bg2"/>
              </a:buClr>
              <a:buNone/>
            </a:pPr>
            <a:endParaRPr lang="en-US" sz="1108" dirty="0"/>
          </a:p>
          <a:p>
            <a:pPr algn="just">
              <a:buClr>
                <a:schemeClr val="bg2"/>
              </a:buClr>
              <a:buFont typeface="Wingdings" pitchFamily="2" charset="2"/>
              <a:buChar char="Ø"/>
            </a:pPr>
            <a:r>
              <a:rPr lang="en-US" sz="2031" dirty="0"/>
              <a:t>This mine has achieved the production level of 1.2 MTPA in the FY -1989.</a:t>
            </a:r>
          </a:p>
          <a:p>
            <a:pPr algn="just">
              <a:buClr>
                <a:schemeClr val="bg2"/>
              </a:buClr>
              <a:buNone/>
            </a:pPr>
            <a:endParaRPr lang="en-US" sz="1108" dirty="0"/>
          </a:p>
          <a:p>
            <a:pPr algn="just">
              <a:buClr>
                <a:schemeClr val="bg2"/>
              </a:buClr>
              <a:buFont typeface="Wingdings" pitchFamily="2" charset="2"/>
              <a:buChar char="Ø"/>
            </a:pPr>
            <a:r>
              <a:rPr lang="en-US" sz="2031" dirty="0"/>
              <a:t>The infrastructural facilities for production are fully developed including pit head </a:t>
            </a:r>
            <a:r>
              <a:rPr lang="en-US" sz="2031" dirty="0" err="1"/>
              <a:t>washery</a:t>
            </a:r>
            <a:r>
              <a:rPr lang="en-US" sz="2031" dirty="0"/>
              <a:t>.</a:t>
            </a:r>
          </a:p>
          <a:p>
            <a:pPr algn="just">
              <a:buClr>
                <a:schemeClr val="bg2"/>
              </a:buClr>
              <a:buFont typeface="Wingdings" pitchFamily="2" charset="2"/>
              <a:buChar char="Ø"/>
            </a:pPr>
            <a:endParaRPr lang="en-US" sz="2031" dirty="0">
              <a:latin typeface="Arial" charset="0"/>
            </a:endParaRPr>
          </a:p>
        </p:txBody>
      </p:sp>
      <p:sp>
        <p:nvSpPr>
          <p:cNvPr id="119827" name="Line 19"/>
          <p:cNvSpPr>
            <a:spLocks noChangeShapeType="1"/>
          </p:cNvSpPr>
          <p:nvPr/>
        </p:nvSpPr>
        <p:spPr bwMode="auto">
          <a:xfrm>
            <a:off x="468923" y="851389"/>
            <a:ext cx="8421566" cy="0"/>
          </a:xfrm>
          <a:prstGeom prst="line">
            <a:avLst/>
          </a:prstGeom>
          <a:noFill/>
          <a:ln w="9525">
            <a:solidFill>
              <a:schemeClr val="tx1"/>
            </a:solidFill>
            <a:round/>
            <a:headEnd/>
            <a:tailEnd/>
          </a:ln>
          <a:effectLst/>
        </p:spPr>
        <p:txBody>
          <a:bodyPr wrap="none"/>
          <a:lstStyle/>
          <a:p>
            <a:pPr fontAlgn="base">
              <a:spcBef>
                <a:spcPct val="0"/>
              </a:spcBef>
              <a:spcAft>
                <a:spcPct val="0"/>
              </a:spcAft>
            </a:pPr>
            <a:endParaRPr lang="en-US" sz="1754">
              <a:solidFill>
                <a:srgbClr val="FFFFFF"/>
              </a:solidFill>
              <a:latin typeface="Arial" charset="0"/>
            </a:endParaRPr>
          </a:p>
        </p:txBody>
      </p:sp>
      <p:sp>
        <p:nvSpPr>
          <p:cNvPr id="119832" name="Line 24"/>
          <p:cNvSpPr>
            <a:spLocks noChangeShapeType="1"/>
          </p:cNvSpPr>
          <p:nvPr/>
        </p:nvSpPr>
        <p:spPr bwMode="auto">
          <a:xfrm>
            <a:off x="375479" y="5840035"/>
            <a:ext cx="8418635" cy="4396"/>
          </a:xfrm>
          <a:prstGeom prst="line">
            <a:avLst/>
          </a:prstGeom>
          <a:noFill/>
          <a:ln w="12700">
            <a:solidFill>
              <a:schemeClr val="bg2"/>
            </a:solidFill>
            <a:round/>
            <a:headEnd/>
            <a:tailEnd/>
          </a:ln>
          <a:effectLst/>
        </p:spPr>
        <p:txBody>
          <a:bodyPr wrap="none"/>
          <a:lstStyle/>
          <a:p>
            <a:pPr fontAlgn="base">
              <a:spcBef>
                <a:spcPct val="0"/>
              </a:spcBef>
              <a:spcAft>
                <a:spcPct val="0"/>
              </a:spcAft>
            </a:pPr>
            <a:endParaRPr lang="en-US" sz="1754">
              <a:solidFill>
                <a:srgbClr val="FFFFFF"/>
              </a:solidFill>
              <a:latin typeface="Arial" charset="0"/>
            </a:endParaRPr>
          </a:p>
        </p:txBody>
      </p:sp>
      <p:sp>
        <p:nvSpPr>
          <p:cNvPr id="9" name="Line 24"/>
          <p:cNvSpPr>
            <a:spLocks noChangeShapeType="1"/>
          </p:cNvSpPr>
          <p:nvPr/>
        </p:nvSpPr>
        <p:spPr bwMode="auto">
          <a:xfrm>
            <a:off x="468923" y="733556"/>
            <a:ext cx="8418635" cy="4396"/>
          </a:xfrm>
          <a:prstGeom prst="line">
            <a:avLst/>
          </a:prstGeom>
          <a:noFill/>
          <a:ln w="12700">
            <a:solidFill>
              <a:schemeClr val="bg2"/>
            </a:solidFill>
            <a:round/>
            <a:headEnd/>
            <a:tailEnd/>
          </a:ln>
          <a:effectLst/>
        </p:spPr>
        <p:txBody>
          <a:bodyPr wrap="none"/>
          <a:lstStyle/>
          <a:p>
            <a:pPr fontAlgn="base">
              <a:spcBef>
                <a:spcPct val="0"/>
              </a:spcBef>
              <a:spcAft>
                <a:spcPct val="0"/>
              </a:spcAft>
            </a:pPr>
            <a:endParaRPr lang="en-US" sz="1754">
              <a:solidFill>
                <a:srgbClr val="FFFFFF"/>
              </a:solidFill>
              <a:latin typeface="Arial" charset="0"/>
            </a:endParaRPr>
          </a:p>
        </p:txBody>
      </p:sp>
      <p:pic>
        <p:nvPicPr>
          <p:cNvPr id="8" name="Picture 7" descr="cmpdilogoNew.jpg"/>
          <p:cNvPicPr>
            <a:picLocks noChangeAspect="1"/>
          </p:cNvPicPr>
          <p:nvPr/>
        </p:nvPicPr>
        <p:blipFill>
          <a:blip r:embed="rId3" cstate="print"/>
          <a:stretch>
            <a:fillRect/>
          </a:stretch>
        </p:blipFill>
        <p:spPr>
          <a:xfrm>
            <a:off x="0" y="0"/>
            <a:ext cx="1115616" cy="1362963"/>
          </a:xfrm>
          <a:prstGeom prst="rect">
            <a:avLst/>
          </a:prstGeom>
        </p:spPr>
      </p:pic>
    </p:spTree>
    <p:extLst>
      <p:ext uri="{BB962C8B-B14F-4D97-AF65-F5344CB8AC3E}">
        <p14:creationId xmlns:p14="http://schemas.microsoft.com/office/powerpoint/2010/main" val="234091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228600" y="762000"/>
          <a:ext cx="17678400" cy="7596188"/>
        </p:xfrm>
        <a:graphic>
          <a:graphicData uri="http://schemas.openxmlformats.org/presentationml/2006/ole">
            <mc:AlternateContent xmlns:mc="http://schemas.openxmlformats.org/markup-compatibility/2006">
              <mc:Choice xmlns:v="urn:schemas-microsoft-com:vml" Requires="v">
                <p:oleObj spid="_x0000_s5148" name="AutoCAD Drawing" r:id="rId3" imgW="12039480" imgH="5172120" progId="AutoCAD.Drawing.20">
                  <p:embed/>
                </p:oleObj>
              </mc:Choice>
              <mc:Fallback>
                <p:oleObj name="AutoCAD Drawing" r:id="rId3" imgW="12039480" imgH="5172120" progId="AutoCAD.Drawing.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17678400" cy="759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7565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928898" y="1131523"/>
            <a:ext cx="7039498" cy="5726477"/>
            <a:chOff x="1415" y="1481"/>
            <a:chExt cx="10430" cy="13589"/>
          </a:xfrm>
        </p:grpSpPr>
        <p:cxnSp>
          <p:nvCxnSpPr>
            <p:cNvPr id="19459" name="AutoShape 3"/>
            <p:cNvCxnSpPr>
              <a:cxnSpLocks noChangeShapeType="1"/>
            </p:cNvCxnSpPr>
            <p:nvPr/>
          </p:nvCxnSpPr>
          <p:spPr bwMode="auto">
            <a:xfrm>
              <a:off x="4613" y="1745"/>
              <a:ext cx="870" cy="0"/>
            </a:xfrm>
            <a:prstGeom prst="straightConnector1">
              <a:avLst/>
            </a:prstGeom>
            <a:noFill/>
            <a:ln w="9525">
              <a:solidFill>
                <a:srgbClr val="000000"/>
              </a:solidFill>
              <a:round/>
              <a:headEnd/>
              <a:tailEnd/>
            </a:ln>
          </p:spPr>
        </p:cxnSp>
        <p:cxnSp>
          <p:nvCxnSpPr>
            <p:cNvPr id="19460" name="AutoShape 4"/>
            <p:cNvCxnSpPr>
              <a:cxnSpLocks noChangeShapeType="1"/>
            </p:cNvCxnSpPr>
            <p:nvPr/>
          </p:nvCxnSpPr>
          <p:spPr bwMode="auto">
            <a:xfrm>
              <a:off x="6522" y="1754"/>
              <a:ext cx="870" cy="0"/>
            </a:xfrm>
            <a:prstGeom prst="straightConnector1">
              <a:avLst/>
            </a:prstGeom>
            <a:noFill/>
            <a:ln w="9525">
              <a:solidFill>
                <a:srgbClr val="000000"/>
              </a:solidFill>
              <a:round/>
              <a:headEnd/>
              <a:tailEnd/>
            </a:ln>
          </p:spPr>
        </p:cxnSp>
        <p:cxnSp>
          <p:nvCxnSpPr>
            <p:cNvPr id="19461" name="AutoShape 5"/>
            <p:cNvCxnSpPr>
              <a:cxnSpLocks noChangeShapeType="1"/>
            </p:cNvCxnSpPr>
            <p:nvPr/>
          </p:nvCxnSpPr>
          <p:spPr bwMode="auto">
            <a:xfrm>
              <a:off x="5483" y="1745"/>
              <a:ext cx="0" cy="13283"/>
            </a:xfrm>
            <a:prstGeom prst="straightConnector1">
              <a:avLst/>
            </a:prstGeom>
            <a:noFill/>
            <a:ln w="9525">
              <a:solidFill>
                <a:srgbClr val="000000"/>
              </a:solidFill>
              <a:round/>
              <a:headEnd/>
              <a:tailEnd/>
            </a:ln>
          </p:spPr>
        </p:cxnSp>
        <p:cxnSp>
          <p:nvCxnSpPr>
            <p:cNvPr id="19462" name="AutoShape 6"/>
            <p:cNvCxnSpPr>
              <a:cxnSpLocks noChangeShapeType="1"/>
            </p:cNvCxnSpPr>
            <p:nvPr/>
          </p:nvCxnSpPr>
          <p:spPr bwMode="auto">
            <a:xfrm>
              <a:off x="6541" y="1755"/>
              <a:ext cx="0" cy="13283"/>
            </a:xfrm>
            <a:prstGeom prst="straightConnector1">
              <a:avLst/>
            </a:prstGeom>
            <a:noFill/>
            <a:ln w="9525">
              <a:solidFill>
                <a:srgbClr val="000000"/>
              </a:solidFill>
              <a:round/>
              <a:headEnd/>
              <a:tailEnd/>
            </a:ln>
          </p:spPr>
        </p:cxnSp>
        <p:sp>
          <p:nvSpPr>
            <p:cNvPr id="19463" name="Freeform 7"/>
            <p:cNvSpPr>
              <a:spLocks/>
            </p:cNvSpPr>
            <p:nvPr/>
          </p:nvSpPr>
          <p:spPr bwMode="auto">
            <a:xfrm>
              <a:off x="4692" y="14879"/>
              <a:ext cx="2421" cy="191"/>
            </a:xfrm>
            <a:custGeom>
              <a:avLst/>
              <a:gdLst/>
              <a:ahLst/>
              <a:cxnLst>
                <a:cxn ang="0">
                  <a:pos x="0" y="186"/>
                </a:cxn>
                <a:cxn ang="0">
                  <a:pos x="998" y="186"/>
                </a:cxn>
                <a:cxn ang="0">
                  <a:pos x="1299" y="0"/>
                </a:cxn>
                <a:cxn ang="0">
                  <a:pos x="1714" y="196"/>
                </a:cxn>
                <a:cxn ang="0">
                  <a:pos x="2421" y="196"/>
                </a:cxn>
              </a:cxnLst>
              <a:rect l="0" t="0" r="r" b="b"/>
              <a:pathLst>
                <a:path w="2421" h="196">
                  <a:moveTo>
                    <a:pt x="0" y="186"/>
                  </a:moveTo>
                  <a:lnTo>
                    <a:pt x="998" y="186"/>
                  </a:lnTo>
                  <a:lnTo>
                    <a:pt x="1299" y="0"/>
                  </a:lnTo>
                  <a:lnTo>
                    <a:pt x="1714" y="196"/>
                  </a:lnTo>
                  <a:lnTo>
                    <a:pt x="2421" y="19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4" name="Rectangle 8" descr="Dotted diamond"/>
            <p:cNvSpPr>
              <a:spLocks noChangeArrowheads="1"/>
            </p:cNvSpPr>
            <p:nvPr/>
          </p:nvSpPr>
          <p:spPr bwMode="auto">
            <a:xfrm>
              <a:off x="5483" y="3932"/>
              <a:ext cx="1058" cy="354"/>
            </a:xfrm>
            <a:prstGeom prst="rect">
              <a:avLst/>
            </a:prstGeom>
            <a:pattFill prst="dotDmnd">
              <a:fgClr>
                <a:srgbClr val="000000">
                  <a:alpha val="63000"/>
                </a:srgbClr>
              </a:fgClr>
              <a:bgClr>
                <a:srgbClr val="FFFFFF">
                  <a:alpha val="63000"/>
                </a:srgbClr>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65" name="Rectangle 9" descr="70%"/>
            <p:cNvSpPr>
              <a:spLocks noChangeArrowheads="1"/>
            </p:cNvSpPr>
            <p:nvPr/>
          </p:nvSpPr>
          <p:spPr bwMode="auto">
            <a:xfrm>
              <a:off x="5483" y="5565"/>
              <a:ext cx="1058" cy="244"/>
            </a:xfrm>
            <a:prstGeom prst="rect">
              <a:avLst/>
            </a:prstGeom>
            <a:pattFill prst="pct70">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66" name="Rectangle 10" descr="70%"/>
            <p:cNvSpPr>
              <a:spLocks noChangeArrowheads="1"/>
            </p:cNvSpPr>
            <p:nvPr/>
          </p:nvSpPr>
          <p:spPr bwMode="auto">
            <a:xfrm>
              <a:off x="5483" y="7677"/>
              <a:ext cx="1058" cy="367"/>
            </a:xfrm>
            <a:prstGeom prst="rect">
              <a:avLst/>
            </a:prstGeom>
            <a:pattFill prst="pct70">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67" name="Rectangle 11" descr="70%"/>
            <p:cNvSpPr>
              <a:spLocks noChangeArrowheads="1"/>
            </p:cNvSpPr>
            <p:nvPr/>
          </p:nvSpPr>
          <p:spPr bwMode="auto">
            <a:xfrm>
              <a:off x="5483" y="9909"/>
              <a:ext cx="1058" cy="367"/>
            </a:xfrm>
            <a:prstGeom prst="rect">
              <a:avLst/>
            </a:prstGeom>
            <a:pattFill prst="pct70">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68" name="Rectangle 12" descr="70%"/>
            <p:cNvSpPr>
              <a:spLocks noChangeArrowheads="1"/>
            </p:cNvSpPr>
            <p:nvPr/>
          </p:nvSpPr>
          <p:spPr bwMode="auto">
            <a:xfrm>
              <a:off x="5483" y="13519"/>
              <a:ext cx="1058" cy="367"/>
            </a:xfrm>
            <a:prstGeom prst="rect">
              <a:avLst/>
            </a:prstGeom>
            <a:pattFill prst="pct70">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69" name="Rectangle 13" descr="70%"/>
            <p:cNvSpPr>
              <a:spLocks noChangeArrowheads="1"/>
            </p:cNvSpPr>
            <p:nvPr/>
          </p:nvSpPr>
          <p:spPr bwMode="auto">
            <a:xfrm>
              <a:off x="5482" y="14172"/>
              <a:ext cx="1058" cy="367"/>
            </a:xfrm>
            <a:prstGeom prst="rect">
              <a:avLst/>
            </a:prstGeom>
            <a:pattFill prst="pct70">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14"/>
            <p:cNvGrpSpPr>
              <a:grpSpLocks/>
            </p:cNvGrpSpPr>
            <p:nvPr/>
          </p:nvGrpSpPr>
          <p:grpSpPr bwMode="auto">
            <a:xfrm>
              <a:off x="4613" y="1745"/>
              <a:ext cx="870" cy="195"/>
              <a:chOff x="8342" y="4555"/>
              <a:chExt cx="870" cy="200"/>
            </a:xfrm>
          </p:grpSpPr>
          <p:cxnSp>
            <p:nvCxnSpPr>
              <p:cNvPr id="19471" name="AutoShape 15"/>
              <p:cNvCxnSpPr>
                <a:cxnSpLocks noChangeShapeType="1"/>
              </p:cNvCxnSpPr>
              <p:nvPr/>
            </p:nvCxnSpPr>
            <p:spPr bwMode="auto">
              <a:xfrm>
                <a:off x="8366" y="4570"/>
                <a:ext cx="99" cy="177"/>
              </a:xfrm>
              <a:prstGeom prst="straightConnector1">
                <a:avLst/>
              </a:prstGeom>
              <a:noFill/>
              <a:ln w="9525">
                <a:solidFill>
                  <a:srgbClr val="000000"/>
                </a:solidFill>
                <a:round/>
                <a:headEnd/>
                <a:tailEnd/>
              </a:ln>
            </p:spPr>
          </p:cxnSp>
          <p:cxnSp>
            <p:nvCxnSpPr>
              <p:cNvPr id="19472" name="AutoShape 16"/>
              <p:cNvCxnSpPr>
                <a:cxnSpLocks noChangeShapeType="1"/>
              </p:cNvCxnSpPr>
              <p:nvPr/>
            </p:nvCxnSpPr>
            <p:spPr bwMode="auto">
              <a:xfrm>
                <a:off x="8550" y="4577"/>
                <a:ext cx="99" cy="177"/>
              </a:xfrm>
              <a:prstGeom prst="straightConnector1">
                <a:avLst/>
              </a:prstGeom>
              <a:noFill/>
              <a:ln w="9525">
                <a:solidFill>
                  <a:srgbClr val="000000"/>
                </a:solidFill>
                <a:round/>
                <a:headEnd/>
                <a:tailEnd/>
              </a:ln>
            </p:spPr>
          </p:cxnSp>
          <p:cxnSp>
            <p:nvCxnSpPr>
              <p:cNvPr id="19473" name="AutoShape 17"/>
              <p:cNvCxnSpPr>
                <a:cxnSpLocks noChangeShapeType="1"/>
              </p:cNvCxnSpPr>
              <p:nvPr/>
            </p:nvCxnSpPr>
            <p:spPr bwMode="auto">
              <a:xfrm>
                <a:off x="8742" y="4578"/>
                <a:ext cx="99" cy="177"/>
              </a:xfrm>
              <a:prstGeom prst="straightConnector1">
                <a:avLst/>
              </a:prstGeom>
              <a:noFill/>
              <a:ln w="9525">
                <a:solidFill>
                  <a:srgbClr val="000000"/>
                </a:solidFill>
                <a:round/>
                <a:headEnd/>
                <a:tailEnd/>
              </a:ln>
            </p:spPr>
          </p:cxnSp>
          <p:cxnSp>
            <p:nvCxnSpPr>
              <p:cNvPr id="19474" name="AutoShape 18"/>
              <p:cNvCxnSpPr>
                <a:cxnSpLocks noChangeShapeType="1"/>
              </p:cNvCxnSpPr>
              <p:nvPr/>
            </p:nvCxnSpPr>
            <p:spPr bwMode="auto">
              <a:xfrm>
                <a:off x="9107" y="4555"/>
                <a:ext cx="99" cy="177"/>
              </a:xfrm>
              <a:prstGeom prst="straightConnector1">
                <a:avLst/>
              </a:prstGeom>
              <a:noFill/>
              <a:ln w="9525">
                <a:solidFill>
                  <a:srgbClr val="000000"/>
                </a:solidFill>
                <a:round/>
                <a:headEnd/>
                <a:tailEnd/>
              </a:ln>
            </p:spPr>
          </p:cxnSp>
          <p:cxnSp>
            <p:nvCxnSpPr>
              <p:cNvPr id="19475" name="AutoShape 19"/>
              <p:cNvCxnSpPr>
                <a:cxnSpLocks noChangeShapeType="1"/>
              </p:cNvCxnSpPr>
              <p:nvPr/>
            </p:nvCxnSpPr>
            <p:spPr bwMode="auto">
              <a:xfrm>
                <a:off x="8919" y="4565"/>
                <a:ext cx="99" cy="177"/>
              </a:xfrm>
              <a:prstGeom prst="straightConnector1">
                <a:avLst/>
              </a:prstGeom>
              <a:noFill/>
              <a:ln w="9525">
                <a:solidFill>
                  <a:srgbClr val="000000"/>
                </a:solidFill>
                <a:round/>
                <a:headEnd/>
                <a:tailEnd/>
              </a:ln>
            </p:spPr>
          </p:cxnSp>
          <p:cxnSp>
            <p:nvCxnSpPr>
              <p:cNvPr id="19476" name="AutoShape 20"/>
              <p:cNvCxnSpPr>
                <a:cxnSpLocks noChangeShapeType="1"/>
              </p:cNvCxnSpPr>
              <p:nvPr/>
            </p:nvCxnSpPr>
            <p:spPr bwMode="auto">
              <a:xfrm>
                <a:off x="8342" y="4564"/>
                <a:ext cx="870" cy="0"/>
              </a:xfrm>
              <a:prstGeom prst="straightConnector1">
                <a:avLst/>
              </a:prstGeom>
              <a:noFill/>
              <a:ln w="9525">
                <a:solidFill>
                  <a:srgbClr val="000000"/>
                </a:solidFill>
                <a:round/>
                <a:headEnd/>
                <a:tailEnd/>
              </a:ln>
            </p:spPr>
          </p:cxnSp>
        </p:grpSp>
        <p:grpSp>
          <p:nvGrpSpPr>
            <p:cNvPr id="4" name="Group 21"/>
            <p:cNvGrpSpPr>
              <a:grpSpLocks/>
            </p:cNvGrpSpPr>
            <p:nvPr/>
          </p:nvGrpSpPr>
          <p:grpSpPr bwMode="auto">
            <a:xfrm>
              <a:off x="6547" y="1754"/>
              <a:ext cx="870" cy="195"/>
              <a:chOff x="8342" y="4555"/>
              <a:chExt cx="870" cy="200"/>
            </a:xfrm>
          </p:grpSpPr>
          <p:cxnSp>
            <p:nvCxnSpPr>
              <p:cNvPr id="19478" name="AutoShape 22"/>
              <p:cNvCxnSpPr>
                <a:cxnSpLocks noChangeShapeType="1"/>
              </p:cNvCxnSpPr>
              <p:nvPr/>
            </p:nvCxnSpPr>
            <p:spPr bwMode="auto">
              <a:xfrm>
                <a:off x="8366" y="4570"/>
                <a:ext cx="99" cy="177"/>
              </a:xfrm>
              <a:prstGeom prst="straightConnector1">
                <a:avLst/>
              </a:prstGeom>
              <a:noFill/>
              <a:ln w="9525">
                <a:solidFill>
                  <a:srgbClr val="000000"/>
                </a:solidFill>
                <a:round/>
                <a:headEnd/>
                <a:tailEnd/>
              </a:ln>
            </p:spPr>
          </p:cxnSp>
          <p:cxnSp>
            <p:nvCxnSpPr>
              <p:cNvPr id="19479" name="AutoShape 23"/>
              <p:cNvCxnSpPr>
                <a:cxnSpLocks noChangeShapeType="1"/>
              </p:cNvCxnSpPr>
              <p:nvPr/>
            </p:nvCxnSpPr>
            <p:spPr bwMode="auto">
              <a:xfrm>
                <a:off x="8550" y="4577"/>
                <a:ext cx="99" cy="177"/>
              </a:xfrm>
              <a:prstGeom prst="straightConnector1">
                <a:avLst/>
              </a:prstGeom>
              <a:noFill/>
              <a:ln w="9525">
                <a:solidFill>
                  <a:srgbClr val="000000"/>
                </a:solidFill>
                <a:round/>
                <a:headEnd/>
                <a:tailEnd/>
              </a:ln>
            </p:spPr>
          </p:cxnSp>
          <p:cxnSp>
            <p:nvCxnSpPr>
              <p:cNvPr id="19480" name="AutoShape 24"/>
              <p:cNvCxnSpPr>
                <a:cxnSpLocks noChangeShapeType="1"/>
              </p:cNvCxnSpPr>
              <p:nvPr/>
            </p:nvCxnSpPr>
            <p:spPr bwMode="auto">
              <a:xfrm>
                <a:off x="8742" y="4578"/>
                <a:ext cx="99" cy="177"/>
              </a:xfrm>
              <a:prstGeom prst="straightConnector1">
                <a:avLst/>
              </a:prstGeom>
              <a:noFill/>
              <a:ln w="9525">
                <a:solidFill>
                  <a:srgbClr val="000000"/>
                </a:solidFill>
                <a:round/>
                <a:headEnd/>
                <a:tailEnd/>
              </a:ln>
            </p:spPr>
          </p:cxnSp>
          <p:cxnSp>
            <p:nvCxnSpPr>
              <p:cNvPr id="19481" name="AutoShape 25"/>
              <p:cNvCxnSpPr>
                <a:cxnSpLocks noChangeShapeType="1"/>
              </p:cNvCxnSpPr>
              <p:nvPr/>
            </p:nvCxnSpPr>
            <p:spPr bwMode="auto">
              <a:xfrm>
                <a:off x="9107" y="4555"/>
                <a:ext cx="99" cy="177"/>
              </a:xfrm>
              <a:prstGeom prst="straightConnector1">
                <a:avLst/>
              </a:prstGeom>
              <a:noFill/>
              <a:ln w="9525">
                <a:solidFill>
                  <a:srgbClr val="000000"/>
                </a:solidFill>
                <a:round/>
                <a:headEnd/>
                <a:tailEnd/>
              </a:ln>
            </p:spPr>
          </p:cxnSp>
          <p:cxnSp>
            <p:nvCxnSpPr>
              <p:cNvPr id="19482" name="AutoShape 26"/>
              <p:cNvCxnSpPr>
                <a:cxnSpLocks noChangeShapeType="1"/>
              </p:cNvCxnSpPr>
              <p:nvPr/>
            </p:nvCxnSpPr>
            <p:spPr bwMode="auto">
              <a:xfrm>
                <a:off x="8919" y="4565"/>
                <a:ext cx="99" cy="177"/>
              </a:xfrm>
              <a:prstGeom prst="straightConnector1">
                <a:avLst/>
              </a:prstGeom>
              <a:noFill/>
              <a:ln w="9525">
                <a:solidFill>
                  <a:srgbClr val="000000"/>
                </a:solidFill>
                <a:round/>
                <a:headEnd/>
                <a:tailEnd/>
              </a:ln>
            </p:spPr>
          </p:cxnSp>
          <p:cxnSp>
            <p:nvCxnSpPr>
              <p:cNvPr id="19483" name="AutoShape 27"/>
              <p:cNvCxnSpPr>
                <a:cxnSpLocks noChangeShapeType="1"/>
              </p:cNvCxnSpPr>
              <p:nvPr/>
            </p:nvCxnSpPr>
            <p:spPr bwMode="auto">
              <a:xfrm>
                <a:off x="8342" y="4564"/>
                <a:ext cx="870" cy="0"/>
              </a:xfrm>
              <a:prstGeom prst="straightConnector1">
                <a:avLst/>
              </a:prstGeom>
              <a:noFill/>
              <a:ln w="9525">
                <a:solidFill>
                  <a:srgbClr val="000000"/>
                </a:solidFill>
                <a:round/>
                <a:headEnd/>
                <a:tailEnd/>
              </a:ln>
            </p:spPr>
          </p:cxnSp>
        </p:grpSp>
        <p:cxnSp>
          <p:nvCxnSpPr>
            <p:cNvPr id="19484" name="AutoShape 28"/>
            <p:cNvCxnSpPr>
              <a:cxnSpLocks noChangeShapeType="1"/>
            </p:cNvCxnSpPr>
            <p:nvPr/>
          </p:nvCxnSpPr>
          <p:spPr bwMode="auto">
            <a:xfrm>
              <a:off x="5489" y="2579"/>
              <a:ext cx="1052" cy="0"/>
            </a:xfrm>
            <a:prstGeom prst="straightConnector1">
              <a:avLst/>
            </a:prstGeom>
            <a:noFill/>
            <a:ln w="9525">
              <a:solidFill>
                <a:srgbClr val="000000"/>
              </a:solidFill>
              <a:round/>
              <a:headEnd/>
              <a:tailEnd/>
            </a:ln>
          </p:spPr>
        </p:cxnSp>
        <p:cxnSp>
          <p:nvCxnSpPr>
            <p:cNvPr id="19485" name="AutoShape 29"/>
            <p:cNvCxnSpPr>
              <a:cxnSpLocks noChangeShapeType="1"/>
            </p:cNvCxnSpPr>
            <p:nvPr/>
          </p:nvCxnSpPr>
          <p:spPr bwMode="auto">
            <a:xfrm flipV="1">
              <a:off x="6725" y="1767"/>
              <a:ext cx="1" cy="414"/>
            </a:xfrm>
            <a:prstGeom prst="straightConnector1">
              <a:avLst/>
            </a:prstGeom>
            <a:noFill/>
            <a:ln w="9525">
              <a:solidFill>
                <a:srgbClr val="000000"/>
              </a:solidFill>
              <a:round/>
              <a:headEnd/>
              <a:tailEnd type="stealth" w="sm" len="sm"/>
            </a:ln>
          </p:spPr>
        </p:cxnSp>
        <p:sp>
          <p:nvSpPr>
            <p:cNvPr id="19486" name="Text Box 30"/>
            <p:cNvSpPr txBox="1">
              <a:spLocks noChangeArrowheads="1"/>
            </p:cNvSpPr>
            <p:nvPr/>
          </p:nvSpPr>
          <p:spPr bwMode="auto">
            <a:xfrm>
              <a:off x="6571" y="2164"/>
              <a:ext cx="538" cy="210"/>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Arial" pitchFamily="34" charset="0"/>
                </a:rPr>
                <a:t>7.40m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487" name="AutoShape 31"/>
            <p:cNvCxnSpPr>
              <a:cxnSpLocks noChangeShapeType="1"/>
            </p:cNvCxnSpPr>
            <p:nvPr/>
          </p:nvCxnSpPr>
          <p:spPr bwMode="auto">
            <a:xfrm>
              <a:off x="6719" y="2371"/>
              <a:ext cx="0" cy="205"/>
            </a:xfrm>
            <a:prstGeom prst="straightConnector1">
              <a:avLst/>
            </a:prstGeom>
            <a:noFill/>
            <a:ln w="9525">
              <a:solidFill>
                <a:srgbClr val="000000"/>
              </a:solidFill>
              <a:round/>
              <a:headEnd/>
              <a:tailEnd type="stealth" w="sm" len="sm"/>
            </a:ln>
          </p:spPr>
        </p:cxnSp>
        <p:cxnSp>
          <p:nvCxnSpPr>
            <p:cNvPr id="19488" name="AutoShape 32"/>
            <p:cNvCxnSpPr>
              <a:cxnSpLocks noChangeShapeType="1"/>
            </p:cNvCxnSpPr>
            <p:nvPr/>
          </p:nvCxnSpPr>
          <p:spPr bwMode="auto">
            <a:xfrm>
              <a:off x="6605" y="2576"/>
              <a:ext cx="216" cy="3"/>
            </a:xfrm>
            <a:prstGeom prst="straightConnector1">
              <a:avLst/>
            </a:prstGeom>
            <a:noFill/>
            <a:ln w="9525">
              <a:solidFill>
                <a:srgbClr val="000000"/>
              </a:solidFill>
              <a:round/>
              <a:headEnd/>
              <a:tailEnd/>
            </a:ln>
          </p:spPr>
        </p:cxnSp>
        <p:cxnSp>
          <p:nvCxnSpPr>
            <p:cNvPr id="19489" name="AutoShape 33"/>
            <p:cNvCxnSpPr>
              <a:cxnSpLocks noChangeShapeType="1"/>
            </p:cNvCxnSpPr>
            <p:nvPr/>
          </p:nvCxnSpPr>
          <p:spPr bwMode="auto">
            <a:xfrm>
              <a:off x="6605" y="3929"/>
              <a:ext cx="216" cy="3"/>
            </a:xfrm>
            <a:prstGeom prst="straightConnector1">
              <a:avLst/>
            </a:prstGeom>
            <a:noFill/>
            <a:ln w="9525">
              <a:solidFill>
                <a:srgbClr val="000000"/>
              </a:solidFill>
              <a:round/>
              <a:headEnd/>
              <a:tailEnd/>
            </a:ln>
          </p:spPr>
        </p:cxnSp>
        <p:cxnSp>
          <p:nvCxnSpPr>
            <p:cNvPr id="19490" name="AutoShape 34"/>
            <p:cNvCxnSpPr>
              <a:cxnSpLocks noChangeShapeType="1"/>
            </p:cNvCxnSpPr>
            <p:nvPr/>
          </p:nvCxnSpPr>
          <p:spPr bwMode="auto">
            <a:xfrm>
              <a:off x="6605" y="4286"/>
              <a:ext cx="216" cy="3"/>
            </a:xfrm>
            <a:prstGeom prst="straightConnector1">
              <a:avLst/>
            </a:prstGeom>
            <a:noFill/>
            <a:ln w="9525">
              <a:solidFill>
                <a:srgbClr val="000000"/>
              </a:solidFill>
              <a:round/>
              <a:headEnd/>
              <a:tailEnd/>
            </a:ln>
          </p:spPr>
        </p:cxnSp>
        <p:cxnSp>
          <p:nvCxnSpPr>
            <p:cNvPr id="19491" name="AutoShape 35"/>
            <p:cNvCxnSpPr>
              <a:cxnSpLocks noChangeShapeType="1"/>
            </p:cNvCxnSpPr>
            <p:nvPr/>
          </p:nvCxnSpPr>
          <p:spPr bwMode="auto">
            <a:xfrm>
              <a:off x="6605" y="5565"/>
              <a:ext cx="216" cy="3"/>
            </a:xfrm>
            <a:prstGeom prst="straightConnector1">
              <a:avLst/>
            </a:prstGeom>
            <a:noFill/>
            <a:ln w="9525">
              <a:solidFill>
                <a:srgbClr val="000000"/>
              </a:solidFill>
              <a:round/>
              <a:headEnd/>
              <a:tailEnd/>
            </a:ln>
          </p:spPr>
        </p:cxnSp>
        <p:cxnSp>
          <p:nvCxnSpPr>
            <p:cNvPr id="19492" name="AutoShape 36"/>
            <p:cNvCxnSpPr>
              <a:cxnSpLocks noChangeShapeType="1"/>
            </p:cNvCxnSpPr>
            <p:nvPr/>
          </p:nvCxnSpPr>
          <p:spPr bwMode="auto">
            <a:xfrm>
              <a:off x="6605" y="5807"/>
              <a:ext cx="216" cy="3"/>
            </a:xfrm>
            <a:prstGeom prst="straightConnector1">
              <a:avLst/>
            </a:prstGeom>
            <a:noFill/>
            <a:ln w="9525">
              <a:solidFill>
                <a:srgbClr val="000000"/>
              </a:solidFill>
              <a:round/>
              <a:headEnd/>
              <a:tailEnd/>
            </a:ln>
          </p:spPr>
        </p:cxnSp>
        <p:cxnSp>
          <p:nvCxnSpPr>
            <p:cNvPr id="19493" name="AutoShape 37"/>
            <p:cNvCxnSpPr>
              <a:cxnSpLocks noChangeShapeType="1"/>
            </p:cNvCxnSpPr>
            <p:nvPr/>
          </p:nvCxnSpPr>
          <p:spPr bwMode="auto">
            <a:xfrm>
              <a:off x="6638" y="7674"/>
              <a:ext cx="216" cy="3"/>
            </a:xfrm>
            <a:prstGeom prst="straightConnector1">
              <a:avLst/>
            </a:prstGeom>
            <a:noFill/>
            <a:ln w="9525">
              <a:solidFill>
                <a:srgbClr val="000000"/>
              </a:solidFill>
              <a:round/>
              <a:headEnd/>
              <a:tailEnd/>
            </a:ln>
          </p:spPr>
        </p:cxnSp>
        <p:cxnSp>
          <p:nvCxnSpPr>
            <p:cNvPr id="19494" name="AutoShape 38"/>
            <p:cNvCxnSpPr>
              <a:cxnSpLocks noChangeShapeType="1"/>
            </p:cNvCxnSpPr>
            <p:nvPr/>
          </p:nvCxnSpPr>
          <p:spPr bwMode="auto">
            <a:xfrm>
              <a:off x="6638" y="8041"/>
              <a:ext cx="216" cy="3"/>
            </a:xfrm>
            <a:prstGeom prst="straightConnector1">
              <a:avLst/>
            </a:prstGeom>
            <a:noFill/>
            <a:ln w="9525">
              <a:solidFill>
                <a:srgbClr val="000000"/>
              </a:solidFill>
              <a:round/>
              <a:headEnd/>
              <a:tailEnd/>
            </a:ln>
          </p:spPr>
        </p:cxnSp>
        <p:cxnSp>
          <p:nvCxnSpPr>
            <p:cNvPr id="19495" name="AutoShape 39"/>
            <p:cNvCxnSpPr>
              <a:cxnSpLocks noChangeShapeType="1"/>
            </p:cNvCxnSpPr>
            <p:nvPr/>
          </p:nvCxnSpPr>
          <p:spPr bwMode="auto">
            <a:xfrm>
              <a:off x="6638" y="9909"/>
              <a:ext cx="216" cy="3"/>
            </a:xfrm>
            <a:prstGeom prst="straightConnector1">
              <a:avLst/>
            </a:prstGeom>
            <a:noFill/>
            <a:ln w="9525">
              <a:solidFill>
                <a:srgbClr val="000000"/>
              </a:solidFill>
              <a:round/>
              <a:headEnd/>
              <a:tailEnd/>
            </a:ln>
          </p:spPr>
        </p:cxnSp>
        <p:cxnSp>
          <p:nvCxnSpPr>
            <p:cNvPr id="19496" name="AutoShape 40"/>
            <p:cNvCxnSpPr>
              <a:cxnSpLocks noChangeShapeType="1"/>
            </p:cNvCxnSpPr>
            <p:nvPr/>
          </p:nvCxnSpPr>
          <p:spPr bwMode="auto">
            <a:xfrm>
              <a:off x="6638" y="10273"/>
              <a:ext cx="216" cy="3"/>
            </a:xfrm>
            <a:prstGeom prst="straightConnector1">
              <a:avLst/>
            </a:prstGeom>
            <a:noFill/>
            <a:ln w="9525">
              <a:solidFill>
                <a:srgbClr val="000000"/>
              </a:solidFill>
              <a:round/>
              <a:headEnd/>
              <a:tailEnd/>
            </a:ln>
          </p:spPr>
        </p:cxnSp>
        <p:cxnSp>
          <p:nvCxnSpPr>
            <p:cNvPr id="19497" name="AutoShape 41"/>
            <p:cNvCxnSpPr>
              <a:cxnSpLocks noChangeShapeType="1"/>
            </p:cNvCxnSpPr>
            <p:nvPr/>
          </p:nvCxnSpPr>
          <p:spPr bwMode="auto">
            <a:xfrm>
              <a:off x="6638" y="13515"/>
              <a:ext cx="216" cy="3"/>
            </a:xfrm>
            <a:prstGeom prst="straightConnector1">
              <a:avLst/>
            </a:prstGeom>
            <a:noFill/>
            <a:ln w="9525">
              <a:solidFill>
                <a:srgbClr val="000000"/>
              </a:solidFill>
              <a:round/>
              <a:headEnd/>
              <a:tailEnd/>
            </a:ln>
          </p:spPr>
        </p:cxnSp>
        <p:cxnSp>
          <p:nvCxnSpPr>
            <p:cNvPr id="19498" name="AutoShape 42"/>
            <p:cNvCxnSpPr>
              <a:cxnSpLocks noChangeShapeType="1"/>
            </p:cNvCxnSpPr>
            <p:nvPr/>
          </p:nvCxnSpPr>
          <p:spPr bwMode="auto">
            <a:xfrm>
              <a:off x="6638" y="13879"/>
              <a:ext cx="216" cy="3"/>
            </a:xfrm>
            <a:prstGeom prst="straightConnector1">
              <a:avLst/>
            </a:prstGeom>
            <a:noFill/>
            <a:ln w="9525">
              <a:solidFill>
                <a:srgbClr val="000000"/>
              </a:solidFill>
              <a:round/>
              <a:headEnd/>
              <a:tailEnd/>
            </a:ln>
          </p:spPr>
        </p:cxnSp>
        <p:cxnSp>
          <p:nvCxnSpPr>
            <p:cNvPr id="19499" name="AutoShape 43"/>
            <p:cNvCxnSpPr>
              <a:cxnSpLocks noChangeShapeType="1"/>
            </p:cNvCxnSpPr>
            <p:nvPr/>
          </p:nvCxnSpPr>
          <p:spPr bwMode="auto">
            <a:xfrm>
              <a:off x="6638" y="14172"/>
              <a:ext cx="216" cy="3"/>
            </a:xfrm>
            <a:prstGeom prst="straightConnector1">
              <a:avLst/>
            </a:prstGeom>
            <a:noFill/>
            <a:ln w="9525">
              <a:solidFill>
                <a:srgbClr val="000000"/>
              </a:solidFill>
              <a:round/>
              <a:headEnd/>
              <a:tailEnd/>
            </a:ln>
          </p:spPr>
        </p:cxnSp>
        <p:cxnSp>
          <p:nvCxnSpPr>
            <p:cNvPr id="19500" name="AutoShape 44"/>
            <p:cNvCxnSpPr>
              <a:cxnSpLocks noChangeShapeType="1"/>
            </p:cNvCxnSpPr>
            <p:nvPr/>
          </p:nvCxnSpPr>
          <p:spPr bwMode="auto">
            <a:xfrm>
              <a:off x="6638" y="14536"/>
              <a:ext cx="216" cy="3"/>
            </a:xfrm>
            <a:prstGeom prst="straightConnector1">
              <a:avLst/>
            </a:prstGeom>
            <a:noFill/>
            <a:ln w="9525">
              <a:solidFill>
                <a:srgbClr val="000000"/>
              </a:solidFill>
              <a:round/>
              <a:headEnd/>
              <a:tailEnd/>
            </a:ln>
          </p:spPr>
        </p:cxnSp>
        <p:cxnSp>
          <p:nvCxnSpPr>
            <p:cNvPr id="19501" name="AutoShape 45"/>
            <p:cNvCxnSpPr>
              <a:cxnSpLocks noChangeShapeType="1"/>
            </p:cNvCxnSpPr>
            <p:nvPr/>
          </p:nvCxnSpPr>
          <p:spPr bwMode="auto">
            <a:xfrm flipV="1">
              <a:off x="6715" y="2579"/>
              <a:ext cx="4" cy="661"/>
            </a:xfrm>
            <a:prstGeom prst="straightConnector1">
              <a:avLst/>
            </a:prstGeom>
            <a:noFill/>
            <a:ln w="9525">
              <a:solidFill>
                <a:srgbClr val="000000"/>
              </a:solidFill>
              <a:round/>
              <a:headEnd/>
              <a:tailEnd type="stealth" w="sm" len="sm"/>
            </a:ln>
          </p:spPr>
        </p:cxnSp>
        <p:cxnSp>
          <p:nvCxnSpPr>
            <p:cNvPr id="19502" name="AutoShape 46"/>
            <p:cNvCxnSpPr>
              <a:cxnSpLocks noChangeShapeType="1"/>
            </p:cNvCxnSpPr>
            <p:nvPr/>
          </p:nvCxnSpPr>
          <p:spPr bwMode="auto">
            <a:xfrm flipV="1">
              <a:off x="6717" y="4286"/>
              <a:ext cx="1" cy="673"/>
            </a:xfrm>
            <a:prstGeom prst="straightConnector1">
              <a:avLst/>
            </a:prstGeom>
            <a:noFill/>
            <a:ln w="9525">
              <a:solidFill>
                <a:srgbClr val="000000"/>
              </a:solidFill>
              <a:round/>
              <a:headEnd/>
              <a:tailEnd type="stealth" w="sm" len="sm"/>
            </a:ln>
          </p:spPr>
        </p:cxnSp>
        <p:cxnSp>
          <p:nvCxnSpPr>
            <p:cNvPr id="19503" name="AutoShape 47"/>
            <p:cNvCxnSpPr>
              <a:cxnSpLocks noChangeShapeType="1"/>
            </p:cNvCxnSpPr>
            <p:nvPr/>
          </p:nvCxnSpPr>
          <p:spPr bwMode="auto">
            <a:xfrm flipV="1">
              <a:off x="6704" y="5807"/>
              <a:ext cx="13" cy="766"/>
            </a:xfrm>
            <a:prstGeom prst="straightConnector1">
              <a:avLst/>
            </a:prstGeom>
            <a:noFill/>
            <a:ln w="9525">
              <a:solidFill>
                <a:srgbClr val="000000"/>
              </a:solidFill>
              <a:round/>
              <a:headEnd/>
              <a:tailEnd type="stealth" w="sm" len="sm"/>
            </a:ln>
          </p:spPr>
        </p:cxnSp>
        <p:cxnSp>
          <p:nvCxnSpPr>
            <p:cNvPr id="19504" name="AutoShape 48"/>
            <p:cNvCxnSpPr>
              <a:cxnSpLocks noChangeShapeType="1"/>
            </p:cNvCxnSpPr>
            <p:nvPr/>
          </p:nvCxnSpPr>
          <p:spPr bwMode="auto">
            <a:xfrm flipV="1">
              <a:off x="6715" y="8044"/>
              <a:ext cx="1" cy="923"/>
            </a:xfrm>
            <a:prstGeom prst="straightConnector1">
              <a:avLst/>
            </a:prstGeom>
            <a:noFill/>
            <a:ln w="9525">
              <a:solidFill>
                <a:srgbClr val="000000"/>
              </a:solidFill>
              <a:round/>
              <a:headEnd/>
              <a:tailEnd type="stealth" w="sm" len="sm"/>
            </a:ln>
          </p:spPr>
        </p:cxnSp>
        <p:cxnSp>
          <p:nvCxnSpPr>
            <p:cNvPr id="19505" name="AutoShape 49"/>
            <p:cNvCxnSpPr>
              <a:cxnSpLocks noChangeShapeType="1"/>
            </p:cNvCxnSpPr>
            <p:nvPr/>
          </p:nvCxnSpPr>
          <p:spPr bwMode="auto">
            <a:xfrm flipV="1">
              <a:off x="6737" y="10276"/>
              <a:ext cx="3" cy="1118"/>
            </a:xfrm>
            <a:prstGeom prst="straightConnector1">
              <a:avLst/>
            </a:prstGeom>
            <a:noFill/>
            <a:ln w="9525">
              <a:solidFill>
                <a:srgbClr val="000000"/>
              </a:solidFill>
              <a:round/>
              <a:headEnd/>
              <a:tailEnd type="stealth" w="sm" len="sm"/>
            </a:ln>
          </p:spPr>
        </p:cxnSp>
        <p:cxnSp>
          <p:nvCxnSpPr>
            <p:cNvPr id="19506" name="AutoShape 50"/>
            <p:cNvCxnSpPr>
              <a:cxnSpLocks noChangeShapeType="1"/>
            </p:cNvCxnSpPr>
            <p:nvPr/>
          </p:nvCxnSpPr>
          <p:spPr bwMode="auto">
            <a:xfrm flipV="1">
              <a:off x="6726" y="14539"/>
              <a:ext cx="1" cy="414"/>
            </a:xfrm>
            <a:prstGeom prst="straightConnector1">
              <a:avLst/>
            </a:prstGeom>
            <a:noFill/>
            <a:ln w="9525">
              <a:solidFill>
                <a:srgbClr val="000000"/>
              </a:solidFill>
              <a:round/>
              <a:headEnd/>
              <a:tailEnd type="stealth" w="sm" len="sm"/>
            </a:ln>
          </p:spPr>
        </p:cxnSp>
        <p:cxnSp>
          <p:nvCxnSpPr>
            <p:cNvPr id="19507" name="AutoShape 51"/>
            <p:cNvCxnSpPr>
              <a:cxnSpLocks noChangeShapeType="1"/>
            </p:cNvCxnSpPr>
            <p:nvPr/>
          </p:nvCxnSpPr>
          <p:spPr bwMode="auto">
            <a:xfrm>
              <a:off x="6718" y="3511"/>
              <a:ext cx="2" cy="965"/>
            </a:xfrm>
            <a:prstGeom prst="straightConnector1">
              <a:avLst/>
            </a:prstGeom>
            <a:noFill/>
            <a:ln w="9525">
              <a:solidFill>
                <a:srgbClr val="000000"/>
              </a:solidFill>
              <a:round/>
              <a:headEnd/>
              <a:tailEnd type="stealth" w="sm" len="sm"/>
            </a:ln>
          </p:spPr>
        </p:cxnSp>
        <p:cxnSp>
          <p:nvCxnSpPr>
            <p:cNvPr id="19508" name="AutoShape 52"/>
            <p:cNvCxnSpPr>
              <a:cxnSpLocks noChangeShapeType="1"/>
            </p:cNvCxnSpPr>
            <p:nvPr/>
          </p:nvCxnSpPr>
          <p:spPr bwMode="auto">
            <a:xfrm flipH="1">
              <a:off x="6728" y="5188"/>
              <a:ext cx="1" cy="377"/>
            </a:xfrm>
            <a:prstGeom prst="straightConnector1">
              <a:avLst/>
            </a:prstGeom>
            <a:noFill/>
            <a:ln w="9525">
              <a:solidFill>
                <a:srgbClr val="000000"/>
              </a:solidFill>
              <a:round/>
              <a:headEnd/>
              <a:tailEnd type="stealth" w="sm" len="sm"/>
            </a:ln>
          </p:spPr>
        </p:cxnSp>
        <p:cxnSp>
          <p:nvCxnSpPr>
            <p:cNvPr id="19509" name="AutoShape 53"/>
            <p:cNvCxnSpPr>
              <a:cxnSpLocks noChangeShapeType="1"/>
            </p:cNvCxnSpPr>
            <p:nvPr/>
          </p:nvCxnSpPr>
          <p:spPr bwMode="auto">
            <a:xfrm>
              <a:off x="6719" y="6784"/>
              <a:ext cx="1" cy="890"/>
            </a:xfrm>
            <a:prstGeom prst="straightConnector1">
              <a:avLst/>
            </a:prstGeom>
            <a:noFill/>
            <a:ln w="9525">
              <a:solidFill>
                <a:srgbClr val="000000"/>
              </a:solidFill>
              <a:round/>
              <a:headEnd/>
              <a:tailEnd type="stealth" w="sm" len="sm"/>
            </a:ln>
          </p:spPr>
        </p:cxnSp>
        <p:cxnSp>
          <p:nvCxnSpPr>
            <p:cNvPr id="19510" name="AutoShape 54"/>
            <p:cNvCxnSpPr>
              <a:cxnSpLocks noChangeShapeType="1"/>
            </p:cNvCxnSpPr>
            <p:nvPr/>
          </p:nvCxnSpPr>
          <p:spPr bwMode="auto">
            <a:xfrm>
              <a:off x="6715" y="9138"/>
              <a:ext cx="15" cy="771"/>
            </a:xfrm>
            <a:prstGeom prst="straightConnector1">
              <a:avLst/>
            </a:prstGeom>
            <a:noFill/>
            <a:ln w="9525">
              <a:solidFill>
                <a:srgbClr val="000000"/>
              </a:solidFill>
              <a:round/>
              <a:headEnd/>
              <a:tailEnd type="stealth" w="sm" len="sm"/>
            </a:ln>
          </p:spPr>
        </p:cxnSp>
        <p:cxnSp>
          <p:nvCxnSpPr>
            <p:cNvPr id="19511" name="AutoShape 55"/>
            <p:cNvCxnSpPr>
              <a:cxnSpLocks noChangeShapeType="1"/>
            </p:cNvCxnSpPr>
            <p:nvPr/>
          </p:nvCxnSpPr>
          <p:spPr bwMode="auto">
            <a:xfrm>
              <a:off x="6737" y="12469"/>
              <a:ext cx="3" cy="1047"/>
            </a:xfrm>
            <a:prstGeom prst="straightConnector1">
              <a:avLst/>
            </a:prstGeom>
            <a:noFill/>
            <a:ln w="9525">
              <a:solidFill>
                <a:srgbClr val="000000"/>
              </a:solidFill>
              <a:round/>
              <a:headEnd/>
              <a:tailEnd type="stealth" w="sm" len="sm"/>
            </a:ln>
          </p:spPr>
        </p:cxnSp>
        <p:sp>
          <p:nvSpPr>
            <p:cNvPr id="19512" name="Text Box 56"/>
            <p:cNvSpPr txBox="1">
              <a:spLocks noChangeArrowheads="1"/>
            </p:cNvSpPr>
            <p:nvPr/>
          </p:nvSpPr>
          <p:spPr bwMode="auto">
            <a:xfrm>
              <a:off x="7130" y="3203"/>
              <a:ext cx="842" cy="211"/>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404.34m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13" name="Text Box 57"/>
            <p:cNvSpPr txBox="1">
              <a:spLocks noChangeArrowheads="1"/>
            </p:cNvSpPr>
            <p:nvPr/>
          </p:nvSpPr>
          <p:spPr bwMode="auto">
            <a:xfrm>
              <a:off x="6605" y="3882"/>
              <a:ext cx="4653" cy="411"/>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4</a:t>
              </a:r>
              <a:r>
                <a:rPr kumimoji="0" lang="en-US" sz="1400" b="0" i="0" u="none" strike="noStrike" cap="none" normalizeH="0" baseline="0" dirty="0" smtClean="0">
                  <a:ln>
                    <a:noFill/>
                  </a:ln>
                  <a:solidFill>
                    <a:schemeClr val="tx1"/>
                  </a:solidFill>
                  <a:effectLst/>
                  <a:latin typeface="Mangal" pitchFamily="18" charset="0"/>
                  <a:ea typeface="Arial" pitchFamily="34" charset="0"/>
                  <a:cs typeface="Arial" pitchFamily="34" charset="0"/>
                </a:rPr>
                <a:t>.</a:t>
              </a: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16m    ( 432.39 – 436.55m)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14" name="Text Box 58"/>
            <p:cNvSpPr txBox="1">
              <a:spLocks noChangeArrowheads="1"/>
            </p:cNvSpPr>
            <p:nvPr/>
          </p:nvSpPr>
          <p:spPr bwMode="auto">
            <a:xfrm>
              <a:off x="6813" y="4729"/>
              <a:ext cx="842" cy="211"/>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47.98m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15" name="Text Box 59"/>
            <p:cNvSpPr txBox="1">
              <a:spLocks noChangeArrowheads="1"/>
            </p:cNvSpPr>
            <p:nvPr/>
          </p:nvSpPr>
          <p:spPr bwMode="auto">
            <a:xfrm>
              <a:off x="6670" y="5407"/>
              <a:ext cx="4800" cy="369"/>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Arial" pitchFamily="34" charset="0"/>
                  <a:cs typeface="Arial" pitchFamily="34" charset="0"/>
                </a:rPr>
                <a:t>0.33m    ( 463.88 – 464.21m)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16" name="Text Box 60"/>
            <p:cNvSpPr txBox="1">
              <a:spLocks noChangeArrowheads="1"/>
            </p:cNvSpPr>
            <p:nvPr/>
          </p:nvSpPr>
          <p:spPr bwMode="auto">
            <a:xfrm>
              <a:off x="6813" y="6594"/>
              <a:ext cx="842" cy="211"/>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30.84m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17" name="Text Box 61"/>
            <p:cNvSpPr txBox="1">
              <a:spLocks noChangeArrowheads="1"/>
            </p:cNvSpPr>
            <p:nvPr/>
          </p:nvSpPr>
          <p:spPr bwMode="auto">
            <a:xfrm>
              <a:off x="6638" y="7739"/>
              <a:ext cx="3762" cy="210"/>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1.42m    ( 495.05 – 496.47m)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18" name="Text Box 62"/>
            <p:cNvSpPr txBox="1">
              <a:spLocks noChangeArrowheads="1"/>
            </p:cNvSpPr>
            <p:nvPr/>
          </p:nvSpPr>
          <p:spPr bwMode="auto">
            <a:xfrm>
              <a:off x="6919" y="8967"/>
              <a:ext cx="842" cy="211"/>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95.06m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19" name="Text Box 63"/>
            <p:cNvSpPr txBox="1">
              <a:spLocks noChangeArrowheads="1"/>
            </p:cNvSpPr>
            <p:nvPr/>
          </p:nvSpPr>
          <p:spPr bwMode="auto">
            <a:xfrm>
              <a:off x="6713" y="9974"/>
              <a:ext cx="3762" cy="21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2.93m    ( 591.33 – 594.46m)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20" name="Text Box 64"/>
            <p:cNvSpPr txBox="1">
              <a:spLocks noChangeArrowheads="1"/>
            </p:cNvSpPr>
            <p:nvPr/>
          </p:nvSpPr>
          <p:spPr bwMode="auto">
            <a:xfrm>
              <a:off x="6813" y="12019"/>
              <a:ext cx="1270" cy="108"/>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141.03m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21" name="Text Box 65"/>
            <p:cNvSpPr txBox="1">
              <a:spLocks noChangeArrowheads="1"/>
            </p:cNvSpPr>
            <p:nvPr/>
          </p:nvSpPr>
          <p:spPr bwMode="auto">
            <a:xfrm>
              <a:off x="8083" y="13544"/>
              <a:ext cx="3762" cy="211"/>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2.19m    ( 735.49 – 737.57m)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22" name="Text Box 66"/>
            <p:cNvSpPr txBox="1">
              <a:spLocks noChangeArrowheads="1"/>
            </p:cNvSpPr>
            <p:nvPr/>
          </p:nvSpPr>
          <p:spPr bwMode="auto">
            <a:xfrm>
              <a:off x="7871" y="14222"/>
              <a:ext cx="3916" cy="170"/>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3.61m    ( 738.02 – 743.63m)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23" name="Text Box 67"/>
            <p:cNvSpPr txBox="1">
              <a:spLocks noChangeArrowheads="1"/>
            </p:cNvSpPr>
            <p:nvPr/>
          </p:nvSpPr>
          <p:spPr bwMode="auto">
            <a:xfrm>
              <a:off x="7130" y="13883"/>
              <a:ext cx="842" cy="211"/>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0.54m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24" name="Text Box 68"/>
            <p:cNvSpPr txBox="1">
              <a:spLocks noChangeArrowheads="1"/>
            </p:cNvSpPr>
            <p:nvPr/>
          </p:nvSpPr>
          <p:spPr bwMode="auto">
            <a:xfrm>
              <a:off x="6575" y="1481"/>
              <a:ext cx="1329" cy="211"/>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Arial" pitchFamily="34" charset="0"/>
                </a:rPr>
                <a:t>RL = 185.39M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26" name="Text Box 70"/>
            <p:cNvSpPr txBox="1">
              <a:spLocks noChangeArrowheads="1"/>
            </p:cNvSpPr>
            <p:nvPr/>
          </p:nvSpPr>
          <p:spPr bwMode="auto">
            <a:xfrm>
              <a:off x="3532" y="3984"/>
              <a:ext cx="1949" cy="40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1" u="sng" strike="noStrike" cap="none" normalizeH="0" baseline="0" dirty="0" smtClean="0">
                  <a:ln>
                    <a:noFill/>
                  </a:ln>
                  <a:solidFill>
                    <a:schemeClr val="tx1"/>
                  </a:solidFill>
                  <a:effectLst/>
                  <a:latin typeface="Calibri" pitchFamily="34" charset="0"/>
                  <a:ea typeface="Arial" pitchFamily="34" charset="0"/>
                  <a:cs typeface="Arial" pitchFamily="34" charset="0"/>
                </a:rPr>
                <a:t>XVIII SEAM</a:t>
              </a:r>
              <a:endParaRPr kumimoji="0" lang="en-US" sz="1600" b="1" i="1" u="sng" strike="noStrike" cap="none" normalizeH="0" baseline="0" dirty="0" smtClean="0">
                <a:ln>
                  <a:noFill/>
                </a:ln>
                <a:solidFill>
                  <a:schemeClr val="tx1"/>
                </a:solidFill>
                <a:effectLst/>
                <a:latin typeface="Arial" pitchFamily="34" charset="0"/>
                <a:cs typeface="Arial" pitchFamily="34" charset="0"/>
              </a:endParaRPr>
            </a:p>
          </p:txBody>
        </p:sp>
        <p:sp>
          <p:nvSpPr>
            <p:cNvPr id="19528" name="Text Box 72"/>
            <p:cNvSpPr txBox="1">
              <a:spLocks noChangeArrowheads="1"/>
            </p:cNvSpPr>
            <p:nvPr/>
          </p:nvSpPr>
          <p:spPr bwMode="auto">
            <a:xfrm>
              <a:off x="2685" y="5407"/>
              <a:ext cx="2639" cy="74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1" u="sng" strike="noStrike" cap="none" normalizeH="0" baseline="0" dirty="0" smtClean="0">
                  <a:ln>
                    <a:noFill/>
                  </a:ln>
                  <a:solidFill>
                    <a:schemeClr val="tx1"/>
                  </a:solidFill>
                  <a:effectLst/>
                  <a:latin typeface="Calibri" pitchFamily="34" charset="0"/>
                  <a:ea typeface="Arial" pitchFamily="34" charset="0"/>
                  <a:cs typeface="Arial" pitchFamily="34" charset="0"/>
                </a:rPr>
                <a:t>XVII TOP SEAM </a:t>
              </a:r>
              <a:endParaRPr kumimoji="0" lang="en-US" sz="1400" b="1" i="1" u="sng" strike="noStrike" cap="none" normalizeH="0" baseline="0" dirty="0" smtClean="0">
                <a:ln>
                  <a:noFill/>
                </a:ln>
                <a:solidFill>
                  <a:schemeClr val="tx1"/>
                </a:solidFill>
                <a:effectLst/>
                <a:latin typeface="Arial" pitchFamily="34" charset="0"/>
                <a:cs typeface="Arial" pitchFamily="34" charset="0"/>
              </a:endParaRPr>
            </a:p>
          </p:txBody>
        </p:sp>
        <p:sp>
          <p:nvSpPr>
            <p:cNvPr id="19529" name="Text Box 73"/>
            <p:cNvSpPr txBox="1">
              <a:spLocks noChangeArrowheads="1"/>
            </p:cNvSpPr>
            <p:nvPr/>
          </p:nvSpPr>
          <p:spPr bwMode="auto">
            <a:xfrm>
              <a:off x="2473" y="7442"/>
              <a:ext cx="2964" cy="101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1" u="sng" strike="noStrike" cap="none" normalizeH="0" baseline="0" dirty="0" smtClean="0">
                  <a:ln>
                    <a:noFill/>
                  </a:ln>
                  <a:solidFill>
                    <a:schemeClr val="tx1"/>
                  </a:solidFill>
                  <a:effectLst/>
                  <a:latin typeface="Calibri" pitchFamily="34" charset="0"/>
                  <a:ea typeface="Arial" pitchFamily="34" charset="0"/>
                  <a:cs typeface="Arial" pitchFamily="34" charset="0"/>
                </a:rPr>
                <a:t>XVII BOTTOM SEAM</a:t>
              </a:r>
              <a:endParaRPr kumimoji="0" lang="en-US" sz="1400" b="1" i="1" u="sng" strike="noStrike" cap="none" normalizeH="0" baseline="0" dirty="0" smtClean="0">
                <a:ln>
                  <a:noFill/>
                </a:ln>
                <a:solidFill>
                  <a:schemeClr val="tx1"/>
                </a:solidFill>
                <a:effectLst/>
                <a:latin typeface="Arial" pitchFamily="34" charset="0"/>
                <a:cs typeface="Arial" pitchFamily="34" charset="0"/>
              </a:endParaRPr>
            </a:p>
          </p:txBody>
        </p:sp>
        <p:sp>
          <p:nvSpPr>
            <p:cNvPr id="19530" name="Text Box 74"/>
            <p:cNvSpPr txBox="1">
              <a:spLocks noChangeArrowheads="1"/>
            </p:cNvSpPr>
            <p:nvPr/>
          </p:nvSpPr>
          <p:spPr bwMode="auto">
            <a:xfrm>
              <a:off x="2262" y="9984"/>
              <a:ext cx="3128" cy="33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1" u="sng" strike="noStrike" cap="none" normalizeH="0" baseline="0" dirty="0" smtClean="0">
                  <a:ln>
                    <a:noFill/>
                  </a:ln>
                  <a:solidFill>
                    <a:schemeClr val="tx1"/>
                  </a:solidFill>
                  <a:effectLst/>
                  <a:latin typeface="Calibri" pitchFamily="34" charset="0"/>
                  <a:ea typeface="Arial" pitchFamily="34" charset="0"/>
                  <a:cs typeface="Arial" pitchFamily="34" charset="0"/>
                </a:rPr>
                <a:t>XVI TOP SEAM </a:t>
              </a:r>
              <a:endParaRPr kumimoji="0" lang="en-US" sz="1600" b="1" i="1" u="sng" strike="noStrike" cap="none" normalizeH="0" baseline="0" dirty="0" smtClean="0">
                <a:ln>
                  <a:noFill/>
                </a:ln>
                <a:solidFill>
                  <a:schemeClr val="tx1"/>
                </a:solidFill>
                <a:effectLst/>
                <a:latin typeface="Arial" pitchFamily="34" charset="0"/>
                <a:cs typeface="Arial" pitchFamily="34" charset="0"/>
              </a:endParaRPr>
            </a:p>
          </p:txBody>
        </p:sp>
        <p:sp>
          <p:nvSpPr>
            <p:cNvPr id="19531" name="Text Box 75"/>
            <p:cNvSpPr txBox="1">
              <a:spLocks noChangeArrowheads="1"/>
            </p:cNvSpPr>
            <p:nvPr/>
          </p:nvSpPr>
          <p:spPr bwMode="auto">
            <a:xfrm>
              <a:off x="1521" y="13544"/>
              <a:ext cx="3733" cy="2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1" u="sng" strike="noStrike" cap="none" normalizeH="0" baseline="0" dirty="0" smtClean="0">
                  <a:ln>
                    <a:noFill/>
                  </a:ln>
                  <a:solidFill>
                    <a:schemeClr val="tx1"/>
                  </a:solidFill>
                  <a:effectLst/>
                  <a:latin typeface="Calibri" pitchFamily="34" charset="0"/>
                  <a:ea typeface="Arial" pitchFamily="34" charset="0"/>
                  <a:cs typeface="Arial" pitchFamily="34" charset="0"/>
                </a:rPr>
                <a:t>XV TOP SEAM (COAL)</a:t>
              </a:r>
              <a:endParaRPr kumimoji="0" lang="en-US" sz="1400" b="1" i="1" u="sng" strike="noStrike" cap="none" normalizeH="0" baseline="0" dirty="0" smtClean="0">
                <a:ln>
                  <a:noFill/>
                </a:ln>
                <a:solidFill>
                  <a:schemeClr val="tx1"/>
                </a:solidFill>
                <a:effectLst/>
                <a:latin typeface="Arial" pitchFamily="34" charset="0"/>
                <a:cs typeface="Arial" pitchFamily="34" charset="0"/>
              </a:endParaRPr>
            </a:p>
          </p:txBody>
        </p:sp>
        <p:sp>
          <p:nvSpPr>
            <p:cNvPr id="19532" name="Text Box 76"/>
            <p:cNvSpPr txBox="1">
              <a:spLocks noChangeArrowheads="1"/>
            </p:cNvSpPr>
            <p:nvPr/>
          </p:nvSpPr>
          <p:spPr bwMode="auto">
            <a:xfrm>
              <a:off x="1415" y="14392"/>
              <a:ext cx="3281" cy="108"/>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1" u="sng" strike="noStrike" cap="none" normalizeH="0" baseline="0" dirty="0" smtClean="0">
                  <a:ln>
                    <a:noFill/>
                  </a:ln>
                  <a:solidFill>
                    <a:schemeClr val="tx1"/>
                  </a:solidFill>
                  <a:effectLst/>
                  <a:latin typeface="Calibri" pitchFamily="34" charset="0"/>
                  <a:ea typeface="Arial" pitchFamily="34" charset="0"/>
                  <a:cs typeface="Arial" pitchFamily="34" charset="0"/>
                </a:rPr>
                <a:t>XV BOTTOM SEAM (COAL)</a:t>
              </a:r>
              <a:endParaRPr kumimoji="0" lang="en-US" sz="1400" b="1" i="1" u="sng" strike="noStrike" cap="none" normalizeH="0" baseline="0" dirty="0" smtClean="0">
                <a:ln>
                  <a:noFill/>
                </a:ln>
                <a:solidFill>
                  <a:schemeClr val="tx1"/>
                </a:solidFill>
                <a:effectLst/>
                <a:latin typeface="Arial" pitchFamily="34" charset="0"/>
                <a:cs typeface="Arial" pitchFamily="34" charset="0"/>
              </a:endParaRPr>
            </a:p>
          </p:txBody>
        </p:sp>
        <p:sp>
          <p:nvSpPr>
            <p:cNvPr id="19533" name="Text Box 77"/>
            <p:cNvSpPr txBox="1">
              <a:spLocks noChangeArrowheads="1"/>
            </p:cNvSpPr>
            <p:nvPr/>
          </p:nvSpPr>
          <p:spPr bwMode="auto">
            <a:xfrm>
              <a:off x="9280" y="1941"/>
              <a:ext cx="1329" cy="2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[Not to Scale]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9534" name="AutoShape 78"/>
            <p:cNvCxnSpPr>
              <a:cxnSpLocks noChangeShapeType="1"/>
            </p:cNvCxnSpPr>
            <p:nvPr/>
          </p:nvCxnSpPr>
          <p:spPr bwMode="auto">
            <a:xfrm flipV="1">
              <a:off x="6737" y="13887"/>
              <a:ext cx="1" cy="117"/>
            </a:xfrm>
            <a:prstGeom prst="straightConnector1">
              <a:avLst/>
            </a:prstGeom>
            <a:noFill/>
            <a:ln w="9525">
              <a:solidFill>
                <a:srgbClr val="000000"/>
              </a:solidFill>
              <a:round/>
              <a:headEnd/>
              <a:tailEnd type="stealth" w="sm" len="sm"/>
            </a:ln>
          </p:spPr>
        </p:cxnSp>
        <p:cxnSp>
          <p:nvCxnSpPr>
            <p:cNvPr id="19535" name="AutoShape 79"/>
            <p:cNvCxnSpPr>
              <a:cxnSpLocks noChangeShapeType="1"/>
            </p:cNvCxnSpPr>
            <p:nvPr/>
          </p:nvCxnSpPr>
          <p:spPr bwMode="auto">
            <a:xfrm>
              <a:off x="6740" y="14050"/>
              <a:ext cx="1" cy="110"/>
            </a:xfrm>
            <a:prstGeom prst="straightConnector1">
              <a:avLst/>
            </a:prstGeom>
            <a:noFill/>
            <a:ln w="9525">
              <a:solidFill>
                <a:srgbClr val="000000"/>
              </a:solidFill>
              <a:round/>
              <a:headEnd/>
              <a:tailEnd type="stealth" w="sm" len="sm"/>
            </a:ln>
          </p:spPr>
        </p:cxnSp>
        <p:sp>
          <p:nvSpPr>
            <p:cNvPr id="19536" name="Text Box 80"/>
            <p:cNvSpPr txBox="1">
              <a:spLocks noChangeArrowheads="1"/>
            </p:cNvSpPr>
            <p:nvPr/>
          </p:nvSpPr>
          <p:spPr bwMode="auto">
            <a:xfrm>
              <a:off x="4514" y="1481"/>
              <a:ext cx="1329" cy="211"/>
            </a:xfrm>
            <a:prstGeom prst="rect">
              <a:avLst/>
            </a:prstGeom>
            <a:solidFill>
              <a:srgbClr val="FFFFFF"/>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libri" pitchFamily="34" charset="0"/>
                  <a:ea typeface="Arial" pitchFamily="34" charset="0"/>
                  <a:cs typeface="Arial" pitchFamily="34" charset="0"/>
                </a:rPr>
                <a:t>SURFACE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43" name="Text Box 87"/>
            <p:cNvSpPr txBox="1">
              <a:spLocks noChangeArrowheads="1"/>
            </p:cNvSpPr>
            <p:nvPr/>
          </p:nvSpPr>
          <p:spPr bwMode="auto">
            <a:xfrm>
              <a:off x="9036" y="5916"/>
              <a:ext cx="2006" cy="57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Black" pitchFamily="34" charset="0"/>
                  <a:ea typeface="Arial" pitchFamily="34" charset="0"/>
                  <a:cs typeface="Arial" pitchFamily="34" charset="0"/>
                </a:rPr>
                <a:t>RMR – 49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Black" pitchFamily="34" charset="0"/>
                  <a:ea typeface="Arial" pitchFamily="34" charset="0"/>
                  <a:cs typeface="Arial" pitchFamily="34" charset="0"/>
                </a:rPr>
                <a:t>Rock Load – 4.19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44" name="Text Box 88"/>
            <p:cNvSpPr txBox="1">
              <a:spLocks noChangeArrowheads="1"/>
            </p:cNvSpPr>
            <p:nvPr/>
          </p:nvSpPr>
          <p:spPr bwMode="auto">
            <a:xfrm>
              <a:off x="8930" y="8120"/>
              <a:ext cx="2592" cy="78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Black" pitchFamily="34" charset="0"/>
                  <a:ea typeface="Arial" pitchFamily="34" charset="0"/>
                  <a:cs typeface="Arial" pitchFamily="34" charset="0"/>
                </a:rPr>
                <a:t>RMR – 58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Black" pitchFamily="34" charset="0"/>
                  <a:ea typeface="Arial" pitchFamily="34" charset="0"/>
                  <a:cs typeface="Arial" pitchFamily="34" charset="0"/>
                </a:rPr>
                <a:t>Rock Load – 2.50t/m</a:t>
              </a:r>
              <a:r>
                <a:rPr kumimoji="0" lang="en-US" sz="1000" b="1" i="0" u="none" strike="noStrike" cap="none" normalizeH="0" baseline="30000" dirty="0" smtClean="0">
                  <a:ln>
                    <a:noFill/>
                  </a:ln>
                  <a:solidFill>
                    <a:schemeClr val="tx1"/>
                  </a:solidFill>
                  <a:effectLst/>
                  <a:latin typeface="Arial Black" pitchFamily="34" charset="0"/>
                  <a:ea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45" name="Text Box 89"/>
            <p:cNvSpPr txBox="1">
              <a:spLocks noChangeArrowheads="1"/>
            </p:cNvSpPr>
            <p:nvPr/>
          </p:nvSpPr>
          <p:spPr bwMode="auto">
            <a:xfrm>
              <a:off x="8930" y="10493"/>
              <a:ext cx="2476" cy="82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Black" pitchFamily="34" charset="0"/>
                  <a:ea typeface="Arial" pitchFamily="34" charset="0"/>
                  <a:cs typeface="Arial" pitchFamily="34" charset="0"/>
                </a:rPr>
                <a:t>RMR –56.67</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Black" pitchFamily="34" charset="0"/>
                  <a:ea typeface="Arial" pitchFamily="34" charset="0"/>
                  <a:cs typeface="Arial" pitchFamily="34" charset="0"/>
                </a:rPr>
                <a:t>Rock Load – 2.67t/m</a:t>
              </a:r>
              <a:r>
                <a:rPr kumimoji="0" lang="en-US" sz="1000" b="1" i="0" u="none" strike="noStrike" cap="none" normalizeH="0" baseline="30000" dirty="0" smtClean="0">
                  <a:ln>
                    <a:noFill/>
                  </a:ln>
                  <a:solidFill>
                    <a:schemeClr val="tx1"/>
                  </a:solidFill>
                  <a:effectLst/>
                  <a:latin typeface="Arial Black" pitchFamily="34" charset="0"/>
                  <a:ea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546" name="Text Box 90"/>
            <p:cNvSpPr txBox="1">
              <a:spLocks noChangeArrowheads="1"/>
            </p:cNvSpPr>
            <p:nvPr/>
          </p:nvSpPr>
          <p:spPr bwMode="auto">
            <a:xfrm>
              <a:off x="8718" y="14601"/>
              <a:ext cx="1776" cy="46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Black" pitchFamily="34" charset="0"/>
                  <a:ea typeface="Arial" pitchFamily="34" charset="0"/>
                  <a:cs typeface="Arial" pitchFamily="34" charset="0"/>
                </a:rPr>
                <a:t>    RMR – 37.4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3" name="Text Box 2"/>
          <p:cNvSpPr txBox="1">
            <a:spLocks noChangeArrowheads="1"/>
          </p:cNvSpPr>
          <p:nvPr/>
        </p:nvSpPr>
        <p:spPr bwMode="auto">
          <a:xfrm>
            <a:off x="3473132" y="402203"/>
            <a:ext cx="3622339" cy="3291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FF0000"/>
                </a:solidFill>
                <a:effectLst/>
                <a:latin typeface="Calibri" pitchFamily="34" charset="0"/>
                <a:ea typeface="Arial" pitchFamily="34" charset="0"/>
                <a:cs typeface="Arial" pitchFamily="34" charset="0"/>
              </a:rPr>
              <a:t>SEAM SEQUENCE</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87" name="Picture 86" descr="cmpdilogoNew.jpg"/>
          <p:cNvPicPr>
            <a:picLocks noChangeAspect="1"/>
          </p:cNvPicPr>
          <p:nvPr/>
        </p:nvPicPr>
        <p:blipFill>
          <a:blip r:embed="rId2" cstate="print"/>
          <a:stretch>
            <a:fillRect/>
          </a:stretch>
        </p:blipFill>
        <p:spPr>
          <a:xfrm>
            <a:off x="0" y="6864"/>
            <a:ext cx="1115616" cy="1362963"/>
          </a:xfrm>
          <a:prstGeom prst="rect">
            <a:avLst/>
          </a:prstGeom>
        </p:spPr>
      </p:pic>
    </p:spTree>
    <p:extLst>
      <p:ext uri="{BB962C8B-B14F-4D97-AF65-F5344CB8AC3E}">
        <p14:creationId xmlns:p14="http://schemas.microsoft.com/office/powerpoint/2010/main" val="295389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498080" cy="1143000"/>
          </a:xfrm>
        </p:spPr>
        <p:txBody>
          <a:bodyPr/>
          <a:lstStyle/>
          <a:p>
            <a:pPr algn="ctr"/>
            <a:r>
              <a:rPr lang="en-IN" dirty="0" smtClean="0">
                <a:solidFill>
                  <a:srgbClr val="FF0000"/>
                </a:solidFill>
              </a:rPr>
              <a:t>Present Status</a:t>
            </a:r>
            <a:endParaRPr lang="en-IN"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4705367"/>
              </p:ext>
            </p:extLst>
          </p:nvPr>
        </p:nvGraphicFramePr>
        <p:xfrm>
          <a:off x="899592" y="1374290"/>
          <a:ext cx="8143900" cy="5367031"/>
        </p:xfrm>
        <a:graphic>
          <a:graphicData uri="http://schemas.openxmlformats.org/drawingml/2006/table">
            <a:tbl>
              <a:tblPr firstRow="1" bandRow="1">
                <a:tableStyleId>{5C22544A-7EE6-4342-B048-85BDC9FD1C3A}</a:tableStyleId>
              </a:tblPr>
              <a:tblGrid>
                <a:gridCol w="1628780"/>
                <a:gridCol w="1628780"/>
                <a:gridCol w="1628780"/>
                <a:gridCol w="1628780"/>
                <a:gridCol w="1628780"/>
              </a:tblGrid>
              <a:tr h="530121">
                <a:tc>
                  <a:txBody>
                    <a:bodyPr/>
                    <a:lstStyle/>
                    <a:p>
                      <a:pPr algn="ctr">
                        <a:spcAft>
                          <a:spcPts val="0"/>
                        </a:spcAft>
                      </a:pPr>
                      <a:r>
                        <a:rPr lang="en-US" sz="1200" b="1" i="1" u="none" dirty="0">
                          <a:solidFill>
                            <a:srgbClr val="403152"/>
                          </a:solidFill>
                          <a:latin typeface="Arial"/>
                          <a:ea typeface="Calibri"/>
                        </a:rPr>
                        <a:t>Seam No.</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403152"/>
                          </a:solidFill>
                          <a:latin typeface="Arial"/>
                          <a:ea typeface="Calibri"/>
                        </a:rPr>
                        <a:t>Parting</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403152"/>
                          </a:solidFill>
                          <a:latin typeface="Arial"/>
                          <a:ea typeface="Calibri"/>
                        </a:rPr>
                        <a:t>Grade</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403152"/>
                          </a:solidFill>
                          <a:latin typeface="Arial"/>
                          <a:ea typeface="Calibri"/>
                        </a:rPr>
                        <a:t>Status</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403152"/>
                          </a:solidFill>
                          <a:latin typeface="Arial"/>
                          <a:ea typeface="Calibri"/>
                        </a:rPr>
                        <a:t>Depth</a:t>
                      </a:r>
                      <a:endParaRPr lang="en-IN" sz="1200" b="1" i="1" u="none" dirty="0">
                        <a:latin typeface="Times New Roman"/>
                        <a:ea typeface="Times New Roman"/>
                      </a:endParaRPr>
                    </a:p>
                  </a:txBody>
                  <a:tcPr marL="68580" marR="68580" marT="0" marB="0" anchor="ctr">
                    <a:noFill/>
                  </a:tcPr>
                </a:tc>
              </a:tr>
              <a:tr h="530121">
                <a:tc>
                  <a:txBody>
                    <a:bodyPr/>
                    <a:lstStyle/>
                    <a:p>
                      <a:pPr algn="ctr">
                        <a:spcAft>
                          <a:spcPts val="0"/>
                        </a:spcAft>
                      </a:pPr>
                      <a:r>
                        <a:rPr lang="en-US" sz="1200" b="1" i="1" u="none" dirty="0" smtClean="0">
                          <a:solidFill>
                            <a:srgbClr val="632423"/>
                          </a:solidFill>
                          <a:latin typeface="Arial"/>
                          <a:ea typeface="Calibri"/>
                        </a:rPr>
                        <a:t>XVIII(XVIIIA)</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endParaRPr lang="en-US" sz="1200" b="1" i="1" u="none" dirty="0">
                        <a:latin typeface="Arial"/>
                        <a:ea typeface="Calibri"/>
                      </a:endParaRPr>
                    </a:p>
                  </a:txBody>
                  <a:tcPr marL="68580" marR="68580" marT="0" marB="0" anchor="ctr">
                    <a:noFill/>
                  </a:tcPr>
                </a:tc>
                <a:tc>
                  <a:txBody>
                    <a:bodyPr/>
                    <a:lstStyle/>
                    <a:p>
                      <a:pPr algn="ctr">
                        <a:spcAft>
                          <a:spcPts val="0"/>
                        </a:spcAft>
                      </a:pPr>
                      <a:r>
                        <a:rPr lang="en-US" sz="1200" b="1" i="1" u="none" dirty="0">
                          <a:solidFill>
                            <a:srgbClr val="984806"/>
                          </a:solidFill>
                          <a:latin typeface="Arial"/>
                          <a:ea typeface="Calibri"/>
                        </a:rPr>
                        <a:t>S-1 to W-1</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548DD4"/>
                          </a:solidFill>
                          <a:latin typeface="Arial"/>
                          <a:ea typeface="Calibri"/>
                        </a:rPr>
                        <a:t>9 Panels worked in </a:t>
                      </a:r>
                      <a:r>
                        <a:rPr lang="en-US" sz="1200" b="1" i="1" u="none" dirty="0" err="1" smtClean="0">
                          <a:solidFill>
                            <a:srgbClr val="548DD4"/>
                          </a:solidFill>
                          <a:latin typeface="Arial"/>
                          <a:ea typeface="Calibri"/>
                        </a:rPr>
                        <a:t>Jarma</a:t>
                      </a:r>
                      <a:r>
                        <a:rPr lang="en-US" sz="1200" b="1" i="1" u="none" dirty="0" smtClean="0">
                          <a:solidFill>
                            <a:srgbClr val="548DD4"/>
                          </a:solidFill>
                          <a:latin typeface="Arial"/>
                          <a:ea typeface="Calibri"/>
                        </a:rPr>
                        <a:t> Sector)</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215868"/>
                          </a:solidFill>
                          <a:latin typeface="Arial"/>
                          <a:ea typeface="Calibri"/>
                        </a:rPr>
                        <a:t>80--590</a:t>
                      </a:r>
                      <a:endParaRPr lang="en-IN" sz="1200" b="1" i="1" u="none" dirty="0">
                        <a:latin typeface="Times New Roman"/>
                        <a:ea typeface="Times New Roman"/>
                      </a:endParaRPr>
                    </a:p>
                  </a:txBody>
                  <a:tcPr marL="68580" marR="68580" marT="0" marB="0" anchor="ctr">
                    <a:noFill/>
                  </a:tcPr>
                </a:tc>
              </a:tr>
              <a:tr h="595942">
                <a:tc>
                  <a:txBody>
                    <a:bodyPr/>
                    <a:lstStyle/>
                    <a:p>
                      <a:pPr algn="ctr">
                        <a:spcAft>
                          <a:spcPts val="0"/>
                        </a:spcAft>
                      </a:pPr>
                      <a:r>
                        <a:rPr lang="en-US" sz="1200" b="1" i="1" u="none" dirty="0" smtClean="0">
                          <a:solidFill>
                            <a:srgbClr val="632423"/>
                          </a:solidFill>
                          <a:latin typeface="Arial"/>
                          <a:ea typeface="Calibri"/>
                        </a:rPr>
                        <a:t>XVII Top(L-10)</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4F6228"/>
                          </a:solidFill>
                          <a:latin typeface="Arial"/>
                          <a:ea typeface="Calibri"/>
                        </a:rPr>
                        <a:t>32-63m</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984806"/>
                          </a:solidFill>
                          <a:latin typeface="Arial"/>
                          <a:ea typeface="Calibri"/>
                        </a:rPr>
                        <a:t>S-1 to W-IV</a:t>
                      </a:r>
                      <a:endParaRPr lang="en-IN" sz="1200" b="1" i="1" u="none">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548DD4"/>
                          </a:solidFill>
                          <a:latin typeface="Arial"/>
                          <a:ea typeface="Calibri"/>
                        </a:rPr>
                        <a:t>Worked with B-Series of Panels</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215868"/>
                          </a:solidFill>
                          <a:latin typeface="Arial"/>
                          <a:ea typeface="Calibri"/>
                        </a:rPr>
                        <a:t>120-640</a:t>
                      </a:r>
                      <a:endParaRPr lang="en-IN" sz="1200" b="1" i="1" u="none">
                        <a:latin typeface="Times New Roman"/>
                        <a:ea typeface="Times New Roman"/>
                      </a:endParaRPr>
                    </a:p>
                  </a:txBody>
                  <a:tcPr marL="68580" marR="68580" marT="0" marB="0" anchor="ctr">
                    <a:noFill/>
                  </a:tcPr>
                </a:tc>
              </a:tr>
              <a:tr h="530121">
                <a:tc>
                  <a:txBody>
                    <a:bodyPr/>
                    <a:lstStyle/>
                    <a:p>
                      <a:pPr algn="ctr">
                        <a:spcAft>
                          <a:spcPts val="0"/>
                        </a:spcAft>
                      </a:pPr>
                      <a:r>
                        <a:rPr lang="en-US" sz="1200" b="1" i="1" u="none" dirty="0" smtClean="0">
                          <a:solidFill>
                            <a:srgbClr val="632423"/>
                          </a:solidFill>
                          <a:latin typeface="Arial"/>
                          <a:ea typeface="Calibri"/>
                        </a:rPr>
                        <a:t>XVII Bot.(L-9)</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4F6228"/>
                          </a:solidFill>
                          <a:latin typeface="Arial"/>
                          <a:ea typeface="Calibri"/>
                        </a:rPr>
                        <a:t>14-47m</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984806"/>
                          </a:solidFill>
                          <a:latin typeface="Arial"/>
                          <a:ea typeface="Calibri"/>
                        </a:rPr>
                        <a:t>S-II to UG</a:t>
                      </a:r>
                      <a:endParaRPr lang="en-IN" sz="1200" b="1" i="1" u="none">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548DD4"/>
                          </a:solidFill>
                          <a:latin typeface="Arial"/>
                          <a:ea typeface="Calibri"/>
                        </a:rPr>
                        <a:t>Worked with C-Series of Panels</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215868"/>
                          </a:solidFill>
                          <a:latin typeface="Arial"/>
                          <a:ea typeface="Calibri"/>
                        </a:rPr>
                        <a:t>140-650</a:t>
                      </a:r>
                      <a:endParaRPr lang="en-IN" sz="1200" b="1" i="1" u="none" dirty="0">
                        <a:latin typeface="Times New Roman"/>
                        <a:ea typeface="Times New Roman"/>
                      </a:endParaRPr>
                    </a:p>
                  </a:txBody>
                  <a:tcPr marL="68580" marR="68580" marT="0" marB="0" anchor="ctr">
                    <a:noFill/>
                  </a:tcPr>
                </a:tc>
              </a:tr>
              <a:tr h="530121">
                <a:tc>
                  <a:txBody>
                    <a:bodyPr/>
                    <a:lstStyle/>
                    <a:p>
                      <a:pPr algn="ctr">
                        <a:spcAft>
                          <a:spcPts val="0"/>
                        </a:spcAft>
                      </a:pPr>
                      <a:r>
                        <a:rPr lang="en-US" sz="1200" b="1" i="1" u="none" dirty="0" smtClean="0">
                          <a:solidFill>
                            <a:srgbClr val="632423"/>
                          </a:solidFill>
                          <a:latin typeface="Arial"/>
                          <a:ea typeface="Calibri"/>
                        </a:rPr>
                        <a:t>XVI Comb.(L-6/L-5)</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4F6228"/>
                          </a:solidFill>
                          <a:latin typeface="Arial"/>
                          <a:ea typeface="Calibri"/>
                        </a:rPr>
                        <a:t>96-101m</a:t>
                      </a:r>
                      <a:endParaRPr lang="en-IN" sz="1200" b="1" i="1" u="none">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984806"/>
                          </a:solidFill>
                          <a:latin typeface="Arial"/>
                          <a:ea typeface="Calibri"/>
                        </a:rPr>
                        <a:t>S-II to W-II</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548DD4"/>
                          </a:solidFill>
                          <a:latin typeface="Arial"/>
                          <a:ea typeface="Calibri"/>
                        </a:rPr>
                        <a:t>Worked with F-Series of Panels</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endParaRPr lang="en-US" sz="1200" b="1" i="1" u="none">
                        <a:solidFill>
                          <a:srgbClr val="215868"/>
                        </a:solidFill>
                        <a:latin typeface="Arial"/>
                        <a:ea typeface="Calibri"/>
                      </a:endParaRPr>
                    </a:p>
                  </a:txBody>
                  <a:tcPr marL="68580" marR="68580" marT="0" marB="0" anchor="ctr">
                    <a:noFill/>
                  </a:tcPr>
                </a:tc>
              </a:tr>
              <a:tr h="530121">
                <a:tc>
                  <a:txBody>
                    <a:bodyPr/>
                    <a:lstStyle/>
                    <a:p>
                      <a:pPr algn="ctr">
                        <a:spcAft>
                          <a:spcPts val="0"/>
                        </a:spcAft>
                      </a:pPr>
                      <a:r>
                        <a:rPr lang="en-US" sz="1200" b="1" i="1" u="none" dirty="0" smtClean="0">
                          <a:solidFill>
                            <a:srgbClr val="632423"/>
                          </a:solidFill>
                          <a:latin typeface="Arial"/>
                          <a:ea typeface="Calibri"/>
                        </a:rPr>
                        <a:t>XVI Top(L-6)</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4F6228"/>
                          </a:solidFill>
                          <a:latin typeface="Arial"/>
                          <a:ea typeface="Calibri"/>
                        </a:rPr>
                        <a:t>73-125m</a:t>
                      </a:r>
                      <a:endParaRPr lang="en-IN" sz="1200" b="1" i="1" u="none">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984806"/>
                          </a:solidFill>
                          <a:latin typeface="Arial"/>
                          <a:ea typeface="Calibri"/>
                        </a:rPr>
                        <a:t>W-1 to W-IV</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548DD4"/>
                          </a:solidFill>
                          <a:latin typeface="Arial"/>
                          <a:ea typeface="Calibri"/>
                        </a:rPr>
                        <a:t>Extraction in Panel D-12 going on.</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215868"/>
                          </a:solidFill>
                          <a:latin typeface="Arial"/>
                          <a:ea typeface="Calibri"/>
                        </a:rPr>
                        <a:t>230-780</a:t>
                      </a:r>
                      <a:endParaRPr lang="en-IN" sz="1200" b="1" i="1" u="none">
                        <a:latin typeface="Times New Roman"/>
                        <a:ea typeface="Times New Roman"/>
                      </a:endParaRPr>
                    </a:p>
                  </a:txBody>
                  <a:tcPr marL="68580" marR="68580" marT="0" marB="0" anchor="ctr">
                    <a:noFill/>
                  </a:tcPr>
                </a:tc>
              </a:tr>
              <a:tr h="530121">
                <a:tc>
                  <a:txBody>
                    <a:bodyPr/>
                    <a:lstStyle/>
                    <a:p>
                      <a:pPr algn="ctr">
                        <a:spcAft>
                          <a:spcPts val="0"/>
                        </a:spcAft>
                      </a:pPr>
                      <a:r>
                        <a:rPr lang="en-US" sz="1200" b="1" i="1" u="none" dirty="0" smtClean="0">
                          <a:solidFill>
                            <a:srgbClr val="632423"/>
                          </a:solidFill>
                          <a:latin typeface="Arial"/>
                          <a:ea typeface="Calibri"/>
                        </a:rPr>
                        <a:t>XVI Bot.(L-5)</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4F6228"/>
                          </a:solidFill>
                          <a:latin typeface="Arial"/>
                          <a:ea typeface="Calibri"/>
                        </a:rPr>
                        <a:t>28m</a:t>
                      </a:r>
                      <a:endParaRPr lang="en-IN" sz="1200" b="1" i="1" u="none">
                        <a:latin typeface="Times New Roman"/>
                        <a:ea typeface="Times New Roman"/>
                      </a:endParaRPr>
                    </a:p>
                  </a:txBody>
                  <a:tcPr marL="68580" marR="68580" marT="0" marB="0" anchor="ctr">
                    <a:noFill/>
                  </a:tcPr>
                </a:tc>
                <a:tc>
                  <a:txBody>
                    <a:bodyPr/>
                    <a:lstStyle/>
                    <a:p>
                      <a:pPr algn="ctr">
                        <a:spcAft>
                          <a:spcPts val="0"/>
                        </a:spcAft>
                      </a:pPr>
                      <a:r>
                        <a:rPr lang="en-US" sz="1200" b="1" i="1" u="none" dirty="0">
                          <a:solidFill>
                            <a:srgbClr val="984806"/>
                          </a:solidFill>
                          <a:latin typeface="Arial"/>
                          <a:ea typeface="Calibri"/>
                        </a:rPr>
                        <a:t>S-1 to UG</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548DD4"/>
                          </a:solidFill>
                          <a:latin typeface="Arial"/>
                          <a:ea typeface="Calibri"/>
                        </a:rPr>
                        <a:t>Worked with E-Series of Panels</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215868"/>
                          </a:solidFill>
                          <a:latin typeface="Arial"/>
                          <a:ea typeface="Calibri"/>
                        </a:rPr>
                        <a:t>240-790</a:t>
                      </a:r>
                      <a:endParaRPr lang="en-IN" sz="1200" b="1" i="1" u="none">
                        <a:latin typeface="Times New Roman"/>
                        <a:ea typeface="Times New Roman"/>
                      </a:endParaRPr>
                    </a:p>
                  </a:txBody>
                  <a:tcPr marL="68580" marR="68580" marT="0" marB="0" anchor="ctr">
                    <a:noFill/>
                  </a:tcPr>
                </a:tc>
              </a:tr>
              <a:tr h="530121">
                <a:tc>
                  <a:txBody>
                    <a:bodyPr/>
                    <a:lstStyle/>
                    <a:p>
                      <a:pPr algn="ctr">
                        <a:spcAft>
                          <a:spcPts val="0"/>
                        </a:spcAft>
                      </a:pPr>
                      <a:r>
                        <a:rPr lang="en-US" sz="1200" b="1" i="1" u="none" dirty="0" smtClean="0">
                          <a:solidFill>
                            <a:srgbClr val="632423"/>
                          </a:solidFill>
                          <a:latin typeface="Arial"/>
                          <a:ea typeface="Calibri"/>
                        </a:rPr>
                        <a:t>XV Top(XVI C)</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4F6228"/>
                          </a:solidFill>
                          <a:latin typeface="Arial"/>
                          <a:ea typeface="Calibri"/>
                        </a:rPr>
                        <a:t>87-128 M</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984806"/>
                          </a:solidFill>
                          <a:latin typeface="Arial"/>
                          <a:ea typeface="Calibri"/>
                        </a:rPr>
                        <a:t>S-II to W-IV</a:t>
                      </a:r>
                      <a:endParaRPr lang="en-IN" sz="1200" b="1" i="1" u="none">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548DD4"/>
                          </a:solidFill>
                          <a:latin typeface="Arial"/>
                          <a:ea typeface="Calibri"/>
                        </a:rPr>
                        <a:t>VIRGIN(Touched at 500 </a:t>
                      </a:r>
                      <a:r>
                        <a:rPr lang="en-US" sz="1200" b="1" i="1" u="none" dirty="0" err="1" smtClean="0">
                          <a:solidFill>
                            <a:srgbClr val="548DD4"/>
                          </a:solidFill>
                          <a:latin typeface="Arial"/>
                          <a:ea typeface="Calibri"/>
                        </a:rPr>
                        <a:t>mH</a:t>
                      </a:r>
                      <a:r>
                        <a:rPr lang="en-US" sz="1200" b="1" i="1" u="none" dirty="0" smtClean="0">
                          <a:solidFill>
                            <a:srgbClr val="548DD4"/>
                          </a:solidFill>
                          <a:latin typeface="Arial"/>
                          <a:ea typeface="Calibri"/>
                        </a:rPr>
                        <a:t>)</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215868"/>
                          </a:solidFill>
                          <a:latin typeface="Arial"/>
                          <a:ea typeface="Calibri"/>
                        </a:rPr>
                        <a:t>360-900</a:t>
                      </a:r>
                      <a:endParaRPr lang="en-US" sz="1200" b="1" i="1" u="none" dirty="0">
                        <a:solidFill>
                          <a:srgbClr val="215868"/>
                        </a:solidFill>
                        <a:latin typeface="Arial"/>
                        <a:ea typeface="Calibri"/>
                      </a:endParaRPr>
                    </a:p>
                  </a:txBody>
                  <a:tcPr marL="68580" marR="68580" marT="0" marB="0" anchor="ctr">
                    <a:noFill/>
                  </a:tcPr>
                </a:tc>
              </a:tr>
              <a:tr h="530121">
                <a:tc>
                  <a:txBody>
                    <a:bodyPr/>
                    <a:lstStyle/>
                    <a:p>
                      <a:pPr algn="ctr">
                        <a:spcAft>
                          <a:spcPts val="0"/>
                        </a:spcAft>
                      </a:pPr>
                      <a:r>
                        <a:rPr lang="en-US" sz="1200" b="1" i="1" u="none" dirty="0" smtClean="0">
                          <a:solidFill>
                            <a:srgbClr val="632423"/>
                          </a:solidFill>
                          <a:latin typeface="Arial"/>
                          <a:ea typeface="Calibri"/>
                        </a:rPr>
                        <a:t>XV Bot(XVI B)</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4F6228"/>
                          </a:solidFill>
                          <a:latin typeface="Arial"/>
                          <a:ea typeface="Calibri"/>
                        </a:rPr>
                        <a:t>&lt;1 TO 12M</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984806"/>
                          </a:solidFill>
                          <a:latin typeface="Arial"/>
                          <a:ea typeface="Calibri"/>
                        </a:rPr>
                        <a:t>S-I to W-IV</a:t>
                      </a:r>
                      <a:endParaRPr lang="en-IN" sz="1200" b="1" i="1" u="none">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548DD4"/>
                          </a:solidFill>
                          <a:latin typeface="Arial"/>
                          <a:ea typeface="Calibri"/>
                        </a:rPr>
                        <a:t>VIRGIN</a:t>
                      </a:r>
                      <a:endParaRPr lang="en-IN" sz="1200" b="1" i="1" u="none">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215868"/>
                          </a:solidFill>
                          <a:latin typeface="Arial"/>
                          <a:ea typeface="Calibri"/>
                        </a:rPr>
                        <a:t>365-905</a:t>
                      </a:r>
                      <a:endParaRPr lang="en-IN" sz="1200" b="1" i="1" u="none" dirty="0">
                        <a:latin typeface="Times New Roman"/>
                        <a:ea typeface="Times New Roman"/>
                      </a:endParaRPr>
                    </a:p>
                  </a:txBody>
                  <a:tcPr marL="68580" marR="68580" marT="0" marB="0" anchor="ctr">
                    <a:noFill/>
                  </a:tcPr>
                </a:tc>
              </a:tr>
              <a:tr h="530121">
                <a:tc>
                  <a:txBody>
                    <a:bodyPr/>
                    <a:lstStyle/>
                    <a:p>
                      <a:pPr algn="ctr">
                        <a:spcAft>
                          <a:spcPts val="0"/>
                        </a:spcAft>
                      </a:pPr>
                      <a:r>
                        <a:rPr lang="en-US" sz="1200" b="1" i="1" u="none" dirty="0" smtClean="0">
                          <a:solidFill>
                            <a:srgbClr val="632423"/>
                          </a:solidFill>
                          <a:latin typeface="Arial"/>
                          <a:ea typeface="Calibri"/>
                        </a:rPr>
                        <a:t>XV</a:t>
                      </a:r>
                      <a:r>
                        <a:rPr lang="en-US" sz="1200" b="1" i="1" u="none" baseline="0" dirty="0" smtClean="0">
                          <a:solidFill>
                            <a:srgbClr val="632423"/>
                          </a:solidFill>
                          <a:latin typeface="Arial"/>
                          <a:ea typeface="Calibri"/>
                        </a:rPr>
                        <a:t> </a:t>
                      </a:r>
                      <a:r>
                        <a:rPr lang="en-US" sz="1200" b="1" i="1" u="none" dirty="0" smtClean="0">
                          <a:solidFill>
                            <a:srgbClr val="632423"/>
                          </a:solidFill>
                          <a:latin typeface="Arial"/>
                          <a:ea typeface="Calibri"/>
                        </a:rPr>
                        <a:t>Comb( XVI C/B)</a:t>
                      </a:r>
                      <a:endParaRPr lang="en-IN" sz="1200" b="1" i="1" u="none" dirty="0">
                        <a:latin typeface="Times New Roman"/>
                        <a:ea typeface="Times New Roman"/>
                      </a:endParaRPr>
                    </a:p>
                  </a:txBody>
                  <a:tcPr marL="68580" marR="68580" marT="0" marB="0" anchor="ctr">
                    <a:noFill/>
                  </a:tcPr>
                </a:tc>
                <a:tc>
                  <a:txBody>
                    <a:bodyPr/>
                    <a:lstStyle/>
                    <a:p>
                      <a:pPr algn="ctr">
                        <a:spcAft>
                          <a:spcPts val="0"/>
                        </a:spcAft>
                      </a:pPr>
                      <a:endParaRPr lang="en-IN" sz="1200" b="1" i="1" u="none" dirty="0">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984806"/>
                          </a:solidFill>
                          <a:latin typeface="Arial"/>
                          <a:ea typeface="Calibri"/>
                        </a:rPr>
                        <a:t>S-I to W-IV</a:t>
                      </a:r>
                      <a:endParaRPr lang="en-IN" sz="1200" b="1" i="1" u="none">
                        <a:latin typeface="Times New Roman"/>
                        <a:ea typeface="Times New Roman"/>
                      </a:endParaRPr>
                    </a:p>
                  </a:txBody>
                  <a:tcPr marL="68580" marR="68580" marT="0" marB="0" anchor="ctr">
                    <a:noFill/>
                  </a:tcPr>
                </a:tc>
                <a:tc>
                  <a:txBody>
                    <a:bodyPr/>
                    <a:lstStyle/>
                    <a:p>
                      <a:pPr algn="ctr">
                        <a:spcAft>
                          <a:spcPts val="0"/>
                        </a:spcAft>
                      </a:pPr>
                      <a:r>
                        <a:rPr lang="en-US" sz="1200" b="1" i="1" u="none">
                          <a:solidFill>
                            <a:srgbClr val="548DD4"/>
                          </a:solidFill>
                          <a:latin typeface="Arial"/>
                          <a:ea typeface="Calibri"/>
                        </a:rPr>
                        <a:t>VIRGIN</a:t>
                      </a:r>
                      <a:endParaRPr lang="en-IN" sz="1200" b="1" i="1" u="none">
                        <a:latin typeface="Times New Roman"/>
                        <a:ea typeface="Times New Roman"/>
                      </a:endParaRPr>
                    </a:p>
                  </a:txBody>
                  <a:tcPr marL="68580" marR="68580" marT="0" marB="0" anchor="ctr">
                    <a:noFill/>
                  </a:tcPr>
                </a:tc>
                <a:tc>
                  <a:txBody>
                    <a:bodyPr/>
                    <a:lstStyle/>
                    <a:p>
                      <a:pPr algn="ctr">
                        <a:spcAft>
                          <a:spcPts val="0"/>
                        </a:spcAft>
                      </a:pPr>
                      <a:r>
                        <a:rPr lang="en-US" sz="1200" b="1" i="1" u="none" dirty="0" smtClean="0">
                          <a:solidFill>
                            <a:srgbClr val="215868"/>
                          </a:solidFill>
                          <a:latin typeface="Arial"/>
                          <a:ea typeface="Calibri"/>
                        </a:rPr>
                        <a:t>360-740</a:t>
                      </a:r>
                      <a:endParaRPr lang="en-IN" sz="1200" b="1" i="1" u="none" dirty="0">
                        <a:latin typeface="Times New Roman"/>
                        <a:ea typeface="Times New Roman"/>
                      </a:endParaRPr>
                    </a:p>
                  </a:txBody>
                  <a:tcPr marL="68580" marR="68580" marT="0" marB="0" anchor="ctr">
                    <a:noFill/>
                  </a:tcPr>
                </a:tc>
              </a:tr>
            </a:tbl>
          </a:graphicData>
        </a:graphic>
      </p:graphicFrame>
      <p:pic>
        <p:nvPicPr>
          <p:cNvPr id="5" name="Picture 4" descr="cmpdilogoNew.jpg"/>
          <p:cNvPicPr>
            <a:picLocks noChangeAspect="1"/>
          </p:cNvPicPr>
          <p:nvPr/>
        </p:nvPicPr>
        <p:blipFill>
          <a:blip r:embed="rId2" cstate="print"/>
          <a:stretch>
            <a:fillRect/>
          </a:stretch>
        </p:blipFill>
        <p:spPr>
          <a:xfrm>
            <a:off x="0" y="0"/>
            <a:ext cx="1187624" cy="1362963"/>
          </a:xfrm>
          <a:prstGeom prst="rect">
            <a:avLst/>
          </a:prstGeom>
        </p:spPr>
      </p:pic>
    </p:spTree>
    <p:extLst>
      <p:ext uri="{BB962C8B-B14F-4D97-AF65-F5344CB8AC3E}">
        <p14:creationId xmlns:p14="http://schemas.microsoft.com/office/powerpoint/2010/main" val="279831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3076400"/>
              </p:ext>
            </p:extLst>
          </p:nvPr>
        </p:nvGraphicFramePr>
        <p:xfrm>
          <a:off x="1187624" y="956612"/>
          <a:ext cx="7275652" cy="5414323"/>
        </p:xfrm>
        <a:graphic>
          <a:graphicData uri="http://schemas.openxmlformats.org/drawingml/2006/table">
            <a:tbl>
              <a:tblPr firstRow="1" firstCol="1" bandRow="1" bandCol="1">
                <a:tableStyleId>{5C22544A-7EE6-4342-B048-85BDC9FD1C3A}</a:tableStyleId>
              </a:tblPr>
              <a:tblGrid>
                <a:gridCol w="511569"/>
                <a:gridCol w="1813640"/>
                <a:gridCol w="2625235"/>
                <a:gridCol w="2325208"/>
              </a:tblGrid>
              <a:tr h="290384">
                <a:tc>
                  <a:txBody>
                    <a:bodyPr/>
                    <a:lstStyle/>
                    <a:p>
                      <a:pPr algn="ctr">
                        <a:spcAft>
                          <a:spcPts val="0"/>
                        </a:spcAft>
                        <a:tabLst>
                          <a:tab pos="914400" algn="l"/>
                          <a:tab pos="1371600" algn="l"/>
                        </a:tabLst>
                      </a:pPr>
                      <a:r>
                        <a:rPr lang="en-US" sz="1300" dirty="0">
                          <a:effectLst/>
                        </a:rPr>
                        <a:t>Sl. No.</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ctr">
                        <a:spcAft>
                          <a:spcPts val="0"/>
                        </a:spcAft>
                        <a:tabLst>
                          <a:tab pos="914400" algn="l"/>
                          <a:tab pos="1371600" algn="l"/>
                        </a:tabLst>
                      </a:pPr>
                      <a:r>
                        <a:rPr lang="en-US" sz="1300" dirty="0">
                          <a:effectLst/>
                        </a:rPr>
                        <a:t>Particulars</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ctr">
                        <a:spcAft>
                          <a:spcPts val="0"/>
                        </a:spcAft>
                        <a:tabLst>
                          <a:tab pos="914400" algn="l"/>
                          <a:tab pos="1371600" algn="l"/>
                        </a:tabLst>
                      </a:pPr>
                      <a:r>
                        <a:rPr lang="en-US" sz="1300" dirty="0">
                          <a:effectLst/>
                        </a:rPr>
                        <a:t>Shaft No.1</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ctr">
                        <a:spcAft>
                          <a:spcPts val="0"/>
                        </a:spcAft>
                        <a:tabLst>
                          <a:tab pos="914400" algn="l"/>
                          <a:tab pos="1371600" algn="l"/>
                        </a:tabLst>
                      </a:pPr>
                      <a:r>
                        <a:rPr lang="en-US" sz="1300">
                          <a:effectLst/>
                        </a:rPr>
                        <a:t>Shaft No. 2</a:t>
                      </a:r>
                      <a:endParaRPr lang="en-IN" sz="1300">
                        <a:effectLst/>
                        <a:latin typeface="Times New Roman" panose="02020603050405020304" pitchFamily="18" charset="0"/>
                        <a:ea typeface="Times New Roman" panose="02020603050405020304" pitchFamily="18" charset="0"/>
                      </a:endParaRPr>
                    </a:p>
                  </a:txBody>
                  <a:tcPr marL="42941" marR="42941" marT="0" marB="0"/>
                </a:tc>
              </a:tr>
              <a:tr h="145192">
                <a:tc>
                  <a:txBody>
                    <a:bodyPr/>
                    <a:lstStyle/>
                    <a:p>
                      <a:pPr algn="ctr">
                        <a:spcAft>
                          <a:spcPts val="0"/>
                        </a:spcAft>
                        <a:tabLst>
                          <a:tab pos="914400" algn="l"/>
                          <a:tab pos="1371600" algn="l"/>
                        </a:tabLst>
                      </a:pPr>
                      <a:r>
                        <a:rPr lang="en-US" sz="1300" dirty="0">
                          <a:effectLst/>
                        </a:rPr>
                        <a:t>1</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Diameter</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7.5m</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a:effectLst/>
                        </a:rPr>
                        <a:t>7.5 m</a:t>
                      </a:r>
                      <a:endParaRPr lang="en-IN" sz="1300">
                        <a:effectLst/>
                        <a:latin typeface="Times New Roman" panose="02020603050405020304" pitchFamily="18" charset="0"/>
                        <a:ea typeface="Times New Roman" panose="02020603050405020304" pitchFamily="18" charset="0"/>
                      </a:endParaRPr>
                    </a:p>
                  </a:txBody>
                  <a:tcPr marL="42941" marR="42941" marT="0" marB="0"/>
                </a:tc>
              </a:tr>
              <a:tr h="290384">
                <a:tc>
                  <a:txBody>
                    <a:bodyPr/>
                    <a:lstStyle/>
                    <a:p>
                      <a:pPr algn="ctr">
                        <a:spcAft>
                          <a:spcPts val="0"/>
                        </a:spcAft>
                        <a:tabLst>
                          <a:tab pos="914400" algn="l"/>
                          <a:tab pos="1371600" algn="l"/>
                        </a:tabLst>
                      </a:pPr>
                      <a:r>
                        <a:rPr lang="en-US" sz="1300">
                          <a:effectLst/>
                        </a:rPr>
                        <a:t>2</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Depth at which horizons are opened.</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280m, 400m and 500m</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a:effectLst/>
                        </a:rPr>
                        <a:t>220 m, 280 m,  400 m  and 500 m</a:t>
                      </a:r>
                      <a:endParaRPr lang="en-IN" sz="1300">
                        <a:effectLst/>
                        <a:latin typeface="Times New Roman" panose="02020603050405020304" pitchFamily="18" charset="0"/>
                        <a:ea typeface="Times New Roman" panose="02020603050405020304" pitchFamily="18" charset="0"/>
                      </a:endParaRPr>
                    </a:p>
                  </a:txBody>
                  <a:tcPr marL="42941" marR="42941" marT="0" marB="0"/>
                </a:tc>
              </a:tr>
              <a:tr h="145192">
                <a:tc>
                  <a:txBody>
                    <a:bodyPr/>
                    <a:lstStyle/>
                    <a:p>
                      <a:pPr algn="ctr">
                        <a:spcAft>
                          <a:spcPts val="0"/>
                        </a:spcAft>
                        <a:tabLst>
                          <a:tab pos="914400" algn="l"/>
                          <a:tab pos="1371600" algn="l"/>
                        </a:tabLst>
                      </a:pPr>
                      <a:r>
                        <a:rPr lang="en-US" sz="1300">
                          <a:effectLst/>
                        </a:rPr>
                        <a:t>3</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a:effectLst/>
                        </a:rPr>
                        <a:t>No. of compartment</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2</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a:effectLst/>
                        </a:rPr>
                        <a:t>2</a:t>
                      </a:r>
                      <a:endParaRPr lang="en-IN" sz="1300">
                        <a:effectLst/>
                        <a:latin typeface="Times New Roman" panose="02020603050405020304" pitchFamily="18" charset="0"/>
                        <a:ea typeface="Times New Roman" panose="02020603050405020304" pitchFamily="18" charset="0"/>
                      </a:endParaRPr>
                    </a:p>
                  </a:txBody>
                  <a:tcPr marL="42941" marR="42941" marT="0" marB="0"/>
                </a:tc>
              </a:tr>
              <a:tr h="641016">
                <a:tc>
                  <a:txBody>
                    <a:bodyPr/>
                    <a:lstStyle/>
                    <a:p>
                      <a:pPr algn="ctr">
                        <a:spcAft>
                          <a:spcPts val="0"/>
                        </a:spcAft>
                        <a:tabLst>
                          <a:tab pos="914400" algn="l"/>
                          <a:tab pos="1371600" algn="l"/>
                        </a:tabLst>
                      </a:pPr>
                      <a:r>
                        <a:rPr lang="en-US" sz="1300" dirty="0">
                          <a:effectLst/>
                        </a:rPr>
                        <a:t>4</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Hoisting Arrangement</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2 nos. 4 decked cage in each of the two compartments</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In one compartment. 2 skips each of 10 </a:t>
                      </a:r>
                      <a:r>
                        <a:rPr lang="en-US" sz="1300" dirty="0" err="1">
                          <a:effectLst/>
                        </a:rPr>
                        <a:t>tonnes</a:t>
                      </a:r>
                      <a:r>
                        <a:rPr lang="en-US" sz="1300" dirty="0">
                          <a:effectLst/>
                        </a:rPr>
                        <a:t> capacity Second compartment equipped with single deck cage to act as emergency winder for men. </a:t>
                      </a:r>
                      <a:endParaRPr lang="en-IN" sz="1300" dirty="0">
                        <a:effectLst/>
                        <a:latin typeface="Times New Roman" panose="02020603050405020304" pitchFamily="18" charset="0"/>
                        <a:ea typeface="Times New Roman" panose="02020603050405020304" pitchFamily="18" charset="0"/>
                      </a:endParaRPr>
                    </a:p>
                  </a:txBody>
                  <a:tcPr marL="42941" marR="42941" marT="0" marB="0"/>
                </a:tc>
              </a:tr>
              <a:tr h="435577">
                <a:tc>
                  <a:txBody>
                    <a:bodyPr/>
                    <a:lstStyle/>
                    <a:p>
                      <a:pPr algn="ctr">
                        <a:spcAft>
                          <a:spcPts val="0"/>
                        </a:spcAft>
                        <a:tabLst>
                          <a:tab pos="914400" algn="l"/>
                          <a:tab pos="1371600" algn="l"/>
                        </a:tabLst>
                      </a:pPr>
                      <a:r>
                        <a:rPr lang="en-US" sz="1300">
                          <a:effectLst/>
                        </a:rPr>
                        <a:t>5</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a:effectLst/>
                        </a:rPr>
                        <a:t>Winders</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err="1">
                          <a:effectLst/>
                        </a:rPr>
                        <a:t>i</a:t>
                      </a:r>
                      <a:r>
                        <a:rPr lang="en-US" sz="1300" dirty="0">
                          <a:effectLst/>
                        </a:rPr>
                        <a:t>) </a:t>
                      </a:r>
                      <a:r>
                        <a:rPr lang="en-US" sz="1300" dirty="0" err="1">
                          <a:effectLst/>
                        </a:rPr>
                        <a:t>Koepe</a:t>
                      </a:r>
                      <a:r>
                        <a:rPr lang="en-US" sz="1300" dirty="0">
                          <a:effectLst/>
                        </a:rPr>
                        <a:t> (K-6000) 1600 KW winder </a:t>
                      </a:r>
                      <a:endParaRPr lang="en-IN" sz="1300" dirty="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err="1">
                          <a:effectLst/>
                        </a:rPr>
                        <a:t>Koepe</a:t>
                      </a:r>
                      <a:r>
                        <a:rPr lang="en-US" sz="1300" dirty="0">
                          <a:effectLst/>
                        </a:rPr>
                        <a:t> (WEF-6) Winder MAMC make, 1600 kW</a:t>
                      </a:r>
                      <a:endParaRPr lang="en-IN" sz="1300" dirty="0">
                        <a:effectLst/>
                        <a:latin typeface="Times New Roman" panose="02020603050405020304" pitchFamily="18" charset="0"/>
                        <a:ea typeface="Times New Roman" panose="02020603050405020304" pitchFamily="18" charset="0"/>
                      </a:endParaRPr>
                    </a:p>
                  </a:txBody>
                  <a:tcPr marL="42941" marR="42941" marT="0" marB="0"/>
                </a:tc>
              </a:tr>
              <a:tr h="580769">
                <a:tc>
                  <a:txBody>
                    <a:bodyPr/>
                    <a:lstStyle/>
                    <a:p>
                      <a:pPr algn="just">
                        <a:spcAft>
                          <a:spcPts val="0"/>
                        </a:spcAft>
                        <a:tabLst>
                          <a:tab pos="914400" algn="l"/>
                          <a:tab pos="1371600" algn="l"/>
                        </a:tabLst>
                      </a:pPr>
                      <a:r>
                        <a:rPr lang="en-US" sz="1300">
                          <a:effectLst/>
                        </a:rPr>
                        <a:t> </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a:effectLst/>
                        </a:rPr>
                        <a:t> </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a:effectLst/>
                        </a:rPr>
                        <a:t>ii) Koepe (WEF-6) winder, MAMC make, 1600 KW</a:t>
                      </a:r>
                      <a:endParaRPr lang="en-IN" sz="1300">
                        <a:effectLst/>
                      </a:endParaRPr>
                    </a:p>
                    <a:p>
                      <a:pPr algn="just">
                        <a:spcAft>
                          <a:spcPts val="0"/>
                        </a:spcAft>
                        <a:tabLst>
                          <a:tab pos="914400" algn="l"/>
                          <a:tab pos="1371600" algn="l"/>
                        </a:tabLst>
                      </a:pPr>
                      <a:r>
                        <a:rPr lang="en-US" sz="1300">
                          <a:effectLst/>
                        </a:rPr>
                        <a:t> </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 </a:t>
                      </a:r>
                      <a:endParaRPr lang="en-IN" sz="1300" dirty="0">
                        <a:effectLst/>
                      </a:endParaRPr>
                    </a:p>
                    <a:p>
                      <a:pPr algn="just">
                        <a:spcAft>
                          <a:spcPts val="0"/>
                        </a:spcAft>
                        <a:tabLst>
                          <a:tab pos="914400" algn="l"/>
                          <a:tab pos="1371600" algn="l"/>
                        </a:tabLst>
                      </a:pPr>
                      <a:r>
                        <a:rPr lang="en-US" sz="1300" dirty="0">
                          <a:effectLst/>
                        </a:rPr>
                        <a:t> </a:t>
                      </a:r>
                      <a:endParaRPr lang="en-IN" sz="1300" dirty="0">
                        <a:effectLst/>
                        <a:latin typeface="Times New Roman" panose="02020603050405020304" pitchFamily="18" charset="0"/>
                        <a:ea typeface="Times New Roman" panose="02020603050405020304" pitchFamily="18" charset="0"/>
                      </a:endParaRPr>
                    </a:p>
                  </a:txBody>
                  <a:tcPr marL="42941" marR="42941" marT="0" marB="0"/>
                </a:tc>
              </a:tr>
              <a:tr h="639838">
                <a:tc>
                  <a:txBody>
                    <a:bodyPr/>
                    <a:lstStyle/>
                    <a:p>
                      <a:pPr algn="ctr">
                        <a:spcAft>
                          <a:spcPts val="0"/>
                        </a:spcAft>
                        <a:tabLst>
                          <a:tab pos="914400" algn="l"/>
                          <a:tab pos="1371600" algn="l"/>
                        </a:tabLst>
                      </a:pPr>
                      <a:r>
                        <a:rPr lang="en-US" sz="1300">
                          <a:effectLst/>
                        </a:rPr>
                        <a:t>6</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a:effectLst/>
                        </a:rPr>
                        <a:t>Purpose</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a:effectLst/>
                        </a:rPr>
                        <a:t>Intake, Man &amp; Material  winding upto 400 m horizon and coal hoisting facility also available from 400m horizon through one winder (K-6000) &amp; upto 500 m Horizon through second winder (WEF-6).</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Production from 400m horizon and ventilation  return.</a:t>
                      </a:r>
                      <a:endParaRPr lang="en-IN" sz="1300" dirty="0">
                        <a:effectLst/>
                        <a:latin typeface="Times New Roman" panose="02020603050405020304" pitchFamily="18" charset="0"/>
                        <a:ea typeface="Times New Roman" panose="02020603050405020304" pitchFamily="18" charset="0"/>
                      </a:endParaRPr>
                    </a:p>
                  </a:txBody>
                  <a:tcPr marL="42941" marR="42941" marT="0" marB="0"/>
                </a:tc>
              </a:tr>
              <a:tr h="1016346">
                <a:tc>
                  <a:txBody>
                    <a:bodyPr/>
                    <a:lstStyle/>
                    <a:p>
                      <a:pPr algn="ctr">
                        <a:spcAft>
                          <a:spcPts val="0"/>
                        </a:spcAft>
                        <a:tabLst>
                          <a:tab pos="914400" algn="l"/>
                          <a:tab pos="1371600" algn="l"/>
                        </a:tabLst>
                      </a:pPr>
                      <a:r>
                        <a:rPr lang="en-US" sz="1300">
                          <a:effectLst/>
                        </a:rPr>
                        <a:t>7</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a:effectLst/>
                        </a:rPr>
                        <a:t>Capacity of the container</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u="sng">
                          <a:effectLst/>
                        </a:rPr>
                        <a:t>Cages</a:t>
                      </a:r>
                      <a:endParaRPr lang="en-IN" sz="1300">
                        <a:effectLst/>
                      </a:endParaRPr>
                    </a:p>
                    <a:p>
                      <a:pPr algn="just">
                        <a:spcAft>
                          <a:spcPts val="0"/>
                        </a:spcAft>
                        <a:tabLst>
                          <a:tab pos="914400" algn="l"/>
                          <a:tab pos="1371600" algn="l"/>
                        </a:tabLst>
                      </a:pPr>
                      <a:r>
                        <a:rPr lang="en-US" sz="1300">
                          <a:effectLst/>
                        </a:rPr>
                        <a:t>Man – 80 (20 men per deck) </a:t>
                      </a:r>
                      <a:endParaRPr lang="en-IN" sz="1300">
                        <a:effectLst/>
                      </a:endParaRPr>
                    </a:p>
                    <a:p>
                      <a:pPr algn="just">
                        <a:spcAft>
                          <a:spcPts val="0"/>
                        </a:spcAft>
                        <a:tabLst>
                          <a:tab pos="914400" algn="l"/>
                          <a:tab pos="1371600" algn="l"/>
                        </a:tabLst>
                      </a:pPr>
                      <a:r>
                        <a:rPr lang="en-US" sz="1300">
                          <a:effectLst/>
                        </a:rPr>
                        <a:t>Coal – 10 tes per cage in 4 decks (each containing coal filled in 2.5 Te Mine Car).</a:t>
                      </a:r>
                      <a:endParaRPr lang="en-IN" sz="1300">
                        <a:effectLst/>
                        <a:latin typeface="Times New Roman" panose="02020603050405020304" pitchFamily="18" charset="0"/>
                        <a:ea typeface="Times New Roman" panose="02020603050405020304" pitchFamily="18" charset="0"/>
                      </a:endParaRPr>
                    </a:p>
                  </a:txBody>
                  <a:tcPr marL="42941" marR="42941" marT="0" marB="0"/>
                </a:tc>
                <a:tc>
                  <a:txBody>
                    <a:bodyPr/>
                    <a:lstStyle/>
                    <a:p>
                      <a:pPr algn="just">
                        <a:spcAft>
                          <a:spcPts val="0"/>
                        </a:spcAft>
                        <a:tabLst>
                          <a:tab pos="914400" algn="l"/>
                          <a:tab pos="1371600" algn="l"/>
                        </a:tabLst>
                      </a:pPr>
                      <a:r>
                        <a:rPr lang="en-US" sz="1300" dirty="0">
                          <a:effectLst/>
                        </a:rPr>
                        <a:t>2 Skip each of 10 </a:t>
                      </a:r>
                      <a:r>
                        <a:rPr lang="en-US" sz="1300" dirty="0" err="1">
                          <a:effectLst/>
                        </a:rPr>
                        <a:t>tonnes</a:t>
                      </a:r>
                      <a:r>
                        <a:rPr lang="en-US" sz="1300" dirty="0">
                          <a:effectLst/>
                        </a:rPr>
                        <a:t> capacity.</a:t>
                      </a:r>
                      <a:endParaRPr lang="en-IN" sz="1300" dirty="0">
                        <a:effectLst/>
                        <a:latin typeface="Times New Roman" panose="02020603050405020304" pitchFamily="18" charset="0"/>
                        <a:ea typeface="Times New Roman" panose="02020603050405020304" pitchFamily="18" charset="0"/>
                      </a:endParaRPr>
                    </a:p>
                  </a:txBody>
                  <a:tcPr marL="42941" marR="42941" marT="0" marB="0"/>
                </a:tc>
              </a:tr>
            </a:tbl>
          </a:graphicData>
        </a:graphic>
      </p:graphicFrame>
      <p:sp>
        <p:nvSpPr>
          <p:cNvPr id="3" name="Rectangle 1"/>
          <p:cNvSpPr>
            <a:spLocks noChangeArrowheads="1"/>
          </p:cNvSpPr>
          <p:nvPr/>
        </p:nvSpPr>
        <p:spPr bwMode="auto">
          <a:xfrm rot="10800000" flipV="1">
            <a:off x="939266" y="450649"/>
            <a:ext cx="76283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13716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13716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13716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13716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13716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13716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13716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13716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1371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 pos="1371600" algn="l"/>
              </a:tabLst>
            </a:pPr>
            <a:r>
              <a:rPr kumimoji="0" lang="en-US" sz="2400" b="0"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Technical parameters of the Outlets</a:t>
            </a:r>
            <a:endParaRPr kumimoji="0" lang="en-US" sz="3600" b="0" i="0" u="none" strike="noStrike" cap="none" normalizeH="0" baseline="0" dirty="0" smtClean="0">
              <a:ln>
                <a:noFill/>
              </a:ln>
              <a:solidFill>
                <a:srgbClr val="FF0000"/>
              </a:solidFill>
              <a:effectLst/>
              <a:latin typeface="Arial" panose="020B0604020202020204" pitchFamily="34" charset="0"/>
            </a:endParaRPr>
          </a:p>
        </p:txBody>
      </p:sp>
      <p:pic>
        <p:nvPicPr>
          <p:cNvPr id="4" name="Picture 3" descr="cmpdilogoNew.jpg"/>
          <p:cNvPicPr>
            <a:picLocks noChangeAspect="1"/>
          </p:cNvPicPr>
          <p:nvPr/>
        </p:nvPicPr>
        <p:blipFill>
          <a:blip r:embed="rId2" cstate="print"/>
          <a:stretch>
            <a:fillRect/>
          </a:stretch>
        </p:blipFill>
        <p:spPr>
          <a:xfrm>
            <a:off x="0" y="0"/>
            <a:ext cx="1187624" cy="1362963"/>
          </a:xfrm>
          <a:prstGeom prst="rect">
            <a:avLst/>
          </a:prstGeom>
        </p:spPr>
      </p:pic>
    </p:spTree>
    <p:extLst>
      <p:ext uri="{BB962C8B-B14F-4D97-AF65-F5344CB8AC3E}">
        <p14:creationId xmlns:p14="http://schemas.microsoft.com/office/powerpoint/2010/main" val="3854732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974" y="332657"/>
            <a:ext cx="7765944" cy="936104"/>
          </a:xfrm>
        </p:spPr>
        <p:txBody>
          <a:bodyPr>
            <a:normAutofit/>
          </a:bodyPr>
          <a:lstStyle/>
          <a:p>
            <a:pPr lvl="0"/>
            <a:r>
              <a:rPr lang="en-US" sz="2400" b="1" dirty="0" smtClean="0">
                <a:solidFill>
                  <a:srgbClr val="FF0000"/>
                </a:solidFill>
                <a:effectLst/>
                <a:ea typeface="Times New Roman" pitchFamily="18" charset="0"/>
                <a:cs typeface="Angsana New" pitchFamily="18" charset="-34"/>
              </a:rPr>
              <a:t>TECHNICAL INFORMATION OF MAIN MECHNICAL VENTILATOR</a:t>
            </a:r>
            <a:endParaRPr lang="en-IN" sz="2000" dirty="0"/>
          </a:p>
        </p:txBody>
      </p:sp>
      <p:pic>
        <p:nvPicPr>
          <p:cNvPr id="4" name="Picture 3" descr="cmpdilogoNew.jpg"/>
          <p:cNvPicPr>
            <a:picLocks noChangeAspect="1"/>
          </p:cNvPicPr>
          <p:nvPr/>
        </p:nvPicPr>
        <p:blipFill>
          <a:blip r:embed="rId2" cstate="print"/>
          <a:stretch>
            <a:fillRect/>
          </a:stretch>
        </p:blipFill>
        <p:spPr>
          <a:xfrm>
            <a:off x="0" y="0"/>
            <a:ext cx="1187624" cy="13629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34527491"/>
              </p:ext>
            </p:extLst>
          </p:nvPr>
        </p:nvGraphicFramePr>
        <p:xfrm>
          <a:off x="1384383" y="1268760"/>
          <a:ext cx="7459498" cy="5320910"/>
        </p:xfrm>
        <a:graphic>
          <a:graphicData uri="http://schemas.openxmlformats.org/drawingml/2006/table">
            <a:tbl>
              <a:tblPr firstRow="1" bandRow="1">
                <a:tableStyleId>{5C22544A-7EE6-4342-B048-85BDC9FD1C3A}</a:tableStyleId>
              </a:tblPr>
              <a:tblGrid>
                <a:gridCol w="2496151"/>
                <a:gridCol w="4963347"/>
              </a:tblGrid>
              <a:tr h="404075">
                <a:tc>
                  <a:txBody>
                    <a:bodyPr/>
                    <a:lstStyle/>
                    <a:p>
                      <a:r>
                        <a:rPr lang="en-US" dirty="0" smtClean="0"/>
                        <a:t>TYPE </a:t>
                      </a:r>
                      <a:endParaRPr lang="en-US" dirty="0"/>
                    </a:p>
                  </a:txBody>
                  <a:tcPr/>
                </a:tc>
                <a:tc>
                  <a:txBody>
                    <a:bodyPr/>
                    <a:lstStyle/>
                    <a:p>
                      <a:r>
                        <a:rPr lang="en-IN" dirty="0" smtClean="0"/>
                        <a:t> MV2-3 (DOUBLE STAGE AXIAL FAN)</a:t>
                      </a:r>
                      <a:endParaRPr lang="en-US" dirty="0"/>
                    </a:p>
                  </a:txBody>
                  <a:tcPr/>
                </a:tc>
              </a:tr>
              <a:tr h="404075">
                <a:tc>
                  <a:txBody>
                    <a:bodyPr/>
                    <a:lstStyle/>
                    <a:p>
                      <a:r>
                        <a:rPr lang="en-US" dirty="0" smtClean="0"/>
                        <a:t>MAKE </a:t>
                      </a:r>
                      <a:endParaRPr lang="en-US" dirty="0"/>
                    </a:p>
                  </a:txBody>
                  <a:tcPr/>
                </a:tc>
                <a:tc>
                  <a:txBody>
                    <a:bodyPr/>
                    <a:lstStyle/>
                    <a:p>
                      <a:r>
                        <a:rPr lang="en-US" dirty="0" smtClean="0"/>
                        <a:t>MAMC, INDIA</a:t>
                      </a:r>
                      <a:endParaRPr lang="en-US" dirty="0"/>
                    </a:p>
                  </a:txBody>
                  <a:tcPr/>
                </a:tc>
              </a:tr>
              <a:tr h="404075">
                <a:tc>
                  <a:txBody>
                    <a:bodyPr/>
                    <a:lstStyle/>
                    <a:p>
                      <a:r>
                        <a:rPr lang="en-US" dirty="0" smtClean="0"/>
                        <a:t>VOLTAGE </a:t>
                      </a:r>
                      <a:endParaRPr lang="en-US" dirty="0"/>
                    </a:p>
                  </a:txBody>
                  <a:tcPr/>
                </a:tc>
                <a:tc>
                  <a:txBody>
                    <a:bodyPr/>
                    <a:lstStyle/>
                    <a:p>
                      <a:r>
                        <a:rPr lang="en-US" dirty="0" smtClean="0"/>
                        <a:t>6.6KV</a:t>
                      </a:r>
                      <a:endParaRPr lang="en-US" dirty="0"/>
                    </a:p>
                  </a:txBody>
                  <a:tcPr/>
                </a:tc>
              </a:tr>
              <a:tr h="404075">
                <a:tc>
                  <a:txBody>
                    <a:bodyPr/>
                    <a:lstStyle/>
                    <a:p>
                      <a:r>
                        <a:rPr lang="en-US" dirty="0" smtClean="0"/>
                        <a:t>CURRENT</a:t>
                      </a:r>
                      <a:endParaRPr lang="en-US" dirty="0"/>
                    </a:p>
                  </a:txBody>
                  <a:tcPr/>
                </a:tc>
                <a:tc>
                  <a:txBody>
                    <a:bodyPr/>
                    <a:lstStyle/>
                    <a:p>
                      <a:r>
                        <a:rPr lang="en-US" dirty="0" smtClean="0"/>
                        <a:t>RATED-165AMPS, RUNNING-70AMP</a:t>
                      </a:r>
                      <a:endParaRPr lang="en-US" dirty="0"/>
                    </a:p>
                  </a:txBody>
                  <a:tcPr/>
                </a:tc>
              </a:tr>
              <a:tr h="404075">
                <a:tc>
                  <a:txBody>
                    <a:bodyPr/>
                    <a:lstStyle/>
                    <a:p>
                      <a:r>
                        <a:rPr lang="en-US" dirty="0" smtClean="0"/>
                        <a:t>MOTOR </a:t>
                      </a:r>
                      <a:endParaRPr lang="en-US" dirty="0"/>
                    </a:p>
                  </a:txBody>
                  <a:tcPr/>
                </a:tc>
                <a:tc>
                  <a:txBody>
                    <a:bodyPr/>
                    <a:lstStyle/>
                    <a:p>
                      <a:r>
                        <a:rPr lang="en-US" dirty="0" smtClean="0"/>
                        <a:t>1600KW, SYNCHRONUS MOTOR</a:t>
                      </a:r>
                      <a:endParaRPr lang="en-US" dirty="0"/>
                    </a:p>
                  </a:txBody>
                  <a:tcPr/>
                </a:tc>
              </a:tr>
              <a:tr h="596821">
                <a:tc>
                  <a:txBody>
                    <a:bodyPr/>
                    <a:lstStyle/>
                    <a:p>
                      <a:r>
                        <a:rPr lang="en-US" dirty="0" smtClean="0"/>
                        <a:t>CAPACITY</a:t>
                      </a:r>
                      <a:endParaRPr lang="en-US" dirty="0"/>
                    </a:p>
                  </a:txBody>
                  <a:tcPr/>
                </a:tc>
                <a:tc>
                  <a:txBody>
                    <a:bodyPr/>
                    <a:lstStyle/>
                    <a:p>
                      <a:r>
                        <a:rPr lang="en-US" dirty="0" smtClean="0"/>
                        <a:t>52-264 M3/SEC., RUNNING AT PRESENT AT 211M3/SEC</a:t>
                      </a:r>
                      <a:endParaRPr lang="en-US" dirty="0"/>
                    </a:p>
                  </a:txBody>
                  <a:tcPr/>
                </a:tc>
              </a:tr>
              <a:tr h="404075">
                <a:tc>
                  <a:txBody>
                    <a:bodyPr/>
                    <a:lstStyle/>
                    <a:p>
                      <a:r>
                        <a:rPr lang="en-US" dirty="0" smtClean="0"/>
                        <a:t>EFFICIENCY</a:t>
                      </a:r>
                      <a:endParaRPr lang="en-US" dirty="0"/>
                    </a:p>
                  </a:txBody>
                  <a:tcPr/>
                </a:tc>
                <a:tc>
                  <a:txBody>
                    <a:bodyPr/>
                    <a:lstStyle/>
                    <a:p>
                      <a:r>
                        <a:rPr lang="en-US" dirty="0" smtClean="0"/>
                        <a:t>74% (Maximum)</a:t>
                      </a:r>
                      <a:endParaRPr lang="en-US" dirty="0"/>
                    </a:p>
                  </a:txBody>
                  <a:tcPr/>
                </a:tc>
              </a:tr>
              <a:tr h="404075">
                <a:tc>
                  <a:txBody>
                    <a:bodyPr/>
                    <a:lstStyle/>
                    <a:p>
                      <a:r>
                        <a:rPr lang="en-US" dirty="0" smtClean="0"/>
                        <a:t>NO. OF BLADES </a:t>
                      </a:r>
                      <a:endParaRPr lang="en-US" dirty="0"/>
                    </a:p>
                  </a:txBody>
                  <a:tcPr/>
                </a:tc>
                <a:tc>
                  <a:txBody>
                    <a:bodyPr/>
                    <a:lstStyle/>
                    <a:p>
                      <a:r>
                        <a:rPr lang="en-IN" dirty="0" smtClean="0"/>
                        <a:t>32  IN TWO STAGE ( 2X16)</a:t>
                      </a:r>
                      <a:endParaRPr lang="en-US" dirty="0"/>
                    </a:p>
                  </a:txBody>
                  <a:tcPr/>
                </a:tc>
              </a:tr>
              <a:tr h="404075">
                <a:tc>
                  <a:txBody>
                    <a:bodyPr/>
                    <a:lstStyle/>
                    <a:p>
                      <a:r>
                        <a:rPr lang="en-US" dirty="0" smtClean="0"/>
                        <a:t>POWER FACTOR </a:t>
                      </a:r>
                      <a:endParaRPr lang="en-US" dirty="0"/>
                    </a:p>
                  </a:txBody>
                  <a:tcPr/>
                </a:tc>
                <a:tc>
                  <a:txBody>
                    <a:bodyPr/>
                    <a:lstStyle/>
                    <a:p>
                      <a:r>
                        <a:rPr lang="en-IN" dirty="0" smtClean="0"/>
                        <a:t>0.9 LEADING ( PRESENT BY RUNNING)</a:t>
                      </a:r>
                      <a:endParaRPr lang="en-US" dirty="0"/>
                    </a:p>
                  </a:txBody>
                  <a:tcPr/>
                </a:tc>
              </a:tr>
              <a:tr h="404075">
                <a:tc>
                  <a:txBody>
                    <a:bodyPr/>
                    <a:lstStyle/>
                    <a:p>
                      <a:r>
                        <a:rPr lang="en-US" dirty="0" smtClean="0"/>
                        <a:t>BLADE ANGLE</a:t>
                      </a:r>
                      <a:endParaRPr lang="en-US" dirty="0"/>
                    </a:p>
                  </a:txBody>
                  <a:tcPr/>
                </a:tc>
                <a:tc>
                  <a:txBody>
                    <a:bodyPr/>
                    <a:lstStyle/>
                    <a:p>
                      <a:r>
                        <a:rPr lang="en-US" dirty="0" smtClean="0"/>
                        <a:t>150-450 (RUNNING-450)</a:t>
                      </a:r>
                      <a:endParaRPr lang="en-US" dirty="0"/>
                    </a:p>
                  </a:txBody>
                  <a:tcPr/>
                </a:tc>
              </a:tr>
              <a:tr h="596821">
                <a:tc>
                  <a:txBody>
                    <a:bodyPr/>
                    <a:lstStyle/>
                    <a:p>
                      <a:r>
                        <a:rPr lang="en-US" dirty="0" smtClean="0"/>
                        <a:t>DESIGNED WATER GAUSE</a:t>
                      </a:r>
                      <a:endParaRPr lang="en-US" dirty="0"/>
                    </a:p>
                  </a:txBody>
                  <a:tcPr/>
                </a:tc>
                <a:tc>
                  <a:txBody>
                    <a:bodyPr/>
                    <a:lstStyle/>
                    <a:p>
                      <a:r>
                        <a:rPr lang="en-US" dirty="0" smtClean="0"/>
                        <a:t>135-400 MM ( PRESENT-135MM)</a:t>
                      </a:r>
                      <a:endParaRPr lang="en-US" dirty="0"/>
                    </a:p>
                  </a:txBody>
                  <a:tcPr/>
                </a:tc>
              </a:tr>
              <a:tr h="404075">
                <a:tc>
                  <a:txBody>
                    <a:bodyPr/>
                    <a:lstStyle/>
                    <a:p>
                      <a:r>
                        <a:rPr lang="en-US" dirty="0" smtClean="0"/>
                        <a:t>IMPELLER DIA</a:t>
                      </a:r>
                      <a:endParaRPr lang="en-US" dirty="0"/>
                    </a:p>
                  </a:txBody>
                  <a:tcPr/>
                </a:tc>
                <a:tc>
                  <a:txBody>
                    <a:bodyPr/>
                    <a:lstStyle/>
                    <a:p>
                      <a:r>
                        <a:rPr lang="en-US" dirty="0" smtClean="0"/>
                        <a:t>3000 MM</a:t>
                      </a:r>
                      <a:endParaRPr lang="en-US" dirty="0"/>
                    </a:p>
                  </a:txBody>
                  <a:tcPr/>
                </a:tc>
              </a:tr>
            </a:tbl>
          </a:graphicData>
        </a:graphic>
      </p:graphicFrame>
    </p:spTree>
    <p:extLst>
      <p:ext uri="{BB962C8B-B14F-4D97-AF65-F5344CB8AC3E}">
        <p14:creationId xmlns:p14="http://schemas.microsoft.com/office/powerpoint/2010/main" val="130650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TM03457496[[fn=Parallax]]</Template>
  <TotalTime>1817</TotalTime>
  <Words>3184</Words>
  <Application>Microsoft Office PowerPoint</Application>
  <PresentationFormat>On-screen Show (4:3)</PresentationFormat>
  <Paragraphs>857</Paragraphs>
  <Slides>39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Parallax</vt:lpstr>
      <vt:lpstr>AutoCAD Drawing</vt:lpstr>
      <vt:lpstr>Challenges and Potential of Methane at Moonidih – A Status Review</vt:lpstr>
      <vt:lpstr>PowerPoint Presentation</vt:lpstr>
      <vt:lpstr>PowerPoint Presentation</vt:lpstr>
      <vt:lpstr>PROJECT BACKGROUND </vt:lpstr>
      <vt:lpstr>PowerPoint Presentation</vt:lpstr>
      <vt:lpstr>PowerPoint Presentation</vt:lpstr>
      <vt:lpstr>Present Status</vt:lpstr>
      <vt:lpstr>PowerPoint Presentation</vt:lpstr>
      <vt:lpstr>TECHNICAL INFORMATION OF MAIN MECHNICAL VENTILATOR</vt:lpstr>
      <vt:lpstr>Methane &amp; Moonidih</vt:lpstr>
      <vt:lpstr> Make of Gas at Moonidih Degree of Gassiness at Moonidih</vt:lpstr>
      <vt:lpstr>In-situ Gas Contents</vt:lpstr>
      <vt:lpstr>PowerPoint Presentation</vt:lpstr>
      <vt:lpstr>Methane in sealed off area </vt:lpstr>
      <vt:lpstr>Sealed off areas in Moonidih Mine </vt:lpstr>
      <vt:lpstr>Methane in sealed off area XVIII Seam </vt:lpstr>
      <vt:lpstr>Methane in sealed off area XVI TOP Seam </vt:lpstr>
      <vt:lpstr>Methane in sealed off area XVI Bottom Seam </vt:lpstr>
      <vt:lpstr>Methane in sealed off area XVII Seam </vt:lpstr>
      <vt:lpstr>PRESENT MINING OPERATIONS</vt:lpstr>
      <vt:lpstr>Present Status of Seam XVI T</vt:lpstr>
      <vt:lpstr>   PART PLAN OF MOONIDIH COLLIERY</vt:lpstr>
      <vt:lpstr>Gas Emission during depillaring by Longwall in D-12 Panel</vt:lpstr>
      <vt:lpstr>PowerPoint Presentation</vt:lpstr>
      <vt:lpstr>PowerPoint Presentation</vt:lpstr>
      <vt:lpstr>Steps taken to deal with Methane in  D-12 Longwall panel</vt:lpstr>
      <vt:lpstr>PowerPoint Presentation</vt:lpstr>
      <vt:lpstr>PowerPoint Presentation</vt:lpstr>
      <vt:lpstr>PowerPoint Presentation</vt:lpstr>
      <vt:lpstr>XV SEAM PROJECT</vt:lpstr>
      <vt:lpstr>PROPOSALS</vt:lpstr>
      <vt:lpstr>SALIENT FEATURES OF THE PROJECT (XV Seam)</vt:lpstr>
      <vt:lpstr>Problem faced to maintain Adequate Ventillation</vt:lpstr>
      <vt:lpstr>Statutory Provisions for ventilation quantity  and to deal with Methane gas</vt:lpstr>
      <vt:lpstr>PowerPoint Presentation</vt:lpstr>
      <vt:lpstr>Constraints to Ventilation Quantity in Seam XVI Top</vt:lpstr>
      <vt:lpstr>Constraints to Ventilation Quantity in Seam XV</vt:lpstr>
      <vt:lpstr>Proposal</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binita kumari</dc:creator>
  <cp:lastModifiedBy>User</cp:lastModifiedBy>
  <cp:revision>124</cp:revision>
  <cp:lastPrinted>2017-03-07T13:08:35Z</cp:lastPrinted>
  <dcterms:created xsi:type="dcterms:W3CDTF">2017-02-08T07:57:40Z</dcterms:created>
  <dcterms:modified xsi:type="dcterms:W3CDTF">2017-03-10T03:11:06Z</dcterms:modified>
</cp:coreProperties>
</file>