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handoutMasterIdLst>
    <p:handoutMasterId r:id="rId15"/>
  </p:handoutMasterIdLst>
  <p:sldIdLst>
    <p:sldId id="301" r:id="rId2"/>
    <p:sldId id="303" r:id="rId3"/>
    <p:sldId id="304" r:id="rId4"/>
    <p:sldId id="305" r:id="rId5"/>
    <p:sldId id="306" r:id="rId6"/>
    <p:sldId id="307" r:id="rId7"/>
    <p:sldId id="308" r:id="rId8"/>
    <p:sldId id="310" r:id="rId9"/>
    <p:sldId id="311" r:id="rId10"/>
    <p:sldId id="309" r:id="rId11"/>
    <p:sldId id="312" r:id="rId12"/>
    <p:sldId id="313" r:id="rId13"/>
  </p:sldIdLst>
  <p:sldSz cx="9906000" cy="6858000" type="A4"/>
  <p:notesSz cx="6797675" cy="9926638"/>
  <p:defaultTextStyle>
    <a:defPPr>
      <a:defRPr lang="en-US"/>
    </a:defPPr>
    <a:lvl1pPr algn="l" rtl="0" fontAlgn="base">
      <a:spcBef>
        <a:spcPct val="0"/>
      </a:spcBef>
      <a:spcAft>
        <a:spcPct val="0"/>
      </a:spcAft>
      <a:defRPr b="1" kern="1200">
        <a:solidFill>
          <a:schemeClr val="tx1"/>
        </a:solidFill>
        <a:latin typeface="Arial" charset="0"/>
        <a:ea typeface="+mn-ea"/>
        <a:cs typeface="Arial" charset="0"/>
      </a:defRPr>
    </a:lvl1pPr>
    <a:lvl2pPr marL="457200" algn="l" rtl="0" fontAlgn="base">
      <a:spcBef>
        <a:spcPct val="0"/>
      </a:spcBef>
      <a:spcAft>
        <a:spcPct val="0"/>
      </a:spcAft>
      <a:defRPr b="1" kern="1200">
        <a:solidFill>
          <a:schemeClr val="tx1"/>
        </a:solidFill>
        <a:latin typeface="Arial" charset="0"/>
        <a:ea typeface="+mn-ea"/>
        <a:cs typeface="Arial" charset="0"/>
      </a:defRPr>
    </a:lvl2pPr>
    <a:lvl3pPr marL="914400" algn="l" rtl="0" fontAlgn="base">
      <a:spcBef>
        <a:spcPct val="0"/>
      </a:spcBef>
      <a:spcAft>
        <a:spcPct val="0"/>
      </a:spcAft>
      <a:defRPr b="1" kern="1200">
        <a:solidFill>
          <a:schemeClr val="tx1"/>
        </a:solidFill>
        <a:latin typeface="Arial" charset="0"/>
        <a:ea typeface="+mn-ea"/>
        <a:cs typeface="Arial" charset="0"/>
      </a:defRPr>
    </a:lvl3pPr>
    <a:lvl4pPr marL="1371600" algn="l" rtl="0" fontAlgn="base">
      <a:spcBef>
        <a:spcPct val="0"/>
      </a:spcBef>
      <a:spcAft>
        <a:spcPct val="0"/>
      </a:spcAft>
      <a:defRPr b="1" kern="1200">
        <a:solidFill>
          <a:schemeClr val="tx1"/>
        </a:solidFill>
        <a:latin typeface="Arial" charset="0"/>
        <a:ea typeface="+mn-ea"/>
        <a:cs typeface="Arial" charset="0"/>
      </a:defRPr>
    </a:lvl4pPr>
    <a:lvl5pPr marL="1828800" algn="l" rtl="0" fontAlgn="base">
      <a:spcBef>
        <a:spcPct val="0"/>
      </a:spcBef>
      <a:spcAft>
        <a:spcPct val="0"/>
      </a:spcAft>
      <a:defRPr b="1" kern="1200">
        <a:solidFill>
          <a:schemeClr val="tx1"/>
        </a:solidFill>
        <a:latin typeface="Arial" charset="0"/>
        <a:ea typeface="+mn-ea"/>
        <a:cs typeface="Arial" charset="0"/>
      </a:defRPr>
    </a:lvl5pPr>
    <a:lvl6pPr marL="2286000" algn="l" defTabSz="914400" rtl="0" eaLnBrk="1" latinLnBrk="0" hangingPunct="1">
      <a:defRPr b="1" kern="1200">
        <a:solidFill>
          <a:schemeClr val="tx1"/>
        </a:solidFill>
        <a:latin typeface="Arial" charset="0"/>
        <a:ea typeface="+mn-ea"/>
        <a:cs typeface="Arial" charset="0"/>
      </a:defRPr>
    </a:lvl6pPr>
    <a:lvl7pPr marL="2743200" algn="l" defTabSz="914400" rtl="0" eaLnBrk="1" latinLnBrk="0" hangingPunct="1">
      <a:defRPr b="1" kern="1200">
        <a:solidFill>
          <a:schemeClr val="tx1"/>
        </a:solidFill>
        <a:latin typeface="Arial" charset="0"/>
        <a:ea typeface="+mn-ea"/>
        <a:cs typeface="Arial" charset="0"/>
      </a:defRPr>
    </a:lvl7pPr>
    <a:lvl8pPr marL="3200400" algn="l" defTabSz="914400" rtl="0" eaLnBrk="1" latinLnBrk="0" hangingPunct="1">
      <a:defRPr b="1" kern="1200">
        <a:solidFill>
          <a:schemeClr val="tx1"/>
        </a:solidFill>
        <a:latin typeface="Arial" charset="0"/>
        <a:ea typeface="+mn-ea"/>
        <a:cs typeface="Arial" charset="0"/>
      </a:defRPr>
    </a:lvl8pPr>
    <a:lvl9pPr marL="3657600" algn="l" defTabSz="914400" rtl="0" eaLnBrk="1" latinLnBrk="0" hangingPunct="1">
      <a:defRPr b="1"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66"/>
    <a:srgbClr val="00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4965" autoAdjust="0"/>
    <p:restoredTop sz="94620" autoAdjust="0"/>
  </p:normalViewPr>
  <p:slideViewPr>
    <p:cSldViewPr>
      <p:cViewPr>
        <p:scale>
          <a:sx n="95" d="100"/>
          <a:sy n="95" d="100"/>
        </p:scale>
        <p:origin x="-2448" y="-438"/>
      </p:cViewPr>
      <p:guideLst>
        <p:guide orient="horz" pos="2160"/>
        <p:guide pos="312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83" d="100"/>
          <a:sy n="83" d="100"/>
        </p:scale>
        <p:origin x="-3156" y="-96"/>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fontAlgn="auto">
              <a:spcBef>
                <a:spcPts val="0"/>
              </a:spcBef>
              <a:spcAft>
                <a:spcPts val="0"/>
              </a:spcAft>
              <a:defRPr sz="1200" b="0">
                <a:latin typeface="+mn-lt"/>
                <a:cs typeface="+mn-cs"/>
              </a:defRPr>
            </a:lvl1pPr>
          </a:lstStyle>
          <a:p>
            <a:pPr>
              <a:defRPr/>
            </a:pPr>
            <a:endParaRPr lang="en-US"/>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fontAlgn="auto">
              <a:spcBef>
                <a:spcPts val="0"/>
              </a:spcBef>
              <a:spcAft>
                <a:spcPts val="0"/>
              </a:spcAft>
              <a:defRPr sz="1200" b="0" smtClean="0">
                <a:latin typeface="+mn-lt"/>
                <a:cs typeface="+mn-cs"/>
              </a:defRPr>
            </a:lvl1pPr>
          </a:lstStyle>
          <a:p>
            <a:pPr>
              <a:defRPr/>
            </a:pPr>
            <a:fld id="{7D392F84-0EEA-4976-B4D5-C1F753CE5B32}" type="datetimeFigureOut">
              <a:rPr lang="en-US"/>
              <a:pPr>
                <a:defRPr/>
              </a:pPr>
              <a:t>9/26/2012</a:t>
            </a:fld>
            <a:endParaRPr lang="en-US"/>
          </a:p>
        </p:txBody>
      </p:sp>
      <p:sp>
        <p:nvSpPr>
          <p:cNvPr id="4" name="Footer Placeholder 3"/>
          <p:cNvSpPr>
            <a:spLocks noGrp="1"/>
          </p:cNvSpPr>
          <p:nvPr>
            <p:ph type="ftr" sz="quarter" idx="2"/>
          </p:nvPr>
        </p:nvSpPr>
        <p:spPr>
          <a:xfrm>
            <a:off x="0" y="9428163"/>
            <a:ext cx="2946400" cy="496887"/>
          </a:xfrm>
          <a:prstGeom prst="rect">
            <a:avLst/>
          </a:prstGeom>
        </p:spPr>
        <p:txBody>
          <a:bodyPr vert="horz" lIns="91440" tIns="45720" rIns="91440" bIns="45720" rtlCol="0" anchor="b"/>
          <a:lstStyle>
            <a:lvl1pPr algn="l" fontAlgn="auto">
              <a:spcBef>
                <a:spcPts val="0"/>
              </a:spcBef>
              <a:spcAft>
                <a:spcPts val="0"/>
              </a:spcAft>
              <a:defRPr sz="1200" b="0">
                <a:latin typeface="+mn-lt"/>
                <a:cs typeface="+mn-cs"/>
              </a:defRPr>
            </a:lvl1pPr>
          </a:lstStyle>
          <a:p>
            <a:pPr>
              <a:defRPr/>
            </a:pPr>
            <a:endParaRPr lang="en-US"/>
          </a:p>
        </p:txBody>
      </p:sp>
      <p:sp>
        <p:nvSpPr>
          <p:cNvPr id="5" name="Slide Number Placeholder 4"/>
          <p:cNvSpPr>
            <a:spLocks noGrp="1"/>
          </p:cNvSpPr>
          <p:nvPr>
            <p:ph type="sldNum" sz="quarter" idx="3"/>
          </p:nvPr>
        </p:nvSpPr>
        <p:spPr>
          <a:xfrm>
            <a:off x="3849688" y="9428163"/>
            <a:ext cx="2946400" cy="496887"/>
          </a:xfrm>
          <a:prstGeom prst="rect">
            <a:avLst/>
          </a:prstGeom>
        </p:spPr>
        <p:txBody>
          <a:bodyPr vert="horz" lIns="91440" tIns="45720" rIns="91440" bIns="45720" rtlCol="0" anchor="b"/>
          <a:lstStyle>
            <a:lvl1pPr algn="r" fontAlgn="auto">
              <a:spcBef>
                <a:spcPts val="0"/>
              </a:spcBef>
              <a:spcAft>
                <a:spcPts val="0"/>
              </a:spcAft>
              <a:defRPr sz="1200" b="0" smtClean="0">
                <a:latin typeface="+mn-lt"/>
                <a:cs typeface="+mn-cs"/>
              </a:defRPr>
            </a:lvl1pPr>
          </a:lstStyle>
          <a:p>
            <a:pPr>
              <a:defRPr/>
            </a:pPr>
            <a:fld id="{08F4B6A0-474F-46EE-B9AA-B9E3CFDD30DB}" type="slidenum">
              <a:rPr lang="en-US"/>
              <a:pPr>
                <a:defRPr/>
              </a:pPr>
              <a:t>‹#›</a:t>
            </a:fld>
            <a:endParaRPr lang="en-US"/>
          </a:p>
        </p:txBody>
      </p:sp>
    </p:spTree>
    <p:extLst>
      <p:ext uri="{BB962C8B-B14F-4D97-AF65-F5344CB8AC3E}">
        <p14:creationId xmlns:p14="http://schemas.microsoft.com/office/powerpoint/2010/main" val="62598187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fontAlgn="auto">
              <a:spcBef>
                <a:spcPts val="0"/>
              </a:spcBef>
              <a:spcAft>
                <a:spcPts val="0"/>
              </a:spcAft>
              <a:defRPr sz="1200" b="0">
                <a:latin typeface="+mn-lt"/>
                <a:cs typeface="+mn-cs"/>
              </a:defRPr>
            </a:lvl1pPr>
          </a:lstStyle>
          <a:p>
            <a:pPr>
              <a:defRPr/>
            </a:pPr>
            <a:endParaRPr lang="en-GB"/>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fontAlgn="auto">
              <a:spcBef>
                <a:spcPts val="0"/>
              </a:spcBef>
              <a:spcAft>
                <a:spcPts val="0"/>
              </a:spcAft>
              <a:defRPr sz="1200" b="0" smtClean="0">
                <a:latin typeface="+mn-lt"/>
                <a:cs typeface="+mn-cs"/>
              </a:defRPr>
            </a:lvl1pPr>
          </a:lstStyle>
          <a:p>
            <a:pPr>
              <a:defRPr/>
            </a:pPr>
            <a:fld id="{9535CE70-C6DF-4E11-A007-C2DBCBCB297C}" type="datetimeFigureOut">
              <a:rPr lang="en-GB"/>
              <a:pPr>
                <a:defRPr/>
              </a:pPr>
              <a:t>26/09/2012</a:t>
            </a:fld>
            <a:endParaRPr lang="en-GB"/>
          </a:p>
        </p:txBody>
      </p:sp>
      <p:sp>
        <p:nvSpPr>
          <p:cNvPr id="4" name="Slide Image Placeholder 3"/>
          <p:cNvSpPr>
            <a:spLocks noGrp="1" noRot="1" noChangeAspect="1"/>
          </p:cNvSpPr>
          <p:nvPr>
            <p:ph type="sldImg" idx="2"/>
          </p:nvPr>
        </p:nvSpPr>
        <p:spPr>
          <a:xfrm>
            <a:off x="711200" y="744538"/>
            <a:ext cx="5375275" cy="3722687"/>
          </a:xfrm>
          <a:prstGeom prst="rect">
            <a:avLst/>
          </a:prstGeom>
          <a:noFill/>
          <a:ln w="12700">
            <a:solidFill>
              <a:prstClr val="black"/>
            </a:solidFill>
          </a:ln>
        </p:spPr>
        <p:txBody>
          <a:bodyPr vert="horz" lIns="91440" tIns="45720" rIns="91440" bIns="45720" rtlCol="0" anchor="ctr"/>
          <a:lstStyle/>
          <a:p>
            <a:pPr lvl="0"/>
            <a:endParaRPr lang="en-GB" noProof="0"/>
          </a:p>
        </p:txBody>
      </p:sp>
      <p:sp>
        <p:nvSpPr>
          <p:cNvPr id="5" name="Notes Placeholder 4"/>
          <p:cNvSpPr>
            <a:spLocks noGrp="1"/>
          </p:cNvSpPr>
          <p:nvPr>
            <p:ph type="body" sz="quarter" idx="3"/>
          </p:nvPr>
        </p:nvSpPr>
        <p:spPr>
          <a:xfrm>
            <a:off x="679450" y="4714875"/>
            <a:ext cx="5438775" cy="4467225"/>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a:p>
        </p:txBody>
      </p:sp>
      <p:sp>
        <p:nvSpPr>
          <p:cNvPr id="6" name="Footer Placeholder 5"/>
          <p:cNvSpPr>
            <a:spLocks noGrp="1"/>
          </p:cNvSpPr>
          <p:nvPr>
            <p:ph type="ftr" sz="quarter" idx="4"/>
          </p:nvPr>
        </p:nvSpPr>
        <p:spPr>
          <a:xfrm>
            <a:off x="0" y="9428163"/>
            <a:ext cx="2946400" cy="496887"/>
          </a:xfrm>
          <a:prstGeom prst="rect">
            <a:avLst/>
          </a:prstGeom>
        </p:spPr>
        <p:txBody>
          <a:bodyPr vert="horz" lIns="91440" tIns="45720" rIns="91440" bIns="45720" rtlCol="0" anchor="b"/>
          <a:lstStyle>
            <a:lvl1pPr algn="l" fontAlgn="auto">
              <a:spcBef>
                <a:spcPts val="0"/>
              </a:spcBef>
              <a:spcAft>
                <a:spcPts val="0"/>
              </a:spcAft>
              <a:defRPr sz="1200" b="0">
                <a:latin typeface="+mn-lt"/>
                <a:cs typeface="+mn-cs"/>
              </a:defRPr>
            </a:lvl1pPr>
          </a:lstStyle>
          <a:p>
            <a:pPr>
              <a:defRPr/>
            </a:pPr>
            <a:endParaRPr lang="en-GB"/>
          </a:p>
        </p:txBody>
      </p:sp>
      <p:sp>
        <p:nvSpPr>
          <p:cNvPr id="7" name="Slide Number Placeholder 6"/>
          <p:cNvSpPr>
            <a:spLocks noGrp="1"/>
          </p:cNvSpPr>
          <p:nvPr>
            <p:ph type="sldNum" sz="quarter" idx="5"/>
          </p:nvPr>
        </p:nvSpPr>
        <p:spPr>
          <a:xfrm>
            <a:off x="3849688" y="9428163"/>
            <a:ext cx="2946400" cy="496887"/>
          </a:xfrm>
          <a:prstGeom prst="rect">
            <a:avLst/>
          </a:prstGeom>
        </p:spPr>
        <p:txBody>
          <a:bodyPr vert="horz" lIns="91440" tIns="45720" rIns="91440" bIns="45720" rtlCol="0" anchor="b"/>
          <a:lstStyle>
            <a:lvl1pPr algn="r" fontAlgn="auto">
              <a:spcBef>
                <a:spcPts val="0"/>
              </a:spcBef>
              <a:spcAft>
                <a:spcPts val="0"/>
              </a:spcAft>
              <a:defRPr sz="1200" b="0" smtClean="0">
                <a:latin typeface="+mn-lt"/>
                <a:cs typeface="+mn-cs"/>
              </a:defRPr>
            </a:lvl1pPr>
          </a:lstStyle>
          <a:p>
            <a:pPr>
              <a:defRPr/>
            </a:pPr>
            <a:fld id="{1843530F-A4CD-499D-949E-0D4A087CF2CA}" type="slidenum">
              <a:rPr lang="en-GB"/>
              <a:pPr>
                <a:defRPr/>
              </a:pPr>
              <a:t>‹#›</a:t>
            </a:fld>
            <a:endParaRPr lang="en-GB"/>
          </a:p>
        </p:txBody>
      </p:sp>
    </p:spTree>
    <p:extLst>
      <p:ext uri="{BB962C8B-B14F-4D97-AF65-F5344CB8AC3E}">
        <p14:creationId xmlns:p14="http://schemas.microsoft.com/office/powerpoint/2010/main" val="190600524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bg>
      <p:bgPr>
        <a:blipFill dpi="0" rotWithShape="1">
          <a:blip r:embed="rId2" cstate="print">
            <a:lum/>
          </a:blip>
          <a:srcRect/>
          <a:stretch>
            <a:fillRect t="-1000" b="-1000"/>
          </a:stretch>
        </a:blipFill>
        <a:effectLst/>
      </p:bgPr>
    </p:bg>
    <p:spTree>
      <p:nvGrpSpPr>
        <p:cNvPr id="1" name=""/>
        <p:cNvGrpSpPr/>
        <p:nvPr/>
      </p:nvGrpSpPr>
      <p:grpSpPr>
        <a:xfrm>
          <a:off x="0" y="0"/>
          <a:ext cx="0" cy="0"/>
          <a:chOff x="0" y="0"/>
          <a:chExt cx="0" cy="0"/>
        </a:xfrm>
      </p:grpSpPr>
      <p:sp>
        <p:nvSpPr>
          <p:cNvPr id="2" name="Title Placeholder 21"/>
          <p:cNvSpPr>
            <a:spLocks noGrp="1"/>
          </p:cNvSpPr>
          <p:nvPr>
            <p:ph type="title"/>
          </p:nvPr>
        </p:nvSpPr>
        <p:spPr>
          <a:xfrm>
            <a:off x="3577" y="2276872"/>
            <a:ext cx="9906000" cy="1143000"/>
          </a:xfrm>
          <a:prstGeom prst="rect">
            <a:avLst/>
          </a:prstGeom>
        </p:spPr>
        <p:txBody>
          <a:bodyPr rtlCol="0">
            <a:normAutofit/>
          </a:bodyPr>
          <a:lstStyle>
            <a:lvl1pPr>
              <a:defRPr>
                <a:solidFill>
                  <a:schemeClr val="accent1">
                    <a:lumMod val="75000"/>
                  </a:schemeClr>
                </a:solidFill>
              </a:defRPr>
            </a:lvl1pPr>
          </a:lstStyle>
          <a:p>
            <a:r>
              <a:rPr lang="en-GB" dirty="0" smtClean="0"/>
              <a:t>Main title</a:t>
            </a:r>
          </a:p>
        </p:txBody>
      </p:sp>
      <p:sp>
        <p:nvSpPr>
          <p:cNvPr id="3" name="Text Placeholder 22"/>
          <p:cNvSpPr>
            <a:spLocks noGrp="1"/>
          </p:cNvSpPr>
          <p:nvPr>
            <p:ph idx="1"/>
          </p:nvPr>
        </p:nvSpPr>
        <p:spPr>
          <a:xfrm>
            <a:off x="0" y="3573016"/>
            <a:ext cx="9906000" cy="4525963"/>
          </a:xfrm>
          <a:prstGeom prst="rect">
            <a:avLst/>
          </a:prstGeom>
        </p:spPr>
        <p:txBody>
          <a:bodyPr/>
          <a:lstStyle>
            <a:lvl1pPr>
              <a:defRPr sz="2400"/>
            </a:lvl1pPr>
          </a:lstStyle>
          <a:p>
            <a:pPr lvl="0"/>
            <a:r>
              <a:rPr lang="en-US" dirty="0" err="1" smtClean="0"/>
              <a:t>Click to edit Master text styles</a:t>
            </a:r>
          </a:p>
          <a:p>
            <a:pPr lvl="1"/>
            <a:r>
              <a:rPr lang="en-US" dirty="0" err="1" smtClean="0"/>
              <a:t>Second level</a:t>
            </a:r>
          </a:p>
          <a:p>
            <a:pPr lvl="2"/>
            <a:r>
              <a:rPr lang="en-US" dirty="0" err="1" smtClean="0"/>
              <a:t>Third level</a:t>
            </a:r>
          </a:p>
          <a:p>
            <a:pPr lvl="3"/>
            <a:r>
              <a:rPr lang="en-US" dirty="0" err="1" smtClean="0"/>
              <a:t>Fourth level</a:t>
            </a:r>
          </a:p>
          <a:p>
            <a:pPr lvl="4"/>
            <a:r>
              <a:rPr lang="en-US" dirty="0" err="1" smtClean="0"/>
              <a:t>Fifth level</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p:bg>
      <p:bgPr>
        <a:blipFill dpi="0" rotWithShape="1">
          <a:blip r:embed="rId2" cstate="print">
            <a:lum/>
          </a:blip>
          <a:srcRect/>
          <a:stretch>
            <a:fillRect t="-1000" b="-1000"/>
          </a:stretch>
        </a:blipFill>
        <a:effectLst/>
      </p:bgPr>
    </p:bg>
    <p:spTree>
      <p:nvGrpSpPr>
        <p:cNvPr id="1" name=""/>
        <p:cNvGrpSpPr/>
        <p:nvPr/>
      </p:nvGrpSpPr>
      <p:grpSpPr>
        <a:xfrm>
          <a:off x="0" y="0"/>
          <a:ext cx="0" cy="0"/>
          <a:chOff x="0" y="0"/>
          <a:chExt cx="0" cy="0"/>
        </a:xfrm>
      </p:grpSpPr>
      <p:sp>
        <p:nvSpPr>
          <p:cNvPr id="10" name="Rectangle 3"/>
          <p:cNvSpPr>
            <a:spLocks noGrp="1" noChangeArrowheads="1"/>
          </p:cNvSpPr>
          <p:nvPr>
            <p:ph type="title"/>
          </p:nvPr>
        </p:nvSpPr>
        <p:spPr>
          <a:xfrm>
            <a:off x="3152800" y="332656"/>
            <a:ext cx="6753200" cy="1143000"/>
          </a:xfrm>
        </p:spPr>
        <p:txBody>
          <a:bodyPr/>
          <a:lstStyle>
            <a:lvl1pPr algn="l">
              <a:defRPr>
                <a:solidFill>
                  <a:schemeClr val="bg1"/>
                </a:solidFill>
              </a:defRPr>
            </a:lvl1pPr>
          </a:lstStyle>
          <a:p>
            <a:r>
              <a:rPr lang="en-GB" dirty="0" smtClean="0"/>
              <a:t>Main title here</a:t>
            </a:r>
          </a:p>
        </p:txBody>
      </p:sp>
      <p:sp>
        <p:nvSpPr>
          <p:cNvPr id="3" name="Content Placeholder 2"/>
          <p:cNvSpPr>
            <a:spLocks noGrp="1"/>
          </p:cNvSpPr>
          <p:nvPr>
            <p:ph sz="quarter" idx="10"/>
          </p:nvPr>
        </p:nvSpPr>
        <p:spPr>
          <a:xfrm>
            <a:off x="849313" y="2132856"/>
            <a:ext cx="8496300" cy="4032994"/>
          </a:xfrm>
        </p:spPr>
        <p:txBody>
          <a:bodyPr/>
          <a:lstStyle>
            <a:lvl1pPr>
              <a:defRPr>
                <a:solidFill>
                  <a:schemeClr val="accent6">
                    <a:lumMod val="50000"/>
                  </a:schemeClr>
                </a:solidFill>
                <a:latin typeface="Verdana" pitchFamily="34" charset="0"/>
                <a:ea typeface="Verdana" pitchFamily="34" charset="0"/>
                <a:cs typeface="Verdana" pitchFamily="34" charset="0"/>
              </a:defRPr>
            </a:lvl1pPr>
            <a:lvl2pPr>
              <a:defRPr>
                <a:solidFill>
                  <a:schemeClr val="accent6">
                    <a:lumMod val="50000"/>
                  </a:schemeClr>
                </a:solidFill>
                <a:latin typeface="Verdana" pitchFamily="34" charset="0"/>
                <a:ea typeface="Verdana" pitchFamily="34" charset="0"/>
                <a:cs typeface="Verdana" pitchFamily="34" charset="0"/>
              </a:defRPr>
            </a:lvl2pPr>
            <a:lvl3pPr>
              <a:defRPr>
                <a:solidFill>
                  <a:schemeClr val="accent6">
                    <a:lumMod val="50000"/>
                  </a:schemeClr>
                </a:solidFill>
                <a:latin typeface="Verdana" pitchFamily="34" charset="0"/>
                <a:ea typeface="Verdana" pitchFamily="34" charset="0"/>
                <a:cs typeface="Verdana" pitchFamily="34" charset="0"/>
              </a:defRPr>
            </a:lvl3pPr>
            <a:lvl4pPr>
              <a:defRPr>
                <a:solidFill>
                  <a:schemeClr val="accent6">
                    <a:lumMod val="50000"/>
                  </a:schemeClr>
                </a:solidFill>
                <a:latin typeface="Verdana" pitchFamily="34" charset="0"/>
                <a:ea typeface="Verdana" pitchFamily="34" charset="0"/>
                <a:cs typeface="Verdana" pitchFamily="34" charset="0"/>
              </a:defRPr>
            </a:lvl4pPr>
            <a:lvl5pPr>
              <a:defRPr>
                <a:solidFill>
                  <a:schemeClr val="accent6">
                    <a:lumMod val="50000"/>
                  </a:schemeClr>
                </a:solidFill>
                <a:latin typeface="Verdana" pitchFamily="34" charset="0"/>
                <a:ea typeface="Verdana" pitchFamily="34" charset="0"/>
                <a:cs typeface="Verdana"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and Content">
    <p:bg>
      <p:bgPr>
        <a:blipFill dpi="0" rotWithShape="1">
          <a:blip r:embed="rId2" cstate="print">
            <a:lum/>
          </a:blip>
          <a:srcRect/>
          <a:stretch>
            <a:fillRect t="-1000" b="-1000"/>
          </a:stretch>
        </a:blipFill>
        <a:effectLst/>
      </p:bgPr>
    </p:bg>
    <p:spTree>
      <p:nvGrpSpPr>
        <p:cNvPr id="1" name=""/>
        <p:cNvGrpSpPr/>
        <p:nvPr/>
      </p:nvGrpSpPr>
      <p:grpSpPr>
        <a:xfrm>
          <a:off x="0" y="0"/>
          <a:ext cx="0" cy="0"/>
          <a:chOff x="0" y="0"/>
          <a:chExt cx="0" cy="0"/>
        </a:xfrm>
      </p:grpSpPr>
      <p:sp>
        <p:nvSpPr>
          <p:cNvPr id="3" name="Rectangle 3"/>
          <p:cNvSpPr txBox="1">
            <a:spLocks noChangeArrowheads="1"/>
          </p:cNvSpPr>
          <p:nvPr userDrawn="1"/>
        </p:nvSpPr>
        <p:spPr>
          <a:xfrm>
            <a:off x="3152775" y="333375"/>
            <a:ext cx="6753225" cy="1143000"/>
          </a:xfrm>
          <a:prstGeom prst="rect">
            <a:avLst/>
          </a:prstGeom>
        </p:spPr>
        <p:txBody>
          <a:bodyPr anchor="ctr">
            <a:normAutofit/>
          </a:bodyPr>
          <a:lstStyle>
            <a:lvl1pPr algn="l" defTabSz="914400" rtl="0" eaLnBrk="1" latinLnBrk="0" hangingPunct="1">
              <a:spcBef>
                <a:spcPct val="0"/>
              </a:spcBef>
              <a:buNone/>
              <a:defRPr sz="4400" kern="1200" baseline="0">
                <a:solidFill>
                  <a:schemeClr val="bg1"/>
                </a:solidFill>
                <a:latin typeface="+mj-lt"/>
                <a:ea typeface="+mj-ea"/>
                <a:cs typeface="+mj-cs"/>
              </a:defRPr>
            </a:lvl1pPr>
          </a:lstStyle>
          <a:p>
            <a:pPr fontAlgn="auto">
              <a:spcAft>
                <a:spcPts val="0"/>
              </a:spcAft>
              <a:defRPr/>
            </a:pPr>
            <a:r>
              <a:rPr lang="en-GB" sz="4000" dirty="0" smtClean="0">
                <a:latin typeface="Verdana" pitchFamily="34" charset="0"/>
                <a:ea typeface="Verdana" pitchFamily="34" charset="0"/>
                <a:cs typeface="Verdana" pitchFamily="34" charset="0"/>
              </a:rPr>
              <a:t>Main title here</a:t>
            </a:r>
          </a:p>
        </p:txBody>
      </p:sp>
      <p:sp>
        <p:nvSpPr>
          <p:cNvPr id="8" name="Content Placeholder 2"/>
          <p:cNvSpPr>
            <a:spLocks noGrp="1"/>
          </p:cNvSpPr>
          <p:nvPr>
            <p:ph sz="quarter" idx="10"/>
          </p:nvPr>
        </p:nvSpPr>
        <p:spPr>
          <a:xfrm>
            <a:off x="849313" y="2132856"/>
            <a:ext cx="8496300" cy="4032994"/>
          </a:xfrm>
        </p:spPr>
        <p:txBody>
          <a:bodyPr/>
          <a:lstStyle>
            <a:lvl1pPr>
              <a:defRPr>
                <a:solidFill>
                  <a:schemeClr val="accent6">
                    <a:lumMod val="50000"/>
                  </a:schemeClr>
                </a:solidFill>
                <a:latin typeface="Verdana" pitchFamily="34" charset="0"/>
                <a:ea typeface="Verdana" pitchFamily="34" charset="0"/>
                <a:cs typeface="Verdana" pitchFamily="34" charset="0"/>
              </a:defRPr>
            </a:lvl1pPr>
            <a:lvl2pPr>
              <a:defRPr>
                <a:solidFill>
                  <a:schemeClr val="accent6">
                    <a:lumMod val="50000"/>
                  </a:schemeClr>
                </a:solidFill>
                <a:latin typeface="Verdana" pitchFamily="34" charset="0"/>
                <a:ea typeface="Verdana" pitchFamily="34" charset="0"/>
                <a:cs typeface="Verdana" pitchFamily="34" charset="0"/>
              </a:defRPr>
            </a:lvl2pPr>
            <a:lvl3pPr>
              <a:defRPr>
                <a:solidFill>
                  <a:schemeClr val="accent6">
                    <a:lumMod val="50000"/>
                  </a:schemeClr>
                </a:solidFill>
                <a:latin typeface="Verdana" pitchFamily="34" charset="0"/>
                <a:ea typeface="Verdana" pitchFamily="34" charset="0"/>
                <a:cs typeface="Verdana" pitchFamily="34" charset="0"/>
              </a:defRPr>
            </a:lvl3pPr>
            <a:lvl4pPr>
              <a:defRPr>
                <a:solidFill>
                  <a:schemeClr val="accent6">
                    <a:lumMod val="50000"/>
                  </a:schemeClr>
                </a:solidFill>
                <a:latin typeface="Verdana" pitchFamily="34" charset="0"/>
                <a:ea typeface="Verdana" pitchFamily="34" charset="0"/>
                <a:cs typeface="Verdana" pitchFamily="34" charset="0"/>
              </a:defRPr>
            </a:lvl4pPr>
            <a:lvl5pPr>
              <a:defRPr>
                <a:solidFill>
                  <a:schemeClr val="accent6">
                    <a:lumMod val="50000"/>
                  </a:schemeClr>
                </a:solidFill>
                <a:latin typeface="Verdana" pitchFamily="34" charset="0"/>
                <a:ea typeface="Verdana" pitchFamily="34" charset="0"/>
                <a:cs typeface="Verdana"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Header">
    <p:bg>
      <p:bgPr>
        <a:blipFill dpi="0" rotWithShape="1">
          <a:blip r:embed="rId2" cstate="print">
            <a:lum/>
          </a:blip>
          <a:srcRect/>
          <a:stretch>
            <a:fillRect t="-1000" b="-1000"/>
          </a:stretch>
        </a:blipFill>
        <a:effectLst/>
      </p:bgPr>
    </p:bg>
    <p:spTree>
      <p:nvGrpSpPr>
        <p:cNvPr id="1" name=""/>
        <p:cNvGrpSpPr/>
        <p:nvPr/>
      </p:nvGrpSpPr>
      <p:grpSpPr>
        <a:xfrm>
          <a:off x="0" y="0"/>
          <a:ext cx="0" cy="0"/>
          <a:chOff x="0" y="0"/>
          <a:chExt cx="0" cy="0"/>
        </a:xfrm>
      </p:grpSpPr>
      <p:sp>
        <p:nvSpPr>
          <p:cNvPr id="3" name="Rectangle 3"/>
          <p:cNvSpPr txBox="1">
            <a:spLocks noChangeArrowheads="1"/>
          </p:cNvSpPr>
          <p:nvPr userDrawn="1"/>
        </p:nvSpPr>
        <p:spPr>
          <a:xfrm>
            <a:off x="3152775" y="333375"/>
            <a:ext cx="6753225" cy="1143000"/>
          </a:xfrm>
          <a:prstGeom prst="rect">
            <a:avLst/>
          </a:prstGeom>
        </p:spPr>
        <p:txBody>
          <a:bodyPr anchor="ctr">
            <a:normAutofit/>
          </a:bodyPr>
          <a:lstStyle>
            <a:lvl1pPr algn="l" defTabSz="914400" rtl="0" eaLnBrk="1" latinLnBrk="0" hangingPunct="1">
              <a:spcBef>
                <a:spcPct val="0"/>
              </a:spcBef>
              <a:buNone/>
              <a:defRPr sz="4400" kern="1200" baseline="0">
                <a:solidFill>
                  <a:schemeClr val="bg1"/>
                </a:solidFill>
                <a:latin typeface="+mj-lt"/>
                <a:ea typeface="+mj-ea"/>
                <a:cs typeface="+mj-cs"/>
              </a:defRPr>
            </a:lvl1pPr>
          </a:lstStyle>
          <a:p>
            <a:pPr fontAlgn="auto">
              <a:spcAft>
                <a:spcPts val="0"/>
              </a:spcAft>
              <a:defRPr/>
            </a:pPr>
            <a:r>
              <a:rPr lang="en-GB" sz="4000" dirty="0" smtClean="0">
                <a:latin typeface="Verdana" pitchFamily="34" charset="0"/>
                <a:ea typeface="Verdana" pitchFamily="34" charset="0"/>
                <a:cs typeface="Verdana" pitchFamily="34" charset="0"/>
              </a:rPr>
              <a:t>Main title here</a:t>
            </a:r>
          </a:p>
        </p:txBody>
      </p:sp>
      <p:sp>
        <p:nvSpPr>
          <p:cNvPr id="9" name="Content Placeholder 2"/>
          <p:cNvSpPr>
            <a:spLocks noGrp="1"/>
          </p:cNvSpPr>
          <p:nvPr>
            <p:ph sz="quarter" idx="10"/>
          </p:nvPr>
        </p:nvSpPr>
        <p:spPr>
          <a:xfrm>
            <a:off x="849313" y="2132856"/>
            <a:ext cx="8496300" cy="4032994"/>
          </a:xfrm>
        </p:spPr>
        <p:txBody>
          <a:bodyPr/>
          <a:lstStyle>
            <a:lvl1pPr>
              <a:defRPr>
                <a:solidFill>
                  <a:schemeClr val="accent6">
                    <a:lumMod val="50000"/>
                  </a:schemeClr>
                </a:solidFill>
                <a:latin typeface="Verdana" pitchFamily="34" charset="0"/>
                <a:ea typeface="Verdana" pitchFamily="34" charset="0"/>
                <a:cs typeface="Verdana" pitchFamily="34" charset="0"/>
              </a:defRPr>
            </a:lvl1pPr>
            <a:lvl2pPr>
              <a:defRPr>
                <a:solidFill>
                  <a:schemeClr val="accent6">
                    <a:lumMod val="50000"/>
                  </a:schemeClr>
                </a:solidFill>
                <a:latin typeface="Verdana" pitchFamily="34" charset="0"/>
                <a:ea typeface="Verdana" pitchFamily="34" charset="0"/>
                <a:cs typeface="Verdana" pitchFamily="34" charset="0"/>
              </a:defRPr>
            </a:lvl2pPr>
            <a:lvl3pPr>
              <a:defRPr>
                <a:solidFill>
                  <a:schemeClr val="accent6">
                    <a:lumMod val="50000"/>
                  </a:schemeClr>
                </a:solidFill>
                <a:latin typeface="Verdana" pitchFamily="34" charset="0"/>
                <a:ea typeface="Verdana" pitchFamily="34" charset="0"/>
                <a:cs typeface="Verdana" pitchFamily="34" charset="0"/>
              </a:defRPr>
            </a:lvl3pPr>
            <a:lvl4pPr>
              <a:defRPr>
                <a:solidFill>
                  <a:schemeClr val="accent6">
                    <a:lumMod val="50000"/>
                  </a:schemeClr>
                </a:solidFill>
                <a:latin typeface="Verdana" pitchFamily="34" charset="0"/>
                <a:ea typeface="Verdana" pitchFamily="34" charset="0"/>
                <a:cs typeface="Verdana" pitchFamily="34" charset="0"/>
              </a:defRPr>
            </a:lvl4pPr>
            <a:lvl5pPr>
              <a:defRPr>
                <a:solidFill>
                  <a:schemeClr val="accent6">
                    <a:lumMod val="50000"/>
                  </a:schemeClr>
                </a:solidFill>
                <a:latin typeface="Verdana" pitchFamily="34" charset="0"/>
                <a:ea typeface="Verdana" pitchFamily="34" charset="0"/>
                <a:cs typeface="Verdana"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p:bg>
      <p:bgPr>
        <a:blipFill dpi="0" rotWithShape="1">
          <a:blip r:embed="rId2" cstate="print">
            <a:lum/>
          </a:blip>
          <a:srcRect/>
          <a:stretch>
            <a:fillRect t="-1000" b="-1000"/>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95300" y="2348880"/>
            <a:ext cx="4375150" cy="3777284"/>
          </a:xfrm>
        </p:spPr>
        <p:txBody>
          <a:bodyPr/>
          <a:lstStyle>
            <a:lvl1pPr>
              <a:defRPr lang="en-US" sz="2000" b="1" kern="1200" baseline="0" dirty="0" smtClean="0">
                <a:solidFill>
                  <a:srgbClr val="006600"/>
                </a:solidFill>
                <a:latin typeface="Verdana" pitchFamily="34" charset="0"/>
                <a:ea typeface="Verdana" pitchFamily="34" charset="0"/>
                <a:cs typeface="Verdana" pitchFamily="34" charset="0"/>
              </a:defRPr>
            </a:lvl1pPr>
            <a:lvl2pPr>
              <a:defRPr sz="2400">
                <a:solidFill>
                  <a:schemeClr val="accent6">
                    <a:lumMod val="50000"/>
                  </a:schemeClr>
                </a:solidFill>
              </a:defRPr>
            </a:lvl2pPr>
            <a:lvl3pPr>
              <a:defRPr sz="2000">
                <a:solidFill>
                  <a:schemeClr val="accent6">
                    <a:lumMod val="50000"/>
                  </a:schemeClr>
                </a:solidFill>
              </a:defRPr>
            </a:lvl3pPr>
            <a:lvl4pPr>
              <a:defRPr sz="1800">
                <a:solidFill>
                  <a:schemeClr val="accent6">
                    <a:lumMod val="50000"/>
                  </a:schemeClr>
                </a:solidFill>
              </a:defRPr>
            </a:lvl4pPr>
            <a:lvl5pPr>
              <a:defRPr sz="1800">
                <a:solidFill>
                  <a:schemeClr val="accent6">
                    <a:lumMod val="50000"/>
                  </a:schemeClr>
                </a:solidFill>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5035550" y="2348880"/>
            <a:ext cx="4375150" cy="3777284"/>
          </a:xfrm>
        </p:spPr>
        <p:txBody>
          <a:bodyPr/>
          <a:lstStyle>
            <a:lvl1pPr>
              <a:defRPr lang="en-US" sz="2000" b="1" kern="1200" baseline="0" dirty="0" smtClean="0">
                <a:solidFill>
                  <a:srgbClr val="006600"/>
                </a:solidFill>
                <a:latin typeface="Verdana" pitchFamily="34" charset="0"/>
                <a:ea typeface="Verdana" pitchFamily="34" charset="0"/>
                <a:cs typeface="Verdana" pitchFamily="34" charset="0"/>
              </a:defRPr>
            </a:lvl1pPr>
            <a:lvl2pPr>
              <a:defRPr sz="2400">
                <a:solidFill>
                  <a:schemeClr val="accent6">
                    <a:lumMod val="50000"/>
                  </a:schemeClr>
                </a:solidFill>
              </a:defRPr>
            </a:lvl2pPr>
            <a:lvl3pPr>
              <a:defRPr sz="2000">
                <a:solidFill>
                  <a:schemeClr val="accent6">
                    <a:lumMod val="50000"/>
                  </a:schemeClr>
                </a:solidFill>
              </a:defRPr>
            </a:lvl3pPr>
            <a:lvl4pPr>
              <a:defRPr sz="1800">
                <a:solidFill>
                  <a:schemeClr val="accent6">
                    <a:lumMod val="50000"/>
                  </a:schemeClr>
                </a:solidFill>
              </a:defRPr>
            </a:lvl4pPr>
            <a:lvl5pPr>
              <a:defRPr sz="1800">
                <a:solidFill>
                  <a:schemeClr val="accent6">
                    <a:lumMod val="50000"/>
                  </a:schemeClr>
                </a:solidFill>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Rectangle 3"/>
          <p:cNvSpPr>
            <a:spLocks noGrp="1" noChangeArrowheads="1"/>
          </p:cNvSpPr>
          <p:nvPr>
            <p:ph type="title"/>
          </p:nvPr>
        </p:nvSpPr>
        <p:spPr>
          <a:xfrm>
            <a:off x="3152800" y="332656"/>
            <a:ext cx="6753200" cy="1143000"/>
          </a:xfrm>
        </p:spPr>
        <p:txBody>
          <a:bodyPr/>
          <a:lstStyle>
            <a:lvl1pPr algn="l">
              <a:defRPr>
                <a:solidFill>
                  <a:schemeClr val="bg1"/>
                </a:solidFill>
              </a:defRPr>
            </a:lvl1pPr>
          </a:lstStyle>
          <a:p>
            <a:r>
              <a:rPr lang="en-GB" dirty="0" smtClean="0"/>
              <a:t>Main title here</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mparison">
    <p:bg>
      <p:bgPr>
        <a:blipFill dpi="0" rotWithShape="1">
          <a:blip r:embed="rId2" cstate="print">
            <a:lum/>
          </a:blip>
          <a:srcRect/>
          <a:stretch>
            <a:fillRect t="-1000" b="-1000"/>
          </a:stretch>
        </a:blipFill>
        <a:effectLst/>
      </p:bgPr>
    </p:bg>
    <p:spTree>
      <p:nvGrpSpPr>
        <p:cNvPr id="1" name=""/>
        <p:cNvGrpSpPr/>
        <p:nvPr/>
      </p:nvGrpSpPr>
      <p:grpSpPr>
        <a:xfrm>
          <a:off x="0" y="0"/>
          <a:ext cx="0" cy="0"/>
          <a:chOff x="0" y="0"/>
          <a:chExt cx="0" cy="0"/>
        </a:xfrm>
      </p:grpSpPr>
      <p:sp>
        <p:nvSpPr>
          <p:cNvPr id="11" name="Rectangle 3"/>
          <p:cNvSpPr>
            <a:spLocks noGrp="1" noChangeArrowheads="1"/>
          </p:cNvSpPr>
          <p:nvPr>
            <p:ph type="title"/>
          </p:nvPr>
        </p:nvSpPr>
        <p:spPr>
          <a:xfrm>
            <a:off x="3152800" y="332656"/>
            <a:ext cx="6753200" cy="1143000"/>
          </a:xfrm>
        </p:spPr>
        <p:txBody>
          <a:bodyPr/>
          <a:lstStyle>
            <a:lvl1pPr algn="l">
              <a:defRPr>
                <a:solidFill>
                  <a:schemeClr val="bg1"/>
                </a:solidFill>
              </a:defRPr>
            </a:lvl1pPr>
          </a:lstStyle>
          <a:p>
            <a:r>
              <a:rPr lang="en-GB" dirty="0" smtClean="0"/>
              <a:t>Main title here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bg>
      <p:bgPr>
        <a:blipFill dpi="0" rotWithShape="1">
          <a:blip r:embed="rId2" cstate="print">
            <a:lum/>
          </a:blip>
          <a:srcRect/>
          <a:stretch>
            <a:fillRect t="-1000" b="-1000"/>
          </a:stretch>
        </a:blipFill>
        <a:effectLst/>
      </p:bgPr>
    </p:bg>
    <p:spTree>
      <p:nvGrpSpPr>
        <p:cNvPr id="1" name=""/>
        <p:cNvGrpSpPr/>
        <p:nvPr/>
      </p:nvGrpSpPr>
      <p:grpSpPr>
        <a:xfrm>
          <a:off x="0" y="0"/>
          <a:ext cx="0" cy="0"/>
          <a:chOff x="0" y="0"/>
          <a:chExt cx="0" cy="0"/>
        </a:xfrm>
      </p:grpSpPr>
      <p:sp>
        <p:nvSpPr>
          <p:cNvPr id="5" name="Rectangle 3"/>
          <p:cNvSpPr txBox="1">
            <a:spLocks noChangeArrowheads="1"/>
          </p:cNvSpPr>
          <p:nvPr userDrawn="1"/>
        </p:nvSpPr>
        <p:spPr>
          <a:xfrm>
            <a:off x="3152775" y="333375"/>
            <a:ext cx="6753225" cy="1143000"/>
          </a:xfrm>
          <a:prstGeom prst="rect">
            <a:avLst/>
          </a:prstGeom>
        </p:spPr>
        <p:txBody>
          <a:bodyPr anchor="ctr">
            <a:normAutofit/>
          </a:bodyPr>
          <a:lstStyle>
            <a:lvl1pPr algn="l" defTabSz="914400" rtl="0" eaLnBrk="1" latinLnBrk="0" hangingPunct="1">
              <a:spcBef>
                <a:spcPct val="0"/>
              </a:spcBef>
              <a:buNone/>
              <a:defRPr sz="4400" kern="1200" baseline="0">
                <a:solidFill>
                  <a:schemeClr val="bg1"/>
                </a:solidFill>
                <a:latin typeface="+mj-lt"/>
                <a:ea typeface="+mj-ea"/>
                <a:cs typeface="+mj-cs"/>
              </a:defRPr>
            </a:lvl1pPr>
          </a:lstStyle>
          <a:p>
            <a:pPr fontAlgn="auto">
              <a:spcAft>
                <a:spcPts val="0"/>
              </a:spcAft>
              <a:defRPr/>
            </a:pPr>
            <a:r>
              <a:rPr lang="en-GB" sz="4000" smtClean="0">
                <a:latin typeface="Verdana" pitchFamily="34" charset="0"/>
                <a:ea typeface="Verdana" pitchFamily="34" charset="0"/>
                <a:cs typeface="Verdana" pitchFamily="34" charset="0"/>
              </a:rPr>
              <a:t>Main title here</a:t>
            </a:r>
            <a:endParaRPr lang="en-GB" sz="4000" dirty="0" smtClean="0">
              <a:latin typeface="Verdana" pitchFamily="34" charset="0"/>
              <a:ea typeface="Verdana" pitchFamily="34" charset="0"/>
              <a:cs typeface="Verdana" pitchFamily="34" charset="0"/>
            </a:endParaRPr>
          </a:p>
        </p:txBody>
      </p:sp>
      <p:sp>
        <p:nvSpPr>
          <p:cNvPr id="2" name="Title 1"/>
          <p:cNvSpPr>
            <a:spLocks noGrp="1"/>
          </p:cNvSpPr>
          <p:nvPr>
            <p:ph type="title"/>
          </p:nvPr>
        </p:nvSpPr>
        <p:spPr>
          <a:xfrm>
            <a:off x="488504" y="1772816"/>
            <a:ext cx="3259006" cy="1162050"/>
          </a:xfrm>
        </p:spPr>
        <p:txBody>
          <a:bodyPr anchor="b"/>
          <a:lstStyle>
            <a:lvl1pPr algn="l">
              <a:defRPr sz="2000" b="1">
                <a:solidFill>
                  <a:srgbClr val="006600"/>
                </a:solidFill>
                <a:latin typeface="Verdana" pitchFamily="34" charset="0"/>
                <a:ea typeface="Verdana" pitchFamily="34" charset="0"/>
                <a:cs typeface="Verdana"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3872971" y="2132856"/>
            <a:ext cx="5537729" cy="3993308"/>
          </a:xfrm>
        </p:spPr>
        <p:txBody>
          <a:bodyPr/>
          <a:lstStyle>
            <a:lvl1pPr>
              <a:defRPr sz="3200">
                <a:solidFill>
                  <a:schemeClr val="accent6">
                    <a:lumMod val="50000"/>
                  </a:schemeClr>
                </a:solidFill>
                <a:latin typeface="Verdana" pitchFamily="34" charset="0"/>
                <a:ea typeface="Verdana" pitchFamily="34" charset="0"/>
                <a:cs typeface="Verdana" pitchFamily="34" charset="0"/>
              </a:defRPr>
            </a:lvl1pPr>
            <a:lvl2pPr>
              <a:defRPr sz="2800">
                <a:solidFill>
                  <a:schemeClr val="accent6">
                    <a:lumMod val="50000"/>
                  </a:schemeClr>
                </a:solidFill>
                <a:latin typeface="Verdana" pitchFamily="34" charset="0"/>
                <a:ea typeface="Verdana" pitchFamily="34" charset="0"/>
                <a:cs typeface="Verdana" pitchFamily="34" charset="0"/>
              </a:defRPr>
            </a:lvl2pPr>
            <a:lvl3pPr>
              <a:defRPr sz="2400">
                <a:solidFill>
                  <a:schemeClr val="accent6">
                    <a:lumMod val="50000"/>
                  </a:schemeClr>
                </a:solidFill>
                <a:latin typeface="Verdana" pitchFamily="34" charset="0"/>
                <a:ea typeface="Verdana" pitchFamily="34" charset="0"/>
                <a:cs typeface="Verdana" pitchFamily="34" charset="0"/>
              </a:defRPr>
            </a:lvl3pPr>
            <a:lvl4pPr>
              <a:defRPr sz="2000">
                <a:solidFill>
                  <a:schemeClr val="accent6">
                    <a:lumMod val="50000"/>
                  </a:schemeClr>
                </a:solidFill>
                <a:latin typeface="Verdana" pitchFamily="34" charset="0"/>
                <a:ea typeface="Verdana" pitchFamily="34" charset="0"/>
                <a:cs typeface="Verdana" pitchFamily="34" charset="0"/>
              </a:defRPr>
            </a:lvl4pPr>
            <a:lvl5pPr>
              <a:defRPr sz="2000">
                <a:solidFill>
                  <a:schemeClr val="accent6">
                    <a:lumMod val="50000"/>
                  </a:schemeClr>
                </a:solidFill>
                <a:latin typeface="Verdana" pitchFamily="34" charset="0"/>
                <a:ea typeface="Verdana" pitchFamily="34" charset="0"/>
                <a:cs typeface="Verdana" pitchFamily="34" charset="0"/>
              </a:defRPr>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95300" y="3212976"/>
            <a:ext cx="3259006" cy="2913188"/>
          </a:xfrm>
        </p:spPr>
        <p:txBody>
          <a:bodyPr/>
          <a:lstStyle>
            <a:lvl1pPr marL="0" indent="0">
              <a:buNone/>
              <a:defRPr sz="1400">
                <a:solidFill>
                  <a:schemeClr val="accent6">
                    <a:lumMod val="50000"/>
                  </a:schemeClr>
                </a:solidFill>
                <a:latin typeface="Verdana" pitchFamily="34" charset="0"/>
                <a:ea typeface="Verdana" pitchFamily="34" charset="0"/>
                <a:cs typeface="Verdana"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1026" name="Title Placeholder 21"/>
          <p:cNvSpPr>
            <a:spLocks noGrp="1"/>
          </p:cNvSpPr>
          <p:nvPr>
            <p:ph type="title"/>
          </p:nvPr>
        </p:nvSpPr>
        <p:spPr bwMode="auto">
          <a:xfrm>
            <a:off x="3175" y="2276475"/>
            <a:ext cx="99060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smtClean="0"/>
              <a:t>Main title</a:t>
            </a:r>
          </a:p>
        </p:txBody>
      </p:sp>
      <p:sp>
        <p:nvSpPr>
          <p:cNvPr id="23" name="Text Placeholder 22"/>
          <p:cNvSpPr>
            <a:spLocks noGrp="1"/>
          </p:cNvSpPr>
          <p:nvPr>
            <p:ph type="body" idx="1"/>
          </p:nvPr>
        </p:nvSpPr>
        <p:spPr>
          <a:xfrm>
            <a:off x="0" y="3573463"/>
            <a:ext cx="9906000" cy="4525962"/>
          </a:xfrm>
          <a:prstGeom prst="rect">
            <a:avLst/>
          </a:prstGeom>
        </p:spPr>
        <p:txBody>
          <a:bodyPr vert="horz" lIns="91440" tIns="45720" rIns="91440" bIns="45720" rtlCol="0">
            <a:normAutofit/>
          </a:bodyPr>
          <a:lstStyle/>
          <a:p>
            <a:r>
              <a:rPr lang="es-AR" dirty="0" err="1" smtClean="0"/>
              <a:t>Subtitle</a:t>
            </a:r>
            <a:endParaRPr lang="es-AR" dirty="0" smtClean="0"/>
          </a:p>
          <a:p>
            <a:endParaRPr lang="es-AR" dirty="0" smtClean="0"/>
          </a:p>
          <a:p>
            <a:r>
              <a:rPr lang="es-AR" dirty="0" err="1" smtClean="0"/>
              <a:t>Author</a:t>
            </a:r>
            <a:endParaRPr lang="es-AR" dirty="0" smtClean="0"/>
          </a:p>
          <a:p>
            <a:r>
              <a:rPr lang="fr-CH" dirty="0" err="1" smtClean="0"/>
              <a:t>Her</a:t>
            </a:r>
            <a:r>
              <a:rPr lang="fr-CH" dirty="0" smtClean="0"/>
              <a:t>/</a:t>
            </a:r>
            <a:r>
              <a:rPr lang="fr-CH" dirty="0" err="1" smtClean="0"/>
              <a:t>his</a:t>
            </a:r>
            <a:r>
              <a:rPr lang="fr-CH" dirty="0" smtClean="0"/>
              <a:t> </a:t>
            </a:r>
            <a:r>
              <a:rPr lang="fr-CH" dirty="0" err="1" smtClean="0"/>
              <a:t>title</a:t>
            </a:r>
            <a:endParaRPr lang="en-US" dirty="0" smtClean="0"/>
          </a:p>
          <a:p>
            <a:endParaRPr lang="es-AR" dirty="0" smtClean="0"/>
          </a:p>
          <a:p>
            <a:r>
              <a:rPr lang="es-AR" dirty="0" err="1" smtClean="0"/>
              <a:t>Location</a:t>
            </a:r>
            <a:endParaRPr lang="es-AR" dirty="0" smtClean="0"/>
          </a:p>
          <a:p>
            <a:r>
              <a:rPr lang="fr-CH" dirty="0" smtClean="0"/>
              <a:t>Date</a:t>
            </a:r>
            <a:endParaRPr lang="en-GB" dirty="0"/>
          </a:p>
        </p:txBody>
      </p:sp>
    </p:spTree>
  </p:cSld>
  <p:clrMap bg1="lt1" tx1="dk1" bg2="lt2" tx2="dk2" accent1="accent1" accent2="accent2" accent3="accent3" accent4="accent4" accent5="accent5" accent6="accent6" hlink="hlink" folHlink="folHlink"/>
  <p:sldLayoutIdLst>
    <p:sldLayoutId id="2147483656" r:id="rId1"/>
    <p:sldLayoutId id="2147483657" r:id="rId2"/>
    <p:sldLayoutId id="2147483658" r:id="rId3"/>
    <p:sldLayoutId id="2147483659" r:id="rId4"/>
    <p:sldLayoutId id="2147483660" r:id="rId5"/>
    <p:sldLayoutId id="2147483661" r:id="rId6"/>
    <p:sldLayoutId id="2147483662" r:id="rId7"/>
  </p:sldLayoutIdLst>
  <p:timing>
    <p:tnLst>
      <p:par>
        <p:cTn id="1" dur="indefinite" restart="never" nodeType="tmRoot"/>
      </p:par>
    </p:tnLst>
  </p:timing>
  <p:hf sldNum="0" hdr="0" ftr="0" dt="0"/>
  <p:txStyles>
    <p:titleStyle>
      <a:lvl1pPr algn="ctr" rtl="0" fontAlgn="base">
        <a:spcBef>
          <a:spcPct val="0"/>
        </a:spcBef>
        <a:spcAft>
          <a:spcPct val="0"/>
        </a:spcAft>
        <a:defRPr sz="4400" kern="1200">
          <a:solidFill>
            <a:srgbClr val="558ED5"/>
          </a:solidFill>
          <a:latin typeface="+mj-lt"/>
          <a:ea typeface="+mj-ea"/>
          <a:cs typeface="+mj-cs"/>
        </a:defRPr>
      </a:lvl1pPr>
      <a:lvl2pPr algn="ctr" rtl="0" fontAlgn="base">
        <a:spcBef>
          <a:spcPct val="0"/>
        </a:spcBef>
        <a:spcAft>
          <a:spcPct val="0"/>
        </a:spcAft>
        <a:defRPr sz="4400">
          <a:solidFill>
            <a:srgbClr val="558ED5"/>
          </a:solidFill>
          <a:latin typeface="Calibri" pitchFamily="34" charset="0"/>
        </a:defRPr>
      </a:lvl2pPr>
      <a:lvl3pPr algn="ctr" rtl="0" fontAlgn="base">
        <a:spcBef>
          <a:spcPct val="0"/>
        </a:spcBef>
        <a:spcAft>
          <a:spcPct val="0"/>
        </a:spcAft>
        <a:defRPr sz="4400">
          <a:solidFill>
            <a:srgbClr val="558ED5"/>
          </a:solidFill>
          <a:latin typeface="Calibri" pitchFamily="34" charset="0"/>
        </a:defRPr>
      </a:lvl3pPr>
      <a:lvl4pPr algn="ctr" rtl="0" fontAlgn="base">
        <a:spcBef>
          <a:spcPct val="0"/>
        </a:spcBef>
        <a:spcAft>
          <a:spcPct val="0"/>
        </a:spcAft>
        <a:defRPr sz="4400">
          <a:solidFill>
            <a:srgbClr val="558ED5"/>
          </a:solidFill>
          <a:latin typeface="Calibri" pitchFamily="34" charset="0"/>
        </a:defRPr>
      </a:lvl4pPr>
      <a:lvl5pPr algn="ctr" rtl="0" fontAlgn="base">
        <a:spcBef>
          <a:spcPct val="0"/>
        </a:spcBef>
        <a:spcAft>
          <a:spcPct val="0"/>
        </a:spcAft>
        <a:defRPr sz="4400">
          <a:solidFill>
            <a:srgbClr val="558ED5"/>
          </a:solidFill>
          <a:latin typeface="Calibri" pitchFamily="34" charset="0"/>
        </a:defRPr>
      </a:lvl5pPr>
      <a:lvl6pPr marL="457200" algn="ctr" rtl="0" fontAlgn="base">
        <a:spcBef>
          <a:spcPct val="0"/>
        </a:spcBef>
        <a:spcAft>
          <a:spcPct val="0"/>
        </a:spcAft>
        <a:defRPr sz="4400">
          <a:solidFill>
            <a:srgbClr val="558ED5"/>
          </a:solidFill>
          <a:latin typeface="Calibri" pitchFamily="34" charset="0"/>
        </a:defRPr>
      </a:lvl6pPr>
      <a:lvl7pPr marL="914400" algn="ctr" rtl="0" fontAlgn="base">
        <a:spcBef>
          <a:spcPct val="0"/>
        </a:spcBef>
        <a:spcAft>
          <a:spcPct val="0"/>
        </a:spcAft>
        <a:defRPr sz="4400">
          <a:solidFill>
            <a:srgbClr val="558ED5"/>
          </a:solidFill>
          <a:latin typeface="Calibri" pitchFamily="34" charset="0"/>
        </a:defRPr>
      </a:lvl7pPr>
      <a:lvl8pPr marL="1371600" algn="ctr" rtl="0" fontAlgn="base">
        <a:spcBef>
          <a:spcPct val="0"/>
        </a:spcBef>
        <a:spcAft>
          <a:spcPct val="0"/>
        </a:spcAft>
        <a:defRPr sz="4400">
          <a:solidFill>
            <a:srgbClr val="558ED5"/>
          </a:solidFill>
          <a:latin typeface="Calibri" pitchFamily="34" charset="0"/>
        </a:defRPr>
      </a:lvl8pPr>
      <a:lvl9pPr marL="1828800" algn="ctr" rtl="0" fontAlgn="base">
        <a:spcBef>
          <a:spcPct val="0"/>
        </a:spcBef>
        <a:spcAft>
          <a:spcPct val="0"/>
        </a:spcAft>
        <a:defRPr sz="4400">
          <a:solidFill>
            <a:srgbClr val="558ED5"/>
          </a:solidFill>
          <a:latin typeface="Calibri" pitchFamily="34" charset="0"/>
        </a:defRPr>
      </a:lvl9pPr>
    </p:titleStyle>
    <p:bodyStyle>
      <a:lvl1pPr algn="l" rtl="0" fontAlgn="base">
        <a:spcBef>
          <a:spcPct val="20000"/>
        </a:spcBef>
        <a:spcAft>
          <a:spcPct val="0"/>
        </a:spcAft>
        <a:buFont typeface="Arial" charset="0"/>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Title 1"/>
          <p:cNvSpPr>
            <a:spLocks noGrp="1"/>
          </p:cNvSpPr>
          <p:nvPr>
            <p:ph type="title"/>
          </p:nvPr>
        </p:nvSpPr>
        <p:spPr>
          <a:xfrm>
            <a:off x="3152775" y="333375"/>
            <a:ext cx="6753225" cy="1143000"/>
          </a:xfrm>
        </p:spPr>
        <p:txBody>
          <a:bodyPr/>
          <a:lstStyle/>
          <a:p>
            <a:pPr algn="ctr"/>
            <a:r>
              <a:rPr lang="en-US" sz="4000" b="1" smtClean="0"/>
              <a:t>UN/CEFACT Projects</a:t>
            </a:r>
            <a:br>
              <a:rPr lang="en-US" sz="4000" b="1" smtClean="0"/>
            </a:br>
            <a:r>
              <a:rPr lang="en-US" sz="4000" b="1" smtClean="0"/>
              <a:t>in Confluence (new ODP)</a:t>
            </a:r>
          </a:p>
        </p:txBody>
      </p:sp>
      <p:sp>
        <p:nvSpPr>
          <p:cNvPr id="11266" name="Rectangle 4"/>
          <p:cNvSpPr>
            <a:spLocks noGrp="1" noChangeArrowheads="1"/>
          </p:cNvSpPr>
          <p:nvPr>
            <p:ph sz="quarter" idx="10"/>
          </p:nvPr>
        </p:nvSpPr>
        <p:spPr bwMode="auto">
          <a:xfrm>
            <a:off x="0" y="2060575"/>
            <a:ext cx="9906000" cy="3600450"/>
          </a:xfrm>
        </p:spPr>
        <p:txBody>
          <a:bodyPr wrap="square" lIns="99569" tIns="49785" rIns="99569" bIns="49785" numCol="1" anchor="t" anchorCtr="0" compatLnSpc="1">
            <a:prstTxWarp prst="textNoShape">
              <a:avLst/>
            </a:prstTxWarp>
          </a:bodyPr>
          <a:lstStyle/>
          <a:p>
            <a:pPr marL="179388" lvl="1" indent="0" defTabSz="995363">
              <a:lnSpc>
                <a:spcPct val="150000"/>
              </a:lnSpc>
              <a:buFont typeface="Wingdings" pitchFamily="2" charset="2"/>
              <a:buNone/>
            </a:pPr>
            <a:r>
              <a:rPr lang="nb-NO" sz="2000" b="1" smtClean="0">
                <a:solidFill>
                  <a:srgbClr val="0066FF"/>
                </a:solidFill>
                <a:latin typeface="Arial" charset="0"/>
              </a:rPr>
              <a:t>http://www1.unece.org/cefact/platform/display/CNP/CEFACT+New+Projects </a:t>
            </a:r>
          </a:p>
          <a:p>
            <a:pPr marL="179388" lvl="1" indent="0" defTabSz="995363">
              <a:lnSpc>
                <a:spcPct val="150000"/>
              </a:lnSpc>
              <a:buFont typeface="Wingdings" pitchFamily="2" charset="2"/>
              <a:buNone/>
            </a:pPr>
            <a:endParaRPr lang="nb-NO" sz="2000" b="1" smtClean="0">
              <a:solidFill>
                <a:srgbClr val="0066FF"/>
              </a:solidFill>
              <a:latin typeface="Arial" charset="0"/>
            </a:endParaRPr>
          </a:p>
          <a:p>
            <a:pPr marL="179388" lvl="1" indent="0" algn="ctr" defTabSz="995363">
              <a:lnSpc>
                <a:spcPct val="150000"/>
              </a:lnSpc>
              <a:buFont typeface="Wingdings" pitchFamily="2" charset="2"/>
              <a:buNone/>
            </a:pPr>
            <a:r>
              <a:rPr lang="nb-NO" smtClean="0">
                <a:solidFill>
                  <a:schemeClr val="tx1"/>
                </a:solidFill>
                <a:latin typeface="Arial" charset="0"/>
              </a:rPr>
              <a:t>User Guidelines</a:t>
            </a:r>
            <a:r>
              <a:rPr lang="nb-NO" sz="2000" smtClean="0">
                <a:solidFill>
                  <a:schemeClr val="tx1"/>
                </a:solidFill>
                <a:latin typeface="Arial" charset="0"/>
              </a:rPr>
              <a:t>:</a:t>
            </a:r>
            <a:r>
              <a:rPr lang="nb-NO" sz="2000" smtClean="0">
                <a:solidFill>
                  <a:srgbClr val="0066FF"/>
                </a:solidFill>
                <a:latin typeface="Arial" charset="0"/>
              </a:rPr>
              <a:t>  </a:t>
            </a:r>
          </a:p>
          <a:p>
            <a:pPr marL="179388" lvl="1" indent="0" algn="ctr" defTabSz="995363">
              <a:lnSpc>
                <a:spcPct val="150000"/>
              </a:lnSpc>
              <a:buFont typeface="Wingdings" pitchFamily="2" charset="2"/>
              <a:buNone/>
            </a:pPr>
            <a:endParaRPr lang="nb-NO" sz="2000" smtClean="0">
              <a:solidFill>
                <a:srgbClr val="0066FF"/>
              </a:solidFill>
              <a:latin typeface="Arial" charset="0"/>
            </a:endParaRPr>
          </a:p>
          <a:p>
            <a:pPr marL="179388" lvl="1" indent="0" algn="ctr" defTabSz="995363">
              <a:lnSpc>
                <a:spcPct val="150000"/>
              </a:lnSpc>
              <a:buFont typeface="Wingdings" pitchFamily="2" charset="2"/>
              <a:buNone/>
            </a:pPr>
            <a:r>
              <a:rPr lang="nb-NO" sz="2300" b="1" smtClean="0">
                <a:solidFill>
                  <a:srgbClr val="0066FF"/>
                </a:solidFill>
                <a:latin typeface="Arial" charset="0"/>
              </a:rPr>
              <a:t>http://www1.unece.org/cefact/platform/display/CNP/User+Guidelines</a:t>
            </a:r>
          </a:p>
          <a:p>
            <a:pPr defTabSz="995363">
              <a:lnSpc>
                <a:spcPct val="90000"/>
              </a:lnSpc>
            </a:pPr>
            <a:endParaRPr lang="en-GB" sz="2300" b="1" smtClean="0">
              <a:solidFill>
                <a:srgbClr val="0066FF"/>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4"/>
          <p:cNvSpPr>
            <a:spLocks noGrp="1" noChangeArrowheads="1"/>
          </p:cNvSpPr>
          <p:nvPr>
            <p:ph sz="quarter" idx="4294967295"/>
          </p:nvPr>
        </p:nvSpPr>
        <p:spPr bwMode="auto">
          <a:xfrm>
            <a:off x="200025" y="1773238"/>
            <a:ext cx="9290050" cy="3600450"/>
          </a:xfrm>
          <a:noFill/>
        </p:spPr>
        <p:txBody>
          <a:bodyPr wrap="square" lIns="99569" tIns="49785" rIns="99569" bIns="49785" numCol="1" anchor="t" anchorCtr="0" compatLnSpc="1">
            <a:prstTxWarp prst="textNoShape">
              <a:avLst/>
            </a:prstTxWarp>
          </a:bodyPr>
          <a:lstStyle/>
          <a:p>
            <a:pPr marL="373063" indent="-373063" defTabSz="995363">
              <a:lnSpc>
                <a:spcPct val="90000"/>
              </a:lnSpc>
              <a:buFont typeface="Arial" charset="0"/>
              <a:buChar char="•"/>
            </a:pPr>
            <a:r>
              <a:rPr lang="en-GB" sz="2400" smtClean="0"/>
              <a:t>The page will turn to edit mode and will appear like the following picture:</a:t>
            </a:r>
          </a:p>
        </p:txBody>
      </p:sp>
      <p:sp>
        <p:nvSpPr>
          <p:cNvPr id="28675" name="Title 1"/>
          <p:cNvSpPr>
            <a:spLocks/>
          </p:cNvSpPr>
          <p:nvPr/>
        </p:nvSpPr>
        <p:spPr bwMode="auto">
          <a:xfrm>
            <a:off x="3008313" y="333375"/>
            <a:ext cx="6897687" cy="1143000"/>
          </a:xfrm>
          <a:prstGeom prst="rect">
            <a:avLst/>
          </a:prstGeom>
          <a:noFill/>
          <a:ln w="9525">
            <a:noFill/>
            <a:miter lim="800000"/>
            <a:headEnd/>
            <a:tailEnd/>
          </a:ln>
        </p:spPr>
        <p:txBody>
          <a:bodyPr anchor="ctr"/>
          <a:lstStyle/>
          <a:p>
            <a:pPr algn="ctr"/>
            <a:r>
              <a:rPr lang="en-US" sz="4000">
                <a:solidFill>
                  <a:schemeClr val="bg1"/>
                </a:solidFill>
                <a:latin typeface="Calibri" pitchFamily="34" charset="0"/>
              </a:rPr>
              <a:t>Maintaining Projects </a:t>
            </a:r>
            <a:br>
              <a:rPr lang="en-US" sz="4000">
                <a:solidFill>
                  <a:schemeClr val="bg1"/>
                </a:solidFill>
                <a:latin typeface="Calibri" pitchFamily="34" charset="0"/>
              </a:rPr>
            </a:br>
            <a:r>
              <a:rPr lang="en-US" sz="4000">
                <a:solidFill>
                  <a:schemeClr val="bg1"/>
                </a:solidFill>
                <a:latin typeface="Calibri" pitchFamily="34" charset="0"/>
              </a:rPr>
              <a:t>Details Page</a:t>
            </a:r>
          </a:p>
        </p:txBody>
      </p:sp>
      <p:sp>
        <p:nvSpPr>
          <p:cNvPr id="28678" name="Rectangle 6"/>
          <p:cNvSpPr>
            <a:spLocks noChangeArrowheads="1"/>
          </p:cNvSpPr>
          <p:nvPr/>
        </p:nvSpPr>
        <p:spPr bwMode="auto">
          <a:xfrm>
            <a:off x="4027488" y="3668713"/>
            <a:ext cx="9906000" cy="0"/>
          </a:xfrm>
          <a:prstGeom prst="rect">
            <a:avLst/>
          </a:prstGeom>
          <a:noFill/>
          <a:ln w="9525">
            <a:noFill/>
            <a:miter lim="800000"/>
            <a:headEnd/>
            <a:tailEnd/>
          </a:ln>
          <a:effectLst/>
        </p:spPr>
        <p:txBody>
          <a:bodyPr wrap="none" anchor="ctr">
            <a:spAutoFit/>
          </a:bodyPr>
          <a:lstStyle/>
          <a:p>
            <a:endParaRPr lang="en-US"/>
          </a:p>
        </p:txBody>
      </p:sp>
      <p:pic>
        <p:nvPicPr>
          <p:cNvPr id="28677" name="Picture 5"/>
          <p:cNvPicPr>
            <a:picLocks noChangeAspect="1" noChangeArrowheads="1"/>
          </p:cNvPicPr>
          <p:nvPr/>
        </p:nvPicPr>
        <p:blipFill>
          <a:blip r:embed="rId2"/>
          <a:srcRect/>
          <a:stretch>
            <a:fillRect/>
          </a:stretch>
        </p:blipFill>
        <p:spPr bwMode="auto">
          <a:xfrm>
            <a:off x="704850" y="2492375"/>
            <a:ext cx="7848600" cy="4162425"/>
          </a:xfrm>
          <a:prstGeom prst="rect">
            <a:avLst/>
          </a:prstGeo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4"/>
          <p:cNvSpPr>
            <a:spLocks noGrp="1" noChangeArrowheads="1"/>
          </p:cNvSpPr>
          <p:nvPr>
            <p:ph sz="quarter" idx="4294967295"/>
          </p:nvPr>
        </p:nvSpPr>
        <p:spPr bwMode="auto">
          <a:xfrm>
            <a:off x="200025" y="1773238"/>
            <a:ext cx="9290050" cy="3600450"/>
          </a:xfrm>
          <a:noFill/>
        </p:spPr>
        <p:txBody>
          <a:bodyPr wrap="square" lIns="99569" tIns="49785" rIns="99569" bIns="49785" numCol="1" anchor="t" anchorCtr="0" compatLnSpc="1">
            <a:prstTxWarp prst="textNoShape">
              <a:avLst/>
            </a:prstTxWarp>
            <a:normAutofit fontScale="92500" lnSpcReduction="10000"/>
          </a:bodyPr>
          <a:lstStyle/>
          <a:p>
            <a:pPr defTabSz="995363"/>
            <a:r>
              <a:rPr lang="en-GB" sz="2400" dirty="0" smtClean="0"/>
              <a:t>To edit this section, the dropdown lists will help you. For each ODP stage, you can indicate the ODP stage Start and End Dates together with the planned dates and the stage status.</a:t>
            </a:r>
          </a:p>
          <a:p>
            <a:pPr defTabSz="995363"/>
            <a:endParaRPr lang="en-GB" sz="2400" dirty="0" smtClean="0"/>
          </a:p>
          <a:p>
            <a:pPr defTabSz="995363"/>
            <a:r>
              <a:rPr lang="fr-CH" sz="2400" dirty="0" smtClean="0"/>
              <a:t>		</a:t>
            </a:r>
            <a:r>
              <a:rPr lang="en-GB" sz="2400" dirty="0" smtClean="0"/>
              <a:t>To add a document click on «Attachments» </a:t>
            </a:r>
          </a:p>
          <a:p>
            <a:pPr defTabSz="995363"/>
            <a:r>
              <a:rPr lang="en-GB" sz="2400" dirty="0"/>
              <a:t>	</a:t>
            </a:r>
            <a:r>
              <a:rPr lang="en-GB" sz="2400" dirty="0" smtClean="0"/>
              <a:t>	and follow the instructions</a:t>
            </a:r>
            <a:endParaRPr lang="en-GB" sz="2400" dirty="0" smtClean="0"/>
          </a:p>
          <a:p>
            <a:pPr defTabSz="995363"/>
            <a:endParaRPr lang="fr-CH" sz="2400" dirty="0" smtClean="0"/>
          </a:p>
          <a:p>
            <a:pPr defTabSz="995363"/>
            <a:endParaRPr lang="en-GB" sz="2400" dirty="0" smtClean="0"/>
          </a:p>
          <a:p>
            <a:pPr defTabSz="995363"/>
            <a:r>
              <a:rPr lang="en-GB" sz="2400" b="1" dirty="0" smtClean="0"/>
              <a:t>Don’t forget to save your changes with the </a:t>
            </a:r>
            <a:r>
              <a:rPr lang="en-GB" sz="2400" b="1" i="1" dirty="0" smtClean="0"/>
              <a:t>Save </a:t>
            </a:r>
            <a:r>
              <a:rPr lang="en-GB" sz="2400" b="1" dirty="0" smtClean="0"/>
              <a:t>button at the top-right end side of the page.</a:t>
            </a:r>
          </a:p>
        </p:txBody>
      </p:sp>
      <p:sp>
        <p:nvSpPr>
          <p:cNvPr id="31747" name="Title 1"/>
          <p:cNvSpPr>
            <a:spLocks/>
          </p:cNvSpPr>
          <p:nvPr/>
        </p:nvSpPr>
        <p:spPr bwMode="auto">
          <a:xfrm>
            <a:off x="3008313" y="333375"/>
            <a:ext cx="6897687" cy="1143000"/>
          </a:xfrm>
          <a:prstGeom prst="rect">
            <a:avLst/>
          </a:prstGeom>
          <a:noFill/>
          <a:ln w="9525">
            <a:noFill/>
            <a:miter lim="800000"/>
            <a:headEnd/>
            <a:tailEnd/>
          </a:ln>
        </p:spPr>
        <p:txBody>
          <a:bodyPr anchor="ctr"/>
          <a:lstStyle/>
          <a:p>
            <a:pPr algn="ctr"/>
            <a:r>
              <a:rPr lang="en-US" sz="4000">
                <a:solidFill>
                  <a:schemeClr val="bg1"/>
                </a:solidFill>
                <a:latin typeface="Calibri" pitchFamily="34" charset="0"/>
              </a:rPr>
              <a:t>Maintaining Projects </a:t>
            </a:r>
            <a:br>
              <a:rPr lang="en-US" sz="4000">
                <a:solidFill>
                  <a:schemeClr val="bg1"/>
                </a:solidFill>
                <a:latin typeface="Calibri" pitchFamily="34" charset="0"/>
              </a:rPr>
            </a:br>
            <a:r>
              <a:rPr lang="en-US" sz="4000">
                <a:solidFill>
                  <a:schemeClr val="bg1"/>
                </a:solidFill>
                <a:latin typeface="Calibri" pitchFamily="34" charset="0"/>
              </a:rPr>
              <a:t>Details Page</a:t>
            </a:r>
          </a:p>
        </p:txBody>
      </p:sp>
      <p:sp>
        <p:nvSpPr>
          <p:cNvPr id="31748" name="Rectangle 4"/>
          <p:cNvSpPr>
            <a:spLocks noChangeArrowheads="1"/>
          </p:cNvSpPr>
          <p:nvPr/>
        </p:nvSpPr>
        <p:spPr bwMode="auto">
          <a:xfrm>
            <a:off x="4572000" y="3482975"/>
            <a:ext cx="9906000" cy="0"/>
          </a:xfrm>
          <a:prstGeom prst="rect">
            <a:avLst/>
          </a:prstGeom>
          <a:noFill/>
          <a:ln w="9525">
            <a:noFill/>
            <a:miter lim="800000"/>
            <a:headEnd/>
            <a:tailEnd/>
          </a:ln>
          <a:effectLst/>
        </p:spPr>
        <p:txBody>
          <a:bodyPr wrap="none" anchor="ctr">
            <a:spAutoFit/>
          </a:bodyPr>
          <a:lstStyle/>
          <a:p>
            <a:endParaRPr lang="en-US"/>
          </a:p>
        </p:txBody>
      </p:sp>
      <p:sp>
        <p:nvSpPr>
          <p:cNvPr id="31751" name="Rectangle 7"/>
          <p:cNvSpPr>
            <a:spLocks noChangeArrowheads="1"/>
          </p:cNvSpPr>
          <p:nvPr/>
        </p:nvSpPr>
        <p:spPr bwMode="auto">
          <a:xfrm>
            <a:off x="6289675" y="3389313"/>
            <a:ext cx="9906000" cy="0"/>
          </a:xfrm>
          <a:prstGeom prst="rect">
            <a:avLst/>
          </a:prstGeom>
          <a:noFill/>
          <a:ln w="9525">
            <a:noFill/>
            <a:miter lim="800000"/>
            <a:headEnd/>
            <a:tailEnd/>
          </a:ln>
          <a:effectLst/>
        </p:spPr>
        <p:txBody>
          <a:bodyPr wrap="none" anchor="ctr">
            <a:spAutoFit/>
          </a:bodyPr>
          <a:lstStyle/>
          <a:p>
            <a:endParaRPr lang="en-US"/>
          </a:p>
        </p:txBody>
      </p:sp>
      <p:pic>
        <p:nvPicPr>
          <p:cNvPr id="31750" name="Picture 6"/>
          <p:cNvPicPr>
            <a:picLocks noChangeAspect="1" noChangeArrowheads="1"/>
          </p:cNvPicPr>
          <p:nvPr/>
        </p:nvPicPr>
        <p:blipFill>
          <a:blip r:embed="rId2"/>
          <a:srcRect/>
          <a:stretch>
            <a:fillRect/>
          </a:stretch>
        </p:blipFill>
        <p:spPr bwMode="auto">
          <a:xfrm>
            <a:off x="488504" y="2852936"/>
            <a:ext cx="1428750" cy="1676400"/>
          </a:xfrm>
          <a:prstGeom prst="rect">
            <a:avLst/>
          </a:prstGeom>
          <a:noFill/>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sz="quarter" idx="10"/>
          </p:nvPr>
        </p:nvSpPr>
        <p:spPr/>
        <p:txBody>
          <a:bodyPr/>
          <a:lstStyle/>
          <a:p>
            <a:pPr algn="ctr"/>
            <a:r>
              <a:rPr lang="en-GB" dirty="0" smtClean="0">
                <a:solidFill>
                  <a:schemeClr val="accent1"/>
                </a:solidFill>
              </a:rPr>
              <a:t>For any other additional information:</a:t>
            </a:r>
          </a:p>
          <a:p>
            <a:endParaRPr lang="fr-CH" dirty="0">
              <a:solidFill>
                <a:schemeClr val="accent1"/>
              </a:solidFill>
            </a:endParaRPr>
          </a:p>
          <a:p>
            <a:pPr algn="ctr"/>
            <a:r>
              <a:rPr lang="fr-CH" dirty="0" smtClean="0">
                <a:solidFill>
                  <a:schemeClr val="accent1"/>
                </a:solidFill>
              </a:rPr>
              <a:t>maria.ceccarelli@unece.org</a:t>
            </a:r>
            <a:endParaRPr lang="en-GB" dirty="0">
              <a:solidFill>
                <a:schemeClr val="accent1"/>
              </a:solidFill>
            </a:endParaRPr>
          </a:p>
        </p:txBody>
      </p:sp>
    </p:spTree>
    <p:extLst>
      <p:ext uri="{BB962C8B-B14F-4D97-AF65-F5344CB8AC3E}">
        <p14:creationId xmlns:p14="http://schemas.microsoft.com/office/powerpoint/2010/main" val="36511903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idx="4294967295"/>
          </p:nvPr>
        </p:nvSpPr>
        <p:spPr>
          <a:xfrm>
            <a:off x="3152775" y="333375"/>
            <a:ext cx="6753225" cy="1143000"/>
          </a:xfrm>
        </p:spPr>
        <p:txBody>
          <a:bodyPr/>
          <a:lstStyle/>
          <a:p>
            <a:pPr algn="l"/>
            <a:r>
              <a:rPr lang="en-US" b="1" smtClean="0">
                <a:solidFill>
                  <a:schemeClr val="bg1"/>
                </a:solidFill>
              </a:rPr>
              <a:t>Creation of new projects</a:t>
            </a:r>
          </a:p>
        </p:txBody>
      </p:sp>
      <p:sp>
        <p:nvSpPr>
          <p:cNvPr id="20483" name="Rectangle 4"/>
          <p:cNvSpPr>
            <a:spLocks noGrp="1" noChangeArrowheads="1"/>
          </p:cNvSpPr>
          <p:nvPr>
            <p:ph sz="quarter" idx="4294967295"/>
          </p:nvPr>
        </p:nvSpPr>
        <p:spPr bwMode="auto">
          <a:xfrm>
            <a:off x="200025" y="1773238"/>
            <a:ext cx="9290050" cy="4176712"/>
          </a:xfrm>
          <a:noFill/>
        </p:spPr>
        <p:txBody>
          <a:bodyPr wrap="square" lIns="99569" tIns="49785" rIns="99569" bIns="49785" numCol="1" anchor="t" anchorCtr="0" compatLnSpc="1">
            <a:prstTxWarp prst="textNoShape">
              <a:avLst/>
            </a:prstTxWarp>
          </a:bodyPr>
          <a:lstStyle/>
          <a:p>
            <a:pPr marL="373063" indent="-373063" defTabSz="995363">
              <a:buFont typeface="Arial" charset="0"/>
              <a:buChar char="•"/>
            </a:pPr>
            <a:r>
              <a:rPr lang="en-GB" sz="2600" smtClean="0">
                <a:latin typeface="Verdana" pitchFamily="34" charset="0"/>
              </a:rPr>
              <a:t>After the approval of the Project proposal, the responsible PDA Vice Chair will request the UNECE secretariat to create the framework for the new Project into the Confluence system. </a:t>
            </a:r>
          </a:p>
          <a:p>
            <a:pPr marL="373063" indent="-373063" defTabSz="995363">
              <a:buFont typeface="Arial" charset="0"/>
              <a:buChar char="•"/>
            </a:pPr>
            <a:endParaRPr lang="en-GB" sz="2600" smtClean="0">
              <a:latin typeface="Verdana" pitchFamily="34" charset="0"/>
            </a:endParaRPr>
          </a:p>
          <a:p>
            <a:pPr marL="373063" indent="-373063" defTabSz="995363">
              <a:buFont typeface="Arial" charset="0"/>
              <a:buChar char="•"/>
            </a:pPr>
            <a:r>
              <a:rPr lang="en-GB" sz="2600" smtClean="0">
                <a:latin typeface="Verdana" pitchFamily="34" charset="0"/>
              </a:rPr>
              <a:t>Once the empty project structure has been created into Confluence, the project editor/leader must fill in the appropriate project data.</a:t>
            </a:r>
            <a:endParaRPr lang="en-US" sz="2600" smtClean="0">
              <a:latin typeface="Verdana" pitchFamily="34" charset="0"/>
            </a:endParaRPr>
          </a:p>
          <a:p>
            <a:pPr marL="373063" indent="-373063" defTabSz="995363">
              <a:lnSpc>
                <a:spcPct val="90000"/>
              </a:lnSpc>
              <a:buFont typeface="Arial" charset="0"/>
              <a:buChar char="•"/>
            </a:pPr>
            <a:endParaRPr lang="en-GB" sz="2600" smtClean="0">
              <a:latin typeface="Verdana"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idx="4294967295"/>
          </p:nvPr>
        </p:nvSpPr>
        <p:spPr>
          <a:xfrm>
            <a:off x="3008313" y="333375"/>
            <a:ext cx="6897687" cy="1143000"/>
          </a:xfrm>
        </p:spPr>
        <p:txBody>
          <a:bodyPr/>
          <a:lstStyle/>
          <a:p>
            <a:r>
              <a:rPr lang="en-US" sz="4000" b="1" smtClean="0">
                <a:solidFill>
                  <a:schemeClr val="bg1"/>
                </a:solidFill>
              </a:rPr>
              <a:t>Maintaining Project Information</a:t>
            </a:r>
          </a:p>
        </p:txBody>
      </p:sp>
      <p:sp>
        <p:nvSpPr>
          <p:cNvPr id="21507" name="Rectangle 4"/>
          <p:cNvSpPr>
            <a:spLocks noGrp="1" noChangeArrowheads="1"/>
          </p:cNvSpPr>
          <p:nvPr>
            <p:ph sz="quarter" idx="4294967295"/>
          </p:nvPr>
        </p:nvSpPr>
        <p:spPr bwMode="auto">
          <a:xfrm>
            <a:off x="200025" y="1773238"/>
            <a:ext cx="9290050" cy="3600450"/>
          </a:xfrm>
          <a:noFill/>
        </p:spPr>
        <p:txBody>
          <a:bodyPr wrap="square" lIns="99569" tIns="49785" rIns="99569" bIns="49785" numCol="1" anchor="t" anchorCtr="0" compatLnSpc="1">
            <a:prstTxWarp prst="textNoShape">
              <a:avLst/>
            </a:prstTxWarp>
            <a:normAutofit fontScale="92500" lnSpcReduction="20000"/>
          </a:bodyPr>
          <a:lstStyle/>
          <a:p>
            <a:pPr marL="808038" lvl="1" indent="-311150" defTabSz="995363">
              <a:lnSpc>
                <a:spcPct val="150000"/>
              </a:lnSpc>
              <a:buFont typeface="Wingdings" pitchFamily="2" charset="2"/>
              <a:buChar char="§"/>
            </a:pPr>
            <a:r>
              <a:rPr lang="en-US" sz="2600" smtClean="0">
                <a:latin typeface="Verdana" pitchFamily="34" charset="0"/>
              </a:rPr>
              <a:t>To edit any information in Confluence, you need to log in with your ID and password. </a:t>
            </a:r>
          </a:p>
          <a:p>
            <a:pPr marL="808038" lvl="1" indent="-311150" defTabSz="995363">
              <a:lnSpc>
                <a:spcPct val="150000"/>
              </a:lnSpc>
              <a:buFont typeface="Wingdings" pitchFamily="2" charset="2"/>
              <a:buChar char="§"/>
            </a:pPr>
            <a:r>
              <a:rPr lang="en-US" sz="2600" smtClean="0">
                <a:latin typeface="Verdana" pitchFamily="34" charset="0"/>
              </a:rPr>
              <a:t>Only selected accounts have edit rights. </a:t>
            </a:r>
          </a:p>
          <a:p>
            <a:pPr marL="808038" lvl="1" indent="-311150" defTabSz="995363">
              <a:lnSpc>
                <a:spcPct val="150000"/>
              </a:lnSpc>
              <a:buFont typeface="Wingdings" pitchFamily="2" charset="2"/>
              <a:buChar char="§"/>
            </a:pPr>
            <a:r>
              <a:rPr lang="en-US" sz="2600" smtClean="0">
                <a:latin typeface="Verdana" pitchFamily="34" charset="0"/>
              </a:rPr>
              <a:t>The maintenance of Project Information is done at two levels </a:t>
            </a:r>
            <a:r>
              <a:rPr lang="en-GB" sz="2000" smtClean="0"/>
              <a:t>(not automatically synchronized)</a:t>
            </a:r>
            <a:r>
              <a:rPr lang="en-US" sz="2600" smtClean="0">
                <a:latin typeface="Verdana" pitchFamily="34" charset="0"/>
              </a:rPr>
              <a:t>: </a:t>
            </a:r>
          </a:p>
          <a:p>
            <a:pPr lvl="4" defTabSz="995363">
              <a:lnSpc>
                <a:spcPct val="150000"/>
              </a:lnSpc>
              <a:buFont typeface="Wingdings" pitchFamily="2" charset="2"/>
              <a:buNone/>
            </a:pPr>
            <a:r>
              <a:rPr lang="en-US" smtClean="0">
                <a:latin typeface="Verdana" pitchFamily="34" charset="0"/>
              </a:rPr>
              <a:t>- Projects Overview</a:t>
            </a:r>
          </a:p>
          <a:p>
            <a:pPr lvl="4" defTabSz="995363">
              <a:lnSpc>
                <a:spcPct val="150000"/>
              </a:lnSpc>
              <a:buFont typeface="Wingdings" pitchFamily="2" charset="2"/>
              <a:buNone/>
            </a:pPr>
            <a:r>
              <a:rPr lang="en-US" smtClean="0">
                <a:latin typeface="Verdana" pitchFamily="34" charset="0"/>
              </a:rPr>
              <a:t>- Project Details </a:t>
            </a:r>
          </a:p>
          <a:p>
            <a:pPr marL="373063" indent="-373063" defTabSz="995363">
              <a:lnSpc>
                <a:spcPct val="90000"/>
              </a:lnSpc>
              <a:buFont typeface="Arial" charset="0"/>
              <a:buChar char="•"/>
            </a:pPr>
            <a:endParaRPr lang="en-GB" sz="2400" smtClean="0">
              <a:latin typeface="Verdana"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idx="4294967295"/>
          </p:nvPr>
        </p:nvSpPr>
        <p:spPr>
          <a:xfrm>
            <a:off x="3008313" y="333375"/>
            <a:ext cx="6897687" cy="1143000"/>
          </a:xfrm>
        </p:spPr>
        <p:txBody>
          <a:bodyPr/>
          <a:lstStyle/>
          <a:p>
            <a:r>
              <a:rPr lang="en-US" sz="4000" b="1" smtClean="0">
                <a:solidFill>
                  <a:schemeClr val="bg1"/>
                </a:solidFill>
              </a:rPr>
              <a:t>Maintaining Projects </a:t>
            </a:r>
            <a:br>
              <a:rPr lang="en-US" sz="4000" b="1" smtClean="0">
                <a:solidFill>
                  <a:schemeClr val="bg1"/>
                </a:solidFill>
              </a:rPr>
            </a:br>
            <a:r>
              <a:rPr lang="en-US" sz="4000" b="1" smtClean="0">
                <a:solidFill>
                  <a:schemeClr val="bg1"/>
                </a:solidFill>
              </a:rPr>
              <a:t>Overview Page</a:t>
            </a:r>
          </a:p>
        </p:txBody>
      </p:sp>
      <p:sp>
        <p:nvSpPr>
          <p:cNvPr id="23555" name="Rectangle 4"/>
          <p:cNvSpPr>
            <a:spLocks noGrp="1" noChangeArrowheads="1"/>
          </p:cNvSpPr>
          <p:nvPr>
            <p:ph sz="quarter" idx="4294967295"/>
          </p:nvPr>
        </p:nvSpPr>
        <p:spPr bwMode="auto">
          <a:xfrm>
            <a:off x="200025" y="1773238"/>
            <a:ext cx="9432925" cy="3887787"/>
          </a:xfrm>
          <a:noFill/>
        </p:spPr>
        <p:txBody>
          <a:bodyPr wrap="square" lIns="99569" tIns="49785" rIns="99569" bIns="49785" numCol="1" anchor="t" anchorCtr="0" compatLnSpc="1">
            <a:prstTxWarp prst="textNoShape">
              <a:avLst/>
            </a:prstTxWarp>
          </a:bodyPr>
          <a:lstStyle/>
          <a:p>
            <a:pPr marL="373063" indent="-373063" defTabSz="995363">
              <a:lnSpc>
                <a:spcPct val="90000"/>
              </a:lnSpc>
              <a:buFont typeface="Arial" charset="0"/>
              <a:buChar char="•"/>
            </a:pPr>
            <a:r>
              <a:rPr lang="en-US" sz="2600" smtClean="0">
                <a:latin typeface="Verdana" pitchFamily="34" charset="0"/>
              </a:rPr>
              <a:t>To edit the projects overview page, you need to navigate to the PDA where the project is located. </a:t>
            </a:r>
          </a:p>
          <a:p>
            <a:pPr marL="373063" indent="-373063" defTabSz="995363">
              <a:lnSpc>
                <a:spcPct val="90000"/>
              </a:lnSpc>
              <a:buFont typeface="Arial" charset="0"/>
              <a:buChar char="•"/>
            </a:pPr>
            <a:r>
              <a:rPr lang="en-US" sz="2600" smtClean="0">
                <a:latin typeface="Verdana" pitchFamily="34" charset="0"/>
              </a:rPr>
              <a:t>Click on the relevant link on the left, in the navigation menu </a:t>
            </a:r>
            <a:r>
              <a:rPr lang="en-US" sz="1600" smtClean="0">
                <a:latin typeface="Verdana" pitchFamily="34" charset="0"/>
              </a:rPr>
              <a:t>(ex. Trade and Transport Facilitation, Supply Chain,  etc)</a:t>
            </a:r>
          </a:p>
          <a:p>
            <a:pPr lvl="4" defTabSz="995363">
              <a:lnSpc>
                <a:spcPct val="90000"/>
              </a:lnSpc>
            </a:pPr>
            <a:endParaRPr lang="en-GB" sz="1000" smtClean="0">
              <a:latin typeface="Verdana" pitchFamily="34" charset="0"/>
            </a:endParaRPr>
          </a:p>
          <a:p>
            <a:pPr lvl="4" defTabSz="995363">
              <a:buFont typeface="Arial" charset="0"/>
              <a:buNone/>
            </a:pPr>
            <a:r>
              <a:rPr lang="en-GB" sz="1000" smtClean="0">
                <a:latin typeface="Verdana" pitchFamily="34" charset="0"/>
              </a:rPr>
              <a:t>                           </a:t>
            </a:r>
            <a:r>
              <a:rPr lang="en-GB" sz="1600" smtClean="0"/>
              <a:t>Once the appropriate PDA page is displayed, you need to click on the</a:t>
            </a:r>
          </a:p>
          <a:p>
            <a:pPr lvl="4" defTabSz="995363">
              <a:buFont typeface="Arial" charset="0"/>
              <a:buNone/>
            </a:pPr>
            <a:r>
              <a:rPr lang="en-GB" sz="1600" smtClean="0"/>
              <a:t>		 </a:t>
            </a:r>
            <a:r>
              <a:rPr lang="en-GB" sz="1600" b="1" i="1" smtClean="0"/>
              <a:t>PDA XX – Project List </a:t>
            </a:r>
            <a:r>
              <a:rPr lang="en-GB" sz="1600" smtClean="0"/>
              <a:t>hyperlink at the bottom of the page, in the children                             	section of the page:</a:t>
            </a:r>
          </a:p>
        </p:txBody>
      </p:sp>
      <p:pic>
        <p:nvPicPr>
          <p:cNvPr id="23560" name="Picture 8"/>
          <p:cNvPicPr>
            <a:picLocks noChangeAspect="1" noChangeArrowheads="1"/>
          </p:cNvPicPr>
          <p:nvPr/>
        </p:nvPicPr>
        <p:blipFill>
          <a:blip r:embed="rId2"/>
          <a:srcRect/>
          <a:stretch>
            <a:fillRect/>
          </a:stretch>
        </p:blipFill>
        <p:spPr bwMode="auto">
          <a:xfrm>
            <a:off x="4953000" y="4408488"/>
            <a:ext cx="4524375" cy="1181100"/>
          </a:xfrm>
          <a:prstGeom prst="rect">
            <a:avLst/>
          </a:prstGeom>
          <a:noFill/>
        </p:spPr>
      </p:pic>
      <p:sp>
        <p:nvSpPr>
          <p:cNvPr id="23561" name="Rectangle 9"/>
          <p:cNvSpPr>
            <a:spLocks noChangeArrowheads="1"/>
          </p:cNvSpPr>
          <p:nvPr/>
        </p:nvSpPr>
        <p:spPr bwMode="auto">
          <a:xfrm>
            <a:off x="7653338" y="4452938"/>
            <a:ext cx="9906000" cy="0"/>
          </a:xfrm>
          <a:prstGeom prst="rect">
            <a:avLst/>
          </a:prstGeom>
          <a:noFill/>
          <a:ln w="9525">
            <a:noFill/>
            <a:miter lim="800000"/>
            <a:headEnd/>
            <a:tailEnd/>
          </a:ln>
          <a:effectLst/>
        </p:spPr>
        <p:txBody>
          <a:bodyPr wrap="none" anchor="ctr">
            <a:spAutoFit/>
          </a:bodyPr>
          <a:lstStyle/>
          <a:p>
            <a:endParaRPr lang="en-US"/>
          </a:p>
        </p:txBody>
      </p:sp>
      <p:pic>
        <p:nvPicPr>
          <p:cNvPr id="23559" name="Picture 7"/>
          <p:cNvPicPr>
            <a:picLocks noChangeAspect="1" noChangeArrowheads="1"/>
          </p:cNvPicPr>
          <p:nvPr/>
        </p:nvPicPr>
        <p:blipFill>
          <a:blip r:embed="rId3"/>
          <a:srcRect/>
          <a:stretch>
            <a:fillRect/>
          </a:stretch>
        </p:blipFill>
        <p:spPr bwMode="auto">
          <a:xfrm>
            <a:off x="344488" y="3429000"/>
            <a:ext cx="1800225" cy="2438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Rectangle 4"/>
          <p:cNvSpPr>
            <a:spLocks noGrp="1" noChangeArrowheads="1"/>
          </p:cNvSpPr>
          <p:nvPr>
            <p:ph sz="quarter" idx="4294967295"/>
          </p:nvPr>
        </p:nvSpPr>
        <p:spPr bwMode="auto">
          <a:xfrm>
            <a:off x="57150" y="1844675"/>
            <a:ext cx="9993313" cy="4176713"/>
          </a:xfrm>
          <a:noFill/>
        </p:spPr>
        <p:txBody>
          <a:bodyPr wrap="square" lIns="99569" tIns="49785" rIns="99569" bIns="49785" numCol="1" anchor="t" anchorCtr="0" compatLnSpc="1">
            <a:prstTxWarp prst="textNoShape">
              <a:avLst/>
            </a:prstTxWarp>
          </a:bodyPr>
          <a:lstStyle/>
          <a:p>
            <a:pPr defTabSz="995363">
              <a:lnSpc>
                <a:spcPct val="90000"/>
              </a:lnSpc>
            </a:pPr>
            <a:r>
              <a:rPr lang="en-GB" sz="2400" smtClean="0"/>
              <a:t>You have now reached the Projects Overview page of the appropriate PDA</a:t>
            </a:r>
          </a:p>
          <a:p>
            <a:pPr defTabSz="995363">
              <a:lnSpc>
                <a:spcPct val="90000"/>
              </a:lnSpc>
            </a:pPr>
            <a:endParaRPr lang="en-GB" sz="2400" smtClean="0"/>
          </a:p>
          <a:p>
            <a:pPr defTabSz="995363">
              <a:lnSpc>
                <a:spcPct val="90000"/>
              </a:lnSpc>
            </a:pPr>
            <a:endParaRPr lang="en-GB" sz="2400" smtClean="0"/>
          </a:p>
          <a:p>
            <a:pPr defTabSz="995363">
              <a:lnSpc>
                <a:spcPct val="90000"/>
              </a:lnSpc>
            </a:pPr>
            <a:endParaRPr lang="en-GB" sz="2400" smtClean="0"/>
          </a:p>
          <a:p>
            <a:pPr defTabSz="995363">
              <a:lnSpc>
                <a:spcPct val="90000"/>
              </a:lnSpc>
            </a:pPr>
            <a:endParaRPr lang="en-GB" sz="2400" smtClean="0"/>
          </a:p>
          <a:p>
            <a:pPr defTabSz="995363">
              <a:lnSpc>
                <a:spcPct val="90000"/>
              </a:lnSpc>
            </a:pPr>
            <a:endParaRPr lang="en-GB" sz="2400" smtClean="0"/>
          </a:p>
          <a:p>
            <a:pPr defTabSz="995363">
              <a:lnSpc>
                <a:spcPct val="90000"/>
              </a:lnSpc>
            </a:pPr>
            <a:endParaRPr lang="en-GB" sz="2400" smtClean="0"/>
          </a:p>
          <a:p>
            <a:pPr defTabSz="995363"/>
            <a:r>
              <a:rPr lang="en-GB" sz="2400" smtClean="0"/>
              <a:t>To edit information on this page, click on </a:t>
            </a:r>
            <a:r>
              <a:rPr lang="en-GB" sz="2400" b="1" i="1" smtClean="0"/>
              <a:t>Page Operations </a:t>
            </a:r>
            <a:r>
              <a:rPr lang="en-GB" sz="2400" smtClean="0"/>
              <a:t>and </a:t>
            </a:r>
          </a:p>
          <a:p>
            <a:pPr defTabSz="995363"/>
            <a:r>
              <a:rPr lang="en-GB" sz="2400" smtClean="0"/>
              <a:t>then </a:t>
            </a:r>
            <a:r>
              <a:rPr lang="en-GB" sz="2400" b="1" i="1" smtClean="0"/>
              <a:t>Edit </a:t>
            </a:r>
            <a:r>
              <a:rPr lang="en-GB" sz="2400" smtClean="0"/>
              <a:t>in the lower part of the left navigation panel</a:t>
            </a:r>
          </a:p>
        </p:txBody>
      </p:sp>
      <p:sp>
        <p:nvSpPr>
          <p:cNvPr id="24581" name="Title 1"/>
          <p:cNvSpPr>
            <a:spLocks/>
          </p:cNvSpPr>
          <p:nvPr/>
        </p:nvSpPr>
        <p:spPr bwMode="auto">
          <a:xfrm>
            <a:off x="3008313" y="333375"/>
            <a:ext cx="6897687" cy="1143000"/>
          </a:xfrm>
          <a:prstGeom prst="rect">
            <a:avLst/>
          </a:prstGeom>
          <a:noFill/>
          <a:ln w="9525">
            <a:noFill/>
            <a:miter lim="800000"/>
            <a:headEnd/>
            <a:tailEnd/>
          </a:ln>
        </p:spPr>
        <p:txBody>
          <a:bodyPr anchor="ctr"/>
          <a:lstStyle/>
          <a:p>
            <a:pPr algn="ctr"/>
            <a:r>
              <a:rPr lang="en-US" sz="4000">
                <a:solidFill>
                  <a:schemeClr val="bg1"/>
                </a:solidFill>
                <a:latin typeface="Calibri" pitchFamily="34" charset="0"/>
              </a:rPr>
              <a:t>Maintaining Projects </a:t>
            </a:r>
            <a:br>
              <a:rPr lang="en-US" sz="4000">
                <a:solidFill>
                  <a:schemeClr val="bg1"/>
                </a:solidFill>
                <a:latin typeface="Calibri" pitchFamily="34" charset="0"/>
              </a:rPr>
            </a:br>
            <a:r>
              <a:rPr lang="en-US" sz="4000">
                <a:solidFill>
                  <a:schemeClr val="bg1"/>
                </a:solidFill>
                <a:latin typeface="Calibri" pitchFamily="34" charset="0"/>
              </a:rPr>
              <a:t>Overview Page</a:t>
            </a:r>
          </a:p>
        </p:txBody>
      </p:sp>
      <p:sp>
        <p:nvSpPr>
          <p:cNvPr id="24583" name="Rectangle 7"/>
          <p:cNvSpPr>
            <a:spLocks noChangeArrowheads="1"/>
          </p:cNvSpPr>
          <p:nvPr/>
        </p:nvSpPr>
        <p:spPr bwMode="auto">
          <a:xfrm>
            <a:off x="7783513" y="2743200"/>
            <a:ext cx="9906000" cy="0"/>
          </a:xfrm>
          <a:prstGeom prst="rect">
            <a:avLst/>
          </a:prstGeom>
          <a:noFill/>
          <a:ln w="9525">
            <a:noFill/>
            <a:miter lim="800000"/>
            <a:headEnd/>
            <a:tailEnd/>
          </a:ln>
          <a:effectLst/>
        </p:spPr>
        <p:txBody>
          <a:bodyPr wrap="none" anchor="ctr">
            <a:spAutoFit/>
          </a:bodyPr>
          <a:lstStyle/>
          <a:p>
            <a:endParaRPr lang="en-US"/>
          </a:p>
        </p:txBody>
      </p:sp>
      <p:pic>
        <p:nvPicPr>
          <p:cNvPr id="24582" name="Picture 6"/>
          <p:cNvPicPr>
            <a:picLocks noChangeAspect="1" noChangeArrowheads="1"/>
          </p:cNvPicPr>
          <p:nvPr/>
        </p:nvPicPr>
        <p:blipFill>
          <a:blip r:embed="rId2"/>
          <a:srcRect/>
          <a:stretch>
            <a:fillRect/>
          </a:stretch>
        </p:blipFill>
        <p:spPr bwMode="auto">
          <a:xfrm>
            <a:off x="200025" y="2349500"/>
            <a:ext cx="9361488" cy="2232025"/>
          </a:xfrm>
          <a:prstGeom prst="rect">
            <a:avLst/>
          </a:prstGeom>
          <a:noFill/>
        </p:spPr>
      </p:pic>
      <p:sp>
        <p:nvSpPr>
          <p:cNvPr id="24585" name="Rectangle 9"/>
          <p:cNvSpPr>
            <a:spLocks noChangeArrowheads="1"/>
          </p:cNvSpPr>
          <p:nvPr/>
        </p:nvSpPr>
        <p:spPr bwMode="auto">
          <a:xfrm>
            <a:off x="9277350" y="5453063"/>
            <a:ext cx="9906000" cy="0"/>
          </a:xfrm>
          <a:prstGeom prst="rect">
            <a:avLst/>
          </a:prstGeom>
          <a:noFill/>
          <a:ln w="9525">
            <a:noFill/>
            <a:miter lim="800000"/>
            <a:headEnd/>
            <a:tailEnd/>
          </a:ln>
          <a:effectLst/>
        </p:spPr>
        <p:txBody>
          <a:bodyPr wrap="none" anchor="ctr">
            <a:spAutoFit/>
          </a:bodyPr>
          <a:lstStyle/>
          <a:p>
            <a:endParaRPr lang="en-US"/>
          </a:p>
        </p:txBody>
      </p:sp>
      <p:pic>
        <p:nvPicPr>
          <p:cNvPr id="24584" name="Picture 8"/>
          <p:cNvPicPr>
            <a:picLocks noChangeAspect="1" noChangeArrowheads="1"/>
          </p:cNvPicPr>
          <p:nvPr/>
        </p:nvPicPr>
        <p:blipFill>
          <a:blip r:embed="rId3"/>
          <a:srcRect/>
          <a:stretch>
            <a:fillRect/>
          </a:stretch>
        </p:blipFill>
        <p:spPr bwMode="auto">
          <a:xfrm>
            <a:off x="8121650" y="4581525"/>
            <a:ext cx="1428750" cy="1676400"/>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Rectangle 4"/>
          <p:cNvSpPr>
            <a:spLocks noGrp="1" noChangeArrowheads="1"/>
          </p:cNvSpPr>
          <p:nvPr>
            <p:ph sz="quarter" idx="4294967295"/>
          </p:nvPr>
        </p:nvSpPr>
        <p:spPr bwMode="auto">
          <a:xfrm>
            <a:off x="200025" y="1773238"/>
            <a:ext cx="9290050" cy="4176712"/>
          </a:xfrm>
          <a:noFill/>
        </p:spPr>
        <p:txBody>
          <a:bodyPr wrap="square" lIns="99569" tIns="49785" rIns="99569" bIns="49785" numCol="1" anchor="t" anchorCtr="0" compatLnSpc="1">
            <a:prstTxWarp prst="textNoShape">
              <a:avLst/>
            </a:prstTxWarp>
          </a:bodyPr>
          <a:lstStyle/>
          <a:p>
            <a:pPr defTabSz="995363">
              <a:lnSpc>
                <a:spcPct val="90000"/>
              </a:lnSpc>
            </a:pPr>
            <a:r>
              <a:rPr lang="en-GB" sz="2400" smtClean="0"/>
              <a:t>The Projects List can be edited via dropdown menus, by selecting the appropriate values and then by saving your changes, using the </a:t>
            </a:r>
            <a:r>
              <a:rPr lang="en-GB" sz="2400" b="1" i="1" smtClean="0"/>
              <a:t>Save </a:t>
            </a:r>
            <a:r>
              <a:rPr lang="en-GB" sz="2400" smtClean="0"/>
              <a:t>button on the top right of the page</a:t>
            </a:r>
          </a:p>
        </p:txBody>
      </p:sp>
      <p:sp>
        <p:nvSpPr>
          <p:cNvPr id="25604" name="Title 1"/>
          <p:cNvSpPr>
            <a:spLocks/>
          </p:cNvSpPr>
          <p:nvPr/>
        </p:nvSpPr>
        <p:spPr bwMode="auto">
          <a:xfrm>
            <a:off x="3008313" y="333375"/>
            <a:ext cx="6897687" cy="1143000"/>
          </a:xfrm>
          <a:prstGeom prst="rect">
            <a:avLst/>
          </a:prstGeom>
          <a:noFill/>
          <a:ln w="9525">
            <a:noFill/>
            <a:miter lim="800000"/>
            <a:headEnd/>
            <a:tailEnd/>
          </a:ln>
        </p:spPr>
        <p:txBody>
          <a:bodyPr anchor="ctr"/>
          <a:lstStyle/>
          <a:p>
            <a:pPr algn="ctr"/>
            <a:r>
              <a:rPr lang="en-US" sz="4000">
                <a:solidFill>
                  <a:schemeClr val="bg1"/>
                </a:solidFill>
                <a:latin typeface="Calibri" pitchFamily="34" charset="0"/>
              </a:rPr>
              <a:t>Maintaining Projects </a:t>
            </a:r>
            <a:br>
              <a:rPr lang="en-US" sz="4000">
                <a:solidFill>
                  <a:schemeClr val="bg1"/>
                </a:solidFill>
                <a:latin typeface="Calibri" pitchFamily="34" charset="0"/>
              </a:rPr>
            </a:br>
            <a:r>
              <a:rPr lang="en-US" sz="4000">
                <a:solidFill>
                  <a:schemeClr val="bg1"/>
                </a:solidFill>
                <a:latin typeface="Calibri" pitchFamily="34" charset="0"/>
              </a:rPr>
              <a:t>Overview Page</a:t>
            </a:r>
          </a:p>
        </p:txBody>
      </p:sp>
      <p:sp>
        <p:nvSpPr>
          <p:cNvPr id="25606" name="Rectangle 6"/>
          <p:cNvSpPr>
            <a:spLocks noChangeArrowheads="1"/>
          </p:cNvSpPr>
          <p:nvPr/>
        </p:nvSpPr>
        <p:spPr bwMode="auto">
          <a:xfrm>
            <a:off x="7424738" y="3375025"/>
            <a:ext cx="9906000" cy="0"/>
          </a:xfrm>
          <a:prstGeom prst="rect">
            <a:avLst/>
          </a:prstGeom>
          <a:noFill/>
          <a:ln w="9525">
            <a:noFill/>
            <a:miter lim="800000"/>
            <a:headEnd/>
            <a:tailEnd/>
          </a:ln>
          <a:effectLst/>
        </p:spPr>
        <p:txBody>
          <a:bodyPr wrap="none" anchor="ctr">
            <a:spAutoFit/>
          </a:bodyPr>
          <a:lstStyle/>
          <a:p>
            <a:endParaRPr lang="en-US"/>
          </a:p>
        </p:txBody>
      </p:sp>
      <p:pic>
        <p:nvPicPr>
          <p:cNvPr id="25605" name="Picture 5"/>
          <p:cNvPicPr>
            <a:picLocks noChangeAspect="1" noChangeArrowheads="1"/>
          </p:cNvPicPr>
          <p:nvPr/>
        </p:nvPicPr>
        <p:blipFill>
          <a:blip r:embed="rId2"/>
          <a:srcRect/>
          <a:stretch>
            <a:fillRect/>
          </a:stretch>
        </p:blipFill>
        <p:spPr bwMode="auto">
          <a:xfrm>
            <a:off x="57150" y="2924175"/>
            <a:ext cx="9705975" cy="1347788"/>
          </a:xfrm>
          <a:prstGeom prst="rect">
            <a:avLst/>
          </a:prstGeom>
          <a:noFill/>
        </p:spPr>
      </p:pic>
      <p:sp>
        <p:nvSpPr>
          <p:cNvPr id="25607" name="Line 7"/>
          <p:cNvSpPr>
            <a:spLocks noChangeShapeType="1"/>
          </p:cNvSpPr>
          <p:nvPr/>
        </p:nvSpPr>
        <p:spPr bwMode="auto">
          <a:xfrm>
            <a:off x="8553450" y="2420938"/>
            <a:ext cx="0" cy="431800"/>
          </a:xfrm>
          <a:prstGeom prst="line">
            <a:avLst/>
          </a:prstGeom>
          <a:noFill/>
          <a:ln w="9525">
            <a:solidFill>
              <a:schemeClr val="tx1"/>
            </a:solidFill>
            <a:round/>
            <a:headEnd/>
            <a:tailEnd type="triangle" w="med" len="med"/>
          </a:ln>
          <a:effectLst/>
        </p:spPr>
        <p:txBody>
          <a:bodyPr/>
          <a:lstStyle/>
          <a:p>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4"/>
          <p:cNvSpPr>
            <a:spLocks noGrp="1" noChangeArrowheads="1"/>
          </p:cNvSpPr>
          <p:nvPr>
            <p:ph sz="quarter" idx="4294967295"/>
          </p:nvPr>
        </p:nvSpPr>
        <p:spPr bwMode="auto">
          <a:xfrm>
            <a:off x="200025" y="1773238"/>
            <a:ext cx="9290050" cy="3600450"/>
          </a:xfrm>
          <a:noFill/>
        </p:spPr>
        <p:txBody>
          <a:bodyPr wrap="square" lIns="99569" tIns="49785" rIns="99569" bIns="49785" numCol="1" anchor="t" anchorCtr="0" compatLnSpc="1">
            <a:prstTxWarp prst="textNoShape">
              <a:avLst/>
            </a:prstTxWarp>
            <a:normAutofit lnSpcReduction="10000"/>
          </a:bodyPr>
          <a:lstStyle/>
          <a:p>
            <a:pPr marL="373063" indent="-373063" defTabSz="995363">
              <a:lnSpc>
                <a:spcPct val="90000"/>
              </a:lnSpc>
              <a:buFont typeface="Arial" charset="0"/>
              <a:buChar char="•"/>
            </a:pPr>
            <a:r>
              <a:rPr lang="en-US" sz="2400" smtClean="0">
                <a:latin typeface="Verdana" pitchFamily="34" charset="0"/>
              </a:rPr>
              <a:t>In the Projects List you can edit and update the following information for each project:</a:t>
            </a:r>
          </a:p>
          <a:p>
            <a:pPr marL="373063" indent="-373063" defTabSz="995363">
              <a:lnSpc>
                <a:spcPct val="90000"/>
              </a:lnSpc>
              <a:buFont typeface="Arial" charset="0"/>
              <a:buChar char="•"/>
            </a:pPr>
            <a:endParaRPr lang="en-US" sz="2400" smtClean="0">
              <a:latin typeface="Verdana" pitchFamily="34" charset="0"/>
            </a:endParaRPr>
          </a:p>
          <a:p>
            <a:pPr lvl="2" defTabSz="995363">
              <a:lnSpc>
                <a:spcPct val="90000"/>
              </a:lnSpc>
            </a:pPr>
            <a:r>
              <a:rPr lang="en-US" sz="1800" smtClean="0">
                <a:latin typeface="Verdana" pitchFamily="34" charset="0"/>
              </a:rPr>
              <a:t>Project Name the complete name or title of the project</a:t>
            </a:r>
          </a:p>
          <a:p>
            <a:pPr lvl="2" defTabSz="995363">
              <a:lnSpc>
                <a:spcPct val="90000"/>
              </a:lnSpc>
            </a:pPr>
            <a:r>
              <a:rPr lang="en-US" sz="1800" smtClean="0">
                <a:latin typeface="Verdana" pitchFamily="34" charset="0"/>
              </a:rPr>
              <a:t>Project Chair the name of the project chair, which must be one name of the list of registered users. If a project chair is not identified, please use "unknown".</a:t>
            </a:r>
          </a:p>
          <a:p>
            <a:pPr lvl="2" defTabSz="995363">
              <a:lnSpc>
                <a:spcPct val="90000"/>
              </a:lnSpc>
            </a:pPr>
            <a:r>
              <a:rPr lang="en-US" sz="1800" smtClean="0">
                <a:latin typeface="Verdana" pitchFamily="34" charset="0"/>
              </a:rPr>
              <a:t>Project Initiator name and contact of the person/organization that has requested the project, "unknown" otherwise.</a:t>
            </a:r>
          </a:p>
          <a:p>
            <a:pPr lvl="2" defTabSz="995363">
              <a:lnSpc>
                <a:spcPct val="90000"/>
              </a:lnSpc>
            </a:pPr>
            <a:r>
              <a:rPr lang="en-US" sz="1800" smtClean="0">
                <a:latin typeface="Verdana" pitchFamily="34" charset="0"/>
              </a:rPr>
              <a:t>Supporters if there is any supporter in the project. This is a hyperlink to the Supporters section of the Project Details page. The field has two possible values: yes       if there are supporters, and no      in the opposite case. </a:t>
            </a:r>
          </a:p>
        </p:txBody>
      </p:sp>
      <p:sp>
        <p:nvSpPr>
          <p:cNvPr id="26628" name="Title 1"/>
          <p:cNvSpPr>
            <a:spLocks/>
          </p:cNvSpPr>
          <p:nvPr/>
        </p:nvSpPr>
        <p:spPr bwMode="auto">
          <a:xfrm>
            <a:off x="3008313" y="333375"/>
            <a:ext cx="6897687" cy="1143000"/>
          </a:xfrm>
          <a:prstGeom prst="rect">
            <a:avLst/>
          </a:prstGeom>
          <a:noFill/>
          <a:ln w="9525">
            <a:noFill/>
            <a:miter lim="800000"/>
            <a:headEnd/>
            <a:tailEnd/>
          </a:ln>
        </p:spPr>
        <p:txBody>
          <a:bodyPr anchor="ctr"/>
          <a:lstStyle/>
          <a:p>
            <a:pPr algn="ctr"/>
            <a:r>
              <a:rPr lang="en-US" sz="4000">
                <a:solidFill>
                  <a:schemeClr val="bg1"/>
                </a:solidFill>
                <a:latin typeface="Calibri" pitchFamily="34" charset="0"/>
              </a:rPr>
              <a:t>Maintaining Projects:</a:t>
            </a:r>
            <a:br>
              <a:rPr lang="en-US" sz="4000">
                <a:solidFill>
                  <a:schemeClr val="bg1"/>
                </a:solidFill>
                <a:latin typeface="Calibri" pitchFamily="34" charset="0"/>
              </a:rPr>
            </a:br>
            <a:r>
              <a:rPr lang="en-US" sz="4000">
                <a:solidFill>
                  <a:schemeClr val="bg1"/>
                </a:solidFill>
                <a:latin typeface="Calibri" pitchFamily="34" charset="0"/>
              </a:rPr>
              <a:t> Projects List 1/2</a:t>
            </a:r>
          </a:p>
        </p:txBody>
      </p:sp>
      <p:pic>
        <p:nvPicPr>
          <p:cNvPr id="26635" name="Picture 11"/>
          <p:cNvPicPr>
            <a:picLocks noChangeAspect="1" noChangeArrowheads="1"/>
          </p:cNvPicPr>
          <p:nvPr/>
        </p:nvPicPr>
        <p:blipFill>
          <a:blip r:embed="rId2"/>
          <a:srcRect/>
          <a:stretch>
            <a:fillRect/>
          </a:stretch>
        </p:blipFill>
        <p:spPr bwMode="auto">
          <a:xfrm>
            <a:off x="5457825" y="5084763"/>
            <a:ext cx="215900" cy="215900"/>
          </a:xfrm>
          <a:prstGeom prst="rect">
            <a:avLst/>
          </a:prstGeom>
          <a:noFill/>
        </p:spPr>
      </p:pic>
      <p:sp>
        <p:nvSpPr>
          <p:cNvPr id="26636" name="Rectangle 12"/>
          <p:cNvSpPr>
            <a:spLocks noChangeArrowheads="1"/>
          </p:cNvSpPr>
          <p:nvPr/>
        </p:nvSpPr>
        <p:spPr bwMode="auto">
          <a:xfrm>
            <a:off x="5562600" y="5148263"/>
            <a:ext cx="9906000" cy="0"/>
          </a:xfrm>
          <a:prstGeom prst="rect">
            <a:avLst/>
          </a:prstGeom>
          <a:noFill/>
          <a:ln w="9525">
            <a:noFill/>
            <a:miter lim="800000"/>
            <a:headEnd/>
            <a:tailEnd/>
          </a:ln>
          <a:effectLst/>
        </p:spPr>
        <p:txBody>
          <a:bodyPr wrap="none" anchor="ctr">
            <a:spAutoFit/>
          </a:bodyPr>
          <a:lstStyle/>
          <a:p>
            <a:endParaRPr lang="en-US"/>
          </a:p>
        </p:txBody>
      </p:sp>
      <p:pic>
        <p:nvPicPr>
          <p:cNvPr id="26637" name="Picture 13"/>
          <p:cNvPicPr>
            <a:picLocks noChangeAspect="1" noChangeArrowheads="1"/>
          </p:cNvPicPr>
          <p:nvPr/>
        </p:nvPicPr>
        <p:blipFill>
          <a:blip r:embed="rId3"/>
          <a:srcRect/>
          <a:stretch>
            <a:fillRect/>
          </a:stretch>
        </p:blipFill>
        <p:spPr bwMode="auto">
          <a:xfrm>
            <a:off x="1824038" y="5362575"/>
            <a:ext cx="287337" cy="287338"/>
          </a:xfrm>
          <a:prstGeom prst="rect">
            <a:avLst/>
          </a:prstGeom>
          <a:noFill/>
        </p:spPr>
      </p:pic>
      <p:sp>
        <p:nvSpPr>
          <p:cNvPr id="26638" name="Rectangle 14"/>
          <p:cNvSpPr>
            <a:spLocks noChangeArrowheads="1"/>
          </p:cNvSpPr>
          <p:nvPr/>
        </p:nvSpPr>
        <p:spPr bwMode="auto">
          <a:xfrm>
            <a:off x="4737100" y="5516563"/>
            <a:ext cx="9906000" cy="0"/>
          </a:xfrm>
          <a:prstGeom prst="rect">
            <a:avLst/>
          </a:prstGeom>
          <a:noFill/>
          <a:ln w="9525">
            <a:noFill/>
            <a:miter lim="800000"/>
            <a:headEnd/>
            <a:tailEnd/>
          </a:ln>
          <a:effectLst/>
        </p:spPr>
        <p:txBody>
          <a:bodyPr wrap="none" anchor="ctr">
            <a:spAutoFit/>
          </a:bodyPr>
          <a:lstStyle/>
          <a:p>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4"/>
          <p:cNvSpPr>
            <a:spLocks noGrp="1" noChangeArrowheads="1"/>
          </p:cNvSpPr>
          <p:nvPr>
            <p:ph sz="quarter" idx="4294967295"/>
          </p:nvPr>
        </p:nvSpPr>
        <p:spPr bwMode="auto">
          <a:xfrm>
            <a:off x="200025" y="1773238"/>
            <a:ext cx="9290050" cy="3600450"/>
          </a:xfrm>
          <a:noFill/>
        </p:spPr>
        <p:txBody>
          <a:bodyPr wrap="square" lIns="99569" tIns="49785" rIns="99569" bIns="49785" numCol="1" anchor="t" anchorCtr="0" compatLnSpc="1">
            <a:prstTxWarp prst="textNoShape">
              <a:avLst/>
            </a:prstTxWarp>
          </a:bodyPr>
          <a:lstStyle/>
          <a:p>
            <a:pPr marL="1169988" lvl="2" defTabSz="995363">
              <a:lnSpc>
                <a:spcPct val="90000"/>
              </a:lnSpc>
            </a:pPr>
            <a:r>
              <a:rPr lang="en-US" sz="1800" smtClean="0">
                <a:latin typeface="Verdana" pitchFamily="34" charset="0"/>
              </a:rPr>
              <a:t>Extra Budgetary Resources if these are resources contributed to a UN Trust fund established in support of a project. Total budget available must be inserted here. </a:t>
            </a:r>
          </a:p>
          <a:p>
            <a:pPr marL="1169988" lvl="2" defTabSz="995363">
              <a:lnSpc>
                <a:spcPct val="90000"/>
              </a:lnSpc>
            </a:pPr>
            <a:r>
              <a:rPr lang="en-US" sz="1800" smtClean="0">
                <a:latin typeface="Verdana" pitchFamily="34" charset="0"/>
              </a:rPr>
              <a:t>Start Date the official start date of the complete project.</a:t>
            </a:r>
          </a:p>
          <a:p>
            <a:pPr marL="1169988" lvl="2" defTabSz="995363">
              <a:lnSpc>
                <a:spcPct val="90000"/>
              </a:lnSpc>
            </a:pPr>
            <a:r>
              <a:rPr lang="en-US" sz="1800" smtClean="0">
                <a:latin typeface="Verdana" pitchFamily="34" charset="0"/>
              </a:rPr>
              <a:t>End Date the approximate or official end date of the project. Whereby the end date is the end date of ODP Stage 7. It is the approximate end date as long as the ODP Step 7 is not finalized.</a:t>
            </a:r>
          </a:p>
          <a:p>
            <a:pPr marL="1169988" lvl="2" defTabSz="995363">
              <a:lnSpc>
                <a:spcPct val="90000"/>
              </a:lnSpc>
            </a:pPr>
            <a:r>
              <a:rPr lang="en-US" sz="1800" smtClean="0">
                <a:latin typeface="Verdana" pitchFamily="34" charset="0"/>
              </a:rPr>
              <a:t>ODP1 - 7</a:t>
            </a:r>
          </a:p>
          <a:p>
            <a:pPr defTabSz="995363"/>
            <a:r>
              <a:rPr lang="en-GB" sz="2000" smtClean="0">
                <a:latin typeface="Verdana" pitchFamily="34" charset="0"/>
              </a:rPr>
              <a:t>Once all changes have been completed, please save the changes to the page using the Save button on the top right of the page.</a:t>
            </a:r>
          </a:p>
        </p:txBody>
      </p:sp>
      <p:sp>
        <p:nvSpPr>
          <p:cNvPr id="29700" name="Title 1"/>
          <p:cNvSpPr>
            <a:spLocks/>
          </p:cNvSpPr>
          <p:nvPr/>
        </p:nvSpPr>
        <p:spPr bwMode="auto">
          <a:xfrm>
            <a:off x="3008313" y="333375"/>
            <a:ext cx="6897687" cy="1143000"/>
          </a:xfrm>
          <a:prstGeom prst="rect">
            <a:avLst/>
          </a:prstGeom>
          <a:noFill/>
          <a:ln w="9525">
            <a:noFill/>
            <a:miter lim="800000"/>
            <a:headEnd/>
            <a:tailEnd/>
          </a:ln>
        </p:spPr>
        <p:txBody>
          <a:bodyPr anchor="ctr"/>
          <a:lstStyle/>
          <a:p>
            <a:pPr algn="ctr"/>
            <a:r>
              <a:rPr lang="en-US" sz="4000">
                <a:solidFill>
                  <a:schemeClr val="bg1"/>
                </a:solidFill>
                <a:latin typeface="Calibri" pitchFamily="34" charset="0"/>
              </a:rPr>
              <a:t>Maintaining Projects:</a:t>
            </a:r>
            <a:br>
              <a:rPr lang="en-US" sz="4000">
                <a:solidFill>
                  <a:schemeClr val="bg1"/>
                </a:solidFill>
                <a:latin typeface="Calibri" pitchFamily="34" charset="0"/>
              </a:rPr>
            </a:br>
            <a:r>
              <a:rPr lang="en-US" sz="4000">
                <a:solidFill>
                  <a:schemeClr val="bg1"/>
                </a:solidFill>
                <a:latin typeface="Calibri" pitchFamily="34" charset="0"/>
              </a:rPr>
              <a:t> Projects List 2/2</a:t>
            </a:r>
          </a:p>
        </p:txBody>
      </p:sp>
      <p:sp>
        <p:nvSpPr>
          <p:cNvPr id="29702" name="Rectangle 6"/>
          <p:cNvSpPr>
            <a:spLocks noChangeArrowheads="1"/>
          </p:cNvSpPr>
          <p:nvPr/>
        </p:nvSpPr>
        <p:spPr bwMode="auto">
          <a:xfrm>
            <a:off x="4267200" y="5367338"/>
            <a:ext cx="9906000" cy="0"/>
          </a:xfrm>
          <a:prstGeom prst="rect">
            <a:avLst/>
          </a:prstGeom>
          <a:noFill/>
          <a:ln w="9525">
            <a:noFill/>
            <a:miter lim="800000"/>
            <a:headEnd/>
            <a:tailEnd/>
          </a:ln>
          <a:effectLst/>
        </p:spPr>
        <p:txBody>
          <a:bodyPr wrap="none" anchor="ctr">
            <a:spAutoFit/>
          </a:bodyPr>
          <a:lstStyle/>
          <a:p>
            <a:endParaRPr lang="en-US"/>
          </a:p>
        </p:txBody>
      </p:sp>
      <p:pic>
        <p:nvPicPr>
          <p:cNvPr id="29701" name="Picture 5"/>
          <p:cNvPicPr>
            <a:picLocks noChangeAspect="1" noChangeArrowheads="1"/>
          </p:cNvPicPr>
          <p:nvPr/>
        </p:nvPicPr>
        <p:blipFill>
          <a:blip r:embed="rId2"/>
          <a:srcRect/>
          <a:stretch>
            <a:fillRect/>
          </a:stretch>
        </p:blipFill>
        <p:spPr bwMode="auto">
          <a:xfrm>
            <a:off x="415925" y="4679950"/>
            <a:ext cx="8510588" cy="1485900"/>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4"/>
          <p:cNvSpPr>
            <a:spLocks noGrp="1" noChangeArrowheads="1"/>
          </p:cNvSpPr>
          <p:nvPr>
            <p:ph sz="quarter" idx="4294967295"/>
          </p:nvPr>
        </p:nvSpPr>
        <p:spPr bwMode="auto">
          <a:xfrm>
            <a:off x="200025" y="1773238"/>
            <a:ext cx="9290050" cy="3600450"/>
          </a:xfrm>
          <a:noFill/>
        </p:spPr>
        <p:txBody>
          <a:bodyPr wrap="square" lIns="99569" tIns="49785" rIns="99569" bIns="49785" numCol="1" anchor="t" anchorCtr="0" compatLnSpc="1">
            <a:prstTxWarp prst="textNoShape">
              <a:avLst/>
            </a:prstTxWarp>
          </a:bodyPr>
          <a:lstStyle/>
          <a:p>
            <a:pPr defTabSz="995363">
              <a:lnSpc>
                <a:spcPct val="90000"/>
              </a:lnSpc>
            </a:pPr>
            <a:r>
              <a:rPr lang="en-GB" sz="2400" smtClean="0"/>
              <a:t>The project details page can be opened by clicking on the </a:t>
            </a:r>
            <a:r>
              <a:rPr lang="en-GB" sz="2400" b="1" i="1" smtClean="0"/>
              <a:t>Project Number </a:t>
            </a:r>
            <a:r>
              <a:rPr lang="en-GB" sz="2400" smtClean="0"/>
              <a:t>hyperlink in the PDA Project List Page</a:t>
            </a:r>
          </a:p>
        </p:txBody>
      </p:sp>
      <p:sp>
        <p:nvSpPr>
          <p:cNvPr id="30723" name="Title 1"/>
          <p:cNvSpPr>
            <a:spLocks/>
          </p:cNvSpPr>
          <p:nvPr/>
        </p:nvSpPr>
        <p:spPr bwMode="auto">
          <a:xfrm>
            <a:off x="3008313" y="333375"/>
            <a:ext cx="6897687" cy="1143000"/>
          </a:xfrm>
          <a:prstGeom prst="rect">
            <a:avLst/>
          </a:prstGeom>
          <a:noFill/>
          <a:ln w="9525">
            <a:noFill/>
            <a:miter lim="800000"/>
            <a:headEnd/>
            <a:tailEnd/>
          </a:ln>
        </p:spPr>
        <p:txBody>
          <a:bodyPr anchor="ctr"/>
          <a:lstStyle/>
          <a:p>
            <a:pPr algn="ctr"/>
            <a:r>
              <a:rPr lang="en-US" sz="4000">
                <a:solidFill>
                  <a:schemeClr val="bg1"/>
                </a:solidFill>
                <a:latin typeface="Calibri" pitchFamily="34" charset="0"/>
              </a:rPr>
              <a:t>Maintaining Projects </a:t>
            </a:r>
            <a:br>
              <a:rPr lang="en-US" sz="4000">
                <a:solidFill>
                  <a:schemeClr val="bg1"/>
                </a:solidFill>
                <a:latin typeface="Calibri" pitchFamily="34" charset="0"/>
              </a:rPr>
            </a:br>
            <a:r>
              <a:rPr lang="en-US" sz="4000">
                <a:solidFill>
                  <a:schemeClr val="bg1"/>
                </a:solidFill>
                <a:latin typeface="Calibri" pitchFamily="34" charset="0"/>
              </a:rPr>
              <a:t>Details Page</a:t>
            </a:r>
          </a:p>
        </p:txBody>
      </p:sp>
      <p:sp>
        <p:nvSpPr>
          <p:cNvPr id="30726" name="Rectangle 6"/>
          <p:cNvSpPr>
            <a:spLocks noChangeArrowheads="1"/>
          </p:cNvSpPr>
          <p:nvPr/>
        </p:nvSpPr>
        <p:spPr bwMode="auto">
          <a:xfrm>
            <a:off x="4572000" y="3482975"/>
            <a:ext cx="9906000" cy="0"/>
          </a:xfrm>
          <a:prstGeom prst="rect">
            <a:avLst/>
          </a:prstGeom>
          <a:noFill/>
          <a:ln w="9525">
            <a:noFill/>
            <a:miter lim="800000"/>
            <a:headEnd/>
            <a:tailEnd/>
          </a:ln>
          <a:effectLst/>
        </p:spPr>
        <p:txBody>
          <a:bodyPr wrap="none" anchor="ctr">
            <a:spAutoFit/>
          </a:bodyPr>
          <a:lstStyle/>
          <a:p>
            <a:endParaRPr lang="en-US"/>
          </a:p>
        </p:txBody>
      </p:sp>
      <p:pic>
        <p:nvPicPr>
          <p:cNvPr id="30725" name="Picture 5"/>
          <p:cNvPicPr>
            <a:picLocks noChangeAspect="1" noChangeArrowheads="1"/>
          </p:cNvPicPr>
          <p:nvPr/>
        </p:nvPicPr>
        <p:blipFill>
          <a:blip r:embed="rId2"/>
          <a:srcRect/>
          <a:stretch>
            <a:fillRect/>
          </a:stretch>
        </p:blipFill>
        <p:spPr bwMode="auto">
          <a:xfrm>
            <a:off x="273050" y="2836863"/>
            <a:ext cx="9144000" cy="1455737"/>
          </a:xfrm>
          <a:prstGeom prst="rect">
            <a:avLst/>
          </a:prstGeom>
          <a:noFill/>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2627</TotalTime>
  <Words>577</Words>
  <Application>Microsoft Office PowerPoint</Application>
  <PresentationFormat>A4 Paper (210x297 mm)</PresentationFormat>
  <Paragraphs>62</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UN/CEFACT Projects in Confluence (new ODP)</vt:lpstr>
      <vt:lpstr>Creation of new projects</vt:lpstr>
      <vt:lpstr>Maintaining Project Information</vt:lpstr>
      <vt:lpstr>Maintaining Projects  Overview Page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ECE-ISU</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Yves Clopt</dc:creator>
  <cp:lastModifiedBy>Maria Ceccarelli</cp:lastModifiedBy>
  <cp:revision>280</cp:revision>
  <cp:lastPrinted>2012-06-06T09:19:24Z</cp:lastPrinted>
  <dcterms:created xsi:type="dcterms:W3CDTF">2012-05-22T12:09:49Z</dcterms:created>
  <dcterms:modified xsi:type="dcterms:W3CDTF">2012-09-26T09:18:42Z</dcterms:modified>
</cp:coreProperties>
</file>