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slideLayouts/slideLayout29.xml" ContentType="application/vnd.openxmlformats-officedocument.presentationml.slideLayout+xml"/>
  <Override PartName="/ppt/theme/theme14.xml" ContentType="application/vnd.openxmlformats-officedocument.theme+xml"/>
  <Override PartName="/ppt/slideLayouts/slideLayout3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820" r:id="rId6"/>
    <p:sldMasterId id="2147483900" r:id="rId7"/>
    <p:sldMasterId id="2147483905" r:id="rId8"/>
    <p:sldMasterId id="2147483909" r:id="rId9"/>
    <p:sldMasterId id="2147483920" r:id="rId10"/>
    <p:sldMasterId id="2147483964" r:id="rId11"/>
    <p:sldMasterId id="2147483966" r:id="rId12"/>
    <p:sldMasterId id="2147483969" r:id="rId13"/>
    <p:sldMasterId id="2147483971" r:id="rId14"/>
    <p:sldMasterId id="2147483973" r:id="rId15"/>
    <p:sldMasterId id="2147483976" r:id="rId16"/>
    <p:sldMasterId id="2147483978" r:id="rId17"/>
    <p:sldMasterId id="2147483980" r:id="rId18"/>
  </p:sldMasterIdLst>
  <p:notesMasterIdLst>
    <p:notesMasterId r:id="rId21"/>
  </p:notesMasterIdLst>
  <p:sldIdLst>
    <p:sldId id="1623" r:id="rId19"/>
    <p:sldId id="1634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Krieger" initials="BK" lastIdx="1" clrIdx="0">
    <p:extLst>
      <p:ext uri="{19B8F6BF-5375-455C-9EA6-DF929625EA0E}">
        <p15:presenceInfo xmlns:p15="http://schemas.microsoft.com/office/powerpoint/2012/main" userId="Benjamin Krie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890"/>
    <a:srgbClr val="00578E"/>
    <a:srgbClr val="FF2B06"/>
    <a:srgbClr val="254AA5"/>
    <a:srgbClr val="667E9A"/>
    <a:srgbClr val="FFA871"/>
    <a:srgbClr val="CF4D13"/>
    <a:srgbClr val="FA5F00"/>
    <a:srgbClr val="27709F"/>
    <a:srgbClr val="EA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7C4C-05B8-4328-B308-0263D0A84ECE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2369-6DB4-4B0B-9492-4D0A64C2D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7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0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CBB1-CDB5-40FF-A9DF-3BFD033E8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168" y="3498744"/>
            <a:ext cx="10697031" cy="14176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5200"/>
              </a:lnSpc>
              <a:defRPr sz="4800">
                <a:latin typeface="+mj-lt"/>
              </a:defRPr>
            </a:lvl1pPr>
          </a:lstStyle>
          <a:p>
            <a:r>
              <a:rPr lang="sl-SI"/>
              <a:t>Click to edit the title of the presentation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ED768-FECF-403D-A61E-596817A225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69" y="5011242"/>
            <a:ext cx="10697029" cy="117316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Click to edit the subtitle of the presentation</a:t>
            </a:r>
          </a:p>
          <a:p>
            <a:r>
              <a:rPr lang="sl-SI"/>
              <a:t>Brussels, 10.10.2019 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12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6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03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j-lt"/>
              </a:defRPr>
            </a:lvl1pPr>
            <a:lvl2pPr>
              <a:defRPr sz="1599">
                <a:latin typeface="+mj-lt"/>
              </a:defRPr>
            </a:lvl2pPr>
            <a:lvl3pPr>
              <a:defRPr sz="1399">
                <a:latin typeface="+mj-lt"/>
              </a:defRPr>
            </a:lvl3pPr>
            <a:lvl4pPr>
              <a:defRPr sz="1299">
                <a:latin typeface="+mj-lt"/>
              </a:defRPr>
            </a:lvl4pPr>
            <a:lvl5pPr>
              <a:defRPr sz="1299">
                <a:latin typeface="+mj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08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0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j-lt"/>
              </a:defRPr>
            </a:lvl1pPr>
            <a:lvl2pPr>
              <a:defRPr sz="1599">
                <a:latin typeface="+mj-lt"/>
              </a:defRPr>
            </a:lvl2pPr>
            <a:lvl3pPr>
              <a:defRPr sz="1399">
                <a:latin typeface="+mj-lt"/>
              </a:defRPr>
            </a:lvl3pPr>
            <a:lvl4pPr>
              <a:defRPr sz="1299">
                <a:latin typeface="+mj-lt"/>
              </a:defRPr>
            </a:lvl4pPr>
            <a:lvl5pPr>
              <a:defRPr sz="1299">
                <a:latin typeface="+mj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25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MT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1424" y="3356992"/>
            <a:ext cx="8544949" cy="0"/>
          </a:xfrm>
          <a:prstGeom prst="line">
            <a:avLst/>
          </a:prstGeom>
          <a:ln w="762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3" y="2924845"/>
            <a:ext cx="10386483" cy="504155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marL="0" indent="0">
              <a:buNone/>
              <a:defRPr sz="2400" baseline="0">
                <a:solidFill>
                  <a:srgbClr val="0D225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815413" y="2420888"/>
            <a:ext cx="10560000" cy="432048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marL="0" indent="0" algn="l" defTabSz="609491" rtl="0" eaLnBrk="1" latinLnBrk="0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lang="en-GB" sz="3200" b="1" kern="1200" dirty="0">
                <a:solidFill>
                  <a:srgbClr val="0D2255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15413" y="3429001"/>
            <a:ext cx="10386483" cy="504155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marL="0" indent="0">
              <a:buNone/>
              <a:defRPr sz="2400" baseline="0">
                <a:solidFill>
                  <a:srgbClr val="0D2255"/>
                </a:solidFill>
                <a:latin typeface="Arial"/>
                <a:cs typeface="Arial"/>
              </a:defRPr>
            </a:lvl1pPr>
          </a:lstStyle>
          <a:p>
            <a:r>
              <a:rPr lang="en-GB" sz="1867" b="0" dirty="0">
                <a:solidFill>
                  <a:srgbClr val="1074CB"/>
                </a:solidFill>
              </a:rPr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5400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M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15413" y="2708920"/>
            <a:ext cx="10972800" cy="566936"/>
          </a:xfrm>
          <a:prstGeom prst="rect">
            <a:avLst/>
          </a:prstGeom>
          <a:ln>
            <a:noFill/>
          </a:ln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GB" dirty="0"/>
              <a:t>Thank You or end message here</a:t>
            </a:r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815416" y="3645024"/>
            <a:ext cx="7680853" cy="2376264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D2255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67" dirty="0"/>
              <a:t>The Society of Motor Manufacturers and Traders Limited</a:t>
            </a:r>
            <a:br>
              <a:rPr lang="en-US" sz="1867" dirty="0"/>
            </a:br>
            <a:r>
              <a:rPr lang="en-US" sz="1867" b="0" dirty="0">
                <a:solidFill>
                  <a:srgbClr val="1074CB"/>
                </a:solidFill>
              </a:rPr>
              <a:t>71 Great Peter Street, London SW1P 2BN</a:t>
            </a:r>
            <a:br>
              <a:rPr lang="en-US" sz="1867" b="0" dirty="0"/>
            </a:br>
            <a:r>
              <a:rPr lang="en-US" sz="1867" b="0" dirty="0" err="1">
                <a:solidFill>
                  <a:srgbClr val="666969"/>
                </a:solidFill>
              </a:rPr>
              <a:t>www.smmt.co.uk</a:t>
            </a:r>
            <a:r>
              <a:rPr lang="en-US" sz="1867" b="0" dirty="0">
                <a:solidFill>
                  <a:srgbClr val="666969"/>
                </a:solidFill>
              </a:rPr>
              <a:t> </a:t>
            </a:r>
            <a:r>
              <a:rPr lang="en-US" sz="1867" b="0" dirty="0"/>
              <a:t>           </a:t>
            </a:r>
            <a:endParaRPr lang="en-US" sz="1867" b="0" dirty="0">
              <a:solidFill>
                <a:srgbClr val="9A9B9D"/>
              </a:solidFill>
            </a:endParaRPr>
          </a:p>
          <a:p>
            <a:pPr>
              <a:lnSpc>
                <a:spcPct val="130000"/>
              </a:lnSpc>
            </a:pPr>
            <a:endParaRPr lang="en-US" sz="1867" b="0" dirty="0"/>
          </a:p>
          <a:p>
            <a:pPr>
              <a:lnSpc>
                <a:spcPct val="130000"/>
              </a:lnSpc>
            </a:pPr>
            <a:endParaRPr lang="en-US" sz="1867" b="0" dirty="0"/>
          </a:p>
          <a:p>
            <a:pPr>
              <a:lnSpc>
                <a:spcPct val="130000"/>
              </a:lnSpc>
            </a:pPr>
            <a:endParaRPr lang="en-US" sz="1867" b="0" dirty="0"/>
          </a:p>
          <a:p>
            <a:pPr>
              <a:lnSpc>
                <a:spcPct val="130000"/>
              </a:lnSpc>
            </a:pPr>
            <a:endParaRPr lang="en-US" sz="1867" b="0" dirty="0"/>
          </a:p>
          <a:p>
            <a:pPr>
              <a:lnSpc>
                <a:spcPct val="130000"/>
              </a:lnSpc>
            </a:pPr>
            <a:endParaRPr lang="en-US" sz="1867" b="0" dirty="0"/>
          </a:p>
          <a:p>
            <a:pPr>
              <a:lnSpc>
                <a:spcPct val="130000"/>
              </a:lnSpc>
              <a:defRPr/>
            </a:pPr>
            <a:r>
              <a:rPr lang="en-US" sz="1467" b="0" baseline="30000" dirty="0"/>
              <a:t>SMMT,  the ‘S’ symbol and the ‘Driving the motor industry’ </a:t>
            </a:r>
            <a:r>
              <a:rPr lang="en-US" sz="1467" b="0" baseline="30000" dirty="0" err="1"/>
              <a:t>brandline</a:t>
            </a:r>
            <a:r>
              <a:rPr lang="en-US" sz="1467" b="0" baseline="30000" dirty="0"/>
              <a:t> are registered trademarks of SMMT Ltd.</a:t>
            </a:r>
          </a:p>
          <a:p>
            <a:pPr>
              <a:lnSpc>
                <a:spcPct val="130000"/>
              </a:lnSpc>
            </a:pPr>
            <a:endParaRPr lang="en-GB" sz="2400" b="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424" y="3356992"/>
            <a:ext cx="8544949" cy="0"/>
          </a:xfrm>
          <a:prstGeom prst="line">
            <a:avLst/>
          </a:prstGeom>
          <a:ln w="762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7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MT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1424" y="3356992"/>
            <a:ext cx="8544949" cy="0"/>
          </a:xfrm>
          <a:prstGeom prst="line">
            <a:avLst/>
          </a:prstGeom>
          <a:ln w="762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3" y="2924845"/>
            <a:ext cx="10386483" cy="504155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marL="0" indent="0">
              <a:buNone/>
              <a:defRPr sz="1867" baseline="0">
                <a:solidFill>
                  <a:srgbClr val="0D225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815413" y="2420888"/>
            <a:ext cx="10560000" cy="432048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marL="0" indent="0" algn="l" defTabSz="457119" rtl="0" eaLnBrk="1" latinLnBrk="0" hangingPunct="1">
              <a:spcBef>
                <a:spcPct val="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lang="en-GB" sz="2400" b="1" kern="1200" dirty="0">
                <a:solidFill>
                  <a:srgbClr val="0D2255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15413" y="3429001"/>
            <a:ext cx="10386483" cy="504155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marL="0" indent="0">
              <a:buNone/>
              <a:defRPr sz="1867" baseline="0">
                <a:solidFill>
                  <a:srgbClr val="0D2255"/>
                </a:solidFill>
                <a:latin typeface="Arial"/>
                <a:cs typeface="Arial"/>
              </a:defRPr>
            </a:lvl1pPr>
          </a:lstStyle>
          <a:p>
            <a:r>
              <a:rPr lang="en-GB" sz="1467" b="0" dirty="0">
                <a:solidFill>
                  <a:srgbClr val="1074CB"/>
                </a:solidFill>
              </a:rPr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17627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M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15413" y="2708920"/>
            <a:ext cx="10972800" cy="566936"/>
          </a:xfrm>
          <a:prstGeom prst="rect">
            <a:avLst/>
          </a:prstGeom>
          <a:ln>
            <a:noFill/>
          </a:ln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GB" dirty="0"/>
              <a:t>Thank You or end message here</a:t>
            </a:r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815416" y="3645024"/>
            <a:ext cx="7680853" cy="2376264"/>
          </a:xfrm>
          <a:prstGeom prst="rect">
            <a:avLst/>
          </a:prstGeom>
        </p:spPr>
        <p:txBody>
          <a:bodyPr vert="horz" lIns="91428" tIns="45719" rIns="91428" bIns="45719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D2255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1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Society of Motor Manufacturers and Traders Limited</a:t>
            </a:r>
            <a:b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1074CB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71 Great Peter Street, London SW1P 2BN</a:t>
            </a:r>
            <a:b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1467" b="0" i="0" u="none" strike="noStrike" kern="1200" cap="none" spc="0" normalizeH="0" baseline="0" noProof="0" dirty="0" err="1">
                <a:ln>
                  <a:noFill/>
                </a:ln>
                <a:solidFill>
                  <a:srgbClr val="66696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www.smmt.co.uk</a:t>
            </a: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66696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9A9B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11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0D225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11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0D225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11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0D225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11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0D225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11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0D225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11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30000" noProof="0" dirty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SMMT,  the ‘S’ symbol and the ‘Driving the motor industry’ </a:t>
            </a:r>
            <a:r>
              <a:rPr kumimoji="0" lang="en-US" sz="1067" b="0" i="0" u="none" strike="noStrike" kern="1200" cap="none" spc="0" normalizeH="0" baseline="30000" noProof="0" dirty="0" err="1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brandline</a:t>
            </a:r>
            <a:r>
              <a:rPr kumimoji="0" lang="en-US" sz="1067" b="0" i="0" u="none" strike="noStrike" kern="1200" cap="none" spc="0" normalizeH="0" baseline="30000" noProof="0" dirty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are registered trademarks of SMMT Ltd.</a:t>
            </a:r>
          </a:p>
          <a:p>
            <a:pPr marL="0" marR="0" lvl="0" indent="0" algn="l" defTabSz="45711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 dirty="0">
              <a:ln>
                <a:noFill/>
              </a:ln>
              <a:solidFill>
                <a:srgbClr val="0D225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424" y="3356992"/>
            <a:ext cx="8544949" cy="0"/>
          </a:xfrm>
          <a:prstGeom prst="line">
            <a:avLst/>
          </a:prstGeom>
          <a:ln w="762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D2CF94-D8D5-45C0-99FF-BD2DAF382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7346" y="5080809"/>
            <a:ext cx="2449513" cy="6477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1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For Information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3057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MT 14p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4941" y="836722"/>
            <a:ext cx="10386483" cy="503239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marL="0" indent="0">
              <a:buNone/>
              <a:defRPr sz="2400" b="1" baseline="0">
                <a:solidFill>
                  <a:srgbClr val="0D2255"/>
                </a:solidFill>
                <a:latin typeface="+mj-lt"/>
              </a:defRPr>
            </a:lvl1pPr>
          </a:lstStyle>
          <a:p>
            <a:pPr lvl="0"/>
            <a:r>
              <a:rPr lang="en-GB" b="1" dirty="0">
                <a:latin typeface="+mj-lt"/>
              </a:rPr>
              <a:t>Slide Title Here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84941" y="1339953"/>
            <a:ext cx="10386483" cy="504155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marL="0" indent="0">
              <a:buNone/>
              <a:defRPr sz="1867" baseline="0">
                <a:solidFill>
                  <a:srgbClr val="1074CB"/>
                </a:solidFill>
              </a:defRPr>
            </a:lvl1pPr>
          </a:lstStyle>
          <a:p>
            <a:pPr lvl="0"/>
            <a:r>
              <a:rPr lang="en-GB" dirty="0"/>
              <a:t>Slide Sub heading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1424" y="2204864"/>
            <a:ext cx="10560000" cy="1512168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 sz="1467" b="0" baseline="0">
                <a:solidFill>
                  <a:srgbClr val="666969"/>
                </a:solidFill>
              </a:defRPr>
            </a:lvl1pPr>
          </a:lstStyle>
          <a:p>
            <a:pPr lvl="0"/>
            <a:r>
              <a:rPr lang="en-GB" sz="2400" dirty="0"/>
              <a:t>14 </a:t>
            </a:r>
            <a:r>
              <a:rPr lang="en-GB" sz="2400" dirty="0" err="1"/>
              <a:t>pt</a:t>
            </a:r>
            <a:r>
              <a:rPr lang="en-GB" sz="2400" dirty="0"/>
              <a:t> Body text goes here</a:t>
            </a:r>
            <a:endParaRPr lang="en-GB" dirty="0"/>
          </a:p>
        </p:txBody>
      </p:sp>
      <p:sp>
        <p:nvSpPr>
          <p:cNvPr id="11" name="Text Box 21"/>
          <p:cNvSpPr txBox="1">
            <a:spLocks noChangeArrowheads="1"/>
          </p:cNvSpPr>
          <p:nvPr userDrawn="1"/>
        </p:nvSpPr>
        <p:spPr bwMode="auto">
          <a:xfrm>
            <a:off x="815413" y="6469311"/>
            <a:ext cx="1016000" cy="22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4" tIns="60952" rIns="121904" bIns="60952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</a:t>
            </a:r>
            <a:fld id="{BB3AD7BE-BBDF-4317-BD3D-3BED368CA75B}" type="slidenum"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41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dirty="0">
              <a:ln>
                <a:noFill/>
              </a:ln>
              <a:solidFill>
                <a:srgbClr val="0D22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2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9395" y="837312"/>
            <a:ext cx="8857153" cy="431900"/>
          </a:xfrm>
        </p:spPr>
        <p:txBody>
          <a:bodyPr tIns="35942">
            <a:noAutofit/>
          </a:bodyPr>
          <a:lstStyle>
            <a:lvl1pPr marL="0" indent="0" algn="l" defTabSz="1086331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1pPr>
            <a:lvl2pPr marL="0" indent="0" algn="l" defTabSz="1086331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2pPr>
            <a:lvl3pPr marL="0" indent="0" algn="l" defTabSz="1086331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3pPr>
            <a:lvl4pPr marL="0" indent="0" algn="l" defTabSz="1086331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4pPr>
            <a:lvl5pPr marL="0" indent="0" algn="l" defTabSz="1086331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5pPr>
            <a:lvl6pPr marL="0" indent="0" algn="l" defTabSz="1086331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6pPr>
            <a:lvl7pPr marL="0" indent="0" algn="l" defTabSz="1086331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7pPr>
            <a:lvl8pPr marL="0" indent="0" algn="l" defTabSz="1086331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8pPr>
            <a:lvl9pPr marL="0" indent="0" algn="l" defTabSz="1086331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2561"/>
            <a:fld id="{6737C4E7-2F7A-4C40-8110-7D13CF9BE4FF}" type="slidenum">
              <a:rPr lang="en-GB" smtClean="0"/>
              <a:pPr defTabSz="912561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23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9395" y="837312"/>
            <a:ext cx="8857153" cy="431900"/>
          </a:xfrm>
        </p:spPr>
        <p:txBody>
          <a:bodyPr tIns="35948">
            <a:noAutofit/>
          </a:bodyPr>
          <a:lstStyle>
            <a:lvl1pPr marL="0" indent="0" algn="l" defTabSz="108654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1pPr>
            <a:lvl2pPr marL="0" indent="0" algn="l" defTabSz="108654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2pPr>
            <a:lvl3pPr marL="0" indent="0" algn="l" defTabSz="108654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3pPr>
            <a:lvl4pPr marL="0" indent="0" algn="l" defTabSz="108654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4pPr>
            <a:lvl5pPr marL="0" indent="0" algn="l" defTabSz="108654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5pPr>
            <a:lvl6pPr marL="0" indent="0" algn="l" defTabSz="108654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6pPr>
            <a:lvl7pPr marL="0" indent="0" algn="l" defTabSz="108654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7pPr>
            <a:lvl8pPr marL="0" indent="0" algn="l" defTabSz="108654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8pPr>
            <a:lvl9pPr marL="0" indent="0" algn="l" defTabSz="108654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2745"/>
            <a:fld id="{6737C4E7-2F7A-4C40-8110-7D13CF9BE4FF}" type="slidenum">
              <a:rPr lang="en-GB" smtClean="0"/>
              <a:pPr defTabSz="912745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06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9395" y="837312"/>
            <a:ext cx="8857153" cy="431900"/>
          </a:xfrm>
        </p:spPr>
        <p:txBody>
          <a:bodyPr tIns="35993">
            <a:noAutofit/>
          </a:bodyPr>
          <a:lstStyle>
            <a:lvl1pPr marL="0" indent="0" algn="l" defTabSz="1088175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1pPr>
            <a:lvl2pPr marL="0" indent="0" algn="l" defTabSz="1088175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2pPr>
            <a:lvl3pPr marL="0" indent="0" algn="l" defTabSz="1088175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3pPr>
            <a:lvl4pPr marL="0" indent="0" algn="l" defTabSz="1088175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4pPr>
            <a:lvl5pPr marL="0" indent="0" algn="l" defTabSz="1088175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5pPr>
            <a:lvl6pPr marL="0" indent="0" algn="l" defTabSz="1088175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6pPr>
            <a:lvl7pPr marL="0" indent="0" algn="l" defTabSz="1088175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7pPr>
            <a:lvl8pPr marL="0" indent="0" algn="l" defTabSz="1088175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8pPr>
            <a:lvl9pPr marL="0" indent="0" algn="l" defTabSz="1088175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5"/>
            <a:fld id="{6737C4E7-2F7A-4C40-8110-7D13CF9BE4FF}" type="slidenum">
              <a:rPr lang="en-GB" smtClean="0"/>
              <a:pPr defTabSz="914125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585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9395" y="837312"/>
            <a:ext cx="8857153" cy="431900"/>
          </a:xfrm>
        </p:spPr>
        <p:txBody>
          <a:bodyPr tIns="35747">
            <a:noAutofit/>
          </a:bodyPr>
          <a:lstStyle>
            <a:lvl1pPr marL="0" indent="0" algn="l" defTabSz="107928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1pPr>
            <a:lvl2pPr marL="0" indent="0" algn="l" defTabSz="107928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2pPr>
            <a:lvl3pPr marL="0" indent="0" algn="l" defTabSz="107928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3pPr>
            <a:lvl4pPr marL="0" indent="0" algn="l" defTabSz="107928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4pPr>
            <a:lvl5pPr marL="0" indent="0" algn="l" defTabSz="107928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5pPr>
            <a:lvl6pPr marL="0" indent="0" algn="l" defTabSz="107928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6pPr>
            <a:lvl7pPr marL="0" indent="0" algn="l" defTabSz="107928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7pPr>
            <a:lvl8pPr marL="0" indent="0" algn="l" defTabSz="107928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8pPr>
            <a:lvl9pPr marL="0" indent="0" algn="l" defTabSz="107928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06652"/>
            <a:fld id="{6737C4E7-2F7A-4C40-8110-7D13CF9BE4FF}" type="slidenum">
              <a:rPr lang="en-GB" smtClean="0"/>
              <a:pPr defTabSz="906652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459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9395" y="837312"/>
            <a:ext cx="8857153" cy="431900"/>
          </a:xfrm>
        </p:spPr>
        <p:txBody>
          <a:bodyPr tIns="35769">
            <a:noAutofit/>
          </a:bodyPr>
          <a:lstStyle>
            <a:lvl1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1pPr>
            <a:lvl2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2pPr>
            <a:lvl3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3pPr>
            <a:lvl4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4pPr>
            <a:lvl5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5pPr>
            <a:lvl6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6pPr>
            <a:lvl7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7pPr>
            <a:lvl8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8pPr>
            <a:lvl9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07102"/>
            <a:fld id="{6737C4E7-2F7A-4C40-8110-7D13CF9BE4FF}" type="slidenum">
              <a:rPr lang="en-GB" smtClean="0"/>
              <a:pPr defTabSz="907102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04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9395" y="837312"/>
            <a:ext cx="8857153" cy="431900"/>
          </a:xfrm>
        </p:spPr>
        <p:txBody>
          <a:bodyPr tIns="35643">
            <a:noAutofit/>
          </a:bodyPr>
          <a:lstStyle>
            <a:lvl1pPr marL="0" indent="0" algn="l" defTabSz="107531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1pPr>
            <a:lvl2pPr marL="0" indent="0" algn="l" defTabSz="107531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2pPr>
            <a:lvl3pPr marL="0" indent="0" algn="l" defTabSz="107531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3pPr>
            <a:lvl4pPr marL="0" indent="0" algn="l" defTabSz="107531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4pPr>
            <a:lvl5pPr marL="0" indent="0" algn="l" defTabSz="107531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5pPr>
            <a:lvl6pPr marL="0" indent="0" algn="l" defTabSz="107531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6pPr>
            <a:lvl7pPr marL="0" indent="0" algn="l" defTabSz="107531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7pPr>
            <a:lvl8pPr marL="0" indent="0" algn="l" defTabSz="107531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8pPr>
            <a:lvl9pPr marL="0" indent="0" algn="l" defTabSz="107531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03304"/>
            <a:fld id="{6737C4E7-2F7A-4C40-8110-7D13CF9BE4FF}" type="slidenum">
              <a:rPr lang="en-GB" smtClean="0"/>
              <a:pPr defTabSz="903304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603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 mit Hervorheb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mplatzhalter 5"/>
          <p:cNvSpPr>
            <a:spLocks noGrp="1"/>
          </p:cNvSpPr>
          <p:nvPr>
            <p:ph type="chart" sz="quarter" idx="19"/>
          </p:nvPr>
        </p:nvSpPr>
        <p:spPr>
          <a:xfrm>
            <a:off x="549425" y="1988756"/>
            <a:ext cx="7778175" cy="4391975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9395" y="837312"/>
            <a:ext cx="8857153" cy="431900"/>
          </a:xfrm>
        </p:spPr>
        <p:txBody>
          <a:bodyPr tIns="35769">
            <a:noAutofit/>
          </a:bodyPr>
          <a:lstStyle>
            <a:lvl1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1pPr>
            <a:lvl2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2pPr>
            <a:lvl3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3pPr>
            <a:lvl4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4pPr>
            <a:lvl5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5pPr>
            <a:lvl6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6pPr>
            <a:lvl7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7pPr>
            <a:lvl8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8pPr>
            <a:lvl9pPr marL="0" indent="0" algn="l" defTabSz="107982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8688009" y="1988677"/>
            <a:ext cx="2953134" cy="3960020"/>
          </a:xfrm>
          <a:solidFill>
            <a:schemeClr val="accent2"/>
          </a:solidFill>
        </p:spPr>
        <p:txBody>
          <a:bodyPr lIns="285826" tIns="178614" rIns="285826" bIns="178614">
            <a:noAutofit/>
          </a:bodyPr>
          <a:lstStyle>
            <a:lvl1pPr>
              <a:spcBef>
                <a:spcPts val="1800"/>
              </a:spcBef>
              <a:defRPr lang="de-DE" sz="2400" kern="1200" dirty="0" smtClean="0">
                <a:solidFill>
                  <a:schemeClr val="bg1"/>
                </a:solidFill>
                <a:latin typeface="Imago Pro Light" panose="02000503050000020004" pitchFamily="2" charset="0"/>
                <a:ea typeface="+mn-ea"/>
                <a:cs typeface="+mn-cs"/>
              </a:defRPr>
            </a:lvl1pPr>
            <a:lvl2pPr marL="0" indent="0">
              <a:spcBef>
                <a:spcPts val="1800"/>
              </a:spcBef>
              <a:buNone/>
              <a:defRPr lang="de-DE" sz="1800" kern="1200" dirty="0" smtClean="0">
                <a:solidFill>
                  <a:schemeClr val="bg1"/>
                </a:solidFill>
                <a:latin typeface="Imago Pro Light" panose="02000503050000020004" pitchFamily="2" charset="0"/>
                <a:ea typeface="+mn-ea"/>
                <a:cs typeface="+mn-cs"/>
              </a:defRPr>
            </a:lvl2pPr>
            <a:lvl3pPr marL="125039" indent="-125039">
              <a:spcBef>
                <a:spcPts val="180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"/>
              <a:defRPr lang="de-DE" sz="1800" kern="1200" dirty="0" smtClean="0">
                <a:solidFill>
                  <a:schemeClr val="bg1"/>
                </a:solidFill>
                <a:latin typeface="Imago Pro Light" panose="02000503050000020004" pitchFamily="2" charset="0"/>
                <a:ea typeface="+mn-ea"/>
                <a:cs typeface="+mn-cs"/>
              </a:defRPr>
            </a:lvl3pPr>
            <a:lvl4pPr marL="267840" indent="-267840">
              <a:spcBef>
                <a:spcPts val="1800"/>
              </a:spcBef>
              <a:buSzPct val="100000"/>
              <a:buFont typeface="+mj-lt"/>
              <a:buAutoNum type="arabicPeriod"/>
              <a:defRPr lang="de-DE" sz="1800" kern="1200" dirty="0" smtClean="0">
                <a:solidFill>
                  <a:schemeClr val="bg1"/>
                </a:solidFill>
                <a:latin typeface="Imago Pro Light" panose="02000503050000020004" pitchFamily="2" charset="0"/>
                <a:ea typeface="+mn-ea"/>
                <a:cs typeface="+mn-cs"/>
              </a:defRPr>
            </a:lvl4pPr>
            <a:lvl5pPr marL="607125" indent="-125039">
              <a:spcBef>
                <a:spcPts val="1800"/>
              </a:spcBef>
              <a:buClrTx/>
              <a:buSzPct val="80000"/>
              <a:buFont typeface="Wingdings" panose="05000000000000000000" pitchFamily="2" charset="2"/>
              <a:buChar char=""/>
              <a:defRPr lang="de-DE" sz="1800" kern="1200" dirty="0">
                <a:solidFill>
                  <a:schemeClr val="bg1"/>
                </a:solidFill>
                <a:latin typeface="Imago Pro Light" panose="02000503050000020004" pitchFamily="2" charset="0"/>
                <a:ea typeface="+mn-ea"/>
                <a:cs typeface="+mn-cs"/>
              </a:defRPr>
            </a:lvl5pPr>
            <a:lvl6pPr marL="714274" indent="-214287">
              <a:spcBef>
                <a:spcPts val="0"/>
              </a:spcBef>
              <a:buFont typeface="Arial" panose="020B0604020202020204" pitchFamily="34" charset="0"/>
              <a:buChar char="+"/>
              <a:defRPr lang="de-DE" sz="1800" kern="1200" dirty="0" smtClean="0">
                <a:solidFill>
                  <a:schemeClr val="bg1"/>
                </a:solidFill>
                <a:latin typeface="Imago Pro Light" panose="02000503050000020004" pitchFamily="2" charset="0"/>
                <a:ea typeface="+mn-ea"/>
                <a:cs typeface="+mn-cs"/>
              </a:defRPr>
            </a:lvl6pPr>
            <a:lvl7pPr>
              <a:spcBef>
                <a:spcPts val="1800"/>
              </a:spcBef>
              <a:defRPr lang="de-DE" sz="1800" kern="1200" dirty="0" smtClean="0">
                <a:solidFill>
                  <a:schemeClr val="bg1"/>
                </a:solidFill>
                <a:latin typeface="Imago Pro Light" panose="02000503050000020004" pitchFamily="2" charset="0"/>
                <a:ea typeface="+mn-ea"/>
                <a:cs typeface="+mn-cs"/>
              </a:defRPr>
            </a:lvl7pPr>
            <a:lvl8pPr>
              <a:spcBef>
                <a:spcPts val="1800"/>
              </a:spcBef>
              <a:defRPr lang="de-DE" sz="1800" kern="1200" dirty="0" smtClean="0">
                <a:solidFill>
                  <a:schemeClr val="bg1"/>
                </a:solidFill>
                <a:latin typeface="Imago Pro Light" panose="02000503050000020004" pitchFamily="2" charset="0"/>
                <a:ea typeface="+mn-ea"/>
                <a:cs typeface="+mn-cs"/>
              </a:defRPr>
            </a:lvl8pPr>
            <a:lvl9pPr>
              <a:spcBef>
                <a:spcPts val="1800"/>
              </a:spcBef>
              <a:defRPr lang="de-DE" sz="1800" kern="1200" dirty="0" smtClean="0">
                <a:solidFill>
                  <a:schemeClr val="bg1"/>
                </a:solidFill>
                <a:latin typeface="Imago Pro Light" panose="02000503050000020004" pitchFamily="2" charset="0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439600" y="6164695"/>
            <a:ext cx="3887922" cy="215950"/>
          </a:xfrm>
        </p:spPr>
        <p:txBody>
          <a:bodyPr tIns="17846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>
                <a:solidFill>
                  <a:srgbClr val="A0A0A0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 dirty="0"/>
              <a:t>Quellenangabe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07102"/>
            <a:fld id="{6737C4E7-2F7A-4C40-8110-7D13CF9BE4FF}" type="slidenum">
              <a:rPr lang="en-GB" smtClean="0"/>
              <a:pPr defTabSz="907102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129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9395" y="837312"/>
            <a:ext cx="8857153" cy="431900"/>
          </a:xfrm>
        </p:spPr>
        <p:txBody>
          <a:bodyPr tIns="33665">
            <a:noAutofit/>
          </a:bodyPr>
          <a:lstStyle>
            <a:lvl1pPr marL="0" indent="0" algn="l" defTabSz="1018149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1pPr>
            <a:lvl2pPr marL="0" indent="0" algn="l" defTabSz="1018149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2pPr>
            <a:lvl3pPr marL="0" indent="0" algn="l" defTabSz="1018149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3pPr>
            <a:lvl4pPr marL="0" indent="0" algn="l" defTabSz="1018149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4pPr>
            <a:lvl5pPr marL="0" indent="0" algn="l" defTabSz="1018149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5pPr>
            <a:lvl6pPr marL="0" indent="0" algn="l" defTabSz="1018149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6pPr>
            <a:lvl7pPr marL="0" indent="0" algn="l" defTabSz="1018149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7pPr>
            <a:lvl8pPr marL="0" indent="0" algn="l" defTabSz="1018149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8pPr>
            <a:lvl9pPr marL="0" indent="0" algn="l" defTabSz="1018149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855304"/>
            <a:fld id="{6737C4E7-2F7A-4C40-8110-7D13CF9BE4FF}" type="slidenum">
              <a:rPr lang="en-GB" smtClean="0"/>
              <a:pPr defTabSz="855304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758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9395" y="837312"/>
            <a:ext cx="8857153" cy="431900"/>
          </a:xfrm>
        </p:spPr>
        <p:txBody>
          <a:bodyPr tIns="35118">
            <a:noAutofit/>
          </a:bodyPr>
          <a:lstStyle>
            <a:lvl1pPr marL="0" indent="0" algn="l" defTabSz="1056644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1pPr>
            <a:lvl2pPr marL="0" indent="0" algn="l" defTabSz="1056644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2pPr>
            <a:lvl3pPr marL="0" indent="0" algn="l" defTabSz="1056644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3pPr>
            <a:lvl4pPr marL="0" indent="0" algn="l" defTabSz="1056644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4pPr>
            <a:lvl5pPr marL="0" indent="0" algn="l" defTabSz="1056644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5pPr>
            <a:lvl6pPr marL="0" indent="0" algn="l" defTabSz="1056644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6pPr>
            <a:lvl7pPr marL="0" indent="0" algn="l" defTabSz="1056644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7pPr>
            <a:lvl8pPr marL="0" indent="0" algn="l" defTabSz="1056644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8pPr>
            <a:lvl9pPr marL="0" indent="0" algn="l" defTabSz="1056644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887624"/>
            <a:fld id="{6737C4E7-2F7A-4C40-8110-7D13CF9BE4FF}" type="slidenum">
              <a:rPr lang="en-GB" smtClean="0"/>
              <a:pPr defTabSz="887624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6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in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87375" y="548680"/>
            <a:ext cx="10764838" cy="504056"/>
          </a:xfrm>
        </p:spPr>
        <p:txBody>
          <a:bodyPr anchor="b">
            <a:noAutofit/>
          </a:bodyPr>
          <a:lstStyle>
            <a:lvl1pPr algn="l">
              <a:defRPr sz="2800" b="1" i="0" spc="200" baseline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ENTER YOUR HEADLINE IN HERE</a:t>
            </a:r>
            <a:endParaRPr lang="de-DE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3151" y="1268760"/>
            <a:ext cx="107490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339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9395" y="837312"/>
            <a:ext cx="8857153" cy="431900"/>
          </a:xfrm>
        </p:spPr>
        <p:txBody>
          <a:bodyPr tIns="34345">
            <a:noAutofit/>
          </a:bodyPr>
          <a:lstStyle>
            <a:lvl1pPr marL="0" indent="0" algn="l" defTabSz="1035516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1pPr>
            <a:lvl2pPr marL="0" indent="0" algn="l" defTabSz="1035516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2pPr>
            <a:lvl3pPr marL="0" indent="0" algn="l" defTabSz="1035516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3pPr>
            <a:lvl4pPr marL="0" indent="0" algn="l" defTabSz="1035516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4pPr>
            <a:lvl5pPr marL="0" indent="0" algn="l" defTabSz="1035516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5pPr>
            <a:lvl6pPr marL="0" indent="0" algn="l" defTabSz="1035516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6pPr>
            <a:lvl7pPr marL="0" indent="0" algn="l" defTabSz="1035516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7pPr>
            <a:lvl8pPr marL="0" indent="0" algn="l" defTabSz="1035516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 smtClean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8pPr>
            <a:lvl9pPr marL="0" indent="0" algn="l" defTabSz="1035516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de-DE" sz="2000" kern="1200" dirty="0">
                <a:solidFill>
                  <a:srgbClr val="A0A0A0"/>
                </a:solidFill>
                <a:latin typeface="Imago Pro Light" panose="02000503050000020004" pitchFamily="2" charset="0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869873"/>
            <a:fld id="{6737C4E7-2F7A-4C40-8110-7D13CF9BE4FF}" type="slidenum">
              <a:rPr lang="en-GB" smtClean="0"/>
              <a:pPr defTabSz="869873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37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6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043B156-7EB1-47A4-BF36-55EBF2C7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519CED-2183-4F73-B4E4-9311FCCB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D1EEE5-CC57-46DA-92D2-55E245FB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CE25-ECCA-4A61-97A4-4EF11C13DF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25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4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1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4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j-lt"/>
              </a:defRPr>
            </a:lvl1pPr>
            <a:lvl2pPr>
              <a:defRPr sz="1599">
                <a:latin typeface="+mj-lt"/>
              </a:defRPr>
            </a:lvl2pPr>
            <a:lvl3pPr>
              <a:defRPr sz="1399">
                <a:latin typeface="+mj-lt"/>
              </a:defRPr>
            </a:lvl3pPr>
            <a:lvl4pPr>
              <a:defRPr sz="1299">
                <a:latin typeface="+mj-lt"/>
              </a:defRPr>
            </a:lvl4pPr>
            <a:lvl5pPr>
              <a:defRPr sz="1299">
                <a:latin typeface="+mj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0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w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rgbClr val="006699">
                <a:lumMod val="7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8328" b="12673"/>
          <a:stretch/>
        </p:blipFill>
        <p:spPr bwMode="auto">
          <a:xfrm>
            <a:off x="-19597" y="0"/>
            <a:ext cx="12231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37FAB4-8DE8-4C3F-BDD7-493684EC8023}"/>
              </a:ext>
            </a:extLst>
          </p:cNvPr>
          <p:cNvSpPr/>
          <p:nvPr userDrawn="1"/>
        </p:nvSpPr>
        <p:spPr>
          <a:xfrm rot="10800000">
            <a:off x="-19598" y="-1"/>
            <a:ext cx="12198531" cy="153851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-1157515"/>
            <a:ext cx="5602035" cy="3958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95E8CC-579D-498E-9B71-A9C441EC9E15}"/>
              </a:ext>
            </a:extLst>
          </p:cNvPr>
          <p:cNvSpPr/>
          <p:nvPr userDrawn="1"/>
        </p:nvSpPr>
        <p:spPr>
          <a:xfrm rot="10800000">
            <a:off x="-23229" y="3429004"/>
            <a:ext cx="12231193" cy="38469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1646" y="405364"/>
            <a:ext cx="8857153" cy="503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662" y="1989173"/>
            <a:ext cx="11089443" cy="4319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81332" y="6380759"/>
            <a:ext cx="360087" cy="2879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DE" sz="1000" smtClean="0">
                <a:solidFill>
                  <a:srgbClr val="A0A0A0"/>
                </a:solidFill>
                <a:latin typeface="Imago Pro Book" panose="02000500060000020004" pitchFamily="2" charset="0"/>
              </a:defRPr>
            </a:lvl1pPr>
          </a:lstStyle>
          <a:p>
            <a:pPr defTabSz="906742"/>
            <a:fld id="{6737C4E7-2F7A-4C40-8110-7D13CF9BE4FF}" type="slidenum">
              <a:rPr lang="en-GB" smtClean="0"/>
              <a:pPr defTabSz="906742"/>
              <a:t>‹#›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49" y="403608"/>
            <a:ext cx="1891271" cy="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</p:sldLayoutIdLst>
  <p:hf hdr="0" ftr="0" dt="0"/>
  <p:txStyles>
    <p:titleStyle>
      <a:lvl1pPr algn="l" defTabSz="1079395" rtl="0" eaLnBrk="1" latinLnBrk="0" hangingPunct="1">
        <a:spcBef>
          <a:spcPct val="0"/>
        </a:spcBef>
        <a:buNone/>
        <a:defRPr sz="2999" kern="1200" spc="0" baseline="0">
          <a:solidFill>
            <a:schemeClr val="tx1"/>
          </a:solidFill>
          <a:latin typeface="Imago Pro Light" panose="02000503050000020004" pitchFamily="2" charset="0"/>
          <a:ea typeface="+mj-ea"/>
          <a:cs typeface="+mj-cs"/>
        </a:defRPr>
      </a:lvl1pPr>
    </p:titleStyle>
    <p:bodyStyle>
      <a:lvl1pPr marL="0" indent="0" algn="l" defTabSz="107939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1pPr>
      <a:lvl2pPr marL="124991" indent="-124991" algn="l" defTabSz="1079395" rtl="0" eaLnBrk="1" latinLnBrk="0" hangingPunct="1">
        <a:lnSpc>
          <a:spcPct val="110000"/>
        </a:lnSpc>
        <a:spcBef>
          <a:spcPts val="240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2pPr>
      <a:lvl3pPr marL="249900" indent="-249900" algn="l" defTabSz="1079395" rtl="0" eaLnBrk="1" latinLnBrk="0" hangingPunct="1">
        <a:lnSpc>
          <a:spcPct val="110000"/>
        </a:lnSpc>
        <a:spcBef>
          <a:spcPts val="2400"/>
        </a:spcBef>
        <a:spcAft>
          <a:spcPts val="2400"/>
        </a:spcAft>
        <a:buFont typeface="+mj-lt"/>
        <a:buAutoNum type="arabicPeriod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3pPr>
      <a:lvl4pPr marL="606885" indent="-124991" algn="l" defTabSz="1079395" rtl="0" eaLnBrk="1" latinLnBrk="0" hangingPunct="1">
        <a:lnSpc>
          <a:spcPct val="110000"/>
        </a:lnSpc>
        <a:spcBef>
          <a:spcPts val="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4pPr>
      <a:lvl5pPr marL="713986" indent="-214199" algn="l" defTabSz="1079395" rtl="0" eaLnBrk="1" latinLnBrk="0" hangingPunct="1">
        <a:lnSpc>
          <a:spcPct val="110000"/>
        </a:lnSpc>
        <a:spcBef>
          <a:spcPts val="0"/>
        </a:spcBef>
        <a:buClrTx/>
        <a:buFont typeface="Arial" panose="020B0604020202020204" pitchFamily="34" charset="0"/>
        <a:buChar char="+"/>
        <a:defRPr lang="de-DE" sz="1800" kern="1200" dirty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5pPr>
      <a:lvl6pPr marL="0" indent="0" algn="l" defTabSz="107939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6pPr>
      <a:lvl7pPr marL="0" indent="0" algn="l" defTabSz="107939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7pPr>
      <a:lvl8pPr marL="0" indent="0" algn="l" defTabSz="107939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8pPr>
      <a:lvl9pPr marL="0" indent="0" algn="l" defTabSz="107939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793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683" algn="l" defTabSz="10793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395" algn="l" defTabSz="10793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9093" algn="l" defTabSz="10793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8790" algn="l" defTabSz="10793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8486" algn="l" defTabSz="10793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179" algn="l" defTabSz="10793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880" algn="l" defTabSz="10793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576" algn="l" defTabSz="10793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1646" y="405364"/>
            <a:ext cx="8857153" cy="503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662" y="1989173"/>
            <a:ext cx="11089443" cy="4319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81327" y="6380754"/>
            <a:ext cx="360087" cy="2879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DE" sz="1000" smtClean="0">
                <a:solidFill>
                  <a:srgbClr val="A0A0A0"/>
                </a:solidFill>
                <a:latin typeface="Imago Pro Book" panose="02000500060000020004" pitchFamily="2" charset="0"/>
              </a:defRPr>
            </a:lvl1pPr>
          </a:lstStyle>
          <a:p>
            <a:pPr defTabSz="907192"/>
            <a:fld id="{6737C4E7-2F7A-4C40-8110-7D13CF9BE4FF}" type="slidenum">
              <a:rPr lang="en-GB" smtClean="0"/>
              <a:pPr defTabSz="907192"/>
              <a:t>‹#›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44" y="403603"/>
            <a:ext cx="1891271" cy="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2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hf hdr="0" ftr="0" dt="0"/>
  <p:txStyles>
    <p:titleStyle>
      <a:lvl1pPr algn="l" defTabSz="1079935" rtl="0" eaLnBrk="1" latinLnBrk="0" hangingPunct="1">
        <a:spcBef>
          <a:spcPct val="0"/>
        </a:spcBef>
        <a:buNone/>
        <a:defRPr sz="2998" kern="1200" spc="0" baseline="0">
          <a:solidFill>
            <a:schemeClr val="tx1"/>
          </a:solidFill>
          <a:latin typeface="Imago Pro Light" panose="02000503050000020004" pitchFamily="2" charset="0"/>
          <a:ea typeface="+mj-ea"/>
          <a:cs typeface="+mj-cs"/>
        </a:defRPr>
      </a:lvl1pPr>
    </p:titleStyle>
    <p:bodyStyle>
      <a:lvl1pPr marL="0" indent="0" algn="l" defTabSz="107993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1pPr>
      <a:lvl2pPr marL="125051" indent="-125051" algn="l" defTabSz="1079935" rtl="0" eaLnBrk="1" latinLnBrk="0" hangingPunct="1">
        <a:lnSpc>
          <a:spcPct val="110000"/>
        </a:lnSpc>
        <a:spcBef>
          <a:spcPts val="240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2pPr>
      <a:lvl3pPr marL="250025" indent="-250025" algn="l" defTabSz="1079935" rtl="0" eaLnBrk="1" latinLnBrk="0" hangingPunct="1">
        <a:lnSpc>
          <a:spcPct val="110000"/>
        </a:lnSpc>
        <a:spcBef>
          <a:spcPts val="2400"/>
        </a:spcBef>
        <a:spcAft>
          <a:spcPts val="2400"/>
        </a:spcAft>
        <a:buFont typeface="+mj-lt"/>
        <a:buAutoNum type="arabicPeriod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3pPr>
      <a:lvl4pPr marL="607185" indent="-125051" algn="l" defTabSz="1079935" rtl="0" eaLnBrk="1" latinLnBrk="0" hangingPunct="1">
        <a:lnSpc>
          <a:spcPct val="110000"/>
        </a:lnSpc>
        <a:spcBef>
          <a:spcPts val="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4pPr>
      <a:lvl5pPr marL="714346" indent="-214309" algn="l" defTabSz="1079935" rtl="0" eaLnBrk="1" latinLnBrk="0" hangingPunct="1">
        <a:lnSpc>
          <a:spcPct val="110000"/>
        </a:lnSpc>
        <a:spcBef>
          <a:spcPts val="0"/>
        </a:spcBef>
        <a:buClrTx/>
        <a:buFont typeface="Arial" panose="020B0604020202020204" pitchFamily="34" charset="0"/>
        <a:buChar char="+"/>
        <a:defRPr lang="de-DE" sz="1800" kern="1200" dirty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5pPr>
      <a:lvl6pPr marL="0" indent="0" algn="l" defTabSz="107993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6pPr>
      <a:lvl7pPr marL="0" indent="0" algn="l" defTabSz="107993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7pPr>
      <a:lvl8pPr marL="0" indent="0" algn="l" defTabSz="107993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8pPr>
      <a:lvl9pPr marL="0" indent="0" algn="l" defTabSz="107993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799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35" algn="l" defTabSz="10799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9903" algn="l" defTabSz="10799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70" algn="l" defTabSz="10799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9836" algn="l" defTabSz="10799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9799" algn="l" defTabSz="10799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70" algn="l" defTabSz="10799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736" algn="l" defTabSz="10799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1646" y="405364"/>
            <a:ext cx="8857153" cy="503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662" y="1989173"/>
            <a:ext cx="11089443" cy="4319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81369" y="6380796"/>
            <a:ext cx="360087" cy="2879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DE" sz="1000" smtClean="0">
                <a:solidFill>
                  <a:srgbClr val="A0A0A0"/>
                </a:solidFill>
                <a:latin typeface="Imago Pro Book" panose="02000500060000020004" pitchFamily="2" charset="0"/>
              </a:defRPr>
            </a:lvl1pPr>
          </a:lstStyle>
          <a:p>
            <a:pPr defTabSz="903395"/>
            <a:fld id="{6737C4E7-2F7A-4C40-8110-7D13CF9BE4FF}" type="slidenum">
              <a:rPr lang="en-GB" smtClean="0"/>
              <a:pPr defTabSz="903395"/>
              <a:t>‹#›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86" y="403645"/>
            <a:ext cx="1891271" cy="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6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</p:sldLayoutIdLst>
  <p:hf hdr="0" ftr="0" dt="0"/>
  <p:txStyles>
    <p:titleStyle>
      <a:lvl1pPr algn="l" defTabSz="1075417" rtl="0" eaLnBrk="1" latinLnBrk="0" hangingPunct="1">
        <a:spcBef>
          <a:spcPct val="0"/>
        </a:spcBef>
        <a:buNone/>
        <a:defRPr sz="2998" kern="1200" spc="0" baseline="0">
          <a:solidFill>
            <a:schemeClr val="tx1"/>
          </a:solidFill>
          <a:latin typeface="Imago Pro Light" panose="02000503050000020004" pitchFamily="2" charset="0"/>
          <a:ea typeface="+mj-ea"/>
          <a:cs typeface="+mj-cs"/>
        </a:defRPr>
      </a:lvl1pPr>
    </p:titleStyle>
    <p:bodyStyle>
      <a:lvl1pPr marL="0" indent="0" algn="l" defTabSz="1075417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1pPr>
      <a:lvl2pPr marL="124510" indent="-124510" algn="l" defTabSz="1075417" rtl="0" eaLnBrk="1" latinLnBrk="0" hangingPunct="1">
        <a:lnSpc>
          <a:spcPct val="110000"/>
        </a:lnSpc>
        <a:spcBef>
          <a:spcPts val="240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2pPr>
      <a:lvl3pPr marL="248975" indent="-248975" algn="l" defTabSz="1075417" rtl="0" eaLnBrk="1" latinLnBrk="0" hangingPunct="1">
        <a:lnSpc>
          <a:spcPct val="110000"/>
        </a:lnSpc>
        <a:spcBef>
          <a:spcPts val="2400"/>
        </a:spcBef>
        <a:spcAft>
          <a:spcPts val="2400"/>
        </a:spcAft>
        <a:buFont typeface="+mj-lt"/>
        <a:buAutoNum type="arabicPeriod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3pPr>
      <a:lvl4pPr marL="604660" indent="-124510" algn="l" defTabSz="1075417" rtl="0" eaLnBrk="1" latinLnBrk="0" hangingPunct="1">
        <a:lnSpc>
          <a:spcPct val="110000"/>
        </a:lnSpc>
        <a:spcBef>
          <a:spcPts val="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4pPr>
      <a:lvl5pPr marL="711337" indent="-213385" algn="l" defTabSz="1075417" rtl="0" eaLnBrk="1" latinLnBrk="0" hangingPunct="1">
        <a:lnSpc>
          <a:spcPct val="110000"/>
        </a:lnSpc>
        <a:spcBef>
          <a:spcPts val="0"/>
        </a:spcBef>
        <a:buClrTx/>
        <a:buFont typeface="Arial" panose="020B0604020202020204" pitchFamily="34" charset="0"/>
        <a:buChar char="+"/>
        <a:defRPr lang="de-DE" sz="1800" kern="1200" dirty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5pPr>
      <a:lvl6pPr marL="0" indent="0" algn="l" defTabSz="1075417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6pPr>
      <a:lvl7pPr marL="0" indent="0" algn="l" defTabSz="1075417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7pPr>
      <a:lvl8pPr marL="0" indent="0" algn="l" defTabSz="1075417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8pPr>
      <a:lvl9pPr marL="0" indent="0" algn="l" defTabSz="1075417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754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685" algn="l" defTabSz="10754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417" algn="l" defTabSz="10754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114" algn="l" defTabSz="10754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815" algn="l" defTabSz="10754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517" algn="l" defTabSz="10754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17" algn="l" defTabSz="10754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926" algn="l" defTabSz="10754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626" algn="l" defTabSz="10754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1646" y="405364"/>
            <a:ext cx="8857153" cy="503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662" y="1989173"/>
            <a:ext cx="11089443" cy="4319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81915" y="6381342"/>
            <a:ext cx="360087" cy="2879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DE" sz="1000" smtClean="0">
                <a:solidFill>
                  <a:srgbClr val="A0A0A0"/>
                </a:solidFill>
                <a:latin typeface="Imago Pro Book" panose="02000500060000020004" pitchFamily="2" charset="0"/>
              </a:defRPr>
            </a:lvl1pPr>
          </a:lstStyle>
          <a:p>
            <a:pPr defTabSz="855389"/>
            <a:fld id="{6737C4E7-2F7A-4C40-8110-7D13CF9BE4FF}" type="slidenum">
              <a:rPr lang="en-GB" smtClean="0"/>
              <a:pPr defTabSz="855389"/>
              <a:t>‹#›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32" y="404191"/>
            <a:ext cx="1891271" cy="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hf hdr="0" ftr="0" dt="0"/>
  <p:txStyles>
    <p:titleStyle>
      <a:lvl1pPr algn="l" defTabSz="1018251" rtl="0" eaLnBrk="1" latinLnBrk="0" hangingPunct="1">
        <a:spcBef>
          <a:spcPct val="0"/>
        </a:spcBef>
        <a:buNone/>
        <a:defRPr sz="2999" kern="1200" spc="0" baseline="0">
          <a:solidFill>
            <a:schemeClr val="tx1"/>
          </a:solidFill>
          <a:latin typeface="Imago Pro Light" panose="02000503050000020004" pitchFamily="2" charset="0"/>
          <a:ea typeface="+mj-ea"/>
          <a:cs typeface="+mj-cs"/>
        </a:defRPr>
      </a:lvl1pPr>
    </p:titleStyle>
    <p:bodyStyle>
      <a:lvl1pPr marL="0" indent="0" algn="l" defTabSz="1018251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1pPr>
      <a:lvl2pPr marL="117802" indent="-117802" algn="l" defTabSz="1018251" rtl="0" eaLnBrk="1" latinLnBrk="0" hangingPunct="1">
        <a:lnSpc>
          <a:spcPct val="110000"/>
        </a:lnSpc>
        <a:spcBef>
          <a:spcPts val="240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2pPr>
      <a:lvl3pPr marL="235783" indent="-235783" algn="l" defTabSz="1018251" rtl="0" eaLnBrk="1" latinLnBrk="0" hangingPunct="1">
        <a:lnSpc>
          <a:spcPct val="110000"/>
        </a:lnSpc>
        <a:spcBef>
          <a:spcPts val="2400"/>
        </a:spcBef>
        <a:spcAft>
          <a:spcPts val="2400"/>
        </a:spcAft>
        <a:buFont typeface="+mj-lt"/>
        <a:buAutoNum type="arabicPeriod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3pPr>
      <a:lvl4pPr marL="572503" indent="-117802" algn="l" defTabSz="1018251" rtl="0" eaLnBrk="1" latinLnBrk="0" hangingPunct="1">
        <a:lnSpc>
          <a:spcPct val="110000"/>
        </a:lnSpc>
        <a:spcBef>
          <a:spcPts val="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4pPr>
      <a:lvl5pPr marL="673539" indent="-202023" algn="l" defTabSz="1018251" rtl="0" eaLnBrk="1" latinLnBrk="0" hangingPunct="1">
        <a:lnSpc>
          <a:spcPct val="110000"/>
        </a:lnSpc>
        <a:spcBef>
          <a:spcPts val="0"/>
        </a:spcBef>
        <a:buClrTx/>
        <a:buFont typeface="Arial" panose="020B0604020202020204" pitchFamily="34" charset="0"/>
        <a:buChar char="+"/>
        <a:defRPr lang="de-DE" sz="1800" kern="1200" dirty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5pPr>
      <a:lvl6pPr marL="0" indent="0" algn="l" defTabSz="1018251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6pPr>
      <a:lvl7pPr marL="0" indent="0" algn="l" defTabSz="1018251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7pPr>
      <a:lvl8pPr marL="0" indent="0" algn="l" defTabSz="1018251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8pPr>
      <a:lvl9pPr marL="0" indent="0" algn="l" defTabSz="1018251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18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13" algn="l" defTabSz="1018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51" algn="l" defTabSz="1018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77" algn="l" defTabSz="1018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03" algn="l" defTabSz="1018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630" algn="l" defTabSz="1018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748" algn="l" defTabSz="1018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874" algn="l" defTabSz="1018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002" algn="l" defTabSz="10182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1646" y="405364"/>
            <a:ext cx="8857153" cy="503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662" y="1989173"/>
            <a:ext cx="11089443" cy="4319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81544" y="6380971"/>
            <a:ext cx="360087" cy="2879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DE" sz="1000" smtClean="0">
                <a:solidFill>
                  <a:srgbClr val="A0A0A0"/>
                </a:solidFill>
                <a:latin typeface="Imago Pro Book" panose="02000500060000020004" pitchFamily="2" charset="0"/>
              </a:defRPr>
            </a:lvl1pPr>
          </a:lstStyle>
          <a:p>
            <a:pPr defTabSz="887713"/>
            <a:fld id="{6737C4E7-2F7A-4C40-8110-7D13CF9BE4FF}" type="slidenum">
              <a:rPr lang="en-GB" smtClean="0"/>
              <a:pPr defTabSz="887713"/>
              <a:t>‹#›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61" y="403820"/>
            <a:ext cx="1891271" cy="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5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</p:sldLayoutIdLst>
  <p:hf hdr="0" ftr="0" dt="0"/>
  <p:txStyles>
    <p:titleStyle>
      <a:lvl1pPr algn="l" defTabSz="1056749" rtl="0" eaLnBrk="1" latinLnBrk="0" hangingPunct="1">
        <a:spcBef>
          <a:spcPct val="0"/>
        </a:spcBef>
        <a:buNone/>
        <a:defRPr sz="2998" kern="1200" spc="0" baseline="0">
          <a:solidFill>
            <a:schemeClr val="tx1"/>
          </a:solidFill>
          <a:latin typeface="Imago Pro Light" panose="02000503050000020004" pitchFamily="2" charset="0"/>
          <a:ea typeface="+mj-ea"/>
          <a:cs typeface="+mj-cs"/>
        </a:defRPr>
      </a:lvl1pPr>
    </p:titleStyle>
    <p:bodyStyle>
      <a:lvl1pPr marL="0" indent="0" algn="l" defTabSz="105674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1pPr>
      <a:lvl2pPr marL="122254" indent="-122254" algn="l" defTabSz="1056749" rtl="0" eaLnBrk="1" latinLnBrk="0" hangingPunct="1">
        <a:lnSpc>
          <a:spcPct val="110000"/>
        </a:lnSpc>
        <a:spcBef>
          <a:spcPts val="240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2pPr>
      <a:lvl3pPr marL="244704" indent="-244704" algn="l" defTabSz="1056749" rtl="0" eaLnBrk="1" latinLnBrk="0" hangingPunct="1">
        <a:lnSpc>
          <a:spcPct val="110000"/>
        </a:lnSpc>
        <a:spcBef>
          <a:spcPts val="2400"/>
        </a:spcBef>
        <a:spcAft>
          <a:spcPts val="2400"/>
        </a:spcAft>
        <a:buFont typeface="+mj-lt"/>
        <a:buAutoNum type="arabicPeriod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3pPr>
      <a:lvl4pPr marL="594165" indent="-122254" algn="l" defTabSz="1056749" rtl="0" eaLnBrk="1" latinLnBrk="0" hangingPunct="1">
        <a:lnSpc>
          <a:spcPct val="110000"/>
        </a:lnSpc>
        <a:spcBef>
          <a:spcPts val="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4pPr>
      <a:lvl5pPr marL="698995" indent="-209668" algn="l" defTabSz="1056749" rtl="0" eaLnBrk="1" latinLnBrk="0" hangingPunct="1">
        <a:lnSpc>
          <a:spcPct val="110000"/>
        </a:lnSpc>
        <a:spcBef>
          <a:spcPts val="0"/>
        </a:spcBef>
        <a:buClrTx/>
        <a:buFont typeface="Arial" panose="020B0604020202020204" pitchFamily="34" charset="0"/>
        <a:buChar char="+"/>
        <a:defRPr lang="de-DE" sz="1800" kern="1200" dirty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5pPr>
      <a:lvl6pPr marL="0" indent="0" algn="l" defTabSz="105674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6pPr>
      <a:lvl7pPr marL="0" indent="0" algn="l" defTabSz="105674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7pPr>
      <a:lvl8pPr marL="0" indent="0" algn="l" defTabSz="105674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8pPr>
      <a:lvl9pPr marL="0" indent="0" algn="l" defTabSz="105674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56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8358" algn="l" defTabSz="1056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6749" algn="l" defTabSz="1056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29" algn="l" defTabSz="1056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3496" algn="l" defTabSz="1056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1865" algn="l" defTabSz="1056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232" algn="l" defTabSz="1056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8611" algn="l" defTabSz="1056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985" algn="l" defTabSz="1056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1646" y="405364"/>
            <a:ext cx="8857153" cy="503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662" y="1989173"/>
            <a:ext cx="11089443" cy="4319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81746" y="6381173"/>
            <a:ext cx="360087" cy="2879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DE" sz="1000" smtClean="0">
                <a:solidFill>
                  <a:srgbClr val="A0A0A0"/>
                </a:solidFill>
                <a:latin typeface="Imago Pro Book" panose="02000500060000020004" pitchFamily="2" charset="0"/>
              </a:defRPr>
            </a:lvl1pPr>
          </a:lstStyle>
          <a:p>
            <a:pPr defTabSz="869960"/>
            <a:fld id="{6737C4E7-2F7A-4C40-8110-7D13CF9BE4FF}" type="slidenum">
              <a:rPr lang="en-GB" smtClean="0"/>
              <a:pPr defTabSz="869960"/>
              <a:t>‹#›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563" y="404022"/>
            <a:ext cx="1891271" cy="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0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hf hdr="0" ftr="0" dt="0"/>
  <p:txStyles>
    <p:titleStyle>
      <a:lvl1pPr algn="l" defTabSz="1035619" rtl="0" eaLnBrk="1" latinLnBrk="0" hangingPunct="1">
        <a:spcBef>
          <a:spcPct val="0"/>
        </a:spcBef>
        <a:buNone/>
        <a:defRPr sz="2998" kern="1200" spc="0" baseline="0">
          <a:solidFill>
            <a:schemeClr val="tx1"/>
          </a:solidFill>
          <a:latin typeface="Imago Pro Light" panose="02000503050000020004" pitchFamily="2" charset="0"/>
          <a:ea typeface="+mj-ea"/>
          <a:cs typeface="+mj-cs"/>
        </a:defRPr>
      </a:lvl1pPr>
    </p:titleStyle>
    <p:bodyStyle>
      <a:lvl1pPr marL="0" indent="0" algn="l" defTabSz="103561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1pPr>
      <a:lvl2pPr marL="119830" indent="-119830" algn="l" defTabSz="1035619" rtl="0" eaLnBrk="1" latinLnBrk="0" hangingPunct="1">
        <a:lnSpc>
          <a:spcPct val="110000"/>
        </a:lnSpc>
        <a:spcBef>
          <a:spcPts val="240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2pPr>
      <a:lvl3pPr marL="239766" indent="-239766" algn="l" defTabSz="1035619" rtl="0" eaLnBrk="1" latinLnBrk="0" hangingPunct="1">
        <a:lnSpc>
          <a:spcPct val="110000"/>
        </a:lnSpc>
        <a:spcBef>
          <a:spcPts val="2400"/>
        </a:spcBef>
        <a:spcAft>
          <a:spcPts val="2400"/>
        </a:spcAft>
        <a:buFont typeface="+mj-lt"/>
        <a:buAutoNum type="arabicPeriod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3pPr>
      <a:lvl4pPr marL="582263" indent="-119830" algn="l" defTabSz="1035619" rtl="0" eaLnBrk="1" latinLnBrk="0" hangingPunct="1">
        <a:lnSpc>
          <a:spcPct val="110000"/>
        </a:lnSpc>
        <a:spcBef>
          <a:spcPts val="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4pPr>
      <a:lvl5pPr marL="685032" indent="-205523" algn="l" defTabSz="1035619" rtl="0" eaLnBrk="1" latinLnBrk="0" hangingPunct="1">
        <a:lnSpc>
          <a:spcPct val="110000"/>
        </a:lnSpc>
        <a:spcBef>
          <a:spcPts val="0"/>
        </a:spcBef>
        <a:buClrTx/>
        <a:buFont typeface="Arial" panose="020B0604020202020204" pitchFamily="34" charset="0"/>
        <a:buChar char="+"/>
        <a:defRPr lang="de-DE" sz="1800" kern="1200" dirty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5pPr>
      <a:lvl6pPr marL="0" indent="0" algn="l" defTabSz="103561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6pPr>
      <a:lvl7pPr marL="0" indent="0" algn="l" defTabSz="103561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7pPr>
      <a:lvl8pPr marL="0" indent="0" algn="l" defTabSz="103561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8pPr>
      <a:lvl9pPr marL="0" indent="0" algn="l" defTabSz="103561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356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7788" algn="l" defTabSz="10356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619" algn="l" defTabSz="10356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419" algn="l" defTabSz="10356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1219" algn="l" defTabSz="10356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9024" algn="l" defTabSz="10356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6821" algn="l" defTabSz="10356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631" algn="l" defTabSz="10356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2437" algn="l" defTabSz="10356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45" r:id="rId2"/>
    <p:sldLayoutId id="2147483862" r:id="rId3"/>
    <p:sldLayoutId id="2147483867" r:id="rId4"/>
    <p:sldLayoutId id="214748390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2019 CLEPA. All rights reserved. </a:t>
            </a:r>
            <a:r>
              <a:rPr lang="nl-BE" sz="1100" b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2019 CLEPA. All rights reserved. </a:t>
            </a:r>
            <a:r>
              <a:rPr lang="nl-BE" sz="1100" b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887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2019 CLEPA. All rights reserved. </a:t>
            </a:r>
            <a:r>
              <a:rPr lang="nl-BE" sz="1100" b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215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815413" y="6165313"/>
            <a:ext cx="6158475" cy="26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4" tIns="60952" rIns="121904" bIns="60952">
            <a:spAutoFit/>
          </a:bodyPr>
          <a:lstStyle/>
          <a:p>
            <a:pPr defTabSz="1218990"/>
            <a:r>
              <a:rPr lang="en-US" sz="933" dirty="0">
                <a:solidFill>
                  <a:srgbClr val="0D2255"/>
                </a:solidFill>
              </a:rPr>
              <a:t>THE SOCIETY OF MOTOR MANUFACTURERS AND TRADERS LIMITED</a:t>
            </a:r>
          </a:p>
        </p:txBody>
      </p:sp>
      <p:pic>
        <p:nvPicPr>
          <p:cNvPr id="12" name="Picture 11" descr="upward arrows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9552385" y="1566671"/>
            <a:ext cx="1715203" cy="5291332"/>
          </a:xfrm>
          <a:prstGeom prst="rect">
            <a:avLst/>
          </a:prstGeom>
        </p:spPr>
      </p:pic>
      <p:pic>
        <p:nvPicPr>
          <p:cNvPr id="13" name="Picture 12" descr="grey upward arraows.png"/>
          <p:cNvPicPr>
            <a:picLocks noChangeAspect="1"/>
          </p:cNvPicPr>
          <p:nvPr userDrawn="1"/>
        </p:nvPicPr>
        <p:blipFill rotWithShape="1">
          <a:blip r:embed="rId5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76" b="4827"/>
          <a:stretch/>
        </p:blipFill>
        <p:spPr>
          <a:xfrm>
            <a:off x="9566532" y="2204865"/>
            <a:ext cx="2625469" cy="4653136"/>
          </a:xfrm>
          <a:prstGeom prst="rect">
            <a:avLst/>
          </a:prstGeom>
        </p:spPr>
      </p:pic>
      <p:pic>
        <p:nvPicPr>
          <p:cNvPr id="6" name="Picture 5" descr="16_SMMT_1_Master_Brandmark_(RGB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552384" y="164646"/>
            <a:ext cx="2328000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09491" rtl="0" eaLnBrk="1" latinLnBrk="0" hangingPunct="1">
        <a:spcBef>
          <a:spcPct val="0"/>
        </a:spcBef>
        <a:buNone/>
        <a:defRPr sz="3200" b="1" kern="1200">
          <a:solidFill>
            <a:srgbClr val="0D2255"/>
          </a:solidFill>
          <a:latin typeface="Arial"/>
          <a:ea typeface="+mj-ea"/>
          <a:cs typeface="Arial"/>
        </a:defRPr>
      </a:lvl1pPr>
    </p:titleStyle>
    <p:bodyStyle>
      <a:lvl1pPr marL="457119" indent="-457119" algn="l" defTabSz="609491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0" indent="-380934" algn="l" defTabSz="609491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5" indent="-304744" algn="l" defTabSz="60949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4" algn="l" defTabSz="609491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2" indent="-304744" algn="l" defTabSz="609491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2" indent="-304744" algn="l" defTabSz="60949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9" indent="-304744" algn="l" defTabSz="60949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2" indent="-304744" algn="l" defTabSz="60949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4" indent="-304744" algn="l" defTabSz="60949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1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0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2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8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8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59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815413" y="6165311"/>
            <a:ext cx="6158475" cy="22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4" tIns="60952" rIns="121904" bIns="60952">
            <a:spAutoFit/>
          </a:bodyPr>
          <a:lstStyle/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srgbClr val="0D22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SOCIETY OF MOTOR MANUFACTURERS AND TRADERS LIMITED</a:t>
            </a:r>
          </a:p>
        </p:txBody>
      </p:sp>
      <p:pic>
        <p:nvPicPr>
          <p:cNvPr id="12" name="Picture 11" descr="upward arrows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9552385" y="1566671"/>
            <a:ext cx="1715203" cy="5291332"/>
          </a:xfrm>
          <a:prstGeom prst="rect">
            <a:avLst/>
          </a:prstGeom>
        </p:spPr>
      </p:pic>
      <p:pic>
        <p:nvPicPr>
          <p:cNvPr id="13" name="Picture 12" descr="grey upward arraows.png"/>
          <p:cNvPicPr>
            <a:picLocks noChangeAspect="1"/>
          </p:cNvPicPr>
          <p:nvPr userDrawn="1"/>
        </p:nvPicPr>
        <p:blipFill rotWithShape="1">
          <a:blip r:embed="rId6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76" b="4827"/>
          <a:stretch/>
        </p:blipFill>
        <p:spPr>
          <a:xfrm>
            <a:off x="9566532" y="2204865"/>
            <a:ext cx="2625469" cy="4653136"/>
          </a:xfrm>
          <a:prstGeom prst="rect">
            <a:avLst/>
          </a:prstGeom>
        </p:spPr>
      </p:pic>
      <p:pic>
        <p:nvPicPr>
          <p:cNvPr id="6" name="Picture 5" descr="16_SMMT_1_Master_Brandmark_(RGB)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384" y="164647"/>
            <a:ext cx="2328000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8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119" rtl="0" eaLnBrk="1" latinLnBrk="0" hangingPunct="1">
        <a:spcBef>
          <a:spcPct val="0"/>
        </a:spcBef>
        <a:buNone/>
        <a:defRPr sz="2400" b="1" kern="1200">
          <a:solidFill>
            <a:srgbClr val="0D2255"/>
          </a:solidFill>
          <a:latin typeface="Arial"/>
          <a:ea typeface="+mj-ea"/>
          <a:cs typeface="Arial"/>
        </a:defRPr>
      </a:lvl1pPr>
    </p:titleStyle>
    <p:bodyStyle>
      <a:lvl1pPr marL="342842" indent="-342842" algn="l" defTabSz="4571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0" indent="-285704" algn="l" defTabSz="4571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4571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4571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4571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45711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45711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45711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45711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45711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45711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45711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1646" y="405364"/>
            <a:ext cx="8857153" cy="503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662" y="1989173"/>
            <a:ext cx="11089443" cy="4319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81267" y="6380694"/>
            <a:ext cx="360087" cy="2879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DE" sz="1000" smtClean="0">
                <a:solidFill>
                  <a:srgbClr val="A0A0A0"/>
                </a:solidFill>
                <a:latin typeface="Imago Pro Book" panose="02000500060000020004" pitchFamily="2" charset="0"/>
              </a:defRPr>
            </a:lvl1pPr>
          </a:lstStyle>
          <a:p>
            <a:pPr defTabSz="912653"/>
            <a:fld id="{6737C4E7-2F7A-4C40-8110-7D13CF9BE4FF}" type="slidenum">
              <a:rPr lang="en-GB" smtClean="0"/>
              <a:pPr defTabSz="912653"/>
              <a:t>‹#›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84" y="403543"/>
            <a:ext cx="1891271" cy="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</p:sldLayoutIdLst>
  <p:hf hdr="0" ftr="0" dt="0"/>
  <p:txStyles>
    <p:titleStyle>
      <a:lvl1pPr algn="l" defTabSz="1086439" rtl="0" eaLnBrk="1" latinLnBrk="0" hangingPunct="1">
        <a:spcBef>
          <a:spcPct val="0"/>
        </a:spcBef>
        <a:buNone/>
        <a:defRPr sz="2999" kern="1200" spc="0" baseline="0">
          <a:solidFill>
            <a:schemeClr val="tx1"/>
          </a:solidFill>
          <a:latin typeface="Imago Pro Light" panose="02000503050000020004" pitchFamily="2" charset="0"/>
          <a:ea typeface="+mj-ea"/>
          <a:cs typeface="+mj-cs"/>
        </a:defRPr>
      </a:lvl1pPr>
    </p:titleStyle>
    <p:bodyStyle>
      <a:lvl1pPr marL="0" indent="0" algn="l" defTabSz="108643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1pPr>
      <a:lvl2pPr marL="125771" indent="-125771" algn="l" defTabSz="1086439" rtl="0" eaLnBrk="1" latinLnBrk="0" hangingPunct="1">
        <a:lnSpc>
          <a:spcPct val="110000"/>
        </a:lnSpc>
        <a:spcBef>
          <a:spcPts val="240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2pPr>
      <a:lvl3pPr marL="251525" indent="-251525" algn="l" defTabSz="1086439" rtl="0" eaLnBrk="1" latinLnBrk="0" hangingPunct="1">
        <a:lnSpc>
          <a:spcPct val="110000"/>
        </a:lnSpc>
        <a:spcBef>
          <a:spcPts val="2400"/>
        </a:spcBef>
        <a:spcAft>
          <a:spcPts val="2400"/>
        </a:spcAft>
        <a:buFont typeface="+mj-lt"/>
        <a:buAutoNum type="arabicPeriod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3pPr>
      <a:lvl4pPr marL="610841" indent="-125771" algn="l" defTabSz="1086439" rtl="0" eaLnBrk="1" latinLnBrk="0" hangingPunct="1">
        <a:lnSpc>
          <a:spcPct val="110000"/>
        </a:lnSpc>
        <a:spcBef>
          <a:spcPts val="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4pPr>
      <a:lvl5pPr marL="718632" indent="-215600" algn="l" defTabSz="1086439" rtl="0" eaLnBrk="1" latinLnBrk="0" hangingPunct="1">
        <a:lnSpc>
          <a:spcPct val="110000"/>
        </a:lnSpc>
        <a:spcBef>
          <a:spcPts val="0"/>
        </a:spcBef>
        <a:buClrTx/>
        <a:buFont typeface="Arial" panose="020B0604020202020204" pitchFamily="34" charset="0"/>
        <a:buChar char="+"/>
        <a:defRPr lang="de-DE" sz="1800" kern="1200" dirty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5pPr>
      <a:lvl6pPr marL="0" indent="0" algn="l" defTabSz="108643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6pPr>
      <a:lvl7pPr marL="0" indent="0" algn="l" defTabSz="108643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7pPr>
      <a:lvl8pPr marL="0" indent="0" algn="l" defTabSz="108643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8pPr>
      <a:lvl9pPr marL="0" indent="0" algn="l" defTabSz="1086439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86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207" algn="l" defTabSz="1086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439" algn="l" defTabSz="1086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9654" algn="l" defTabSz="1086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2871" algn="l" defTabSz="1086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090" algn="l" defTabSz="1086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301" algn="l" defTabSz="1086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2523" algn="l" defTabSz="1086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741" algn="l" defTabSz="1086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1646" y="405364"/>
            <a:ext cx="8857153" cy="503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662" y="1989173"/>
            <a:ext cx="11089443" cy="4319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81265" y="6380692"/>
            <a:ext cx="360087" cy="2879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DE" sz="1000" smtClean="0">
                <a:solidFill>
                  <a:srgbClr val="A0A0A0"/>
                </a:solidFill>
                <a:latin typeface="Imago Pro Book" panose="02000500060000020004" pitchFamily="2" charset="0"/>
              </a:defRPr>
            </a:lvl1pPr>
          </a:lstStyle>
          <a:p>
            <a:pPr defTabSz="912837"/>
            <a:fld id="{6737C4E7-2F7A-4C40-8110-7D13CF9BE4FF}" type="slidenum">
              <a:rPr lang="en-GB" smtClean="0"/>
              <a:pPr defTabSz="912837"/>
              <a:t>‹#›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82" y="403541"/>
            <a:ext cx="1891271" cy="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4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</p:sldLayoutIdLst>
  <p:hf hdr="0" ftr="0" dt="0"/>
  <p:txStyles>
    <p:titleStyle>
      <a:lvl1pPr algn="l" defTabSz="1086655" rtl="0" eaLnBrk="1" latinLnBrk="0" hangingPunct="1">
        <a:spcBef>
          <a:spcPct val="0"/>
        </a:spcBef>
        <a:buNone/>
        <a:defRPr sz="2999" kern="1200" spc="0" baseline="0">
          <a:solidFill>
            <a:schemeClr val="tx1"/>
          </a:solidFill>
          <a:latin typeface="Imago Pro Light" panose="02000503050000020004" pitchFamily="2" charset="0"/>
          <a:ea typeface="+mj-ea"/>
          <a:cs typeface="+mj-cs"/>
        </a:defRPr>
      </a:lvl1pPr>
    </p:titleStyle>
    <p:bodyStyle>
      <a:lvl1pPr marL="0" indent="0" algn="l" defTabSz="108665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1pPr>
      <a:lvl2pPr marL="125795" indent="-125795" algn="l" defTabSz="1086655" rtl="0" eaLnBrk="1" latinLnBrk="0" hangingPunct="1">
        <a:lnSpc>
          <a:spcPct val="110000"/>
        </a:lnSpc>
        <a:spcBef>
          <a:spcPts val="240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2pPr>
      <a:lvl3pPr marL="251575" indent="-251575" algn="l" defTabSz="1086655" rtl="0" eaLnBrk="1" latinLnBrk="0" hangingPunct="1">
        <a:lnSpc>
          <a:spcPct val="110000"/>
        </a:lnSpc>
        <a:spcBef>
          <a:spcPts val="2400"/>
        </a:spcBef>
        <a:spcAft>
          <a:spcPts val="2400"/>
        </a:spcAft>
        <a:buFont typeface="+mj-lt"/>
        <a:buAutoNum type="arabicPeriod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3pPr>
      <a:lvl4pPr marL="610963" indent="-125795" algn="l" defTabSz="1086655" rtl="0" eaLnBrk="1" latinLnBrk="0" hangingPunct="1">
        <a:lnSpc>
          <a:spcPct val="110000"/>
        </a:lnSpc>
        <a:spcBef>
          <a:spcPts val="0"/>
        </a:spcBef>
        <a:buSzPct val="80000"/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4pPr>
      <a:lvl5pPr marL="718776" indent="-215642" algn="l" defTabSz="1086655" rtl="0" eaLnBrk="1" latinLnBrk="0" hangingPunct="1">
        <a:lnSpc>
          <a:spcPct val="110000"/>
        </a:lnSpc>
        <a:spcBef>
          <a:spcPts val="0"/>
        </a:spcBef>
        <a:buClrTx/>
        <a:buFont typeface="Arial" panose="020B0604020202020204" pitchFamily="34" charset="0"/>
        <a:buChar char="+"/>
        <a:defRPr lang="de-DE" sz="1800" kern="1200" dirty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5pPr>
      <a:lvl6pPr marL="0" indent="0" algn="l" defTabSz="108665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6pPr>
      <a:lvl7pPr marL="0" indent="0" algn="l" defTabSz="108665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7pPr>
      <a:lvl8pPr marL="0" indent="0" algn="l" defTabSz="108665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8pPr>
      <a:lvl9pPr marL="0" indent="0" algn="l" defTabSz="1086655" rtl="0" eaLnBrk="1" latinLnBrk="0" hangingPunct="1">
        <a:lnSpc>
          <a:spcPct val="110000"/>
        </a:lnSpc>
        <a:spcBef>
          <a:spcPts val="24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mago Pro Book" panose="02000500060000020004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86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17" algn="l" defTabSz="1086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655" algn="l" defTabSz="1086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9980" algn="l" defTabSz="1086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307" algn="l" defTabSz="1086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632" algn="l" defTabSz="1086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953" algn="l" defTabSz="1086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285" algn="l" defTabSz="1086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6609" algn="l" defTabSz="10866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utureaswemove.eu/shaping-solutions-for-mobility/images/CLEPA_WhiteBook_competitive.pdf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s://www.futureaswemove.e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lepa-history.eu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futureaswemove.eu/shaping-solutions-for-mobility/" TargetMode="External"/><Relationship Id="rId4" Type="http://schemas.openxmlformats.org/officeDocument/2006/relationships/hyperlink" Target="http://futureaswemove.eu/event/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2A8756-2B4D-4C89-8F43-58E632BFC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7" y="-52213"/>
            <a:ext cx="12192000" cy="6225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854BA6-65EE-45A6-A27C-76353DF0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0" y="5888135"/>
            <a:ext cx="12197319" cy="628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48B1D-037A-4149-BEE0-501D2E0D0E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21" name="Picture 20">
            <a:hlinkClick r:id="rId4"/>
            <a:extLst>
              <a:ext uri="{FF2B5EF4-FFF2-40B4-BE49-F238E27FC236}">
                <a16:creationId xmlns:a16="http://schemas.microsoft.com/office/drawing/2014/main" id="{0B812B3B-E194-4872-A0A2-D6E8EFE86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639" y="2653240"/>
            <a:ext cx="1972348" cy="191875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D3A212B1-B00D-491F-A15D-578CF8B8A88A}"/>
              </a:ext>
            </a:extLst>
          </p:cNvPr>
          <p:cNvGrpSpPr/>
          <p:nvPr/>
        </p:nvGrpSpPr>
        <p:grpSpPr>
          <a:xfrm>
            <a:off x="9097817" y="4821963"/>
            <a:ext cx="2903169" cy="1703962"/>
            <a:chOff x="8274796" y="4399284"/>
            <a:chExt cx="3310560" cy="1997337"/>
          </a:xfrm>
        </p:grpSpPr>
        <p:pic>
          <p:nvPicPr>
            <p:cNvPr id="25" name="Picture 24">
              <a:hlinkClick r:id="rId6"/>
              <a:extLst>
                <a:ext uri="{FF2B5EF4-FFF2-40B4-BE49-F238E27FC236}">
                  <a16:creationId xmlns:a16="http://schemas.microsoft.com/office/drawing/2014/main" id="{1F5C9F2D-8F16-4C61-9E70-296F03A10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74796" y="4399284"/>
              <a:ext cx="3310560" cy="1997337"/>
            </a:xfrm>
            <a:prstGeom prst="rect">
              <a:avLst/>
            </a:prstGeom>
          </p:spPr>
        </p:pic>
        <p:pic>
          <p:nvPicPr>
            <p:cNvPr id="27" name="Picture 26">
              <a:hlinkClick r:id="rId8"/>
              <a:extLst>
                <a:ext uri="{FF2B5EF4-FFF2-40B4-BE49-F238E27FC236}">
                  <a16:creationId xmlns:a16="http://schemas.microsoft.com/office/drawing/2014/main" id="{1A08E54F-E2A1-4DE2-9E70-CA67CB14E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34123" y="6086253"/>
              <a:ext cx="2162175" cy="247650"/>
            </a:xfrm>
            <a:prstGeom prst="rect">
              <a:avLst/>
            </a:prstGeom>
          </p:spPr>
        </p:pic>
      </p:grpSp>
      <p:pic>
        <p:nvPicPr>
          <p:cNvPr id="40" name="Picture 39">
            <a:hlinkClick r:id="rId10"/>
            <a:extLst>
              <a:ext uri="{FF2B5EF4-FFF2-40B4-BE49-F238E27FC236}">
                <a16:creationId xmlns:a16="http://schemas.microsoft.com/office/drawing/2014/main" id="{B908CEB3-CE3C-4F9F-8EA1-5E7F6A5A31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6328" y="1234319"/>
            <a:ext cx="1974659" cy="1150046"/>
          </a:xfrm>
          <a:prstGeom prst="rect">
            <a:avLst/>
          </a:prstGeom>
        </p:spPr>
      </p:pic>
      <p:sp>
        <p:nvSpPr>
          <p:cNvPr id="10" name="TextBox 9">
            <a:hlinkClick r:id="rId12"/>
            <a:extLst>
              <a:ext uri="{FF2B5EF4-FFF2-40B4-BE49-F238E27FC236}">
                <a16:creationId xmlns:a16="http://schemas.microsoft.com/office/drawing/2014/main" id="{FADDE075-5A36-496B-AFAA-752C486F4256}"/>
              </a:ext>
            </a:extLst>
          </p:cNvPr>
          <p:cNvSpPr txBox="1"/>
          <p:nvPr/>
        </p:nvSpPr>
        <p:spPr>
          <a:xfrm>
            <a:off x="1043709" y="2909455"/>
            <a:ext cx="3334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badi" panose="020B0604020104020204" pitchFamily="34" charset="0"/>
              </a:rPr>
              <a:t>       Discover</a:t>
            </a:r>
          </a:p>
          <a:p>
            <a:endParaRPr lang="en-GB" sz="1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A04A48-91BD-411A-8710-2B59E5034B56}"/>
              </a:ext>
            </a:extLst>
          </p:cNvPr>
          <p:cNvSpPr/>
          <p:nvPr/>
        </p:nvSpPr>
        <p:spPr>
          <a:xfrm>
            <a:off x="-7833" y="138545"/>
            <a:ext cx="820633" cy="546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D6CE42-8474-475D-BECE-8BBD45DC66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1748" y="27689"/>
            <a:ext cx="1347692" cy="9666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10A3D7-6821-4635-A528-0ED68462EBD5}"/>
              </a:ext>
            </a:extLst>
          </p:cNvPr>
          <p:cNvSpPr txBox="1"/>
          <p:nvPr/>
        </p:nvSpPr>
        <p:spPr>
          <a:xfrm>
            <a:off x="6746028" y="48549"/>
            <a:ext cx="380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bg1"/>
                </a:solidFill>
              </a:rPr>
              <a:t>Informal document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b="1" dirty="0">
                <a:solidFill>
                  <a:schemeClr val="bg1"/>
                </a:solidFill>
              </a:rPr>
              <a:t>WP</a:t>
            </a:r>
            <a:r>
              <a:rPr lang="en-GB" sz="1600" b="1">
                <a:solidFill>
                  <a:schemeClr val="bg1"/>
                </a:solidFill>
              </a:rPr>
              <a:t>.29-179-07</a:t>
            </a:r>
          </a:p>
          <a:p>
            <a:r>
              <a:rPr lang="en-GB" sz="1600">
                <a:solidFill>
                  <a:schemeClr val="bg1"/>
                </a:solidFill>
              </a:rPr>
              <a:t>179th </a:t>
            </a:r>
            <a:r>
              <a:rPr lang="en-GB" sz="1600" dirty="0">
                <a:solidFill>
                  <a:schemeClr val="bg1"/>
                </a:solidFill>
              </a:rPr>
              <a:t>WP.29, 12-14 November 2019,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Agenda item 8</a:t>
            </a:r>
          </a:p>
        </p:txBody>
      </p:sp>
    </p:spTree>
    <p:extLst>
      <p:ext uri="{BB962C8B-B14F-4D97-AF65-F5344CB8AC3E}">
        <p14:creationId xmlns:p14="http://schemas.microsoft.com/office/powerpoint/2010/main" val="219652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F6AF11-DF54-4945-ADB2-5A020B99890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0" y="201611"/>
            <a:ext cx="6188358" cy="61344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5D7CC-09AA-4F88-89A8-2386E2AADA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EDC657-A4EB-463D-9A3B-4CBFB942C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431" y="201610"/>
            <a:ext cx="6161633" cy="61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96187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10.xml><?xml version="1.0" encoding="utf-8"?>
<a:theme xmlns:a="http://schemas.openxmlformats.org/drawingml/2006/main" name="61_VDA_PPT_004_170117">
  <a:themeElements>
    <a:clrScheme name="VDA - Colors">
      <a:dk1>
        <a:srgbClr val="000000"/>
      </a:dk1>
      <a:lt1>
        <a:srgbClr val="FFFFFF"/>
      </a:lt1>
      <a:dk2>
        <a:srgbClr val="555555"/>
      </a:dk2>
      <a:lt2>
        <a:srgbClr val="E1E1E1"/>
      </a:lt2>
      <a:accent1>
        <a:srgbClr val="009FE4"/>
      </a:accent1>
      <a:accent2>
        <a:srgbClr val="5BC6F2"/>
      </a:accent2>
      <a:accent3>
        <a:srgbClr val="007D47"/>
      </a:accent3>
      <a:accent4>
        <a:srgbClr val="60AA87"/>
      </a:accent4>
      <a:accent5>
        <a:srgbClr val="B23262"/>
      </a:accent5>
      <a:accent6>
        <a:srgbClr val="FDC300"/>
      </a:accent6>
      <a:hlink>
        <a:srgbClr val="004487"/>
      </a:hlink>
      <a:folHlink>
        <a:srgbClr val="6880B4"/>
      </a:folHlink>
    </a:clrScheme>
    <a:fontScheme name="VDA - Fonts">
      <a:majorFont>
        <a:latin typeface="Imago Pro Light"/>
        <a:ea typeface=""/>
        <a:cs typeface=""/>
      </a:majorFont>
      <a:minorFont>
        <a:latin typeface="Imago Pro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288000" tIns="180000" rIns="288000" bIns="180000" rtlCol="0" anchor="t" anchorCtr="0"/>
      <a:lstStyle>
        <a:defPPr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800" dirty="0" err="1" smtClean="0">
            <a:solidFill>
              <a:schemeClr val="tx2"/>
            </a:solidFill>
            <a:latin typeface="Imago Pro Book" panose="02000500060000020004" pitchFamily="2" charset="0"/>
          </a:defRPr>
        </a:defPPr>
      </a:lstStyle>
    </a:txDef>
  </a:objectDefaults>
  <a:extraClrSchemeLst/>
  <a:custClrLst>
    <a:custClr name="Cyan">
      <a:srgbClr val="009FE4"/>
    </a:custClr>
    <a:custClr name="Cyan (60%)">
      <a:srgbClr val="5BC6F2"/>
    </a:custClr>
    <a:custClr name="Gruen">
      <a:srgbClr val="007D47"/>
    </a:custClr>
    <a:custClr name="Gruen (60%)">
      <a:srgbClr val="60AA87"/>
    </a:custClr>
    <a:custClr name="Blau">
      <a:srgbClr val="004487"/>
    </a:custClr>
    <a:custClr name="Blau (60%)">
      <a:srgbClr val="6880B4"/>
    </a:custClr>
    <a:custClr name="Hellgruen">
      <a:srgbClr val="A2C614"/>
    </a:custClr>
    <a:custClr name="Hellgruen (60%)">
      <a:srgbClr val="CCDC84"/>
    </a:custClr>
    <a:custClr name="nicht definiert">
      <a:srgbClr val="FFFFFF"/>
    </a:custClr>
    <a:custClr name="nicht definiert">
      <a:srgbClr val="FFFFFF"/>
    </a:custClr>
    <a:custClr name="Purpur">
      <a:srgbClr val="B23262"/>
    </a:custClr>
    <a:custClr name="Purpur (60%)">
      <a:srgbClr val="CE869B"/>
    </a:custClr>
    <a:custClr name="Gelb">
      <a:srgbClr val="FDC300"/>
    </a:custClr>
    <a:custClr name="Gelb (60%)">
      <a:srgbClr val="FFDC84"/>
    </a:custClr>
    <a:custClr name="Grau">
      <a:srgbClr val="555555"/>
    </a:custClr>
    <a:custClr name="Grau (60%)">
      <a:srgbClr val="A0A0A0"/>
    </a:custClr>
    <a:custClr name="Rot">
      <a:srgbClr val="E84014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Cyan">
      <a:srgbClr val="009FE4"/>
    </a:custClr>
    <a:custClr name="Gruen">
      <a:srgbClr val="007D47"/>
    </a:custClr>
    <a:custClr name="Blau">
      <a:srgbClr val="004487"/>
    </a:custClr>
    <a:custClr name="Hellgruen">
      <a:srgbClr val="A2C614"/>
    </a:custClr>
    <a:custClr name="Purpur (60%)">
      <a:srgbClr val="B23262"/>
    </a:custClr>
    <a:custClr name="Gelb">
      <a:srgbClr val="FDC300"/>
    </a:custClr>
    <a:custClr name="Grau">
      <a:srgbClr val="555555"/>
    </a:custClr>
    <a:custClr name="Rot">
      <a:srgbClr val="E84014"/>
    </a:custClr>
    <a:custClr name="nicht definiert">
      <a:srgbClr val="FFFFFF"/>
    </a:custClr>
    <a:custClr name="nicht definiert">
      <a:srgbClr val="FFFFFF"/>
    </a:custClr>
    <a:custClr name="Cyan (60%)">
      <a:srgbClr val="5BC6F2"/>
    </a:custClr>
    <a:custClr name="Gruen (60%)">
      <a:srgbClr val="60AA87"/>
    </a:custClr>
    <a:custClr name="Blau (60%)">
      <a:srgbClr val="6880B4"/>
    </a:custClr>
    <a:custClr name="Hellgruen (60%)">
      <a:srgbClr val="CCDC84"/>
    </a:custClr>
    <a:custClr name="Purpur (60%)">
      <a:srgbClr val="CE869B"/>
    </a:custClr>
    <a:custClr name="Gelb (60%)">
      <a:srgbClr val="FFDC84"/>
    </a:custClr>
    <a:custClr name="Grau (60%)">
      <a:srgbClr val="A0A0A0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</a:custClrLst>
  <a:extLst>
    <a:ext uri="{05A4C25C-085E-4340-85A3-A5531E510DB2}">
      <thm15:themeFamily xmlns:thm15="http://schemas.microsoft.com/office/thememl/2012/main" name="VDA_PPT_001b_170113_17h34.potx" id="{DD854933-D77B-4AB5-8A1B-C2B9EE823DDD}" vid="{1983CCAB-49EB-4A8F-B6CF-977927B2970A}"/>
    </a:ext>
  </a:extLst>
</a:theme>
</file>

<file path=ppt/theme/theme11.xml><?xml version="1.0" encoding="utf-8"?>
<a:theme xmlns:a="http://schemas.openxmlformats.org/drawingml/2006/main" name="7_VDA_PPT_004_170117">
  <a:themeElements>
    <a:clrScheme name="VDA - Colors">
      <a:dk1>
        <a:srgbClr val="000000"/>
      </a:dk1>
      <a:lt1>
        <a:srgbClr val="FFFFFF"/>
      </a:lt1>
      <a:dk2>
        <a:srgbClr val="555555"/>
      </a:dk2>
      <a:lt2>
        <a:srgbClr val="E1E1E1"/>
      </a:lt2>
      <a:accent1>
        <a:srgbClr val="009FE4"/>
      </a:accent1>
      <a:accent2>
        <a:srgbClr val="5BC6F2"/>
      </a:accent2>
      <a:accent3>
        <a:srgbClr val="007D47"/>
      </a:accent3>
      <a:accent4>
        <a:srgbClr val="60AA87"/>
      </a:accent4>
      <a:accent5>
        <a:srgbClr val="B23262"/>
      </a:accent5>
      <a:accent6>
        <a:srgbClr val="FDC300"/>
      </a:accent6>
      <a:hlink>
        <a:srgbClr val="004487"/>
      </a:hlink>
      <a:folHlink>
        <a:srgbClr val="6880B4"/>
      </a:folHlink>
    </a:clrScheme>
    <a:fontScheme name="VDA - Fonts">
      <a:majorFont>
        <a:latin typeface="Imago Pro Light"/>
        <a:ea typeface=""/>
        <a:cs typeface=""/>
      </a:majorFont>
      <a:minorFont>
        <a:latin typeface="Imago Pro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288000" tIns="180000" rIns="288000" bIns="180000" rtlCol="0" anchor="t" anchorCtr="0"/>
      <a:lstStyle>
        <a:defPPr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800" dirty="0" err="1" smtClean="0">
            <a:solidFill>
              <a:schemeClr val="tx2"/>
            </a:solidFill>
            <a:latin typeface="Imago Pro Book" panose="02000500060000020004" pitchFamily="2" charset="0"/>
          </a:defRPr>
        </a:defPPr>
      </a:lstStyle>
    </a:txDef>
  </a:objectDefaults>
  <a:extraClrSchemeLst/>
  <a:custClrLst>
    <a:custClr name="Cyan">
      <a:srgbClr val="009FE4"/>
    </a:custClr>
    <a:custClr name="Cyan (60%)">
      <a:srgbClr val="5BC6F2"/>
    </a:custClr>
    <a:custClr name="Gruen">
      <a:srgbClr val="007D47"/>
    </a:custClr>
    <a:custClr name="Gruen (60%)">
      <a:srgbClr val="60AA87"/>
    </a:custClr>
    <a:custClr name="Blau">
      <a:srgbClr val="004487"/>
    </a:custClr>
    <a:custClr name="Blau (60%)">
      <a:srgbClr val="6880B4"/>
    </a:custClr>
    <a:custClr name="Hellgruen">
      <a:srgbClr val="A2C614"/>
    </a:custClr>
    <a:custClr name="Hellgruen (60%)">
      <a:srgbClr val="CCDC84"/>
    </a:custClr>
    <a:custClr name="nicht definiert">
      <a:srgbClr val="FFFFFF"/>
    </a:custClr>
    <a:custClr name="nicht definiert">
      <a:srgbClr val="FFFFFF"/>
    </a:custClr>
    <a:custClr name="Purpur">
      <a:srgbClr val="B23262"/>
    </a:custClr>
    <a:custClr name="Purpur (60%)">
      <a:srgbClr val="CE869B"/>
    </a:custClr>
    <a:custClr name="Gelb">
      <a:srgbClr val="FDC300"/>
    </a:custClr>
    <a:custClr name="Gelb (60%)">
      <a:srgbClr val="FFDC84"/>
    </a:custClr>
    <a:custClr name="Grau">
      <a:srgbClr val="555555"/>
    </a:custClr>
    <a:custClr name="Grau (60%)">
      <a:srgbClr val="A0A0A0"/>
    </a:custClr>
    <a:custClr name="Rot">
      <a:srgbClr val="E84014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Cyan">
      <a:srgbClr val="009FE4"/>
    </a:custClr>
    <a:custClr name="Gruen">
      <a:srgbClr val="007D47"/>
    </a:custClr>
    <a:custClr name="Blau">
      <a:srgbClr val="004487"/>
    </a:custClr>
    <a:custClr name="Hellgruen">
      <a:srgbClr val="A2C614"/>
    </a:custClr>
    <a:custClr name="Purpur (60%)">
      <a:srgbClr val="B23262"/>
    </a:custClr>
    <a:custClr name="Gelb">
      <a:srgbClr val="FDC300"/>
    </a:custClr>
    <a:custClr name="Grau">
      <a:srgbClr val="555555"/>
    </a:custClr>
    <a:custClr name="Rot">
      <a:srgbClr val="E84014"/>
    </a:custClr>
    <a:custClr name="nicht definiert">
      <a:srgbClr val="FFFFFF"/>
    </a:custClr>
    <a:custClr name="nicht definiert">
      <a:srgbClr val="FFFFFF"/>
    </a:custClr>
    <a:custClr name="Cyan (60%)">
      <a:srgbClr val="5BC6F2"/>
    </a:custClr>
    <a:custClr name="Gruen (60%)">
      <a:srgbClr val="60AA87"/>
    </a:custClr>
    <a:custClr name="Blau (60%)">
      <a:srgbClr val="6880B4"/>
    </a:custClr>
    <a:custClr name="Hellgruen (60%)">
      <a:srgbClr val="CCDC84"/>
    </a:custClr>
    <a:custClr name="Purpur (60%)">
      <a:srgbClr val="CE869B"/>
    </a:custClr>
    <a:custClr name="Gelb (60%)">
      <a:srgbClr val="FFDC84"/>
    </a:custClr>
    <a:custClr name="Grau (60%)">
      <a:srgbClr val="A0A0A0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</a:custClrLst>
  <a:extLst>
    <a:ext uri="{05A4C25C-085E-4340-85A3-A5531E510DB2}">
      <thm15:themeFamily xmlns:thm15="http://schemas.microsoft.com/office/thememl/2012/main" name="VDA_PPT_001b_170113_17h34.potx" id="{DD854933-D77B-4AB5-8A1B-C2B9EE823DDD}" vid="{1983CCAB-49EB-4A8F-B6CF-977927B2970A}"/>
    </a:ext>
  </a:extLst>
</a:theme>
</file>

<file path=ppt/theme/theme12.xml><?xml version="1.0" encoding="utf-8"?>
<a:theme xmlns:a="http://schemas.openxmlformats.org/drawingml/2006/main" name="63_VDA_PPT_004_170117">
  <a:themeElements>
    <a:clrScheme name="VDA - Colors">
      <a:dk1>
        <a:srgbClr val="000000"/>
      </a:dk1>
      <a:lt1>
        <a:srgbClr val="FFFFFF"/>
      </a:lt1>
      <a:dk2>
        <a:srgbClr val="555555"/>
      </a:dk2>
      <a:lt2>
        <a:srgbClr val="E1E1E1"/>
      </a:lt2>
      <a:accent1>
        <a:srgbClr val="009FE4"/>
      </a:accent1>
      <a:accent2>
        <a:srgbClr val="5BC6F2"/>
      </a:accent2>
      <a:accent3>
        <a:srgbClr val="007D47"/>
      </a:accent3>
      <a:accent4>
        <a:srgbClr val="60AA87"/>
      </a:accent4>
      <a:accent5>
        <a:srgbClr val="B23262"/>
      </a:accent5>
      <a:accent6>
        <a:srgbClr val="FDC300"/>
      </a:accent6>
      <a:hlink>
        <a:srgbClr val="004487"/>
      </a:hlink>
      <a:folHlink>
        <a:srgbClr val="6880B4"/>
      </a:folHlink>
    </a:clrScheme>
    <a:fontScheme name="VDA - Fonts">
      <a:majorFont>
        <a:latin typeface="Imago Pro Light"/>
        <a:ea typeface=""/>
        <a:cs typeface=""/>
      </a:majorFont>
      <a:minorFont>
        <a:latin typeface="Imago Pro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288000" tIns="180000" rIns="288000" bIns="180000" rtlCol="0" anchor="t" anchorCtr="0"/>
      <a:lstStyle>
        <a:defPPr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800" dirty="0" err="1" smtClean="0">
            <a:solidFill>
              <a:schemeClr val="tx2"/>
            </a:solidFill>
            <a:latin typeface="Imago Pro Book" panose="02000500060000020004" pitchFamily="2" charset="0"/>
          </a:defRPr>
        </a:defPPr>
      </a:lstStyle>
    </a:txDef>
  </a:objectDefaults>
  <a:extraClrSchemeLst/>
  <a:custClrLst>
    <a:custClr name="Cyan">
      <a:srgbClr val="009FE4"/>
    </a:custClr>
    <a:custClr name="Cyan (60%)">
      <a:srgbClr val="5BC6F2"/>
    </a:custClr>
    <a:custClr name="Gruen">
      <a:srgbClr val="007D47"/>
    </a:custClr>
    <a:custClr name="Gruen (60%)">
      <a:srgbClr val="60AA87"/>
    </a:custClr>
    <a:custClr name="Blau">
      <a:srgbClr val="004487"/>
    </a:custClr>
    <a:custClr name="Blau (60%)">
      <a:srgbClr val="6880B4"/>
    </a:custClr>
    <a:custClr name="Hellgruen">
      <a:srgbClr val="A2C614"/>
    </a:custClr>
    <a:custClr name="Hellgruen (60%)">
      <a:srgbClr val="CCDC84"/>
    </a:custClr>
    <a:custClr name="nicht definiert">
      <a:srgbClr val="FFFFFF"/>
    </a:custClr>
    <a:custClr name="nicht definiert">
      <a:srgbClr val="FFFFFF"/>
    </a:custClr>
    <a:custClr name="Purpur">
      <a:srgbClr val="B23262"/>
    </a:custClr>
    <a:custClr name="Purpur (60%)">
      <a:srgbClr val="CE869B"/>
    </a:custClr>
    <a:custClr name="Gelb">
      <a:srgbClr val="FDC300"/>
    </a:custClr>
    <a:custClr name="Gelb (60%)">
      <a:srgbClr val="FFDC84"/>
    </a:custClr>
    <a:custClr name="Grau">
      <a:srgbClr val="555555"/>
    </a:custClr>
    <a:custClr name="Grau (60%)">
      <a:srgbClr val="A0A0A0"/>
    </a:custClr>
    <a:custClr name="Rot">
      <a:srgbClr val="E84014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Cyan">
      <a:srgbClr val="009FE4"/>
    </a:custClr>
    <a:custClr name="Gruen">
      <a:srgbClr val="007D47"/>
    </a:custClr>
    <a:custClr name="Blau">
      <a:srgbClr val="004487"/>
    </a:custClr>
    <a:custClr name="Hellgruen">
      <a:srgbClr val="A2C614"/>
    </a:custClr>
    <a:custClr name="Purpur (60%)">
      <a:srgbClr val="B23262"/>
    </a:custClr>
    <a:custClr name="Gelb">
      <a:srgbClr val="FDC300"/>
    </a:custClr>
    <a:custClr name="Grau">
      <a:srgbClr val="555555"/>
    </a:custClr>
    <a:custClr name="Rot">
      <a:srgbClr val="E84014"/>
    </a:custClr>
    <a:custClr name="nicht definiert">
      <a:srgbClr val="FFFFFF"/>
    </a:custClr>
    <a:custClr name="nicht definiert">
      <a:srgbClr val="FFFFFF"/>
    </a:custClr>
    <a:custClr name="Cyan (60%)">
      <a:srgbClr val="5BC6F2"/>
    </a:custClr>
    <a:custClr name="Gruen (60%)">
      <a:srgbClr val="60AA87"/>
    </a:custClr>
    <a:custClr name="Blau (60%)">
      <a:srgbClr val="6880B4"/>
    </a:custClr>
    <a:custClr name="Hellgruen (60%)">
      <a:srgbClr val="CCDC84"/>
    </a:custClr>
    <a:custClr name="Purpur (60%)">
      <a:srgbClr val="CE869B"/>
    </a:custClr>
    <a:custClr name="Gelb (60%)">
      <a:srgbClr val="FFDC84"/>
    </a:custClr>
    <a:custClr name="Grau (60%)">
      <a:srgbClr val="A0A0A0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</a:custClrLst>
  <a:extLst>
    <a:ext uri="{05A4C25C-085E-4340-85A3-A5531E510DB2}">
      <thm15:themeFamily xmlns:thm15="http://schemas.microsoft.com/office/thememl/2012/main" name="VDA_PPT_001b_170113_17h34.potx" id="{DD854933-D77B-4AB5-8A1B-C2B9EE823DDD}" vid="{1983CCAB-49EB-4A8F-B6CF-977927B2970A}"/>
    </a:ext>
  </a:extLst>
</a:theme>
</file>

<file path=ppt/theme/theme13.xml><?xml version="1.0" encoding="utf-8"?>
<a:theme xmlns:a="http://schemas.openxmlformats.org/drawingml/2006/main" name="54_VDA_PPT_004_170117">
  <a:themeElements>
    <a:clrScheme name="VDA - Colors">
      <a:dk1>
        <a:srgbClr val="000000"/>
      </a:dk1>
      <a:lt1>
        <a:srgbClr val="FFFFFF"/>
      </a:lt1>
      <a:dk2>
        <a:srgbClr val="555555"/>
      </a:dk2>
      <a:lt2>
        <a:srgbClr val="E1E1E1"/>
      </a:lt2>
      <a:accent1>
        <a:srgbClr val="009FE4"/>
      </a:accent1>
      <a:accent2>
        <a:srgbClr val="5BC6F2"/>
      </a:accent2>
      <a:accent3>
        <a:srgbClr val="007D47"/>
      </a:accent3>
      <a:accent4>
        <a:srgbClr val="60AA87"/>
      </a:accent4>
      <a:accent5>
        <a:srgbClr val="B23262"/>
      </a:accent5>
      <a:accent6>
        <a:srgbClr val="FDC300"/>
      </a:accent6>
      <a:hlink>
        <a:srgbClr val="004487"/>
      </a:hlink>
      <a:folHlink>
        <a:srgbClr val="6880B4"/>
      </a:folHlink>
    </a:clrScheme>
    <a:fontScheme name="VDA - Fonts">
      <a:majorFont>
        <a:latin typeface="Imago Pro Light"/>
        <a:ea typeface=""/>
        <a:cs typeface=""/>
      </a:majorFont>
      <a:minorFont>
        <a:latin typeface="Imago Pro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288000" tIns="180000" rIns="288000" bIns="180000" rtlCol="0" anchor="t" anchorCtr="0"/>
      <a:lstStyle>
        <a:defPPr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800" dirty="0" err="1" smtClean="0">
            <a:solidFill>
              <a:schemeClr val="tx2"/>
            </a:solidFill>
            <a:latin typeface="Imago Pro Book" panose="02000500060000020004" pitchFamily="2" charset="0"/>
          </a:defRPr>
        </a:defPPr>
      </a:lstStyle>
    </a:txDef>
  </a:objectDefaults>
  <a:extraClrSchemeLst/>
  <a:custClrLst>
    <a:custClr name="Cyan">
      <a:srgbClr val="009FE4"/>
    </a:custClr>
    <a:custClr name="Cyan (60%)">
      <a:srgbClr val="5BC6F2"/>
    </a:custClr>
    <a:custClr name="Gruen">
      <a:srgbClr val="007D47"/>
    </a:custClr>
    <a:custClr name="Gruen (60%)">
      <a:srgbClr val="60AA87"/>
    </a:custClr>
    <a:custClr name="Blau">
      <a:srgbClr val="004487"/>
    </a:custClr>
    <a:custClr name="Blau (60%)">
      <a:srgbClr val="6880B4"/>
    </a:custClr>
    <a:custClr name="Hellgruen">
      <a:srgbClr val="A2C614"/>
    </a:custClr>
    <a:custClr name="Hellgruen (60%)">
      <a:srgbClr val="CCDC84"/>
    </a:custClr>
    <a:custClr name="nicht definiert">
      <a:srgbClr val="FFFFFF"/>
    </a:custClr>
    <a:custClr name="nicht definiert">
      <a:srgbClr val="FFFFFF"/>
    </a:custClr>
    <a:custClr name="Purpur">
      <a:srgbClr val="B23262"/>
    </a:custClr>
    <a:custClr name="Purpur (60%)">
      <a:srgbClr val="CE869B"/>
    </a:custClr>
    <a:custClr name="Gelb">
      <a:srgbClr val="FDC300"/>
    </a:custClr>
    <a:custClr name="Gelb (60%)">
      <a:srgbClr val="FFDC84"/>
    </a:custClr>
    <a:custClr name="Grau">
      <a:srgbClr val="555555"/>
    </a:custClr>
    <a:custClr name="Grau (60%)">
      <a:srgbClr val="A0A0A0"/>
    </a:custClr>
    <a:custClr name="Rot">
      <a:srgbClr val="E84014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Cyan">
      <a:srgbClr val="009FE4"/>
    </a:custClr>
    <a:custClr name="Gruen">
      <a:srgbClr val="007D47"/>
    </a:custClr>
    <a:custClr name="Blau">
      <a:srgbClr val="004487"/>
    </a:custClr>
    <a:custClr name="Hellgruen">
      <a:srgbClr val="A2C614"/>
    </a:custClr>
    <a:custClr name="Purpur (60%)">
      <a:srgbClr val="B23262"/>
    </a:custClr>
    <a:custClr name="Gelb">
      <a:srgbClr val="FDC300"/>
    </a:custClr>
    <a:custClr name="Grau">
      <a:srgbClr val="555555"/>
    </a:custClr>
    <a:custClr name="Rot">
      <a:srgbClr val="E84014"/>
    </a:custClr>
    <a:custClr name="nicht definiert">
      <a:srgbClr val="FFFFFF"/>
    </a:custClr>
    <a:custClr name="nicht definiert">
      <a:srgbClr val="FFFFFF"/>
    </a:custClr>
    <a:custClr name="Cyan (60%)">
      <a:srgbClr val="5BC6F2"/>
    </a:custClr>
    <a:custClr name="Gruen (60%)">
      <a:srgbClr val="60AA87"/>
    </a:custClr>
    <a:custClr name="Blau (60%)">
      <a:srgbClr val="6880B4"/>
    </a:custClr>
    <a:custClr name="Hellgruen (60%)">
      <a:srgbClr val="CCDC84"/>
    </a:custClr>
    <a:custClr name="Purpur (60%)">
      <a:srgbClr val="CE869B"/>
    </a:custClr>
    <a:custClr name="Gelb (60%)">
      <a:srgbClr val="FFDC84"/>
    </a:custClr>
    <a:custClr name="Grau (60%)">
      <a:srgbClr val="A0A0A0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</a:custClrLst>
  <a:extLst>
    <a:ext uri="{05A4C25C-085E-4340-85A3-A5531E510DB2}">
      <thm15:themeFamily xmlns:thm15="http://schemas.microsoft.com/office/thememl/2012/main" name="VDA_PPT_001b_170113_17h34.potx" id="{DD854933-D77B-4AB5-8A1B-C2B9EE823DDD}" vid="{1983CCAB-49EB-4A8F-B6CF-977927B2970A}"/>
    </a:ext>
  </a:extLst>
</a:theme>
</file>

<file path=ppt/theme/theme14.xml><?xml version="1.0" encoding="utf-8"?>
<a:theme xmlns:a="http://schemas.openxmlformats.org/drawingml/2006/main" name="21_VDA_PPT_004_170117">
  <a:themeElements>
    <a:clrScheme name="VDA - Colors">
      <a:dk1>
        <a:srgbClr val="000000"/>
      </a:dk1>
      <a:lt1>
        <a:srgbClr val="FFFFFF"/>
      </a:lt1>
      <a:dk2>
        <a:srgbClr val="555555"/>
      </a:dk2>
      <a:lt2>
        <a:srgbClr val="E1E1E1"/>
      </a:lt2>
      <a:accent1>
        <a:srgbClr val="009FE4"/>
      </a:accent1>
      <a:accent2>
        <a:srgbClr val="5BC6F2"/>
      </a:accent2>
      <a:accent3>
        <a:srgbClr val="007D47"/>
      </a:accent3>
      <a:accent4>
        <a:srgbClr val="60AA87"/>
      </a:accent4>
      <a:accent5>
        <a:srgbClr val="B23262"/>
      </a:accent5>
      <a:accent6>
        <a:srgbClr val="FDC300"/>
      </a:accent6>
      <a:hlink>
        <a:srgbClr val="004487"/>
      </a:hlink>
      <a:folHlink>
        <a:srgbClr val="6880B4"/>
      </a:folHlink>
    </a:clrScheme>
    <a:fontScheme name="VDA - Fonts">
      <a:majorFont>
        <a:latin typeface="Imago Pro Light"/>
        <a:ea typeface=""/>
        <a:cs typeface=""/>
      </a:majorFont>
      <a:minorFont>
        <a:latin typeface="Imago Pro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288000" tIns="180000" rIns="288000" bIns="180000" rtlCol="0" anchor="t" anchorCtr="0"/>
      <a:lstStyle>
        <a:defPPr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800" dirty="0" err="1" smtClean="0">
            <a:solidFill>
              <a:schemeClr val="tx2"/>
            </a:solidFill>
            <a:latin typeface="Imago Pro Book" panose="02000500060000020004" pitchFamily="2" charset="0"/>
          </a:defRPr>
        </a:defPPr>
      </a:lstStyle>
    </a:txDef>
  </a:objectDefaults>
  <a:extraClrSchemeLst/>
  <a:custClrLst>
    <a:custClr name="Cyan">
      <a:srgbClr val="009FE4"/>
    </a:custClr>
    <a:custClr name="Cyan (60%)">
      <a:srgbClr val="5BC6F2"/>
    </a:custClr>
    <a:custClr name="Gruen">
      <a:srgbClr val="007D47"/>
    </a:custClr>
    <a:custClr name="Gruen (60%)">
      <a:srgbClr val="60AA87"/>
    </a:custClr>
    <a:custClr name="Blau">
      <a:srgbClr val="004487"/>
    </a:custClr>
    <a:custClr name="Blau (60%)">
      <a:srgbClr val="6880B4"/>
    </a:custClr>
    <a:custClr name="Hellgruen">
      <a:srgbClr val="A2C614"/>
    </a:custClr>
    <a:custClr name="Hellgruen (60%)">
      <a:srgbClr val="CCDC84"/>
    </a:custClr>
    <a:custClr name="nicht definiert">
      <a:srgbClr val="FFFFFF"/>
    </a:custClr>
    <a:custClr name="nicht definiert">
      <a:srgbClr val="FFFFFF"/>
    </a:custClr>
    <a:custClr name="Purpur">
      <a:srgbClr val="B23262"/>
    </a:custClr>
    <a:custClr name="Purpur (60%)">
      <a:srgbClr val="CE869B"/>
    </a:custClr>
    <a:custClr name="Gelb">
      <a:srgbClr val="FDC300"/>
    </a:custClr>
    <a:custClr name="Gelb (60%)">
      <a:srgbClr val="FFDC84"/>
    </a:custClr>
    <a:custClr name="Grau">
      <a:srgbClr val="555555"/>
    </a:custClr>
    <a:custClr name="Grau (60%)">
      <a:srgbClr val="A0A0A0"/>
    </a:custClr>
    <a:custClr name="Rot">
      <a:srgbClr val="E84014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Cyan">
      <a:srgbClr val="009FE4"/>
    </a:custClr>
    <a:custClr name="Gruen">
      <a:srgbClr val="007D47"/>
    </a:custClr>
    <a:custClr name="Blau">
      <a:srgbClr val="004487"/>
    </a:custClr>
    <a:custClr name="Hellgruen">
      <a:srgbClr val="A2C614"/>
    </a:custClr>
    <a:custClr name="Purpur (60%)">
      <a:srgbClr val="B23262"/>
    </a:custClr>
    <a:custClr name="Gelb">
      <a:srgbClr val="FDC300"/>
    </a:custClr>
    <a:custClr name="Grau">
      <a:srgbClr val="555555"/>
    </a:custClr>
    <a:custClr name="Rot">
      <a:srgbClr val="E84014"/>
    </a:custClr>
    <a:custClr name="nicht definiert">
      <a:srgbClr val="FFFFFF"/>
    </a:custClr>
    <a:custClr name="nicht definiert">
      <a:srgbClr val="FFFFFF"/>
    </a:custClr>
    <a:custClr name="Cyan (60%)">
      <a:srgbClr val="5BC6F2"/>
    </a:custClr>
    <a:custClr name="Gruen (60%)">
      <a:srgbClr val="60AA87"/>
    </a:custClr>
    <a:custClr name="Blau (60%)">
      <a:srgbClr val="6880B4"/>
    </a:custClr>
    <a:custClr name="Hellgruen (60%)">
      <a:srgbClr val="CCDC84"/>
    </a:custClr>
    <a:custClr name="Purpur (60%)">
      <a:srgbClr val="CE869B"/>
    </a:custClr>
    <a:custClr name="Gelb (60%)">
      <a:srgbClr val="FFDC84"/>
    </a:custClr>
    <a:custClr name="Grau (60%)">
      <a:srgbClr val="A0A0A0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</a:custClrLst>
  <a:extLst>
    <a:ext uri="{05A4C25C-085E-4340-85A3-A5531E510DB2}">
      <thm15:themeFamily xmlns:thm15="http://schemas.microsoft.com/office/thememl/2012/main" name="VDA_PPT_001b_170113_17h34.potx" id="{DD854933-D77B-4AB5-8A1B-C2B9EE823DDD}" vid="{1983CCAB-49EB-4A8F-B6CF-977927B2970A}"/>
    </a:ext>
  </a:extLst>
</a:theme>
</file>

<file path=ppt/theme/theme15.xml><?xml version="1.0" encoding="utf-8"?>
<a:theme xmlns:a="http://schemas.openxmlformats.org/drawingml/2006/main" name="65_VDA_PPT_004_170117">
  <a:themeElements>
    <a:clrScheme name="VDA - Colors">
      <a:dk1>
        <a:srgbClr val="000000"/>
      </a:dk1>
      <a:lt1>
        <a:srgbClr val="FFFFFF"/>
      </a:lt1>
      <a:dk2>
        <a:srgbClr val="555555"/>
      </a:dk2>
      <a:lt2>
        <a:srgbClr val="E1E1E1"/>
      </a:lt2>
      <a:accent1>
        <a:srgbClr val="009FE4"/>
      </a:accent1>
      <a:accent2>
        <a:srgbClr val="5BC6F2"/>
      </a:accent2>
      <a:accent3>
        <a:srgbClr val="007D47"/>
      </a:accent3>
      <a:accent4>
        <a:srgbClr val="60AA87"/>
      </a:accent4>
      <a:accent5>
        <a:srgbClr val="B23262"/>
      </a:accent5>
      <a:accent6>
        <a:srgbClr val="FDC300"/>
      </a:accent6>
      <a:hlink>
        <a:srgbClr val="004487"/>
      </a:hlink>
      <a:folHlink>
        <a:srgbClr val="6880B4"/>
      </a:folHlink>
    </a:clrScheme>
    <a:fontScheme name="VDA - Fonts">
      <a:majorFont>
        <a:latin typeface="Imago Pro Light"/>
        <a:ea typeface=""/>
        <a:cs typeface=""/>
      </a:majorFont>
      <a:minorFont>
        <a:latin typeface="Imago Pro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288000" tIns="180000" rIns="288000" bIns="180000" rtlCol="0" anchor="t" anchorCtr="0"/>
      <a:lstStyle>
        <a:defPPr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800" dirty="0" err="1" smtClean="0">
            <a:solidFill>
              <a:schemeClr val="tx2"/>
            </a:solidFill>
            <a:latin typeface="Imago Pro Book" panose="02000500060000020004" pitchFamily="2" charset="0"/>
          </a:defRPr>
        </a:defPPr>
      </a:lstStyle>
    </a:txDef>
  </a:objectDefaults>
  <a:extraClrSchemeLst/>
  <a:custClrLst>
    <a:custClr name="Cyan">
      <a:srgbClr val="009FE4"/>
    </a:custClr>
    <a:custClr name="Cyan (60%)">
      <a:srgbClr val="5BC6F2"/>
    </a:custClr>
    <a:custClr name="Gruen">
      <a:srgbClr val="007D47"/>
    </a:custClr>
    <a:custClr name="Gruen (60%)">
      <a:srgbClr val="60AA87"/>
    </a:custClr>
    <a:custClr name="Blau">
      <a:srgbClr val="004487"/>
    </a:custClr>
    <a:custClr name="Blau (60%)">
      <a:srgbClr val="6880B4"/>
    </a:custClr>
    <a:custClr name="Hellgruen">
      <a:srgbClr val="A2C614"/>
    </a:custClr>
    <a:custClr name="Hellgruen (60%)">
      <a:srgbClr val="CCDC84"/>
    </a:custClr>
    <a:custClr name="nicht definiert">
      <a:srgbClr val="FFFFFF"/>
    </a:custClr>
    <a:custClr name="nicht definiert">
      <a:srgbClr val="FFFFFF"/>
    </a:custClr>
    <a:custClr name="Purpur">
      <a:srgbClr val="B23262"/>
    </a:custClr>
    <a:custClr name="Purpur (60%)">
      <a:srgbClr val="CE869B"/>
    </a:custClr>
    <a:custClr name="Gelb">
      <a:srgbClr val="FDC300"/>
    </a:custClr>
    <a:custClr name="Gelb (60%)">
      <a:srgbClr val="FFDC84"/>
    </a:custClr>
    <a:custClr name="Grau">
      <a:srgbClr val="555555"/>
    </a:custClr>
    <a:custClr name="Grau (60%)">
      <a:srgbClr val="A0A0A0"/>
    </a:custClr>
    <a:custClr name="Rot">
      <a:srgbClr val="E84014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Cyan">
      <a:srgbClr val="009FE4"/>
    </a:custClr>
    <a:custClr name="Gruen">
      <a:srgbClr val="007D47"/>
    </a:custClr>
    <a:custClr name="Blau">
      <a:srgbClr val="004487"/>
    </a:custClr>
    <a:custClr name="Hellgruen">
      <a:srgbClr val="A2C614"/>
    </a:custClr>
    <a:custClr name="Purpur (60%)">
      <a:srgbClr val="B23262"/>
    </a:custClr>
    <a:custClr name="Gelb">
      <a:srgbClr val="FDC300"/>
    </a:custClr>
    <a:custClr name="Grau">
      <a:srgbClr val="555555"/>
    </a:custClr>
    <a:custClr name="Rot">
      <a:srgbClr val="E84014"/>
    </a:custClr>
    <a:custClr name="nicht definiert">
      <a:srgbClr val="FFFFFF"/>
    </a:custClr>
    <a:custClr name="nicht definiert">
      <a:srgbClr val="FFFFFF"/>
    </a:custClr>
    <a:custClr name="Cyan (60%)">
      <a:srgbClr val="5BC6F2"/>
    </a:custClr>
    <a:custClr name="Gruen (60%)">
      <a:srgbClr val="60AA87"/>
    </a:custClr>
    <a:custClr name="Blau (60%)">
      <a:srgbClr val="6880B4"/>
    </a:custClr>
    <a:custClr name="Hellgruen (60%)">
      <a:srgbClr val="CCDC84"/>
    </a:custClr>
    <a:custClr name="Purpur (60%)">
      <a:srgbClr val="CE869B"/>
    </a:custClr>
    <a:custClr name="Gelb (60%)">
      <a:srgbClr val="FFDC84"/>
    </a:custClr>
    <a:custClr name="Grau (60%)">
      <a:srgbClr val="A0A0A0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</a:custClrLst>
  <a:extLst>
    <a:ext uri="{05A4C25C-085E-4340-85A3-A5531E510DB2}">
      <thm15:themeFamily xmlns:thm15="http://schemas.microsoft.com/office/thememl/2012/main" name="VDA_PPT_001b_170113_17h34.potx" id="{DD854933-D77B-4AB5-8A1B-C2B9EE823DDD}" vid="{1983CCAB-49EB-4A8F-B6CF-977927B2970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3.xml><?xml version="1.0" encoding="utf-8"?>
<a:theme xmlns:a="http://schemas.openxmlformats.org/drawingml/2006/main" name="1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9_VDA_PPT_004_170117">
  <a:themeElements>
    <a:clrScheme name="VDA - Colors">
      <a:dk1>
        <a:srgbClr val="000000"/>
      </a:dk1>
      <a:lt1>
        <a:srgbClr val="FFFFFF"/>
      </a:lt1>
      <a:dk2>
        <a:srgbClr val="555555"/>
      </a:dk2>
      <a:lt2>
        <a:srgbClr val="E1E1E1"/>
      </a:lt2>
      <a:accent1>
        <a:srgbClr val="009FE4"/>
      </a:accent1>
      <a:accent2>
        <a:srgbClr val="5BC6F2"/>
      </a:accent2>
      <a:accent3>
        <a:srgbClr val="007D47"/>
      </a:accent3>
      <a:accent4>
        <a:srgbClr val="60AA87"/>
      </a:accent4>
      <a:accent5>
        <a:srgbClr val="B23262"/>
      </a:accent5>
      <a:accent6>
        <a:srgbClr val="FDC300"/>
      </a:accent6>
      <a:hlink>
        <a:srgbClr val="004487"/>
      </a:hlink>
      <a:folHlink>
        <a:srgbClr val="6880B4"/>
      </a:folHlink>
    </a:clrScheme>
    <a:fontScheme name="VDA - Fonts">
      <a:majorFont>
        <a:latin typeface="Imago Pro Light"/>
        <a:ea typeface=""/>
        <a:cs typeface=""/>
      </a:majorFont>
      <a:minorFont>
        <a:latin typeface="Imago Pro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288000" tIns="180000" rIns="288000" bIns="180000" rtlCol="0" anchor="t" anchorCtr="0"/>
      <a:lstStyle>
        <a:defPPr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800" dirty="0" err="1" smtClean="0">
            <a:solidFill>
              <a:schemeClr val="tx2"/>
            </a:solidFill>
            <a:latin typeface="Imago Pro Book" panose="02000500060000020004" pitchFamily="2" charset="0"/>
          </a:defRPr>
        </a:defPPr>
      </a:lstStyle>
    </a:txDef>
  </a:objectDefaults>
  <a:extraClrSchemeLst/>
  <a:custClrLst>
    <a:custClr name="Cyan">
      <a:srgbClr val="009FE4"/>
    </a:custClr>
    <a:custClr name="Cyan (60%)">
      <a:srgbClr val="5BC6F2"/>
    </a:custClr>
    <a:custClr name="Gruen">
      <a:srgbClr val="007D47"/>
    </a:custClr>
    <a:custClr name="Gruen (60%)">
      <a:srgbClr val="60AA87"/>
    </a:custClr>
    <a:custClr name="Blau">
      <a:srgbClr val="004487"/>
    </a:custClr>
    <a:custClr name="Blau (60%)">
      <a:srgbClr val="6880B4"/>
    </a:custClr>
    <a:custClr name="Hellgruen">
      <a:srgbClr val="A2C614"/>
    </a:custClr>
    <a:custClr name="Hellgruen (60%)">
      <a:srgbClr val="CCDC84"/>
    </a:custClr>
    <a:custClr name="nicht definiert">
      <a:srgbClr val="FFFFFF"/>
    </a:custClr>
    <a:custClr name="nicht definiert">
      <a:srgbClr val="FFFFFF"/>
    </a:custClr>
    <a:custClr name="Purpur">
      <a:srgbClr val="B23262"/>
    </a:custClr>
    <a:custClr name="Purpur (60%)">
      <a:srgbClr val="CE869B"/>
    </a:custClr>
    <a:custClr name="Gelb">
      <a:srgbClr val="FDC300"/>
    </a:custClr>
    <a:custClr name="Gelb (60%)">
      <a:srgbClr val="FFDC84"/>
    </a:custClr>
    <a:custClr name="Grau">
      <a:srgbClr val="555555"/>
    </a:custClr>
    <a:custClr name="Grau (60%)">
      <a:srgbClr val="A0A0A0"/>
    </a:custClr>
    <a:custClr name="Rot">
      <a:srgbClr val="E84014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Cyan">
      <a:srgbClr val="009FE4"/>
    </a:custClr>
    <a:custClr name="Gruen">
      <a:srgbClr val="007D47"/>
    </a:custClr>
    <a:custClr name="Blau">
      <a:srgbClr val="004487"/>
    </a:custClr>
    <a:custClr name="Hellgruen">
      <a:srgbClr val="A2C614"/>
    </a:custClr>
    <a:custClr name="Purpur (60%)">
      <a:srgbClr val="B23262"/>
    </a:custClr>
    <a:custClr name="Gelb">
      <a:srgbClr val="FDC300"/>
    </a:custClr>
    <a:custClr name="Grau">
      <a:srgbClr val="555555"/>
    </a:custClr>
    <a:custClr name="Rot">
      <a:srgbClr val="E84014"/>
    </a:custClr>
    <a:custClr name="nicht definiert">
      <a:srgbClr val="FFFFFF"/>
    </a:custClr>
    <a:custClr name="nicht definiert">
      <a:srgbClr val="FFFFFF"/>
    </a:custClr>
    <a:custClr name="Cyan (60%)">
      <a:srgbClr val="5BC6F2"/>
    </a:custClr>
    <a:custClr name="Gruen (60%)">
      <a:srgbClr val="60AA87"/>
    </a:custClr>
    <a:custClr name="Blau (60%)">
      <a:srgbClr val="6880B4"/>
    </a:custClr>
    <a:custClr name="Hellgruen (60%)">
      <a:srgbClr val="CCDC84"/>
    </a:custClr>
    <a:custClr name="Purpur (60%)">
      <a:srgbClr val="CE869B"/>
    </a:custClr>
    <a:custClr name="Gelb (60%)">
      <a:srgbClr val="FFDC84"/>
    </a:custClr>
    <a:custClr name="Grau (60%)">
      <a:srgbClr val="A0A0A0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</a:custClrLst>
  <a:extLst>
    <a:ext uri="{05A4C25C-085E-4340-85A3-A5531E510DB2}">
      <thm15:themeFamily xmlns:thm15="http://schemas.microsoft.com/office/thememl/2012/main" name="VDA_PPT_001b_170113_17h34.potx" id="{DD854933-D77B-4AB5-8A1B-C2B9EE823DDD}" vid="{1983CCAB-49EB-4A8F-B6CF-977927B2970A}"/>
    </a:ext>
  </a:extLst>
</a:theme>
</file>

<file path=ppt/theme/theme9.xml><?xml version="1.0" encoding="utf-8"?>
<a:theme xmlns:a="http://schemas.openxmlformats.org/drawingml/2006/main" name="60_VDA_PPT_004_170117">
  <a:themeElements>
    <a:clrScheme name="VDA - Colors">
      <a:dk1>
        <a:srgbClr val="000000"/>
      </a:dk1>
      <a:lt1>
        <a:srgbClr val="FFFFFF"/>
      </a:lt1>
      <a:dk2>
        <a:srgbClr val="555555"/>
      </a:dk2>
      <a:lt2>
        <a:srgbClr val="E1E1E1"/>
      </a:lt2>
      <a:accent1>
        <a:srgbClr val="009FE4"/>
      </a:accent1>
      <a:accent2>
        <a:srgbClr val="5BC6F2"/>
      </a:accent2>
      <a:accent3>
        <a:srgbClr val="007D47"/>
      </a:accent3>
      <a:accent4>
        <a:srgbClr val="60AA87"/>
      </a:accent4>
      <a:accent5>
        <a:srgbClr val="B23262"/>
      </a:accent5>
      <a:accent6>
        <a:srgbClr val="FDC300"/>
      </a:accent6>
      <a:hlink>
        <a:srgbClr val="004487"/>
      </a:hlink>
      <a:folHlink>
        <a:srgbClr val="6880B4"/>
      </a:folHlink>
    </a:clrScheme>
    <a:fontScheme name="VDA - Fonts">
      <a:majorFont>
        <a:latin typeface="Imago Pro Light"/>
        <a:ea typeface=""/>
        <a:cs typeface=""/>
      </a:majorFont>
      <a:minorFont>
        <a:latin typeface="Imago Pro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288000" tIns="180000" rIns="288000" bIns="180000" rtlCol="0" anchor="t" anchorCtr="0"/>
      <a:lstStyle>
        <a:defPPr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800" dirty="0" err="1" smtClean="0">
            <a:solidFill>
              <a:schemeClr val="tx2"/>
            </a:solidFill>
            <a:latin typeface="Imago Pro Book" panose="02000500060000020004" pitchFamily="2" charset="0"/>
          </a:defRPr>
        </a:defPPr>
      </a:lstStyle>
    </a:txDef>
  </a:objectDefaults>
  <a:extraClrSchemeLst/>
  <a:custClrLst>
    <a:custClr name="Cyan">
      <a:srgbClr val="009FE4"/>
    </a:custClr>
    <a:custClr name="Cyan (60%)">
      <a:srgbClr val="5BC6F2"/>
    </a:custClr>
    <a:custClr name="Gruen">
      <a:srgbClr val="007D47"/>
    </a:custClr>
    <a:custClr name="Gruen (60%)">
      <a:srgbClr val="60AA87"/>
    </a:custClr>
    <a:custClr name="Blau">
      <a:srgbClr val="004487"/>
    </a:custClr>
    <a:custClr name="Blau (60%)">
      <a:srgbClr val="6880B4"/>
    </a:custClr>
    <a:custClr name="Hellgruen">
      <a:srgbClr val="A2C614"/>
    </a:custClr>
    <a:custClr name="Hellgruen (60%)">
      <a:srgbClr val="CCDC84"/>
    </a:custClr>
    <a:custClr name="nicht definiert">
      <a:srgbClr val="FFFFFF"/>
    </a:custClr>
    <a:custClr name="nicht definiert">
      <a:srgbClr val="FFFFFF"/>
    </a:custClr>
    <a:custClr name="Purpur">
      <a:srgbClr val="B23262"/>
    </a:custClr>
    <a:custClr name="Purpur (60%)">
      <a:srgbClr val="CE869B"/>
    </a:custClr>
    <a:custClr name="Gelb">
      <a:srgbClr val="FDC300"/>
    </a:custClr>
    <a:custClr name="Gelb (60%)">
      <a:srgbClr val="FFDC84"/>
    </a:custClr>
    <a:custClr name="Grau">
      <a:srgbClr val="555555"/>
    </a:custClr>
    <a:custClr name="Grau (60%)">
      <a:srgbClr val="A0A0A0"/>
    </a:custClr>
    <a:custClr name="Rot">
      <a:srgbClr val="E84014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nicht definiert">
      <a:srgbClr val="FFFFFF"/>
    </a:custClr>
    <a:custClr name="Cyan">
      <a:srgbClr val="009FE4"/>
    </a:custClr>
    <a:custClr name="Gruen">
      <a:srgbClr val="007D47"/>
    </a:custClr>
    <a:custClr name="Blau">
      <a:srgbClr val="004487"/>
    </a:custClr>
    <a:custClr name="Hellgruen">
      <a:srgbClr val="A2C614"/>
    </a:custClr>
    <a:custClr name="Purpur (60%)">
      <a:srgbClr val="B23262"/>
    </a:custClr>
    <a:custClr name="Gelb">
      <a:srgbClr val="FDC300"/>
    </a:custClr>
    <a:custClr name="Grau">
      <a:srgbClr val="555555"/>
    </a:custClr>
    <a:custClr name="Rot">
      <a:srgbClr val="E84014"/>
    </a:custClr>
    <a:custClr name="nicht definiert">
      <a:srgbClr val="FFFFFF"/>
    </a:custClr>
    <a:custClr name="nicht definiert">
      <a:srgbClr val="FFFFFF"/>
    </a:custClr>
    <a:custClr name="Cyan (60%)">
      <a:srgbClr val="5BC6F2"/>
    </a:custClr>
    <a:custClr name="Gruen (60%)">
      <a:srgbClr val="60AA87"/>
    </a:custClr>
    <a:custClr name="Blau (60%)">
      <a:srgbClr val="6880B4"/>
    </a:custClr>
    <a:custClr name="Hellgruen (60%)">
      <a:srgbClr val="CCDC84"/>
    </a:custClr>
    <a:custClr name="Purpur (60%)">
      <a:srgbClr val="CE869B"/>
    </a:custClr>
    <a:custClr name="Gelb (60%)">
      <a:srgbClr val="FFDC84"/>
    </a:custClr>
    <a:custClr name="Grau (60%)">
      <a:srgbClr val="A0A0A0"/>
    </a:custClr>
    <a:custClr name="Rot (60%)">
      <a:srgbClr val="F2967D"/>
    </a:custClr>
    <a:custClr name="nicht definiert">
      <a:srgbClr val="FFFFFF"/>
    </a:custClr>
    <a:custClr name="nicht definiert">
      <a:srgbClr val="FFFFFF"/>
    </a:custClr>
  </a:custClrLst>
  <a:extLst>
    <a:ext uri="{05A4C25C-085E-4340-85A3-A5531E510DB2}">
      <thm15:themeFamily xmlns:thm15="http://schemas.microsoft.com/office/thememl/2012/main" name="VDA_PPT_001b_170113_17h34.potx" id="{DD854933-D77B-4AB5-8A1B-C2B9EE823DDD}" vid="{1983CCAB-49EB-4A8F-B6CF-977927B297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A13861BC78F42BDCF81B89A084A4C" ma:contentTypeVersion="8" ma:contentTypeDescription="Create a new document." ma:contentTypeScope="" ma:versionID="32bd0cc49964f96857b6f56f081c71e7">
  <xsd:schema xmlns:xsd="http://www.w3.org/2001/XMLSchema" xmlns:xs="http://www.w3.org/2001/XMLSchema" xmlns:p="http://schemas.microsoft.com/office/2006/metadata/properties" xmlns:ns2="da52e359-d055-4932-9e82-cfc0cc7d07cd" xmlns:ns3="7699816a-00b6-46a7-98c9-d45fd6239de1" targetNamespace="http://schemas.microsoft.com/office/2006/metadata/properties" ma:root="true" ma:fieldsID="780ba975ad3eb8f49f5a513e39704cad" ns2:_="" ns3:_="">
    <xsd:import namespace="da52e359-d055-4932-9e82-cfc0cc7d07cd"/>
    <xsd:import namespace="7699816a-00b6-46a7-98c9-d45fd6239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2e359-d055-4932-9e82-cfc0cc7d0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9816a-00b6-46a7-98c9-d45fd6239d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DAEC56-7CC6-4EA1-B834-0C578A94BB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52e359-d055-4932-9e82-cfc0cc7d07cd"/>
    <ds:schemaRef ds:uri="7699816a-00b6-46a7-98c9-d45fd6239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026197-59E7-49DC-8A6A-7B1AD0D11F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2FA59-3701-4695-AE1B-51DE05A8AC53}">
  <ds:schemaRefs>
    <ds:schemaRef ds:uri="da52e359-d055-4932-9e82-cfc0cc7d07c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699816a-00b6-46a7-98c9-d45fd6239de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19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</vt:i4>
      </vt:variant>
    </vt:vector>
  </HeadingPairs>
  <TitlesOfParts>
    <vt:vector size="24" baseType="lpstr">
      <vt:lpstr>Imago Pro Book</vt:lpstr>
      <vt:lpstr>Imago Pro Light</vt:lpstr>
      <vt:lpstr>Abadi</vt:lpstr>
      <vt:lpstr>Arial</vt:lpstr>
      <vt:lpstr>Calibri</vt:lpstr>
      <vt:lpstr>Segoe UI</vt:lpstr>
      <vt:lpstr>Wingdings</vt:lpstr>
      <vt:lpstr>Chapter Slide - Photo</vt:lpstr>
      <vt:lpstr>1_Chapter Slide - Photo</vt:lpstr>
      <vt:lpstr>1_Default Slide</vt:lpstr>
      <vt:lpstr>10_Default Slide</vt:lpstr>
      <vt:lpstr>12_Default Slide</vt:lpstr>
      <vt:lpstr>5_Custom Design</vt:lpstr>
      <vt:lpstr>4_Custom Design</vt:lpstr>
      <vt:lpstr>59_VDA_PPT_004_170117</vt:lpstr>
      <vt:lpstr>60_VDA_PPT_004_170117</vt:lpstr>
      <vt:lpstr>61_VDA_PPT_004_170117</vt:lpstr>
      <vt:lpstr>7_VDA_PPT_004_170117</vt:lpstr>
      <vt:lpstr>63_VDA_PPT_004_170117</vt:lpstr>
      <vt:lpstr>54_VDA_PPT_004_170117</vt:lpstr>
      <vt:lpstr>21_VDA_PPT_004_170117</vt:lpstr>
      <vt:lpstr>65_VDA_PPT_004_170117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Mc Millen</dc:creator>
  <cp:lastModifiedBy>Heini Amanda SALONEN</cp:lastModifiedBy>
  <cp:revision>43</cp:revision>
  <cp:lastPrinted>2019-10-04T12:31:14Z</cp:lastPrinted>
  <dcterms:created xsi:type="dcterms:W3CDTF">2018-10-10T14:59:53Z</dcterms:created>
  <dcterms:modified xsi:type="dcterms:W3CDTF">2019-10-16T06:05:48Z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0x0101008F2A13861BC78F42BDCF81B89A084A4C</vt:lpwstr>
  </property>
  <property fmtid="{D5CDD505-2E9C-101B-9397-08002B2CF9AE}" pid="3" name="AuthorIds_UIVersion_71680">
    <vt:lpwstr>31,321</vt:lpwstr>
  </property>
  <property fmtid="{D5CDD505-2E9C-101B-9397-08002B2CF9AE}" pid="4" name="AuthorIds_UIVersion_72192">
    <vt:lpwstr>321</vt:lpwstr>
  </property>
  <property fmtid="{D5CDD505-2E9C-101B-9397-08002B2CF9AE}" pid="5" name="AuthorIds_UIVersion_73216">
    <vt:lpwstr>321</vt:lpwstr>
  </property>
  <property fmtid="{D5CDD505-2E9C-101B-9397-08002B2CF9AE}" pid="6" name="AuthorIds_UIVersion_73728">
    <vt:lpwstr>321</vt:lpwstr>
  </property>
  <property fmtid="{D5CDD505-2E9C-101B-9397-08002B2CF9AE}" pid="7" name="AuthorIds_UIVersion_74240">
    <vt:lpwstr>321</vt:lpwstr>
  </property>
  <property fmtid="{D5CDD505-2E9C-101B-9397-08002B2CF9AE}" pid="8" name="AuthorIds_UIVersion_75264">
    <vt:lpwstr>321</vt:lpwstr>
  </property>
  <property fmtid="{D5CDD505-2E9C-101B-9397-08002B2CF9AE}" pid="9" name="AuthorIds_UIVersion_78336">
    <vt:lpwstr>321</vt:lpwstr>
  </property>
  <property fmtid="{D5CDD505-2E9C-101B-9397-08002B2CF9AE}" pid="10" name="AuthorIds_UIVersion_79872">
    <vt:lpwstr>258</vt:lpwstr>
  </property>
  <property fmtid="{D5CDD505-2E9C-101B-9397-08002B2CF9AE}" pid="11" name="AuthorIds_UIVersion_81408">
    <vt:lpwstr>321,258</vt:lpwstr>
  </property>
  <property fmtid="{D5CDD505-2E9C-101B-9397-08002B2CF9AE}" pid="12" name="AuthorIds_UIVersion_81920">
    <vt:lpwstr>321</vt:lpwstr>
  </property>
  <property fmtid="{D5CDD505-2E9C-101B-9397-08002B2CF9AE}" pid="13" name="AuthorIds_UIVersion_86528">
    <vt:lpwstr>321</vt:lpwstr>
  </property>
  <property fmtid="{D5CDD505-2E9C-101B-9397-08002B2CF9AE}" pid="14" name="AuthorIds_UIVersion_92672">
    <vt:lpwstr>258</vt:lpwstr>
  </property>
  <property fmtid="{D5CDD505-2E9C-101B-9397-08002B2CF9AE}" pid="15" name="AuthorIds_UIVersion_93184">
    <vt:lpwstr>258</vt:lpwstr>
  </property>
  <property fmtid="{D5CDD505-2E9C-101B-9397-08002B2CF9AE}" pid="16" name="AuthorIds_UIVersion_94720">
    <vt:lpwstr>258</vt:lpwstr>
  </property>
  <property fmtid="{D5CDD505-2E9C-101B-9397-08002B2CF9AE}" pid="17" name="AuthorIds_UIVersion_96256">
    <vt:lpwstr>258</vt:lpwstr>
  </property>
  <property fmtid="{D5CDD505-2E9C-101B-9397-08002B2CF9AE}" pid="18" name="AuthorIds_UIVersion_97280">
    <vt:lpwstr>258</vt:lpwstr>
  </property>
  <property fmtid="{D5CDD505-2E9C-101B-9397-08002B2CF9AE}" pid="19" name="AuthorIds_UIVersion_98816">
    <vt:lpwstr>258</vt:lpwstr>
  </property>
  <property fmtid="{D5CDD505-2E9C-101B-9397-08002B2CF9AE}" pid="20" name="AuthorIds_UIVersion_99328">
    <vt:lpwstr>258</vt:lpwstr>
  </property>
  <property fmtid="{D5CDD505-2E9C-101B-9397-08002B2CF9AE}" pid="21" name="AuthorIds_UIVersion_100352">
    <vt:lpwstr>258</vt:lpwstr>
  </property>
  <property fmtid="{D5CDD505-2E9C-101B-9397-08002B2CF9AE}" pid="22" name="AuthorIds_UIVersion_103424">
    <vt:lpwstr>258</vt:lpwstr>
  </property>
  <property fmtid="{D5CDD505-2E9C-101B-9397-08002B2CF9AE}" pid="23" name="AuthorIds_UIVersion_104448">
    <vt:lpwstr>258</vt:lpwstr>
  </property>
  <property fmtid="{D5CDD505-2E9C-101B-9397-08002B2CF9AE}" pid="24" name="AuthorIds_UIVersion_104960">
    <vt:lpwstr>258</vt:lpwstr>
  </property>
</Properties>
</file>