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80" r:id="rId5"/>
    <p:sldId id="326" r:id="rId6"/>
    <p:sldId id="347" r:id="rId7"/>
    <p:sldId id="305" r:id="rId8"/>
    <p:sldId id="307" r:id="rId9"/>
    <p:sldId id="330" r:id="rId10"/>
    <p:sldId id="350" r:id="rId11"/>
    <p:sldId id="353" r:id="rId12"/>
    <p:sldId id="354" r:id="rId13"/>
    <p:sldId id="355" r:id="rId14"/>
    <p:sldId id="356" r:id="rId15"/>
    <p:sldId id="357" r:id="rId16"/>
    <p:sldId id="358" r:id="rId17"/>
    <p:sldId id="35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558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4" autoAdjust="0"/>
    <p:restoredTop sz="94675" autoAdjust="0"/>
  </p:normalViewPr>
  <p:slideViewPr>
    <p:cSldViewPr snapToGrid="0">
      <p:cViewPr varScale="1">
        <p:scale>
          <a:sx n="104" d="100"/>
          <a:sy n="104" d="100"/>
        </p:scale>
        <p:origin x="20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F2F4B-D4F4-4AA4-87F1-8F7D4094096E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2E716-4CF9-41FF-A8C6-6A7AC200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8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28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outcome for the software update process regulation would be the informal document GRVA-05-06 (TF CS/OTA) Proposal for amendments to ECE/TRANS/WP.29/GRVA/2020/4 (consolidated)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1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1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22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9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2E716-4CF9-41FF-A8C6-6A7AC20047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7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7620000" y="65194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854EA3-DB4F-4D22-A409-D839C7E64F08}" type="slidenum">
              <a:rPr lang="de-DE" sz="1600" smtClean="0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714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0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0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7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8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9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EA00-8A2F-4B22-BCD0-68C11CC5062A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3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7350" y="228604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400" dirty="0"/>
              <a:t>Report on the status of the cyber security and software update process recommendations</a:t>
            </a:r>
          </a:p>
          <a:p>
            <a:pPr algn="ctr"/>
            <a:r>
              <a:rPr lang="de-DE" sz="2000" dirty="0"/>
              <a:t>11 February 2020</a:t>
            </a:r>
          </a:p>
          <a:p>
            <a:pPr algn="ctr"/>
            <a:br>
              <a:rPr lang="de-DE" sz="2000" dirty="0"/>
            </a:b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FEB441-EB80-405E-AAA7-3D12366A2CA4}"/>
              </a:ext>
            </a:extLst>
          </p:cNvPr>
          <p:cNvSpPr txBox="1"/>
          <p:nvPr/>
        </p:nvSpPr>
        <p:spPr>
          <a:xfrm>
            <a:off x="471055" y="304800"/>
            <a:ext cx="311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Submitted</a:t>
            </a:r>
            <a:r>
              <a:rPr lang="fr-CH" dirty="0"/>
              <a:t> by the TF on CS/OTA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0509F0-DEEC-47F0-80EA-30E01BB3531E}"/>
              </a:ext>
            </a:extLst>
          </p:cNvPr>
          <p:cNvSpPr txBox="1"/>
          <p:nvPr/>
        </p:nvSpPr>
        <p:spPr>
          <a:xfrm>
            <a:off x="5558697" y="87190"/>
            <a:ext cx="3190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Informal document</a:t>
            </a:r>
            <a:r>
              <a:rPr lang="en-US" dirty="0"/>
              <a:t> </a:t>
            </a:r>
            <a:r>
              <a:rPr lang="en-US" b="1" dirty="0"/>
              <a:t>GRVA-05-26</a:t>
            </a:r>
            <a:br>
              <a:rPr lang="en-US" dirty="0"/>
            </a:br>
            <a:r>
              <a:rPr lang="en-US" dirty="0"/>
              <a:t>5th GRVA, 10-14 February 2020</a:t>
            </a:r>
            <a:br>
              <a:rPr lang="en-US" dirty="0"/>
            </a:br>
            <a:r>
              <a:rPr lang="en-US" dirty="0"/>
              <a:t>Provisional agenda item 5(a)</a:t>
            </a:r>
          </a:p>
        </p:txBody>
      </p:sp>
    </p:spTree>
    <p:extLst>
      <p:ext uri="{BB962C8B-B14F-4D97-AF65-F5344CB8AC3E}">
        <p14:creationId xmlns:p14="http://schemas.microsoft.com/office/powerpoint/2010/main" val="115360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2400" i="1" dirty="0">
                <a:solidFill>
                  <a:srgbClr val="0000FF"/>
                </a:solidFill>
              </a:rPr>
              <a:t>Cyber Security </a:t>
            </a:r>
            <a:endParaRPr lang="de-DE" sz="7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Paragraph 5 – Approval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Parts from paragraph 7 describing actions for the Approval Authority were moved here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A high level pass-fail criteria was added (5.1.)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Testing requirements for the Approval Authority were clarified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Requirements for information sharing between Approval Authorities before granting approval was proposed (5.3)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en-GB" sz="2000" dirty="0">
              <a:solidFill>
                <a:prstClr val="black"/>
              </a:solidFill>
            </a:endParaRP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en-GB" sz="2000" dirty="0">
              <a:solidFill>
                <a:prstClr val="black"/>
              </a:solidFill>
            </a:endParaRP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de-DE" sz="2000" dirty="0">
              <a:solidFill>
                <a:prstClr val="black"/>
              </a:solidFill>
            </a:endParaRP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de-DE" sz="2000" dirty="0">
              <a:solidFill>
                <a:prstClr val="black"/>
              </a:solidFill>
            </a:endParaRP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What are the changes to the cyber security regulation?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15392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2400" i="1" dirty="0">
                <a:solidFill>
                  <a:srgbClr val="0000FF"/>
                </a:solidFill>
              </a:rPr>
              <a:t>Cyber Security </a:t>
            </a:r>
            <a:endParaRPr lang="de-DE" sz="700" dirty="0">
              <a:solidFill>
                <a:prstClr val="black"/>
              </a:solidFill>
            </a:endParaRP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Paragraph 7 - Specification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7.2.2.1 (and corresponding definitions) amended to make it clear the CSMS should cover the lifetime of vehicles (post production)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7.2.2. amended to expand on the monitoring and response requirements within the CSMS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7.3.1 amended to permit vehicles not to be designed according to the CSMS for a limited period, negating the need for a 00 series as they would be required to meet all other criteria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Introduction of a list of risks and mitigations to be considered (originating from the resolution paper) as a new Annex 5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Introduction of requirements for specific functions for the vehicle type (7.3.7) 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Introduction of requirements on cryptographic modules (7.3.8)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Proposed inclusion of reporting requirements (7.4)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en-GB" sz="2000" dirty="0">
              <a:solidFill>
                <a:prstClr val="black"/>
              </a:solidFill>
            </a:endParaRP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en-GB" sz="2000" dirty="0">
              <a:solidFill>
                <a:prstClr val="black"/>
              </a:solidFill>
            </a:endParaRP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en-GB" sz="2000" dirty="0">
              <a:solidFill>
                <a:prstClr val="black"/>
              </a:solidFill>
            </a:endParaRP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de-DE" sz="2000" dirty="0">
              <a:solidFill>
                <a:prstClr val="black"/>
              </a:solidFill>
            </a:endParaRP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de-DE" sz="2000" dirty="0">
              <a:solidFill>
                <a:prstClr val="black"/>
              </a:solidFill>
            </a:endParaRP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What are the changes to the cyber security regulation?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257231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35050" y="3397290"/>
            <a:ext cx="7054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de-DE" sz="2800" dirty="0"/>
              <a:t>4. Items of note</a:t>
            </a:r>
          </a:p>
          <a:p>
            <a:r>
              <a:rPr lang="de-D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8961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2400" i="1" dirty="0">
                <a:solidFill>
                  <a:srgbClr val="0000FF"/>
                </a:solidFill>
              </a:rPr>
              <a:t>Cyber Security </a:t>
            </a:r>
            <a:endParaRPr lang="de-DE" sz="7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The task force has not agreed on all the content of </a:t>
            </a:r>
            <a:r>
              <a:rPr lang="de-DE" sz="2000" dirty="0">
                <a:solidFill>
                  <a:prstClr val="black"/>
                </a:solidFill>
              </a:rPr>
              <a:t>GRVA-05-05 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Paragraph 1.1. – scope of vehicle categories 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Paragraph 5.3 - requirements for information sharing between Approval Authorities before the Approval Authority assessing a vehicle type may grant its approval (DE/COM)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Paragraph 7.3.1 – the timeframe by which vehicle types not designed according to a CSMS may be permitted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Paragraph 7.4 - introduction of reporting requirements (DE/COM)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The proposed amendments were submitted within one week of the meeting. The Task Force agreed to consider them to aid the work of GRVA.</a:t>
            </a:r>
          </a:p>
          <a:p>
            <a:pPr lvl="0">
              <a:spcBef>
                <a:spcPct val="20000"/>
              </a:spcBef>
            </a:pPr>
            <a:r>
              <a:rPr lang="de-DE" sz="2400" i="1" dirty="0">
                <a:solidFill>
                  <a:srgbClr val="0000FF"/>
                </a:solidFill>
              </a:rPr>
              <a:t>Software Update processes</a:t>
            </a:r>
            <a:endParaRPr lang="de-DE" sz="7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The task force has not agreed on all the content of GRVA/2020/4</a:t>
            </a:r>
            <a:r>
              <a:rPr lang="de-DE" sz="2000" dirty="0">
                <a:solidFill>
                  <a:prstClr val="black"/>
                </a:solidFill>
              </a:rPr>
              <a:t> 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Paragraph 1.1. – scope of vehicle categories 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en-GB" sz="2000" dirty="0">
              <a:solidFill>
                <a:prstClr val="black"/>
              </a:solidFill>
            </a:endParaRP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en-GB" sz="2000" dirty="0">
              <a:solidFill>
                <a:prstClr val="black"/>
              </a:solidFill>
            </a:endParaRP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en-GB" sz="2000" dirty="0">
              <a:solidFill>
                <a:prstClr val="black"/>
              </a:solidFill>
            </a:endParaRP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de-DE" sz="2000" dirty="0">
              <a:solidFill>
                <a:prstClr val="black"/>
              </a:solidFill>
            </a:endParaRP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de-DE" sz="2000" dirty="0">
              <a:solidFill>
                <a:prstClr val="black"/>
              </a:solidFill>
            </a:endParaRP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Items of note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850957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2800" i="1" dirty="0">
                <a:solidFill>
                  <a:srgbClr val="0000FF"/>
                </a:solidFill>
              </a:rPr>
              <a:t>What is left for the task force‘s next meeting</a:t>
            </a:r>
            <a:endParaRPr lang="de-DE" sz="8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400" dirty="0">
                <a:solidFill>
                  <a:prstClr val="black"/>
                </a:solidFill>
              </a:rPr>
              <a:t>Resolution papers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Software update resolution is proposed to be withdrawn as most of its content is now in the regulation. What is left can be moved to the interpretation document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Cyber Security resolution to be reviewed and requirements added for approval of technical services (to aid Approval Authorities)</a:t>
            </a: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400" dirty="0">
                <a:solidFill>
                  <a:prstClr val="black"/>
                </a:solidFill>
              </a:rPr>
              <a:t>Interpretation document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Review has begun for the software update process regulation interpretation document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Cyber security regulation interpretation document yet to be reviewed and will need updating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400" dirty="0">
                <a:solidFill>
                  <a:prstClr val="black"/>
                </a:solidFill>
              </a:rPr>
              <a:t>Work on technical requirements for a GTR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Work has started</a:t>
            </a:r>
          </a:p>
          <a:p>
            <a:pPr marL="231775" lvl="0">
              <a:spcBef>
                <a:spcPct val="20000"/>
              </a:spcBef>
            </a:pPr>
            <a:endParaRPr lang="de-DE" sz="2800" dirty="0">
              <a:solidFill>
                <a:prstClr val="black"/>
              </a:solidFill>
            </a:endParaRP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Outstanding work items for TFCS 18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16126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Content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035050" y="2286040"/>
            <a:ext cx="70548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+mj-lt"/>
              <a:buAutoNum type="arabicPeriod"/>
            </a:pPr>
            <a:r>
              <a:rPr lang="de-DE" sz="2800" dirty="0"/>
              <a:t>Background – how the proposals work</a:t>
            </a:r>
          </a:p>
          <a:p>
            <a:pPr marL="685800" indent="-685800">
              <a:buFont typeface="+mj-lt"/>
              <a:buAutoNum type="arabicPeriod"/>
            </a:pPr>
            <a:r>
              <a:rPr lang="de-DE" sz="2800" dirty="0"/>
              <a:t>Documents being proposed</a:t>
            </a:r>
          </a:p>
          <a:p>
            <a:pPr marL="685800" indent="-685800">
              <a:buFont typeface="+mj-lt"/>
              <a:buAutoNum type="arabicPeriod"/>
            </a:pPr>
            <a:r>
              <a:rPr lang="de-DE" sz="2800" dirty="0"/>
              <a:t>Changes from the formal documents</a:t>
            </a:r>
          </a:p>
          <a:p>
            <a:pPr marL="685800" indent="-685800">
              <a:buFont typeface="+mj-lt"/>
              <a:buAutoNum type="arabicPeriod"/>
            </a:pPr>
            <a:r>
              <a:rPr lang="de-DE" sz="2800" dirty="0"/>
              <a:t>Items of note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65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35050" y="3397290"/>
            <a:ext cx="7054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de-DE" sz="2800" dirty="0"/>
              <a:t>1. Background – how the proposals work</a:t>
            </a:r>
          </a:p>
          <a:p>
            <a:r>
              <a:rPr lang="de-D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1757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4215" y="972065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en-US" dirty="0">
                <a:solidFill>
                  <a:schemeClr val="tx1"/>
                </a:solidFill>
              </a:rPr>
              <a:t>The group developed a split approach for the cyber security assessment: </a:t>
            </a:r>
          </a:p>
          <a:p>
            <a:pPr marL="400050" lvl="4" indent="-400050">
              <a:buAutoNum type="romanLcParenR"/>
            </a:pPr>
            <a:r>
              <a:rPr lang="en-US" dirty="0">
                <a:solidFill>
                  <a:schemeClr val="tx1"/>
                </a:solidFill>
              </a:rPr>
              <a:t>Assessment of relevant vehicle manufacturer management system </a:t>
            </a:r>
          </a:p>
          <a:p>
            <a:pPr marL="400050" lvl="4" indent="-400050">
              <a:buAutoNum type="romanLcParenR"/>
            </a:pPr>
            <a:r>
              <a:rPr lang="en-US" dirty="0">
                <a:solidFill>
                  <a:schemeClr val="tx1"/>
                </a:solidFill>
              </a:rPr>
              <a:t>Assessment and certification of vehicles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Summary of the cyber security requirements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959520" y="2098757"/>
            <a:ext cx="7172884" cy="2775334"/>
            <a:chOff x="1045659" y="2566444"/>
            <a:chExt cx="7172884" cy="2775334"/>
          </a:xfrm>
        </p:grpSpPr>
        <p:sp>
          <p:nvSpPr>
            <p:cNvPr id="25" name="Freeform 24"/>
            <p:cNvSpPr/>
            <p:nvPr/>
          </p:nvSpPr>
          <p:spPr>
            <a:xfrm flipH="1">
              <a:off x="1047721" y="2566444"/>
              <a:ext cx="7170822" cy="2774117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5933552" h="2234603">
                  <a:moveTo>
                    <a:pt x="65314" y="1314371"/>
                  </a:moveTo>
                  <a:lnTo>
                    <a:pt x="75363" y="1083259"/>
                  </a:lnTo>
                  <a:lnTo>
                    <a:pt x="45218" y="1073210"/>
                  </a:lnTo>
                  <a:lnTo>
                    <a:pt x="95459" y="887316"/>
                  </a:lnTo>
                  <a:lnTo>
                    <a:pt x="80387" y="771760"/>
                  </a:lnTo>
                  <a:lnTo>
                    <a:pt x="85411" y="716494"/>
                  </a:lnTo>
                  <a:lnTo>
                    <a:pt x="105508" y="696397"/>
                  </a:lnTo>
                  <a:lnTo>
                    <a:pt x="135653" y="676300"/>
                  </a:lnTo>
                  <a:lnTo>
                    <a:pt x="467248" y="329632"/>
                  </a:lnTo>
                  <a:lnTo>
                    <a:pt x="472272" y="284415"/>
                  </a:lnTo>
                  <a:lnTo>
                    <a:pt x="442127" y="259294"/>
                  </a:lnTo>
                  <a:lnTo>
                    <a:pt x="406958" y="229149"/>
                  </a:lnTo>
                  <a:lnTo>
                    <a:pt x="406958" y="204028"/>
                  </a:lnTo>
                  <a:lnTo>
                    <a:pt x="462224" y="193980"/>
                  </a:lnTo>
                  <a:lnTo>
                    <a:pt x="864158" y="143738"/>
                  </a:lnTo>
                  <a:lnTo>
                    <a:pt x="999811" y="88472"/>
                  </a:lnTo>
                  <a:lnTo>
                    <a:pt x="1024932" y="78424"/>
                  </a:lnTo>
                  <a:lnTo>
                    <a:pt x="999811" y="28182"/>
                  </a:lnTo>
                  <a:lnTo>
                    <a:pt x="1070149" y="33206"/>
                  </a:lnTo>
                  <a:lnTo>
                    <a:pt x="1130439" y="53303"/>
                  </a:lnTo>
                  <a:lnTo>
                    <a:pt x="1160585" y="63351"/>
                  </a:lnTo>
                  <a:cubicBezTo>
                    <a:pt x="1252695" y="56652"/>
                    <a:pt x="1492180" y="23157"/>
                    <a:pt x="1683099" y="13109"/>
                  </a:cubicBezTo>
                  <a:cubicBezTo>
                    <a:pt x="1874018" y="3061"/>
                    <a:pt x="2081684" y="-4475"/>
                    <a:pt x="2306097" y="3061"/>
                  </a:cubicBezTo>
                  <a:cubicBezTo>
                    <a:pt x="2530510" y="10597"/>
                    <a:pt x="2891413" y="45767"/>
                    <a:pt x="3029578" y="58327"/>
                  </a:cubicBezTo>
                  <a:cubicBezTo>
                    <a:pt x="3167743" y="70887"/>
                    <a:pt x="3099917" y="71725"/>
                    <a:pt x="3135086" y="78424"/>
                  </a:cubicBezTo>
                  <a:lnTo>
                    <a:pt x="3255666" y="98520"/>
                  </a:lnTo>
                  <a:cubicBezTo>
                    <a:pt x="3323492" y="116105"/>
                    <a:pt x="3456633" y="138713"/>
                    <a:pt x="3542044" y="183931"/>
                  </a:cubicBezTo>
                  <a:lnTo>
                    <a:pt x="3798277" y="319584"/>
                  </a:lnTo>
                  <a:lnTo>
                    <a:pt x="4210259" y="545672"/>
                  </a:lnTo>
                  <a:lnTo>
                    <a:pt x="4340888" y="626059"/>
                  </a:lnTo>
                  <a:lnTo>
                    <a:pt x="4381081" y="656204"/>
                  </a:lnTo>
                  <a:cubicBezTo>
                    <a:pt x="4449745" y="666252"/>
                    <a:pt x="4622241" y="668765"/>
                    <a:pt x="4752870" y="686349"/>
                  </a:cubicBezTo>
                  <a:cubicBezTo>
                    <a:pt x="4883499" y="703933"/>
                    <a:pt x="5072743" y="739939"/>
                    <a:pt x="5164853" y="761711"/>
                  </a:cubicBezTo>
                  <a:lnTo>
                    <a:pt x="5441182" y="827026"/>
                  </a:lnTo>
                  <a:cubicBezTo>
                    <a:pt x="5515707" y="850472"/>
                    <a:pt x="5546690" y="853821"/>
                    <a:pt x="5612004" y="902388"/>
                  </a:cubicBezTo>
                  <a:lnTo>
                    <a:pt x="5807947" y="1048089"/>
                  </a:lnTo>
                  <a:lnTo>
                    <a:pt x="5823020" y="1118428"/>
                  </a:lnTo>
                  <a:lnTo>
                    <a:pt x="5838092" y="1218911"/>
                  </a:lnTo>
                  <a:lnTo>
                    <a:pt x="5823020" y="1249056"/>
                  </a:lnTo>
                  <a:lnTo>
                    <a:pt x="5863213" y="1299298"/>
                  </a:lnTo>
                  <a:lnTo>
                    <a:pt x="5893358" y="1359588"/>
                  </a:lnTo>
                  <a:lnTo>
                    <a:pt x="5893358" y="1434951"/>
                  </a:lnTo>
                  <a:lnTo>
                    <a:pt x="5928527" y="1495241"/>
                  </a:lnTo>
                  <a:lnTo>
                    <a:pt x="5918479" y="1605773"/>
                  </a:lnTo>
                  <a:lnTo>
                    <a:pt x="5898382" y="1686160"/>
                  </a:lnTo>
                  <a:lnTo>
                    <a:pt x="5918479" y="1776595"/>
                  </a:lnTo>
                  <a:lnTo>
                    <a:pt x="5933552" y="1811764"/>
                  </a:lnTo>
                  <a:lnTo>
                    <a:pt x="5812971" y="1872054"/>
                  </a:lnTo>
                  <a:lnTo>
                    <a:pt x="5812971" y="1872054"/>
                  </a:lnTo>
                  <a:lnTo>
                    <a:pt x="5727560" y="1932344"/>
                  </a:lnTo>
                  <a:lnTo>
                    <a:pt x="5390941" y="1937369"/>
                  </a:lnTo>
                  <a:lnTo>
                    <a:pt x="5215670" y="1935977"/>
                  </a:lnTo>
                  <a:cubicBezTo>
                    <a:pt x="5196897" y="2172352"/>
                    <a:pt x="4604352" y="2477916"/>
                    <a:pt x="4373414" y="1917320"/>
                  </a:cubicBezTo>
                  <a:lnTo>
                    <a:pt x="1498817" y="1891925"/>
                  </a:lnTo>
                  <a:cubicBezTo>
                    <a:pt x="1475302" y="2265499"/>
                    <a:pt x="727844" y="2429891"/>
                    <a:pt x="619914" y="1836885"/>
                  </a:cubicBezTo>
                  <a:lnTo>
                    <a:pt x="281354" y="1836885"/>
                  </a:lnTo>
                  <a:lnTo>
                    <a:pt x="130629" y="1761522"/>
                  </a:lnTo>
                  <a:lnTo>
                    <a:pt x="10048" y="1681136"/>
                  </a:lnTo>
                  <a:lnTo>
                    <a:pt x="0" y="1540459"/>
                  </a:lnTo>
                  <a:lnTo>
                    <a:pt x="15072" y="1490217"/>
                  </a:lnTo>
                  <a:lnTo>
                    <a:pt x="15072" y="1434951"/>
                  </a:lnTo>
                  <a:lnTo>
                    <a:pt x="25121" y="1384709"/>
                  </a:lnTo>
                  <a:lnTo>
                    <a:pt x="40193" y="1359588"/>
                  </a:lnTo>
                  <a:lnTo>
                    <a:pt x="65314" y="131437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26" name="Freeform 25"/>
            <p:cNvSpPr/>
            <p:nvPr/>
          </p:nvSpPr>
          <p:spPr>
            <a:xfrm flipH="1">
              <a:off x="1045659" y="2640070"/>
              <a:ext cx="4442260" cy="2701708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5880 w 5933552"/>
                <a:gd name="connsiteY23" fmla="*/ 847967 h 2264718"/>
                <a:gd name="connsiteX24" fmla="*/ 3029578 w 5933552"/>
                <a:gd name="connsiteY24" fmla="*/ 88442 h 2264718"/>
                <a:gd name="connsiteX25" fmla="*/ 3135086 w 5933552"/>
                <a:gd name="connsiteY25" fmla="*/ 108539 h 2264718"/>
                <a:gd name="connsiteX26" fmla="*/ 3255666 w 5933552"/>
                <a:gd name="connsiteY26" fmla="*/ 128635 h 2264718"/>
                <a:gd name="connsiteX27" fmla="*/ 3542044 w 5933552"/>
                <a:gd name="connsiteY27" fmla="*/ 214046 h 2264718"/>
                <a:gd name="connsiteX28" fmla="*/ 3798277 w 5933552"/>
                <a:gd name="connsiteY28" fmla="*/ 349699 h 2264718"/>
                <a:gd name="connsiteX29" fmla="*/ 4210259 w 5933552"/>
                <a:gd name="connsiteY29" fmla="*/ 575787 h 2264718"/>
                <a:gd name="connsiteX30" fmla="*/ 4340888 w 5933552"/>
                <a:gd name="connsiteY30" fmla="*/ 656174 h 2264718"/>
                <a:gd name="connsiteX31" fmla="*/ 4381081 w 5933552"/>
                <a:gd name="connsiteY31" fmla="*/ 686319 h 2264718"/>
                <a:gd name="connsiteX32" fmla="*/ 4752870 w 5933552"/>
                <a:gd name="connsiteY32" fmla="*/ 716464 h 2264718"/>
                <a:gd name="connsiteX33" fmla="*/ 5164853 w 5933552"/>
                <a:gd name="connsiteY33" fmla="*/ 791826 h 2264718"/>
                <a:gd name="connsiteX34" fmla="*/ 5441182 w 5933552"/>
                <a:gd name="connsiteY34" fmla="*/ 857141 h 2264718"/>
                <a:gd name="connsiteX35" fmla="*/ 5612004 w 5933552"/>
                <a:gd name="connsiteY35" fmla="*/ 932503 h 2264718"/>
                <a:gd name="connsiteX36" fmla="*/ 5807947 w 5933552"/>
                <a:gd name="connsiteY36" fmla="*/ 1078204 h 2264718"/>
                <a:gd name="connsiteX37" fmla="*/ 5823020 w 5933552"/>
                <a:gd name="connsiteY37" fmla="*/ 1148543 h 2264718"/>
                <a:gd name="connsiteX38" fmla="*/ 5838092 w 5933552"/>
                <a:gd name="connsiteY38" fmla="*/ 1249026 h 2264718"/>
                <a:gd name="connsiteX39" fmla="*/ 5823020 w 5933552"/>
                <a:gd name="connsiteY39" fmla="*/ 1279171 h 2264718"/>
                <a:gd name="connsiteX40" fmla="*/ 5863213 w 5933552"/>
                <a:gd name="connsiteY40" fmla="*/ 1329413 h 2264718"/>
                <a:gd name="connsiteX41" fmla="*/ 5893358 w 5933552"/>
                <a:gd name="connsiteY41" fmla="*/ 1389703 h 2264718"/>
                <a:gd name="connsiteX42" fmla="*/ 5893358 w 5933552"/>
                <a:gd name="connsiteY42" fmla="*/ 1465066 h 2264718"/>
                <a:gd name="connsiteX43" fmla="*/ 5928527 w 5933552"/>
                <a:gd name="connsiteY43" fmla="*/ 1525356 h 2264718"/>
                <a:gd name="connsiteX44" fmla="*/ 5918479 w 5933552"/>
                <a:gd name="connsiteY44" fmla="*/ 1635888 h 2264718"/>
                <a:gd name="connsiteX45" fmla="*/ 5898382 w 5933552"/>
                <a:gd name="connsiteY45" fmla="*/ 1716275 h 2264718"/>
                <a:gd name="connsiteX46" fmla="*/ 5918479 w 5933552"/>
                <a:gd name="connsiteY46" fmla="*/ 1806710 h 2264718"/>
                <a:gd name="connsiteX47" fmla="*/ 5933552 w 5933552"/>
                <a:gd name="connsiteY47" fmla="*/ 1841879 h 2264718"/>
                <a:gd name="connsiteX48" fmla="*/ 5812971 w 5933552"/>
                <a:gd name="connsiteY48" fmla="*/ 1902169 h 2264718"/>
                <a:gd name="connsiteX49" fmla="*/ 5812971 w 5933552"/>
                <a:gd name="connsiteY49" fmla="*/ 1902169 h 2264718"/>
                <a:gd name="connsiteX50" fmla="*/ 5727560 w 5933552"/>
                <a:gd name="connsiteY50" fmla="*/ 1962459 h 2264718"/>
                <a:gd name="connsiteX51" fmla="*/ 5390941 w 5933552"/>
                <a:gd name="connsiteY51" fmla="*/ 1967484 h 2264718"/>
                <a:gd name="connsiteX52" fmla="*/ 5215670 w 5933552"/>
                <a:gd name="connsiteY52" fmla="*/ 1966092 h 2264718"/>
                <a:gd name="connsiteX53" fmla="*/ 4373414 w 5933552"/>
                <a:gd name="connsiteY53" fmla="*/ 1947435 h 2264718"/>
                <a:gd name="connsiteX54" fmla="*/ 1498817 w 5933552"/>
                <a:gd name="connsiteY54" fmla="*/ 1922040 h 2264718"/>
                <a:gd name="connsiteX55" fmla="*/ 619914 w 5933552"/>
                <a:gd name="connsiteY55" fmla="*/ 1867000 h 2264718"/>
                <a:gd name="connsiteX56" fmla="*/ 281354 w 5933552"/>
                <a:gd name="connsiteY56" fmla="*/ 1867000 h 2264718"/>
                <a:gd name="connsiteX57" fmla="*/ 130629 w 5933552"/>
                <a:gd name="connsiteY57" fmla="*/ 1791637 h 2264718"/>
                <a:gd name="connsiteX58" fmla="*/ 10048 w 5933552"/>
                <a:gd name="connsiteY58" fmla="*/ 1711251 h 2264718"/>
                <a:gd name="connsiteX59" fmla="*/ 0 w 5933552"/>
                <a:gd name="connsiteY59" fmla="*/ 1570574 h 2264718"/>
                <a:gd name="connsiteX60" fmla="*/ 15072 w 5933552"/>
                <a:gd name="connsiteY60" fmla="*/ 1520332 h 2264718"/>
                <a:gd name="connsiteX61" fmla="*/ 15072 w 5933552"/>
                <a:gd name="connsiteY61" fmla="*/ 1465066 h 2264718"/>
                <a:gd name="connsiteX62" fmla="*/ 25121 w 5933552"/>
                <a:gd name="connsiteY62" fmla="*/ 1414824 h 2264718"/>
                <a:gd name="connsiteX63" fmla="*/ 40193 w 5933552"/>
                <a:gd name="connsiteY63" fmla="*/ 1389703 h 2264718"/>
                <a:gd name="connsiteX64" fmla="*/ 65314 w 5933552"/>
                <a:gd name="connsiteY64" fmla="*/ 1344486 h 2264718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5880 w 5933552"/>
                <a:gd name="connsiteY23" fmla="*/ 789670 h 2206421"/>
                <a:gd name="connsiteX24" fmla="*/ 3029578 w 5933552"/>
                <a:gd name="connsiteY24" fmla="*/ 30145 h 2206421"/>
                <a:gd name="connsiteX25" fmla="*/ 3135086 w 5933552"/>
                <a:gd name="connsiteY25" fmla="*/ 50242 h 2206421"/>
                <a:gd name="connsiteX26" fmla="*/ 3255666 w 5933552"/>
                <a:gd name="connsiteY26" fmla="*/ 70338 h 2206421"/>
                <a:gd name="connsiteX27" fmla="*/ 3542044 w 5933552"/>
                <a:gd name="connsiteY27" fmla="*/ 155749 h 2206421"/>
                <a:gd name="connsiteX28" fmla="*/ 3798277 w 5933552"/>
                <a:gd name="connsiteY28" fmla="*/ 291402 h 2206421"/>
                <a:gd name="connsiteX29" fmla="*/ 4210259 w 5933552"/>
                <a:gd name="connsiteY29" fmla="*/ 517490 h 2206421"/>
                <a:gd name="connsiteX30" fmla="*/ 4340888 w 5933552"/>
                <a:gd name="connsiteY30" fmla="*/ 597877 h 2206421"/>
                <a:gd name="connsiteX31" fmla="*/ 4381081 w 5933552"/>
                <a:gd name="connsiteY31" fmla="*/ 628022 h 2206421"/>
                <a:gd name="connsiteX32" fmla="*/ 4752870 w 5933552"/>
                <a:gd name="connsiteY32" fmla="*/ 658167 h 2206421"/>
                <a:gd name="connsiteX33" fmla="*/ 5164853 w 5933552"/>
                <a:gd name="connsiteY33" fmla="*/ 733529 h 2206421"/>
                <a:gd name="connsiteX34" fmla="*/ 5441182 w 5933552"/>
                <a:gd name="connsiteY34" fmla="*/ 798844 h 2206421"/>
                <a:gd name="connsiteX35" fmla="*/ 5612004 w 5933552"/>
                <a:gd name="connsiteY35" fmla="*/ 874206 h 2206421"/>
                <a:gd name="connsiteX36" fmla="*/ 5807947 w 5933552"/>
                <a:gd name="connsiteY36" fmla="*/ 1019907 h 2206421"/>
                <a:gd name="connsiteX37" fmla="*/ 5823020 w 5933552"/>
                <a:gd name="connsiteY37" fmla="*/ 1090246 h 2206421"/>
                <a:gd name="connsiteX38" fmla="*/ 5838092 w 5933552"/>
                <a:gd name="connsiteY38" fmla="*/ 1190729 h 2206421"/>
                <a:gd name="connsiteX39" fmla="*/ 5823020 w 5933552"/>
                <a:gd name="connsiteY39" fmla="*/ 1220874 h 2206421"/>
                <a:gd name="connsiteX40" fmla="*/ 5863213 w 5933552"/>
                <a:gd name="connsiteY40" fmla="*/ 1271116 h 2206421"/>
                <a:gd name="connsiteX41" fmla="*/ 5893358 w 5933552"/>
                <a:gd name="connsiteY41" fmla="*/ 1331406 h 2206421"/>
                <a:gd name="connsiteX42" fmla="*/ 5893358 w 5933552"/>
                <a:gd name="connsiteY42" fmla="*/ 1406769 h 2206421"/>
                <a:gd name="connsiteX43" fmla="*/ 5928527 w 5933552"/>
                <a:gd name="connsiteY43" fmla="*/ 1467059 h 2206421"/>
                <a:gd name="connsiteX44" fmla="*/ 5918479 w 5933552"/>
                <a:gd name="connsiteY44" fmla="*/ 1577591 h 2206421"/>
                <a:gd name="connsiteX45" fmla="*/ 5898382 w 5933552"/>
                <a:gd name="connsiteY45" fmla="*/ 1657978 h 2206421"/>
                <a:gd name="connsiteX46" fmla="*/ 5918479 w 5933552"/>
                <a:gd name="connsiteY46" fmla="*/ 1748413 h 2206421"/>
                <a:gd name="connsiteX47" fmla="*/ 5933552 w 5933552"/>
                <a:gd name="connsiteY47" fmla="*/ 1783582 h 2206421"/>
                <a:gd name="connsiteX48" fmla="*/ 5812971 w 5933552"/>
                <a:gd name="connsiteY48" fmla="*/ 1843872 h 2206421"/>
                <a:gd name="connsiteX49" fmla="*/ 5812971 w 5933552"/>
                <a:gd name="connsiteY49" fmla="*/ 1843872 h 2206421"/>
                <a:gd name="connsiteX50" fmla="*/ 5727560 w 5933552"/>
                <a:gd name="connsiteY50" fmla="*/ 1904162 h 2206421"/>
                <a:gd name="connsiteX51" fmla="*/ 5390941 w 5933552"/>
                <a:gd name="connsiteY51" fmla="*/ 1909187 h 2206421"/>
                <a:gd name="connsiteX52" fmla="*/ 5215670 w 5933552"/>
                <a:gd name="connsiteY52" fmla="*/ 1907795 h 2206421"/>
                <a:gd name="connsiteX53" fmla="*/ 4373414 w 5933552"/>
                <a:gd name="connsiteY53" fmla="*/ 1889138 h 2206421"/>
                <a:gd name="connsiteX54" fmla="*/ 1498817 w 5933552"/>
                <a:gd name="connsiteY54" fmla="*/ 1863743 h 2206421"/>
                <a:gd name="connsiteX55" fmla="*/ 619914 w 5933552"/>
                <a:gd name="connsiteY55" fmla="*/ 1808703 h 2206421"/>
                <a:gd name="connsiteX56" fmla="*/ 281354 w 5933552"/>
                <a:gd name="connsiteY56" fmla="*/ 1808703 h 2206421"/>
                <a:gd name="connsiteX57" fmla="*/ 130629 w 5933552"/>
                <a:gd name="connsiteY57" fmla="*/ 1733340 h 2206421"/>
                <a:gd name="connsiteX58" fmla="*/ 10048 w 5933552"/>
                <a:gd name="connsiteY58" fmla="*/ 1652954 h 2206421"/>
                <a:gd name="connsiteX59" fmla="*/ 0 w 5933552"/>
                <a:gd name="connsiteY59" fmla="*/ 1512277 h 2206421"/>
                <a:gd name="connsiteX60" fmla="*/ 15072 w 5933552"/>
                <a:gd name="connsiteY60" fmla="*/ 1462035 h 2206421"/>
                <a:gd name="connsiteX61" fmla="*/ 15072 w 5933552"/>
                <a:gd name="connsiteY61" fmla="*/ 1406769 h 2206421"/>
                <a:gd name="connsiteX62" fmla="*/ 25121 w 5933552"/>
                <a:gd name="connsiteY62" fmla="*/ 1356527 h 2206421"/>
                <a:gd name="connsiteX63" fmla="*/ 40193 w 5933552"/>
                <a:gd name="connsiteY63" fmla="*/ 1331406 h 2206421"/>
                <a:gd name="connsiteX64" fmla="*/ 65314 w 5933552"/>
                <a:gd name="connsiteY64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2453298 w 5933552"/>
                <a:gd name="connsiteY23" fmla="*/ 640366 h 2206421"/>
                <a:gd name="connsiteX24" fmla="*/ 3029578 w 5933552"/>
                <a:gd name="connsiteY24" fmla="*/ 30145 h 2206421"/>
                <a:gd name="connsiteX25" fmla="*/ 3135086 w 5933552"/>
                <a:gd name="connsiteY25" fmla="*/ 50242 h 2206421"/>
                <a:gd name="connsiteX26" fmla="*/ 3255666 w 5933552"/>
                <a:gd name="connsiteY26" fmla="*/ 70338 h 2206421"/>
                <a:gd name="connsiteX27" fmla="*/ 3542044 w 5933552"/>
                <a:gd name="connsiteY27" fmla="*/ 155749 h 2206421"/>
                <a:gd name="connsiteX28" fmla="*/ 3798277 w 5933552"/>
                <a:gd name="connsiteY28" fmla="*/ 291402 h 2206421"/>
                <a:gd name="connsiteX29" fmla="*/ 4210259 w 5933552"/>
                <a:gd name="connsiteY29" fmla="*/ 517490 h 2206421"/>
                <a:gd name="connsiteX30" fmla="*/ 4340888 w 5933552"/>
                <a:gd name="connsiteY30" fmla="*/ 597877 h 2206421"/>
                <a:gd name="connsiteX31" fmla="*/ 4381081 w 5933552"/>
                <a:gd name="connsiteY31" fmla="*/ 628022 h 2206421"/>
                <a:gd name="connsiteX32" fmla="*/ 4752870 w 5933552"/>
                <a:gd name="connsiteY32" fmla="*/ 658167 h 2206421"/>
                <a:gd name="connsiteX33" fmla="*/ 5164853 w 5933552"/>
                <a:gd name="connsiteY33" fmla="*/ 733529 h 2206421"/>
                <a:gd name="connsiteX34" fmla="*/ 5441182 w 5933552"/>
                <a:gd name="connsiteY34" fmla="*/ 798844 h 2206421"/>
                <a:gd name="connsiteX35" fmla="*/ 5612004 w 5933552"/>
                <a:gd name="connsiteY35" fmla="*/ 874206 h 2206421"/>
                <a:gd name="connsiteX36" fmla="*/ 5807947 w 5933552"/>
                <a:gd name="connsiteY36" fmla="*/ 1019907 h 2206421"/>
                <a:gd name="connsiteX37" fmla="*/ 5823020 w 5933552"/>
                <a:gd name="connsiteY37" fmla="*/ 1090246 h 2206421"/>
                <a:gd name="connsiteX38" fmla="*/ 5838092 w 5933552"/>
                <a:gd name="connsiteY38" fmla="*/ 1190729 h 2206421"/>
                <a:gd name="connsiteX39" fmla="*/ 5823020 w 5933552"/>
                <a:gd name="connsiteY39" fmla="*/ 1220874 h 2206421"/>
                <a:gd name="connsiteX40" fmla="*/ 5863213 w 5933552"/>
                <a:gd name="connsiteY40" fmla="*/ 1271116 h 2206421"/>
                <a:gd name="connsiteX41" fmla="*/ 5893358 w 5933552"/>
                <a:gd name="connsiteY41" fmla="*/ 1331406 h 2206421"/>
                <a:gd name="connsiteX42" fmla="*/ 5893358 w 5933552"/>
                <a:gd name="connsiteY42" fmla="*/ 1406769 h 2206421"/>
                <a:gd name="connsiteX43" fmla="*/ 5928527 w 5933552"/>
                <a:gd name="connsiteY43" fmla="*/ 1467059 h 2206421"/>
                <a:gd name="connsiteX44" fmla="*/ 5918479 w 5933552"/>
                <a:gd name="connsiteY44" fmla="*/ 1577591 h 2206421"/>
                <a:gd name="connsiteX45" fmla="*/ 5898382 w 5933552"/>
                <a:gd name="connsiteY45" fmla="*/ 1657978 h 2206421"/>
                <a:gd name="connsiteX46" fmla="*/ 5918479 w 5933552"/>
                <a:gd name="connsiteY46" fmla="*/ 1748413 h 2206421"/>
                <a:gd name="connsiteX47" fmla="*/ 5933552 w 5933552"/>
                <a:gd name="connsiteY47" fmla="*/ 1783582 h 2206421"/>
                <a:gd name="connsiteX48" fmla="*/ 5812971 w 5933552"/>
                <a:gd name="connsiteY48" fmla="*/ 1843872 h 2206421"/>
                <a:gd name="connsiteX49" fmla="*/ 5812971 w 5933552"/>
                <a:gd name="connsiteY49" fmla="*/ 1843872 h 2206421"/>
                <a:gd name="connsiteX50" fmla="*/ 5727560 w 5933552"/>
                <a:gd name="connsiteY50" fmla="*/ 1904162 h 2206421"/>
                <a:gd name="connsiteX51" fmla="*/ 5390941 w 5933552"/>
                <a:gd name="connsiteY51" fmla="*/ 1909187 h 2206421"/>
                <a:gd name="connsiteX52" fmla="*/ 5215670 w 5933552"/>
                <a:gd name="connsiteY52" fmla="*/ 1907795 h 2206421"/>
                <a:gd name="connsiteX53" fmla="*/ 4373414 w 5933552"/>
                <a:gd name="connsiteY53" fmla="*/ 1889138 h 2206421"/>
                <a:gd name="connsiteX54" fmla="*/ 1498817 w 5933552"/>
                <a:gd name="connsiteY54" fmla="*/ 1863743 h 2206421"/>
                <a:gd name="connsiteX55" fmla="*/ 619914 w 5933552"/>
                <a:gd name="connsiteY55" fmla="*/ 1808703 h 2206421"/>
                <a:gd name="connsiteX56" fmla="*/ 281354 w 5933552"/>
                <a:gd name="connsiteY56" fmla="*/ 1808703 h 2206421"/>
                <a:gd name="connsiteX57" fmla="*/ 130629 w 5933552"/>
                <a:gd name="connsiteY57" fmla="*/ 1733340 h 2206421"/>
                <a:gd name="connsiteX58" fmla="*/ 10048 w 5933552"/>
                <a:gd name="connsiteY58" fmla="*/ 1652954 h 2206421"/>
                <a:gd name="connsiteX59" fmla="*/ 0 w 5933552"/>
                <a:gd name="connsiteY59" fmla="*/ 1512277 h 2206421"/>
                <a:gd name="connsiteX60" fmla="*/ 15072 w 5933552"/>
                <a:gd name="connsiteY60" fmla="*/ 1462035 h 2206421"/>
                <a:gd name="connsiteX61" fmla="*/ 15072 w 5933552"/>
                <a:gd name="connsiteY61" fmla="*/ 1406769 h 2206421"/>
                <a:gd name="connsiteX62" fmla="*/ 25121 w 5933552"/>
                <a:gd name="connsiteY62" fmla="*/ 1356527 h 2206421"/>
                <a:gd name="connsiteX63" fmla="*/ 40193 w 5933552"/>
                <a:gd name="connsiteY63" fmla="*/ 1331406 h 2206421"/>
                <a:gd name="connsiteX64" fmla="*/ 65314 w 5933552"/>
                <a:gd name="connsiteY64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32052 w 5933552"/>
                <a:gd name="connsiteY22" fmla="*/ 73135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2285829 w 5933552"/>
                <a:gd name="connsiteY19" fmla="*/ 75671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2348236 w 5933552"/>
                <a:gd name="connsiteY18" fmla="*/ 1084989 h 2206421"/>
                <a:gd name="connsiteX19" fmla="*/ 2285829 w 5933552"/>
                <a:gd name="connsiteY19" fmla="*/ 75671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999811 w 5933552"/>
                <a:gd name="connsiteY15" fmla="*/ 30145 h 2176276"/>
                <a:gd name="connsiteX16" fmla="*/ 1024932 w 5933552"/>
                <a:gd name="connsiteY16" fmla="*/ 20097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999811 w 5933552"/>
                <a:gd name="connsiteY15" fmla="*/ 30145 h 2176276"/>
                <a:gd name="connsiteX16" fmla="*/ 3023860 w 5933552"/>
                <a:gd name="connsiteY16" fmla="*/ 985595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3029413 w 5933552"/>
                <a:gd name="connsiteY15" fmla="*/ 1836723 h 2176276"/>
                <a:gd name="connsiteX16" fmla="*/ 3023860 w 5933552"/>
                <a:gd name="connsiteY16" fmla="*/ 985595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3029413 w 5933552"/>
                <a:gd name="connsiteY14" fmla="*/ 1836723 h 2176276"/>
                <a:gd name="connsiteX15" fmla="*/ 3023860 w 5933552"/>
                <a:gd name="connsiteY15" fmla="*/ 985595 h 2176276"/>
                <a:gd name="connsiteX16" fmla="*/ 2697110 w 5933552"/>
                <a:gd name="connsiteY16" fmla="*/ 970192 h 2176276"/>
                <a:gd name="connsiteX17" fmla="*/ 2348236 w 5933552"/>
                <a:gd name="connsiteY17" fmla="*/ 1054844 h 2176276"/>
                <a:gd name="connsiteX18" fmla="*/ 2285829 w 5933552"/>
                <a:gd name="connsiteY18" fmla="*/ 726566 h 2176276"/>
                <a:gd name="connsiteX19" fmla="*/ 2459121 w 5933552"/>
                <a:gd name="connsiteY19" fmla="*/ 627124 h 2176276"/>
                <a:gd name="connsiteX20" fmla="*/ 2700457 w 5933552"/>
                <a:gd name="connsiteY20" fmla="*/ 731163 h 2176276"/>
                <a:gd name="connsiteX21" fmla="*/ 3026940 w 5933552"/>
                <a:gd name="connsiteY21" fmla="*/ 706184 h 2176276"/>
                <a:gd name="connsiteX22" fmla="*/ 3029578 w 5933552"/>
                <a:gd name="connsiteY22" fmla="*/ 0 h 2176276"/>
                <a:gd name="connsiteX23" fmla="*/ 3135086 w 5933552"/>
                <a:gd name="connsiteY23" fmla="*/ 20097 h 2176276"/>
                <a:gd name="connsiteX24" fmla="*/ 3255666 w 5933552"/>
                <a:gd name="connsiteY24" fmla="*/ 40193 h 2176276"/>
                <a:gd name="connsiteX25" fmla="*/ 3542044 w 5933552"/>
                <a:gd name="connsiteY25" fmla="*/ 125604 h 2176276"/>
                <a:gd name="connsiteX26" fmla="*/ 3798277 w 5933552"/>
                <a:gd name="connsiteY26" fmla="*/ 261257 h 2176276"/>
                <a:gd name="connsiteX27" fmla="*/ 4210259 w 5933552"/>
                <a:gd name="connsiteY27" fmla="*/ 487345 h 2176276"/>
                <a:gd name="connsiteX28" fmla="*/ 4340888 w 5933552"/>
                <a:gd name="connsiteY28" fmla="*/ 567732 h 2176276"/>
                <a:gd name="connsiteX29" fmla="*/ 4381081 w 5933552"/>
                <a:gd name="connsiteY29" fmla="*/ 597877 h 2176276"/>
                <a:gd name="connsiteX30" fmla="*/ 4752870 w 5933552"/>
                <a:gd name="connsiteY30" fmla="*/ 628022 h 2176276"/>
                <a:gd name="connsiteX31" fmla="*/ 5164853 w 5933552"/>
                <a:gd name="connsiteY31" fmla="*/ 703384 h 2176276"/>
                <a:gd name="connsiteX32" fmla="*/ 5441182 w 5933552"/>
                <a:gd name="connsiteY32" fmla="*/ 768699 h 2176276"/>
                <a:gd name="connsiteX33" fmla="*/ 5612004 w 5933552"/>
                <a:gd name="connsiteY33" fmla="*/ 844061 h 2176276"/>
                <a:gd name="connsiteX34" fmla="*/ 5807947 w 5933552"/>
                <a:gd name="connsiteY34" fmla="*/ 989762 h 2176276"/>
                <a:gd name="connsiteX35" fmla="*/ 5823020 w 5933552"/>
                <a:gd name="connsiteY35" fmla="*/ 1060101 h 2176276"/>
                <a:gd name="connsiteX36" fmla="*/ 5838092 w 5933552"/>
                <a:gd name="connsiteY36" fmla="*/ 1160584 h 2176276"/>
                <a:gd name="connsiteX37" fmla="*/ 5823020 w 5933552"/>
                <a:gd name="connsiteY37" fmla="*/ 1190729 h 2176276"/>
                <a:gd name="connsiteX38" fmla="*/ 5863213 w 5933552"/>
                <a:gd name="connsiteY38" fmla="*/ 1240971 h 2176276"/>
                <a:gd name="connsiteX39" fmla="*/ 5893358 w 5933552"/>
                <a:gd name="connsiteY39" fmla="*/ 1301261 h 2176276"/>
                <a:gd name="connsiteX40" fmla="*/ 5893358 w 5933552"/>
                <a:gd name="connsiteY40" fmla="*/ 1376624 h 2176276"/>
                <a:gd name="connsiteX41" fmla="*/ 5928527 w 5933552"/>
                <a:gd name="connsiteY41" fmla="*/ 1436914 h 2176276"/>
                <a:gd name="connsiteX42" fmla="*/ 5918479 w 5933552"/>
                <a:gd name="connsiteY42" fmla="*/ 1547446 h 2176276"/>
                <a:gd name="connsiteX43" fmla="*/ 5898382 w 5933552"/>
                <a:gd name="connsiteY43" fmla="*/ 1627833 h 2176276"/>
                <a:gd name="connsiteX44" fmla="*/ 5918479 w 5933552"/>
                <a:gd name="connsiteY44" fmla="*/ 1718268 h 2176276"/>
                <a:gd name="connsiteX45" fmla="*/ 5933552 w 5933552"/>
                <a:gd name="connsiteY45" fmla="*/ 1753437 h 2176276"/>
                <a:gd name="connsiteX46" fmla="*/ 5812971 w 5933552"/>
                <a:gd name="connsiteY46" fmla="*/ 1813727 h 2176276"/>
                <a:gd name="connsiteX47" fmla="*/ 5812971 w 5933552"/>
                <a:gd name="connsiteY47" fmla="*/ 1813727 h 2176276"/>
                <a:gd name="connsiteX48" fmla="*/ 5727560 w 5933552"/>
                <a:gd name="connsiteY48" fmla="*/ 1874017 h 2176276"/>
                <a:gd name="connsiteX49" fmla="*/ 5390941 w 5933552"/>
                <a:gd name="connsiteY49" fmla="*/ 1879042 h 2176276"/>
                <a:gd name="connsiteX50" fmla="*/ 5215670 w 5933552"/>
                <a:gd name="connsiteY50" fmla="*/ 1877650 h 2176276"/>
                <a:gd name="connsiteX51" fmla="*/ 4373414 w 5933552"/>
                <a:gd name="connsiteY51" fmla="*/ 1858993 h 2176276"/>
                <a:gd name="connsiteX52" fmla="*/ 1498817 w 5933552"/>
                <a:gd name="connsiteY52" fmla="*/ 1833598 h 2176276"/>
                <a:gd name="connsiteX53" fmla="*/ 619914 w 5933552"/>
                <a:gd name="connsiteY53" fmla="*/ 1778558 h 2176276"/>
                <a:gd name="connsiteX54" fmla="*/ 281354 w 5933552"/>
                <a:gd name="connsiteY54" fmla="*/ 1778558 h 2176276"/>
                <a:gd name="connsiteX55" fmla="*/ 130629 w 5933552"/>
                <a:gd name="connsiteY55" fmla="*/ 1703195 h 2176276"/>
                <a:gd name="connsiteX56" fmla="*/ 10048 w 5933552"/>
                <a:gd name="connsiteY56" fmla="*/ 1622809 h 2176276"/>
                <a:gd name="connsiteX57" fmla="*/ 0 w 5933552"/>
                <a:gd name="connsiteY57" fmla="*/ 1482132 h 2176276"/>
                <a:gd name="connsiteX58" fmla="*/ 15072 w 5933552"/>
                <a:gd name="connsiteY58" fmla="*/ 1431890 h 2176276"/>
                <a:gd name="connsiteX59" fmla="*/ 15072 w 5933552"/>
                <a:gd name="connsiteY59" fmla="*/ 1376624 h 2176276"/>
                <a:gd name="connsiteX60" fmla="*/ 25121 w 5933552"/>
                <a:gd name="connsiteY60" fmla="*/ 1326382 h 2176276"/>
                <a:gd name="connsiteX61" fmla="*/ 40193 w 5933552"/>
                <a:gd name="connsiteY61" fmla="*/ 1301261 h 2176276"/>
                <a:gd name="connsiteX62" fmla="*/ 65314 w 5933552"/>
                <a:gd name="connsiteY62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3029413 w 5933552"/>
                <a:gd name="connsiteY13" fmla="*/ 1836723 h 2176276"/>
                <a:gd name="connsiteX14" fmla="*/ 3023860 w 5933552"/>
                <a:gd name="connsiteY14" fmla="*/ 985595 h 2176276"/>
                <a:gd name="connsiteX15" fmla="*/ 2697110 w 5933552"/>
                <a:gd name="connsiteY15" fmla="*/ 970192 h 2176276"/>
                <a:gd name="connsiteX16" fmla="*/ 2348236 w 5933552"/>
                <a:gd name="connsiteY16" fmla="*/ 1054844 h 2176276"/>
                <a:gd name="connsiteX17" fmla="*/ 2285829 w 5933552"/>
                <a:gd name="connsiteY17" fmla="*/ 726566 h 2176276"/>
                <a:gd name="connsiteX18" fmla="*/ 2459121 w 5933552"/>
                <a:gd name="connsiteY18" fmla="*/ 627124 h 2176276"/>
                <a:gd name="connsiteX19" fmla="*/ 2700457 w 5933552"/>
                <a:gd name="connsiteY19" fmla="*/ 731163 h 2176276"/>
                <a:gd name="connsiteX20" fmla="*/ 3026940 w 5933552"/>
                <a:gd name="connsiteY20" fmla="*/ 706184 h 2176276"/>
                <a:gd name="connsiteX21" fmla="*/ 3029578 w 5933552"/>
                <a:gd name="connsiteY21" fmla="*/ 0 h 2176276"/>
                <a:gd name="connsiteX22" fmla="*/ 3135086 w 5933552"/>
                <a:gd name="connsiteY22" fmla="*/ 20097 h 2176276"/>
                <a:gd name="connsiteX23" fmla="*/ 3255666 w 5933552"/>
                <a:gd name="connsiteY23" fmla="*/ 40193 h 2176276"/>
                <a:gd name="connsiteX24" fmla="*/ 3542044 w 5933552"/>
                <a:gd name="connsiteY24" fmla="*/ 125604 h 2176276"/>
                <a:gd name="connsiteX25" fmla="*/ 3798277 w 5933552"/>
                <a:gd name="connsiteY25" fmla="*/ 261257 h 2176276"/>
                <a:gd name="connsiteX26" fmla="*/ 4210259 w 5933552"/>
                <a:gd name="connsiteY26" fmla="*/ 487345 h 2176276"/>
                <a:gd name="connsiteX27" fmla="*/ 4340888 w 5933552"/>
                <a:gd name="connsiteY27" fmla="*/ 567732 h 2176276"/>
                <a:gd name="connsiteX28" fmla="*/ 4381081 w 5933552"/>
                <a:gd name="connsiteY28" fmla="*/ 597877 h 2176276"/>
                <a:gd name="connsiteX29" fmla="*/ 4752870 w 5933552"/>
                <a:gd name="connsiteY29" fmla="*/ 628022 h 2176276"/>
                <a:gd name="connsiteX30" fmla="*/ 5164853 w 5933552"/>
                <a:gd name="connsiteY30" fmla="*/ 703384 h 2176276"/>
                <a:gd name="connsiteX31" fmla="*/ 5441182 w 5933552"/>
                <a:gd name="connsiteY31" fmla="*/ 768699 h 2176276"/>
                <a:gd name="connsiteX32" fmla="*/ 5612004 w 5933552"/>
                <a:gd name="connsiteY32" fmla="*/ 844061 h 2176276"/>
                <a:gd name="connsiteX33" fmla="*/ 5807947 w 5933552"/>
                <a:gd name="connsiteY33" fmla="*/ 989762 h 2176276"/>
                <a:gd name="connsiteX34" fmla="*/ 5823020 w 5933552"/>
                <a:gd name="connsiteY34" fmla="*/ 1060101 h 2176276"/>
                <a:gd name="connsiteX35" fmla="*/ 5838092 w 5933552"/>
                <a:gd name="connsiteY35" fmla="*/ 1160584 h 2176276"/>
                <a:gd name="connsiteX36" fmla="*/ 5823020 w 5933552"/>
                <a:gd name="connsiteY36" fmla="*/ 1190729 h 2176276"/>
                <a:gd name="connsiteX37" fmla="*/ 5863213 w 5933552"/>
                <a:gd name="connsiteY37" fmla="*/ 1240971 h 2176276"/>
                <a:gd name="connsiteX38" fmla="*/ 5893358 w 5933552"/>
                <a:gd name="connsiteY38" fmla="*/ 1301261 h 2176276"/>
                <a:gd name="connsiteX39" fmla="*/ 5893358 w 5933552"/>
                <a:gd name="connsiteY39" fmla="*/ 1376624 h 2176276"/>
                <a:gd name="connsiteX40" fmla="*/ 5928527 w 5933552"/>
                <a:gd name="connsiteY40" fmla="*/ 1436914 h 2176276"/>
                <a:gd name="connsiteX41" fmla="*/ 5918479 w 5933552"/>
                <a:gd name="connsiteY41" fmla="*/ 1547446 h 2176276"/>
                <a:gd name="connsiteX42" fmla="*/ 5898382 w 5933552"/>
                <a:gd name="connsiteY42" fmla="*/ 1627833 h 2176276"/>
                <a:gd name="connsiteX43" fmla="*/ 5918479 w 5933552"/>
                <a:gd name="connsiteY43" fmla="*/ 1718268 h 2176276"/>
                <a:gd name="connsiteX44" fmla="*/ 5933552 w 5933552"/>
                <a:gd name="connsiteY44" fmla="*/ 1753437 h 2176276"/>
                <a:gd name="connsiteX45" fmla="*/ 5812971 w 5933552"/>
                <a:gd name="connsiteY45" fmla="*/ 1813727 h 2176276"/>
                <a:gd name="connsiteX46" fmla="*/ 5812971 w 5933552"/>
                <a:gd name="connsiteY46" fmla="*/ 1813727 h 2176276"/>
                <a:gd name="connsiteX47" fmla="*/ 5727560 w 5933552"/>
                <a:gd name="connsiteY47" fmla="*/ 1874017 h 2176276"/>
                <a:gd name="connsiteX48" fmla="*/ 5390941 w 5933552"/>
                <a:gd name="connsiteY48" fmla="*/ 1879042 h 2176276"/>
                <a:gd name="connsiteX49" fmla="*/ 5215670 w 5933552"/>
                <a:gd name="connsiteY49" fmla="*/ 1877650 h 2176276"/>
                <a:gd name="connsiteX50" fmla="*/ 4373414 w 5933552"/>
                <a:gd name="connsiteY50" fmla="*/ 1858993 h 2176276"/>
                <a:gd name="connsiteX51" fmla="*/ 1498817 w 5933552"/>
                <a:gd name="connsiteY51" fmla="*/ 1833598 h 2176276"/>
                <a:gd name="connsiteX52" fmla="*/ 619914 w 5933552"/>
                <a:gd name="connsiteY52" fmla="*/ 1778558 h 2176276"/>
                <a:gd name="connsiteX53" fmla="*/ 281354 w 5933552"/>
                <a:gd name="connsiteY53" fmla="*/ 1778558 h 2176276"/>
                <a:gd name="connsiteX54" fmla="*/ 130629 w 5933552"/>
                <a:gd name="connsiteY54" fmla="*/ 1703195 h 2176276"/>
                <a:gd name="connsiteX55" fmla="*/ 10048 w 5933552"/>
                <a:gd name="connsiteY55" fmla="*/ 1622809 h 2176276"/>
                <a:gd name="connsiteX56" fmla="*/ 0 w 5933552"/>
                <a:gd name="connsiteY56" fmla="*/ 1482132 h 2176276"/>
                <a:gd name="connsiteX57" fmla="*/ 15072 w 5933552"/>
                <a:gd name="connsiteY57" fmla="*/ 1431890 h 2176276"/>
                <a:gd name="connsiteX58" fmla="*/ 15072 w 5933552"/>
                <a:gd name="connsiteY58" fmla="*/ 1376624 h 2176276"/>
                <a:gd name="connsiteX59" fmla="*/ 25121 w 5933552"/>
                <a:gd name="connsiteY59" fmla="*/ 1326382 h 2176276"/>
                <a:gd name="connsiteX60" fmla="*/ 40193 w 5933552"/>
                <a:gd name="connsiteY60" fmla="*/ 1301261 h 2176276"/>
                <a:gd name="connsiteX61" fmla="*/ 65314 w 5933552"/>
                <a:gd name="connsiteY61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3029413 w 5933552"/>
                <a:gd name="connsiteY12" fmla="*/ 1836723 h 2176276"/>
                <a:gd name="connsiteX13" fmla="*/ 3023860 w 5933552"/>
                <a:gd name="connsiteY13" fmla="*/ 985595 h 2176276"/>
                <a:gd name="connsiteX14" fmla="*/ 2697110 w 5933552"/>
                <a:gd name="connsiteY14" fmla="*/ 970192 h 2176276"/>
                <a:gd name="connsiteX15" fmla="*/ 2348236 w 5933552"/>
                <a:gd name="connsiteY15" fmla="*/ 1054844 h 2176276"/>
                <a:gd name="connsiteX16" fmla="*/ 2285829 w 5933552"/>
                <a:gd name="connsiteY16" fmla="*/ 726566 h 2176276"/>
                <a:gd name="connsiteX17" fmla="*/ 2459121 w 5933552"/>
                <a:gd name="connsiteY17" fmla="*/ 627124 h 2176276"/>
                <a:gd name="connsiteX18" fmla="*/ 2700457 w 5933552"/>
                <a:gd name="connsiteY18" fmla="*/ 731163 h 2176276"/>
                <a:gd name="connsiteX19" fmla="*/ 3026940 w 5933552"/>
                <a:gd name="connsiteY19" fmla="*/ 706184 h 2176276"/>
                <a:gd name="connsiteX20" fmla="*/ 3029578 w 5933552"/>
                <a:gd name="connsiteY20" fmla="*/ 0 h 2176276"/>
                <a:gd name="connsiteX21" fmla="*/ 3135086 w 5933552"/>
                <a:gd name="connsiteY21" fmla="*/ 20097 h 2176276"/>
                <a:gd name="connsiteX22" fmla="*/ 3255666 w 5933552"/>
                <a:gd name="connsiteY22" fmla="*/ 40193 h 2176276"/>
                <a:gd name="connsiteX23" fmla="*/ 3542044 w 5933552"/>
                <a:gd name="connsiteY23" fmla="*/ 125604 h 2176276"/>
                <a:gd name="connsiteX24" fmla="*/ 3798277 w 5933552"/>
                <a:gd name="connsiteY24" fmla="*/ 261257 h 2176276"/>
                <a:gd name="connsiteX25" fmla="*/ 4210259 w 5933552"/>
                <a:gd name="connsiteY25" fmla="*/ 487345 h 2176276"/>
                <a:gd name="connsiteX26" fmla="*/ 4340888 w 5933552"/>
                <a:gd name="connsiteY26" fmla="*/ 567732 h 2176276"/>
                <a:gd name="connsiteX27" fmla="*/ 4381081 w 5933552"/>
                <a:gd name="connsiteY27" fmla="*/ 597877 h 2176276"/>
                <a:gd name="connsiteX28" fmla="*/ 4752870 w 5933552"/>
                <a:gd name="connsiteY28" fmla="*/ 628022 h 2176276"/>
                <a:gd name="connsiteX29" fmla="*/ 5164853 w 5933552"/>
                <a:gd name="connsiteY29" fmla="*/ 703384 h 2176276"/>
                <a:gd name="connsiteX30" fmla="*/ 5441182 w 5933552"/>
                <a:gd name="connsiteY30" fmla="*/ 768699 h 2176276"/>
                <a:gd name="connsiteX31" fmla="*/ 5612004 w 5933552"/>
                <a:gd name="connsiteY31" fmla="*/ 844061 h 2176276"/>
                <a:gd name="connsiteX32" fmla="*/ 5807947 w 5933552"/>
                <a:gd name="connsiteY32" fmla="*/ 989762 h 2176276"/>
                <a:gd name="connsiteX33" fmla="*/ 5823020 w 5933552"/>
                <a:gd name="connsiteY33" fmla="*/ 1060101 h 2176276"/>
                <a:gd name="connsiteX34" fmla="*/ 5838092 w 5933552"/>
                <a:gd name="connsiteY34" fmla="*/ 1160584 h 2176276"/>
                <a:gd name="connsiteX35" fmla="*/ 5823020 w 5933552"/>
                <a:gd name="connsiteY35" fmla="*/ 1190729 h 2176276"/>
                <a:gd name="connsiteX36" fmla="*/ 5863213 w 5933552"/>
                <a:gd name="connsiteY36" fmla="*/ 1240971 h 2176276"/>
                <a:gd name="connsiteX37" fmla="*/ 5893358 w 5933552"/>
                <a:gd name="connsiteY37" fmla="*/ 1301261 h 2176276"/>
                <a:gd name="connsiteX38" fmla="*/ 5893358 w 5933552"/>
                <a:gd name="connsiteY38" fmla="*/ 1376624 h 2176276"/>
                <a:gd name="connsiteX39" fmla="*/ 5928527 w 5933552"/>
                <a:gd name="connsiteY39" fmla="*/ 1436914 h 2176276"/>
                <a:gd name="connsiteX40" fmla="*/ 5918479 w 5933552"/>
                <a:gd name="connsiteY40" fmla="*/ 1547446 h 2176276"/>
                <a:gd name="connsiteX41" fmla="*/ 5898382 w 5933552"/>
                <a:gd name="connsiteY41" fmla="*/ 1627833 h 2176276"/>
                <a:gd name="connsiteX42" fmla="*/ 5918479 w 5933552"/>
                <a:gd name="connsiteY42" fmla="*/ 1718268 h 2176276"/>
                <a:gd name="connsiteX43" fmla="*/ 5933552 w 5933552"/>
                <a:gd name="connsiteY43" fmla="*/ 1753437 h 2176276"/>
                <a:gd name="connsiteX44" fmla="*/ 5812971 w 5933552"/>
                <a:gd name="connsiteY44" fmla="*/ 1813727 h 2176276"/>
                <a:gd name="connsiteX45" fmla="*/ 5812971 w 5933552"/>
                <a:gd name="connsiteY45" fmla="*/ 1813727 h 2176276"/>
                <a:gd name="connsiteX46" fmla="*/ 5727560 w 5933552"/>
                <a:gd name="connsiteY46" fmla="*/ 1874017 h 2176276"/>
                <a:gd name="connsiteX47" fmla="*/ 5390941 w 5933552"/>
                <a:gd name="connsiteY47" fmla="*/ 1879042 h 2176276"/>
                <a:gd name="connsiteX48" fmla="*/ 5215670 w 5933552"/>
                <a:gd name="connsiteY48" fmla="*/ 1877650 h 2176276"/>
                <a:gd name="connsiteX49" fmla="*/ 4373414 w 5933552"/>
                <a:gd name="connsiteY49" fmla="*/ 1858993 h 2176276"/>
                <a:gd name="connsiteX50" fmla="*/ 1498817 w 5933552"/>
                <a:gd name="connsiteY50" fmla="*/ 1833598 h 2176276"/>
                <a:gd name="connsiteX51" fmla="*/ 619914 w 5933552"/>
                <a:gd name="connsiteY51" fmla="*/ 1778558 h 2176276"/>
                <a:gd name="connsiteX52" fmla="*/ 281354 w 5933552"/>
                <a:gd name="connsiteY52" fmla="*/ 1778558 h 2176276"/>
                <a:gd name="connsiteX53" fmla="*/ 130629 w 5933552"/>
                <a:gd name="connsiteY53" fmla="*/ 1703195 h 2176276"/>
                <a:gd name="connsiteX54" fmla="*/ 10048 w 5933552"/>
                <a:gd name="connsiteY54" fmla="*/ 1622809 h 2176276"/>
                <a:gd name="connsiteX55" fmla="*/ 0 w 5933552"/>
                <a:gd name="connsiteY55" fmla="*/ 1482132 h 2176276"/>
                <a:gd name="connsiteX56" fmla="*/ 15072 w 5933552"/>
                <a:gd name="connsiteY56" fmla="*/ 1431890 h 2176276"/>
                <a:gd name="connsiteX57" fmla="*/ 15072 w 5933552"/>
                <a:gd name="connsiteY57" fmla="*/ 1376624 h 2176276"/>
                <a:gd name="connsiteX58" fmla="*/ 25121 w 5933552"/>
                <a:gd name="connsiteY58" fmla="*/ 1326382 h 2176276"/>
                <a:gd name="connsiteX59" fmla="*/ 40193 w 5933552"/>
                <a:gd name="connsiteY59" fmla="*/ 1301261 h 2176276"/>
                <a:gd name="connsiteX60" fmla="*/ 65314 w 5933552"/>
                <a:gd name="connsiteY60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3029413 w 5933552"/>
                <a:gd name="connsiteY11" fmla="*/ 1836723 h 2176276"/>
                <a:gd name="connsiteX12" fmla="*/ 3023860 w 5933552"/>
                <a:gd name="connsiteY12" fmla="*/ 985595 h 2176276"/>
                <a:gd name="connsiteX13" fmla="*/ 2697110 w 5933552"/>
                <a:gd name="connsiteY13" fmla="*/ 970192 h 2176276"/>
                <a:gd name="connsiteX14" fmla="*/ 2348236 w 5933552"/>
                <a:gd name="connsiteY14" fmla="*/ 1054844 h 2176276"/>
                <a:gd name="connsiteX15" fmla="*/ 2285829 w 5933552"/>
                <a:gd name="connsiteY15" fmla="*/ 726566 h 2176276"/>
                <a:gd name="connsiteX16" fmla="*/ 2459121 w 5933552"/>
                <a:gd name="connsiteY16" fmla="*/ 627124 h 2176276"/>
                <a:gd name="connsiteX17" fmla="*/ 2700457 w 5933552"/>
                <a:gd name="connsiteY17" fmla="*/ 731163 h 2176276"/>
                <a:gd name="connsiteX18" fmla="*/ 3026940 w 5933552"/>
                <a:gd name="connsiteY18" fmla="*/ 706184 h 2176276"/>
                <a:gd name="connsiteX19" fmla="*/ 3029578 w 5933552"/>
                <a:gd name="connsiteY19" fmla="*/ 0 h 2176276"/>
                <a:gd name="connsiteX20" fmla="*/ 3135086 w 5933552"/>
                <a:gd name="connsiteY20" fmla="*/ 20097 h 2176276"/>
                <a:gd name="connsiteX21" fmla="*/ 3255666 w 5933552"/>
                <a:gd name="connsiteY21" fmla="*/ 40193 h 2176276"/>
                <a:gd name="connsiteX22" fmla="*/ 3542044 w 5933552"/>
                <a:gd name="connsiteY22" fmla="*/ 125604 h 2176276"/>
                <a:gd name="connsiteX23" fmla="*/ 3798277 w 5933552"/>
                <a:gd name="connsiteY23" fmla="*/ 261257 h 2176276"/>
                <a:gd name="connsiteX24" fmla="*/ 4210259 w 5933552"/>
                <a:gd name="connsiteY24" fmla="*/ 487345 h 2176276"/>
                <a:gd name="connsiteX25" fmla="*/ 4340888 w 5933552"/>
                <a:gd name="connsiteY25" fmla="*/ 567732 h 2176276"/>
                <a:gd name="connsiteX26" fmla="*/ 4381081 w 5933552"/>
                <a:gd name="connsiteY26" fmla="*/ 597877 h 2176276"/>
                <a:gd name="connsiteX27" fmla="*/ 4752870 w 5933552"/>
                <a:gd name="connsiteY27" fmla="*/ 628022 h 2176276"/>
                <a:gd name="connsiteX28" fmla="*/ 5164853 w 5933552"/>
                <a:gd name="connsiteY28" fmla="*/ 703384 h 2176276"/>
                <a:gd name="connsiteX29" fmla="*/ 5441182 w 5933552"/>
                <a:gd name="connsiteY29" fmla="*/ 768699 h 2176276"/>
                <a:gd name="connsiteX30" fmla="*/ 5612004 w 5933552"/>
                <a:gd name="connsiteY30" fmla="*/ 844061 h 2176276"/>
                <a:gd name="connsiteX31" fmla="*/ 5807947 w 5933552"/>
                <a:gd name="connsiteY31" fmla="*/ 989762 h 2176276"/>
                <a:gd name="connsiteX32" fmla="*/ 5823020 w 5933552"/>
                <a:gd name="connsiteY32" fmla="*/ 1060101 h 2176276"/>
                <a:gd name="connsiteX33" fmla="*/ 5838092 w 5933552"/>
                <a:gd name="connsiteY33" fmla="*/ 1160584 h 2176276"/>
                <a:gd name="connsiteX34" fmla="*/ 5823020 w 5933552"/>
                <a:gd name="connsiteY34" fmla="*/ 1190729 h 2176276"/>
                <a:gd name="connsiteX35" fmla="*/ 5863213 w 5933552"/>
                <a:gd name="connsiteY35" fmla="*/ 1240971 h 2176276"/>
                <a:gd name="connsiteX36" fmla="*/ 5893358 w 5933552"/>
                <a:gd name="connsiteY36" fmla="*/ 1301261 h 2176276"/>
                <a:gd name="connsiteX37" fmla="*/ 5893358 w 5933552"/>
                <a:gd name="connsiteY37" fmla="*/ 1376624 h 2176276"/>
                <a:gd name="connsiteX38" fmla="*/ 5928527 w 5933552"/>
                <a:gd name="connsiteY38" fmla="*/ 1436914 h 2176276"/>
                <a:gd name="connsiteX39" fmla="*/ 5918479 w 5933552"/>
                <a:gd name="connsiteY39" fmla="*/ 1547446 h 2176276"/>
                <a:gd name="connsiteX40" fmla="*/ 5898382 w 5933552"/>
                <a:gd name="connsiteY40" fmla="*/ 1627833 h 2176276"/>
                <a:gd name="connsiteX41" fmla="*/ 5918479 w 5933552"/>
                <a:gd name="connsiteY41" fmla="*/ 1718268 h 2176276"/>
                <a:gd name="connsiteX42" fmla="*/ 5933552 w 5933552"/>
                <a:gd name="connsiteY42" fmla="*/ 1753437 h 2176276"/>
                <a:gd name="connsiteX43" fmla="*/ 5812971 w 5933552"/>
                <a:gd name="connsiteY43" fmla="*/ 1813727 h 2176276"/>
                <a:gd name="connsiteX44" fmla="*/ 5812971 w 5933552"/>
                <a:gd name="connsiteY44" fmla="*/ 1813727 h 2176276"/>
                <a:gd name="connsiteX45" fmla="*/ 5727560 w 5933552"/>
                <a:gd name="connsiteY45" fmla="*/ 1874017 h 2176276"/>
                <a:gd name="connsiteX46" fmla="*/ 5390941 w 5933552"/>
                <a:gd name="connsiteY46" fmla="*/ 1879042 h 2176276"/>
                <a:gd name="connsiteX47" fmla="*/ 5215670 w 5933552"/>
                <a:gd name="connsiteY47" fmla="*/ 1877650 h 2176276"/>
                <a:gd name="connsiteX48" fmla="*/ 4373414 w 5933552"/>
                <a:gd name="connsiteY48" fmla="*/ 1858993 h 2176276"/>
                <a:gd name="connsiteX49" fmla="*/ 1498817 w 5933552"/>
                <a:gd name="connsiteY49" fmla="*/ 1833598 h 2176276"/>
                <a:gd name="connsiteX50" fmla="*/ 619914 w 5933552"/>
                <a:gd name="connsiteY50" fmla="*/ 1778558 h 2176276"/>
                <a:gd name="connsiteX51" fmla="*/ 281354 w 5933552"/>
                <a:gd name="connsiteY51" fmla="*/ 1778558 h 2176276"/>
                <a:gd name="connsiteX52" fmla="*/ 130629 w 5933552"/>
                <a:gd name="connsiteY52" fmla="*/ 1703195 h 2176276"/>
                <a:gd name="connsiteX53" fmla="*/ 10048 w 5933552"/>
                <a:gd name="connsiteY53" fmla="*/ 1622809 h 2176276"/>
                <a:gd name="connsiteX54" fmla="*/ 0 w 5933552"/>
                <a:gd name="connsiteY54" fmla="*/ 1482132 h 2176276"/>
                <a:gd name="connsiteX55" fmla="*/ 15072 w 5933552"/>
                <a:gd name="connsiteY55" fmla="*/ 1431890 h 2176276"/>
                <a:gd name="connsiteX56" fmla="*/ 15072 w 5933552"/>
                <a:gd name="connsiteY56" fmla="*/ 1376624 h 2176276"/>
                <a:gd name="connsiteX57" fmla="*/ 25121 w 5933552"/>
                <a:gd name="connsiteY57" fmla="*/ 1326382 h 2176276"/>
                <a:gd name="connsiteX58" fmla="*/ 40193 w 5933552"/>
                <a:gd name="connsiteY58" fmla="*/ 1301261 h 2176276"/>
                <a:gd name="connsiteX59" fmla="*/ 65314 w 5933552"/>
                <a:gd name="connsiteY59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3029413 w 5933552"/>
                <a:gd name="connsiteY10" fmla="*/ 1836723 h 2176276"/>
                <a:gd name="connsiteX11" fmla="*/ 3023860 w 5933552"/>
                <a:gd name="connsiteY11" fmla="*/ 985595 h 2176276"/>
                <a:gd name="connsiteX12" fmla="*/ 2697110 w 5933552"/>
                <a:gd name="connsiteY12" fmla="*/ 970192 h 2176276"/>
                <a:gd name="connsiteX13" fmla="*/ 2348236 w 5933552"/>
                <a:gd name="connsiteY13" fmla="*/ 1054844 h 2176276"/>
                <a:gd name="connsiteX14" fmla="*/ 2285829 w 5933552"/>
                <a:gd name="connsiteY14" fmla="*/ 726566 h 2176276"/>
                <a:gd name="connsiteX15" fmla="*/ 2459121 w 5933552"/>
                <a:gd name="connsiteY15" fmla="*/ 627124 h 2176276"/>
                <a:gd name="connsiteX16" fmla="*/ 2700457 w 5933552"/>
                <a:gd name="connsiteY16" fmla="*/ 731163 h 2176276"/>
                <a:gd name="connsiteX17" fmla="*/ 3026940 w 5933552"/>
                <a:gd name="connsiteY17" fmla="*/ 706184 h 2176276"/>
                <a:gd name="connsiteX18" fmla="*/ 3029578 w 5933552"/>
                <a:gd name="connsiteY18" fmla="*/ 0 h 2176276"/>
                <a:gd name="connsiteX19" fmla="*/ 3135086 w 5933552"/>
                <a:gd name="connsiteY19" fmla="*/ 20097 h 2176276"/>
                <a:gd name="connsiteX20" fmla="*/ 3255666 w 5933552"/>
                <a:gd name="connsiteY20" fmla="*/ 40193 h 2176276"/>
                <a:gd name="connsiteX21" fmla="*/ 3542044 w 5933552"/>
                <a:gd name="connsiteY21" fmla="*/ 125604 h 2176276"/>
                <a:gd name="connsiteX22" fmla="*/ 3798277 w 5933552"/>
                <a:gd name="connsiteY22" fmla="*/ 261257 h 2176276"/>
                <a:gd name="connsiteX23" fmla="*/ 4210259 w 5933552"/>
                <a:gd name="connsiteY23" fmla="*/ 487345 h 2176276"/>
                <a:gd name="connsiteX24" fmla="*/ 4340888 w 5933552"/>
                <a:gd name="connsiteY24" fmla="*/ 567732 h 2176276"/>
                <a:gd name="connsiteX25" fmla="*/ 4381081 w 5933552"/>
                <a:gd name="connsiteY25" fmla="*/ 597877 h 2176276"/>
                <a:gd name="connsiteX26" fmla="*/ 4752870 w 5933552"/>
                <a:gd name="connsiteY26" fmla="*/ 628022 h 2176276"/>
                <a:gd name="connsiteX27" fmla="*/ 5164853 w 5933552"/>
                <a:gd name="connsiteY27" fmla="*/ 703384 h 2176276"/>
                <a:gd name="connsiteX28" fmla="*/ 5441182 w 5933552"/>
                <a:gd name="connsiteY28" fmla="*/ 768699 h 2176276"/>
                <a:gd name="connsiteX29" fmla="*/ 5612004 w 5933552"/>
                <a:gd name="connsiteY29" fmla="*/ 844061 h 2176276"/>
                <a:gd name="connsiteX30" fmla="*/ 5807947 w 5933552"/>
                <a:gd name="connsiteY30" fmla="*/ 989762 h 2176276"/>
                <a:gd name="connsiteX31" fmla="*/ 5823020 w 5933552"/>
                <a:gd name="connsiteY31" fmla="*/ 1060101 h 2176276"/>
                <a:gd name="connsiteX32" fmla="*/ 5838092 w 5933552"/>
                <a:gd name="connsiteY32" fmla="*/ 1160584 h 2176276"/>
                <a:gd name="connsiteX33" fmla="*/ 5823020 w 5933552"/>
                <a:gd name="connsiteY33" fmla="*/ 1190729 h 2176276"/>
                <a:gd name="connsiteX34" fmla="*/ 5863213 w 5933552"/>
                <a:gd name="connsiteY34" fmla="*/ 1240971 h 2176276"/>
                <a:gd name="connsiteX35" fmla="*/ 5893358 w 5933552"/>
                <a:gd name="connsiteY35" fmla="*/ 1301261 h 2176276"/>
                <a:gd name="connsiteX36" fmla="*/ 5893358 w 5933552"/>
                <a:gd name="connsiteY36" fmla="*/ 1376624 h 2176276"/>
                <a:gd name="connsiteX37" fmla="*/ 5928527 w 5933552"/>
                <a:gd name="connsiteY37" fmla="*/ 1436914 h 2176276"/>
                <a:gd name="connsiteX38" fmla="*/ 5918479 w 5933552"/>
                <a:gd name="connsiteY38" fmla="*/ 1547446 h 2176276"/>
                <a:gd name="connsiteX39" fmla="*/ 5898382 w 5933552"/>
                <a:gd name="connsiteY39" fmla="*/ 1627833 h 2176276"/>
                <a:gd name="connsiteX40" fmla="*/ 5918479 w 5933552"/>
                <a:gd name="connsiteY40" fmla="*/ 1718268 h 2176276"/>
                <a:gd name="connsiteX41" fmla="*/ 5933552 w 5933552"/>
                <a:gd name="connsiteY41" fmla="*/ 1753437 h 2176276"/>
                <a:gd name="connsiteX42" fmla="*/ 5812971 w 5933552"/>
                <a:gd name="connsiteY42" fmla="*/ 1813727 h 2176276"/>
                <a:gd name="connsiteX43" fmla="*/ 5812971 w 5933552"/>
                <a:gd name="connsiteY43" fmla="*/ 1813727 h 2176276"/>
                <a:gd name="connsiteX44" fmla="*/ 5727560 w 5933552"/>
                <a:gd name="connsiteY44" fmla="*/ 1874017 h 2176276"/>
                <a:gd name="connsiteX45" fmla="*/ 5390941 w 5933552"/>
                <a:gd name="connsiteY45" fmla="*/ 1879042 h 2176276"/>
                <a:gd name="connsiteX46" fmla="*/ 5215670 w 5933552"/>
                <a:gd name="connsiteY46" fmla="*/ 1877650 h 2176276"/>
                <a:gd name="connsiteX47" fmla="*/ 4373414 w 5933552"/>
                <a:gd name="connsiteY47" fmla="*/ 1858993 h 2176276"/>
                <a:gd name="connsiteX48" fmla="*/ 1498817 w 5933552"/>
                <a:gd name="connsiteY48" fmla="*/ 1833598 h 2176276"/>
                <a:gd name="connsiteX49" fmla="*/ 619914 w 5933552"/>
                <a:gd name="connsiteY49" fmla="*/ 1778558 h 2176276"/>
                <a:gd name="connsiteX50" fmla="*/ 281354 w 5933552"/>
                <a:gd name="connsiteY50" fmla="*/ 1778558 h 2176276"/>
                <a:gd name="connsiteX51" fmla="*/ 130629 w 5933552"/>
                <a:gd name="connsiteY51" fmla="*/ 1703195 h 2176276"/>
                <a:gd name="connsiteX52" fmla="*/ 10048 w 5933552"/>
                <a:gd name="connsiteY52" fmla="*/ 1622809 h 2176276"/>
                <a:gd name="connsiteX53" fmla="*/ 0 w 5933552"/>
                <a:gd name="connsiteY53" fmla="*/ 1482132 h 2176276"/>
                <a:gd name="connsiteX54" fmla="*/ 15072 w 5933552"/>
                <a:gd name="connsiteY54" fmla="*/ 1431890 h 2176276"/>
                <a:gd name="connsiteX55" fmla="*/ 15072 w 5933552"/>
                <a:gd name="connsiteY55" fmla="*/ 1376624 h 2176276"/>
                <a:gd name="connsiteX56" fmla="*/ 25121 w 5933552"/>
                <a:gd name="connsiteY56" fmla="*/ 1326382 h 2176276"/>
                <a:gd name="connsiteX57" fmla="*/ 40193 w 5933552"/>
                <a:gd name="connsiteY57" fmla="*/ 1301261 h 2176276"/>
                <a:gd name="connsiteX58" fmla="*/ 65314 w 5933552"/>
                <a:gd name="connsiteY58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3029413 w 5933552"/>
                <a:gd name="connsiteY9" fmla="*/ 1836723 h 2176276"/>
                <a:gd name="connsiteX10" fmla="*/ 3023860 w 5933552"/>
                <a:gd name="connsiteY10" fmla="*/ 985595 h 2176276"/>
                <a:gd name="connsiteX11" fmla="*/ 2697110 w 5933552"/>
                <a:gd name="connsiteY11" fmla="*/ 970192 h 2176276"/>
                <a:gd name="connsiteX12" fmla="*/ 2348236 w 5933552"/>
                <a:gd name="connsiteY12" fmla="*/ 1054844 h 2176276"/>
                <a:gd name="connsiteX13" fmla="*/ 2285829 w 5933552"/>
                <a:gd name="connsiteY13" fmla="*/ 726566 h 2176276"/>
                <a:gd name="connsiteX14" fmla="*/ 2459121 w 5933552"/>
                <a:gd name="connsiteY14" fmla="*/ 627124 h 2176276"/>
                <a:gd name="connsiteX15" fmla="*/ 2700457 w 5933552"/>
                <a:gd name="connsiteY15" fmla="*/ 731163 h 2176276"/>
                <a:gd name="connsiteX16" fmla="*/ 3026940 w 5933552"/>
                <a:gd name="connsiteY16" fmla="*/ 706184 h 2176276"/>
                <a:gd name="connsiteX17" fmla="*/ 3029578 w 5933552"/>
                <a:gd name="connsiteY17" fmla="*/ 0 h 2176276"/>
                <a:gd name="connsiteX18" fmla="*/ 3135086 w 5933552"/>
                <a:gd name="connsiteY18" fmla="*/ 20097 h 2176276"/>
                <a:gd name="connsiteX19" fmla="*/ 3255666 w 5933552"/>
                <a:gd name="connsiteY19" fmla="*/ 40193 h 2176276"/>
                <a:gd name="connsiteX20" fmla="*/ 3542044 w 5933552"/>
                <a:gd name="connsiteY20" fmla="*/ 125604 h 2176276"/>
                <a:gd name="connsiteX21" fmla="*/ 3798277 w 5933552"/>
                <a:gd name="connsiteY21" fmla="*/ 261257 h 2176276"/>
                <a:gd name="connsiteX22" fmla="*/ 4210259 w 5933552"/>
                <a:gd name="connsiteY22" fmla="*/ 487345 h 2176276"/>
                <a:gd name="connsiteX23" fmla="*/ 4340888 w 5933552"/>
                <a:gd name="connsiteY23" fmla="*/ 567732 h 2176276"/>
                <a:gd name="connsiteX24" fmla="*/ 4381081 w 5933552"/>
                <a:gd name="connsiteY24" fmla="*/ 597877 h 2176276"/>
                <a:gd name="connsiteX25" fmla="*/ 4752870 w 5933552"/>
                <a:gd name="connsiteY25" fmla="*/ 628022 h 2176276"/>
                <a:gd name="connsiteX26" fmla="*/ 5164853 w 5933552"/>
                <a:gd name="connsiteY26" fmla="*/ 703384 h 2176276"/>
                <a:gd name="connsiteX27" fmla="*/ 5441182 w 5933552"/>
                <a:gd name="connsiteY27" fmla="*/ 768699 h 2176276"/>
                <a:gd name="connsiteX28" fmla="*/ 5612004 w 5933552"/>
                <a:gd name="connsiteY28" fmla="*/ 844061 h 2176276"/>
                <a:gd name="connsiteX29" fmla="*/ 5807947 w 5933552"/>
                <a:gd name="connsiteY29" fmla="*/ 989762 h 2176276"/>
                <a:gd name="connsiteX30" fmla="*/ 5823020 w 5933552"/>
                <a:gd name="connsiteY30" fmla="*/ 1060101 h 2176276"/>
                <a:gd name="connsiteX31" fmla="*/ 5838092 w 5933552"/>
                <a:gd name="connsiteY31" fmla="*/ 1160584 h 2176276"/>
                <a:gd name="connsiteX32" fmla="*/ 5823020 w 5933552"/>
                <a:gd name="connsiteY32" fmla="*/ 1190729 h 2176276"/>
                <a:gd name="connsiteX33" fmla="*/ 5863213 w 5933552"/>
                <a:gd name="connsiteY33" fmla="*/ 1240971 h 2176276"/>
                <a:gd name="connsiteX34" fmla="*/ 5893358 w 5933552"/>
                <a:gd name="connsiteY34" fmla="*/ 1301261 h 2176276"/>
                <a:gd name="connsiteX35" fmla="*/ 5893358 w 5933552"/>
                <a:gd name="connsiteY35" fmla="*/ 1376624 h 2176276"/>
                <a:gd name="connsiteX36" fmla="*/ 5928527 w 5933552"/>
                <a:gd name="connsiteY36" fmla="*/ 1436914 h 2176276"/>
                <a:gd name="connsiteX37" fmla="*/ 5918479 w 5933552"/>
                <a:gd name="connsiteY37" fmla="*/ 1547446 h 2176276"/>
                <a:gd name="connsiteX38" fmla="*/ 5898382 w 5933552"/>
                <a:gd name="connsiteY38" fmla="*/ 1627833 h 2176276"/>
                <a:gd name="connsiteX39" fmla="*/ 5918479 w 5933552"/>
                <a:gd name="connsiteY39" fmla="*/ 1718268 h 2176276"/>
                <a:gd name="connsiteX40" fmla="*/ 5933552 w 5933552"/>
                <a:gd name="connsiteY40" fmla="*/ 1753437 h 2176276"/>
                <a:gd name="connsiteX41" fmla="*/ 5812971 w 5933552"/>
                <a:gd name="connsiteY41" fmla="*/ 1813727 h 2176276"/>
                <a:gd name="connsiteX42" fmla="*/ 5812971 w 5933552"/>
                <a:gd name="connsiteY42" fmla="*/ 1813727 h 2176276"/>
                <a:gd name="connsiteX43" fmla="*/ 5727560 w 5933552"/>
                <a:gd name="connsiteY43" fmla="*/ 1874017 h 2176276"/>
                <a:gd name="connsiteX44" fmla="*/ 5390941 w 5933552"/>
                <a:gd name="connsiteY44" fmla="*/ 1879042 h 2176276"/>
                <a:gd name="connsiteX45" fmla="*/ 5215670 w 5933552"/>
                <a:gd name="connsiteY45" fmla="*/ 1877650 h 2176276"/>
                <a:gd name="connsiteX46" fmla="*/ 4373414 w 5933552"/>
                <a:gd name="connsiteY46" fmla="*/ 1858993 h 2176276"/>
                <a:gd name="connsiteX47" fmla="*/ 1498817 w 5933552"/>
                <a:gd name="connsiteY47" fmla="*/ 1833598 h 2176276"/>
                <a:gd name="connsiteX48" fmla="*/ 619914 w 5933552"/>
                <a:gd name="connsiteY48" fmla="*/ 1778558 h 2176276"/>
                <a:gd name="connsiteX49" fmla="*/ 281354 w 5933552"/>
                <a:gd name="connsiteY49" fmla="*/ 1778558 h 2176276"/>
                <a:gd name="connsiteX50" fmla="*/ 130629 w 5933552"/>
                <a:gd name="connsiteY50" fmla="*/ 1703195 h 2176276"/>
                <a:gd name="connsiteX51" fmla="*/ 10048 w 5933552"/>
                <a:gd name="connsiteY51" fmla="*/ 1622809 h 2176276"/>
                <a:gd name="connsiteX52" fmla="*/ 0 w 5933552"/>
                <a:gd name="connsiteY52" fmla="*/ 1482132 h 2176276"/>
                <a:gd name="connsiteX53" fmla="*/ 15072 w 5933552"/>
                <a:gd name="connsiteY53" fmla="*/ 1431890 h 2176276"/>
                <a:gd name="connsiteX54" fmla="*/ 15072 w 5933552"/>
                <a:gd name="connsiteY54" fmla="*/ 1376624 h 2176276"/>
                <a:gd name="connsiteX55" fmla="*/ 25121 w 5933552"/>
                <a:gd name="connsiteY55" fmla="*/ 1326382 h 2176276"/>
                <a:gd name="connsiteX56" fmla="*/ 40193 w 5933552"/>
                <a:gd name="connsiteY56" fmla="*/ 1301261 h 2176276"/>
                <a:gd name="connsiteX57" fmla="*/ 65314 w 5933552"/>
                <a:gd name="connsiteY57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3029413 w 5933552"/>
                <a:gd name="connsiteY8" fmla="*/ 1836723 h 2176276"/>
                <a:gd name="connsiteX9" fmla="*/ 3023860 w 5933552"/>
                <a:gd name="connsiteY9" fmla="*/ 985595 h 2176276"/>
                <a:gd name="connsiteX10" fmla="*/ 2697110 w 5933552"/>
                <a:gd name="connsiteY10" fmla="*/ 970192 h 2176276"/>
                <a:gd name="connsiteX11" fmla="*/ 2348236 w 5933552"/>
                <a:gd name="connsiteY11" fmla="*/ 1054844 h 2176276"/>
                <a:gd name="connsiteX12" fmla="*/ 2285829 w 5933552"/>
                <a:gd name="connsiteY12" fmla="*/ 726566 h 2176276"/>
                <a:gd name="connsiteX13" fmla="*/ 2459121 w 5933552"/>
                <a:gd name="connsiteY13" fmla="*/ 627124 h 2176276"/>
                <a:gd name="connsiteX14" fmla="*/ 2700457 w 5933552"/>
                <a:gd name="connsiteY14" fmla="*/ 731163 h 2176276"/>
                <a:gd name="connsiteX15" fmla="*/ 3026940 w 5933552"/>
                <a:gd name="connsiteY15" fmla="*/ 706184 h 2176276"/>
                <a:gd name="connsiteX16" fmla="*/ 3029578 w 5933552"/>
                <a:gd name="connsiteY16" fmla="*/ 0 h 2176276"/>
                <a:gd name="connsiteX17" fmla="*/ 3135086 w 5933552"/>
                <a:gd name="connsiteY17" fmla="*/ 20097 h 2176276"/>
                <a:gd name="connsiteX18" fmla="*/ 3255666 w 5933552"/>
                <a:gd name="connsiteY18" fmla="*/ 40193 h 2176276"/>
                <a:gd name="connsiteX19" fmla="*/ 3542044 w 5933552"/>
                <a:gd name="connsiteY19" fmla="*/ 125604 h 2176276"/>
                <a:gd name="connsiteX20" fmla="*/ 3798277 w 5933552"/>
                <a:gd name="connsiteY20" fmla="*/ 261257 h 2176276"/>
                <a:gd name="connsiteX21" fmla="*/ 4210259 w 5933552"/>
                <a:gd name="connsiteY21" fmla="*/ 487345 h 2176276"/>
                <a:gd name="connsiteX22" fmla="*/ 4340888 w 5933552"/>
                <a:gd name="connsiteY22" fmla="*/ 567732 h 2176276"/>
                <a:gd name="connsiteX23" fmla="*/ 4381081 w 5933552"/>
                <a:gd name="connsiteY23" fmla="*/ 597877 h 2176276"/>
                <a:gd name="connsiteX24" fmla="*/ 4752870 w 5933552"/>
                <a:gd name="connsiteY24" fmla="*/ 628022 h 2176276"/>
                <a:gd name="connsiteX25" fmla="*/ 5164853 w 5933552"/>
                <a:gd name="connsiteY25" fmla="*/ 703384 h 2176276"/>
                <a:gd name="connsiteX26" fmla="*/ 5441182 w 5933552"/>
                <a:gd name="connsiteY26" fmla="*/ 768699 h 2176276"/>
                <a:gd name="connsiteX27" fmla="*/ 5612004 w 5933552"/>
                <a:gd name="connsiteY27" fmla="*/ 844061 h 2176276"/>
                <a:gd name="connsiteX28" fmla="*/ 5807947 w 5933552"/>
                <a:gd name="connsiteY28" fmla="*/ 989762 h 2176276"/>
                <a:gd name="connsiteX29" fmla="*/ 5823020 w 5933552"/>
                <a:gd name="connsiteY29" fmla="*/ 1060101 h 2176276"/>
                <a:gd name="connsiteX30" fmla="*/ 5838092 w 5933552"/>
                <a:gd name="connsiteY30" fmla="*/ 1160584 h 2176276"/>
                <a:gd name="connsiteX31" fmla="*/ 5823020 w 5933552"/>
                <a:gd name="connsiteY31" fmla="*/ 1190729 h 2176276"/>
                <a:gd name="connsiteX32" fmla="*/ 5863213 w 5933552"/>
                <a:gd name="connsiteY32" fmla="*/ 1240971 h 2176276"/>
                <a:gd name="connsiteX33" fmla="*/ 5893358 w 5933552"/>
                <a:gd name="connsiteY33" fmla="*/ 1301261 h 2176276"/>
                <a:gd name="connsiteX34" fmla="*/ 5893358 w 5933552"/>
                <a:gd name="connsiteY34" fmla="*/ 1376624 h 2176276"/>
                <a:gd name="connsiteX35" fmla="*/ 5928527 w 5933552"/>
                <a:gd name="connsiteY35" fmla="*/ 1436914 h 2176276"/>
                <a:gd name="connsiteX36" fmla="*/ 5918479 w 5933552"/>
                <a:gd name="connsiteY36" fmla="*/ 1547446 h 2176276"/>
                <a:gd name="connsiteX37" fmla="*/ 5898382 w 5933552"/>
                <a:gd name="connsiteY37" fmla="*/ 1627833 h 2176276"/>
                <a:gd name="connsiteX38" fmla="*/ 5918479 w 5933552"/>
                <a:gd name="connsiteY38" fmla="*/ 1718268 h 2176276"/>
                <a:gd name="connsiteX39" fmla="*/ 5933552 w 5933552"/>
                <a:gd name="connsiteY39" fmla="*/ 1753437 h 2176276"/>
                <a:gd name="connsiteX40" fmla="*/ 5812971 w 5933552"/>
                <a:gd name="connsiteY40" fmla="*/ 1813727 h 2176276"/>
                <a:gd name="connsiteX41" fmla="*/ 5812971 w 5933552"/>
                <a:gd name="connsiteY41" fmla="*/ 1813727 h 2176276"/>
                <a:gd name="connsiteX42" fmla="*/ 5727560 w 5933552"/>
                <a:gd name="connsiteY42" fmla="*/ 1874017 h 2176276"/>
                <a:gd name="connsiteX43" fmla="*/ 5390941 w 5933552"/>
                <a:gd name="connsiteY43" fmla="*/ 1879042 h 2176276"/>
                <a:gd name="connsiteX44" fmla="*/ 5215670 w 5933552"/>
                <a:gd name="connsiteY44" fmla="*/ 1877650 h 2176276"/>
                <a:gd name="connsiteX45" fmla="*/ 4373414 w 5933552"/>
                <a:gd name="connsiteY45" fmla="*/ 1858993 h 2176276"/>
                <a:gd name="connsiteX46" fmla="*/ 1498817 w 5933552"/>
                <a:gd name="connsiteY46" fmla="*/ 1833598 h 2176276"/>
                <a:gd name="connsiteX47" fmla="*/ 619914 w 5933552"/>
                <a:gd name="connsiteY47" fmla="*/ 1778558 h 2176276"/>
                <a:gd name="connsiteX48" fmla="*/ 281354 w 5933552"/>
                <a:gd name="connsiteY48" fmla="*/ 1778558 h 2176276"/>
                <a:gd name="connsiteX49" fmla="*/ 130629 w 5933552"/>
                <a:gd name="connsiteY49" fmla="*/ 1703195 h 2176276"/>
                <a:gd name="connsiteX50" fmla="*/ 10048 w 5933552"/>
                <a:gd name="connsiteY50" fmla="*/ 1622809 h 2176276"/>
                <a:gd name="connsiteX51" fmla="*/ 0 w 5933552"/>
                <a:gd name="connsiteY51" fmla="*/ 1482132 h 2176276"/>
                <a:gd name="connsiteX52" fmla="*/ 15072 w 5933552"/>
                <a:gd name="connsiteY52" fmla="*/ 1431890 h 2176276"/>
                <a:gd name="connsiteX53" fmla="*/ 15072 w 5933552"/>
                <a:gd name="connsiteY53" fmla="*/ 1376624 h 2176276"/>
                <a:gd name="connsiteX54" fmla="*/ 25121 w 5933552"/>
                <a:gd name="connsiteY54" fmla="*/ 1326382 h 2176276"/>
                <a:gd name="connsiteX55" fmla="*/ 40193 w 5933552"/>
                <a:gd name="connsiteY55" fmla="*/ 1301261 h 2176276"/>
                <a:gd name="connsiteX56" fmla="*/ 65314 w 5933552"/>
                <a:gd name="connsiteY56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3029413 w 5933552"/>
                <a:gd name="connsiteY7" fmla="*/ 1836723 h 2176276"/>
                <a:gd name="connsiteX8" fmla="*/ 3023860 w 5933552"/>
                <a:gd name="connsiteY8" fmla="*/ 985595 h 2176276"/>
                <a:gd name="connsiteX9" fmla="*/ 2697110 w 5933552"/>
                <a:gd name="connsiteY9" fmla="*/ 970192 h 2176276"/>
                <a:gd name="connsiteX10" fmla="*/ 2348236 w 5933552"/>
                <a:gd name="connsiteY10" fmla="*/ 1054844 h 2176276"/>
                <a:gd name="connsiteX11" fmla="*/ 2285829 w 5933552"/>
                <a:gd name="connsiteY11" fmla="*/ 726566 h 2176276"/>
                <a:gd name="connsiteX12" fmla="*/ 2459121 w 5933552"/>
                <a:gd name="connsiteY12" fmla="*/ 627124 h 2176276"/>
                <a:gd name="connsiteX13" fmla="*/ 2700457 w 5933552"/>
                <a:gd name="connsiteY13" fmla="*/ 731163 h 2176276"/>
                <a:gd name="connsiteX14" fmla="*/ 3026940 w 5933552"/>
                <a:gd name="connsiteY14" fmla="*/ 706184 h 2176276"/>
                <a:gd name="connsiteX15" fmla="*/ 3029578 w 5933552"/>
                <a:gd name="connsiteY15" fmla="*/ 0 h 2176276"/>
                <a:gd name="connsiteX16" fmla="*/ 3135086 w 5933552"/>
                <a:gd name="connsiteY16" fmla="*/ 20097 h 2176276"/>
                <a:gd name="connsiteX17" fmla="*/ 3255666 w 5933552"/>
                <a:gd name="connsiteY17" fmla="*/ 40193 h 2176276"/>
                <a:gd name="connsiteX18" fmla="*/ 3542044 w 5933552"/>
                <a:gd name="connsiteY18" fmla="*/ 125604 h 2176276"/>
                <a:gd name="connsiteX19" fmla="*/ 3798277 w 5933552"/>
                <a:gd name="connsiteY19" fmla="*/ 261257 h 2176276"/>
                <a:gd name="connsiteX20" fmla="*/ 4210259 w 5933552"/>
                <a:gd name="connsiteY20" fmla="*/ 487345 h 2176276"/>
                <a:gd name="connsiteX21" fmla="*/ 4340888 w 5933552"/>
                <a:gd name="connsiteY21" fmla="*/ 567732 h 2176276"/>
                <a:gd name="connsiteX22" fmla="*/ 4381081 w 5933552"/>
                <a:gd name="connsiteY22" fmla="*/ 597877 h 2176276"/>
                <a:gd name="connsiteX23" fmla="*/ 4752870 w 5933552"/>
                <a:gd name="connsiteY23" fmla="*/ 628022 h 2176276"/>
                <a:gd name="connsiteX24" fmla="*/ 5164853 w 5933552"/>
                <a:gd name="connsiteY24" fmla="*/ 703384 h 2176276"/>
                <a:gd name="connsiteX25" fmla="*/ 5441182 w 5933552"/>
                <a:gd name="connsiteY25" fmla="*/ 768699 h 2176276"/>
                <a:gd name="connsiteX26" fmla="*/ 5612004 w 5933552"/>
                <a:gd name="connsiteY26" fmla="*/ 844061 h 2176276"/>
                <a:gd name="connsiteX27" fmla="*/ 5807947 w 5933552"/>
                <a:gd name="connsiteY27" fmla="*/ 989762 h 2176276"/>
                <a:gd name="connsiteX28" fmla="*/ 5823020 w 5933552"/>
                <a:gd name="connsiteY28" fmla="*/ 1060101 h 2176276"/>
                <a:gd name="connsiteX29" fmla="*/ 5838092 w 5933552"/>
                <a:gd name="connsiteY29" fmla="*/ 1160584 h 2176276"/>
                <a:gd name="connsiteX30" fmla="*/ 5823020 w 5933552"/>
                <a:gd name="connsiteY30" fmla="*/ 1190729 h 2176276"/>
                <a:gd name="connsiteX31" fmla="*/ 5863213 w 5933552"/>
                <a:gd name="connsiteY31" fmla="*/ 1240971 h 2176276"/>
                <a:gd name="connsiteX32" fmla="*/ 5893358 w 5933552"/>
                <a:gd name="connsiteY32" fmla="*/ 1301261 h 2176276"/>
                <a:gd name="connsiteX33" fmla="*/ 5893358 w 5933552"/>
                <a:gd name="connsiteY33" fmla="*/ 1376624 h 2176276"/>
                <a:gd name="connsiteX34" fmla="*/ 5928527 w 5933552"/>
                <a:gd name="connsiteY34" fmla="*/ 1436914 h 2176276"/>
                <a:gd name="connsiteX35" fmla="*/ 5918479 w 5933552"/>
                <a:gd name="connsiteY35" fmla="*/ 1547446 h 2176276"/>
                <a:gd name="connsiteX36" fmla="*/ 5898382 w 5933552"/>
                <a:gd name="connsiteY36" fmla="*/ 1627833 h 2176276"/>
                <a:gd name="connsiteX37" fmla="*/ 5918479 w 5933552"/>
                <a:gd name="connsiteY37" fmla="*/ 1718268 h 2176276"/>
                <a:gd name="connsiteX38" fmla="*/ 5933552 w 5933552"/>
                <a:gd name="connsiteY38" fmla="*/ 1753437 h 2176276"/>
                <a:gd name="connsiteX39" fmla="*/ 5812971 w 5933552"/>
                <a:gd name="connsiteY39" fmla="*/ 1813727 h 2176276"/>
                <a:gd name="connsiteX40" fmla="*/ 5812971 w 5933552"/>
                <a:gd name="connsiteY40" fmla="*/ 1813727 h 2176276"/>
                <a:gd name="connsiteX41" fmla="*/ 5727560 w 5933552"/>
                <a:gd name="connsiteY41" fmla="*/ 1874017 h 2176276"/>
                <a:gd name="connsiteX42" fmla="*/ 5390941 w 5933552"/>
                <a:gd name="connsiteY42" fmla="*/ 1879042 h 2176276"/>
                <a:gd name="connsiteX43" fmla="*/ 5215670 w 5933552"/>
                <a:gd name="connsiteY43" fmla="*/ 1877650 h 2176276"/>
                <a:gd name="connsiteX44" fmla="*/ 4373414 w 5933552"/>
                <a:gd name="connsiteY44" fmla="*/ 1858993 h 2176276"/>
                <a:gd name="connsiteX45" fmla="*/ 1498817 w 5933552"/>
                <a:gd name="connsiteY45" fmla="*/ 1833598 h 2176276"/>
                <a:gd name="connsiteX46" fmla="*/ 619914 w 5933552"/>
                <a:gd name="connsiteY46" fmla="*/ 1778558 h 2176276"/>
                <a:gd name="connsiteX47" fmla="*/ 281354 w 5933552"/>
                <a:gd name="connsiteY47" fmla="*/ 1778558 h 2176276"/>
                <a:gd name="connsiteX48" fmla="*/ 130629 w 5933552"/>
                <a:gd name="connsiteY48" fmla="*/ 1703195 h 2176276"/>
                <a:gd name="connsiteX49" fmla="*/ 10048 w 5933552"/>
                <a:gd name="connsiteY49" fmla="*/ 1622809 h 2176276"/>
                <a:gd name="connsiteX50" fmla="*/ 0 w 5933552"/>
                <a:gd name="connsiteY50" fmla="*/ 1482132 h 2176276"/>
                <a:gd name="connsiteX51" fmla="*/ 15072 w 5933552"/>
                <a:gd name="connsiteY51" fmla="*/ 1431890 h 2176276"/>
                <a:gd name="connsiteX52" fmla="*/ 15072 w 5933552"/>
                <a:gd name="connsiteY52" fmla="*/ 1376624 h 2176276"/>
                <a:gd name="connsiteX53" fmla="*/ 25121 w 5933552"/>
                <a:gd name="connsiteY53" fmla="*/ 1326382 h 2176276"/>
                <a:gd name="connsiteX54" fmla="*/ 40193 w 5933552"/>
                <a:gd name="connsiteY54" fmla="*/ 1301261 h 2176276"/>
                <a:gd name="connsiteX55" fmla="*/ 65314 w 5933552"/>
                <a:gd name="connsiteY55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3029413 w 5933552"/>
                <a:gd name="connsiteY6" fmla="*/ 1836723 h 2176276"/>
                <a:gd name="connsiteX7" fmla="*/ 3023860 w 5933552"/>
                <a:gd name="connsiteY7" fmla="*/ 985595 h 2176276"/>
                <a:gd name="connsiteX8" fmla="*/ 2697110 w 5933552"/>
                <a:gd name="connsiteY8" fmla="*/ 970192 h 2176276"/>
                <a:gd name="connsiteX9" fmla="*/ 2348236 w 5933552"/>
                <a:gd name="connsiteY9" fmla="*/ 1054844 h 2176276"/>
                <a:gd name="connsiteX10" fmla="*/ 2285829 w 5933552"/>
                <a:gd name="connsiteY10" fmla="*/ 726566 h 2176276"/>
                <a:gd name="connsiteX11" fmla="*/ 2459121 w 5933552"/>
                <a:gd name="connsiteY11" fmla="*/ 627124 h 2176276"/>
                <a:gd name="connsiteX12" fmla="*/ 2700457 w 5933552"/>
                <a:gd name="connsiteY12" fmla="*/ 731163 h 2176276"/>
                <a:gd name="connsiteX13" fmla="*/ 3026940 w 5933552"/>
                <a:gd name="connsiteY13" fmla="*/ 706184 h 2176276"/>
                <a:gd name="connsiteX14" fmla="*/ 3029578 w 5933552"/>
                <a:gd name="connsiteY14" fmla="*/ 0 h 2176276"/>
                <a:gd name="connsiteX15" fmla="*/ 3135086 w 5933552"/>
                <a:gd name="connsiteY15" fmla="*/ 20097 h 2176276"/>
                <a:gd name="connsiteX16" fmla="*/ 3255666 w 5933552"/>
                <a:gd name="connsiteY16" fmla="*/ 40193 h 2176276"/>
                <a:gd name="connsiteX17" fmla="*/ 3542044 w 5933552"/>
                <a:gd name="connsiteY17" fmla="*/ 125604 h 2176276"/>
                <a:gd name="connsiteX18" fmla="*/ 3798277 w 5933552"/>
                <a:gd name="connsiteY18" fmla="*/ 261257 h 2176276"/>
                <a:gd name="connsiteX19" fmla="*/ 4210259 w 5933552"/>
                <a:gd name="connsiteY19" fmla="*/ 487345 h 2176276"/>
                <a:gd name="connsiteX20" fmla="*/ 4340888 w 5933552"/>
                <a:gd name="connsiteY20" fmla="*/ 567732 h 2176276"/>
                <a:gd name="connsiteX21" fmla="*/ 4381081 w 5933552"/>
                <a:gd name="connsiteY21" fmla="*/ 597877 h 2176276"/>
                <a:gd name="connsiteX22" fmla="*/ 4752870 w 5933552"/>
                <a:gd name="connsiteY22" fmla="*/ 628022 h 2176276"/>
                <a:gd name="connsiteX23" fmla="*/ 5164853 w 5933552"/>
                <a:gd name="connsiteY23" fmla="*/ 703384 h 2176276"/>
                <a:gd name="connsiteX24" fmla="*/ 5441182 w 5933552"/>
                <a:gd name="connsiteY24" fmla="*/ 768699 h 2176276"/>
                <a:gd name="connsiteX25" fmla="*/ 5612004 w 5933552"/>
                <a:gd name="connsiteY25" fmla="*/ 844061 h 2176276"/>
                <a:gd name="connsiteX26" fmla="*/ 5807947 w 5933552"/>
                <a:gd name="connsiteY26" fmla="*/ 989762 h 2176276"/>
                <a:gd name="connsiteX27" fmla="*/ 5823020 w 5933552"/>
                <a:gd name="connsiteY27" fmla="*/ 1060101 h 2176276"/>
                <a:gd name="connsiteX28" fmla="*/ 5838092 w 5933552"/>
                <a:gd name="connsiteY28" fmla="*/ 1160584 h 2176276"/>
                <a:gd name="connsiteX29" fmla="*/ 5823020 w 5933552"/>
                <a:gd name="connsiteY29" fmla="*/ 1190729 h 2176276"/>
                <a:gd name="connsiteX30" fmla="*/ 5863213 w 5933552"/>
                <a:gd name="connsiteY30" fmla="*/ 1240971 h 2176276"/>
                <a:gd name="connsiteX31" fmla="*/ 5893358 w 5933552"/>
                <a:gd name="connsiteY31" fmla="*/ 1301261 h 2176276"/>
                <a:gd name="connsiteX32" fmla="*/ 5893358 w 5933552"/>
                <a:gd name="connsiteY32" fmla="*/ 1376624 h 2176276"/>
                <a:gd name="connsiteX33" fmla="*/ 5928527 w 5933552"/>
                <a:gd name="connsiteY33" fmla="*/ 1436914 h 2176276"/>
                <a:gd name="connsiteX34" fmla="*/ 5918479 w 5933552"/>
                <a:gd name="connsiteY34" fmla="*/ 1547446 h 2176276"/>
                <a:gd name="connsiteX35" fmla="*/ 5898382 w 5933552"/>
                <a:gd name="connsiteY35" fmla="*/ 1627833 h 2176276"/>
                <a:gd name="connsiteX36" fmla="*/ 5918479 w 5933552"/>
                <a:gd name="connsiteY36" fmla="*/ 1718268 h 2176276"/>
                <a:gd name="connsiteX37" fmla="*/ 5933552 w 5933552"/>
                <a:gd name="connsiteY37" fmla="*/ 1753437 h 2176276"/>
                <a:gd name="connsiteX38" fmla="*/ 5812971 w 5933552"/>
                <a:gd name="connsiteY38" fmla="*/ 1813727 h 2176276"/>
                <a:gd name="connsiteX39" fmla="*/ 5812971 w 5933552"/>
                <a:gd name="connsiteY39" fmla="*/ 1813727 h 2176276"/>
                <a:gd name="connsiteX40" fmla="*/ 5727560 w 5933552"/>
                <a:gd name="connsiteY40" fmla="*/ 1874017 h 2176276"/>
                <a:gd name="connsiteX41" fmla="*/ 5390941 w 5933552"/>
                <a:gd name="connsiteY41" fmla="*/ 1879042 h 2176276"/>
                <a:gd name="connsiteX42" fmla="*/ 5215670 w 5933552"/>
                <a:gd name="connsiteY42" fmla="*/ 1877650 h 2176276"/>
                <a:gd name="connsiteX43" fmla="*/ 4373414 w 5933552"/>
                <a:gd name="connsiteY43" fmla="*/ 1858993 h 2176276"/>
                <a:gd name="connsiteX44" fmla="*/ 1498817 w 5933552"/>
                <a:gd name="connsiteY44" fmla="*/ 1833598 h 2176276"/>
                <a:gd name="connsiteX45" fmla="*/ 619914 w 5933552"/>
                <a:gd name="connsiteY45" fmla="*/ 1778558 h 2176276"/>
                <a:gd name="connsiteX46" fmla="*/ 281354 w 5933552"/>
                <a:gd name="connsiteY46" fmla="*/ 1778558 h 2176276"/>
                <a:gd name="connsiteX47" fmla="*/ 130629 w 5933552"/>
                <a:gd name="connsiteY47" fmla="*/ 1703195 h 2176276"/>
                <a:gd name="connsiteX48" fmla="*/ 10048 w 5933552"/>
                <a:gd name="connsiteY48" fmla="*/ 1622809 h 2176276"/>
                <a:gd name="connsiteX49" fmla="*/ 0 w 5933552"/>
                <a:gd name="connsiteY49" fmla="*/ 1482132 h 2176276"/>
                <a:gd name="connsiteX50" fmla="*/ 15072 w 5933552"/>
                <a:gd name="connsiteY50" fmla="*/ 1431890 h 2176276"/>
                <a:gd name="connsiteX51" fmla="*/ 15072 w 5933552"/>
                <a:gd name="connsiteY51" fmla="*/ 1376624 h 2176276"/>
                <a:gd name="connsiteX52" fmla="*/ 25121 w 5933552"/>
                <a:gd name="connsiteY52" fmla="*/ 1326382 h 2176276"/>
                <a:gd name="connsiteX53" fmla="*/ 40193 w 5933552"/>
                <a:gd name="connsiteY53" fmla="*/ 1301261 h 2176276"/>
                <a:gd name="connsiteX54" fmla="*/ 65314 w 5933552"/>
                <a:gd name="connsiteY54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3029413 w 5933552"/>
                <a:gd name="connsiteY5" fmla="*/ 1836723 h 2176276"/>
                <a:gd name="connsiteX6" fmla="*/ 3023860 w 5933552"/>
                <a:gd name="connsiteY6" fmla="*/ 985595 h 2176276"/>
                <a:gd name="connsiteX7" fmla="*/ 2697110 w 5933552"/>
                <a:gd name="connsiteY7" fmla="*/ 970192 h 2176276"/>
                <a:gd name="connsiteX8" fmla="*/ 2348236 w 5933552"/>
                <a:gd name="connsiteY8" fmla="*/ 1054844 h 2176276"/>
                <a:gd name="connsiteX9" fmla="*/ 2285829 w 5933552"/>
                <a:gd name="connsiteY9" fmla="*/ 726566 h 2176276"/>
                <a:gd name="connsiteX10" fmla="*/ 2459121 w 5933552"/>
                <a:gd name="connsiteY10" fmla="*/ 627124 h 2176276"/>
                <a:gd name="connsiteX11" fmla="*/ 2700457 w 5933552"/>
                <a:gd name="connsiteY11" fmla="*/ 731163 h 2176276"/>
                <a:gd name="connsiteX12" fmla="*/ 3026940 w 5933552"/>
                <a:gd name="connsiteY12" fmla="*/ 706184 h 2176276"/>
                <a:gd name="connsiteX13" fmla="*/ 3029578 w 5933552"/>
                <a:gd name="connsiteY13" fmla="*/ 0 h 2176276"/>
                <a:gd name="connsiteX14" fmla="*/ 3135086 w 5933552"/>
                <a:gd name="connsiteY14" fmla="*/ 20097 h 2176276"/>
                <a:gd name="connsiteX15" fmla="*/ 3255666 w 5933552"/>
                <a:gd name="connsiteY15" fmla="*/ 40193 h 2176276"/>
                <a:gd name="connsiteX16" fmla="*/ 3542044 w 5933552"/>
                <a:gd name="connsiteY16" fmla="*/ 125604 h 2176276"/>
                <a:gd name="connsiteX17" fmla="*/ 3798277 w 5933552"/>
                <a:gd name="connsiteY17" fmla="*/ 261257 h 2176276"/>
                <a:gd name="connsiteX18" fmla="*/ 4210259 w 5933552"/>
                <a:gd name="connsiteY18" fmla="*/ 487345 h 2176276"/>
                <a:gd name="connsiteX19" fmla="*/ 4340888 w 5933552"/>
                <a:gd name="connsiteY19" fmla="*/ 567732 h 2176276"/>
                <a:gd name="connsiteX20" fmla="*/ 4381081 w 5933552"/>
                <a:gd name="connsiteY20" fmla="*/ 597877 h 2176276"/>
                <a:gd name="connsiteX21" fmla="*/ 4752870 w 5933552"/>
                <a:gd name="connsiteY21" fmla="*/ 628022 h 2176276"/>
                <a:gd name="connsiteX22" fmla="*/ 5164853 w 5933552"/>
                <a:gd name="connsiteY22" fmla="*/ 703384 h 2176276"/>
                <a:gd name="connsiteX23" fmla="*/ 5441182 w 5933552"/>
                <a:gd name="connsiteY23" fmla="*/ 768699 h 2176276"/>
                <a:gd name="connsiteX24" fmla="*/ 5612004 w 5933552"/>
                <a:gd name="connsiteY24" fmla="*/ 844061 h 2176276"/>
                <a:gd name="connsiteX25" fmla="*/ 5807947 w 5933552"/>
                <a:gd name="connsiteY25" fmla="*/ 989762 h 2176276"/>
                <a:gd name="connsiteX26" fmla="*/ 5823020 w 5933552"/>
                <a:gd name="connsiteY26" fmla="*/ 1060101 h 2176276"/>
                <a:gd name="connsiteX27" fmla="*/ 5838092 w 5933552"/>
                <a:gd name="connsiteY27" fmla="*/ 1160584 h 2176276"/>
                <a:gd name="connsiteX28" fmla="*/ 5823020 w 5933552"/>
                <a:gd name="connsiteY28" fmla="*/ 1190729 h 2176276"/>
                <a:gd name="connsiteX29" fmla="*/ 5863213 w 5933552"/>
                <a:gd name="connsiteY29" fmla="*/ 1240971 h 2176276"/>
                <a:gd name="connsiteX30" fmla="*/ 5893358 w 5933552"/>
                <a:gd name="connsiteY30" fmla="*/ 1301261 h 2176276"/>
                <a:gd name="connsiteX31" fmla="*/ 5893358 w 5933552"/>
                <a:gd name="connsiteY31" fmla="*/ 1376624 h 2176276"/>
                <a:gd name="connsiteX32" fmla="*/ 5928527 w 5933552"/>
                <a:gd name="connsiteY32" fmla="*/ 1436914 h 2176276"/>
                <a:gd name="connsiteX33" fmla="*/ 5918479 w 5933552"/>
                <a:gd name="connsiteY33" fmla="*/ 1547446 h 2176276"/>
                <a:gd name="connsiteX34" fmla="*/ 5898382 w 5933552"/>
                <a:gd name="connsiteY34" fmla="*/ 1627833 h 2176276"/>
                <a:gd name="connsiteX35" fmla="*/ 5918479 w 5933552"/>
                <a:gd name="connsiteY35" fmla="*/ 1718268 h 2176276"/>
                <a:gd name="connsiteX36" fmla="*/ 5933552 w 5933552"/>
                <a:gd name="connsiteY36" fmla="*/ 1753437 h 2176276"/>
                <a:gd name="connsiteX37" fmla="*/ 5812971 w 5933552"/>
                <a:gd name="connsiteY37" fmla="*/ 1813727 h 2176276"/>
                <a:gd name="connsiteX38" fmla="*/ 5812971 w 5933552"/>
                <a:gd name="connsiteY38" fmla="*/ 1813727 h 2176276"/>
                <a:gd name="connsiteX39" fmla="*/ 5727560 w 5933552"/>
                <a:gd name="connsiteY39" fmla="*/ 1874017 h 2176276"/>
                <a:gd name="connsiteX40" fmla="*/ 5390941 w 5933552"/>
                <a:gd name="connsiteY40" fmla="*/ 1879042 h 2176276"/>
                <a:gd name="connsiteX41" fmla="*/ 5215670 w 5933552"/>
                <a:gd name="connsiteY41" fmla="*/ 1877650 h 2176276"/>
                <a:gd name="connsiteX42" fmla="*/ 4373414 w 5933552"/>
                <a:gd name="connsiteY42" fmla="*/ 1858993 h 2176276"/>
                <a:gd name="connsiteX43" fmla="*/ 1498817 w 5933552"/>
                <a:gd name="connsiteY43" fmla="*/ 1833598 h 2176276"/>
                <a:gd name="connsiteX44" fmla="*/ 619914 w 5933552"/>
                <a:gd name="connsiteY44" fmla="*/ 1778558 h 2176276"/>
                <a:gd name="connsiteX45" fmla="*/ 281354 w 5933552"/>
                <a:gd name="connsiteY45" fmla="*/ 1778558 h 2176276"/>
                <a:gd name="connsiteX46" fmla="*/ 130629 w 5933552"/>
                <a:gd name="connsiteY46" fmla="*/ 1703195 h 2176276"/>
                <a:gd name="connsiteX47" fmla="*/ 10048 w 5933552"/>
                <a:gd name="connsiteY47" fmla="*/ 1622809 h 2176276"/>
                <a:gd name="connsiteX48" fmla="*/ 0 w 5933552"/>
                <a:gd name="connsiteY48" fmla="*/ 1482132 h 2176276"/>
                <a:gd name="connsiteX49" fmla="*/ 15072 w 5933552"/>
                <a:gd name="connsiteY49" fmla="*/ 1431890 h 2176276"/>
                <a:gd name="connsiteX50" fmla="*/ 15072 w 5933552"/>
                <a:gd name="connsiteY50" fmla="*/ 1376624 h 2176276"/>
                <a:gd name="connsiteX51" fmla="*/ 25121 w 5933552"/>
                <a:gd name="connsiteY51" fmla="*/ 1326382 h 2176276"/>
                <a:gd name="connsiteX52" fmla="*/ 40193 w 5933552"/>
                <a:gd name="connsiteY52" fmla="*/ 1301261 h 2176276"/>
                <a:gd name="connsiteX53" fmla="*/ 65314 w 5933552"/>
                <a:gd name="connsiteY5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3029413 w 5933552"/>
                <a:gd name="connsiteY4" fmla="*/ 1836723 h 2176276"/>
                <a:gd name="connsiteX5" fmla="*/ 3023860 w 5933552"/>
                <a:gd name="connsiteY5" fmla="*/ 985595 h 2176276"/>
                <a:gd name="connsiteX6" fmla="*/ 2697110 w 5933552"/>
                <a:gd name="connsiteY6" fmla="*/ 970192 h 2176276"/>
                <a:gd name="connsiteX7" fmla="*/ 2348236 w 5933552"/>
                <a:gd name="connsiteY7" fmla="*/ 1054844 h 2176276"/>
                <a:gd name="connsiteX8" fmla="*/ 2285829 w 5933552"/>
                <a:gd name="connsiteY8" fmla="*/ 726566 h 2176276"/>
                <a:gd name="connsiteX9" fmla="*/ 2459121 w 5933552"/>
                <a:gd name="connsiteY9" fmla="*/ 627124 h 2176276"/>
                <a:gd name="connsiteX10" fmla="*/ 2700457 w 5933552"/>
                <a:gd name="connsiteY10" fmla="*/ 731163 h 2176276"/>
                <a:gd name="connsiteX11" fmla="*/ 3026940 w 5933552"/>
                <a:gd name="connsiteY11" fmla="*/ 706184 h 2176276"/>
                <a:gd name="connsiteX12" fmla="*/ 3029578 w 5933552"/>
                <a:gd name="connsiteY12" fmla="*/ 0 h 2176276"/>
                <a:gd name="connsiteX13" fmla="*/ 3135086 w 5933552"/>
                <a:gd name="connsiteY13" fmla="*/ 20097 h 2176276"/>
                <a:gd name="connsiteX14" fmla="*/ 3255666 w 5933552"/>
                <a:gd name="connsiteY14" fmla="*/ 40193 h 2176276"/>
                <a:gd name="connsiteX15" fmla="*/ 3542044 w 5933552"/>
                <a:gd name="connsiteY15" fmla="*/ 125604 h 2176276"/>
                <a:gd name="connsiteX16" fmla="*/ 3798277 w 5933552"/>
                <a:gd name="connsiteY16" fmla="*/ 261257 h 2176276"/>
                <a:gd name="connsiteX17" fmla="*/ 4210259 w 5933552"/>
                <a:gd name="connsiteY17" fmla="*/ 487345 h 2176276"/>
                <a:gd name="connsiteX18" fmla="*/ 4340888 w 5933552"/>
                <a:gd name="connsiteY18" fmla="*/ 567732 h 2176276"/>
                <a:gd name="connsiteX19" fmla="*/ 4381081 w 5933552"/>
                <a:gd name="connsiteY19" fmla="*/ 597877 h 2176276"/>
                <a:gd name="connsiteX20" fmla="*/ 4752870 w 5933552"/>
                <a:gd name="connsiteY20" fmla="*/ 628022 h 2176276"/>
                <a:gd name="connsiteX21" fmla="*/ 5164853 w 5933552"/>
                <a:gd name="connsiteY21" fmla="*/ 703384 h 2176276"/>
                <a:gd name="connsiteX22" fmla="*/ 5441182 w 5933552"/>
                <a:gd name="connsiteY22" fmla="*/ 768699 h 2176276"/>
                <a:gd name="connsiteX23" fmla="*/ 5612004 w 5933552"/>
                <a:gd name="connsiteY23" fmla="*/ 844061 h 2176276"/>
                <a:gd name="connsiteX24" fmla="*/ 5807947 w 5933552"/>
                <a:gd name="connsiteY24" fmla="*/ 989762 h 2176276"/>
                <a:gd name="connsiteX25" fmla="*/ 5823020 w 5933552"/>
                <a:gd name="connsiteY25" fmla="*/ 1060101 h 2176276"/>
                <a:gd name="connsiteX26" fmla="*/ 5838092 w 5933552"/>
                <a:gd name="connsiteY26" fmla="*/ 1160584 h 2176276"/>
                <a:gd name="connsiteX27" fmla="*/ 5823020 w 5933552"/>
                <a:gd name="connsiteY27" fmla="*/ 1190729 h 2176276"/>
                <a:gd name="connsiteX28" fmla="*/ 5863213 w 5933552"/>
                <a:gd name="connsiteY28" fmla="*/ 1240971 h 2176276"/>
                <a:gd name="connsiteX29" fmla="*/ 5893358 w 5933552"/>
                <a:gd name="connsiteY29" fmla="*/ 1301261 h 2176276"/>
                <a:gd name="connsiteX30" fmla="*/ 5893358 w 5933552"/>
                <a:gd name="connsiteY30" fmla="*/ 1376624 h 2176276"/>
                <a:gd name="connsiteX31" fmla="*/ 5928527 w 5933552"/>
                <a:gd name="connsiteY31" fmla="*/ 1436914 h 2176276"/>
                <a:gd name="connsiteX32" fmla="*/ 5918479 w 5933552"/>
                <a:gd name="connsiteY32" fmla="*/ 1547446 h 2176276"/>
                <a:gd name="connsiteX33" fmla="*/ 5898382 w 5933552"/>
                <a:gd name="connsiteY33" fmla="*/ 1627833 h 2176276"/>
                <a:gd name="connsiteX34" fmla="*/ 5918479 w 5933552"/>
                <a:gd name="connsiteY34" fmla="*/ 1718268 h 2176276"/>
                <a:gd name="connsiteX35" fmla="*/ 5933552 w 5933552"/>
                <a:gd name="connsiteY35" fmla="*/ 1753437 h 2176276"/>
                <a:gd name="connsiteX36" fmla="*/ 5812971 w 5933552"/>
                <a:gd name="connsiteY36" fmla="*/ 1813727 h 2176276"/>
                <a:gd name="connsiteX37" fmla="*/ 5812971 w 5933552"/>
                <a:gd name="connsiteY37" fmla="*/ 1813727 h 2176276"/>
                <a:gd name="connsiteX38" fmla="*/ 5727560 w 5933552"/>
                <a:gd name="connsiteY38" fmla="*/ 1874017 h 2176276"/>
                <a:gd name="connsiteX39" fmla="*/ 5390941 w 5933552"/>
                <a:gd name="connsiteY39" fmla="*/ 1879042 h 2176276"/>
                <a:gd name="connsiteX40" fmla="*/ 5215670 w 5933552"/>
                <a:gd name="connsiteY40" fmla="*/ 1877650 h 2176276"/>
                <a:gd name="connsiteX41" fmla="*/ 4373414 w 5933552"/>
                <a:gd name="connsiteY41" fmla="*/ 1858993 h 2176276"/>
                <a:gd name="connsiteX42" fmla="*/ 1498817 w 5933552"/>
                <a:gd name="connsiteY42" fmla="*/ 1833598 h 2176276"/>
                <a:gd name="connsiteX43" fmla="*/ 619914 w 5933552"/>
                <a:gd name="connsiteY43" fmla="*/ 1778558 h 2176276"/>
                <a:gd name="connsiteX44" fmla="*/ 281354 w 5933552"/>
                <a:gd name="connsiteY44" fmla="*/ 1778558 h 2176276"/>
                <a:gd name="connsiteX45" fmla="*/ 130629 w 5933552"/>
                <a:gd name="connsiteY45" fmla="*/ 1703195 h 2176276"/>
                <a:gd name="connsiteX46" fmla="*/ 10048 w 5933552"/>
                <a:gd name="connsiteY46" fmla="*/ 1622809 h 2176276"/>
                <a:gd name="connsiteX47" fmla="*/ 0 w 5933552"/>
                <a:gd name="connsiteY47" fmla="*/ 1482132 h 2176276"/>
                <a:gd name="connsiteX48" fmla="*/ 15072 w 5933552"/>
                <a:gd name="connsiteY48" fmla="*/ 1431890 h 2176276"/>
                <a:gd name="connsiteX49" fmla="*/ 15072 w 5933552"/>
                <a:gd name="connsiteY49" fmla="*/ 1376624 h 2176276"/>
                <a:gd name="connsiteX50" fmla="*/ 25121 w 5933552"/>
                <a:gd name="connsiteY50" fmla="*/ 1326382 h 2176276"/>
                <a:gd name="connsiteX51" fmla="*/ 40193 w 5933552"/>
                <a:gd name="connsiteY51" fmla="*/ 1301261 h 2176276"/>
                <a:gd name="connsiteX52" fmla="*/ 65314 w 5933552"/>
                <a:gd name="connsiteY52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3029413 w 5933552"/>
                <a:gd name="connsiteY3" fmla="*/ 1836723 h 2176276"/>
                <a:gd name="connsiteX4" fmla="*/ 3023860 w 5933552"/>
                <a:gd name="connsiteY4" fmla="*/ 985595 h 2176276"/>
                <a:gd name="connsiteX5" fmla="*/ 2697110 w 5933552"/>
                <a:gd name="connsiteY5" fmla="*/ 970192 h 2176276"/>
                <a:gd name="connsiteX6" fmla="*/ 2348236 w 5933552"/>
                <a:gd name="connsiteY6" fmla="*/ 1054844 h 2176276"/>
                <a:gd name="connsiteX7" fmla="*/ 2285829 w 5933552"/>
                <a:gd name="connsiteY7" fmla="*/ 726566 h 2176276"/>
                <a:gd name="connsiteX8" fmla="*/ 2459121 w 5933552"/>
                <a:gd name="connsiteY8" fmla="*/ 627124 h 2176276"/>
                <a:gd name="connsiteX9" fmla="*/ 2700457 w 5933552"/>
                <a:gd name="connsiteY9" fmla="*/ 731163 h 2176276"/>
                <a:gd name="connsiteX10" fmla="*/ 3026940 w 5933552"/>
                <a:gd name="connsiteY10" fmla="*/ 706184 h 2176276"/>
                <a:gd name="connsiteX11" fmla="*/ 3029578 w 5933552"/>
                <a:gd name="connsiteY11" fmla="*/ 0 h 2176276"/>
                <a:gd name="connsiteX12" fmla="*/ 3135086 w 5933552"/>
                <a:gd name="connsiteY12" fmla="*/ 20097 h 2176276"/>
                <a:gd name="connsiteX13" fmla="*/ 3255666 w 5933552"/>
                <a:gd name="connsiteY13" fmla="*/ 40193 h 2176276"/>
                <a:gd name="connsiteX14" fmla="*/ 3542044 w 5933552"/>
                <a:gd name="connsiteY14" fmla="*/ 125604 h 2176276"/>
                <a:gd name="connsiteX15" fmla="*/ 3798277 w 5933552"/>
                <a:gd name="connsiteY15" fmla="*/ 261257 h 2176276"/>
                <a:gd name="connsiteX16" fmla="*/ 4210259 w 5933552"/>
                <a:gd name="connsiteY16" fmla="*/ 487345 h 2176276"/>
                <a:gd name="connsiteX17" fmla="*/ 4340888 w 5933552"/>
                <a:gd name="connsiteY17" fmla="*/ 567732 h 2176276"/>
                <a:gd name="connsiteX18" fmla="*/ 4381081 w 5933552"/>
                <a:gd name="connsiteY18" fmla="*/ 597877 h 2176276"/>
                <a:gd name="connsiteX19" fmla="*/ 4752870 w 5933552"/>
                <a:gd name="connsiteY19" fmla="*/ 628022 h 2176276"/>
                <a:gd name="connsiteX20" fmla="*/ 5164853 w 5933552"/>
                <a:gd name="connsiteY20" fmla="*/ 703384 h 2176276"/>
                <a:gd name="connsiteX21" fmla="*/ 5441182 w 5933552"/>
                <a:gd name="connsiteY21" fmla="*/ 768699 h 2176276"/>
                <a:gd name="connsiteX22" fmla="*/ 5612004 w 5933552"/>
                <a:gd name="connsiteY22" fmla="*/ 844061 h 2176276"/>
                <a:gd name="connsiteX23" fmla="*/ 5807947 w 5933552"/>
                <a:gd name="connsiteY23" fmla="*/ 989762 h 2176276"/>
                <a:gd name="connsiteX24" fmla="*/ 5823020 w 5933552"/>
                <a:gd name="connsiteY24" fmla="*/ 1060101 h 2176276"/>
                <a:gd name="connsiteX25" fmla="*/ 5838092 w 5933552"/>
                <a:gd name="connsiteY25" fmla="*/ 1160584 h 2176276"/>
                <a:gd name="connsiteX26" fmla="*/ 5823020 w 5933552"/>
                <a:gd name="connsiteY26" fmla="*/ 1190729 h 2176276"/>
                <a:gd name="connsiteX27" fmla="*/ 5863213 w 5933552"/>
                <a:gd name="connsiteY27" fmla="*/ 1240971 h 2176276"/>
                <a:gd name="connsiteX28" fmla="*/ 5893358 w 5933552"/>
                <a:gd name="connsiteY28" fmla="*/ 1301261 h 2176276"/>
                <a:gd name="connsiteX29" fmla="*/ 5893358 w 5933552"/>
                <a:gd name="connsiteY29" fmla="*/ 1376624 h 2176276"/>
                <a:gd name="connsiteX30" fmla="*/ 5928527 w 5933552"/>
                <a:gd name="connsiteY30" fmla="*/ 1436914 h 2176276"/>
                <a:gd name="connsiteX31" fmla="*/ 5918479 w 5933552"/>
                <a:gd name="connsiteY31" fmla="*/ 1547446 h 2176276"/>
                <a:gd name="connsiteX32" fmla="*/ 5898382 w 5933552"/>
                <a:gd name="connsiteY32" fmla="*/ 1627833 h 2176276"/>
                <a:gd name="connsiteX33" fmla="*/ 5918479 w 5933552"/>
                <a:gd name="connsiteY33" fmla="*/ 1718268 h 2176276"/>
                <a:gd name="connsiteX34" fmla="*/ 5933552 w 5933552"/>
                <a:gd name="connsiteY34" fmla="*/ 1753437 h 2176276"/>
                <a:gd name="connsiteX35" fmla="*/ 5812971 w 5933552"/>
                <a:gd name="connsiteY35" fmla="*/ 1813727 h 2176276"/>
                <a:gd name="connsiteX36" fmla="*/ 5812971 w 5933552"/>
                <a:gd name="connsiteY36" fmla="*/ 1813727 h 2176276"/>
                <a:gd name="connsiteX37" fmla="*/ 5727560 w 5933552"/>
                <a:gd name="connsiteY37" fmla="*/ 1874017 h 2176276"/>
                <a:gd name="connsiteX38" fmla="*/ 5390941 w 5933552"/>
                <a:gd name="connsiteY38" fmla="*/ 1879042 h 2176276"/>
                <a:gd name="connsiteX39" fmla="*/ 5215670 w 5933552"/>
                <a:gd name="connsiteY39" fmla="*/ 1877650 h 2176276"/>
                <a:gd name="connsiteX40" fmla="*/ 4373414 w 5933552"/>
                <a:gd name="connsiteY40" fmla="*/ 1858993 h 2176276"/>
                <a:gd name="connsiteX41" fmla="*/ 1498817 w 5933552"/>
                <a:gd name="connsiteY41" fmla="*/ 1833598 h 2176276"/>
                <a:gd name="connsiteX42" fmla="*/ 619914 w 5933552"/>
                <a:gd name="connsiteY42" fmla="*/ 1778558 h 2176276"/>
                <a:gd name="connsiteX43" fmla="*/ 281354 w 5933552"/>
                <a:gd name="connsiteY43" fmla="*/ 1778558 h 2176276"/>
                <a:gd name="connsiteX44" fmla="*/ 130629 w 5933552"/>
                <a:gd name="connsiteY44" fmla="*/ 1703195 h 2176276"/>
                <a:gd name="connsiteX45" fmla="*/ 10048 w 5933552"/>
                <a:gd name="connsiteY45" fmla="*/ 1622809 h 2176276"/>
                <a:gd name="connsiteX46" fmla="*/ 0 w 5933552"/>
                <a:gd name="connsiteY46" fmla="*/ 1482132 h 2176276"/>
                <a:gd name="connsiteX47" fmla="*/ 15072 w 5933552"/>
                <a:gd name="connsiteY47" fmla="*/ 1431890 h 2176276"/>
                <a:gd name="connsiteX48" fmla="*/ 15072 w 5933552"/>
                <a:gd name="connsiteY48" fmla="*/ 1376624 h 2176276"/>
                <a:gd name="connsiteX49" fmla="*/ 25121 w 5933552"/>
                <a:gd name="connsiteY49" fmla="*/ 1326382 h 2176276"/>
                <a:gd name="connsiteX50" fmla="*/ 40193 w 5933552"/>
                <a:gd name="connsiteY50" fmla="*/ 1301261 h 2176276"/>
                <a:gd name="connsiteX51" fmla="*/ 65314 w 5933552"/>
                <a:gd name="connsiteY51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3029413 w 5933552"/>
                <a:gd name="connsiteY2" fmla="*/ 1836723 h 2176276"/>
                <a:gd name="connsiteX3" fmla="*/ 3023860 w 5933552"/>
                <a:gd name="connsiteY3" fmla="*/ 985595 h 2176276"/>
                <a:gd name="connsiteX4" fmla="*/ 2697110 w 5933552"/>
                <a:gd name="connsiteY4" fmla="*/ 970192 h 2176276"/>
                <a:gd name="connsiteX5" fmla="*/ 2348236 w 5933552"/>
                <a:gd name="connsiteY5" fmla="*/ 1054844 h 2176276"/>
                <a:gd name="connsiteX6" fmla="*/ 2285829 w 5933552"/>
                <a:gd name="connsiteY6" fmla="*/ 726566 h 2176276"/>
                <a:gd name="connsiteX7" fmla="*/ 2459121 w 5933552"/>
                <a:gd name="connsiteY7" fmla="*/ 627124 h 2176276"/>
                <a:gd name="connsiteX8" fmla="*/ 2700457 w 5933552"/>
                <a:gd name="connsiteY8" fmla="*/ 731163 h 2176276"/>
                <a:gd name="connsiteX9" fmla="*/ 3026940 w 5933552"/>
                <a:gd name="connsiteY9" fmla="*/ 706184 h 2176276"/>
                <a:gd name="connsiteX10" fmla="*/ 3029578 w 5933552"/>
                <a:gd name="connsiteY10" fmla="*/ 0 h 2176276"/>
                <a:gd name="connsiteX11" fmla="*/ 3135086 w 5933552"/>
                <a:gd name="connsiteY11" fmla="*/ 20097 h 2176276"/>
                <a:gd name="connsiteX12" fmla="*/ 3255666 w 5933552"/>
                <a:gd name="connsiteY12" fmla="*/ 40193 h 2176276"/>
                <a:gd name="connsiteX13" fmla="*/ 3542044 w 5933552"/>
                <a:gd name="connsiteY13" fmla="*/ 125604 h 2176276"/>
                <a:gd name="connsiteX14" fmla="*/ 3798277 w 5933552"/>
                <a:gd name="connsiteY14" fmla="*/ 261257 h 2176276"/>
                <a:gd name="connsiteX15" fmla="*/ 4210259 w 5933552"/>
                <a:gd name="connsiteY15" fmla="*/ 487345 h 2176276"/>
                <a:gd name="connsiteX16" fmla="*/ 4340888 w 5933552"/>
                <a:gd name="connsiteY16" fmla="*/ 567732 h 2176276"/>
                <a:gd name="connsiteX17" fmla="*/ 4381081 w 5933552"/>
                <a:gd name="connsiteY17" fmla="*/ 597877 h 2176276"/>
                <a:gd name="connsiteX18" fmla="*/ 4752870 w 5933552"/>
                <a:gd name="connsiteY18" fmla="*/ 628022 h 2176276"/>
                <a:gd name="connsiteX19" fmla="*/ 5164853 w 5933552"/>
                <a:gd name="connsiteY19" fmla="*/ 703384 h 2176276"/>
                <a:gd name="connsiteX20" fmla="*/ 5441182 w 5933552"/>
                <a:gd name="connsiteY20" fmla="*/ 768699 h 2176276"/>
                <a:gd name="connsiteX21" fmla="*/ 5612004 w 5933552"/>
                <a:gd name="connsiteY21" fmla="*/ 844061 h 2176276"/>
                <a:gd name="connsiteX22" fmla="*/ 5807947 w 5933552"/>
                <a:gd name="connsiteY22" fmla="*/ 989762 h 2176276"/>
                <a:gd name="connsiteX23" fmla="*/ 5823020 w 5933552"/>
                <a:gd name="connsiteY23" fmla="*/ 1060101 h 2176276"/>
                <a:gd name="connsiteX24" fmla="*/ 5838092 w 5933552"/>
                <a:gd name="connsiteY24" fmla="*/ 1160584 h 2176276"/>
                <a:gd name="connsiteX25" fmla="*/ 5823020 w 5933552"/>
                <a:gd name="connsiteY25" fmla="*/ 1190729 h 2176276"/>
                <a:gd name="connsiteX26" fmla="*/ 5863213 w 5933552"/>
                <a:gd name="connsiteY26" fmla="*/ 1240971 h 2176276"/>
                <a:gd name="connsiteX27" fmla="*/ 5893358 w 5933552"/>
                <a:gd name="connsiteY27" fmla="*/ 1301261 h 2176276"/>
                <a:gd name="connsiteX28" fmla="*/ 5893358 w 5933552"/>
                <a:gd name="connsiteY28" fmla="*/ 1376624 h 2176276"/>
                <a:gd name="connsiteX29" fmla="*/ 5928527 w 5933552"/>
                <a:gd name="connsiteY29" fmla="*/ 1436914 h 2176276"/>
                <a:gd name="connsiteX30" fmla="*/ 5918479 w 5933552"/>
                <a:gd name="connsiteY30" fmla="*/ 1547446 h 2176276"/>
                <a:gd name="connsiteX31" fmla="*/ 5898382 w 5933552"/>
                <a:gd name="connsiteY31" fmla="*/ 1627833 h 2176276"/>
                <a:gd name="connsiteX32" fmla="*/ 5918479 w 5933552"/>
                <a:gd name="connsiteY32" fmla="*/ 1718268 h 2176276"/>
                <a:gd name="connsiteX33" fmla="*/ 5933552 w 5933552"/>
                <a:gd name="connsiteY33" fmla="*/ 1753437 h 2176276"/>
                <a:gd name="connsiteX34" fmla="*/ 5812971 w 5933552"/>
                <a:gd name="connsiteY34" fmla="*/ 1813727 h 2176276"/>
                <a:gd name="connsiteX35" fmla="*/ 5812971 w 5933552"/>
                <a:gd name="connsiteY35" fmla="*/ 1813727 h 2176276"/>
                <a:gd name="connsiteX36" fmla="*/ 5727560 w 5933552"/>
                <a:gd name="connsiteY36" fmla="*/ 1874017 h 2176276"/>
                <a:gd name="connsiteX37" fmla="*/ 5390941 w 5933552"/>
                <a:gd name="connsiteY37" fmla="*/ 1879042 h 2176276"/>
                <a:gd name="connsiteX38" fmla="*/ 5215670 w 5933552"/>
                <a:gd name="connsiteY38" fmla="*/ 1877650 h 2176276"/>
                <a:gd name="connsiteX39" fmla="*/ 4373414 w 5933552"/>
                <a:gd name="connsiteY39" fmla="*/ 1858993 h 2176276"/>
                <a:gd name="connsiteX40" fmla="*/ 1498817 w 5933552"/>
                <a:gd name="connsiteY40" fmla="*/ 1833598 h 2176276"/>
                <a:gd name="connsiteX41" fmla="*/ 619914 w 5933552"/>
                <a:gd name="connsiteY41" fmla="*/ 1778558 h 2176276"/>
                <a:gd name="connsiteX42" fmla="*/ 281354 w 5933552"/>
                <a:gd name="connsiteY42" fmla="*/ 1778558 h 2176276"/>
                <a:gd name="connsiteX43" fmla="*/ 130629 w 5933552"/>
                <a:gd name="connsiteY43" fmla="*/ 1703195 h 2176276"/>
                <a:gd name="connsiteX44" fmla="*/ 10048 w 5933552"/>
                <a:gd name="connsiteY44" fmla="*/ 1622809 h 2176276"/>
                <a:gd name="connsiteX45" fmla="*/ 0 w 5933552"/>
                <a:gd name="connsiteY45" fmla="*/ 1482132 h 2176276"/>
                <a:gd name="connsiteX46" fmla="*/ 15072 w 5933552"/>
                <a:gd name="connsiteY46" fmla="*/ 1431890 h 2176276"/>
                <a:gd name="connsiteX47" fmla="*/ 15072 w 5933552"/>
                <a:gd name="connsiteY47" fmla="*/ 1376624 h 2176276"/>
                <a:gd name="connsiteX48" fmla="*/ 25121 w 5933552"/>
                <a:gd name="connsiteY48" fmla="*/ 1326382 h 2176276"/>
                <a:gd name="connsiteX49" fmla="*/ 40193 w 5933552"/>
                <a:gd name="connsiteY49" fmla="*/ 1301261 h 2176276"/>
                <a:gd name="connsiteX50" fmla="*/ 65314 w 5933552"/>
                <a:gd name="connsiteY50" fmla="*/ 1256044 h 2176276"/>
                <a:gd name="connsiteX0" fmla="*/ 65314 w 5933552"/>
                <a:gd name="connsiteY0" fmla="*/ 1256044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48" fmla="*/ 40193 w 5933552"/>
                <a:gd name="connsiteY48" fmla="*/ 1301261 h 2176276"/>
                <a:gd name="connsiteX49" fmla="*/ 65314 w 5933552"/>
                <a:gd name="connsiteY49" fmla="*/ 1256044 h 2176276"/>
                <a:gd name="connsiteX0" fmla="*/ 40193 w 5933552"/>
                <a:gd name="connsiteY0" fmla="*/ 1301261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48" fmla="*/ 40193 w 5933552"/>
                <a:gd name="connsiteY48" fmla="*/ 1301261 h 2176276"/>
                <a:gd name="connsiteX0" fmla="*/ 25121 w 5933552"/>
                <a:gd name="connsiteY0" fmla="*/ 1326382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0" fmla="*/ 15072 w 5933552"/>
                <a:gd name="connsiteY0" fmla="*/ 1376624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0" fmla="*/ 15072 w 5933552"/>
                <a:gd name="connsiteY0" fmla="*/ 1431890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0" fmla="*/ 0 w 5933552"/>
                <a:gd name="connsiteY0" fmla="*/ 1482132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0" fmla="*/ 0 w 5923504"/>
                <a:gd name="connsiteY0" fmla="*/ 1622809 h 2176276"/>
                <a:gd name="connsiteX1" fmla="*/ 3019365 w 5923504"/>
                <a:gd name="connsiteY1" fmla="*/ 1836723 h 2176276"/>
                <a:gd name="connsiteX2" fmla="*/ 3013812 w 5923504"/>
                <a:gd name="connsiteY2" fmla="*/ 985595 h 2176276"/>
                <a:gd name="connsiteX3" fmla="*/ 2687062 w 5923504"/>
                <a:gd name="connsiteY3" fmla="*/ 970192 h 2176276"/>
                <a:gd name="connsiteX4" fmla="*/ 2338188 w 5923504"/>
                <a:gd name="connsiteY4" fmla="*/ 1054844 h 2176276"/>
                <a:gd name="connsiteX5" fmla="*/ 2275781 w 5923504"/>
                <a:gd name="connsiteY5" fmla="*/ 726566 h 2176276"/>
                <a:gd name="connsiteX6" fmla="*/ 2449073 w 5923504"/>
                <a:gd name="connsiteY6" fmla="*/ 627124 h 2176276"/>
                <a:gd name="connsiteX7" fmla="*/ 2690409 w 5923504"/>
                <a:gd name="connsiteY7" fmla="*/ 731163 h 2176276"/>
                <a:gd name="connsiteX8" fmla="*/ 3016892 w 5923504"/>
                <a:gd name="connsiteY8" fmla="*/ 706184 h 2176276"/>
                <a:gd name="connsiteX9" fmla="*/ 3019530 w 5923504"/>
                <a:gd name="connsiteY9" fmla="*/ 0 h 2176276"/>
                <a:gd name="connsiteX10" fmla="*/ 3125038 w 5923504"/>
                <a:gd name="connsiteY10" fmla="*/ 20097 h 2176276"/>
                <a:gd name="connsiteX11" fmla="*/ 3245618 w 5923504"/>
                <a:gd name="connsiteY11" fmla="*/ 40193 h 2176276"/>
                <a:gd name="connsiteX12" fmla="*/ 3531996 w 5923504"/>
                <a:gd name="connsiteY12" fmla="*/ 125604 h 2176276"/>
                <a:gd name="connsiteX13" fmla="*/ 3788229 w 5923504"/>
                <a:gd name="connsiteY13" fmla="*/ 261257 h 2176276"/>
                <a:gd name="connsiteX14" fmla="*/ 4200211 w 5923504"/>
                <a:gd name="connsiteY14" fmla="*/ 487345 h 2176276"/>
                <a:gd name="connsiteX15" fmla="*/ 4330840 w 5923504"/>
                <a:gd name="connsiteY15" fmla="*/ 567732 h 2176276"/>
                <a:gd name="connsiteX16" fmla="*/ 4371033 w 5923504"/>
                <a:gd name="connsiteY16" fmla="*/ 597877 h 2176276"/>
                <a:gd name="connsiteX17" fmla="*/ 4742822 w 5923504"/>
                <a:gd name="connsiteY17" fmla="*/ 628022 h 2176276"/>
                <a:gd name="connsiteX18" fmla="*/ 5154805 w 5923504"/>
                <a:gd name="connsiteY18" fmla="*/ 703384 h 2176276"/>
                <a:gd name="connsiteX19" fmla="*/ 5431134 w 5923504"/>
                <a:gd name="connsiteY19" fmla="*/ 768699 h 2176276"/>
                <a:gd name="connsiteX20" fmla="*/ 5601956 w 5923504"/>
                <a:gd name="connsiteY20" fmla="*/ 844061 h 2176276"/>
                <a:gd name="connsiteX21" fmla="*/ 5797899 w 5923504"/>
                <a:gd name="connsiteY21" fmla="*/ 989762 h 2176276"/>
                <a:gd name="connsiteX22" fmla="*/ 5812972 w 5923504"/>
                <a:gd name="connsiteY22" fmla="*/ 1060101 h 2176276"/>
                <a:gd name="connsiteX23" fmla="*/ 5828044 w 5923504"/>
                <a:gd name="connsiteY23" fmla="*/ 1160584 h 2176276"/>
                <a:gd name="connsiteX24" fmla="*/ 5812972 w 5923504"/>
                <a:gd name="connsiteY24" fmla="*/ 1190729 h 2176276"/>
                <a:gd name="connsiteX25" fmla="*/ 5853165 w 5923504"/>
                <a:gd name="connsiteY25" fmla="*/ 1240971 h 2176276"/>
                <a:gd name="connsiteX26" fmla="*/ 5883310 w 5923504"/>
                <a:gd name="connsiteY26" fmla="*/ 1301261 h 2176276"/>
                <a:gd name="connsiteX27" fmla="*/ 5883310 w 5923504"/>
                <a:gd name="connsiteY27" fmla="*/ 1376624 h 2176276"/>
                <a:gd name="connsiteX28" fmla="*/ 5918479 w 5923504"/>
                <a:gd name="connsiteY28" fmla="*/ 1436914 h 2176276"/>
                <a:gd name="connsiteX29" fmla="*/ 5908431 w 5923504"/>
                <a:gd name="connsiteY29" fmla="*/ 1547446 h 2176276"/>
                <a:gd name="connsiteX30" fmla="*/ 5888334 w 5923504"/>
                <a:gd name="connsiteY30" fmla="*/ 1627833 h 2176276"/>
                <a:gd name="connsiteX31" fmla="*/ 5908431 w 5923504"/>
                <a:gd name="connsiteY31" fmla="*/ 1718268 h 2176276"/>
                <a:gd name="connsiteX32" fmla="*/ 5923504 w 5923504"/>
                <a:gd name="connsiteY32" fmla="*/ 1753437 h 2176276"/>
                <a:gd name="connsiteX33" fmla="*/ 5802923 w 5923504"/>
                <a:gd name="connsiteY33" fmla="*/ 1813727 h 2176276"/>
                <a:gd name="connsiteX34" fmla="*/ 5802923 w 5923504"/>
                <a:gd name="connsiteY34" fmla="*/ 1813727 h 2176276"/>
                <a:gd name="connsiteX35" fmla="*/ 5717512 w 5923504"/>
                <a:gd name="connsiteY35" fmla="*/ 1874017 h 2176276"/>
                <a:gd name="connsiteX36" fmla="*/ 5380893 w 5923504"/>
                <a:gd name="connsiteY36" fmla="*/ 1879042 h 2176276"/>
                <a:gd name="connsiteX37" fmla="*/ 5205622 w 5923504"/>
                <a:gd name="connsiteY37" fmla="*/ 1877650 h 2176276"/>
                <a:gd name="connsiteX38" fmla="*/ 4363366 w 5923504"/>
                <a:gd name="connsiteY38" fmla="*/ 1858993 h 2176276"/>
                <a:gd name="connsiteX39" fmla="*/ 1488769 w 5923504"/>
                <a:gd name="connsiteY39" fmla="*/ 1833598 h 2176276"/>
                <a:gd name="connsiteX40" fmla="*/ 609866 w 5923504"/>
                <a:gd name="connsiteY40" fmla="*/ 1778558 h 2176276"/>
                <a:gd name="connsiteX41" fmla="*/ 271306 w 5923504"/>
                <a:gd name="connsiteY41" fmla="*/ 1778558 h 2176276"/>
                <a:gd name="connsiteX42" fmla="*/ 120581 w 5923504"/>
                <a:gd name="connsiteY42" fmla="*/ 1703195 h 2176276"/>
                <a:gd name="connsiteX43" fmla="*/ 0 w 5923504"/>
                <a:gd name="connsiteY43" fmla="*/ 1622809 h 2176276"/>
                <a:gd name="connsiteX0" fmla="*/ 0 w 5802923"/>
                <a:gd name="connsiteY0" fmla="*/ 1703195 h 2176276"/>
                <a:gd name="connsiteX1" fmla="*/ 2898784 w 5802923"/>
                <a:gd name="connsiteY1" fmla="*/ 1836723 h 2176276"/>
                <a:gd name="connsiteX2" fmla="*/ 2893231 w 5802923"/>
                <a:gd name="connsiteY2" fmla="*/ 985595 h 2176276"/>
                <a:gd name="connsiteX3" fmla="*/ 2566481 w 5802923"/>
                <a:gd name="connsiteY3" fmla="*/ 970192 h 2176276"/>
                <a:gd name="connsiteX4" fmla="*/ 2217607 w 5802923"/>
                <a:gd name="connsiteY4" fmla="*/ 1054844 h 2176276"/>
                <a:gd name="connsiteX5" fmla="*/ 2155200 w 5802923"/>
                <a:gd name="connsiteY5" fmla="*/ 726566 h 2176276"/>
                <a:gd name="connsiteX6" fmla="*/ 2328492 w 5802923"/>
                <a:gd name="connsiteY6" fmla="*/ 627124 h 2176276"/>
                <a:gd name="connsiteX7" fmla="*/ 2569828 w 5802923"/>
                <a:gd name="connsiteY7" fmla="*/ 731163 h 2176276"/>
                <a:gd name="connsiteX8" fmla="*/ 2896311 w 5802923"/>
                <a:gd name="connsiteY8" fmla="*/ 706184 h 2176276"/>
                <a:gd name="connsiteX9" fmla="*/ 2898949 w 5802923"/>
                <a:gd name="connsiteY9" fmla="*/ 0 h 2176276"/>
                <a:gd name="connsiteX10" fmla="*/ 3004457 w 5802923"/>
                <a:gd name="connsiteY10" fmla="*/ 20097 h 2176276"/>
                <a:gd name="connsiteX11" fmla="*/ 3125037 w 5802923"/>
                <a:gd name="connsiteY11" fmla="*/ 40193 h 2176276"/>
                <a:gd name="connsiteX12" fmla="*/ 3411415 w 5802923"/>
                <a:gd name="connsiteY12" fmla="*/ 125604 h 2176276"/>
                <a:gd name="connsiteX13" fmla="*/ 3667648 w 5802923"/>
                <a:gd name="connsiteY13" fmla="*/ 261257 h 2176276"/>
                <a:gd name="connsiteX14" fmla="*/ 4079630 w 5802923"/>
                <a:gd name="connsiteY14" fmla="*/ 487345 h 2176276"/>
                <a:gd name="connsiteX15" fmla="*/ 4210259 w 5802923"/>
                <a:gd name="connsiteY15" fmla="*/ 567732 h 2176276"/>
                <a:gd name="connsiteX16" fmla="*/ 4250452 w 5802923"/>
                <a:gd name="connsiteY16" fmla="*/ 597877 h 2176276"/>
                <a:gd name="connsiteX17" fmla="*/ 4622241 w 5802923"/>
                <a:gd name="connsiteY17" fmla="*/ 628022 h 2176276"/>
                <a:gd name="connsiteX18" fmla="*/ 5034224 w 5802923"/>
                <a:gd name="connsiteY18" fmla="*/ 703384 h 2176276"/>
                <a:gd name="connsiteX19" fmla="*/ 5310553 w 5802923"/>
                <a:gd name="connsiteY19" fmla="*/ 768699 h 2176276"/>
                <a:gd name="connsiteX20" fmla="*/ 5481375 w 5802923"/>
                <a:gd name="connsiteY20" fmla="*/ 844061 h 2176276"/>
                <a:gd name="connsiteX21" fmla="*/ 5677318 w 5802923"/>
                <a:gd name="connsiteY21" fmla="*/ 989762 h 2176276"/>
                <a:gd name="connsiteX22" fmla="*/ 5692391 w 5802923"/>
                <a:gd name="connsiteY22" fmla="*/ 1060101 h 2176276"/>
                <a:gd name="connsiteX23" fmla="*/ 5707463 w 5802923"/>
                <a:gd name="connsiteY23" fmla="*/ 1160584 h 2176276"/>
                <a:gd name="connsiteX24" fmla="*/ 5692391 w 5802923"/>
                <a:gd name="connsiteY24" fmla="*/ 1190729 h 2176276"/>
                <a:gd name="connsiteX25" fmla="*/ 5732584 w 5802923"/>
                <a:gd name="connsiteY25" fmla="*/ 1240971 h 2176276"/>
                <a:gd name="connsiteX26" fmla="*/ 5762729 w 5802923"/>
                <a:gd name="connsiteY26" fmla="*/ 1301261 h 2176276"/>
                <a:gd name="connsiteX27" fmla="*/ 5762729 w 5802923"/>
                <a:gd name="connsiteY27" fmla="*/ 1376624 h 2176276"/>
                <a:gd name="connsiteX28" fmla="*/ 5797898 w 5802923"/>
                <a:gd name="connsiteY28" fmla="*/ 1436914 h 2176276"/>
                <a:gd name="connsiteX29" fmla="*/ 5787850 w 5802923"/>
                <a:gd name="connsiteY29" fmla="*/ 1547446 h 2176276"/>
                <a:gd name="connsiteX30" fmla="*/ 5767753 w 5802923"/>
                <a:gd name="connsiteY30" fmla="*/ 1627833 h 2176276"/>
                <a:gd name="connsiteX31" fmla="*/ 5787850 w 5802923"/>
                <a:gd name="connsiteY31" fmla="*/ 1718268 h 2176276"/>
                <a:gd name="connsiteX32" fmla="*/ 5802923 w 5802923"/>
                <a:gd name="connsiteY32" fmla="*/ 1753437 h 2176276"/>
                <a:gd name="connsiteX33" fmla="*/ 5682342 w 5802923"/>
                <a:gd name="connsiteY33" fmla="*/ 1813727 h 2176276"/>
                <a:gd name="connsiteX34" fmla="*/ 5682342 w 5802923"/>
                <a:gd name="connsiteY34" fmla="*/ 1813727 h 2176276"/>
                <a:gd name="connsiteX35" fmla="*/ 5596931 w 5802923"/>
                <a:gd name="connsiteY35" fmla="*/ 1874017 h 2176276"/>
                <a:gd name="connsiteX36" fmla="*/ 5260312 w 5802923"/>
                <a:gd name="connsiteY36" fmla="*/ 1879042 h 2176276"/>
                <a:gd name="connsiteX37" fmla="*/ 5085041 w 5802923"/>
                <a:gd name="connsiteY37" fmla="*/ 1877650 h 2176276"/>
                <a:gd name="connsiteX38" fmla="*/ 4242785 w 5802923"/>
                <a:gd name="connsiteY38" fmla="*/ 1858993 h 2176276"/>
                <a:gd name="connsiteX39" fmla="*/ 1368188 w 5802923"/>
                <a:gd name="connsiteY39" fmla="*/ 1833598 h 2176276"/>
                <a:gd name="connsiteX40" fmla="*/ 489285 w 5802923"/>
                <a:gd name="connsiteY40" fmla="*/ 1778558 h 2176276"/>
                <a:gd name="connsiteX41" fmla="*/ 150725 w 5802923"/>
                <a:gd name="connsiteY41" fmla="*/ 1778558 h 2176276"/>
                <a:gd name="connsiteX42" fmla="*/ 0 w 5802923"/>
                <a:gd name="connsiteY42" fmla="*/ 1703195 h 2176276"/>
                <a:gd name="connsiteX0" fmla="*/ 0 w 5652198"/>
                <a:gd name="connsiteY0" fmla="*/ 1778558 h 2176276"/>
                <a:gd name="connsiteX1" fmla="*/ 2748059 w 5652198"/>
                <a:gd name="connsiteY1" fmla="*/ 1836723 h 2176276"/>
                <a:gd name="connsiteX2" fmla="*/ 2742506 w 5652198"/>
                <a:gd name="connsiteY2" fmla="*/ 985595 h 2176276"/>
                <a:gd name="connsiteX3" fmla="*/ 2415756 w 5652198"/>
                <a:gd name="connsiteY3" fmla="*/ 970192 h 2176276"/>
                <a:gd name="connsiteX4" fmla="*/ 2066882 w 5652198"/>
                <a:gd name="connsiteY4" fmla="*/ 1054844 h 2176276"/>
                <a:gd name="connsiteX5" fmla="*/ 2004475 w 5652198"/>
                <a:gd name="connsiteY5" fmla="*/ 726566 h 2176276"/>
                <a:gd name="connsiteX6" fmla="*/ 2177767 w 5652198"/>
                <a:gd name="connsiteY6" fmla="*/ 627124 h 2176276"/>
                <a:gd name="connsiteX7" fmla="*/ 2419103 w 5652198"/>
                <a:gd name="connsiteY7" fmla="*/ 731163 h 2176276"/>
                <a:gd name="connsiteX8" fmla="*/ 2745586 w 5652198"/>
                <a:gd name="connsiteY8" fmla="*/ 706184 h 2176276"/>
                <a:gd name="connsiteX9" fmla="*/ 2748224 w 5652198"/>
                <a:gd name="connsiteY9" fmla="*/ 0 h 2176276"/>
                <a:gd name="connsiteX10" fmla="*/ 2853732 w 5652198"/>
                <a:gd name="connsiteY10" fmla="*/ 20097 h 2176276"/>
                <a:gd name="connsiteX11" fmla="*/ 2974312 w 5652198"/>
                <a:gd name="connsiteY11" fmla="*/ 40193 h 2176276"/>
                <a:gd name="connsiteX12" fmla="*/ 3260690 w 5652198"/>
                <a:gd name="connsiteY12" fmla="*/ 125604 h 2176276"/>
                <a:gd name="connsiteX13" fmla="*/ 3516923 w 5652198"/>
                <a:gd name="connsiteY13" fmla="*/ 261257 h 2176276"/>
                <a:gd name="connsiteX14" fmla="*/ 3928905 w 5652198"/>
                <a:gd name="connsiteY14" fmla="*/ 487345 h 2176276"/>
                <a:gd name="connsiteX15" fmla="*/ 4059534 w 5652198"/>
                <a:gd name="connsiteY15" fmla="*/ 567732 h 2176276"/>
                <a:gd name="connsiteX16" fmla="*/ 4099727 w 5652198"/>
                <a:gd name="connsiteY16" fmla="*/ 597877 h 2176276"/>
                <a:gd name="connsiteX17" fmla="*/ 4471516 w 5652198"/>
                <a:gd name="connsiteY17" fmla="*/ 628022 h 2176276"/>
                <a:gd name="connsiteX18" fmla="*/ 4883499 w 5652198"/>
                <a:gd name="connsiteY18" fmla="*/ 703384 h 2176276"/>
                <a:gd name="connsiteX19" fmla="*/ 5159828 w 5652198"/>
                <a:gd name="connsiteY19" fmla="*/ 768699 h 2176276"/>
                <a:gd name="connsiteX20" fmla="*/ 5330650 w 5652198"/>
                <a:gd name="connsiteY20" fmla="*/ 844061 h 2176276"/>
                <a:gd name="connsiteX21" fmla="*/ 5526593 w 5652198"/>
                <a:gd name="connsiteY21" fmla="*/ 989762 h 2176276"/>
                <a:gd name="connsiteX22" fmla="*/ 5541666 w 5652198"/>
                <a:gd name="connsiteY22" fmla="*/ 1060101 h 2176276"/>
                <a:gd name="connsiteX23" fmla="*/ 5556738 w 5652198"/>
                <a:gd name="connsiteY23" fmla="*/ 1160584 h 2176276"/>
                <a:gd name="connsiteX24" fmla="*/ 5541666 w 5652198"/>
                <a:gd name="connsiteY24" fmla="*/ 1190729 h 2176276"/>
                <a:gd name="connsiteX25" fmla="*/ 5581859 w 5652198"/>
                <a:gd name="connsiteY25" fmla="*/ 1240971 h 2176276"/>
                <a:gd name="connsiteX26" fmla="*/ 5612004 w 5652198"/>
                <a:gd name="connsiteY26" fmla="*/ 1301261 h 2176276"/>
                <a:gd name="connsiteX27" fmla="*/ 5612004 w 5652198"/>
                <a:gd name="connsiteY27" fmla="*/ 1376624 h 2176276"/>
                <a:gd name="connsiteX28" fmla="*/ 5647173 w 5652198"/>
                <a:gd name="connsiteY28" fmla="*/ 1436914 h 2176276"/>
                <a:gd name="connsiteX29" fmla="*/ 5637125 w 5652198"/>
                <a:gd name="connsiteY29" fmla="*/ 1547446 h 2176276"/>
                <a:gd name="connsiteX30" fmla="*/ 5617028 w 5652198"/>
                <a:gd name="connsiteY30" fmla="*/ 1627833 h 2176276"/>
                <a:gd name="connsiteX31" fmla="*/ 5637125 w 5652198"/>
                <a:gd name="connsiteY31" fmla="*/ 1718268 h 2176276"/>
                <a:gd name="connsiteX32" fmla="*/ 5652198 w 5652198"/>
                <a:gd name="connsiteY32" fmla="*/ 1753437 h 2176276"/>
                <a:gd name="connsiteX33" fmla="*/ 5531617 w 5652198"/>
                <a:gd name="connsiteY33" fmla="*/ 1813727 h 2176276"/>
                <a:gd name="connsiteX34" fmla="*/ 5531617 w 5652198"/>
                <a:gd name="connsiteY34" fmla="*/ 1813727 h 2176276"/>
                <a:gd name="connsiteX35" fmla="*/ 5446206 w 5652198"/>
                <a:gd name="connsiteY35" fmla="*/ 1874017 h 2176276"/>
                <a:gd name="connsiteX36" fmla="*/ 5109587 w 5652198"/>
                <a:gd name="connsiteY36" fmla="*/ 1879042 h 2176276"/>
                <a:gd name="connsiteX37" fmla="*/ 4934316 w 5652198"/>
                <a:gd name="connsiteY37" fmla="*/ 1877650 h 2176276"/>
                <a:gd name="connsiteX38" fmla="*/ 4092060 w 5652198"/>
                <a:gd name="connsiteY38" fmla="*/ 1858993 h 2176276"/>
                <a:gd name="connsiteX39" fmla="*/ 1217463 w 5652198"/>
                <a:gd name="connsiteY39" fmla="*/ 1833598 h 2176276"/>
                <a:gd name="connsiteX40" fmla="*/ 338560 w 5652198"/>
                <a:gd name="connsiteY40" fmla="*/ 1778558 h 2176276"/>
                <a:gd name="connsiteX41" fmla="*/ 0 w 5652198"/>
                <a:gd name="connsiteY41" fmla="*/ 1778558 h 2176276"/>
                <a:gd name="connsiteX0" fmla="*/ 0 w 5313638"/>
                <a:gd name="connsiteY0" fmla="*/ 1778558 h 2176276"/>
                <a:gd name="connsiteX1" fmla="*/ 2409499 w 5313638"/>
                <a:gd name="connsiteY1" fmla="*/ 1836723 h 2176276"/>
                <a:gd name="connsiteX2" fmla="*/ 2403946 w 5313638"/>
                <a:gd name="connsiteY2" fmla="*/ 985595 h 2176276"/>
                <a:gd name="connsiteX3" fmla="*/ 2077196 w 5313638"/>
                <a:gd name="connsiteY3" fmla="*/ 970192 h 2176276"/>
                <a:gd name="connsiteX4" fmla="*/ 1728322 w 5313638"/>
                <a:gd name="connsiteY4" fmla="*/ 1054844 h 2176276"/>
                <a:gd name="connsiteX5" fmla="*/ 1665915 w 5313638"/>
                <a:gd name="connsiteY5" fmla="*/ 726566 h 2176276"/>
                <a:gd name="connsiteX6" fmla="*/ 1839207 w 5313638"/>
                <a:gd name="connsiteY6" fmla="*/ 627124 h 2176276"/>
                <a:gd name="connsiteX7" fmla="*/ 2080543 w 5313638"/>
                <a:gd name="connsiteY7" fmla="*/ 731163 h 2176276"/>
                <a:gd name="connsiteX8" fmla="*/ 2407026 w 5313638"/>
                <a:gd name="connsiteY8" fmla="*/ 706184 h 2176276"/>
                <a:gd name="connsiteX9" fmla="*/ 2409664 w 5313638"/>
                <a:gd name="connsiteY9" fmla="*/ 0 h 2176276"/>
                <a:gd name="connsiteX10" fmla="*/ 2515172 w 5313638"/>
                <a:gd name="connsiteY10" fmla="*/ 20097 h 2176276"/>
                <a:gd name="connsiteX11" fmla="*/ 2635752 w 5313638"/>
                <a:gd name="connsiteY11" fmla="*/ 40193 h 2176276"/>
                <a:gd name="connsiteX12" fmla="*/ 2922130 w 5313638"/>
                <a:gd name="connsiteY12" fmla="*/ 125604 h 2176276"/>
                <a:gd name="connsiteX13" fmla="*/ 3178363 w 5313638"/>
                <a:gd name="connsiteY13" fmla="*/ 261257 h 2176276"/>
                <a:gd name="connsiteX14" fmla="*/ 3590345 w 5313638"/>
                <a:gd name="connsiteY14" fmla="*/ 487345 h 2176276"/>
                <a:gd name="connsiteX15" fmla="*/ 3720974 w 5313638"/>
                <a:gd name="connsiteY15" fmla="*/ 567732 h 2176276"/>
                <a:gd name="connsiteX16" fmla="*/ 3761167 w 5313638"/>
                <a:gd name="connsiteY16" fmla="*/ 597877 h 2176276"/>
                <a:gd name="connsiteX17" fmla="*/ 4132956 w 5313638"/>
                <a:gd name="connsiteY17" fmla="*/ 628022 h 2176276"/>
                <a:gd name="connsiteX18" fmla="*/ 4544939 w 5313638"/>
                <a:gd name="connsiteY18" fmla="*/ 703384 h 2176276"/>
                <a:gd name="connsiteX19" fmla="*/ 4821268 w 5313638"/>
                <a:gd name="connsiteY19" fmla="*/ 768699 h 2176276"/>
                <a:gd name="connsiteX20" fmla="*/ 4992090 w 5313638"/>
                <a:gd name="connsiteY20" fmla="*/ 844061 h 2176276"/>
                <a:gd name="connsiteX21" fmla="*/ 5188033 w 5313638"/>
                <a:gd name="connsiteY21" fmla="*/ 989762 h 2176276"/>
                <a:gd name="connsiteX22" fmla="*/ 5203106 w 5313638"/>
                <a:gd name="connsiteY22" fmla="*/ 1060101 h 2176276"/>
                <a:gd name="connsiteX23" fmla="*/ 5218178 w 5313638"/>
                <a:gd name="connsiteY23" fmla="*/ 1160584 h 2176276"/>
                <a:gd name="connsiteX24" fmla="*/ 5203106 w 5313638"/>
                <a:gd name="connsiteY24" fmla="*/ 1190729 h 2176276"/>
                <a:gd name="connsiteX25" fmla="*/ 5243299 w 5313638"/>
                <a:gd name="connsiteY25" fmla="*/ 1240971 h 2176276"/>
                <a:gd name="connsiteX26" fmla="*/ 5273444 w 5313638"/>
                <a:gd name="connsiteY26" fmla="*/ 1301261 h 2176276"/>
                <a:gd name="connsiteX27" fmla="*/ 5273444 w 5313638"/>
                <a:gd name="connsiteY27" fmla="*/ 1376624 h 2176276"/>
                <a:gd name="connsiteX28" fmla="*/ 5308613 w 5313638"/>
                <a:gd name="connsiteY28" fmla="*/ 1436914 h 2176276"/>
                <a:gd name="connsiteX29" fmla="*/ 5298565 w 5313638"/>
                <a:gd name="connsiteY29" fmla="*/ 1547446 h 2176276"/>
                <a:gd name="connsiteX30" fmla="*/ 5278468 w 5313638"/>
                <a:gd name="connsiteY30" fmla="*/ 1627833 h 2176276"/>
                <a:gd name="connsiteX31" fmla="*/ 5298565 w 5313638"/>
                <a:gd name="connsiteY31" fmla="*/ 1718268 h 2176276"/>
                <a:gd name="connsiteX32" fmla="*/ 5313638 w 5313638"/>
                <a:gd name="connsiteY32" fmla="*/ 1753437 h 2176276"/>
                <a:gd name="connsiteX33" fmla="*/ 5193057 w 5313638"/>
                <a:gd name="connsiteY33" fmla="*/ 1813727 h 2176276"/>
                <a:gd name="connsiteX34" fmla="*/ 5193057 w 5313638"/>
                <a:gd name="connsiteY34" fmla="*/ 1813727 h 2176276"/>
                <a:gd name="connsiteX35" fmla="*/ 5107646 w 5313638"/>
                <a:gd name="connsiteY35" fmla="*/ 1874017 h 2176276"/>
                <a:gd name="connsiteX36" fmla="*/ 4771027 w 5313638"/>
                <a:gd name="connsiteY36" fmla="*/ 1879042 h 2176276"/>
                <a:gd name="connsiteX37" fmla="*/ 4595756 w 5313638"/>
                <a:gd name="connsiteY37" fmla="*/ 1877650 h 2176276"/>
                <a:gd name="connsiteX38" fmla="*/ 3753500 w 5313638"/>
                <a:gd name="connsiteY38" fmla="*/ 1858993 h 2176276"/>
                <a:gd name="connsiteX39" fmla="*/ 878903 w 5313638"/>
                <a:gd name="connsiteY39" fmla="*/ 1833598 h 2176276"/>
                <a:gd name="connsiteX40" fmla="*/ 0 w 5313638"/>
                <a:gd name="connsiteY40" fmla="*/ 1778558 h 2176276"/>
                <a:gd name="connsiteX0" fmla="*/ 22714 w 4457449"/>
                <a:gd name="connsiteY0" fmla="*/ 1833598 h 2176276"/>
                <a:gd name="connsiteX1" fmla="*/ 1553310 w 4457449"/>
                <a:gd name="connsiteY1" fmla="*/ 1836723 h 2176276"/>
                <a:gd name="connsiteX2" fmla="*/ 1547757 w 4457449"/>
                <a:gd name="connsiteY2" fmla="*/ 985595 h 2176276"/>
                <a:gd name="connsiteX3" fmla="*/ 1221007 w 4457449"/>
                <a:gd name="connsiteY3" fmla="*/ 970192 h 2176276"/>
                <a:gd name="connsiteX4" fmla="*/ 872133 w 4457449"/>
                <a:gd name="connsiteY4" fmla="*/ 1054844 h 2176276"/>
                <a:gd name="connsiteX5" fmla="*/ 809726 w 4457449"/>
                <a:gd name="connsiteY5" fmla="*/ 726566 h 2176276"/>
                <a:gd name="connsiteX6" fmla="*/ 983018 w 4457449"/>
                <a:gd name="connsiteY6" fmla="*/ 627124 h 2176276"/>
                <a:gd name="connsiteX7" fmla="*/ 1224354 w 4457449"/>
                <a:gd name="connsiteY7" fmla="*/ 731163 h 2176276"/>
                <a:gd name="connsiteX8" fmla="*/ 1550837 w 4457449"/>
                <a:gd name="connsiteY8" fmla="*/ 706184 h 2176276"/>
                <a:gd name="connsiteX9" fmla="*/ 1553475 w 4457449"/>
                <a:gd name="connsiteY9" fmla="*/ 0 h 2176276"/>
                <a:gd name="connsiteX10" fmla="*/ 1658983 w 4457449"/>
                <a:gd name="connsiteY10" fmla="*/ 20097 h 2176276"/>
                <a:gd name="connsiteX11" fmla="*/ 1779563 w 4457449"/>
                <a:gd name="connsiteY11" fmla="*/ 40193 h 2176276"/>
                <a:gd name="connsiteX12" fmla="*/ 2065941 w 4457449"/>
                <a:gd name="connsiteY12" fmla="*/ 125604 h 2176276"/>
                <a:gd name="connsiteX13" fmla="*/ 2322174 w 4457449"/>
                <a:gd name="connsiteY13" fmla="*/ 261257 h 2176276"/>
                <a:gd name="connsiteX14" fmla="*/ 2734156 w 4457449"/>
                <a:gd name="connsiteY14" fmla="*/ 487345 h 2176276"/>
                <a:gd name="connsiteX15" fmla="*/ 2864785 w 4457449"/>
                <a:gd name="connsiteY15" fmla="*/ 567732 h 2176276"/>
                <a:gd name="connsiteX16" fmla="*/ 2904978 w 4457449"/>
                <a:gd name="connsiteY16" fmla="*/ 597877 h 2176276"/>
                <a:gd name="connsiteX17" fmla="*/ 3276767 w 4457449"/>
                <a:gd name="connsiteY17" fmla="*/ 628022 h 2176276"/>
                <a:gd name="connsiteX18" fmla="*/ 3688750 w 4457449"/>
                <a:gd name="connsiteY18" fmla="*/ 703384 h 2176276"/>
                <a:gd name="connsiteX19" fmla="*/ 3965079 w 4457449"/>
                <a:gd name="connsiteY19" fmla="*/ 768699 h 2176276"/>
                <a:gd name="connsiteX20" fmla="*/ 4135901 w 4457449"/>
                <a:gd name="connsiteY20" fmla="*/ 844061 h 2176276"/>
                <a:gd name="connsiteX21" fmla="*/ 4331844 w 4457449"/>
                <a:gd name="connsiteY21" fmla="*/ 989762 h 2176276"/>
                <a:gd name="connsiteX22" fmla="*/ 4346917 w 4457449"/>
                <a:gd name="connsiteY22" fmla="*/ 1060101 h 2176276"/>
                <a:gd name="connsiteX23" fmla="*/ 4361989 w 4457449"/>
                <a:gd name="connsiteY23" fmla="*/ 1160584 h 2176276"/>
                <a:gd name="connsiteX24" fmla="*/ 4346917 w 4457449"/>
                <a:gd name="connsiteY24" fmla="*/ 1190729 h 2176276"/>
                <a:gd name="connsiteX25" fmla="*/ 4387110 w 4457449"/>
                <a:gd name="connsiteY25" fmla="*/ 1240971 h 2176276"/>
                <a:gd name="connsiteX26" fmla="*/ 4417255 w 4457449"/>
                <a:gd name="connsiteY26" fmla="*/ 1301261 h 2176276"/>
                <a:gd name="connsiteX27" fmla="*/ 4417255 w 4457449"/>
                <a:gd name="connsiteY27" fmla="*/ 1376624 h 2176276"/>
                <a:gd name="connsiteX28" fmla="*/ 4452424 w 4457449"/>
                <a:gd name="connsiteY28" fmla="*/ 1436914 h 2176276"/>
                <a:gd name="connsiteX29" fmla="*/ 4442376 w 4457449"/>
                <a:gd name="connsiteY29" fmla="*/ 1547446 h 2176276"/>
                <a:gd name="connsiteX30" fmla="*/ 4422279 w 4457449"/>
                <a:gd name="connsiteY30" fmla="*/ 1627833 h 2176276"/>
                <a:gd name="connsiteX31" fmla="*/ 4442376 w 4457449"/>
                <a:gd name="connsiteY31" fmla="*/ 1718268 h 2176276"/>
                <a:gd name="connsiteX32" fmla="*/ 4457449 w 4457449"/>
                <a:gd name="connsiteY32" fmla="*/ 1753437 h 2176276"/>
                <a:gd name="connsiteX33" fmla="*/ 4336868 w 4457449"/>
                <a:gd name="connsiteY33" fmla="*/ 1813727 h 2176276"/>
                <a:gd name="connsiteX34" fmla="*/ 4336868 w 4457449"/>
                <a:gd name="connsiteY34" fmla="*/ 1813727 h 2176276"/>
                <a:gd name="connsiteX35" fmla="*/ 4251457 w 4457449"/>
                <a:gd name="connsiteY35" fmla="*/ 1874017 h 2176276"/>
                <a:gd name="connsiteX36" fmla="*/ 3914838 w 4457449"/>
                <a:gd name="connsiteY36" fmla="*/ 1879042 h 2176276"/>
                <a:gd name="connsiteX37" fmla="*/ 3739567 w 4457449"/>
                <a:gd name="connsiteY37" fmla="*/ 1877650 h 2176276"/>
                <a:gd name="connsiteX38" fmla="*/ 2897311 w 4457449"/>
                <a:gd name="connsiteY38" fmla="*/ 1858993 h 2176276"/>
                <a:gd name="connsiteX39" fmla="*/ 22714 w 4457449"/>
                <a:gd name="connsiteY39" fmla="*/ 1833598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56630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35078 w 3647723"/>
                <a:gd name="connsiteY7" fmla="*/ 55697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435078 w 3647723"/>
                <a:gd name="connsiteY6" fmla="*/ 556974 h 2176276"/>
                <a:gd name="connsiteX7" fmla="*/ 741111 w 3647723"/>
                <a:gd name="connsiteY7" fmla="*/ 706184 h 2176276"/>
                <a:gd name="connsiteX8" fmla="*/ 743749 w 3647723"/>
                <a:gd name="connsiteY8" fmla="*/ 0 h 2176276"/>
                <a:gd name="connsiteX9" fmla="*/ 849257 w 3647723"/>
                <a:gd name="connsiteY9" fmla="*/ 20097 h 2176276"/>
                <a:gd name="connsiteX10" fmla="*/ 969837 w 3647723"/>
                <a:gd name="connsiteY10" fmla="*/ 40193 h 2176276"/>
                <a:gd name="connsiteX11" fmla="*/ 1256215 w 3647723"/>
                <a:gd name="connsiteY11" fmla="*/ 125604 h 2176276"/>
                <a:gd name="connsiteX12" fmla="*/ 1512448 w 3647723"/>
                <a:gd name="connsiteY12" fmla="*/ 261257 h 2176276"/>
                <a:gd name="connsiteX13" fmla="*/ 1924430 w 3647723"/>
                <a:gd name="connsiteY13" fmla="*/ 487345 h 2176276"/>
                <a:gd name="connsiteX14" fmla="*/ 2055059 w 3647723"/>
                <a:gd name="connsiteY14" fmla="*/ 567732 h 2176276"/>
                <a:gd name="connsiteX15" fmla="*/ 2095252 w 3647723"/>
                <a:gd name="connsiteY15" fmla="*/ 597877 h 2176276"/>
                <a:gd name="connsiteX16" fmla="*/ 2467041 w 3647723"/>
                <a:gd name="connsiteY16" fmla="*/ 628022 h 2176276"/>
                <a:gd name="connsiteX17" fmla="*/ 2879024 w 3647723"/>
                <a:gd name="connsiteY17" fmla="*/ 703384 h 2176276"/>
                <a:gd name="connsiteX18" fmla="*/ 3155353 w 3647723"/>
                <a:gd name="connsiteY18" fmla="*/ 768699 h 2176276"/>
                <a:gd name="connsiteX19" fmla="*/ 3326175 w 3647723"/>
                <a:gd name="connsiteY19" fmla="*/ 844061 h 2176276"/>
                <a:gd name="connsiteX20" fmla="*/ 3522118 w 3647723"/>
                <a:gd name="connsiteY20" fmla="*/ 989762 h 2176276"/>
                <a:gd name="connsiteX21" fmla="*/ 3537191 w 3647723"/>
                <a:gd name="connsiteY21" fmla="*/ 1060101 h 2176276"/>
                <a:gd name="connsiteX22" fmla="*/ 3552263 w 3647723"/>
                <a:gd name="connsiteY22" fmla="*/ 1160584 h 2176276"/>
                <a:gd name="connsiteX23" fmla="*/ 3537191 w 3647723"/>
                <a:gd name="connsiteY23" fmla="*/ 1190729 h 2176276"/>
                <a:gd name="connsiteX24" fmla="*/ 3577384 w 3647723"/>
                <a:gd name="connsiteY24" fmla="*/ 1240971 h 2176276"/>
                <a:gd name="connsiteX25" fmla="*/ 3607529 w 3647723"/>
                <a:gd name="connsiteY25" fmla="*/ 1301261 h 2176276"/>
                <a:gd name="connsiteX26" fmla="*/ 3607529 w 3647723"/>
                <a:gd name="connsiteY26" fmla="*/ 1376624 h 2176276"/>
                <a:gd name="connsiteX27" fmla="*/ 3642698 w 3647723"/>
                <a:gd name="connsiteY27" fmla="*/ 1436914 h 2176276"/>
                <a:gd name="connsiteX28" fmla="*/ 3632650 w 3647723"/>
                <a:gd name="connsiteY28" fmla="*/ 1547446 h 2176276"/>
                <a:gd name="connsiteX29" fmla="*/ 3612553 w 3647723"/>
                <a:gd name="connsiteY29" fmla="*/ 1627833 h 2176276"/>
                <a:gd name="connsiteX30" fmla="*/ 3632650 w 3647723"/>
                <a:gd name="connsiteY30" fmla="*/ 1718268 h 2176276"/>
                <a:gd name="connsiteX31" fmla="*/ 3647723 w 3647723"/>
                <a:gd name="connsiteY31" fmla="*/ 1753437 h 2176276"/>
                <a:gd name="connsiteX32" fmla="*/ 3527142 w 3647723"/>
                <a:gd name="connsiteY32" fmla="*/ 1813727 h 2176276"/>
                <a:gd name="connsiteX33" fmla="*/ 3527142 w 3647723"/>
                <a:gd name="connsiteY33" fmla="*/ 1813727 h 2176276"/>
                <a:gd name="connsiteX34" fmla="*/ 3441731 w 3647723"/>
                <a:gd name="connsiteY34" fmla="*/ 1874017 h 2176276"/>
                <a:gd name="connsiteX35" fmla="*/ 3105112 w 3647723"/>
                <a:gd name="connsiteY35" fmla="*/ 1879042 h 2176276"/>
                <a:gd name="connsiteX36" fmla="*/ 2929841 w 3647723"/>
                <a:gd name="connsiteY36" fmla="*/ 1877650 h 2176276"/>
                <a:gd name="connsiteX37" fmla="*/ 2087585 w 3647723"/>
                <a:gd name="connsiteY37" fmla="*/ 1858993 h 2176276"/>
                <a:gd name="connsiteX0" fmla="*/ 2025178 w 3585316"/>
                <a:gd name="connsiteY0" fmla="*/ 1858993 h 2176276"/>
                <a:gd name="connsiteX1" fmla="*/ 670952 w 3585316"/>
                <a:gd name="connsiteY1" fmla="*/ 1846676 h 2176276"/>
                <a:gd name="connsiteX2" fmla="*/ 675624 w 3585316"/>
                <a:gd name="connsiteY2" fmla="*/ 1070201 h 2176276"/>
                <a:gd name="connsiteX3" fmla="*/ 348874 w 3585316"/>
                <a:gd name="connsiteY3" fmla="*/ 1214056 h 2176276"/>
                <a:gd name="connsiteX4" fmla="*/ 0 w 3585316"/>
                <a:gd name="connsiteY4" fmla="*/ 1054844 h 2176276"/>
                <a:gd name="connsiteX5" fmla="*/ 372671 w 3585316"/>
                <a:gd name="connsiteY5" fmla="*/ 556974 h 2176276"/>
                <a:gd name="connsiteX6" fmla="*/ 678704 w 3585316"/>
                <a:gd name="connsiteY6" fmla="*/ 706184 h 2176276"/>
                <a:gd name="connsiteX7" fmla="*/ 681342 w 3585316"/>
                <a:gd name="connsiteY7" fmla="*/ 0 h 2176276"/>
                <a:gd name="connsiteX8" fmla="*/ 786850 w 3585316"/>
                <a:gd name="connsiteY8" fmla="*/ 20097 h 2176276"/>
                <a:gd name="connsiteX9" fmla="*/ 907430 w 3585316"/>
                <a:gd name="connsiteY9" fmla="*/ 40193 h 2176276"/>
                <a:gd name="connsiteX10" fmla="*/ 1193808 w 3585316"/>
                <a:gd name="connsiteY10" fmla="*/ 125604 h 2176276"/>
                <a:gd name="connsiteX11" fmla="*/ 1450041 w 3585316"/>
                <a:gd name="connsiteY11" fmla="*/ 261257 h 2176276"/>
                <a:gd name="connsiteX12" fmla="*/ 1862023 w 3585316"/>
                <a:gd name="connsiteY12" fmla="*/ 487345 h 2176276"/>
                <a:gd name="connsiteX13" fmla="*/ 1992652 w 3585316"/>
                <a:gd name="connsiteY13" fmla="*/ 567732 h 2176276"/>
                <a:gd name="connsiteX14" fmla="*/ 2032845 w 3585316"/>
                <a:gd name="connsiteY14" fmla="*/ 597877 h 2176276"/>
                <a:gd name="connsiteX15" fmla="*/ 2404634 w 3585316"/>
                <a:gd name="connsiteY15" fmla="*/ 628022 h 2176276"/>
                <a:gd name="connsiteX16" fmla="*/ 2816617 w 3585316"/>
                <a:gd name="connsiteY16" fmla="*/ 703384 h 2176276"/>
                <a:gd name="connsiteX17" fmla="*/ 3092946 w 3585316"/>
                <a:gd name="connsiteY17" fmla="*/ 768699 h 2176276"/>
                <a:gd name="connsiteX18" fmla="*/ 3263768 w 3585316"/>
                <a:gd name="connsiteY18" fmla="*/ 844061 h 2176276"/>
                <a:gd name="connsiteX19" fmla="*/ 3459711 w 3585316"/>
                <a:gd name="connsiteY19" fmla="*/ 989762 h 2176276"/>
                <a:gd name="connsiteX20" fmla="*/ 3474784 w 3585316"/>
                <a:gd name="connsiteY20" fmla="*/ 1060101 h 2176276"/>
                <a:gd name="connsiteX21" fmla="*/ 3489856 w 3585316"/>
                <a:gd name="connsiteY21" fmla="*/ 1160584 h 2176276"/>
                <a:gd name="connsiteX22" fmla="*/ 3474784 w 3585316"/>
                <a:gd name="connsiteY22" fmla="*/ 1190729 h 2176276"/>
                <a:gd name="connsiteX23" fmla="*/ 3514977 w 3585316"/>
                <a:gd name="connsiteY23" fmla="*/ 1240971 h 2176276"/>
                <a:gd name="connsiteX24" fmla="*/ 3545122 w 3585316"/>
                <a:gd name="connsiteY24" fmla="*/ 1301261 h 2176276"/>
                <a:gd name="connsiteX25" fmla="*/ 3545122 w 3585316"/>
                <a:gd name="connsiteY25" fmla="*/ 1376624 h 2176276"/>
                <a:gd name="connsiteX26" fmla="*/ 3580291 w 3585316"/>
                <a:gd name="connsiteY26" fmla="*/ 1436914 h 2176276"/>
                <a:gd name="connsiteX27" fmla="*/ 3570243 w 3585316"/>
                <a:gd name="connsiteY27" fmla="*/ 1547446 h 2176276"/>
                <a:gd name="connsiteX28" fmla="*/ 3550146 w 3585316"/>
                <a:gd name="connsiteY28" fmla="*/ 1627833 h 2176276"/>
                <a:gd name="connsiteX29" fmla="*/ 3570243 w 3585316"/>
                <a:gd name="connsiteY29" fmla="*/ 1718268 h 2176276"/>
                <a:gd name="connsiteX30" fmla="*/ 3585316 w 3585316"/>
                <a:gd name="connsiteY30" fmla="*/ 1753437 h 2176276"/>
                <a:gd name="connsiteX31" fmla="*/ 3464735 w 3585316"/>
                <a:gd name="connsiteY31" fmla="*/ 1813727 h 2176276"/>
                <a:gd name="connsiteX32" fmla="*/ 3464735 w 3585316"/>
                <a:gd name="connsiteY32" fmla="*/ 1813727 h 2176276"/>
                <a:gd name="connsiteX33" fmla="*/ 3379324 w 3585316"/>
                <a:gd name="connsiteY33" fmla="*/ 1874017 h 2176276"/>
                <a:gd name="connsiteX34" fmla="*/ 3042705 w 3585316"/>
                <a:gd name="connsiteY34" fmla="*/ 1879042 h 2176276"/>
                <a:gd name="connsiteX35" fmla="*/ 2867434 w 3585316"/>
                <a:gd name="connsiteY35" fmla="*/ 1877650 h 2176276"/>
                <a:gd name="connsiteX36" fmla="*/ 2025178 w 3585316"/>
                <a:gd name="connsiteY36" fmla="*/ 1858993 h 2176276"/>
                <a:gd name="connsiteX0" fmla="*/ 1676304 w 3236442"/>
                <a:gd name="connsiteY0" fmla="*/ 1858993 h 2176276"/>
                <a:gd name="connsiteX1" fmla="*/ 322078 w 3236442"/>
                <a:gd name="connsiteY1" fmla="*/ 1846676 h 2176276"/>
                <a:gd name="connsiteX2" fmla="*/ 326750 w 3236442"/>
                <a:gd name="connsiteY2" fmla="*/ 1070201 h 2176276"/>
                <a:gd name="connsiteX3" fmla="*/ 0 w 3236442"/>
                <a:gd name="connsiteY3" fmla="*/ 1214056 h 2176276"/>
                <a:gd name="connsiteX4" fmla="*/ 23797 w 3236442"/>
                <a:gd name="connsiteY4" fmla="*/ 556974 h 2176276"/>
                <a:gd name="connsiteX5" fmla="*/ 329830 w 3236442"/>
                <a:gd name="connsiteY5" fmla="*/ 706184 h 2176276"/>
                <a:gd name="connsiteX6" fmla="*/ 332468 w 3236442"/>
                <a:gd name="connsiteY6" fmla="*/ 0 h 2176276"/>
                <a:gd name="connsiteX7" fmla="*/ 437976 w 3236442"/>
                <a:gd name="connsiteY7" fmla="*/ 20097 h 2176276"/>
                <a:gd name="connsiteX8" fmla="*/ 558556 w 3236442"/>
                <a:gd name="connsiteY8" fmla="*/ 40193 h 2176276"/>
                <a:gd name="connsiteX9" fmla="*/ 844934 w 3236442"/>
                <a:gd name="connsiteY9" fmla="*/ 125604 h 2176276"/>
                <a:gd name="connsiteX10" fmla="*/ 1101167 w 3236442"/>
                <a:gd name="connsiteY10" fmla="*/ 261257 h 2176276"/>
                <a:gd name="connsiteX11" fmla="*/ 1513149 w 3236442"/>
                <a:gd name="connsiteY11" fmla="*/ 487345 h 2176276"/>
                <a:gd name="connsiteX12" fmla="*/ 1643778 w 3236442"/>
                <a:gd name="connsiteY12" fmla="*/ 567732 h 2176276"/>
                <a:gd name="connsiteX13" fmla="*/ 1683971 w 3236442"/>
                <a:gd name="connsiteY13" fmla="*/ 597877 h 2176276"/>
                <a:gd name="connsiteX14" fmla="*/ 2055760 w 3236442"/>
                <a:gd name="connsiteY14" fmla="*/ 628022 h 2176276"/>
                <a:gd name="connsiteX15" fmla="*/ 2467743 w 3236442"/>
                <a:gd name="connsiteY15" fmla="*/ 703384 h 2176276"/>
                <a:gd name="connsiteX16" fmla="*/ 2744072 w 3236442"/>
                <a:gd name="connsiteY16" fmla="*/ 768699 h 2176276"/>
                <a:gd name="connsiteX17" fmla="*/ 2914894 w 3236442"/>
                <a:gd name="connsiteY17" fmla="*/ 844061 h 2176276"/>
                <a:gd name="connsiteX18" fmla="*/ 3110837 w 3236442"/>
                <a:gd name="connsiteY18" fmla="*/ 989762 h 2176276"/>
                <a:gd name="connsiteX19" fmla="*/ 3125910 w 3236442"/>
                <a:gd name="connsiteY19" fmla="*/ 1060101 h 2176276"/>
                <a:gd name="connsiteX20" fmla="*/ 3140982 w 3236442"/>
                <a:gd name="connsiteY20" fmla="*/ 1160584 h 2176276"/>
                <a:gd name="connsiteX21" fmla="*/ 3125910 w 3236442"/>
                <a:gd name="connsiteY21" fmla="*/ 1190729 h 2176276"/>
                <a:gd name="connsiteX22" fmla="*/ 3166103 w 3236442"/>
                <a:gd name="connsiteY22" fmla="*/ 1240971 h 2176276"/>
                <a:gd name="connsiteX23" fmla="*/ 3196248 w 3236442"/>
                <a:gd name="connsiteY23" fmla="*/ 1301261 h 2176276"/>
                <a:gd name="connsiteX24" fmla="*/ 3196248 w 3236442"/>
                <a:gd name="connsiteY24" fmla="*/ 1376624 h 2176276"/>
                <a:gd name="connsiteX25" fmla="*/ 3231417 w 3236442"/>
                <a:gd name="connsiteY25" fmla="*/ 1436914 h 2176276"/>
                <a:gd name="connsiteX26" fmla="*/ 3221369 w 3236442"/>
                <a:gd name="connsiteY26" fmla="*/ 1547446 h 2176276"/>
                <a:gd name="connsiteX27" fmla="*/ 3201272 w 3236442"/>
                <a:gd name="connsiteY27" fmla="*/ 1627833 h 2176276"/>
                <a:gd name="connsiteX28" fmla="*/ 3221369 w 3236442"/>
                <a:gd name="connsiteY28" fmla="*/ 1718268 h 2176276"/>
                <a:gd name="connsiteX29" fmla="*/ 3236442 w 3236442"/>
                <a:gd name="connsiteY29" fmla="*/ 1753437 h 2176276"/>
                <a:gd name="connsiteX30" fmla="*/ 3115861 w 3236442"/>
                <a:gd name="connsiteY30" fmla="*/ 1813727 h 2176276"/>
                <a:gd name="connsiteX31" fmla="*/ 3115861 w 3236442"/>
                <a:gd name="connsiteY31" fmla="*/ 1813727 h 2176276"/>
                <a:gd name="connsiteX32" fmla="*/ 3030450 w 3236442"/>
                <a:gd name="connsiteY32" fmla="*/ 1874017 h 2176276"/>
                <a:gd name="connsiteX33" fmla="*/ 2693831 w 3236442"/>
                <a:gd name="connsiteY33" fmla="*/ 1879042 h 2176276"/>
                <a:gd name="connsiteX34" fmla="*/ 2518560 w 3236442"/>
                <a:gd name="connsiteY34" fmla="*/ 1877650 h 2176276"/>
                <a:gd name="connsiteX35" fmla="*/ 1676304 w 3236442"/>
                <a:gd name="connsiteY35" fmla="*/ 1858993 h 2176276"/>
                <a:gd name="connsiteX0" fmla="*/ 1731151 w 3291289"/>
                <a:gd name="connsiteY0" fmla="*/ 1858993 h 2176276"/>
                <a:gd name="connsiteX1" fmla="*/ 376925 w 3291289"/>
                <a:gd name="connsiteY1" fmla="*/ 1846676 h 2176276"/>
                <a:gd name="connsiteX2" fmla="*/ 381597 w 3291289"/>
                <a:gd name="connsiteY2" fmla="*/ 1070201 h 2176276"/>
                <a:gd name="connsiteX3" fmla="*/ 54847 w 3291289"/>
                <a:gd name="connsiteY3" fmla="*/ 1214056 h 2176276"/>
                <a:gd name="connsiteX4" fmla="*/ 78644 w 3291289"/>
                <a:gd name="connsiteY4" fmla="*/ 556974 h 2176276"/>
                <a:gd name="connsiteX5" fmla="*/ 384677 w 3291289"/>
                <a:gd name="connsiteY5" fmla="*/ 706184 h 2176276"/>
                <a:gd name="connsiteX6" fmla="*/ 387315 w 3291289"/>
                <a:gd name="connsiteY6" fmla="*/ 0 h 2176276"/>
                <a:gd name="connsiteX7" fmla="*/ 492823 w 3291289"/>
                <a:gd name="connsiteY7" fmla="*/ 20097 h 2176276"/>
                <a:gd name="connsiteX8" fmla="*/ 613403 w 3291289"/>
                <a:gd name="connsiteY8" fmla="*/ 40193 h 2176276"/>
                <a:gd name="connsiteX9" fmla="*/ 899781 w 3291289"/>
                <a:gd name="connsiteY9" fmla="*/ 125604 h 2176276"/>
                <a:gd name="connsiteX10" fmla="*/ 1156014 w 3291289"/>
                <a:gd name="connsiteY10" fmla="*/ 261257 h 2176276"/>
                <a:gd name="connsiteX11" fmla="*/ 1567996 w 3291289"/>
                <a:gd name="connsiteY11" fmla="*/ 487345 h 2176276"/>
                <a:gd name="connsiteX12" fmla="*/ 1698625 w 3291289"/>
                <a:gd name="connsiteY12" fmla="*/ 567732 h 2176276"/>
                <a:gd name="connsiteX13" fmla="*/ 1738818 w 3291289"/>
                <a:gd name="connsiteY13" fmla="*/ 597877 h 2176276"/>
                <a:gd name="connsiteX14" fmla="*/ 2110607 w 3291289"/>
                <a:gd name="connsiteY14" fmla="*/ 628022 h 2176276"/>
                <a:gd name="connsiteX15" fmla="*/ 2522590 w 3291289"/>
                <a:gd name="connsiteY15" fmla="*/ 703384 h 2176276"/>
                <a:gd name="connsiteX16" fmla="*/ 2798919 w 3291289"/>
                <a:gd name="connsiteY16" fmla="*/ 768699 h 2176276"/>
                <a:gd name="connsiteX17" fmla="*/ 2969741 w 3291289"/>
                <a:gd name="connsiteY17" fmla="*/ 844061 h 2176276"/>
                <a:gd name="connsiteX18" fmla="*/ 3165684 w 3291289"/>
                <a:gd name="connsiteY18" fmla="*/ 989762 h 2176276"/>
                <a:gd name="connsiteX19" fmla="*/ 3180757 w 3291289"/>
                <a:gd name="connsiteY19" fmla="*/ 1060101 h 2176276"/>
                <a:gd name="connsiteX20" fmla="*/ 3195829 w 3291289"/>
                <a:gd name="connsiteY20" fmla="*/ 1160584 h 2176276"/>
                <a:gd name="connsiteX21" fmla="*/ 3180757 w 3291289"/>
                <a:gd name="connsiteY21" fmla="*/ 1190729 h 2176276"/>
                <a:gd name="connsiteX22" fmla="*/ 3220950 w 3291289"/>
                <a:gd name="connsiteY22" fmla="*/ 1240971 h 2176276"/>
                <a:gd name="connsiteX23" fmla="*/ 3251095 w 3291289"/>
                <a:gd name="connsiteY23" fmla="*/ 1301261 h 2176276"/>
                <a:gd name="connsiteX24" fmla="*/ 3251095 w 3291289"/>
                <a:gd name="connsiteY24" fmla="*/ 1376624 h 2176276"/>
                <a:gd name="connsiteX25" fmla="*/ 3286264 w 3291289"/>
                <a:gd name="connsiteY25" fmla="*/ 1436914 h 2176276"/>
                <a:gd name="connsiteX26" fmla="*/ 3276216 w 3291289"/>
                <a:gd name="connsiteY26" fmla="*/ 1547446 h 2176276"/>
                <a:gd name="connsiteX27" fmla="*/ 3256119 w 3291289"/>
                <a:gd name="connsiteY27" fmla="*/ 1627833 h 2176276"/>
                <a:gd name="connsiteX28" fmla="*/ 3276216 w 3291289"/>
                <a:gd name="connsiteY28" fmla="*/ 1718268 h 2176276"/>
                <a:gd name="connsiteX29" fmla="*/ 3291289 w 3291289"/>
                <a:gd name="connsiteY29" fmla="*/ 1753437 h 2176276"/>
                <a:gd name="connsiteX30" fmla="*/ 3170708 w 3291289"/>
                <a:gd name="connsiteY30" fmla="*/ 1813727 h 2176276"/>
                <a:gd name="connsiteX31" fmla="*/ 3170708 w 3291289"/>
                <a:gd name="connsiteY31" fmla="*/ 1813727 h 2176276"/>
                <a:gd name="connsiteX32" fmla="*/ 3085297 w 3291289"/>
                <a:gd name="connsiteY32" fmla="*/ 1874017 h 2176276"/>
                <a:gd name="connsiteX33" fmla="*/ 2748678 w 3291289"/>
                <a:gd name="connsiteY33" fmla="*/ 1879042 h 2176276"/>
                <a:gd name="connsiteX34" fmla="*/ 2573407 w 3291289"/>
                <a:gd name="connsiteY34" fmla="*/ 1877650 h 2176276"/>
                <a:gd name="connsiteX35" fmla="*/ 1731151 w 3291289"/>
                <a:gd name="connsiteY35" fmla="*/ 1858993 h 2176276"/>
                <a:gd name="connsiteX0" fmla="*/ 1790016 w 3350154"/>
                <a:gd name="connsiteY0" fmla="*/ 1858993 h 2176276"/>
                <a:gd name="connsiteX1" fmla="*/ 435790 w 3350154"/>
                <a:gd name="connsiteY1" fmla="*/ 1846676 h 2176276"/>
                <a:gd name="connsiteX2" fmla="*/ 440462 w 3350154"/>
                <a:gd name="connsiteY2" fmla="*/ 1070201 h 2176276"/>
                <a:gd name="connsiteX3" fmla="*/ 113712 w 3350154"/>
                <a:gd name="connsiteY3" fmla="*/ 1214056 h 2176276"/>
                <a:gd name="connsiteX4" fmla="*/ 137509 w 3350154"/>
                <a:gd name="connsiteY4" fmla="*/ 556974 h 2176276"/>
                <a:gd name="connsiteX5" fmla="*/ 443542 w 3350154"/>
                <a:gd name="connsiteY5" fmla="*/ 706184 h 2176276"/>
                <a:gd name="connsiteX6" fmla="*/ 446180 w 3350154"/>
                <a:gd name="connsiteY6" fmla="*/ 0 h 2176276"/>
                <a:gd name="connsiteX7" fmla="*/ 551688 w 3350154"/>
                <a:gd name="connsiteY7" fmla="*/ 20097 h 2176276"/>
                <a:gd name="connsiteX8" fmla="*/ 672268 w 3350154"/>
                <a:gd name="connsiteY8" fmla="*/ 40193 h 2176276"/>
                <a:gd name="connsiteX9" fmla="*/ 958646 w 3350154"/>
                <a:gd name="connsiteY9" fmla="*/ 125604 h 2176276"/>
                <a:gd name="connsiteX10" fmla="*/ 1214879 w 3350154"/>
                <a:gd name="connsiteY10" fmla="*/ 261257 h 2176276"/>
                <a:gd name="connsiteX11" fmla="*/ 1626861 w 3350154"/>
                <a:gd name="connsiteY11" fmla="*/ 487345 h 2176276"/>
                <a:gd name="connsiteX12" fmla="*/ 1757490 w 3350154"/>
                <a:gd name="connsiteY12" fmla="*/ 567732 h 2176276"/>
                <a:gd name="connsiteX13" fmla="*/ 1797683 w 3350154"/>
                <a:gd name="connsiteY13" fmla="*/ 597877 h 2176276"/>
                <a:gd name="connsiteX14" fmla="*/ 2169472 w 3350154"/>
                <a:gd name="connsiteY14" fmla="*/ 628022 h 2176276"/>
                <a:gd name="connsiteX15" fmla="*/ 2581455 w 3350154"/>
                <a:gd name="connsiteY15" fmla="*/ 703384 h 2176276"/>
                <a:gd name="connsiteX16" fmla="*/ 2857784 w 3350154"/>
                <a:gd name="connsiteY16" fmla="*/ 768699 h 2176276"/>
                <a:gd name="connsiteX17" fmla="*/ 3028606 w 3350154"/>
                <a:gd name="connsiteY17" fmla="*/ 844061 h 2176276"/>
                <a:gd name="connsiteX18" fmla="*/ 3224549 w 3350154"/>
                <a:gd name="connsiteY18" fmla="*/ 989762 h 2176276"/>
                <a:gd name="connsiteX19" fmla="*/ 3239622 w 3350154"/>
                <a:gd name="connsiteY19" fmla="*/ 1060101 h 2176276"/>
                <a:gd name="connsiteX20" fmla="*/ 3254694 w 3350154"/>
                <a:gd name="connsiteY20" fmla="*/ 1160584 h 2176276"/>
                <a:gd name="connsiteX21" fmla="*/ 3239622 w 3350154"/>
                <a:gd name="connsiteY21" fmla="*/ 1190729 h 2176276"/>
                <a:gd name="connsiteX22" fmla="*/ 3279815 w 3350154"/>
                <a:gd name="connsiteY22" fmla="*/ 1240971 h 2176276"/>
                <a:gd name="connsiteX23" fmla="*/ 3309960 w 3350154"/>
                <a:gd name="connsiteY23" fmla="*/ 1301261 h 2176276"/>
                <a:gd name="connsiteX24" fmla="*/ 3309960 w 3350154"/>
                <a:gd name="connsiteY24" fmla="*/ 1376624 h 2176276"/>
                <a:gd name="connsiteX25" fmla="*/ 3345129 w 3350154"/>
                <a:gd name="connsiteY25" fmla="*/ 1436914 h 2176276"/>
                <a:gd name="connsiteX26" fmla="*/ 3335081 w 3350154"/>
                <a:gd name="connsiteY26" fmla="*/ 1547446 h 2176276"/>
                <a:gd name="connsiteX27" fmla="*/ 3314984 w 3350154"/>
                <a:gd name="connsiteY27" fmla="*/ 1627833 h 2176276"/>
                <a:gd name="connsiteX28" fmla="*/ 3335081 w 3350154"/>
                <a:gd name="connsiteY28" fmla="*/ 1718268 h 2176276"/>
                <a:gd name="connsiteX29" fmla="*/ 3350154 w 3350154"/>
                <a:gd name="connsiteY29" fmla="*/ 1753437 h 2176276"/>
                <a:gd name="connsiteX30" fmla="*/ 3229573 w 3350154"/>
                <a:gd name="connsiteY30" fmla="*/ 1813727 h 2176276"/>
                <a:gd name="connsiteX31" fmla="*/ 3229573 w 3350154"/>
                <a:gd name="connsiteY31" fmla="*/ 1813727 h 2176276"/>
                <a:gd name="connsiteX32" fmla="*/ 3144162 w 3350154"/>
                <a:gd name="connsiteY32" fmla="*/ 1874017 h 2176276"/>
                <a:gd name="connsiteX33" fmla="*/ 2807543 w 3350154"/>
                <a:gd name="connsiteY33" fmla="*/ 1879042 h 2176276"/>
                <a:gd name="connsiteX34" fmla="*/ 2632272 w 3350154"/>
                <a:gd name="connsiteY34" fmla="*/ 1877650 h 2176276"/>
                <a:gd name="connsiteX35" fmla="*/ 1790016 w 3350154"/>
                <a:gd name="connsiteY35" fmla="*/ 1858993 h 2176276"/>
                <a:gd name="connsiteX0" fmla="*/ 1937543 w 3497681"/>
                <a:gd name="connsiteY0" fmla="*/ 1858993 h 2176276"/>
                <a:gd name="connsiteX1" fmla="*/ 583317 w 3497681"/>
                <a:gd name="connsiteY1" fmla="*/ 1846676 h 2176276"/>
                <a:gd name="connsiteX2" fmla="*/ 587989 w 3497681"/>
                <a:gd name="connsiteY2" fmla="*/ 1070201 h 2176276"/>
                <a:gd name="connsiteX3" fmla="*/ 82307 w 3497681"/>
                <a:gd name="connsiteY3" fmla="*/ 1214056 h 2176276"/>
                <a:gd name="connsiteX4" fmla="*/ 285036 w 3497681"/>
                <a:gd name="connsiteY4" fmla="*/ 556974 h 2176276"/>
                <a:gd name="connsiteX5" fmla="*/ 591069 w 3497681"/>
                <a:gd name="connsiteY5" fmla="*/ 706184 h 2176276"/>
                <a:gd name="connsiteX6" fmla="*/ 593707 w 3497681"/>
                <a:gd name="connsiteY6" fmla="*/ 0 h 2176276"/>
                <a:gd name="connsiteX7" fmla="*/ 699215 w 3497681"/>
                <a:gd name="connsiteY7" fmla="*/ 20097 h 2176276"/>
                <a:gd name="connsiteX8" fmla="*/ 819795 w 3497681"/>
                <a:gd name="connsiteY8" fmla="*/ 40193 h 2176276"/>
                <a:gd name="connsiteX9" fmla="*/ 1106173 w 3497681"/>
                <a:gd name="connsiteY9" fmla="*/ 125604 h 2176276"/>
                <a:gd name="connsiteX10" fmla="*/ 1362406 w 3497681"/>
                <a:gd name="connsiteY10" fmla="*/ 261257 h 2176276"/>
                <a:gd name="connsiteX11" fmla="*/ 1774388 w 3497681"/>
                <a:gd name="connsiteY11" fmla="*/ 487345 h 2176276"/>
                <a:gd name="connsiteX12" fmla="*/ 1905017 w 3497681"/>
                <a:gd name="connsiteY12" fmla="*/ 567732 h 2176276"/>
                <a:gd name="connsiteX13" fmla="*/ 1945210 w 3497681"/>
                <a:gd name="connsiteY13" fmla="*/ 597877 h 2176276"/>
                <a:gd name="connsiteX14" fmla="*/ 2316999 w 3497681"/>
                <a:gd name="connsiteY14" fmla="*/ 628022 h 2176276"/>
                <a:gd name="connsiteX15" fmla="*/ 2728982 w 3497681"/>
                <a:gd name="connsiteY15" fmla="*/ 703384 h 2176276"/>
                <a:gd name="connsiteX16" fmla="*/ 3005311 w 3497681"/>
                <a:gd name="connsiteY16" fmla="*/ 768699 h 2176276"/>
                <a:gd name="connsiteX17" fmla="*/ 3176133 w 3497681"/>
                <a:gd name="connsiteY17" fmla="*/ 844061 h 2176276"/>
                <a:gd name="connsiteX18" fmla="*/ 3372076 w 3497681"/>
                <a:gd name="connsiteY18" fmla="*/ 989762 h 2176276"/>
                <a:gd name="connsiteX19" fmla="*/ 3387149 w 3497681"/>
                <a:gd name="connsiteY19" fmla="*/ 1060101 h 2176276"/>
                <a:gd name="connsiteX20" fmla="*/ 3402221 w 3497681"/>
                <a:gd name="connsiteY20" fmla="*/ 1160584 h 2176276"/>
                <a:gd name="connsiteX21" fmla="*/ 3387149 w 3497681"/>
                <a:gd name="connsiteY21" fmla="*/ 1190729 h 2176276"/>
                <a:gd name="connsiteX22" fmla="*/ 3427342 w 3497681"/>
                <a:gd name="connsiteY22" fmla="*/ 1240971 h 2176276"/>
                <a:gd name="connsiteX23" fmla="*/ 3457487 w 3497681"/>
                <a:gd name="connsiteY23" fmla="*/ 1301261 h 2176276"/>
                <a:gd name="connsiteX24" fmla="*/ 3457487 w 3497681"/>
                <a:gd name="connsiteY24" fmla="*/ 1376624 h 2176276"/>
                <a:gd name="connsiteX25" fmla="*/ 3492656 w 3497681"/>
                <a:gd name="connsiteY25" fmla="*/ 1436914 h 2176276"/>
                <a:gd name="connsiteX26" fmla="*/ 3482608 w 3497681"/>
                <a:gd name="connsiteY26" fmla="*/ 1547446 h 2176276"/>
                <a:gd name="connsiteX27" fmla="*/ 3462511 w 3497681"/>
                <a:gd name="connsiteY27" fmla="*/ 1627833 h 2176276"/>
                <a:gd name="connsiteX28" fmla="*/ 3482608 w 3497681"/>
                <a:gd name="connsiteY28" fmla="*/ 1718268 h 2176276"/>
                <a:gd name="connsiteX29" fmla="*/ 3497681 w 3497681"/>
                <a:gd name="connsiteY29" fmla="*/ 1753437 h 2176276"/>
                <a:gd name="connsiteX30" fmla="*/ 3377100 w 3497681"/>
                <a:gd name="connsiteY30" fmla="*/ 1813727 h 2176276"/>
                <a:gd name="connsiteX31" fmla="*/ 3377100 w 3497681"/>
                <a:gd name="connsiteY31" fmla="*/ 1813727 h 2176276"/>
                <a:gd name="connsiteX32" fmla="*/ 3291689 w 3497681"/>
                <a:gd name="connsiteY32" fmla="*/ 1874017 h 2176276"/>
                <a:gd name="connsiteX33" fmla="*/ 2955070 w 3497681"/>
                <a:gd name="connsiteY33" fmla="*/ 1879042 h 2176276"/>
                <a:gd name="connsiteX34" fmla="*/ 2779799 w 3497681"/>
                <a:gd name="connsiteY34" fmla="*/ 1877650 h 2176276"/>
                <a:gd name="connsiteX35" fmla="*/ 1937543 w 3497681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2075595 w 3635733"/>
                <a:gd name="connsiteY0" fmla="*/ 1858993 h 2176276"/>
                <a:gd name="connsiteX1" fmla="*/ 721369 w 3635733"/>
                <a:gd name="connsiteY1" fmla="*/ 1846676 h 2176276"/>
                <a:gd name="connsiteX2" fmla="*/ 726041 w 3635733"/>
                <a:gd name="connsiteY2" fmla="*/ 1070201 h 2176276"/>
                <a:gd name="connsiteX3" fmla="*/ 220359 w 3635733"/>
                <a:gd name="connsiteY3" fmla="*/ 1214056 h 2176276"/>
                <a:gd name="connsiteX4" fmla="*/ 167471 w 3635733"/>
                <a:gd name="connsiteY4" fmla="*/ 596789 h 2176276"/>
                <a:gd name="connsiteX5" fmla="*/ 729121 w 3635733"/>
                <a:gd name="connsiteY5" fmla="*/ 706184 h 2176276"/>
                <a:gd name="connsiteX6" fmla="*/ 731759 w 3635733"/>
                <a:gd name="connsiteY6" fmla="*/ 0 h 2176276"/>
                <a:gd name="connsiteX7" fmla="*/ 837267 w 3635733"/>
                <a:gd name="connsiteY7" fmla="*/ 20097 h 2176276"/>
                <a:gd name="connsiteX8" fmla="*/ 957847 w 3635733"/>
                <a:gd name="connsiteY8" fmla="*/ 40193 h 2176276"/>
                <a:gd name="connsiteX9" fmla="*/ 1244225 w 3635733"/>
                <a:gd name="connsiteY9" fmla="*/ 125604 h 2176276"/>
                <a:gd name="connsiteX10" fmla="*/ 1500458 w 3635733"/>
                <a:gd name="connsiteY10" fmla="*/ 261257 h 2176276"/>
                <a:gd name="connsiteX11" fmla="*/ 1912440 w 3635733"/>
                <a:gd name="connsiteY11" fmla="*/ 487345 h 2176276"/>
                <a:gd name="connsiteX12" fmla="*/ 2043069 w 3635733"/>
                <a:gd name="connsiteY12" fmla="*/ 567732 h 2176276"/>
                <a:gd name="connsiteX13" fmla="*/ 2083262 w 3635733"/>
                <a:gd name="connsiteY13" fmla="*/ 597877 h 2176276"/>
                <a:gd name="connsiteX14" fmla="*/ 2455051 w 3635733"/>
                <a:gd name="connsiteY14" fmla="*/ 628022 h 2176276"/>
                <a:gd name="connsiteX15" fmla="*/ 2867034 w 3635733"/>
                <a:gd name="connsiteY15" fmla="*/ 703384 h 2176276"/>
                <a:gd name="connsiteX16" fmla="*/ 3143363 w 3635733"/>
                <a:gd name="connsiteY16" fmla="*/ 768699 h 2176276"/>
                <a:gd name="connsiteX17" fmla="*/ 3314185 w 3635733"/>
                <a:gd name="connsiteY17" fmla="*/ 844061 h 2176276"/>
                <a:gd name="connsiteX18" fmla="*/ 3510128 w 3635733"/>
                <a:gd name="connsiteY18" fmla="*/ 989762 h 2176276"/>
                <a:gd name="connsiteX19" fmla="*/ 3525201 w 3635733"/>
                <a:gd name="connsiteY19" fmla="*/ 1060101 h 2176276"/>
                <a:gd name="connsiteX20" fmla="*/ 3540273 w 3635733"/>
                <a:gd name="connsiteY20" fmla="*/ 1160584 h 2176276"/>
                <a:gd name="connsiteX21" fmla="*/ 3525201 w 3635733"/>
                <a:gd name="connsiteY21" fmla="*/ 1190729 h 2176276"/>
                <a:gd name="connsiteX22" fmla="*/ 3565394 w 3635733"/>
                <a:gd name="connsiteY22" fmla="*/ 1240971 h 2176276"/>
                <a:gd name="connsiteX23" fmla="*/ 3595539 w 3635733"/>
                <a:gd name="connsiteY23" fmla="*/ 1301261 h 2176276"/>
                <a:gd name="connsiteX24" fmla="*/ 3595539 w 3635733"/>
                <a:gd name="connsiteY24" fmla="*/ 1376624 h 2176276"/>
                <a:gd name="connsiteX25" fmla="*/ 3630708 w 3635733"/>
                <a:gd name="connsiteY25" fmla="*/ 1436914 h 2176276"/>
                <a:gd name="connsiteX26" fmla="*/ 3620660 w 3635733"/>
                <a:gd name="connsiteY26" fmla="*/ 1547446 h 2176276"/>
                <a:gd name="connsiteX27" fmla="*/ 3600563 w 3635733"/>
                <a:gd name="connsiteY27" fmla="*/ 1627833 h 2176276"/>
                <a:gd name="connsiteX28" fmla="*/ 3620660 w 3635733"/>
                <a:gd name="connsiteY28" fmla="*/ 1718268 h 2176276"/>
                <a:gd name="connsiteX29" fmla="*/ 3635733 w 3635733"/>
                <a:gd name="connsiteY29" fmla="*/ 1753437 h 2176276"/>
                <a:gd name="connsiteX30" fmla="*/ 3515152 w 3635733"/>
                <a:gd name="connsiteY30" fmla="*/ 1813727 h 2176276"/>
                <a:gd name="connsiteX31" fmla="*/ 3515152 w 3635733"/>
                <a:gd name="connsiteY31" fmla="*/ 1813727 h 2176276"/>
                <a:gd name="connsiteX32" fmla="*/ 3429741 w 3635733"/>
                <a:gd name="connsiteY32" fmla="*/ 1874017 h 2176276"/>
                <a:gd name="connsiteX33" fmla="*/ 3093122 w 3635733"/>
                <a:gd name="connsiteY33" fmla="*/ 1879042 h 2176276"/>
                <a:gd name="connsiteX34" fmla="*/ 2917851 w 3635733"/>
                <a:gd name="connsiteY34" fmla="*/ 1877650 h 2176276"/>
                <a:gd name="connsiteX35" fmla="*/ 2075595 w 3635733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86379 w 3546517"/>
                <a:gd name="connsiteY0" fmla="*/ 1858993 h 2176276"/>
                <a:gd name="connsiteX1" fmla="*/ 632153 w 3546517"/>
                <a:gd name="connsiteY1" fmla="*/ 1846676 h 2176276"/>
                <a:gd name="connsiteX2" fmla="*/ 636825 w 3546517"/>
                <a:gd name="connsiteY2" fmla="*/ 1070201 h 2176276"/>
                <a:gd name="connsiteX3" fmla="*/ 131143 w 3546517"/>
                <a:gd name="connsiteY3" fmla="*/ 1214056 h 2176276"/>
                <a:gd name="connsiteX4" fmla="*/ 195838 w 3546517"/>
                <a:gd name="connsiteY4" fmla="*/ 681395 h 2176276"/>
                <a:gd name="connsiteX5" fmla="*/ 639905 w 3546517"/>
                <a:gd name="connsiteY5" fmla="*/ 706184 h 2176276"/>
                <a:gd name="connsiteX6" fmla="*/ 642543 w 3546517"/>
                <a:gd name="connsiteY6" fmla="*/ 0 h 2176276"/>
                <a:gd name="connsiteX7" fmla="*/ 748051 w 3546517"/>
                <a:gd name="connsiteY7" fmla="*/ 20097 h 2176276"/>
                <a:gd name="connsiteX8" fmla="*/ 868631 w 3546517"/>
                <a:gd name="connsiteY8" fmla="*/ 40193 h 2176276"/>
                <a:gd name="connsiteX9" fmla="*/ 1155009 w 3546517"/>
                <a:gd name="connsiteY9" fmla="*/ 125604 h 2176276"/>
                <a:gd name="connsiteX10" fmla="*/ 1411242 w 3546517"/>
                <a:gd name="connsiteY10" fmla="*/ 261257 h 2176276"/>
                <a:gd name="connsiteX11" fmla="*/ 1823224 w 3546517"/>
                <a:gd name="connsiteY11" fmla="*/ 487345 h 2176276"/>
                <a:gd name="connsiteX12" fmla="*/ 1953853 w 3546517"/>
                <a:gd name="connsiteY12" fmla="*/ 567732 h 2176276"/>
                <a:gd name="connsiteX13" fmla="*/ 1994046 w 3546517"/>
                <a:gd name="connsiteY13" fmla="*/ 597877 h 2176276"/>
                <a:gd name="connsiteX14" fmla="*/ 2365835 w 3546517"/>
                <a:gd name="connsiteY14" fmla="*/ 628022 h 2176276"/>
                <a:gd name="connsiteX15" fmla="*/ 2777818 w 3546517"/>
                <a:gd name="connsiteY15" fmla="*/ 703384 h 2176276"/>
                <a:gd name="connsiteX16" fmla="*/ 3054147 w 3546517"/>
                <a:gd name="connsiteY16" fmla="*/ 768699 h 2176276"/>
                <a:gd name="connsiteX17" fmla="*/ 3224969 w 3546517"/>
                <a:gd name="connsiteY17" fmla="*/ 844061 h 2176276"/>
                <a:gd name="connsiteX18" fmla="*/ 3420912 w 3546517"/>
                <a:gd name="connsiteY18" fmla="*/ 989762 h 2176276"/>
                <a:gd name="connsiteX19" fmla="*/ 3435985 w 3546517"/>
                <a:gd name="connsiteY19" fmla="*/ 1060101 h 2176276"/>
                <a:gd name="connsiteX20" fmla="*/ 3451057 w 3546517"/>
                <a:gd name="connsiteY20" fmla="*/ 1160584 h 2176276"/>
                <a:gd name="connsiteX21" fmla="*/ 3435985 w 3546517"/>
                <a:gd name="connsiteY21" fmla="*/ 1190729 h 2176276"/>
                <a:gd name="connsiteX22" fmla="*/ 3476178 w 3546517"/>
                <a:gd name="connsiteY22" fmla="*/ 1240971 h 2176276"/>
                <a:gd name="connsiteX23" fmla="*/ 3506323 w 3546517"/>
                <a:gd name="connsiteY23" fmla="*/ 1301261 h 2176276"/>
                <a:gd name="connsiteX24" fmla="*/ 3506323 w 3546517"/>
                <a:gd name="connsiteY24" fmla="*/ 1376624 h 2176276"/>
                <a:gd name="connsiteX25" fmla="*/ 3541492 w 3546517"/>
                <a:gd name="connsiteY25" fmla="*/ 1436914 h 2176276"/>
                <a:gd name="connsiteX26" fmla="*/ 3531444 w 3546517"/>
                <a:gd name="connsiteY26" fmla="*/ 1547446 h 2176276"/>
                <a:gd name="connsiteX27" fmla="*/ 3511347 w 3546517"/>
                <a:gd name="connsiteY27" fmla="*/ 1627833 h 2176276"/>
                <a:gd name="connsiteX28" fmla="*/ 3531444 w 3546517"/>
                <a:gd name="connsiteY28" fmla="*/ 1718268 h 2176276"/>
                <a:gd name="connsiteX29" fmla="*/ 3546517 w 3546517"/>
                <a:gd name="connsiteY29" fmla="*/ 1753437 h 2176276"/>
                <a:gd name="connsiteX30" fmla="*/ 3425936 w 3546517"/>
                <a:gd name="connsiteY30" fmla="*/ 1813727 h 2176276"/>
                <a:gd name="connsiteX31" fmla="*/ 3425936 w 3546517"/>
                <a:gd name="connsiteY31" fmla="*/ 1813727 h 2176276"/>
                <a:gd name="connsiteX32" fmla="*/ 3340525 w 3546517"/>
                <a:gd name="connsiteY32" fmla="*/ 1874017 h 2176276"/>
                <a:gd name="connsiteX33" fmla="*/ 3003906 w 3546517"/>
                <a:gd name="connsiteY33" fmla="*/ 1879042 h 2176276"/>
                <a:gd name="connsiteX34" fmla="*/ 2828635 w 3546517"/>
                <a:gd name="connsiteY34" fmla="*/ 1877650 h 2176276"/>
                <a:gd name="connsiteX35" fmla="*/ 1986379 w 3546517"/>
                <a:gd name="connsiteY35" fmla="*/ 1858993 h 2176276"/>
                <a:gd name="connsiteX0" fmla="*/ 1965075 w 3525213"/>
                <a:gd name="connsiteY0" fmla="*/ 1858993 h 2176276"/>
                <a:gd name="connsiteX1" fmla="*/ 610849 w 3525213"/>
                <a:gd name="connsiteY1" fmla="*/ 1846676 h 2176276"/>
                <a:gd name="connsiteX2" fmla="*/ 615521 w 3525213"/>
                <a:gd name="connsiteY2" fmla="*/ 1070201 h 2176276"/>
                <a:gd name="connsiteX3" fmla="*/ 171187 w 3525213"/>
                <a:gd name="connsiteY3" fmla="*/ 1209079 h 2176276"/>
                <a:gd name="connsiteX4" fmla="*/ 174534 w 3525213"/>
                <a:gd name="connsiteY4" fmla="*/ 681395 h 2176276"/>
                <a:gd name="connsiteX5" fmla="*/ 618601 w 3525213"/>
                <a:gd name="connsiteY5" fmla="*/ 706184 h 2176276"/>
                <a:gd name="connsiteX6" fmla="*/ 621239 w 3525213"/>
                <a:gd name="connsiteY6" fmla="*/ 0 h 2176276"/>
                <a:gd name="connsiteX7" fmla="*/ 726747 w 3525213"/>
                <a:gd name="connsiteY7" fmla="*/ 20097 h 2176276"/>
                <a:gd name="connsiteX8" fmla="*/ 847327 w 3525213"/>
                <a:gd name="connsiteY8" fmla="*/ 40193 h 2176276"/>
                <a:gd name="connsiteX9" fmla="*/ 1133705 w 3525213"/>
                <a:gd name="connsiteY9" fmla="*/ 125604 h 2176276"/>
                <a:gd name="connsiteX10" fmla="*/ 1389938 w 3525213"/>
                <a:gd name="connsiteY10" fmla="*/ 261257 h 2176276"/>
                <a:gd name="connsiteX11" fmla="*/ 1801920 w 3525213"/>
                <a:gd name="connsiteY11" fmla="*/ 487345 h 2176276"/>
                <a:gd name="connsiteX12" fmla="*/ 1932549 w 3525213"/>
                <a:gd name="connsiteY12" fmla="*/ 567732 h 2176276"/>
                <a:gd name="connsiteX13" fmla="*/ 1972742 w 3525213"/>
                <a:gd name="connsiteY13" fmla="*/ 597877 h 2176276"/>
                <a:gd name="connsiteX14" fmla="*/ 2344531 w 3525213"/>
                <a:gd name="connsiteY14" fmla="*/ 628022 h 2176276"/>
                <a:gd name="connsiteX15" fmla="*/ 2756514 w 3525213"/>
                <a:gd name="connsiteY15" fmla="*/ 703384 h 2176276"/>
                <a:gd name="connsiteX16" fmla="*/ 3032843 w 3525213"/>
                <a:gd name="connsiteY16" fmla="*/ 768699 h 2176276"/>
                <a:gd name="connsiteX17" fmla="*/ 3203665 w 3525213"/>
                <a:gd name="connsiteY17" fmla="*/ 844061 h 2176276"/>
                <a:gd name="connsiteX18" fmla="*/ 3399608 w 3525213"/>
                <a:gd name="connsiteY18" fmla="*/ 989762 h 2176276"/>
                <a:gd name="connsiteX19" fmla="*/ 3414681 w 3525213"/>
                <a:gd name="connsiteY19" fmla="*/ 1060101 h 2176276"/>
                <a:gd name="connsiteX20" fmla="*/ 3429753 w 3525213"/>
                <a:gd name="connsiteY20" fmla="*/ 1160584 h 2176276"/>
                <a:gd name="connsiteX21" fmla="*/ 3414681 w 3525213"/>
                <a:gd name="connsiteY21" fmla="*/ 1190729 h 2176276"/>
                <a:gd name="connsiteX22" fmla="*/ 3454874 w 3525213"/>
                <a:gd name="connsiteY22" fmla="*/ 1240971 h 2176276"/>
                <a:gd name="connsiteX23" fmla="*/ 3485019 w 3525213"/>
                <a:gd name="connsiteY23" fmla="*/ 1301261 h 2176276"/>
                <a:gd name="connsiteX24" fmla="*/ 3485019 w 3525213"/>
                <a:gd name="connsiteY24" fmla="*/ 1376624 h 2176276"/>
                <a:gd name="connsiteX25" fmla="*/ 3520188 w 3525213"/>
                <a:gd name="connsiteY25" fmla="*/ 1436914 h 2176276"/>
                <a:gd name="connsiteX26" fmla="*/ 3510140 w 3525213"/>
                <a:gd name="connsiteY26" fmla="*/ 1547446 h 2176276"/>
                <a:gd name="connsiteX27" fmla="*/ 3490043 w 3525213"/>
                <a:gd name="connsiteY27" fmla="*/ 1627833 h 2176276"/>
                <a:gd name="connsiteX28" fmla="*/ 3510140 w 3525213"/>
                <a:gd name="connsiteY28" fmla="*/ 1718268 h 2176276"/>
                <a:gd name="connsiteX29" fmla="*/ 3525213 w 3525213"/>
                <a:gd name="connsiteY29" fmla="*/ 1753437 h 2176276"/>
                <a:gd name="connsiteX30" fmla="*/ 3404632 w 3525213"/>
                <a:gd name="connsiteY30" fmla="*/ 1813727 h 2176276"/>
                <a:gd name="connsiteX31" fmla="*/ 3404632 w 3525213"/>
                <a:gd name="connsiteY31" fmla="*/ 1813727 h 2176276"/>
                <a:gd name="connsiteX32" fmla="*/ 3319221 w 3525213"/>
                <a:gd name="connsiteY32" fmla="*/ 1874017 h 2176276"/>
                <a:gd name="connsiteX33" fmla="*/ 2982602 w 3525213"/>
                <a:gd name="connsiteY33" fmla="*/ 1879042 h 2176276"/>
                <a:gd name="connsiteX34" fmla="*/ 2807331 w 3525213"/>
                <a:gd name="connsiteY34" fmla="*/ 1877650 h 2176276"/>
                <a:gd name="connsiteX35" fmla="*/ 1965075 w 3525213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83367 w 3643505"/>
                <a:gd name="connsiteY0" fmla="*/ 1858993 h 2176276"/>
                <a:gd name="connsiteX1" fmla="*/ 729141 w 3643505"/>
                <a:gd name="connsiteY1" fmla="*/ 1846676 h 2176276"/>
                <a:gd name="connsiteX2" fmla="*/ 738926 w 3643505"/>
                <a:gd name="connsiteY2" fmla="*/ 1199598 h 2176276"/>
                <a:gd name="connsiteX3" fmla="*/ 289479 w 3643505"/>
                <a:gd name="connsiteY3" fmla="*/ 1209079 h 2176276"/>
                <a:gd name="connsiteX4" fmla="*/ 292826 w 3643505"/>
                <a:gd name="connsiteY4" fmla="*/ 681395 h 2176276"/>
                <a:gd name="connsiteX5" fmla="*/ 742006 w 3643505"/>
                <a:gd name="connsiteY5" fmla="*/ 541950 h 2176276"/>
                <a:gd name="connsiteX6" fmla="*/ 739531 w 3643505"/>
                <a:gd name="connsiteY6" fmla="*/ 0 h 2176276"/>
                <a:gd name="connsiteX7" fmla="*/ 835431 w 3643505"/>
                <a:gd name="connsiteY7" fmla="*/ 13082 h 2176276"/>
                <a:gd name="connsiteX8" fmla="*/ 965619 w 3643505"/>
                <a:gd name="connsiteY8" fmla="*/ 40193 h 2176276"/>
                <a:gd name="connsiteX9" fmla="*/ 1251997 w 3643505"/>
                <a:gd name="connsiteY9" fmla="*/ 125604 h 2176276"/>
                <a:gd name="connsiteX10" fmla="*/ 1508230 w 3643505"/>
                <a:gd name="connsiteY10" fmla="*/ 261257 h 2176276"/>
                <a:gd name="connsiteX11" fmla="*/ 1920212 w 3643505"/>
                <a:gd name="connsiteY11" fmla="*/ 487345 h 2176276"/>
                <a:gd name="connsiteX12" fmla="*/ 2050841 w 3643505"/>
                <a:gd name="connsiteY12" fmla="*/ 567732 h 2176276"/>
                <a:gd name="connsiteX13" fmla="*/ 2091034 w 3643505"/>
                <a:gd name="connsiteY13" fmla="*/ 597877 h 2176276"/>
                <a:gd name="connsiteX14" fmla="*/ 2462823 w 3643505"/>
                <a:gd name="connsiteY14" fmla="*/ 628022 h 2176276"/>
                <a:gd name="connsiteX15" fmla="*/ 2874806 w 3643505"/>
                <a:gd name="connsiteY15" fmla="*/ 703384 h 2176276"/>
                <a:gd name="connsiteX16" fmla="*/ 3151135 w 3643505"/>
                <a:gd name="connsiteY16" fmla="*/ 768699 h 2176276"/>
                <a:gd name="connsiteX17" fmla="*/ 3321957 w 3643505"/>
                <a:gd name="connsiteY17" fmla="*/ 844061 h 2176276"/>
                <a:gd name="connsiteX18" fmla="*/ 3517900 w 3643505"/>
                <a:gd name="connsiteY18" fmla="*/ 989762 h 2176276"/>
                <a:gd name="connsiteX19" fmla="*/ 3532973 w 3643505"/>
                <a:gd name="connsiteY19" fmla="*/ 1060101 h 2176276"/>
                <a:gd name="connsiteX20" fmla="*/ 3548045 w 3643505"/>
                <a:gd name="connsiteY20" fmla="*/ 1160584 h 2176276"/>
                <a:gd name="connsiteX21" fmla="*/ 3532973 w 3643505"/>
                <a:gd name="connsiteY21" fmla="*/ 1190729 h 2176276"/>
                <a:gd name="connsiteX22" fmla="*/ 3573166 w 3643505"/>
                <a:gd name="connsiteY22" fmla="*/ 1240971 h 2176276"/>
                <a:gd name="connsiteX23" fmla="*/ 3603311 w 3643505"/>
                <a:gd name="connsiteY23" fmla="*/ 1301261 h 2176276"/>
                <a:gd name="connsiteX24" fmla="*/ 3603311 w 3643505"/>
                <a:gd name="connsiteY24" fmla="*/ 1376624 h 2176276"/>
                <a:gd name="connsiteX25" fmla="*/ 3638480 w 3643505"/>
                <a:gd name="connsiteY25" fmla="*/ 1436914 h 2176276"/>
                <a:gd name="connsiteX26" fmla="*/ 3628432 w 3643505"/>
                <a:gd name="connsiteY26" fmla="*/ 1547446 h 2176276"/>
                <a:gd name="connsiteX27" fmla="*/ 3608335 w 3643505"/>
                <a:gd name="connsiteY27" fmla="*/ 1627833 h 2176276"/>
                <a:gd name="connsiteX28" fmla="*/ 3628432 w 3643505"/>
                <a:gd name="connsiteY28" fmla="*/ 1718268 h 2176276"/>
                <a:gd name="connsiteX29" fmla="*/ 3643505 w 3643505"/>
                <a:gd name="connsiteY29" fmla="*/ 1753437 h 2176276"/>
                <a:gd name="connsiteX30" fmla="*/ 3522924 w 3643505"/>
                <a:gd name="connsiteY30" fmla="*/ 1813727 h 2176276"/>
                <a:gd name="connsiteX31" fmla="*/ 3522924 w 3643505"/>
                <a:gd name="connsiteY31" fmla="*/ 1813727 h 2176276"/>
                <a:gd name="connsiteX32" fmla="*/ 3437513 w 3643505"/>
                <a:gd name="connsiteY32" fmla="*/ 1874017 h 2176276"/>
                <a:gd name="connsiteX33" fmla="*/ 3100894 w 3643505"/>
                <a:gd name="connsiteY33" fmla="*/ 1879042 h 2176276"/>
                <a:gd name="connsiteX34" fmla="*/ 2925623 w 3643505"/>
                <a:gd name="connsiteY34" fmla="*/ 1877650 h 2176276"/>
                <a:gd name="connsiteX35" fmla="*/ 2083367 w 3643505"/>
                <a:gd name="connsiteY35" fmla="*/ 1858993 h 2176276"/>
                <a:gd name="connsiteX0" fmla="*/ 2114672 w 3674810"/>
                <a:gd name="connsiteY0" fmla="*/ 1858993 h 2176276"/>
                <a:gd name="connsiteX1" fmla="*/ 760446 w 3674810"/>
                <a:gd name="connsiteY1" fmla="*/ 1846676 h 2176276"/>
                <a:gd name="connsiteX2" fmla="*/ 770231 w 3674810"/>
                <a:gd name="connsiteY2" fmla="*/ 1199598 h 2176276"/>
                <a:gd name="connsiteX3" fmla="*/ 320784 w 3674810"/>
                <a:gd name="connsiteY3" fmla="*/ 1209079 h 2176276"/>
                <a:gd name="connsiteX4" fmla="*/ 324131 w 3674810"/>
                <a:gd name="connsiteY4" fmla="*/ 681395 h 2176276"/>
                <a:gd name="connsiteX5" fmla="*/ 773311 w 3674810"/>
                <a:gd name="connsiteY5" fmla="*/ 541950 h 2176276"/>
                <a:gd name="connsiteX6" fmla="*/ 770836 w 3674810"/>
                <a:gd name="connsiteY6" fmla="*/ 0 h 2176276"/>
                <a:gd name="connsiteX7" fmla="*/ 866736 w 3674810"/>
                <a:gd name="connsiteY7" fmla="*/ 13082 h 2176276"/>
                <a:gd name="connsiteX8" fmla="*/ 996924 w 3674810"/>
                <a:gd name="connsiteY8" fmla="*/ 40193 h 2176276"/>
                <a:gd name="connsiteX9" fmla="*/ 1283302 w 3674810"/>
                <a:gd name="connsiteY9" fmla="*/ 125604 h 2176276"/>
                <a:gd name="connsiteX10" fmla="*/ 1539535 w 3674810"/>
                <a:gd name="connsiteY10" fmla="*/ 261257 h 2176276"/>
                <a:gd name="connsiteX11" fmla="*/ 1951517 w 3674810"/>
                <a:gd name="connsiteY11" fmla="*/ 487345 h 2176276"/>
                <a:gd name="connsiteX12" fmla="*/ 2082146 w 3674810"/>
                <a:gd name="connsiteY12" fmla="*/ 567732 h 2176276"/>
                <a:gd name="connsiteX13" fmla="*/ 2122339 w 3674810"/>
                <a:gd name="connsiteY13" fmla="*/ 597877 h 2176276"/>
                <a:gd name="connsiteX14" fmla="*/ 2494128 w 3674810"/>
                <a:gd name="connsiteY14" fmla="*/ 628022 h 2176276"/>
                <a:gd name="connsiteX15" fmla="*/ 2906111 w 3674810"/>
                <a:gd name="connsiteY15" fmla="*/ 703384 h 2176276"/>
                <a:gd name="connsiteX16" fmla="*/ 3182440 w 3674810"/>
                <a:gd name="connsiteY16" fmla="*/ 768699 h 2176276"/>
                <a:gd name="connsiteX17" fmla="*/ 3353262 w 3674810"/>
                <a:gd name="connsiteY17" fmla="*/ 844061 h 2176276"/>
                <a:gd name="connsiteX18" fmla="*/ 3549205 w 3674810"/>
                <a:gd name="connsiteY18" fmla="*/ 989762 h 2176276"/>
                <a:gd name="connsiteX19" fmla="*/ 3564278 w 3674810"/>
                <a:gd name="connsiteY19" fmla="*/ 1060101 h 2176276"/>
                <a:gd name="connsiteX20" fmla="*/ 3579350 w 3674810"/>
                <a:gd name="connsiteY20" fmla="*/ 1160584 h 2176276"/>
                <a:gd name="connsiteX21" fmla="*/ 3564278 w 3674810"/>
                <a:gd name="connsiteY21" fmla="*/ 1190729 h 2176276"/>
                <a:gd name="connsiteX22" fmla="*/ 3604471 w 3674810"/>
                <a:gd name="connsiteY22" fmla="*/ 1240971 h 2176276"/>
                <a:gd name="connsiteX23" fmla="*/ 3634616 w 3674810"/>
                <a:gd name="connsiteY23" fmla="*/ 1301261 h 2176276"/>
                <a:gd name="connsiteX24" fmla="*/ 3634616 w 3674810"/>
                <a:gd name="connsiteY24" fmla="*/ 1376624 h 2176276"/>
                <a:gd name="connsiteX25" fmla="*/ 3669785 w 3674810"/>
                <a:gd name="connsiteY25" fmla="*/ 1436914 h 2176276"/>
                <a:gd name="connsiteX26" fmla="*/ 3659737 w 3674810"/>
                <a:gd name="connsiteY26" fmla="*/ 1547446 h 2176276"/>
                <a:gd name="connsiteX27" fmla="*/ 3639640 w 3674810"/>
                <a:gd name="connsiteY27" fmla="*/ 1627833 h 2176276"/>
                <a:gd name="connsiteX28" fmla="*/ 3659737 w 3674810"/>
                <a:gd name="connsiteY28" fmla="*/ 1718268 h 2176276"/>
                <a:gd name="connsiteX29" fmla="*/ 3674810 w 3674810"/>
                <a:gd name="connsiteY29" fmla="*/ 1753437 h 2176276"/>
                <a:gd name="connsiteX30" fmla="*/ 3554229 w 3674810"/>
                <a:gd name="connsiteY30" fmla="*/ 1813727 h 2176276"/>
                <a:gd name="connsiteX31" fmla="*/ 3554229 w 3674810"/>
                <a:gd name="connsiteY31" fmla="*/ 1813727 h 2176276"/>
                <a:gd name="connsiteX32" fmla="*/ 3468818 w 3674810"/>
                <a:gd name="connsiteY32" fmla="*/ 1874017 h 2176276"/>
                <a:gd name="connsiteX33" fmla="*/ 3132199 w 3674810"/>
                <a:gd name="connsiteY33" fmla="*/ 1879042 h 2176276"/>
                <a:gd name="connsiteX34" fmla="*/ 2956928 w 3674810"/>
                <a:gd name="connsiteY34" fmla="*/ 1877650 h 2176276"/>
                <a:gd name="connsiteX35" fmla="*/ 2114672 w 3674810"/>
                <a:gd name="connsiteY35" fmla="*/ 1858993 h 2176276"/>
                <a:gd name="connsiteX0" fmla="*/ 2077697 w 3637835"/>
                <a:gd name="connsiteY0" fmla="*/ 1858993 h 2176276"/>
                <a:gd name="connsiteX1" fmla="*/ 723471 w 3637835"/>
                <a:gd name="connsiteY1" fmla="*/ 1846676 h 2176276"/>
                <a:gd name="connsiteX2" fmla="*/ 733256 w 3637835"/>
                <a:gd name="connsiteY2" fmla="*/ 1199598 h 2176276"/>
                <a:gd name="connsiteX3" fmla="*/ 367878 w 3637835"/>
                <a:gd name="connsiteY3" fmla="*/ 1209079 h 2176276"/>
                <a:gd name="connsiteX4" fmla="*/ 287156 w 3637835"/>
                <a:gd name="connsiteY4" fmla="*/ 681395 h 2176276"/>
                <a:gd name="connsiteX5" fmla="*/ 736336 w 3637835"/>
                <a:gd name="connsiteY5" fmla="*/ 541950 h 2176276"/>
                <a:gd name="connsiteX6" fmla="*/ 733861 w 3637835"/>
                <a:gd name="connsiteY6" fmla="*/ 0 h 2176276"/>
                <a:gd name="connsiteX7" fmla="*/ 829761 w 3637835"/>
                <a:gd name="connsiteY7" fmla="*/ 13082 h 2176276"/>
                <a:gd name="connsiteX8" fmla="*/ 959949 w 3637835"/>
                <a:gd name="connsiteY8" fmla="*/ 40193 h 2176276"/>
                <a:gd name="connsiteX9" fmla="*/ 1246327 w 3637835"/>
                <a:gd name="connsiteY9" fmla="*/ 125604 h 2176276"/>
                <a:gd name="connsiteX10" fmla="*/ 1502560 w 3637835"/>
                <a:gd name="connsiteY10" fmla="*/ 261257 h 2176276"/>
                <a:gd name="connsiteX11" fmla="*/ 1914542 w 3637835"/>
                <a:gd name="connsiteY11" fmla="*/ 487345 h 2176276"/>
                <a:gd name="connsiteX12" fmla="*/ 2045171 w 3637835"/>
                <a:gd name="connsiteY12" fmla="*/ 567732 h 2176276"/>
                <a:gd name="connsiteX13" fmla="*/ 2085364 w 3637835"/>
                <a:gd name="connsiteY13" fmla="*/ 597877 h 2176276"/>
                <a:gd name="connsiteX14" fmla="*/ 2457153 w 3637835"/>
                <a:gd name="connsiteY14" fmla="*/ 628022 h 2176276"/>
                <a:gd name="connsiteX15" fmla="*/ 2869136 w 3637835"/>
                <a:gd name="connsiteY15" fmla="*/ 703384 h 2176276"/>
                <a:gd name="connsiteX16" fmla="*/ 3145465 w 3637835"/>
                <a:gd name="connsiteY16" fmla="*/ 768699 h 2176276"/>
                <a:gd name="connsiteX17" fmla="*/ 3316287 w 3637835"/>
                <a:gd name="connsiteY17" fmla="*/ 844061 h 2176276"/>
                <a:gd name="connsiteX18" fmla="*/ 3512230 w 3637835"/>
                <a:gd name="connsiteY18" fmla="*/ 989762 h 2176276"/>
                <a:gd name="connsiteX19" fmla="*/ 3527303 w 3637835"/>
                <a:gd name="connsiteY19" fmla="*/ 1060101 h 2176276"/>
                <a:gd name="connsiteX20" fmla="*/ 3542375 w 3637835"/>
                <a:gd name="connsiteY20" fmla="*/ 1160584 h 2176276"/>
                <a:gd name="connsiteX21" fmla="*/ 3527303 w 3637835"/>
                <a:gd name="connsiteY21" fmla="*/ 1190729 h 2176276"/>
                <a:gd name="connsiteX22" fmla="*/ 3567496 w 3637835"/>
                <a:gd name="connsiteY22" fmla="*/ 1240971 h 2176276"/>
                <a:gd name="connsiteX23" fmla="*/ 3597641 w 3637835"/>
                <a:gd name="connsiteY23" fmla="*/ 1301261 h 2176276"/>
                <a:gd name="connsiteX24" fmla="*/ 3597641 w 3637835"/>
                <a:gd name="connsiteY24" fmla="*/ 1376624 h 2176276"/>
                <a:gd name="connsiteX25" fmla="*/ 3632810 w 3637835"/>
                <a:gd name="connsiteY25" fmla="*/ 1436914 h 2176276"/>
                <a:gd name="connsiteX26" fmla="*/ 3622762 w 3637835"/>
                <a:gd name="connsiteY26" fmla="*/ 1547446 h 2176276"/>
                <a:gd name="connsiteX27" fmla="*/ 3602665 w 3637835"/>
                <a:gd name="connsiteY27" fmla="*/ 1627833 h 2176276"/>
                <a:gd name="connsiteX28" fmla="*/ 3622762 w 3637835"/>
                <a:gd name="connsiteY28" fmla="*/ 1718268 h 2176276"/>
                <a:gd name="connsiteX29" fmla="*/ 3637835 w 3637835"/>
                <a:gd name="connsiteY29" fmla="*/ 1753437 h 2176276"/>
                <a:gd name="connsiteX30" fmla="*/ 3517254 w 3637835"/>
                <a:gd name="connsiteY30" fmla="*/ 1813727 h 2176276"/>
                <a:gd name="connsiteX31" fmla="*/ 3517254 w 3637835"/>
                <a:gd name="connsiteY31" fmla="*/ 1813727 h 2176276"/>
                <a:gd name="connsiteX32" fmla="*/ 3431843 w 3637835"/>
                <a:gd name="connsiteY32" fmla="*/ 1874017 h 2176276"/>
                <a:gd name="connsiteX33" fmla="*/ 3095224 w 3637835"/>
                <a:gd name="connsiteY33" fmla="*/ 1879042 h 2176276"/>
                <a:gd name="connsiteX34" fmla="*/ 2919953 w 3637835"/>
                <a:gd name="connsiteY34" fmla="*/ 1877650 h 2176276"/>
                <a:gd name="connsiteX35" fmla="*/ 2077697 w 3637835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94537 w 3599116"/>
                <a:gd name="connsiteY2" fmla="*/ 1199598 h 2176276"/>
                <a:gd name="connsiteX3" fmla="*/ 329159 w 3599116"/>
                <a:gd name="connsiteY3" fmla="*/ 1209079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94537 w 3599116"/>
                <a:gd name="connsiteY2" fmla="*/ 1199598 h 2176276"/>
                <a:gd name="connsiteX3" fmla="*/ 329159 w 3599116"/>
                <a:gd name="connsiteY3" fmla="*/ 1209079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94537 w 3599116"/>
                <a:gd name="connsiteY2" fmla="*/ 1199598 h 2176276"/>
                <a:gd name="connsiteX3" fmla="*/ 329159 w 3599116"/>
                <a:gd name="connsiteY3" fmla="*/ 1209079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94537 w 3599116"/>
                <a:gd name="connsiteY2" fmla="*/ 1199598 h 2176276"/>
                <a:gd name="connsiteX3" fmla="*/ 329159 w 3599116"/>
                <a:gd name="connsiteY3" fmla="*/ 1173274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89283 w 3599116"/>
                <a:gd name="connsiteY2" fmla="*/ 1301898 h 2176276"/>
                <a:gd name="connsiteX3" fmla="*/ 329159 w 3599116"/>
                <a:gd name="connsiteY3" fmla="*/ 1173274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89283 w 3599116"/>
                <a:gd name="connsiteY2" fmla="*/ 1301898 h 2176276"/>
                <a:gd name="connsiteX3" fmla="*/ 329159 w 3599116"/>
                <a:gd name="connsiteY3" fmla="*/ 1173274 h 2176276"/>
                <a:gd name="connsiteX4" fmla="*/ 316743 w 3599116"/>
                <a:gd name="connsiteY4" fmla="*/ 681395 h 2176276"/>
                <a:gd name="connsiteX5" fmla="*/ 697617 w 3599116"/>
                <a:gd name="connsiteY5" fmla="*/ 541950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8978 w 3599116"/>
                <a:gd name="connsiteY0" fmla="*/ 1858993 h 2176276"/>
                <a:gd name="connsiteX1" fmla="*/ 684752 w 3599116"/>
                <a:gd name="connsiteY1" fmla="*/ 1846676 h 2176276"/>
                <a:gd name="connsiteX2" fmla="*/ 689283 w 3599116"/>
                <a:gd name="connsiteY2" fmla="*/ 1301898 h 2176276"/>
                <a:gd name="connsiteX3" fmla="*/ 329159 w 3599116"/>
                <a:gd name="connsiteY3" fmla="*/ 1173274 h 2176276"/>
                <a:gd name="connsiteX4" fmla="*/ 316743 w 3599116"/>
                <a:gd name="connsiteY4" fmla="*/ 681395 h 2176276"/>
                <a:gd name="connsiteX5" fmla="*/ 697617 w 3599116"/>
                <a:gd name="connsiteY5" fmla="*/ 429419 h 2176276"/>
                <a:gd name="connsiteX6" fmla="*/ 695142 w 3599116"/>
                <a:gd name="connsiteY6" fmla="*/ 0 h 2176276"/>
                <a:gd name="connsiteX7" fmla="*/ 791042 w 3599116"/>
                <a:gd name="connsiteY7" fmla="*/ 13082 h 2176276"/>
                <a:gd name="connsiteX8" fmla="*/ 921230 w 3599116"/>
                <a:gd name="connsiteY8" fmla="*/ 40193 h 2176276"/>
                <a:gd name="connsiteX9" fmla="*/ 1207608 w 3599116"/>
                <a:gd name="connsiteY9" fmla="*/ 125604 h 2176276"/>
                <a:gd name="connsiteX10" fmla="*/ 1463841 w 3599116"/>
                <a:gd name="connsiteY10" fmla="*/ 261257 h 2176276"/>
                <a:gd name="connsiteX11" fmla="*/ 1875823 w 3599116"/>
                <a:gd name="connsiteY11" fmla="*/ 487345 h 2176276"/>
                <a:gd name="connsiteX12" fmla="*/ 2006452 w 3599116"/>
                <a:gd name="connsiteY12" fmla="*/ 567732 h 2176276"/>
                <a:gd name="connsiteX13" fmla="*/ 2046645 w 3599116"/>
                <a:gd name="connsiteY13" fmla="*/ 597877 h 2176276"/>
                <a:gd name="connsiteX14" fmla="*/ 2418434 w 3599116"/>
                <a:gd name="connsiteY14" fmla="*/ 628022 h 2176276"/>
                <a:gd name="connsiteX15" fmla="*/ 2830417 w 3599116"/>
                <a:gd name="connsiteY15" fmla="*/ 703384 h 2176276"/>
                <a:gd name="connsiteX16" fmla="*/ 3106746 w 3599116"/>
                <a:gd name="connsiteY16" fmla="*/ 768699 h 2176276"/>
                <a:gd name="connsiteX17" fmla="*/ 3277568 w 3599116"/>
                <a:gd name="connsiteY17" fmla="*/ 844061 h 2176276"/>
                <a:gd name="connsiteX18" fmla="*/ 3473511 w 3599116"/>
                <a:gd name="connsiteY18" fmla="*/ 989762 h 2176276"/>
                <a:gd name="connsiteX19" fmla="*/ 3488584 w 3599116"/>
                <a:gd name="connsiteY19" fmla="*/ 1060101 h 2176276"/>
                <a:gd name="connsiteX20" fmla="*/ 3503656 w 3599116"/>
                <a:gd name="connsiteY20" fmla="*/ 1160584 h 2176276"/>
                <a:gd name="connsiteX21" fmla="*/ 3488584 w 3599116"/>
                <a:gd name="connsiteY21" fmla="*/ 1190729 h 2176276"/>
                <a:gd name="connsiteX22" fmla="*/ 3528777 w 3599116"/>
                <a:gd name="connsiteY22" fmla="*/ 1240971 h 2176276"/>
                <a:gd name="connsiteX23" fmla="*/ 3558922 w 3599116"/>
                <a:gd name="connsiteY23" fmla="*/ 1301261 h 2176276"/>
                <a:gd name="connsiteX24" fmla="*/ 3558922 w 3599116"/>
                <a:gd name="connsiteY24" fmla="*/ 1376624 h 2176276"/>
                <a:gd name="connsiteX25" fmla="*/ 3594091 w 3599116"/>
                <a:gd name="connsiteY25" fmla="*/ 1436914 h 2176276"/>
                <a:gd name="connsiteX26" fmla="*/ 3584043 w 3599116"/>
                <a:gd name="connsiteY26" fmla="*/ 1547446 h 2176276"/>
                <a:gd name="connsiteX27" fmla="*/ 3563946 w 3599116"/>
                <a:gd name="connsiteY27" fmla="*/ 1627833 h 2176276"/>
                <a:gd name="connsiteX28" fmla="*/ 3584043 w 3599116"/>
                <a:gd name="connsiteY28" fmla="*/ 1718268 h 2176276"/>
                <a:gd name="connsiteX29" fmla="*/ 3599116 w 3599116"/>
                <a:gd name="connsiteY29" fmla="*/ 1753437 h 2176276"/>
                <a:gd name="connsiteX30" fmla="*/ 3478535 w 3599116"/>
                <a:gd name="connsiteY30" fmla="*/ 1813727 h 2176276"/>
                <a:gd name="connsiteX31" fmla="*/ 3478535 w 3599116"/>
                <a:gd name="connsiteY31" fmla="*/ 1813727 h 2176276"/>
                <a:gd name="connsiteX32" fmla="*/ 3393124 w 3599116"/>
                <a:gd name="connsiteY32" fmla="*/ 1874017 h 2176276"/>
                <a:gd name="connsiteX33" fmla="*/ 3056505 w 3599116"/>
                <a:gd name="connsiteY33" fmla="*/ 1879042 h 2176276"/>
                <a:gd name="connsiteX34" fmla="*/ 2881234 w 3599116"/>
                <a:gd name="connsiteY34" fmla="*/ 1877650 h 2176276"/>
                <a:gd name="connsiteX35" fmla="*/ 2038978 w 3599116"/>
                <a:gd name="connsiteY35" fmla="*/ 1858993 h 2176276"/>
                <a:gd name="connsiteX0" fmla="*/ 2036163 w 3596301"/>
                <a:gd name="connsiteY0" fmla="*/ 1858993 h 2176276"/>
                <a:gd name="connsiteX1" fmla="*/ 681937 w 3596301"/>
                <a:gd name="connsiteY1" fmla="*/ 1846676 h 2176276"/>
                <a:gd name="connsiteX2" fmla="*/ 686468 w 3596301"/>
                <a:gd name="connsiteY2" fmla="*/ 1301898 h 2176276"/>
                <a:gd name="connsiteX3" fmla="*/ 326344 w 3596301"/>
                <a:gd name="connsiteY3" fmla="*/ 1173274 h 2176276"/>
                <a:gd name="connsiteX4" fmla="*/ 319183 w 3596301"/>
                <a:gd name="connsiteY4" fmla="*/ 563749 h 2176276"/>
                <a:gd name="connsiteX5" fmla="*/ 694802 w 3596301"/>
                <a:gd name="connsiteY5" fmla="*/ 429419 h 2176276"/>
                <a:gd name="connsiteX6" fmla="*/ 692327 w 3596301"/>
                <a:gd name="connsiteY6" fmla="*/ 0 h 2176276"/>
                <a:gd name="connsiteX7" fmla="*/ 788227 w 3596301"/>
                <a:gd name="connsiteY7" fmla="*/ 13082 h 2176276"/>
                <a:gd name="connsiteX8" fmla="*/ 918415 w 3596301"/>
                <a:gd name="connsiteY8" fmla="*/ 40193 h 2176276"/>
                <a:gd name="connsiteX9" fmla="*/ 1204793 w 3596301"/>
                <a:gd name="connsiteY9" fmla="*/ 125604 h 2176276"/>
                <a:gd name="connsiteX10" fmla="*/ 1461026 w 3596301"/>
                <a:gd name="connsiteY10" fmla="*/ 261257 h 2176276"/>
                <a:gd name="connsiteX11" fmla="*/ 1873008 w 3596301"/>
                <a:gd name="connsiteY11" fmla="*/ 487345 h 2176276"/>
                <a:gd name="connsiteX12" fmla="*/ 2003637 w 3596301"/>
                <a:gd name="connsiteY12" fmla="*/ 567732 h 2176276"/>
                <a:gd name="connsiteX13" fmla="*/ 2043830 w 3596301"/>
                <a:gd name="connsiteY13" fmla="*/ 597877 h 2176276"/>
                <a:gd name="connsiteX14" fmla="*/ 2415619 w 3596301"/>
                <a:gd name="connsiteY14" fmla="*/ 628022 h 2176276"/>
                <a:gd name="connsiteX15" fmla="*/ 2827602 w 3596301"/>
                <a:gd name="connsiteY15" fmla="*/ 703384 h 2176276"/>
                <a:gd name="connsiteX16" fmla="*/ 3103931 w 3596301"/>
                <a:gd name="connsiteY16" fmla="*/ 768699 h 2176276"/>
                <a:gd name="connsiteX17" fmla="*/ 3274753 w 3596301"/>
                <a:gd name="connsiteY17" fmla="*/ 844061 h 2176276"/>
                <a:gd name="connsiteX18" fmla="*/ 3470696 w 3596301"/>
                <a:gd name="connsiteY18" fmla="*/ 989762 h 2176276"/>
                <a:gd name="connsiteX19" fmla="*/ 3485769 w 3596301"/>
                <a:gd name="connsiteY19" fmla="*/ 1060101 h 2176276"/>
                <a:gd name="connsiteX20" fmla="*/ 3500841 w 3596301"/>
                <a:gd name="connsiteY20" fmla="*/ 1160584 h 2176276"/>
                <a:gd name="connsiteX21" fmla="*/ 3485769 w 3596301"/>
                <a:gd name="connsiteY21" fmla="*/ 1190729 h 2176276"/>
                <a:gd name="connsiteX22" fmla="*/ 3525962 w 3596301"/>
                <a:gd name="connsiteY22" fmla="*/ 1240971 h 2176276"/>
                <a:gd name="connsiteX23" fmla="*/ 3556107 w 3596301"/>
                <a:gd name="connsiteY23" fmla="*/ 1301261 h 2176276"/>
                <a:gd name="connsiteX24" fmla="*/ 3556107 w 3596301"/>
                <a:gd name="connsiteY24" fmla="*/ 1376624 h 2176276"/>
                <a:gd name="connsiteX25" fmla="*/ 3591276 w 3596301"/>
                <a:gd name="connsiteY25" fmla="*/ 1436914 h 2176276"/>
                <a:gd name="connsiteX26" fmla="*/ 3581228 w 3596301"/>
                <a:gd name="connsiteY26" fmla="*/ 1547446 h 2176276"/>
                <a:gd name="connsiteX27" fmla="*/ 3561131 w 3596301"/>
                <a:gd name="connsiteY27" fmla="*/ 1627833 h 2176276"/>
                <a:gd name="connsiteX28" fmla="*/ 3581228 w 3596301"/>
                <a:gd name="connsiteY28" fmla="*/ 1718268 h 2176276"/>
                <a:gd name="connsiteX29" fmla="*/ 3596301 w 3596301"/>
                <a:gd name="connsiteY29" fmla="*/ 1753437 h 2176276"/>
                <a:gd name="connsiteX30" fmla="*/ 3475720 w 3596301"/>
                <a:gd name="connsiteY30" fmla="*/ 1813727 h 2176276"/>
                <a:gd name="connsiteX31" fmla="*/ 3475720 w 3596301"/>
                <a:gd name="connsiteY31" fmla="*/ 1813727 h 2176276"/>
                <a:gd name="connsiteX32" fmla="*/ 3390309 w 3596301"/>
                <a:gd name="connsiteY32" fmla="*/ 1874017 h 2176276"/>
                <a:gd name="connsiteX33" fmla="*/ 3053690 w 3596301"/>
                <a:gd name="connsiteY33" fmla="*/ 1879042 h 2176276"/>
                <a:gd name="connsiteX34" fmla="*/ 2878419 w 3596301"/>
                <a:gd name="connsiteY34" fmla="*/ 1877650 h 2176276"/>
                <a:gd name="connsiteX35" fmla="*/ 2036163 w 3596301"/>
                <a:gd name="connsiteY35" fmla="*/ 1858993 h 2176276"/>
                <a:gd name="connsiteX0" fmla="*/ 2036163 w 3596301"/>
                <a:gd name="connsiteY0" fmla="*/ 1858993 h 2176276"/>
                <a:gd name="connsiteX1" fmla="*/ 681937 w 3596301"/>
                <a:gd name="connsiteY1" fmla="*/ 1846676 h 2176276"/>
                <a:gd name="connsiteX2" fmla="*/ 686468 w 3596301"/>
                <a:gd name="connsiteY2" fmla="*/ 1373508 h 2176276"/>
                <a:gd name="connsiteX3" fmla="*/ 326344 w 3596301"/>
                <a:gd name="connsiteY3" fmla="*/ 1173274 h 2176276"/>
                <a:gd name="connsiteX4" fmla="*/ 319183 w 3596301"/>
                <a:gd name="connsiteY4" fmla="*/ 563749 h 2176276"/>
                <a:gd name="connsiteX5" fmla="*/ 694802 w 3596301"/>
                <a:gd name="connsiteY5" fmla="*/ 429419 h 2176276"/>
                <a:gd name="connsiteX6" fmla="*/ 692327 w 3596301"/>
                <a:gd name="connsiteY6" fmla="*/ 0 h 2176276"/>
                <a:gd name="connsiteX7" fmla="*/ 788227 w 3596301"/>
                <a:gd name="connsiteY7" fmla="*/ 13082 h 2176276"/>
                <a:gd name="connsiteX8" fmla="*/ 918415 w 3596301"/>
                <a:gd name="connsiteY8" fmla="*/ 40193 h 2176276"/>
                <a:gd name="connsiteX9" fmla="*/ 1204793 w 3596301"/>
                <a:gd name="connsiteY9" fmla="*/ 125604 h 2176276"/>
                <a:gd name="connsiteX10" fmla="*/ 1461026 w 3596301"/>
                <a:gd name="connsiteY10" fmla="*/ 261257 h 2176276"/>
                <a:gd name="connsiteX11" fmla="*/ 1873008 w 3596301"/>
                <a:gd name="connsiteY11" fmla="*/ 487345 h 2176276"/>
                <a:gd name="connsiteX12" fmla="*/ 2003637 w 3596301"/>
                <a:gd name="connsiteY12" fmla="*/ 567732 h 2176276"/>
                <a:gd name="connsiteX13" fmla="*/ 2043830 w 3596301"/>
                <a:gd name="connsiteY13" fmla="*/ 597877 h 2176276"/>
                <a:gd name="connsiteX14" fmla="*/ 2415619 w 3596301"/>
                <a:gd name="connsiteY14" fmla="*/ 628022 h 2176276"/>
                <a:gd name="connsiteX15" fmla="*/ 2827602 w 3596301"/>
                <a:gd name="connsiteY15" fmla="*/ 703384 h 2176276"/>
                <a:gd name="connsiteX16" fmla="*/ 3103931 w 3596301"/>
                <a:gd name="connsiteY16" fmla="*/ 768699 h 2176276"/>
                <a:gd name="connsiteX17" fmla="*/ 3274753 w 3596301"/>
                <a:gd name="connsiteY17" fmla="*/ 844061 h 2176276"/>
                <a:gd name="connsiteX18" fmla="*/ 3470696 w 3596301"/>
                <a:gd name="connsiteY18" fmla="*/ 989762 h 2176276"/>
                <a:gd name="connsiteX19" fmla="*/ 3485769 w 3596301"/>
                <a:gd name="connsiteY19" fmla="*/ 1060101 h 2176276"/>
                <a:gd name="connsiteX20" fmla="*/ 3500841 w 3596301"/>
                <a:gd name="connsiteY20" fmla="*/ 1160584 h 2176276"/>
                <a:gd name="connsiteX21" fmla="*/ 3485769 w 3596301"/>
                <a:gd name="connsiteY21" fmla="*/ 1190729 h 2176276"/>
                <a:gd name="connsiteX22" fmla="*/ 3525962 w 3596301"/>
                <a:gd name="connsiteY22" fmla="*/ 1240971 h 2176276"/>
                <a:gd name="connsiteX23" fmla="*/ 3556107 w 3596301"/>
                <a:gd name="connsiteY23" fmla="*/ 1301261 h 2176276"/>
                <a:gd name="connsiteX24" fmla="*/ 3556107 w 3596301"/>
                <a:gd name="connsiteY24" fmla="*/ 1376624 h 2176276"/>
                <a:gd name="connsiteX25" fmla="*/ 3591276 w 3596301"/>
                <a:gd name="connsiteY25" fmla="*/ 1436914 h 2176276"/>
                <a:gd name="connsiteX26" fmla="*/ 3581228 w 3596301"/>
                <a:gd name="connsiteY26" fmla="*/ 1547446 h 2176276"/>
                <a:gd name="connsiteX27" fmla="*/ 3561131 w 3596301"/>
                <a:gd name="connsiteY27" fmla="*/ 1627833 h 2176276"/>
                <a:gd name="connsiteX28" fmla="*/ 3581228 w 3596301"/>
                <a:gd name="connsiteY28" fmla="*/ 1718268 h 2176276"/>
                <a:gd name="connsiteX29" fmla="*/ 3596301 w 3596301"/>
                <a:gd name="connsiteY29" fmla="*/ 1753437 h 2176276"/>
                <a:gd name="connsiteX30" fmla="*/ 3475720 w 3596301"/>
                <a:gd name="connsiteY30" fmla="*/ 1813727 h 2176276"/>
                <a:gd name="connsiteX31" fmla="*/ 3475720 w 3596301"/>
                <a:gd name="connsiteY31" fmla="*/ 1813727 h 2176276"/>
                <a:gd name="connsiteX32" fmla="*/ 3390309 w 3596301"/>
                <a:gd name="connsiteY32" fmla="*/ 1874017 h 2176276"/>
                <a:gd name="connsiteX33" fmla="*/ 3053690 w 3596301"/>
                <a:gd name="connsiteY33" fmla="*/ 1879042 h 2176276"/>
                <a:gd name="connsiteX34" fmla="*/ 2878419 w 3596301"/>
                <a:gd name="connsiteY34" fmla="*/ 1877650 h 2176276"/>
                <a:gd name="connsiteX35" fmla="*/ 2036163 w 3596301"/>
                <a:gd name="connsiteY35" fmla="*/ 1858993 h 2176276"/>
                <a:gd name="connsiteX0" fmla="*/ 2031308 w 3591446"/>
                <a:gd name="connsiteY0" fmla="*/ 1858993 h 2176276"/>
                <a:gd name="connsiteX1" fmla="*/ 677082 w 3591446"/>
                <a:gd name="connsiteY1" fmla="*/ 1846676 h 2176276"/>
                <a:gd name="connsiteX2" fmla="*/ 681613 w 3591446"/>
                <a:gd name="connsiteY2" fmla="*/ 1373508 h 2176276"/>
                <a:gd name="connsiteX3" fmla="*/ 331998 w 3591446"/>
                <a:gd name="connsiteY3" fmla="*/ 1219309 h 2176276"/>
                <a:gd name="connsiteX4" fmla="*/ 314328 w 3591446"/>
                <a:gd name="connsiteY4" fmla="*/ 563749 h 2176276"/>
                <a:gd name="connsiteX5" fmla="*/ 689947 w 3591446"/>
                <a:gd name="connsiteY5" fmla="*/ 429419 h 2176276"/>
                <a:gd name="connsiteX6" fmla="*/ 687472 w 3591446"/>
                <a:gd name="connsiteY6" fmla="*/ 0 h 2176276"/>
                <a:gd name="connsiteX7" fmla="*/ 783372 w 3591446"/>
                <a:gd name="connsiteY7" fmla="*/ 13082 h 2176276"/>
                <a:gd name="connsiteX8" fmla="*/ 913560 w 3591446"/>
                <a:gd name="connsiteY8" fmla="*/ 40193 h 2176276"/>
                <a:gd name="connsiteX9" fmla="*/ 1199938 w 3591446"/>
                <a:gd name="connsiteY9" fmla="*/ 125604 h 2176276"/>
                <a:gd name="connsiteX10" fmla="*/ 1456171 w 3591446"/>
                <a:gd name="connsiteY10" fmla="*/ 261257 h 2176276"/>
                <a:gd name="connsiteX11" fmla="*/ 1868153 w 3591446"/>
                <a:gd name="connsiteY11" fmla="*/ 487345 h 2176276"/>
                <a:gd name="connsiteX12" fmla="*/ 1998782 w 3591446"/>
                <a:gd name="connsiteY12" fmla="*/ 567732 h 2176276"/>
                <a:gd name="connsiteX13" fmla="*/ 2038975 w 3591446"/>
                <a:gd name="connsiteY13" fmla="*/ 597877 h 2176276"/>
                <a:gd name="connsiteX14" fmla="*/ 2410764 w 3591446"/>
                <a:gd name="connsiteY14" fmla="*/ 628022 h 2176276"/>
                <a:gd name="connsiteX15" fmla="*/ 2822747 w 3591446"/>
                <a:gd name="connsiteY15" fmla="*/ 703384 h 2176276"/>
                <a:gd name="connsiteX16" fmla="*/ 3099076 w 3591446"/>
                <a:gd name="connsiteY16" fmla="*/ 768699 h 2176276"/>
                <a:gd name="connsiteX17" fmla="*/ 3269898 w 3591446"/>
                <a:gd name="connsiteY17" fmla="*/ 844061 h 2176276"/>
                <a:gd name="connsiteX18" fmla="*/ 3465841 w 3591446"/>
                <a:gd name="connsiteY18" fmla="*/ 989762 h 2176276"/>
                <a:gd name="connsiteX19" fmla="*/ 3480914 w 3591446"/>
                <a:gd name="connsiteY19" fmla="*/ 1060101 h 2176276"/>
                <a:gd name="connsiteX20" fmla="*/ 3495986 w 3591446"/>
                <a:gd name="connsiteY20" fmla="*/ 1160584 h 2176276"/>
                <a:gd name="connsiteX21" fmla="*/ 3480914 w 3591446"/>
                <a:gd name="connsiteY21" fmla="*/ 1190729 h 2176276"/>
                <a:gd name="connsiteX22" fmla="*/ 3521107 w 3591446"/>
                <a:gd name="connsiteY22" fmla="*/ 1240971 h 2176276"/>
                <a:gd name="connsiteX23" fmla="*/ 3551252 w 3591446"/>
                <a:gd name="connsiteY23" fmla="*/ 1301261 h 2176276"/>
                <a:gd name="connsiteX24" fmla="*/ 3551252 w 3591446"/>
                <a:gd name="connsiteY24" fmla="*/ 1376624 h 2176276"/>
                <a:gd name="connsiteX25" fmla="*/ 3586421 w 3591446"/>
                <a:gd name="connsiteY25" fmla="*/ 1436914 h 2176276"/>
                <a:gd name="connsiteX26" fmla="*/ 3576373 w 3591446"/>
                <a:gd name="connsiteY26" fmla="*/ 1547446 h 2176276"/>
                <a:gd name="connsiteX27" fmla="*/ 3556276 w 3591446"/>
                <a:gd name="connsiteY27" fmla="*/ 1627833 h 2176276"/>
                <a:gd name="connsiteX28" fmla="*/ 3576373 w 3591446"/>
                <a:gd name="connsiteY28" fmla="*/ 1718268 h 2176276"/>
                <a:gd name="connsiteX29" fmla="*/ 3591446 w 3591446"/>
                <a:gd name="connsiteY29" fmla="*/ 1753437 h 2176276"/>
                <a:gd name="connsiteX30" fmla="*/ 3470865 w 3591446"/>
                <a:gd name="connsiteY30" fmla="*/ 1813727 h 2176276"/>
                <a:gd name="connsiteX31" fmla="*/ 3470865 w 3591446"/>
                <a:gd name="connsiteY31" fmla="*/ 1813727 h 2176276"/>
                <a:gd name="connsiteX32" fmla="*/ 3385454 w 3591446"/>
                <a:gd name="connsiteY32" fmla="*/ 1874017 h 2176276"/>
                <a:gd name="connsiteX33" fmla="*/ 3048835 w 3591446"/>
                <a:gd name="connsiteY33" fmla="*/ 1879042 h 2176276"/>
                <a:gd name="connsiteX34" fmla="*/ 2873564 w 3591446"/>
                <a:gd name="connsiteY34" fmla="*/ 1877650 h 2176276"/>
                <a:gd name="connsiteX35" fmla="*/ 2031308 w 3591446"/>
                <a:gd name="connsiteY35" fmla="*/ 1858993 h 2176276"/>
                <a:gd name="connsiteX0" fmla="*/ 2114303 w 3674441"/>
                <a:gd name="connsiteY0" fmla="*/ 1858993 h 2176276"/>
                <a:gd name="connsiteX1" fmla="*/ 760077 w 3674441"/>
                <a:gd name="connsiteY1" fmla="*/ 1846676 h 2176276"/>
                <a:gd name="connsiteX2" fmla="*/ 764608 w 3674441"/>
                <a:gd name="connsiteY2" fmla="*/ 1373508 h 2176276"/>
                <a:gd name="connsiteX3" fmla="*/ 414993 w 3674441"/>
                <a:gd name="connsiteY3" fmla="*/ 1219309 h 2176276"/>
                <a:gd name="connsiteX4" fmla="*/ 397323 w 3674441"/>
                <a:gd name="connsiteY4" fmla="*/ 563749 h 2176276"/>
                <a:gd name="connsiteX5" fmla="*/ 772942 w 3674441"/>
                <a:gd name="connsiteY5" fmla="*/ 429419 h 2176276"/>
                <a:gd name="connsiteX6" fmla="*/ 770467 w 3674441"/>
                <a:gd name="connsiteY6" fmla="*/ 0 h 2176276"/>
                <a:gd name="connsiteX7" fmla="*/ 866367 w 3674441"/>
                <a:gd name="connsiteY7" fmla="*/ 13082 h 2176276"/>
                <a:gd name="connsiteX8" fmla="*/ 996555 w 3674441"/>
                <a:gd name="connsiteY8" fmla="*/ 40193 h 2176276"/>
                <a:gd name="connsiteX9" fmla="*/ 1282933 w 3674441"/>
                <a:gd name="connsiteY9" fmla="*/ 125604 h 2176276"/>
                <a:gd name="connsiteX10" fmla="*/ 1539166 w 3674441"/>
                <a:gd name="connsiteY10" fmla="*/ 261257 h 2176276"/>
                <a:gd name="connsiteX11" fmla="*/ 1951148 w 3674441"/>
                <a:gd name="connsiteY11" fmla="*/ 487345 h 2176276"/>
                <a:gd name="connsiteX12" fmla="*/ 2081777 w 3674441"/>
                <a:gd name="connsiteY12" fmla="*/ 567732 h 2176276"/>
                <a:gd name="connsiteX13" fmla="*/ 2121970 w 3674441"/>
                <a:gd name="connsiteY13" fmla="*/ 597877 h 2176276"/>
                <a:gd name="connsiteX14" fmla="*/ 2493759 w 3674441"/>
                <a:gd name="connsiteY14" fmla="*/ 628022 h 2176276"/>
                <a:gd name="connsiteX15" fmla="*/ 2905742 w 3674441"/>
                <a:gd name="connsiteY15" fmla="*/ 703384 h 2176276"/>
                <a:gd name="connsiteX16" fmla="*/ 3182071 w 3674441"/>
                <a:gd name="connsiteY16" fmla="*/ 768699 h 2176276"/>
                <a:gd name="connsiteX17" fmla="*/ 3352893 w 3674441"/>
                <a:gd name="connsiteY17" fmla="*/ 844061 h 2176276"/>
                <a:gd name="connsiteX18" fmla="*/ 3548836 w 3674441"/>
                <a:gd name="connsiteY18" fmla="*/ 989762 h 2176276"/>
                <a:gd name="connsiteX19" fmla="*/ 3563909 w 3674441"/>
                <a:gd name="connsiteY19" fmla="*/ 1060101 h 2176276"/>
                <a:gd name="connsiteX20" fmla="*/ 3578981 w 3674441"/>
                <a:gd name="connsiteY20" fmla="*/ 1160584 h 2176276"/>
                <a:gd name="connsiteX21" fmla="*/ 3563909 w 3674441"/>
                <a:gd name="connsiteY21" fmla="*/ 1190729 h 2176276"/>
                <a:gd name="connsiteX22" fmla="*/ 3604102 w 3674441"/>
                <a:gd name="connsiteY22" fmla="*/ 1240971 h 2176276"/>
                <a:gd name="connsiteX23" fmla="*/ 3634247 w 3674441"/>
                <a:gd name="connsiteY23" fmla="*/ 1301261 h 2176276"/>
                <a:gd name="connsiteX24" fmla="*/ 3634247 w 3674441"/>
                <a:gd name="connsiteY24" fmla="*/ 1376624 h 2176276"/>
                <a:gd name="connsiteX25" fmla="*/ 3669416 w 3674441"/>
                <a:gd name="connsiteY25" fmla="*/ 1436914 h 2176276"/>
                <a:gd name="connsiteX26" fmla="*/ 3659368 w 3674441"/>
                <a:gd name="connsiteY26" fmla="*/ 1547446 h 2176276"/>
                <a:gd name="connsiteX27" fmla="*/ 3639271 w 3674441"/>
                <a:gd name="connsiteY27" fmla="*/ 1627833 h 2176276"/>
                <a:gd name="connsiteX28" fmla="*/ 3659368 w 3674441"/>
                <a:gd name="connsiteY28" fmla="*/ 1718268 h 2176276"/>
                <a:gd name="connsiteX29" fmla="*/ 3674441 w 3674441"/>
                <a:gd name="connsiteY29" fmla="*/ 1753437 h 2176276"/>
                <a:gd name="connsiteX30" fmla="*/ 3553860 w 3674441"/>
                <a:gd name="connsiteY30" fmla="*/ 1813727 h 2176276"/>
                <a:gd name="connsiteX31" fmla="*/ 3553860 w 3674441"/>
                <a:gd name="connsiteY31" fmla="*/ 1813727 h 2176276"/>
                <a:gd name="connsiteX32" fmla="*/ 3468449 w 3674441"/>
                <a:gd name="connsiteY32" fmla="*/ 1874017 h 2176276"/>
                <a:gd name="connsiteX33" fmla="*/ 3131830 w 3674441"/>
                <a:gd name="connsiteY33" fmla="*/ 1879042 h 2176276"/>
                <a:gd name="connsiteX34" fmla="*/ 2956559 w 3674441"/>
                <a:gd name="connsiteY34" fmla="*/ 1877650 h 2176276"/>
                <a:gd name="connsiteX35" fmla="*/ 2114303 w 3674441"/>
                <a:gd name="connsiteY35" fmla="*/ 1858993 h 2176276"/>
                <a:gd name="connsiteX0" fmla="*/ 2146597 w 3706735"/>
                <a:gd name="connsiteY0" fmla="*/ 1858993 h 2176276"/>
                <a:gd name="connsiteX1" fmla="*/ 792371 w 3706735"/>
                <a:gd name="connsiteY1" fmla="*/ 1846676 h 2176276"/>
                <a:gd name="connsiteX2" fmla="*/ 796902 w 3706735"/>
                <a:gd name="connsiteY2" fmla="*/ 1373508 h 2176276"/>
                <a:gd name="connsiteX3" fmla="*/ 447287 w 3706735"/>
                <a:gd name="connsiteY3" fmla="*/ 1219309 h 2176276"/>
                <a:gd name="connsiteX4" fmla="*/ 429617 w 3706735"/>
                <a:gd name="connsiteY4" fmla="*/ 563749 h 2176276"/>
                <a:gd name="connsiteX5" fmla="*/ 805236 w 3706735"/>
                <a:gd name="connsiteY5" fmla="*/ 429419 h 2176276"/>
                <a:gd name="connsiteX6" fmla="*/ 802761 w 3706735"/>
                <a:gd name="connsiteY6" fmla="*/ 0 h 2176276"/>
                <a:gd name="connsiteX7" fmla="*/ 898661 w 3706735"/>
                <a:gd name="connsiteY7" fmla="*/ 13082 h 2176276"/>
                <a:gd name="connsiteX8" fmla="*/ 1028849 w 3706735"/>
                <a:gd name="connsiteY8" fmla="*/ 40193 h 2176276"/>
                <a:gd name="connsiteX9" fmla="*/ 1315227 w 3706735"/>
                <a:gd name="connsiteY9" fmla="*/ 125604 h 2176276"/>
                <a:gd name="connsiteX10" fmla="*/ 1571460 w 3706735"/>
                <a:gd name="connsiteY10" fmla="*/ 261257 h 2176276"/>
                <a:gd name="connsiteX11" fmla="*/ 1983442 w 3706735"/>
                <a:gd name="connsiteY11" fmla="*/ 487345 h 2176276"/>
                <a:gd name="connsiteX12" fmla="*/ 2114071 w 3706735"/>
                <a:gd name="connsiteY12" fmla="*/ 567732 h 2176276"/>
                <a:gd name="connsiteX13" fmla="*/ 2154264 w 3706735"/>
                <a:gd name="connsiteY13" fmla="*/ 597877 h 2176276"/>
                <a:gd name="connsiteX14" fmla="*/ 2526053 w 3706735"/>
                <a:gd name="connsiteY14" fmla="*/ 628022 h 2176276"/>
                <a:gd name="connsiteX15" fmla="*/ 2938036 w 3706735"/>
                <a:gd name="connsiteY15" fmla="*/ 703384 h 2176276"/>
                <a:gd name="connsiteX16" fmla="*/ 3214365 w 3706735"/>
                <a:gd name="connsiteY16" fmla="*/ 768699 h 2176276"/>
                <a:gd name="connsiteX17" fmla="*/ 3385187 w 3706735"/>
                <a:gd name="connsiteY17" fmla="*/ 844061 h 2176276"/>
                <a:gd name="connsiteX18" fmla="*/ 3581130 w 3706735"/>
                <a:gd name="connsiteY18" fmla="*/ 989762 h 2176276"/>
                <a:gd name="connsiteX19" fmla="*/ 3596203 w 3706735"/>
                <a:gd name="connsiteY19" fmla="*/ 1060101 h 2176276"/>
                <a:gd name="connsiteX20" fmla="*/ 3611275 w 3706735"/>
                <a:gd name="connsiteY20" fmla="*/ 1160584 h 2176276"/>
                <a:gd name="connsiteX21" fmla="*/ 3596203 w 3706735"/>
                <a:gd name="connsiteY21" fmla="*/ 1190729 h 2176276"/>
                <a:gd name="connsiteX22" fmla="*/ 3636396 w 3706735"/>
                <a:gd name="connsiteY22" fmla="*/ 1240971 h 2176276"/>
                <a:gd name="connsiteX23" fmla="*/ 3666541 w 3706735"/>
                <a:gd name="connsiteY23" fmla="*/ 1301261 h 2176276"/>
                <a:gd name="connsiteX24" fmla="*/ 3666541 w 3706735"/>
                <a:gd name="connsiteY24" fmla="*/ 1376624 h 2176276"/>
                <a:gd name="connsiteX25" fmla="*/ 3701710 w 3706735"/>
                <a:gd name="connsiteY25" fmla="*/ 1436914 h 2176276"/>
                <a:gd name="connsiteX26" fmla="*/ 3691662 w 3706735"/>
                <a:gd name="connsiteY26" fmla="*/ 1547446 h 2176276"/>
                <a:gd name="connsiteX27" fmla="*/ 3671565 w 3706735"/>
                <a:gd name="connsiteY27" fmla="*/ 1627833 h 2176276"/>
                <a:gd name="connsiteX28" fmla="*/ 3691662 w 3706735"/>
                <a:gd name="connsiteY28" fmla="*/ 1718268 h 2176276"/>
                <a:gd name="connsiteX29" fmla="*/ 3706735 w 3706735"/>
                <a:gd name="connsiteY29" fmla="*/ 1753437 h 2176276"/>
                <a:gd name="connsiteX30" fmla="*/ 3586154 w 3706735"/>
                <a:gd name="connsiteY30" fmla="*/ 1813727 h 2176276"/>
                <a:gd name="connsiteX31" fmla="*/ 3586154 w 3706735"/>
                <a:gd name="connsiteY31" fmla="*/ 1813727 h 2176276"/>
                <a:gd name="connsiteX32" fmla="*/ 3500743 w 3706735"/>
                <a:gd name="connsiteY32" fmla="*/ 1874017 h 2176276"/>
                <a:gd name="connsiteX33" fmla="*/ 3164124 w 3706735"/>
                <a:gd name="connsiteY33" fmla="*/ 1879042 h 2176276"/>
                <a:gd name="connsiteX34" fmla="*/ 2988853 w 3706735"/>
                <a:gd name="connsiteY34" fmla="*/ 1877650 h 2176276"/>
                <a:gd name="connsiteX35" fmla="*/ 2146597 w 3706735"/>
                <a:gd name="connsiteY35" fmla="*/ 1858993 h 2176276"/>
                <a:gd name="connsiteX0" fmla="*/ 2140624 w 3700762"/>
                <a:gd name="connsiteY0" fmla="*/ 1858993 h 2176276"/>
                <a:gd name="connsiteX1" fmla="*/ 786398 w 3700762"/>
                <a:gd name="connsiteY1" fmla="*/ 1846676 h 2176276"/>
                <a:gd name="connsiteX2" fmla="*/ 790929 w 3700762"/>
                <a:gd name="connsiteY2" fmla="*/ 1373508 h 2176276"/>
                <a:gd name="connsiteX3" fmla="*/ 441314 w 3700762"/>
                <a:gd name="connsiteY3" fmla="*/ 1219309 h 2176276"/>
                <a:gd name="connsiteX4" fmla="*/ 423644 w 3700762"/>
                <a:gd name="connsiteY4" fmla="*/ 563749 h 2176276"/>
                <a:gd name="connsiteX5" fmla="*/ 799263 w 3700762"/>
                <a:gd name="connsiteY5" fmla="*/ 429419 h 2176276"/>
                <a:gd name="connsiteX6" fmla="*/ 796788 w 3700762"/>
                <a:gd name="connsiteY6" fmla="*/ 0 h 2176276"/>
                <a:gd name="connsiteX7" fmla="*/ 892688 w 3700762"/>
                <a:gd name="connsiteY7" fmla="*/ 13082 h 2176276"/>
                <a:gd name="connsiteX8" fmla="*/ 1022876 w 3700762"/>
                <a:gd name="connsiteY8" fmla="*/ 40193 h 2176276"/>
                <a:gd name="connsiteX9" fmla="*/ 1309254 w 3700762"/>
                <a:gd name="connsiteY9" fmla="*/ 125604 h 2176276"/>
                <a:gd name="connsiteX10" fmla="*/ 1565487 w 3700762"/>
                <a:gd name="connsiteY10" fmla="*/ 261257 h 2176276"/>
                <a:gd name="connsiteX11" fmla="*/ 1977469 w 3700762"/>
                <a:gd name="connsiteY11" fmla="*/ 487345 h 2176276"/>
                <a:gd name="connsiteX12" fmla="*/ 2108098 w 3700762"/>
                <a:gd name="connsiteY12" fmla="*/ 567732 h 2176276"/>
                <a:gd name="connsiteX13" fmla="*/ 2148291 w 3700762"/>
                <a:gd name="connsiteY13" fmla="*/ 597877 h 2176276"/>
                <a:gd name="connsiteX14" fmla="*/ 2520080 w 3700762"/>
                <a:gd name="connsiteY14" fmla="*/ 628022 h 2176276"/>
                <a:gd name="connsiteX15" fmla="*/ 2932063 w 3700762"/>
                <a:gd name="connsiteY15" fmla="*/ 703384 h 2176276"/>
                <a:gd name="connsiteX16" fmla="*/ 3208392 w 3700762"/>
                <a:gd name="connsiteY16" fmla="*/ 768699 h 2176276"/>
                <a:gd name="connsiteX17" fmla="*/ 3379214 w 3700762"/>
                <a:gd name="connsiteY17" fmla="*/ 844061 h 2176276"/>
                <a:gd name="connsiteX18" fmla="*/ 3575157 w 3700762"/>
                <a:gd name="connsiteY18" fmla="*/ 989762 h 2176276"/>
                <a:gd name="connsiteX19" fmla="*/ 3590230 w 3700762"/>
                <a:gd name="connsiteY19" fmla="*/ 1060101 h 2176276"/>
                <a:gd name="connsiteX20" fmla="*/ 3605302 w 3700762"/>
                <a:gd name="connsiteY20" fmla="*/ 1160584 h 2176276"/>
                <a:gd name="connsiteX21" fmla="*/ 3590230 w 3700762"/>
                <a:gd name="connsiteY21" fmla="*/ 1190729 h 2176276"/>
                <a:gd name="connsiteX22" fmla="*/ 3630423 w 3700762"/>
                <a:gd name="connsiteY22" fmla="*/ 1240971 h 2176276"/>
                <a:gd name="connsiteX23" fmla="*/ 3660568 w 3700762"/>
                <a:gd name="connsiteY23" fmla="*/ 1301261 h 2176276"/>
                <a:gd name="connsiteX24" fmla="*/ 3660568 w 3700762"/>
                <a:gd name="connsiteY24" fmla="*/ 1376624 h 2176276"/>
                <a:gd name="connsiteX25" fmla="*/ 3695737 w 3700762"/>
                <a:gd name="connsiteY25" fmla="*/ 1436914 h 2176276"/>
                <a:gd name="connsiteX26" fmla="*/ 3685689 w 3700762"/>
                <a:gd name="connsiteY26" fmla="*/ 1547446 h 2176276"/>
                <a:gd name="connsiteX27" fmla="*/ 3665592 w 3700762"/>
                <a:gd name="connsiteY27" fmla="*/ 1627833 h 2176276"/>
                <a:gd name="connsiteX28" fmla="*/ 3685689 w 3700762"/>
                <a:gd name="connsiteY28" fmla="*/ 1718268 h 2176276"/>
                <a:gd name="connsiteX29" fmla="*/ 3700762 w 3700762"/>
                <a:gd name="connsiteY29" fmla="*/ 1753437 h 2176276"/>
                <a:gd name="connsiteX30" fmla="*/ 3580181 w 3700762"/>
                <a:gd name="connsiteY30" fmla="*/ 1813727 h 2176276"/>
                <a:gd name="connsiteX31" fmla="*/ 3580181 w 3700762"/>
                <a:gd name="connsiteY31" fmla="*/ 1813727 h 2176276"/>
                <a:gd name="connsiteX32" fmla="*/ 3494770 w 3700762"/>
                <a:gd name="connsiteY32" fmla="*/ 1874017 h 2176276"/>
                <a:gd name="connsiteX33" fmla="*/ 3158151 w 3700762"/>
                <a:gd name="connsiteY33" fmla="*/ 1879042 h 2176276"/>
                <a:gd name="connsiteX34" fmla="*/ 2982880 w 3700762"/>
                <a:gd name="connsiteY34" fmla="*/ 1877650 h 2176276"/>
                <a:gd name="connsiteX35" fmla="*/ 2140624 w 3700762"/>
                <a:gd name="connsiteY35" fmla="*/ 1858993 h 2176276"/>
                <a:gd name="connsiteX0" fmla="*/ 2140624 w 3700762"/>
                <a:gd name="connsiteY0" fmla="*/ 1858993 h 2176276"/>
                <a:gd name="connsiteX1" fmla="*/ 786398 w 3700762"/>
                <a:gd name="connsiteY1" fmla="*/ 1846676 h 2176276"/>
                <a:gd name="connsiteX2" fmla="*/ 790929 w 3700762"/>
                <a:gd name="connsiteY2" fmla="*/ 1373508 h 2176276"/>
                <a:gd name="connsiteX3" fmla="*/ 441314 w 3700762"/>
                <a:gd name="connsiteY3" fmla="*/ 1219309 h 2176276"/>
                <a:gd name="connsiteX4" fmla="*/ 423644 w 3700762"/>
                <a:gd name="connsiteY4" fmla="*/ 563749 h 2176276"/>
                <a:gd name="connsiteX5" fmla="*/ 799263 w 3700762"/>
                <a:gd name="connsiteY5" fmla="*/ 429419 h 2176276"/>
                <a:gd name="connsiteX6" fmla="*/ 796788 w 3700762"/>
                <a:gd name="connsiteY6" fmla="*/ 0 h 2176276"/>
                <a:gd name="connsiteX7" fmla="*/ 892688 w 3700762"/>
                <a:gd name="connsiteY7" fmla="*/ 13082 h 2176276"/>
                <a:gd name="connsiteX8" fmla="*/ 1022876 w 3700762"/>
                <a:gd name="connsiteY8" fmla="*/ 40193 h 2176276"/>
                <a:gd name="connsiteX9" fmla="*/ 1309254 w 3700762"/>
                <a:gd name="connsiteY9" fmla="*/ 125604 h 2176276"/>
                <a:gd name="connsiteX10" fmla="*/ 1565487 w 3700762"/>
                <a:gd name="connsiteY10" fmla="*/ 261257 h 2176276"/>
                <a:gd name="connsiteX11" fmla="*/ 1977469 w 3700762"/>
                <a:gd name="connsiteY11" fmla="*/ 487345 h 2176276"/>
                <a:gd name="connsiteX12" fmla="*/ 2108098 w 3700762"/>
                <a:gd name="connsiteY12" fmla="*/ 567732 h 2176276"/>
                <a:gd name="connsiteX13" fmla="*/ 2148291 w 3700762"/>
                <a:gd name="connsiteY13" fmla="*/ 597877 h 2176276"/>
                <a:gd name="connsiteX14" fmla="*/ 2520080 w 3700762"/>
                <a:gd name="connsiteY14" fmla="*/ 628022 h 2176276"/>
                <a:gd name="connsiteX15" fmla="*/ 2932063 w 3700762"/>
                <a:gd name="connsiteY15" fmla="*/ 703384 h 2176276"/>
                <a:gd name="connsiteX16" fmla="*/ 3208392 w 3700762"/>
                <a:gd name="connsiteY16" fmla="*/ 768699 h 2176276"/>
                <a:gd name="connsiteX17" fmla="*/ 3379214 w 3700762"/>
                <a:gd name="connsiteY17" fmla="*/ 844061 h 2176276"/>
                <a:gd name="connsiteX18" fmla="*/ 3575157 w 3700762"/>
                <a:gd name="connsiteY18" fmla="*/ 989762 h 2176276"/>
                <a:gd name="connsiteX19" fmla="*/ 3590230 w 3700762"/>
                <a:gd name="connsiteY19" fmla="*/ 1060101 h 2176276"/>
                <a:gd name="connsiteX20" fmla="*/ 3605302 w 3700762"/>
                <a:gd name="connsiteY20" fmla="*/ 1160584 h 2176276"/>
                <a:gd name="connsiteX21" fmla="*/ 3590230 w 3700762"/>
                <a:gd name="connsiteY21" fmla="*/ 1190729 h 2176276"/>
                <a:gd name="connsiteX22" fmla="*/ 3630423 w 3700762"/>
                <a:gd name="connsiteY22" fmla="*/ 1240971 h 2176276"/>
                <a:gd name="connsiteX23" fmla="*/ 3660568 w 3700762"/>
                <a:gd name="connsiteY23" fmla="*/ 1301261 h 2176276"/>
                <a:gd name="connsiteX24" fmla="*/ 3660568 w 3700762"/>
                <a:gd name="connsiteY24" fmla="*/ 1376624 h 2176276"/>
                <a:gd name="connsiteX25" fmla="*/ 3695737 w 3700762"/>
                <a:gd name="connsiteY25" fmla="*/ 1436914 h 2176276"/>
                <a:gd name="connsiteX26" fmla="*/ 3685689 w 3700762"/>
                <a:gd name="connsiteY26" fmla="*/ 1547446 h 2176276"/>
                <a:gd name="connsiteX27" fmla="*/ 3665592 w 3700762"/>
                <a:gd name="connsiteY27" fmla="*/ 1627833 h 2176276"/>
                <a:gd name="connsiteX28" fmla="*/ 3685689 w 3700762"/>
                <a:gd name="connsiteY28" fmla="*/ 1718268 h 2176276"/>
                <a:gd name="connsiteX29" fmla="*/ 3700762 w 3700762"/>
                <a:gd name="connsiteY29" fmla="*/ 1753437 h 2176276"/>
                <a:gd name="connsiteX30" fmla="*/ 3580181 w 3700762"/>
                <a:gd name="connsiteY30" fmla="*/ 1813727 h 2176276"/>
                <a:gd name="connsiteX31" fmla="*/ 3580181 w 3700762"/>
                <a:gd name="connsiteY31" fmla="*/ 1813727 h 2176276"/>
                <a:gd name="connsiteX32" fmla="*/ 3494770 w 3700762"/>
                <a:gd name="connsiteY32" fmla="*/ 1874017 h 2176276"/>
                <a:gd name="connsiteX33" fmla="*/ 3158151 w 3700762"/>
                <a:gd name="connsiteY33" fmla="*/ 1879042 h 2176276"/>
                <a:gd name="connsiteX34" fmla="*/ 2982880 w 3700762"/>
                <a:gd name="connsiteY34" fmla="*/ 1877650 h 2176276"/>
                <a:gd name="connsiteX35" fmla="*/ 2140624 w 3700762"/>
                <a:gd name="connsiteY35" fmla="*/ 1858993 h 2176276"/>
                <a:gd name="connsiteX0" fmla="*/ 2150601 w 3710739"/>
                <a:gd name="connsiteY0" fmla="*/ 1858993 h 2176276"/>
                <a:gd name="connsiteX1" fmla="*/ 796375 w 3710739"/>
                <a:gd name="connsiteY1" fmla="*/ 1846676 h 2176276"/>
                <a:gd name="connsiteX2" fmla="*/ 800906 w 3710739"/>
                <a:gd name="connsiteY2" fmla="*/ 1373508 h 2176276"/>
                <a:gd name="connsiteX3" fmla="*/ 451291 w 3710739"/>
                <a:gd name="connsiteY3" fmla="*/ 1219309 h 2176276"/>
                <a:gd name="connsiteX4" fmla="*/ 433621 w 3710739"/>
                <a:gd name="connsiteY4" fmla="*/ 563749 h 2176276"/>
                <a:gd name="connsiteX5" fmla="*/ 809240 w 3710739"/>
                <a:gd name="connsiteY5" fmla="*/ 429419 h 2176276"/>
                <a:gd name="connsiteX6" fmla="*/ 806765 w 3710739"/>
                <a:gd name="connsiteY6" fmla="*/ 0 h 2176276"/>
                <a:gd name="connsiteX7" fmla="*/ 902665 w 3710739"/>
                <a:gd name="connsiteY7" fmla="*/ 13082 h 2176276"/>
                <a:gd name="connsiteX8" fmla="*/ 1032853 w 3710739"/>
                <a:gd name="connsiteY8" fmla="*/ 40193 h 2176276"/>
                <a:gd name="connsiteX9" fmla="*/ 1319231 w 3710739"/>
                <a:gd name="connsiteY9" fmla="*/ 125604 h 2176276"/>
                <a:gd name="connsiteX10" fmla="*/ 1575464 w 3710739"/>
                <a:gd name="connsiteY10" fmla="*/ 261257 h 2176276"/>
                <a:gd name="connsiteX11" fmla="*/ 1987446 w 3710739"/>
                <a:gd name="connsiteY11" fmla="*/ 487345 h 2176276"/>
                <a:gd name="connsiteX12" fmla="*/ 2118075 w 3710739"/>
                <a:gd name="connsiteY12" fmla="*/ 567732 h 2176276"/>
                <a:gd name="connsiteX13" fmla="*/ 2158268 w 3710739"/>
                <a:gd name="connsiteY13" fmla="*/ 597877 h 2176276"/>
                <a:gd name="connsiteX14" fmla="*/ 2530057 w 3710739"/>
                <a:gd name="connsiteY14" fmla="*/ 628022 h 2176276"/>
                <a:gd name="connsiteX15" fmla="*/ 2942040 w 3710739"/>
                <a:gd name="connsiteY15" fmla="*/ 703384 h 2176276"/>
                <a:gd name="connsiteX16" fmla="*/ 3218369 w 3710739"/>
                <a:gd name="connsiteY16" fmla="*/ 768699 h 2176276"/>
                <a:gd name="connsiteX17" fmla="*/ 3389191 w 3710739"/>
                <a:gd name="connsiteY17" fmla="*/ 844061 h 2176276"/>
                <a:gd name="connsiteX18" fmla="*/ 3585134 w 3710739"/>
                <a:gd name="connsiteY18" fmla="*/ 989762 h 2176276"/>
                <a:gd name="connsiteX19" fmla="*/ 3600207 w 3710739"/>
                <a:gd name="connsiteY19" fmla="*/ 1060101 h 2176276"/>
                <a:gd name="connsiteX20" fmla="*/ 3615279 w 3710739"/>
                <a:gd name="connsiteY20" fmla="*/ 1160584 h 2176276"/>
                <a:gd name="connsiteX21" fmla="*/ 3600207 w 3710739"/>
                <a:gd name="connsiteY21" fmla="*/ 1190729 h 2176276"/>
                <a:gd name="connsiteX22" fmla="*/ 3640400 w 3710739"/>
                <a:gd name="connsiteY22" fmla="*/ 1240971 h 2176276"/>
                <a:gd name="connsiteX23" fmla="*/ 3670545 w 3710739"/>
                <a:gd name="connsiteY23" fmla="*/ 1301261 h 2176276"/>
                <a:gd name="connsiteX24" fmla="*/ 3670545 w 3710739"/>
                <a:gd name="connsiteY24" fmla="*/ 1376624 h 2176276"/>
                <a:gd name="connsiteX25" fmla="*/ 3705714 w 3710739"/>
                <a:gd name="connsiteY25" fmla="*/ 1436914 h 2176276"/>
                <a:gd name="connsiteX26" fmla="*/ 3695666 w 3710739"/>
                <a:gd name="connsiteY26" fmla="*/ 1547446 h 2176276"/>
                <a:gd name="connsiteX27" fmla="*/ 3675569 w 3710739"/>
                <a:gd name="connsiteY27" fmla="*/ 1627833 h 2176276"/>
                <a:gd name="connsiteX28" fmla="*/ 3695666 w 3710739"/>
                <a:gd name="connsiteY28" fmla="*/ 1718268 h 2176276"/>
                <a:gd name="connsiteX29" fmla="*/ 3710739 w 3710739"/>
                <a:gd name="connsiteY29" fmla="*/ 1753437 h 2176276"/>
                <a:gd name="connsiteX30" fmla="*/ 3590158 w 3710739"/>
                <a:gd name="connsiteY30" fmla="*/ 1813727 h 2176276"/>
                <a:gd name="connsiteX31" fmla="*/ 3590158 w 3710739"/>
                <a:gd name="connsiteY31" fmla="*/ 1813727 h 2176276"/>
                <a:gd name="connsiteX32" fmla="*/ 3504747 w 3710739"/>
                <a:gd name="connsiteY32" fmla="*/ 1874017 h 2176276"/>
                <a:gd name="connsiteX33" fmla="*/ 3168128 w 3710739"/>
                <a:gd name="connsiteY33" fmla="*/ 1879042 h 2176276"/>
                <a:gd name="connsiteX34" fmla="*/ 2992857 w 3710739"/>
                <a:gd name="connsiteY34" fmla="*/ 1877650 h 2176276"/>
                <a:gd name="connsiteX35" fmla="*/ 2150601 w 3710739"/>
                <a:gd name="connsiteY35" fmla="*/ 1858993 h 2176276"/>
                <a:gd name="connsiteX0" fmla="*/ 2150601 w 3710739"/>
                <a:gd name="connsiteY0" fmla="*/ 1858993 h 2176276"/>
                <a:gd name="connsiteX1" fmla="*/ 796375 w 3710739"/>
                <a:gd name="connsiteY1" fmla="*/ 1846676 h 2176276"/>
                <a:gd name="connsiteX2" fmla="*/ 806160 w 3710739"/>
                <a:gd name="connsiteY2" fmla="*/ 1291668 h 2176276"/>
                <a:gd name="connsiteX3" fmla="*/ 451291 w 3710739"/>
                <a:gd name="connsiteY3" fmla="*/ 1219309 h 2176276"/>
                <a:gd name="connsiteX4" fmla="*/ 433621 w 3710739"/>
                <a:gd name="connsiteY4" fmla="*/ 563749 h 2176276"/>
                <a:gd name="connsiteX5" fmla="*/ 809240 w 3710739"/>
                <a:gd name="connsiteY5" fmla="*/ 429419 h 2176276"/>
                <a:gd name="connsiteX6" fmla="*/ 806765 w 3710739"/>
                <a:gd name="connsiteY6" fmla="*/ 0 h 2176276"/>
                <a:gd name="connsiteX7" fmla="*/ 902665 w 3710739"/>
                <a:gd name="connsiteY7" fmla="*/ 13082 h 2176276"/>
                <a:gd name="connsiteX8" fmla="*/ 1032853 w 3710739"/>
                <a:gd name="connsiteY8" fmla="*/ 40193 h 2176276"/>
                <a:gd name="connsiteX9" fmla="*/ 1319231 w 3710739"/>
                <a:gd name="connsiteY9" fmla="*/ 125604 h 2176276"/>
                <a:gd name="connsiteX10" fmla="*/ 1575464 w 3710739"/>
                <a:gd name="connsiteY10" fmla="*/ 261257 h 2176276"/>
                <a:gd name="connsiteX11" fmla="*/ 1987446 w 3710739"/>
                <a:gd name="connsiteY11" fmla="*/ 487345 h 2176276"/>
                <a:gd name="connsiteX12" fmla="*/ 2118075 w 3710739"/>
                <a:gd name="connsiteY12" fmla="*/ 567732 h 2176276"/>
                <a:gd name="connsiteX13" fmla="*/ 2158268 w 3710739"/>
                <a:gd name="connsiteY13" fmla="*/ 597877 h 2176276"/>
                <a:gd name="connsiteX14" fmla="*/ 2530057 w 3710739"/>
                <a:gd name="connsiteY14" fmla="*/ 628022 h 2176276"/>
                <a:gd name="connsiteX15" fmla="*/ 2942040 w 3710739"/>
                <a:gd name="connsiteY15" fmla="*/ 703384 h 2176276"/>
                <a:gd name="connsiteX16" fmla="*/ 3218369 w 3710739"/>
                <a:gd name="connsiteY16" fmla="*/ 768699 h 2176276"/>
                <a:gd name="connsiteX17" fmla="*/ 3389191 w 3710739"/>
                <a:gd name="connsiteY17" fmla="*/ 844061 h 2176276"/>
                <a:gd name="connsiteX18" fmla="*/ 3585134 w 3710739"/>
                <a:gd name="connsiteY18" fmla="*/ 989762 h 2176276"/>
                <a:gd name="connsiteX19" fmla="*/ 3600207 w 3710739"/>
                <a:gd name="connsiteY19" fmla="*/ 1060101 h 2176276"/>
                <a:gd name="connsiteX20" fmla="*/ 3615279 w 3710739"/>
                <a:gd name="connsiteY20" fmla="*/ 1160584 h 2176276"/>
                <a:gd name="connsiteX21" fmla="*/ 3600207 w 3710739"/>
                <a:gd name="connsiteY21" fmla="*/ 1190729 h 2176276"/>
                <a:gd name="connsiteX22" fmla="*/ 3640400 w 3710739"/>
                <a:gd name="connsiteY22" fmla="*/ 1240971 h 2176276"/>
                <a:gd name="connsiteX23" fmla="*/ 3670545 w 3710739"/>
                <a:gd name="connsiteY23" fmla="*/ 1301261 h 2176276"/>
                <a:gd name="connsiteX24" fmla="*/ 3670545 w 3710739"/>
                <a:gd name="connsiteY24" fmla="*/ 1376624 h 2176276"/>
                <a:gd name="connsiteX25" fmla="*/ 3705714 w 3710739"/>
                <a:gd name="connsiteY25" fmla="*/ 1436914 h 2176276"/>
                <a:gd name="connsiteX26" fmla="*/ 3695666 w 3710739"/>
                <a:gd name="connsiteY26" fmla="*/ 1547446 h 2176276"/>
                <a:gd name="connsiteX27" fmla="*/ 3675569 w 3710739"/>
                <a:gd name="connsiteY27" fmla="*/ 1627833 h 2176276"/>
                <a:gd name="connsiteX28" fmla="*/ 3695666 w 3710739"/>
                <a:gd name="connsiteY28" fmla="*/ 1718268 h 2176276"/>
                <a:gd name="connsiteX29" fmla="*/ 3710739 w 3710739"/>
                <a:gd name="connsiteY29" fmla="*/ 1753437 h 2176276"/>
                <a:gd name="connsiteX30" fmla="*/ 3590158 w 3710739"/>
                <a:gd name="connsiteY30" fmla="*/ 1813727 h 2176276"/>
                <a:gd name="connsiteX31" fmla="*/ 3590158 w 3710739"/>
                <a:gd name="connsiteY31" fmla="*/ 1813727 h 2176276"/>
                <a:gd name="connsiteX32" fmla="*/ 3504747 w 3710739"/>
                <a:gd name="connsiteY32" fmla="*/ 1874017 h 2176276"/>
                <a:gd name="connsiteX33" fmla="*/ 3168128 w 3710739"/>
                <a:gd name="connsiteY33" fmla="*/ 1879042 h 2176276"/>
                <a:gd name="connsiteX34" fmla="*/ 2992857 w 3710739"/>
                <a:gd name="connsiteY34" fmla="*/ 1877650 h 2176276"/>
                <a:gd name="connsiteX35" fmla="*/ 2150601 w 3710739"/>
                <a:gd name="connsiteY35" fmla="*/ 1858993 h 2176276"/>
                <a:gd name="connsiteX0" fmla="*/ 2146598 w 3706736"/>
                <a:gd name="connsiteY0" fmla="*/ 1858993 h 2176276"/>
                <a:gd name="connsiteX1" fmla="*/ 792372 w 3706736"/>
                <a:gd name="connsiteY1" fmla="*/ 1846676 h 2176276"/>
                <a:gd name="connsiteX2" fmla="*/ 802157 w 3706736"/>
                <a:gd name="connsiteY2" fmla="*/ 1291668 h 2176276"/>
                <a:gd name="connsiteX3" fmla="*/ 447288 w 3706736"/>
                <a:gd name="connsiteY3" fmla="*/ 1219309 h 2176276"/>
                <a:gd name="connsiteX4" fmla="*/ 429618 w 3706736"/>
                <a:gd name="connsiteY4" fmla="*/ 563749 h 2176276"/>
                <a:gd name="connsiteX5" fmla="*/ 805237 w 3706736"/>
                <a:gd name="connsiteY5" fmla="*/ 429419 h 2176276"/>
                <a:gd name="connsiteX6" fmla="*/ 802762 w 3706736"/>
                <a:gd name="connsiteY6" fmla="*/ 0 h 2176276"/>
                <a:gd name="connsiteX7" fmla="*/ 898662 w 3706736"/>
                <a:gd name="connsiteY7" fmla="*/ 13082 h 2176276"/>
                <a:gd name="connsiteX8" fmla="*/ 1028850 w 3706736"/>
                <a:gd name="connsiteY8" fmla="*/ 40193 h 2176276"/>
                <a:gd name="connsiteX9" fmla="*/ 1315228 w 3706736"/>
                <a:gd name="connsiteY9" fmla="*/ 125604 h 2176276"/>
                <a:gd name="connsiteX10" fmla="*/ 1571461 w 3706736"/>
                <a:gd name="connsiteY10" fmla="*/ 261257 h 2176276"/>
                <a:gd name="connsiteX11" fmla="*/ 1983443 w 3706736"/>
                <a:gd name="connsiteY11" fmla="*/ 487345 h 2176276"/>
                <a:gd name="connsiteX12" fmla="*/ 2114072 w 3706736"/>
                <a:gd name="connsiteY12" fmla="*/ 567732 h 2176276"/>
                <a:gd name="connsiteX13" fmla="*/ 2154265 w 3706736"/>
                <a:gd name="connsiteY13" fmla="*/ 597877 h 2176276"/>
                <a:gd name="connsiteX14" fmla="*/ 2526054 w 3706736"/>
                <a:gd name="connsiteY14" fmla="*/ 628022 h 2176276"/>
                <a:gd name="connsiteX15" fmla="*/ 2938037 w 3706736"/>
                <a:gd name="connsiteY15" fmla="*/ 703384 h 2176276"/>
                <a:gd name="connsiteX16" fmla="*/ 3214366 w 3706736"/>
                <a:gd name="connsiteY16" fmla="*/ 768699 h 2176276"/>
                <a:gd name="connsiteX17" fmla="*/ 3385188 w 3706736"/>
                <a:gd name="connsiteY17" fmla="*/ 844061 h 2176276"/>
                <a:gd name="connsiteX18" fmla="*/ 3581131 w 3706736"/>
                <a:gd name="connsiteY18" fmla="*/ 989762 h 2176276"/>
                <a:gd name="connsiteX19" fmla="*/ 3596204 w 3706736"/>
                <a:gd name="connsiteY19" fmla="*/ 1060101 h 2176276"/>
                <a:gd name="connsiteX20" fmla="*/ 3611276 w 3706736"/>
                <a:gd name="connsiteY20" fmla="*/ 1160584 h 2176276"/>
                <a:gd name="connsiteX21" fmla="*/ 3596204 w 3706736"/>
                <a:gd name="connsiteY21" fmla="*/ 1190729 h 2176276"/>
                <a:gd name="connsiteX22" fmla="*/ 3636397 w 3706736"/>
                <a:gd name="connsiteY22" fmla="*/ 1240971 h 2176276"/>
                <a:gd name="connsiteX23" fmla="*/ 3666542 w 3706736"/>
                <a:gd name="connsiteY23" fmla="*/ 1301261 h 2176276"/>
                <a:gd name="connsiteX24" fmla="*/ 3666542 w 3706736"/>
                <a:gd name="connsiteY24" fmla="*/ 1376624 h 2176276"/>
                <a:gd name="connsiteX25" fmla="*/ 3701711 w 3706736"/>
                <a:gd name="connsiteY25" fmla="*/ 1436914 h 2176276"/>
                <a:gd name="connsiteX26" fmla="*/ 3691663 w 3706736"/>
                <a:gd name="connsiteY26" fmla="*/ 1547446 h 2176276"/>
                <a:gd name="connsiteX27" fmla="*/ 3671566 w 3706736"/>
                <a:gd name="connsiteY27" fmla="*/ 1627833 h 2176276"/>
                <a:gd name="connsiteX28" fmla="*/ 3691663 w 3706736"/>
                <a:gd name="connsiteY28" fmla="*/ 1718268 h 2176276"/>
                <a:gd name="connsiteX29" fmla="*/ 3706736 w 3706736"/>
                <a:gd name="connsiteY29" fmla="*/ 1753437 h 2176276"/>
                <a:gd name="connsiteX30" fmla="*/ 3586155 w 3706736"/>
                <a:gd name="connsiteY30" fmla="*/ 1813727 h 2176276"/>
                <a:gd name="connsiteX31" fmla="*/ 3586155 w 3706736"/>
                <a:gd name="connsiteY31" fmla="*/ 1813727 h 2176276"/>
                <a:gd name="connsiteX32" fmla="*/ 3500744 w 3706736"/>
                <a:gd name="connsiteY32" fmla="*/ 1874017 h 2176276"/>
                <a:gd name="connsiteX33" fmla="*/ 3164125 w 3706736"/>
                <a:gd name="connsiteY33" fmla="*/ 1879042 h 2176276"/>
                <a:gd name="connsiteX34" fmla="*/ 2988854 w 3706736"/>
                <a:gd name="connsiteY34" fmla="*/ 1877650 h 2176276"/>
                <a:gd name="connsiteX35" fmla="*/ 2146598 w 3706736"/>
                <a:gd name="connsiteY35" fmla="*/ 1858993 h 2176276"/>
                <a:gd name="connsiteX0" fmla="*/ 2133405 w 3693543"/>
                <a:gd name="connsiteY0" fmla="*/ 1858993 h 2176276"/>
                <a:gd name="connsiteX1" fmla="*/ 779179 w 3693543"/>
                <a:gd name="connsiteY1" fmla="*/ 1846676 h 2176276"/>
                <a:gd name="connsiteX2" fmla="*/ 788964 w 3693543"/>
                <a:gd name="connsiteY2" fmla="*/ 1291668 h 2176276"/>
                <a:gd name="connsiteX3" fmla="*/ 460367 w 3693543"/>
                <a:gd name="connsiteY3" fmla="*/ 1137468 h 2176276"/>
                <a:gd name="connsiteX4" fmla="*/ 416425 w 3693543"/>
                <a:gd name="connsiteY4" fmla="*/ 563749 h 2176276"/>
                <a:gd name="connsiteX5" fmla="*/ 792044 w 3693543"/>
                <a:gd name="connsiteY5" fmla="*/ 429419 h 2176276"/>
                <a:gd name="connsiteX6" fmla="*/ 789569 w 3693543"/>
                <a:gd name="connsiteY6" fmla="*/ 0 h 2176276"/>
                <a:gd name="connsiteX7" fmla="*/ 885469 w 3693543"/>
                <a:gd name="connsiteY7" fmla="*/ 13082 h 2176276"/>
                <a:gd name="connsiteX8" fmla="*/ 1015657 w 3693543"/>
                <a:gd name="connsiteY8" fmla="*/ 40193 h 2176276"/>
                <a:gd name="connsiteX9" fmla="*/ 1302035 w 3693543"/>
                <a:gd name="connsiteY9" fmla="*/ 125604 h 2176276"/>
                <a:gd name="connsiteX10" fmla="*/ 1558268 w 3693543"/>
                <a:gd name="connsiteY10" fmla="*/ 261257 h 2176276"/>
                <a:gd name="connsiteX11" fmla="*/ 1970250 w 3693543"/>
                <a:gd name="connsiteY11" fmla="*/ 487345 h 2176276"/>
                <a:gd name="connsiteX12" fmla="*/ 2100879 w 3693543"/>
                <a:gd name="connsiteY12" fmla="*/ 567732 h 2176276"/>
                <a:gd name="connsiteX13" fmla="*/ 2141072 w 3693543"/>
                <a:gd name="connsiteY13" fmla="*/ 597877 h 2176276"/>
                <a:gd name="connsiteX14" fmla="*/ 2512861 w 3693543"/>
                <a:gd name="connsiteY14" fmla="*/ 628022 h 2176276"/>
                <a:gd name="connsiteX15" fmla="*/ 2924844 w 3693543"/>
                <a:gd name="connsiteY15" fmla="*/ 703384 h 2176276"/>
                <a:gd name="connsiteX16" fmla="*/ 3201173 w 3693543"/>
                <a:gd name="connsiteY16" fmla="*/ 768699 h 2176276"/>
                <a:gd name="connsiteX17" fmla="*/ 3371995 w 3693543"/>
                <a:gd name="connsiteY17" fmla="*/ 844061 h 2176276"/>
                <a:gd name="connsiteX18" fmla="*/ 3567938 w 3693543"/>
                <a:gd name="connsiteY18" fmla="*/ 989762 h 2176276"/>
                <a:gd name="connsiteX19" fmla="*/ 3583011 w 3693543"/>
                <a:gd name="connsiteY19" fmla="*/ 1060101 h 2176276"/>
                <a:gd name="connsiteX20" fmla="*/ 3598083 w 3693543"/>
                <a:gd name="connsiteY20" fmla="*/ 1160584 h 2176276"/>
                <a:gd name="connsiteX21" fmla="*/ 3583011 w 3693543"/>
                <a:gd name="connsiteY21" fmla="*/ 1190729 h 2176276"/>
                <a:gd name="connsiteX22" fmla="*/ 3623204 w 3693543"/>
                <a:gd name="connsiteY22" fmla="*/ 1240971 h 2176276"/>
                <a:gd name="connsiteX23" fmla="*/ 3653349 w 3693543"/>
                <a:gd name="connsiteY23" fmla="*/ 1301261 h 2176276"/>
                <a:gd name="connsiteX24" fmla="*/ 3653349 w 3693543"/>
                <a:gd name="connsiteY24" fmla="*/ 1376624 h 2176276"/>
                <a:gd name="connsiteX25" fmla="*/ 3688518 w 3693543"/>
                <a:gd name="connsiteY25" fmla="*/ 1436914 h 2176276"/>
                <a:gd name="connsiteX26" fmla="*/ 3678470 w 3693543"/>
                <a:gd name="connsiteY26" fmla="*/ 1547446 h 2176276"/>
                <a:gd name="connsiteX27" fmla="*/ 3658373 w 3693543"/>
                <a:gd name="connsiteY27" fmla="*/ 1627833 h 2176276"/>
                <a:gd name="connsiteX28" fmla="*/ 3678470 w 3693543"/>
                <a:gd name="connsiteY28" fmla="*/ 1718268 h 2176276"/>
                <a:gd name="connsiteX29" fmla="*/ 3693543 w 3693543"/>
                <a:gd name="connsiteY29" fmla="*/ 1753437 h 2176276"/>
                <a:gd name="connsiteX30" fmla="*/ 3572962 w 3693543"/>
                <a:gd name="connsiteY30" fmla="*/ 1813727 h 2176276"/>
                <a:gd name="connsiteX31" fmla="*/ 3572962 w 3693543"/>
                <a:gd name="connsiteY31" fmla="*/ 1813727 h 2176276"/>
                <a:gd name="connsiteX32" fmla="*/ 3487551 w 3693543"/>
                <a:gd name="connsiteY32" fmla="*/ 1874017 h 2176276"/>
                <a:gd name="connsiteX33" fmla="*/ 3150932 w 3693543"/>
                <a:gd name="connsiteY33" fmla="*/ 1879042 h 2176276"/>
                <a:gd name="connsiteX34" fmla="*/ 2975661 w 3693543"/>
                <a:gd name="connsiteY34" fmla="*/ 1877650 h 2176276"/>
                <a:gd name="connsiteX35" fmla="*/ 2133405 w 3693543"/>
                <a:gd name="connsiteY35" fmla="*/ 1858993 h 2176276"/>
                <a:gd name="connsiteX0" fmla="*/ 2127565 w 3687703"/>
                <a:gd name="connsiteY0" fmla="*/ 1858993 h 2176276"/>
                <a:gd name="connsiteX1" fmla="*/ 773339 w 3687703"/>
                <a:gd name="connsiteY1" fmla="*/ 1846676 h 2176276"/>
                <a:gd name="connsiteX2" fmla="*/ 783124 w 3687703"/>
                <a:gd name="connsiteY2" fmla="*/ 1291668 h 2176276"/>
                <a:gd name="connsiteX3" fmla="*/ 454527 w 3687703"/>
                <a:gd name="connsiteY3" fmla="*/ 1137468 h 2176276"/>
                <a:gd name="connsiteX4" fmla="*/ 410585 w 3687703"/>
                <a:gd name="connsiteY4" fmla="*/ 563749 h 2176276"/>
                <a:gd name="connsiteX5" fmla="*/ 786204 w 3687703"/>
                <a:gd name="connsiteY5" fmla="*/ 429419 h 2176276"/>
                <a:gd name="connsiteX6" fmla="*/ 783729 w 3687703"/>
                <a:gd name="connsiteY6" fmla="*/ 0 h 2176276"/>
                <a:gd name="connsiteX7" fmla="*/ 879629 w 3687703"/>
                <a:gd name="connsiteY7" fmla="*/ 13082 h 2176276"/>
                <a:gd name="connsiteX8" fmla="*/ 1009817 w 3687703"/>
                <a:gd name="connsiteY8" fmla="*/ 40193 h 2176276"/>
                <a:gd name="connsiteX9" fmla="*/ 1296195 w 3687703"/>
                <a:gd name="connsiteY9" fmla="*/ 125604 h 2176276"/>
                <a:gd name="connsiteX10" fmla="*/ 1552428 w 3687703"/>
                <a:gd name="connsiteY10" fmla="*/ 261257 h 2176276"/>
                <a:gd name="connsiteX11" fmla="*/ 1964410 w 3687703"/>
                <a:gd name="connsiteY11" fmla="*/ 487345 h 2176276"/>
                <a:gd name="connsiteX12" fmla="*/ 2095039 w 3687703"/>
                <a:gd name="connsiteY12" fmla="*/ 567732 h 2176276"/>
                <a:gd name="connsiteX13" fmla="*/ 2135232 w 3687703"/>
                <a:gd name="connsiteY13" fmla="*/ 597877 h 2176276"/>
                <a:gd name="connsiteX14" fmla="*/ 2507021 w 3687703"/>
                <a:gd name="connsiteY14" fmla="*/ 628022 h 2176276"/>
                <a:gd name="connsiteX15" fmla="*/ 2919004 w 3687703"/>
                <a:gd name="connsiteY15" fmla="*/ 703384 h 2176276"/>
                <a:gd name="connsiteX16" fmla="*/ 3195333 w 3687703"/>
                <a:gd name="connsiteY16" fmla="*/ 768699 h 2176276"/>
                <a:gd name="connsiteX17" fmla="*/ 3366155 w 3687703"/>
                <a:gd name="connsiteY17" fmla="*/ 844061 h 2176276"/>
                <a:gd name="connsiteX18" fmla="*/ 3562098 w 3687703"/>
                <a:gd name="connsiteY18" fmla="*/ 989762 h 2176276"/>
                <a:gd name="connsiteX19" fmla="*/ 3577171 w 3687703"/>
                <a:gd name="connsiteY19" fmla="*/ 1060101 h 2176276"/>
                <a:gd name="connsiteX20" fmla="*/ 3592243 w 3687703"/>
                <a:gd name="connsiteY20" fmla="*/ 1160584 h 2176276"/>
                <a:gd name="connsiteX21" fmla="*/ 3577171 w 3687703"/>
                <a:gd name="connsiteY21" fmla="*/ 1190729 h 2176276"/>
                <a:gd name="connsiteX22" fmla="*/ 3617364 w 3687703"/>
                <a:gd name="connsiteY22" fmla="*/ 1240971 h 2176276"/>
                <a:gd name="connsiteX23" fmla="*/ 3647509 w 3687703"/>
                <a:gd name="connsiteY23" fmla="*/ 1301261 h 2176276"/>
                <a:gd name="connsiteX24" fmla="*/ 3647509 w 3687703"/>
                <a:gd name="connsiteY24" fmla="*/ 1376624 h 2176276"/>
                <a:gd name="connsiteX25" fmla="*/ 3682678 w 3687703"/>
                <a:gd name="connsiteY25" fmla="*/ 1436914 h 2176276"/>
                <a:gd name="connsiteX26" fmla="*/ 3672630 w 3687703"/>
                <a:gd name="connsiteY26" fmla="*/ 1547446 h 2176276"/>
                <a:gd name="connsiteX27" fmla="*/ 3652533 w 3687703"/>
                <a:gd name="connsiteY27" fmla="*/ 1627833 h 2176276"/>
                <a:gd name="connsiteX28" fmla="*/ 3672630 w 3687703"/>
                <a:gd name="connsiteY28" fmla="*/ 1718268 h 2176276"/>
                <a:gd name="connsiteX29" fmla="*/ 3687703 w 3687703"/>
                <a:gd name="connsiteY29" fmla="*/ 1753437 h 2176276"/>
                <a:gd name="connsiteX30" fmla="*/ 3567122 w 3687703"/>
                <a:gd name="connsiteY30" fmla="*/ 1813727 h 2176276"/>
                <a:gd name="connsiteX31" fmla="*/ 3567122 w 3687703"/>
                <a:gd name="connsiteY31" fmla="*/ 1813727 h 2176276"/>
                <a:gd name="connsiteX32" fmla="*/ 3481711 w 3687703"/>
                <a:gd name="connsiteY32" fmla="*/ 1874017 h 2176276"/>
                <a:gd name="connsiteX33" fmla="*/ 3145092 w 3687703"/>
                <a:gd name="connsiteY33" fmla="*/ 1879042 h 2176276"/>
                <a:gd name="connsiteX34" fmla="*/ 2969821 w 3687703"/>
                <a:gd name="connsiteY34" fmla="*/ 1877650 h 2176276"/>
                <a:gd name="connsiteX35" fmla="*/ 2127565 w 3687703"/>
                <a:gd name="connsiteY35" fmla="*/ 1858993 h 2176276"/>
                <a:gd name="connsiteX0" fmla="*/ 2123573 w 3683711"/>
                <a:gd name="connsiteY0" fmla="*/ 1858993 h 2176276"/>
                <a:gd name="connsiteX1" fmla="*/ 769347 w 3683711"/>
                <a:gd name="connsiteY1" fmla="*/ 1846676 h 2176276"/>
                <a:gd name="connsiteX2" fmla="*/ 779132 w 3683711"/>
                <a:gd name="connsiteY2" fmla="*/ 1291668 h 2176276"/>
                <a:gd name="connsiteX3" fmla="*/ 450535 w 3683711"/>
                <a:gd name="connsiteY3" fmla="*/ 1137468 h 2176276"/>
                <a:gd name="connsiteX4" fmla="*/ 406593 w 3683711"/>
                <a:gd name="connsiteY4" fmla="*/ 563749 h 2176276"/>
                <a:gd name="connsiteX5" fmla="*/ 782212 w 3683711"/>
                <a:gd name="connsiteY5" fmla="*/ 429419 h 2176276"/>
                <a:gd name="connsiteX6" fmla="*/ 779737 w 3683711"/>
                <a:gd name="connsiteY6" fmla="*/ 0 h 2176276"/>
                <a:gd name="connsiteX7" fmla="*/ 875637 w 3683711"/>
                <a:gd name="connsiteY7" fmla="*/ 13082 h 2176276"/>
                <a:gd name="connsiteX8" fmla="*/ 1005825 w 3683711"/>
                <a:gd name="connsiteY8" fmla="*/ 40193 h 2176276"/>
                <a:gd name="connsiteX9" fmla="*/ 1292203 w 3683711"/>
                <a:gd name="connsiteY9" fmla="*/ 125604 h 2176276"/>
                <a:gd name="connsiteX10" fmla="*/ 1548436 w 3683711"/>
                <a:gd name="connsiteY10" fmla="*/ 261257 h 2176276"/>
                <a:gd name="connsiteX11" fmla="*/ 1960418 w 3683711"/>
                <a:gd name="connsiteY11" fmla="*/ 487345 h 2176276"/>
                <a:gd name="connsiteX12" fmla="*/ 2091047 w 3683711"/>
                <a:gd name="connsiteY12" fmla="*/ 567732 h 2176276"/>
                <a:gd name="connsiteX13" fmla="*/ 2131240 w 3683711"/>
                <a:gd name="connsiteY13" fmla="*/ 597877 h 2176276"/>
                <a:gd name="connsiteX14" fmla="*/ 2503029 w 3683711"/>
                <a:gd name="connsiteY14" fmla="*/ 628022 h 2176276"/>
                <a:gd name="connsiteX15" fmla="*/ 2915012 w 3683711"/>
                <a:gd name="connsiteY15" fmla="*/ 703384 h 2176276"/>
                <a:gd name="connsiteX16" fmla="*/ 3191341 w 3683711"/>
                <a:gd name="connsiteY16" fmla="*/ 768699 h 2176276"/>
                <a:gd name="connsiteX17" fmla="*/ 3362163 w 3683711"/>
                <a:gd name="connsiteY17" fmla="*/ 844061 h 2176276"/>
                <a:gd name="connsiteX18" fmla="*/ 3558106 w 3683711"/>
                <a:gd name="connsiteY18" fmla="*/ 989762 h 2176276"/>
                <a:gd name="connsiteX19" fmla="*/ 3573179 w 3683711"/>
                <a:gd name="connsiteY19" fmla="*/ 1060101 h 2176276"/>
                <a:gd name="connsiteX20" fmla="*/ 3588251 w 3683711"/>
                <a:gd name="connsiteY20" fmla="*/ 1160584 h 2176276"/>
                <a:gd name="connsiteX21" fmla="*/ 3573179 w 3683711"/>
                <a:gd name="connsiteY21" fmla="*/ 1190729 h 2176276"/>
                <a:gd name="connsiteX22" fmla="*/ 3613372 w 3683711"/>
                <a:gd name="connsiteY22" fmla="*/ 1240971 h 2176276"/>
                <a:gd name="connsiteX23" fmla="*/ 3643517 w 3683711"/>
                <a:gd name="connsiteY23" fmla="*/ 1301261 h 2176276"/>
                <a:gd name="connsiteX24" fmla="*/ 3643517 w 3683711"/>
                <a:gd name="connsiteY24" fmla="*/ 1376624 h 2176276"/>
                <a:gd name="connsiteX25" fmla="*/ 3678686 w 3683711"/>
                <a:gd name="connsiteY25" fmla="*/ 1436914 h 2176276"/>
                <a:gd name="connsiteX26" fmla="*/ 3668638 w 3683711"/>
                <a:gd name="connsiteY26" fmla="*/ 1547446 h 2176276"/>
                <a:gd name="connsiteX27" fmla="*/ 3648541 w 3683711"/>
                <a:gd name="connsiteY27" fmla="*/ 1627833 h 2176276"/>
                <a:gd name="connsiteX28" fmla="*/ 3668638 w 3683711"/>
                <a:gd name="connsiteY28" fmla="*/ 1718268 h 2176276"/>
                <a:gd name="connsiteX29" fmla="*/ 3683711 w 3683711"/>
                <a:gd name="connsiteY29" fmla="*/ 1753437 h 2176276"/>
                <a:gd name="connsiteX30" fmla="*/ 3563130 w 3683711"/>
                <a:gd name="connsiteY30" fmla="*/ 1813727 h 2176276"/>
                <a:gd name="connsiteX31" fmla="*/ 3563130 w 3683711"/>
                <a:gd name="connsiteY31" fmla="*/ 1813727 h 2176276"/>
                <a:gd name="connsiteX32" fmla="*/ 3477719 w 3683711"/>
                <a:gd name="connsiteY32" fmla="*/ 1874017 h 2176276"/>
                <a:gd name="connsiteX33" fmla="*/ 3141100 w 3683711"/>
                <a:gd name="connsiteY33" fmla="*/ 1879042 h 2176276"/>
                <a:gd name="connsiteX34" fmla="*/ 2965829 w 3683711"/>
                <a:gd name="connsiteY34" fmla="*/ 1877650 h 2176276"/>
                <a:gd name="connsiteX35" fmla="*/ 2123573 w 3683711"/>
                <a:gd name="connsiteY35" fmla="*/ 1858993 h 2176276"/>
                <a:gd name="connsiteX0" fmla="*/ 2111704 w 3671842"/>
                <a:gd name="connsiteY0" fmla="*/ 1858993 h 2176276"/>
                <a:gd name="connsiteX1" fmla="*/ 757478 w 3671842"/>
                <a:gd name="connsiteY1" fmla="*/ 1846676 h 2176276"/>
                <a:gd name="connsiteX2" fmla="*/ 767263 w 3671842"/>
                <a:gd name="connsiteY2" fmla="*/ 1291668 h 2176276"/>
                <a:gd name="connsiteX3" fmla="*/ 438666 w 3671842"/>
                <a:gd name="connsiteY3" fmla="*/ 1137468 h 2176276"/>
                <a:gd name="connsiteX4" fmla="*/ 394724 w 3671842"/>
                <a:gd name="connsiteY4" fmla="*/ 563749 h 2176276"/>
                <a:gd name="connsiteX5" fmla="*/ 770343 w 3671842"/>
                <a:gd name="connsiteY5" fmla="*/ 429419 h 2176276"/>
                <a:gd name="connsiteX6" fmla="*/ 767868 w 3671842"/>
                <a:gd name="connsiteY6" fmla="*/ 0 h 2176276"/>
                <a:gd name="connsiteX7" fmla="*/ 863768 w 3671842"/>
                <a:gd name="connsiteY7" fmla="*/ 13082 h 2176276"/>
                <a:gd name="connsiteX8" fmla="*/ 993956 w 3671842"/>
                <a:gd name="connsiteY8" fmla="*/ 40193 h 2176276"/>
                <a:gd name="connsiteX9" fmla="*/ 1280334 w 3671842"/>
                <a:gd name="connsiteY9" fmla="*/ 125604 h 2176276"/>
                <a:gd name="connsiteX10" fmla="*/ 1536567 w 3671842"/>
                <a:gd name="connsiteY10" fmla="*/ 261257 h 2176276"/>
                <a:gd name="connsiteX11" fmla="*/ 1948549 w 3671842"/>
                <a:gd name="connsiteY11" fmla="*/ 487345 h 2176276"/>
                <a:gd name="connsiteX12" fmla="*/ 2079178 w 3671842"/>
                <a:gd name="connsiteY12" fmla="*/ 567732 h 2176276"/>
                <a:gd name="connsiteX13" fmla="*/ 2119371 w 3671842"/>
                <a:gd name="connsiteY13" fmla="*/ 597877 h 2176276"/>
                <a:gd name="connsiteX14" fmla="*/ 2491160 w 3671842"/>
                <a:gd name="connsiteY14" fmla="*/ 628022 h 2176276"/>
                <a:gd name="connsiteX15" fmla="*/ 2903143 w 3671842"/>
                <a:gd name="connsiteY15" fmla="*/ 703384 h 2176276"/>
                <a:gd name="connsiteX16" fmla="*/ 3179472 w 3671842"/>
                <a:gd name="connsiteY16" fmla="*/ 768699 h 2176276"/>
                <a:gd name="connsiteX17" fmla="*/ 3350294 w 3671842"/>
                <a:gd name="connsiteY17" fmla="*/ 844061 h 2176276"/>
                <a:gd name="connsiteX18" fmla="*/ 3546237 w 3671842"/>
                <a:gd name="connsiteY18" fmla="*/ 989762 h 2176276"/>
                <a:gd name="connsiteX19" fmla="*/ 3561310 w 3671842"/>
                <a:gd name="connsiteY19" fmla="*/ 1060101 h 2176276"/>
                <a:gd name="connsiteX20" fmla="*/ 3576382 w 3671842"/>
                <a:gd name="connsiteY20" fmla="*/ 1160584 h 2176276"/>
                <a:gd name="connsiteX21" fmla="*/ 3561310 w 3671842"/>
                <a:gd name="connsiteY21" fmla="*/ 1190729 h 2176276"/>
                <a:gd name="connsiteX22" fmla="*/ 3601503 w 3671842"/>
                <a:gd name="connsiteY22" fmla="*/ 1240971 h 2176276"/>
                <a:gd name="connsiteX23" fmla="*/ 3631648 w 3671842"/>
                <a:gd name="connsiteY23" fmla="*/ 1301261 h 2176276"/>
                <a:gd name="connsiteX24" fmla="*/ 3631648 w 3671842"/>
                <a:gd name="connsiteY24" fmla="*/ 1376624 h 2176276"/>
                <a:gd name="connsiteX25" fmla="*/ 3666817 w 3671842"/>
                <a:gd name="connsiteY25" fmla="*/ 1436914 h 2176276"/>
                <a:gd name="connsiteX26" fmla="*/ 3656769 w 3671842"/>
                <a:gd name="connsiteY26" fmla="*/ 1547446 h 2176276"/>
                <a:gd name="connsiteX27" fmla="*/ 3636672 w 3671842"/>
                <a:gd name="connsiteY27" fmla="*/ 1627833 h 2176276"/>
                <a:gd name="connsiteX28" fmla="*/ 3656769 w 3671842"/>
                <a:gd name="connsiteY28" fmla="*/ 1718268 h 2176276"/>
                <a:gd name="connsiteX29" fmla="*/ 3671842 w 3671842"/>
                <a:gd name="connsiteY29" fmla="*/ 1753437 h 2176276"/>
                <a:gd name="connsiteX30" fmla="*/ 3551261 w 3671842"/>
                <a:gd name="connsiteY30" fmla="*/ 1813727 h 2176276"/>
                <a:gd name="connsiteX31" fmla="*/ 3551261 w 3671842"/>
                <a:gd name="connsiteY31" fmla="*/ 1813727 h 2176276"/>
                <a:gd name="connsiteX32" fmla="*/ 3465850 w 3671842"/>
                <a:gd name="connsiteY32" fmla="*/ 1874017 h 2176276"/>
                <a:gd name="connsiteX33" fmla="*/ 3129231 w 3671842"/>
                <a:gd name="connsiteY33" fmla="*/ 1879042 h 2176276"/>
                <a:gd name="connsiteX34" fmla="*/ 2953960 w 3671842"/>
                <a:gd name="connsiteY34" fmla="*/ 1877650 h 2176276"/>
                <a:gd name="connsiteX35" fmla="*/ 2111704 w 3671842"/>
                <a:gd name="connsiteY35" fmla="*/ 1858993 h 2176276"/>
                <a:gd name="connsiteX0" fmla="*/ 2100005 w 3660143"/>
                <a:gd name="connsiteY0" fmla="*/ 1858993 h 2176276"/>
                <a:gd name="connsiteX1" fmla="*/ 745779 w 3660143"/>
                <a:gd name="connsiteY1" fmla="*/ 1846676 h 2176276"/>
                <a:gd name="connsiteX2" fmla="*/ 755564 w 3660143"/>
                <a:gd name="connsiteY2" fmla="*/ 1291668 h 2176276"/>
                <a:gd name="connsiteX3" fmla="*/ 426967 w 3660143"/>
                <a:gd name="connsiteY3" fmla="*/ 1137468 h 2176276"/>
                <a:gd name="connsiteX4" fmla="*/ 383025 w 3660143"/>
                <a:gd name="connsiteY4" fmla="*/ 563749 h 2176276"/>
                <a:gd name="connsiteX5" fmla="*/ 758644 w 3660143"/>
                <a:gd name="connsiteY5" fmla="*/ 429419 h 2176276"/>
                <a:gd name="connsiteX6" fmla="*/ 756169 w 3660143"/>
                <a:gd name="connsiteY6" fmla="*/ 0 h 2176276"/>
                <a:gd name="connsiteX7" fmla="*/ 852069 w 3660143"/>
                <a:gd name="connsiteY7" fmla="*/ 13082 h 2176276"/>
                <a:gd name="connsiteX8" fmla="*/ 982257 w 3660143"/>
                <a:gd name="connsiteY8" fmla="*/ 40193 h 2176276"/>
                <a:gd name="connsiteX9" fmla="*/ 1268635 w 3660143"/>
                <a:gd name="connsiteY9" fmla="*/ 125604 h 2176276"/>
                <a:gd name="connsiteX10" fmla="*/ 1524868 w 3660143"/>
                <a:gd name="connsiteY10" fmla="*/ 261257 h 2176276"/>
                <a:gd name="connsiteX11" fmla="*/ 1936850 w 3660143"/>
                <a:gd name="connsiteY11" fmla="*/ 487345 h 2176276"/>
                <a:gd name="connsiteX12" fmla="*/ 2067479 w 3660143"/>
                <a:gd name="connsiteY12" fmla="*/ 567732 h 2176276"/>
                <a:gd name="connsiteX13" fmla="*/ 2107672 w 3660143"/>
                <a:gd name="connsiteY13" fmla="*/ 597877 h 2176276"/>
                <a:gd name="connsiteX14" fmla="*/ 2479461 w 3660143"/>
                <a:gd name="connsiteY14" fmla="*/ 628022 h 2176276"/>
                <a:gd name="connsiteX15" fmla="*/ 2891444 w 3660143"/>
                <a:gd name="connsiteY15" fmla="*/ 703384 h 2176276"/>
                <a:gd name="connsiteX16" fmla="*/ 3167773 w 3660143"/>
                <a:gd name="connsiteY16" fmla="*/ 768699 h 2176276"/>
                <a:gd name="connsiteX17" fmla="*/ 3338595 w 3660143"/>
                <a:gd name="connsiteY17" fmla="*/ 844061 h 2176276"/>
                <a:gd name="connsiteX18" fmla="*/ 3534538 w 3660143"/>
                <a:gd name="connsiteY18" fmla="*/ 989762 h 2176276"/>
                <a:gd name="connsiteX19" fmla="*/ 3549611 w 3660143"/>
                <a:gd name="connsiteY19" fmla="*/ 1060101 h 2176276"/>
                <a:gd name="connsiteX20" fmla="*/ 3564683 w 3660143"/>
                <a:gd name="connsiteY20" fmla="*/ 1160584 h 2176276"/>
                <a:gd name="connsiteX21" fmla="*/ 3549611 w 3660143"/>
                <a:gd name="connsiteY21" fmla="*/ 1190729 h 2176276"/>
                <a:gd name="connsiteX22" fmla="*/ 3589804 w 3660143"/>
                <a:gd name="connsiteY22" fmla="*/ 1240971 h 2176276"/>
                <a:gd name="connsiteX23" fmla="*/ 3619949 w 3660143"/>
                <a:gd name="connsiteY23" fmla="*/ 1301261 h 2176276"/>
                <a:gd name="connsiteX24" fmla="*/ 3619949 w 3660143"/>
                <a:gd name="connsiteY24" fmla="*/ 1376624 h 2176276"/>
                <a:gd name="connsiteX25" fmla="*/ 3655118 w 3660143"/>
                <a:gd name="connsiteY25" fmla="*/ 1436914 h 2176276"/>
                <a:gd name="connsiteX26" fmla="*/ 3645070 w 3660143"/>
                <a:gd name="connsiteY26" fmla="*/ 1547446 h 2176276"/>
                <a:gd name="connsiteX27" fmla="*/ 3624973 w 3660143"/>
                <a:gd name="connsiteY27" fmla="*/ 1627833 h 2176276"/>
                <a:gd name="connsiteX28" fmla="*/ 3645070 w 3660143"/>
                <a:gd name="connsiteY28" fmla="*/ 1718268 h 2176276"/>
                <a:gd name="connsiteX29" fmla="*/ 3660143 w 3660143"/>
                <a:gd name="connsiteY29" fmla="*/ 1753437 h 2176276"/>
                <a:gd name="connsiteX30" fmla="*/ 3539562 w 3660143"/>
                <a:gd name="connsiteY30" fmla="*/ 1813727 h 2176276"/>
                <a:gd name="connsiteX31" fmla="*/ 3539562 w 3660143"/>
                <a:gd name="connsiteY31" fmla="*/ 1813727 h 2176276"/>
                <a:gd name="connsiteX32" fmla="*/ 3454151 w 3660143"/>
                <a:gd name="connsiteY32" fmla="*/ 1874017 h 2176276"/>
                <a:gd name="connsiteX33" fmla="*/ 3117532 w 3660143"/>
                <a:gd name="connsiteY33" fmla="*/ 1879042 h 2176276"/>
                <a:gd name="connsiteX34" fmla="*/ 2942261 w 3660143"/>
                <a:gd name="connsiteY34" fmla="*/ 1877650 h 2176276"/>
                <a:gd name="connsiteX35" fmla="*/ 2100005 w 3660143"/>
                <a:gd name="connsiteY35" fmla="*/ 1858993 h 2176276"/>
                <a:gd name="connsiteX0" fmla="*/ 2115642 w 3675780"/>
                <a:gd name="connsiteY0" fmla="*/ 1858993 h 2176276"/>
                <a:gd name="connsiteX1" fmla="*/ 761416 w 3675780"/>
                <a:gd name="connsiteY1" fmla="*/ 1846676 h 2176276"/>
                <a:gd name="connsiteX2" fmla="*/ 771201 w 3675780"/>
                <a:gd name="connsiteY2" fmla="*/ 1291668 h 2176276"/>
                <a:gd name="connsiteX3" fmla="*/ 442604 w 3675780"/>
                <a:gd name="connsiteY3" fmla="*/ 1137468 h 2176276"/>
                <a:gd name="connsiteX4" fmla="*/ 398662 w 3675780"/>
                <a:gd name="connsiteY4" fmla="*/ 563749 h 2176276"/>
                <a:gd name="connsiteX5" fmla="*/ 774281 w 3675780"/>
                <a:gd name="connsiteY5" fmla="*/ 429419 h 2176276"/>
                <a:gd name="connsiteX6" fmla="*/ 771806 w 3675780"/>
                <a:gd name="connsiteY6" fmla="*/ 0 h 2176276"/>
                <a:gd name="connsiteX7" fmla="*/ 867706 w 3675780"/>
                <a:gd name="connsiteY7" fmla="*/ 13082 h 2176276"/>
                <a:gd name="connsiteX8" fmla="*/ 997894 w 3675780"/>
                <a:gd name="connsiteY8" fmla="*/ 40193 h 2176276"/>
                <a:gd name="connsiteX9" fmla="*/ 1284272 w 3675780"/>
                <a:gd name="connsiteY9" fmla="*/ 125604 h 2176276"/>
                <a:gd name="connsiteX10" fmla="*/ 1540505 w 3675780"/>
                <a:gd name="connsiteY10" fmla="*/ 261257 h 2176276"/>
                <a:gd name="connsiteX11" fmla="*/ 1952487 w 3675780"/>
                <a:gd name="connsiteY11" fmla="*/ 487345 h 2176276"/>
                <a:gd name="connsiteX12" fmla="*/ 2083116 w 3675780"/>
                <a:gd name="connsiteY12" fmla="*/ 567732 h 2176276"/>
                <a:gd name="connsiteX13" fmla="*/ 2123309 w 3675780"/>
                <a:gd name="connsiteY13" fmla="*/ 597877 h 2176276"/>
                <a:gd name="connsiteX14" fmla="*/ 2495098 w 3675780"/>
                <a:gd name="connsiteY14" fmla="*/ 628022 h 2176276"/>
                <a:gd name="connsiteX15" fmla="*/ 2907081 w 3675780"/>
                <a:gd name="connsiteY15" fmla="*/ 703384 h 2176276"/>
                <a:gd name="connsiteX16" fmla="*/ 3183410 w 3675780"/>
                <a:gd name="connsiteY16" fmla="*/ 768699 h 2176276"/>
                <a:gd name="connsiteX17" fmla="*/ 3354232 w 3675780"/>
                <a:gd name="connsiteY17" fmla="*/ 844061 h 2176276"/>
                <a:gd name="connsiteX18" fmla="*/ 3550175 w 3675780"/>
                <a:gd name="connsiteY18" fmla="*/ 989762 h 2176276"/>
                <a:gd name="connsiteX19" fmla="*/ 3565248 w 3675780"/>
                <a:gd name="connsiteY19" fmla="*/ 1060101 h 2176276"/>
                <a:gd name="connsiteX20" fmla="*/ 3580320 w 3675780"/>
                <a:gd name="connsiteY20" fmla="*/ 1160584 h 2176276"/>
                <a:gd name="connsiteX21" fmla="*/ 3565248 w 3675780"/>
                <a:gd name="connsiteY21" fmla="*/ 1190729 h 2176276"/>
                <a:gd name="connsiteX22" fmla="*/ 3605441 w 3675780"/>
                <a:gd name="connsiteY22" fmla="*/ 1240971 h 2176276"/>
                <a:gd name="connsiteX23" fmla="*/ 3635586 w 3675780"/>
                <a:gd name="connsiteY23" fmla="*/ 1301261 h 2176276"/>
                <a:gd name="connsiteX24" fmla="*/ 3635586 w 3675780"/>
                <a:gd name="connsiteY24" fmla="*/ 1376624 h 2176276"/>
                <a:gd name="connsiteX25" fmla="*/ 3670755 w 3675780"/>
                <a:gd name="connsiteY25" fmla="*/ 1436914 h 2176276"/>
                <a:gd name="connsiteX26" fmla="*/ 3660707 w 3675780"/>
                <a:gd name="connsiteY26" fmla="*/ 1547446 h 2176276"/>
                <a:gd name="connsiteX27" fmla="*/ 3640610 w 3675780"/>
                <a:gd name="connsiteY27" fmla="*/ 1627833 h 2176276"/>
                <a:gd name="connsiteX28" fmla="*/ 3660707 w 3675780"/>
                <a:gd name="connsiteY28" fmla="*/ 1718268 h 2176276"/>
                <a:gd name="connsiteX29" fmla="*/ 3675780 w 3675780"/>
                <a:gd name="connsiteY29" fmla="*/ 1753437 h 2176276"/>
                <a:gd name="connsiteX30" fmla="*/ 3555199 w 3675780"/>
                <a:gd name="connsiteY30" fmla="*/ 1813727 h 2176276"/>
                <a:gd name="connsiteX31" fmla="*/ 3555199 w 3675780"/>
                <a:gd name="connsiteY31" fmla="*/ 1813727 h 2176276"/>
                <a:gd name="connsiteX32" fmla="*/ 3469788 w 3675780"/>
                <a:gd name="connsiteY32" fmla="*/ 1874017 h 2176276"/>
                <a:gd name="connsiteX33" fmla="*/ 3133169 w 3675780"/>
                <a:gd name="connsiteY33" fmla="*/ 1879042 h 2176276"/>
                <a:gd name="connsiteX34" fmla="*/ 2957898 w 3675780"/>
                <a:gd name="connsiteY34" fmla="*/ 1877650 h 2176276"/>
                <a:gd name="connsiteX35" fmla="*/ 2115642 w 3675780"/>
                <a:gd name="connsiteY35" fmla="*/ 1858993 h 2176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675780" h="2176276">
                  <a:moveTo>
                    <a:pt x="2115642" y="1858993"/>
                  </a:moveTo>
                  <a:lnTo>
                    <a:pt x="761416" y="1846676"/>
                  </a:lnTo>
                  <a:cubicBezTo>
                    <a:pt x="762926" y="1665083"/>
                    <a:pt x="769691" y="1473261"/>
                    <a:pt x="771201" y="1291668"/>
                  </a:cubicBezTo>
                  <a:cubicBezTo>
                    <a:pt x="764530" y="1145525"/>
                    <a:pt x="688928" y="1003750"/>
                    <a:pt x="442604" y="1137468"/>
                  </a:cubicBezTo>
                  <a:cubicBezTo>
                    <a:pt x="-160306" y="1419244"/>
                    <a:pt x="-120113" y="291862"/>
                    <a:pt x="398662" y="563749"/>
                  </a:cubicBezTo>
                  <a:cubicBezTo>
                    <a:pt x="694482" y="741769"/>
                    <a:pt x="779630" y="514056"/>
                    <a:pt x="774281" y="429419"/>
                  </a:cubicBezTo>
                  <a:cubicBezTo>
                    <a:pt x="775160" y="194024"/>
                    <a:pt x="770927" y="235395"/>
                    <a:pt x="771806" y="0"/>
                  </a:cubicBezTo>
                  <a:lnTo>
                    <a:pt x="867706" y="13082"/>
                  </a:lnTo>
                  <a:lnTo>
                    <a:pt x="997894" y="40193"/>
                  </a:lnTo>
                  <a:cubicBezTo>
                    <a:pt x="1065720" y="57778"/>
                    <a:pt x="1198861" y="80386"/>
                    <a:pt x="1284272" y="125604"/>
                  </a:cubicBezTo>
                  <a:lnTo>
                    <a:pt x="1540505" y="261257"/>
                  </a:lnTo>
                  <a:lnTo>
                    <a:pt x="1952487" y="487345"/>
                  </a:lnTo>
                  <a:lnTo>
                    <a:pt x="2083116" y="567732"/>
                  </a:lnTo>
                  <a:lnTo>
                    <a:pt x="2123309" y="597877"/>
                  </a:lnTo>
                  <a:cubicBezTo>
                    <a:pt x="2191973" y="607925"/>
                    <a:pt x="2364469" y="610438"/>
                    <a:pt x="2495098" y="628022"/>
                  </a:cubicBezTo>
                  <a:cubicBezTo>
                    <a:pt x="2625727" y="645606"/>
                    <a:pt x="2814971" y="681612"/>
                    <a:pt x="2907081" y="703384"/>
                  </a:cubicBezTo>
                  <a:lnTo>
                    <a:pt x="3183410" y="768699"/>
                  </a:lnTo>
                  <a:cubicBezTo>
                    <a:pt x="3257935" y="792145"/>
                    <a:pt x="3288918" y="795494"/>
                    <a:pt x="3354232" y="844061"/>
                  </a:cubicBezTo>
                  <a:lnTo>
                    <a:pt x="3550175" y="989762"/>
                  </a:lnTo>
                  <a:lnTo>
                    <a:pt x="3565248" y="1060101"/>
                  </a:lnTo>
                  <a:lnTo>
                    <a:pt x="3580320" y="1160584"/>
                  </a:lnTo>
                  <a:lnTo>
                    <a:pt x="3565248" y="1190729"/>
                  </a:lnTo>
                  <a:lnTo>
                    <a:pt x="3605441" y="1240971"/>
                  </a:lnTo>
                  <a:lnTo>
                    <a:pt x="3635586" y="1301261"/>
                  </a:lnTo>
                  <a:lnTo>
                    <a:pt x="3635586" y="1376624"/>
                  </a:lnTo>
                  <a:lnTo>
                    <a:pt x="3670755" y="1436914"/>
                  </a:lnTo>
                  <a:lnTo>
                    <a:pt x="3660707" y="1547446"/>
                  </a:lnTo>
                  <a:lnTo>
                    <a:pt x="3640610" y="1627833"/>
                  </a:lnTo>
                  <a:lnTo>
                    <a:pt x="3660707" y="1718268"/>
                  </a:lnTo>
                  <a:lnTo>
                    <a:pt x="3675780" y="1753437"/>
                  </a:lnTo>
                  <a:lnTo>
                    <a:pt x="3555199" y="1813727"/>
                  </a:lnTo>
                  <a:lnTo>
                    <a:pt x="3555199" y="1813727"/>
                  </a:lnTo>
                  <a:lnTo>
                    <a:pt x="3469788" y="1874017"/>
                  </a:lnTo>
                  <a:lnTo>
                    <a:pt x="3133169" y="1879042"/>
                  </a:lnTo>
                  <a:lnTo>
                    <a:pt x="2957898" y="1877650"/>
                  </a:lnTo>
                  <a:cubicBezTo>
                    <a:pt x="2939125" y="2114025"/>
                    <a:pt x="2346580" y="2419589"/>
                    <a:pt x="2115642" y="1858993"/>
                  </a:cubicBezTo>
                  <a:close/>
                </a:path>
              </a:pathLst>
            </a:custGeom>
            <a:solidFill>
              <a:srgbClr val="6E558D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49895" y="3494106"/>
              <a:ext cx="286247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20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Cyber Security </a:t>
              </a:r>
              <a:br>
                <a:rPr lang="de-DE" sz="20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sz="20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Management System Requirements</a:t>
              </a:r>
              <a:endPara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81555" y="3487482"/>
              <a:ext cx="286247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20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Vehicle</a:t>
              </a:r>
              <a:br>
                <a:rPr lang="de-DE" sz="20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</a:br>
              <a:r>
                <a:rPr lang="de-DE" sz="2000" b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Requirements</a:t>
              </a:r>
              <a:endParaRPr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9" name="Isosceles Triangle 28"/>
          <p:cNvSpPr/>
          <p:nvPr/>
        </p:nvSpPr>
        <p:spPr>
          <a:xfrm rot="10800000">
            <a:off x="1873802" y="5178844"/>
            <a:ext cx="1659835" cy="327992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10800000">
            <a:off x="5731523" y="5182157"/>
            <a:ext cx="1659835" cy="327992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27150" y="5658535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Organizational structure </a:t>
            </a:r>
            <a:br>
              <a:rPr lang="de-DE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&amp; processes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13300" y="5582335"/>
            <a:ext cx="34861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Design of the vehicle architecture, risk assessment and implementation of mitigations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2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404215" y="972065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en-US" dirty="0">
                <a:solidFill>
                  <a:schemeClr val="tx1"/>
                </a:solidFill>
              </a:rPr>
              <a:t>The group developed a split approach:</a:t>
            </a:r>
          </a:p>
          <a:p>
            <a:pPr marL="400050" lvl="4" indent="-400050">
              <a:buAutoNum type="romanLcParenR"/>
            </a:pPr>
            <a:r>
              <a:rPr lang="en-US" dirty="0">
                <a:solidFill>
                  <a:schemeClr val="tx1"/>
                </a:solidFill>
              </a:rPr>
              <a:t>Assessment of relevant vehicle manufacturer management system </a:t>
            </a:r>
          </a:p>
          <a:p>
            <a:pPr marL="400050" lvl="4" indent="-400050">
              <a:buFontTx/>
              <a:buAutoNum type="romanLcParenR"/>
            </a:pPr>
            <a:r>
              <a:rPr lang="en-US" dirty="0">
                <a:solidFill>
                  <a:schemeClr val="tx1"/>
                </a:solidFill>
              </a:rPr>
              <a:t>Assessment and certification of vehicles</a:t>
            </a:r>
            <a:endParaRPr lang="de-DE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00050" lvl="4" indent="-400050">
              <a:buAutoNum type="romanLcParenR"/>
            </a:pPr>
            <a:r>
              <a:rPr lang="en-US" dirty="0">
                <a:solidFill>
                  <a:schemeClr val="tx1"/>
                </a:solidFill>
              </a:rPr>
              <a:t>Implementation of a software identification scheme </a:t>
            </a:r>
            <a:endParaRPr lang="de-DE" sz="16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048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Summary of the software update requirements</a:t>
            </a:r>
            <a:endParaRPr lang="en-US" sz="2400" dirty="0"/>
          </a:p>
        </p:txBody>
      </p:sp>
      <p:sp>
        <p:nvSpPr>
          <p:cNvPr id="34" name="Isosceles Triangle 33"/>
          <p:cNvSpPr/>
          <p:nvPr/>
        </p:nvSpPr>
        <p:spPr>
          <a:xfrm rot="10800000">
            <a:off x="1327702" y="5382044"/>
            <a:ext cx="1659835" cy="327992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 rot="10800000">
            <a:off x="6290323" y="5385357"/>
            <a:ext cx="1659835" cy="327992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27102" y="5781791"/>
            <a:ext cx="24510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>
                <a:solidFill>
                  <a:srgbClr val="8064A2">
                    <a:lumMod val="75000"/>
                  </a:srgbClr>
                </a:solidFill>
              </a:rPr>
              <a:t>Organizational structure &amp; processes, incl. management of RxSWIN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62892" y="5781517"/>
            <a:ext cx="2324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>Implementation of RxSWIN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>in existing system regulations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95892" y="2435307"/>
            <a:ext cx="7427922" cy="2775334"/>
            <a:chOff x="914942" y="2098757"/>
            <a:chExt cx="7427922" cy="2775334"/>
          </a:xfrm>
        </p:grpSpPr>
        <p:sp>
          <p:nvSpPr>
            <p:cNvPr id="23" name="Freeform 22"/>
            <p:cNvSpPr/>
            <p:nvPr/>
          </p:nvSpPr>
          <p:spPr>
            <a:xfrm flipH="1">
              <a:off x="1012382" y="2098757"/>
              <a:ext cx="7170822" cy="2774117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22783 w 5933552"/>
                <a:gd name="connsiteY24" fmla="*/ 69441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98520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98520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98520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55666 w 5933552"/>
                <a:gd name="connsiteY24" fmla="*/ 86543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267969 w 5933552"/>
                <a:gd name="connsiteY24" fmla="*/ 92532 h 2234603"/>
                <a:gd name="connsiteX25" fmla="*/ 3542044 w 5933552"/>
                <a:gd name="connsiteY25" fmla="*/ 183931 h 2234603"/>
                <a:gd name="connsiteX26" fmla="*/ 3798277 w 5933552"/>
                <a:gd name="connsiteY26" fmla="*/ 319584 h 2234603"/>
                <a:gd name="connsiteX27" fmla="*/ 4210259 w 5933552"/>
                <a:gd name="connsiteY27" fmla="*/ 545672 h 2234603"/>
                <a:gd name="connsiteX28" fmla="*/ 4340888 w 5933552"/>
                <a:gd name="connsiteY28" fmla="*/ 626059 h 2234603"/>
                <a:gd name="connsiteX29" fmla="*/ 4381081 w 5933552"/>
                <a:gd name="connsiteY29" fmla="*/ 656204 h 2234603"/>
                <a:gd name="connsiteX30" fmla="*/ 4752870 w 5933552"/>
                <a:gd name="connsiteY30" fmla="*/ 686349 h 2234603"/>
                <a:gd name="connsiteX31" fmla="*/ 5164853 w 5933552"/>
                <a:gd name="connsiteY31" fmla="*/ 761711 h 2234603"/>
                <a:gd name="connsiteX32" fmla="*/ 5441182 w 5933552"/>
                <a:gd name="connsiteY32" fmla="*/ 827026 h 2234603"/>
                <a:gd name="connsiteX33" fmla="*/ 5612004 w 5933552"/>
                <a:gd name="connsiteY33" fmla="*/ 902388 h 2234603"/>
                <a:gd name="connsiteX34" fmla="*/ 5807947 w 5933552"/>
                <a:gd name="connsiteY34" fmla="*/ 1048089 h 2234603"/>
                <a:gd name="connsiteX35" fmla="*/ 5823020 w 5933552"/>
                <a:gd name="connsiteY35" fmla="*/ 1118428 h 2234603"/>
                <a:gd name="connsiteX36" fmla="*/ 5838092 w 5933552"/>
                <a:gd name="connsiteY36" fmla="*/ 1218911 h 2234603"/>
                <a:gd name="connsiteX37" fmla="*/ 5823020 w 5933552"/>
                <a:gd name="connsiteY37" fmla="*/ 1249056 h 2234603"/>
                <a:gd name="connsiteX38" fmla="*/ 5863213 w 5933552"/>
                <a:gd name="connsiteY38" fmla="*/ 1299298 h 2234603"/>
                <a:gd name="connsiteX39" fmla="*/ 5893358 w 5933552"/>
                <a:gd name="connsiteY39" fmla="*/ 1359588 h 2234603"/>
                <a:gd name="connsiteX40" fmla="*/ 5893358 w 5933552"/>
                <a:gd name="connsiteY40" fmla="*/ 1434951 h 2234603"/>
                <a:gd name="connsiteX41" fmla="*/ 5928527 w 5933552"/>
                <a:gd name="connsiteY41" fmla="*/ 1495241 h 2234603"/>
                <a:gd name="connsiteX42" fmla="*/ 5918479 w 5933552"/>
                <a:gd name="connsiteY42" fmla="*/ 1605773 h 2234603"/>
                <a:gd name="connsiteX43" fmla="*/ 5898382 w 5933552"/>
                <a:gd name="connsiteY43" fmla="*/ 1686160 h 2234603"/>
                <a:gd name="connsiteX44" fmla="*/ 5918479 w 5933552"/>
                <a:gd name="connsiteY44" fmla="*/ 1776595 h 2234603"/>
                <a:gd name="connsiteX45" fmla="*/ 5933552 w 5933552"/>
                <a:gd name="connsiteY45" fmla="*/ 1811764 h 2234603"/>
                <a:gd name="connsiteX46" fmla="*/ 5812971 w 5933552"/>
                <a:gd name="connsiteY46" fmla="*/ 1872054 h 2234603"/>
                <a:gd name="connsiteX47" fmla="*/ 5812971 w 5933552"/>
                <a:gd name="connsiteY47" fmla="*/ 1872054 h 2234603"/>
                <a:gd name="connsiteX48" fmla="*/ 5727560 w 5933552"/>
                <a:gd name="connsiteY48" fmla="*/ 1932344 h 2234603"/>
                <a:gd name="connsiteX49" fmla="*/ 5390941 w 5933552"/>
                <a:gd name="connsiteY49" fmla="*/ 1937369 h 2234603"/>
                <a:gd name="connsiteX50" fmla="*/ 5215670 w 5933552"/>
                <a:gd name="connsiteY50" fmla="*/ 1935977 h 2234603"/>
                <a:gd name="connsiteX51" fmla="*/ 4373414 w 5933552"/>
                <a:gd name="connsiteY51" fmla="*/ 1917320 h 2234603"/>
                <a:gd name="connsiteX52" fmla="*/ 1498817 w 5933552"/>
                <a:gd name="connsiteY52" fmla="*/ 1891925 h 2234603"/>
                <a:gd name="connsiteX53" fmla="*/ 619914 w 5933552"/>
                <a:gd name="connsiteY53" fmla="*/ 1836885 h 2234603"/>
                <a:gd name="connsiteX54" fmla="*/ 281354 w 5933552"/>
                <a:gd name="connsiteY54" fmla="*/ 1836885 h 2234603"/>
                <a:gd name="connsiteX55" fmla="*/ 130629 w 5933552"/>
                <a:gd name="connsiteY55" fmla="*/ 1761522 h 2234603"/>
                <a:gd name="connsiteX56" fmla="*/ 10048 w 5933552"/>
                <a:gd name="connsiteY56" fmla="*/ 1681136 h 2234603"/>
                <a:gd name="connsiteX57" fmla="*/ 0 w 5933552"/>
                <a:gd name="connsiteY57" fmla="*/ 1540459 h 2234603"/>
                <a:gd name="connsiteX58" fmla="*/ 15072 w 5933552"/>
                <a:gd name="connsiteY58" fmla="*/ 1490217 h 2234603"/>
                <a:gd name="connsiteX59" fmla="*/ 15072 w 5933552"/>
                <a:gd name="connsiteY59" fmla="*/ 1434951 h 2234603"/>
                <a:gd name="connsiteX60" fmla="*/ 25121 w 5933552"/>
                <a:gd name="connsiteY60" fmla="*/ 1384709 h 2234603"/>
                <a:gd name="connsiteX61" fmla="*/ 40193 w 5933552"/>
                <a:gd name="connsiteY61" fmla="*/ 1359588 h 2234603"/>
                <a:gd name="connsiteX62" fmla="*/ 65314 w 5933552"/>
                <a:gd name="connsiteY62" fmla="*/ 1314371 h 223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933552" h="2234603">
                  <a:moveTo>
                    <a:pt x="65314" y="1314371"/>
                  </a:moveTo>
                  <a:lnTo>
                    <a:pt x="75363" y="1083259"/>
                  </a:lnTo>
                  <a:lnTo>
                    <a:pt x="45218" y="1073210"/>
                  </a:lnTo>
                  <a:lnTo>
                    <a:pt x="95459" y="887316"/>
                  </a:lnTo>
                  <a:lnTo>
                    <a:pt x="80387" y="771760"/>
                  </a:lnTo>
                  <a:lnTo>
                    <a:pt x="85411" y="716494"/>
                  </a:lnTo>
                  <a:lnTo>
                    <a:pt x="105508" y="696397"/>
                  </a:lnTo>
                  <a:lnTo>
                    <a:pt x="135653" y="676300"/>
                  </a:lnTo>
                  <a:lnTo>
                    <a:pt x="467248" y="329632"/>
                  </a:lnTo>
                  <a:lnTo>
                    <a:pt x="472272" y="284415"/>
                  </a:lnTo>
                  <a:lnTo>
                    <a:pt x="442127" y="259294"/>
                  </a:lnTo>
                  <a:lnTo>
                    <a:pt x="406958" y="229149"/>
                  </a:lnTo>
                  <a:lnTo>
                    <a:pt x="406958" y="204028"/>
                  </a:lnTo>
                  <a:lnTo>
                    <a:pt x="462224" y="193980"/>
                  </a:lnTo>
                  <a:lnTo>
                    <a:pt x="864158" y="143738"/>
                  </a:lnTo>
                  <a:lnTo>
                    <a:pt x="999811" y="88472"/>
                  </a:lnTo>
                  <a:lnTo>
                    <a:pt x="1024932" y="78424"/>
                  </a:lnTo>
                  <a:lnTo>
                    <a:pt x="999811" y="28182"/>
                  </a:lnTo>
                  <a:lnTo>
                    <a:pt x="1070149" y="33206"/>
                  </a:lnTo>
                  <a:lnTo>
                    <a:pt x="1130439" y="53303"/>
                  </a:lnTo>
                  <a:lnTo>
                    <a:pt x="1160585" y="63351"/>
                  </a:lnTo>
                  <a:cubicBezTo>
                    <a:pt x="1252695" y="56652"/>
                    <a:pt x="1492180" y="23157"/>
                    <a:pt x="1683099" y="13109"/>
                  </a:cubicBezTo>
                  <a:cubicBezTo>
                    <a:pt x="1874018" y="3061"/>
                    <a:pt x="2081684" y="-4475"/>
                    <a:pt x="2306097" y="3061"/>
                  </a:cubicBezTo>
                  <a:cubicBezTo>
                    <a:pt x="2530510" y="10597"/>
                    <a:pt x="2869266" y="43415"/>
                    <a:pt x="3029578" y="58327"/>
                  </a:cubicBezTo>
                  <a:cubicBezTo>
                    <a:pt x="3189890" y="73239"/>
                    <a:pt x="3182558" y="71598"/>
                    <a:pt x="3267969" y="92532"/>
                  </a:cubicBezTo>
                  <a:cubicBezTo>
                    <a:pt x="3353380" y="113466"/>
                    <a:pt x="3456633" y="138713"/>
                    <a:pt x="3542044" y="183931"/>
                  </a:cubicBezTo>
                  <a:lnTo>
                    <a:pt x="3798277" y="319584"/>
                  </a:lnTo>
                  <a:lnTo>
                    <a:pt x="4210259" y="545672"/>
                  </a:lnTo>
                  <a:lnTo>
                    <a:pt x="4340888" y="626059"/>
                  </a:lnTo>
                  <a:lnTo>
                    <a:pt x="4381081" y="656204"/>
                  </a:lnTo>
                  <a:cubicBezTo>
                    <a:pt x="4449745" y="666252"/>
                    <a:pt x="4622241" y="668765"/>
                    <a:pt x="4752870" y="686349"/>
                  </a:cubicBezTo>
                  <a:cubicBezTo>
                    <a:pt x="4883499" y="703933"/>
                    <a:pt x="5072743" y="739939"/>
                    <a:pt x="5164853" y="761711"/>
                  </a:cubicBezTo>
                  <a:lnTo>
                    <a:pt x="5441182" y="827026"/>
                  </a:lnTo>
                  <a:cubicBezTo>
                    <a:pt x="5515707" y="850472"/>
                    <a:pt x="5546690" y="853821"/>
                    <a:pt x="5612004" y="902388"/>
                  </a:cubicBezTo>
                  <a:lnTo>
                    <a:pt x="5807947" y="1048089"/>
                  </a:lnTo>
                  <a:lnTo>
                    <a:pt x="5823020" y="1118428"/>
                  </a:lnTo>
                  <a:lnTo>
                    <a:pt x="5838092" y="1218911"/>
                  </a:lnTo>
                  <a:lnTo>
                    <a:pt x="5823020" y="1249056"/>
                  </a:lnTo>
                  <a:lnTo>
                    <a:pt x="5863213" y="1299298"/>
                  </a:lnTo>
                  <a:lnTo>
                    <a:pt x="5893358" y="1359588"/>
                  </a:lnTo>
                  <a:lnTo>
                    <a:pt x="5893358" y="1434951"/>
                  </a:lnTo>
                  <a:lnTo>
                    <a:pt x="5928527" y="1495241"/>
                  </a:lnTo>
                  <a:lnTo>
                    <a:pt x="5918479" y="1605773"/>
                  </a:lnTo>
                  <a:lnTo>
                    <a:pt x="5898382" y="1686160"/>
                  </a:lnTo>
                  <a:lnTo>
                    <a:pt x="5918479" y="1776595"/>
                  </a:lnTo>
                  <a:lnTo>
                    <a:pt x="5933552" y="1811764"/>
                  </a:lnTo>
                  <a:lnTo>
                    <a:pt x="5812971" y="1872054"/>
                  </a:lnTo>
                  <a:lnTo>
                    <a:pt x="5812971" y="1872054"/>
                  </a:lnTo>
                  <a:lnTo>
                    <a:pt x="5727560" y="1932344"/>
                  </a:lnTo>
                  <a:lnTo>
                    <a:pt x="5390941" y="1937369"/>
                  </a:lnTo>
                  <a:lnTo>
                    <a:pt x="5215670" y="1935977"/>
                  </a:lnTo>
                  <a:cubicBezTo>
                    <a:pt x="5196897" y="2172352"/>
                    <a:pt x="4604352" y="2477916"/>
                    <a:pt x="4373414" y="1917320"/>
                  </a:cubicBezTo>
                  <a:lnTo>
                    <a:pt x="1498817" y="1891925"/>
                  </a:lnTo>
                  <a:cubicBezTo>
                    <a:pt x="1475302" y="2265499"/>
                    <a:pt x="727844" y="2429891"/>
                    <a:pt x="619914" y="1836885"/>
                  </a:cubicBezTo>
                  <a:lnTo>
                    <a:pt x="281354" y="1836885"/>
                  </a:lnTo>
                  <a:lnTo>
                    <a:pt x="130629" y="1761522"/>
                  </a:lnTo>
                  <a:lnTo>
                    <a:pt x="10048" y="1681136"/>
                  </a:lnTo>
                  <a:lnTo>
                    <a:pt x="0" y="1540459"/>
                  </a:lnTo>
                  <a:lnTo>
                    <a:pt x="15072" y="1490217"/>
                  </a:lnTo>
                  <a:lnTo>
                    <a:pt x="15072" y="1434951"/>
                  </a:lnTo>
                  <a:lnTo>
                    <a:pt x="25121" y="1384709"/>
                  </a:lnTo>
                  <a:lnTo>
                    <a:pt x="40193" y="1359588"/>
                  </a:lnTo>
                  <a:lnTo>
                    <a:pt x="65314" y="131437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flipH="1">
              <a:off x="1010318" y="2663942"/>
              <a:ext cx="2797413" cy="2210149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30359 h 2250591"/>
                <a:gd name="connsiteX1" fmla="*/ 75363 w 5933552"/>
                <a:gd name="connsiteY1" fmla="*/ 1099247 h 2250591"/>
                <a:gd name="connsiteX2" fmla="*/ 45218 w 5933552"/>
                <a:gd name="connsiteY2" fmla="*/ 1089198 h 2250591"/>
                <a:gd name="connsiteX3" fmla="*/ 95459 w 5933552"/>
                <a:gd name="connsiteY3" fmla="*/ 903304 h 2250591"/>
                <a:gd name="connsiteX4" fmla="*/ 80387 w 5933552"/>
                <a:gd name="connsiteY4" fmla="*/ 787748 h 2250591"/>
                <a:gd name="connsiteX5" fmla="*/ 85411 w 5933552"/>
                <a:gd name="connsiteY5" fmla="*/ 732482 h 2250591"/>
                <a:gd name="connsiteX6" fmla="*/ 105508 w 5933552"/>
                <a:gd name="connsiteY6" fmla="*/ 712385 h 2250591"/>
                <a:gd name="connsiteX7" fmla="*/ 135653 w 5933552"/>
                <a:gd name="connsiteY7" fmla="*/ 692288 h 2250591"/>
                <a:gd name="connsiteX8" fmla="*/ 467248 w 5933552"/>
                <a:gd name="connsiteY8" fmla="*/ 345620 h 2250591"/>
                <a:gd name="connsiteX9" fmla="*/ 472272 w 5933552"/>
                <a:gd name="connsiteY9" fmla="*/ 300403 h 2250591"/>
                <a:gd name="connsiteX10" fmla="*/ 442127 w 5933552"/>
                <a:gd name="connsiteY10" fmla="*/ 275282 h 2250591"/>
                <a:gd name="connsiteX11" fmla="*/ 406958 w 5933552"/>
                <a:gd name="connsiteY11" fmla="*/ 245137 h 2250591"/>
                <a:gd name="connsiteX12" fmla="*/ 406958 w 5933552"/>
                <a:gd name="connsiteY12" fmla="*/ 220016 h 2250591"/>
                <a:gd name="connsiteX13" fmla="*/ 462224 w 5933552"/>
                <a:gd name="connsiteY13" fmla="*/ 209968 h 2250591"/>
                <a:gd name="connsiteX14" fmla="*/ 864158 w 5933552"/>
                <a:gd name="connsiteY14" fmla="*/ 159726 h 2250591"/>
                <a:gd name="connsiteX15" fmla="*/ 999811 w 5933552"/>
                <a:gd name="connsiteY15" fmla="*/ 104460 h 2250591"/>
                <a:gd name="connsiteX16" fmla="*/ 1024932 w 5933552"/>
                <a:gd name="connsiteY16" fmla="*/ 94412 h 2250591"/>
                <a:gd name="connsiteX17" fmla="*/ 999811 w 5933552"/>
                <a:gd name="connsiteY17" fmla="*/ 44170 h 2250591"/>
                <a:gd name="connsiteX18" fmla="*/ 1070149 w 5933552"/>
                <a:gd name="connsiteY18" fmla="*/ 49194 h 2250591"/>
                <a:gd name="connsiteX19" fmla="*/ 1130439 w 5933552"/>
                <a:gd name="connsiteY19" fmla="*/ 69291 h 2250591"/>
                <a:gd name="connsiteX20" fmla="*/ 1160585 w 5933552"/>
                <a:gd name="connsiteY20" fmla="*/ 79339 h 2250591"/>
                <a:gd name="connsiteX21" fmla="*/ 1683099 w 5933552"/>
                <a:gd name="connsiteY21" fmla="*/ 29097 h 2250591"/>
                <a:gd name="connsiteX22" fmla="*/ 3062725 w 5933552"/>
                <a:gd name="connsiteY22" fmla="*/ 591380 h 2250591"/>
                <a:gd name="connsiteX23" fmla="*/ 3029578 w 5933552"/>
                <a:gd name="connsiteY23" fmla="*/ 74315 h 2250591"/>
                <a:gd name="connsiteX24" fmla="*/ 3135086 w 5933552"/>
                <a:gd name="connsiteY24" fmla="*/ 94412 h 2250591"/>
                <a:gd name="connsiteX25" fmla="*/ 3255666 w 5933552"/>
                <a:gd name="connsiteY25" fmla="*/ 114508 h 2250591"/>
                <a:gd name="connsiteX26" fmla="*/ 3542044 w 5933552"/>
                <a:gd name="connsiteY26" fmla="*/ 199919 h 2250591"/>
                <a:gd name="connsiteX27" fmla="*/ 3798277 w 5933552"/>
                <a:gd name="connsiteY27" fmla="*/ 335572 h 2250591"/>
                <a:gd name="connsiteX28" fmla="*/ 4210259 w 5933552"/>
                <a:gd name="connsiteY28" fmla="*/ 561660 h 2250591"/>
                <a:gd name="connsiteX29" fmla="*/ 4340888 w 5933552"/>
                <a:gd name="connsiteY29" fmla="*/ 642047 h 2250591"/>
                <a:gd name="connsiteX30" fmla="*/ 4381081 w 5933552"/>
                <a:gd name="connsiteY30" fmla="*/ 672192 h 2250591"/>
                <a:gd name="connsiteX31" fmla="*/ 4752870 w 5933552"/>
                <a:gd name="connsiteY31" fmla="*/ 702337 h 2250591"/>
                <a:gd name="connsiteX32" fmla="*/ 5164853 w 5933552"/>
                <a:gd name="connsiteY32" fmla="*/ 777699 h 2250591"/>
                <a:gd name="connsiteX33" fmla="*/ 5441182 w 5933552"/>
                <a:gd name="connsiteY33" fmla="*/ 843014 h 2250591"/>
                <a:gd name="connsiteX34" fmla="*/ 5612004 w 5933552"/>
                <a:gd name="connsiteY34" fmla="*/ 918376 h 2250591"/>
                <a:gd name="connsiteX35" fmla="*/ 5807947 w 5933552"/>
                <a:gd name="connsiteY35" fmla="*/ 1064077 h 2250591"/>
                <a:gd name="connsiteX36" fmla="*/ 5823020 w 5933552"/>
                <a:gd name="connsiteY36" fmla="*/ 1134416 h 2250591"/>
                <a:gd name="connsiteX37" fmla="*/ 5838092 w 5933552"/>
                <a:gd name="connsiteY37" fmla="*/ 1234899 h 2250591"/>
                <a:gd name="connsiteX38" fmla="*/ 5823020 w 5933552"/>
                <a:gd name="connsiteY38" fmla="*/ 1265044 h 2250591"/>
                <a:gd name="connsiteX39" fmla="*/ 5863213 w 5933552"/>
                <a:gd name="connsiteY39" fmla="*/ 1315286 h 2250591"/>
                <a:gd name="connsiteX40" fmla="*/ 5893358 w 5933552"/>
                <a:gd name="connsiteY40" fmla="*/ 1375576 h 2250591"/>
                <a:gd name="connsiteX41" fmla="*/ 5893358 w 5933552"/>
                <a:gd name="connsiteY41" fmla="*/ 1450939 h 2250591"/>
                <a:gd name="connsiteX42" fmla="*/ 5928527 w 5933552"/>
                <a:gd name="connsiteY42" fmla="*/ 1511229 h 2250591"/>
                <a:gd name="connsiteX43" fmla="*/ 5918479 w 5933552"/>
                <a:gd name="connsiteY43" fmla="*/ 1621761 h 2250591"/>
                <a:gd name="connsiteX44" fmla="*/ 5898382 w 5933552"/>
                <a:gd name="connsiteY44" fmla="*/ 1702148 h 2250591"/>
                <a:gd name="connsiteX45" fmla="*/ 5918479 w 5933552"/>
                <a:gd name="connsiteY45" fmla="*/ 1792583 h 2250591"/>
                <a:gd name="connsiteX46" fmla="*/ 5933552 w 5933552"/>
                <a:gd name="connsiteY46" fmla="*/ 1827752 h 2250591"/>
                <a:gd name="connsiteX47" fmla="*/ 5812971 w 5933552"/>
                <a:gd name="connsiteY47" fmla="*/ 1888042 h 2250591"/>
                <a:gd name="connsiteX48" fmla="*/ 5812971 w 5933552"/>
                <a:gd name="connsiteY48" fmla="*/ 1888042 h 2250591"/>
                <a:gd name="connsiteX49" fmla="*/ 5727560 w 5933552"/>
                <a:gd name="connsiteY49" fmla="*/ 1948332 h 2250591"/>
                <a:gd name="connsiteX50" fmla="*/ 5390941 w 5933552"/>
                <a:gd name="connsiteY50" fmla="*/ 1953357 h 2250591"/>
                <a:gd name="connsiteX51" fmla="*/ 5215670 w 5933552"/>
                <a:gd name="connsiteY51" fmla="*/ 1951965 h 2250591"/>
                <a:gd name="connsiteX52" fmla="*/ 4373414 w 5933552"/>
                <a:gd name="connsiteY52" fmla="*/ 1933308 h 2250591"/>
                <a:gd name="connsiteX53" fmla="*/ 1498817 w 5933552"/>
                <a:gd name="connsiteY53" fmla="*/ 1907913 h 2250591"/>
                <a:gd name="connsiteX54" fmla="*/ 619914 w 5933552"/>
                <a:gd name="connsiteY54" fmla="*/ 1852873 h 2250591"/>
                <a:gd name="connsiteX55" fmla="*/ 281354 w 5933552"/>
                <a:gd name="connsiteY55" fmla="*/ 1852873 h 2250591"/>
                <a:gd name="connsiteX56" fmla="*/ 130629 w 5933552"/>
                <a:gd name="connsiteY56" fmla="*/ 1777510 h 2250591"/>
                <a:gd name="connsiteX57" fmla="*/ 10048 w 5933552"/>
                <a:gd name="connsiteY57" fmla="*/ 1697124 h 2250591"/>
                <a:gd name="connsiteX58" fmla="*/ 0 w 5933552"/>
                <a:gd name="connsiteY58" fmla="*/ 1556447 h 2250591"/>
                <a:gd name="connsiteX59" fmla="*/ 15072 w 5933552"/>
                <a:gd name="connsiteY59" fmla="*/ 1506205 h 2250591"/>
                <a:gd name="connsiteX60" fmla="*/ 15072 w 5933552"/>
                <a:gd name="connsiteY60" fmla="*/ 1450939 h 2250591"/>
                <a:gd name="connsiteX61" fmla="*/ 25121 w 5933552"/>
                <a:gd name="connsiteY61" fmla="*/ 1400697 h 2250591"/>
                <a:gd name="connsiteX62" fmla="*/ 40193 w 5933552"/>
                <a:gd name="connsiteY62" fmla="*/ 1375576 h 2250591"/>
                <a:gd name="connsiteX63" fmla="*/ 65314 w 5933552"/>
                <a:gd name="connsiteY63" fmla="*/ 1330359 h 2250591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9578 w 5933552"/>
                <a:gd name="connsiteY23" fmla="*/ 88442 h 2264718"/>
                <a:gd name="connsiteX24" fmla="*/ 3135086 w 5933552"/>
                <a:gd name="connsiteY24" fmla="*/ 108539 h 2264718"/>
                <a:gd name="connsiteX25" fmla="*/ 3255666 w 5933552"/>
                <a:gd name="connsiteY25" fmla="*/ 128635 h 2264718"/>
                <a:gd name="connsiteX26" fmla="*/ 3542044 w 5933552"/>
                <a:gd name="connsiteY26" fmla="*/ 214046 h 2264718"/>
                <a:gd name="connsiteX27" fmla="*/ 3798277 w 5933552"/>
                <a:gd name="connsiteY27" fmla="*/ 349699 h 2264718"/>
                <a:gd name="connsiteX28" fmla="*/ 4210259 w 5933552"/>
                <a:gd name="connsiteY28" fmla="*/ 575787 h 2264718"/>
                <a:gd name="connsiteX29" fmla="*/ 4340888 w 5933552"/>
                <a:gd name="connsiteY29" fmla="*/ 656174 h 2264718"/>
                <a:gd name="connsiteX30" fmla="*/ 4381081 w 5933552"/>
                <a:gd name="connsiteY30" fmla="*/ 686319 h 2264718"/>
                <a:gd name="connsiteX31" fmla="*/ 4752870 w 5933552"/>
                <a:gd name="connsiteY31" fmla="*/ 716464 h 2264718"/>
                <a:gd name="connsiteX32" fmla="*/ 5164853 w 5933552"/>
                <a:gd name="connsiteY32" fmla="*/ 791826 h 2264718"/>
                <a:gd name="connsiteX33" fmla="*/ 5441182 w 5933552"/>
                <a:gd name="connsiteY33" fmla="*/ 857141 h 2264718"/>
                <a:gd name="connsiteX34" fmla="*/ 5612004 w 5933552"/>
                <a:gd name="connsiteY34" fmla="*/ 932503 h 2264718"/>
                <a:gd name="connsiteX35" fmla="*/ 5807947 w 5933552"/>
                <a:gd name="connsiteY35" fmla="*/ 1078204 h 2264718"/>
                <a:gd name="connsiteX36" fmla="*/ 5823020 w 5933552"/>
                <a:gd name="connsiteY36" fmla="*/ 1148543 h 2264718"/>
                <a:gd name="connsiteX37" fmla="*/ 5838092 w 5933552"/>
                <a:gd name="connsiteY37" fmla="*/ 1249026 h 2264718"/>
                <a:gd name="connsiteX38" fmla="*/ 5823020 w 5933552"/>
                <a:gd name="connsiteY38" fmla="*/ 1279171 h 2264718"/>
                <a:gd name="connsiteX39" fmla="*/ 5863213 w 5933552"/>
                <a:gd name="connsiteY39" fmla="*/ 1329413 h 2264718"/>
                <a:gd name="connsiteX40" fmla="*/ 5893358 w 5933552"/>
                <a:gd name="connsiteY40" fmla="*/ 1389703 h 2264718"/>
                <a:gd name="connsiteX41" fmla="*/ 5893358 w 5933552"/>
                <a:gd name="connsiteY41" fmla="*/ 1465066 h 2264718"/>
                <a:gd name="connsiteX42" fmla="*/ 5928527 w 5933552"/>
                <a:gd name="connsiteY42" fmla="*/ 1525356 h 2264718"/>
                <a:gd name="connsiteX43" fmla="*/ 5918479 w 5933552"/>
                <a:gd name="connsiteY43" fmla="*/ 1635888 h 2264718"/>
                <a:gd name="connsiteX44" fmla="*/ 5898382 w 5933552"/>
                <a:gd name="connsiteY44" fmla="*/ 1716275 h 2264718"/>
                <a:gd name="connsiteX45" fmla="*/ 5918479 w 5933552"/>
                <a:gd name="connsiteY45" fmla="*/ 1806710 h 2264718"/>
                <a:gd name="connsiteX46" fmla="*/ 5933552 w 5933552"/>
                <a:gd name="connsiteY46" fmla="*/ 1841879 h 2264718"/>
                <a:gd name="connsiteX47" fmla="*/ 5812971 w 5933552"/>
                <a:gd name="connsiteY47" fmla="*/ 1902169 h 2264718"/>
                <a:gd name="connsiteX48" fmla="*/ 5812971 w 5933552"/>
                <a:gd name="connsiteY48" fmla="*/ 1902169 h 2264718"/>
                <a:gd name="connsiteX49" fmla="*/ 5727560 w 5933552"/>
                <a:gd name="connsiteY49" fmla="*/ 1962459 h 2264718"/>
                <a:gd name="connsiteX50" fmla="*/ 5390941 w 5933552"/>
                <a:gd name="connsiteY50" fmla="*/ 1967484 h 2264718"/>
                <a:gd name="connsiteX51" fmla="*/ 5215670 w 5933552"/>
                <a:gd name="connsiteY51" fmla="*/ 1966092 h 2264718"/>
                <a:gd name="connsiteX52" fmla="*/ 4373414 w 5933552"/>
                <a:gd name="connsiteY52" fmla="*/ 1947435 h 2264718"/>
                <a:gd name="connsiteX53" fmla="*/ 1498817 w 5933552"/>
                <a:gd name="connsiteY53" fmla="*/ 1922040 h 2264718"/>
                <a:gd name="connsiteX54" fmla="*/ 619914 w 5933552"/>
                <a:gd name="connsiteY54" fmla="*/ 1867000 h 2264718"/>
                <a:gd name="connsiteX55" fmla="*/ 281354 w 5933552"/>
                <a:gd name="connsiteY55" fmla="*/ 1867000 h 2264718"/>
                <a:gd name="connsiteX56" fmla="*/ 130629 w 5933552"/>
                <a:gd name="connsiteY56" fmla="*/ 1791637 h 2264718"/>
                <a:gd name="connsiteX57" fmla="*/ 10048 w 5933552"/>
                <a:gd name="connsiteY57" fmla="*/ 1711251 h 2264718"/>
                <a:gd name="connsiteX58" fmla="*/ 0 w 5933552"/>
                <a:gd name="connsiteY58" fmla="*/ 1570574 h 2264718"/>
                <a:gd name="connsiteX59" fmla="*/ 15072 w 5933552"/>
                <a:gd name="connsiteY59" fmla="*/ 1520332 h 2264718"/>
                <a:gd name="connsiteX60" fmla="*/ 15072 w 5933552"/>
                <a:gd name="connsiteY60" fmla="*/ 1465066 h 2264718"/>
                <a:gd name="connsiteX61" fmla="*/ 25121 w 5933552"/>
                <a:gd name="connsiteY61" fmla="*/ 1414824 h 2264718"/>
                <a:gd name="connsiteX62" fmla="*/ 40193 w 5933552"/>
                <a:gd name="connsiteY62" fmla="*/ 1389703 h 2264718"/>
                <a:gd name="connsiteX63" fmla="*/ 65314 w 5933552"/>
                <a:gd name="connsiteY63" fmla="*/ 1344486 h 2264718"/>
                <a:gd name="connsiteX0" fmla="*/ 65314 w 5933552"/>
                <a:gd name="connsiteY0" fmla="*/ 1344486 h 2264718"/>
                <a:gd name="connsiteX1" fmla="*/ 75363 w 5933552"/>
                <a:gd name="connsiteY1" fmla="*/ 1113374 h 2264718"/>
                <a:gd name="connsiteX2" fmla="*/ 45218 w 5933552"/>
                <a:gd name="connsiteY2" fmla="*/ 1103325 h 2264718"/>
                <a:gd name="connsiteX3" fmla="*/ 95459 w 5933552"/>
                <a:gd name="connsiteY3" fmla="*/ 917431 h 2264718"/>
                <a:gd name="connsiteX4" fmla="*/ 80387 w 5933552"/>
                <a:gd name="connsiteY4" fmla="*/ 801875 h 2264718"/>
                <a:gd name="connsiteX5" fmla="*/ 85411 w 5933552"/>
                <a:gd name="connsiteY5" fmla="*/ 746609 h 2264718"/>
                <a:gd name="connsiteX6" fmla="*/ 105508 w 5933552"/>
                <a:gd name="connsiteY6" fmla="*/ 726512 h 2264718"/>
                <a:gd name="connsiteX7" fmla="*/ 135653 w 5933552"/>
                <a:gd name="connsiteY7" fmla="*/ 706415 h 2264718"/>
                <a:gd name="connsiteX8" fmla="*/ 467248 w 5933552"/>
                <a:gd name="connsiteY8" fmla="*/ 359747 h 2264718"/>
                <a:gd name="connsiteX9" fmla="*/ 472272 w 5933552"/>
                <a:gd name="connsiteY9" fmla="*/ 314530 h 2264718"/>
                <a:gd name="connsiteX10" fmla="*/ 442127 w 5933552"/>
                <a:gd name="connsiteY10" fmla="*/ 289409 h 2264718"/>
                <a:gd name="connsiteX11" fmla="*/ 406958 w 5933552"/>
                <a:gd name="connsiteY11" fmla="*/ 259264 h 2264718"/>
                <a:gd name="connsiteX12" fmla="*/ 406958 w 5933552"/>
                <a:gd name="connsiteY12" fmla="*/ 234143 h 2264718"/>
                <a:gd name="connsiteX13" fmla="*/ 462224 w 5933552"/>
                <a:gd name="connsiteY13" fmla="*/ 224095 h 2264718"/>
                <a:gd name="connsiteX14" fmla="*/ 864158 w 5933552"/>
                <a:gd name="connsiteY14" fmla="*/ 173853 h 2264718"/>
                <a:gd name="connsiteX15" fmla="*/ 999811 w 5933552"/>
                <a:gd name="connsiteY15" fmla="*/ 118587 h 2264718"/>
                <a:gd name="connsiteX16" fmla="*/ 1024932 w 5933552"/>
                <a:gd name="connsiteY16" fmla="*/ 108539 h 2264718"/>
                <a:gd name="connsiteX17" fmla="*/ 999811 w 5933552"/>
                <a:gd name="connsiteY17" fmla="*/ 58297 h 2264718"/>
                <a:gd name="connsiteX18" fmla="*/ 1070149 w 5933552"/>
                <a:gd name="connsiteY18" fmla="*/ 63321 h 2264718"/>
                <a:gd name="connsiteX19" fmla="*/ 1130439 w 5933552"/>
                <a:gd name="connsiteY19" fmla="*/ 83418 h 2264718"/>
                <a:gd name="connsiteX20" fmla="*/ 1160585 w 5933552"/>
                <a:gd name="connsiteY20" fmla="*/ 93466 h 2264718"/>
                <a:gd name="connsiteX21" fmla="*/ 1683099 w 5933552"/>
                <a:gd name="connsiteY21" fmla="*/ 43224 h 2264718"/>
                <a:gd name="connsiteX22" fmla="*/ 3021827 w 5933552"/>
                <a:gd name="connsiteY22" fmla="*/ 804579 h 2264718"/>
                <a:gd name="connsiteX23" fmla="*/ 3025880 w 5933552"/>
                <a:gd name="connsiteY23" fmla="*/ 847967 h 2264718"/>
                <a:gd name="connsiteX24" fmla="*/ 3029578 w 5933552"/>
                <a:gd name="connsiteY24" fmla="*/ 88442 h 2264718"/>
                <a:gd name="connsiteX25" fmla="*/ 3135086 w 5933552"/>
                <a:gd name="connsiteY25" fmla="*/ 108539 h 2264718"/>
                <a:gd name="connsiteX26" fmla="*/ 3255666 w 5933552"/>
                <a:gd name="connsiteY26" fmla="*/ 128635 h 2264718"/>
                <a:gd name="connsiteX27" fmla="*/ 3542044 w 5933552"/>
                <a:gd name="connsiteY27" fmla="*/ 214046 h 2264718"/>
                <a:gd name="connsiteX28" fmla="*/ 3798277 w 5933552"/>
                <a:gd name="connsiteY28" fmla="*/ 349699 h 2264718"/>
                <a:gd name="connsiteX29" fmla="*/ 4210259 w 5933552"/>
                <a:gd name="connsiteY29" fmla="*/ 575787 h 2264718"/>
                <a:gd name="connsiteX30" fmla="*/ 4340888 w 5933552"/>
                <a:gd name="connsiteY30" fmla="*/ 656174 h 2264718"/>
                <a:gd name="connsiteX31" fmla="*/ 4381081 w 5933552"/>
                <a:gd name="connsiteY31" fmla="*/ 686319 h 2264718"/>
                <a:gd name="connsiteX32" fmla="*/ 4752870 w 5933552"/>
                <a:gd name="connsiteY32" fmla="*/ 716464 h 2264718"/>
                <a:gd name="connsiteX33" fmla="*/ 5164853 w 5933552"/>
                <a:gd name="connsiteY33" fmla="*/ 791826 h 2264718"/>
                <a:gd name="connsiteX34" fmla="*/ 5441182 w 5933552"/>
                <a:gd name="connsiteY34" fmla="*/ 857141 h 2264718"/>
                <a:gd name="connsiteX35" fmla="*/ 5612004 w 5933552"/>
                <a:gd name="connsiteY35" fmla="*/ 932503 h 2264718"/>
                <a:gd name="connsiteX36" fmla="*/ 5807947 w 5933552"/>
                <a:gd name="connsiteY36" fmla="*/ 1078204 h 2264718"/>
                <a:gd name="connsiteX37" fmla="*/ 5823020 w 5933552"/>
                <a:gd name="connsiteY37" fmla="*/ 1148543 h 2264718"/>
                <a:gd name="connsiteX38" fmla="*/ 5838092 w 5933552"/>
                <a:gd name="connsiteY38" fmla="*/ 1249026 h 2264718"/>
                <a:gd name="connsiteX39" fmla="*/ 5823020 w 5933552"/>
                <a:gd name="connsiteY39" fmla="*/ 1279171 h 2264718"/>
                <a:gd name="connsiteX40" fmla="*/ 5863213 w 5933552"/>
                <a:gd name="connsiteY40" fmla="*/ 1329413 h 2264718"/>
                <a:gd name="connsiteX41" fmla="*/ 5893358 w 5933552"/>
                <a:gd name="connsiteY41" fmla="*/ 1389703 h 2264718"/>
                <a:gd name="connsiteX42" fmla="*/ 5893358 w 5933552"/>
                <a:gd name="connsiteY42" fmla="*/ 1465066 h 2264718"/>
                <a:gd name="connsiteX43" fmla="*/ 5928527 w 5933552"/>
                <a:gd name="connsiteY43" fmla="*/ 1525356 h 2264718"/>
                <a:gd name="connsiteX44" fmla="*/ 5918479 w 5933552"/>
                <a:gd name="connsiteY44" fmla="*/ 1635888 h 2264718"/>
                <a:gd name="connsiteX45" fmla="*/ 5898382 w 5933552"/>
                <a:gd name="connsiteY45" fmla="*/ 1716275 h 2264718"/>
                <a:gd name="connsiteX46" fmla="*/ 5918479 w 5933552"/>
                <a:gd name="connsiteY46" fmla="*/ 1806710 h 2264718"/>
                <a:gd name="connsiteX47" fmla="*/ 5933552 w 5933552"/>
                <a:gd name="connsiteY47" fmla="*/ 1841879 h 2264718"/>
                <a:gd name="connsiteX48" fmla="*/ 5812971 w 5933552"/>
                <a:gd name="connsiteY48" fmla="*/ 1902169 h 2264718"/>
                <a:gd name="connsiteX49" fmla="*/ 5812971 w 5933552"/>
                <a:gd name="connsiteY49" fmla="*/ 1902169 h 2264718"/>
                <a:gd name="connsiteX50" fmla="*/ 5727560 w 5933552"/>
                <a:gd name="connsiteY50" fmla="*/ 1962459 h 2264718"/>
                <a:gd name="connsiteX51" fmla="*/ 5390941 w 5933552"/>
                <a:gd name="connsiteY51" fmla="*/ 1967484 h 2264718"/>
                <a:gd name="connsiteX52" fmla="*/ 5215670 w 5933552"/>
                <a:gd name="connsiteY52" fmla="*/ 1966092 h 2264718"/>
                <a:gd name="connsiteX53" fmla="*/ 4373414 w 5933552"/>
                <a:gd name="connsiteY53" fmla="*/ 1947435 h 2264718"/>
                <a:gd name="connsiteX54" fmla="*/ 1498817 w 5933552"/>
                <a:gd name="connsiteY54" fmla="*/ 1922040 h 2264718"/>
                <a:gd name="connsiteX55" fmla="*/ 619914 w 5933552"/>
                <a:gd name="connsiteY55" fmla="*/ 1867000 h 2264718"/>
                <a:gd name="connsiteX56" fmla="*/ 281354 w 5933552"/>
                <a:gd name="connsiteY56" fmla="*/ 1867000 h 2264718"/>
                <a:gd name="connsiteX57" fmla="*/ 130629 w 5933552"/>
                <a:gd name="connsiteY57" fmla="*/ 1791637 h 2264718"/>
                <a:gd name="connsiteX58" fmla="*/ 10048 w 5933552"/>
                <a:gd name="connsiteY58" fmla="*/ 1711251 h 2264718"/>
                <a:gd name="connsiteX59" fmla="*/ 0 w 5933552"/>
                <a:gd name="connsiteY59" fmla="*/ 1570574 h 2264718"/>
                <a:gd name="connsiteX60" fmla="*/ 15072 w 5933552"/>
                <a:gd name="connsiteY60" fmla="*/ 1520332 h 2264718"/>
                <a:gd name="connsiteX61" fmla="*/ 15072 w 5933552"/>
                <a:gd name="connsiteY61" fmla="*/ 1465066 h 2264718"/>
                <a:gd name="connsiteX62" fmla="*/ 25121 w 5933552"/>
                <a:gd name="connsiteY62" fmla="*/ 1414824 h 2264718"/>
                <a:gd name="connsiteX63" fmla="*/ 40193 w 5933552"/>
                <a:gd name="connsiteY63" fmla="*/ 1389703 h 2264718"/>
                <a:gd name="connsiteX64" fmla="*/ 65314 w 5933552"/>
                <a:gd name="connsiteY64" fmla="*/ 1344486 h 2264718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5880 w 5933552"/>
                <a:gd name="connsiteY23" fmla="*/ 789670 h 2206421"/>
                <a:gd name="connsiteX24" fmla="*/ 3029578 w 5933552"/>
                <a:gd name="connsiteY24" fmla="*/ 30145 h 2206421"/>
                <a:gd name="connsiteX25" fmla="*/ 3135086 w 5933552"/>
                <a:gd name="connsiteY25" fmla="*/ 50242 h 2206421"/>
                <a:gd name="connsiteX26" fmla="*/ 3255666 w 5933552"/>
                <a:gd name="connsiteY26" fmla="*/ 70338 h 2206421"/>
                <a:gd name="connsiteX27" fmla="*/ 3542044 w 5933552"/>
                <a:gd name="connsiteY27" fmla="*/ 155749 h 2206421"/>
                <a:gd name="connsiteX28" fmla="*/ 3798277 w 5933552"/>
                <a:gd name="connsiteY28" fmla="*/ 291402 h 2206421"/>
                <a:gd name="connsiteX29" fmla="*/ 4210259 w 5933552"/>
                <a:gd name="connsiteY29" fmla="*/ 517490 h 2206421"/>
                <a:gd name="connsiteX30" fmla="*/ 4340888 w 5933552"/>
                <a:gd name="connsiteY30" fmla="*/ 597877 h 2206421"/>
                <a:gd name="connsiteX31" fmla="*/ 4381081 w 5933552"/>
                <a:gd name="connsiteY31" fmla="*/ 628022 h 2206421"/>
                <a:gd name="connsiteX32" fmla="*/ 4752870 w 5933552"/>
                <a:gd name="connsiteY32" fmla="*/ 658167 h 2206421"/>
                <a:gd name="connsiteX33" fmla="*/ 5164853 w 5933552"/>
                <a:gd name="connsiteY33" fmla="*/ 733529 h 2206421"/>
                <a:gd name="connsiteX34" fmla="*/ 5441182 w 5933552"/>
                <a:gd name="connsiteY34" fmla="*/ 798844 h 2206421"/>
                <a:gd name="connsiteX35" fmla="*/ 5612004 w 5933552"/>
                <a:gd name="connsiteY35" fmla="*/ 874206 h 2206421"/>
                <a:gd name="connsiteX36" fmla="*/ 5807947 w 5933552"/>
                <a:gd name="connsiteY36" fmla="*/ 1019907 h 2206421"/>
                <a:gd name="connsiteX37" fmla="*/ 5823020 w 5933552"/>
                <a:gd name="connsiteY37" fmla="*/ 1090246 h 2206421"/>
                <a:gd name="connsiteX38" fmla="*/ 5838092 w 5933552"/>
                <a:gd name="connsiteY38" fmla="*/ 1190729 h 2206421"/>
                <a:gd name="connsiteX39" fmla="*/ 5823020 w 5933552"/>
                <a:gd name="connsiteY39" fmla="*/ 1220874 h 2206421"/>
                <a:gd name="connsiteX40" fmla="*/ 5863213 w 5933552"/>
                <a:gd name="connsiteY40" fmla="*/ 1271116 h 2206421"/>
                <a:gd name="connsiteX41" fmla="*/ 5893358 w 5933552"/>
                <a:gd name="connsiteY41" fmla="*/ 1331406 h 2206421"/>
                <a:gd name="connsiteX42" fmla="*/ 5893358 w 5933552"/>
                <a:gd name="connsiteY42" fmla="*/ 1406769 h 2206421"/>
                <a:gd name="connsiteX43" fmla="*/ 5928527 w 5933552"/>
                <a:gd name="connsiteY43" fmla="*/ 1467059 h 2206421"/>
                <a:gd name="connsiteX44" fmla="*/ 5918479 w 5933552"/>
                <a:gd name="connsiteY44" fmla="*/ 1577591 h 2206421"/>
                <a:gd name="connsiteX45" fmla="*/ 5898382 w 5933552"/>
                <a:gd name="connsiteY45" fmla="*/ 1657978 h 2206421"/>
                <a:gd name="connsiteX46" fmla="*/ 5918479 w 5933552"/>
                <a:gd name="connsiteY46" fmla="*/ 1748413 h 2206421"/>
                <a:gd name="connsiteX47" fmla="*/ 5933552 w 5933552"/>
                <a:gd name="connsiteY47" fmla="*/ 1783582 h 2206421"/>
                <a:gd name="connsiteX48" fmla="*/ 5812971 w 5933552"/>
                <a:gd name="connsiteY48" fmla="*/ 1843872 h 2206421"/>
                <a:gd name="connsiteX49" fmla="*/ 5812971 w 5933552"/>
                <a:gd name="connsiteY49" fmla="*/ 1843872 h 2206421"/>
                <a:gd name="connsiteX50" fmla="*/ 5727560 w 5933552"/>
                <a:gd name="connsiteY50" fmla="*/ 1904162 h 2206421"/>
                <a:gd name="connsiteX51" fmla="*/ 5390941 w 5933552"/>
                <a:gd name="connsiteY51" fmla="*/ 1909187 h 2206421"/>
                <a:gd name="connsiteX52" fmla="*/ 5215670 w 5933552"/>
                <a:gd name="connsiteY52" fmla="*/ 1907795 h 2206421"/>
                <a:gd name="connsiteX53" fmla="*/ 4373414 w 5933552"/>
                <a:gd name="connsiteY53" fmla="*/ 1889138 h 2206421"/>
                <a:gd name="connsiteX54" fmla="*/ 1498817 w 5933552"/>
                <a:gd name="connsiteY54" fmla="*/ 1863743 h 2206421"/>
                <a:gd name="connsiteX55" fmla="*/ 619914 w 5933552"/>
                <a:gd name="connsiteY55" fmla="*/ 1808703 h 2206421"/>
                <a:gd name="connsiteX56" fmla="*/ 281354 w 5933552"/>
                <a:gd name="connsiteY56" fmla="*/ 1808703 h 2206421"/>
                <a:gd name="connsiteX57" fmla="*/ 130629 w 5933552"/>
                <a:gd name="connsiteY57" fmla="*/ 1733340 h 2206421"/>
                <a:gd name="connsiteX58" fmla="*/ 10048 w 5933552"/>
                <a:gd name="connsiteY58" fmla="*/ 1652954 h 2206421"/>
                <a:gd name="connsiteX59" fmla="*/ 0 w 5933552"/>
                <a:gd name="connsiteY59" fmla="*/ 1512277 h 2206421"/>
                <a:gd name="connsiteX60" fmla="*/ 15072 w 5933552"/>
                <a:gd name="connsiteY60" fmla="*/ 1462035 h 2206421"/>
                <a:gd name="connsiteX61" fmla="*/ 15072 w 5933552"/>
                <a:gd name="connsiteY61" fmla="*/ 1406769 h 2206421"/>
                <a:gd name="connsiteX62" fmla="*/ 25121 w 5933552"/>
                <a:gd name="connsiteY62" fmla="*/ 1356527 h 2206421"/>
                <a:gd name="connsiteX63" fmla="*/ 40193 w 5933552"/>
                <a:gd name="connsiteY63" fmla="*/ 1331406 h 2206421"/>
                <a:gd name="connsiteX64" fmla="*/ 65314 w 5933552"/>
                <a:gd name="connsiteY64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2453298 w 5933552"/>
                <a:gd name="connsiteY23" fmla="*/ 640366 h 2206421"/>
                <a:gd name="connsiteX24" fmla="*/ 3029578 w 5933552"/>
                <a:gd name="connsiteY24" fmla="*/ 30145 h 2206421"/>
                <a:gd name="connsiteX25" fmla="*/ 3135086 w 5933552"/>
                <a:gd name="connsiteY25" fmla="*/ 50242 h 2206421"/>
                <a:gd name="connsiteX26" fmla="*/ 3255666 w 5933552"/>
                <a:gd name="connsiteY26" fmla="*/ 70338 h 2206421"/>
                <a:gd name="connsiteX27" fmla="*/ 3542044 w 5933552"/>
                <a:gd name="connsiteY27" fmla="*/ 155749 h 2206421"/>
                <a:gd name="connsiteX28" fmla="*/ 3798277 w 5933552"/>
                <a:gd name="connsiteY28" fmla="*/ 291402 h 2206421"/>
                <a:gd name="connsiteX29" fmla="*/ 4210259 w 5933552"/>
                <a:gd name="connsiteY29" fmla="*/ 517490 h 2206421"/>
                <a:gd name="connsiteX30" fmla="*/ 4340888 w 5933552"/>
                <a:gd name="connsiteY30" fmla="*/ 597877 h 2206421"/>
                <a:gd name="connsiteX31" fmla="*/ 4381081 w 5933552"/>
                <a:gd name="connsiteY31" fmla="*/ 628022 h 2206421"/>
                <a:gd name="connsiteX32" fmla="*/ 4752870 w 5933552"/>
                <a:gd name="connsiteY32" fmla="*/ 658167 h 2206421"/>
                <a:gd name="connsiteX33" fmla="*/ 5164853 w 5933552"/>
                <a:gd name="connsiteY33" fmla="*/ 733529 h 2206421"/>
                <a:gd name="connsiteX34" fmla="*/ 5441182 w 5933552"/>
                <a:gd name="connsiteY34" fmla="*/ 798844 h 2206421"/>
                <a:gd name="connsiteX35" fmla="*/ 5612004 w 5933552"/>
                <a:gd name="connsiteY35" fmla="*/ 874206 h 2206421"/>
                <a:gd name="connsiteX36" fmla="*/ 5807947 w 5933552"/>
                <a:gd name="connsiteY36" fmla="*/ 1019907 h 2206421"/>
                <a:gd name="connsiteX37" fmla="*/ 5823020 w 5933552"/>
                <a:gd name="connsiteY37" fmla="*/ 1090246 h 2206421"/>
                <a:gd name="connsiteX38" fmla="*/ 5838092 w 5933552"/>
                <a:gd name="connsiteY38" fmla="*/ 1190729 h 2206421"/>
                <a:gd name="connsiteX39" fmla="*/ 5823020 w 5933552"/>
                <a:gd name="connsiteY39" fmla="*/ 1220874 h 2206421"/>
                <a:gd name="connsiteX40" fmla="*/ 5863213 w 5933552"/>
                <a:gd name="connsiteY40" fmla="*/ 1271116 h 2206421"/>
                <a:gd name="connsiteX41" fmla="*/ 5893358 w 5933552"/>
                <a:gd name="connsiteY41" fmla="*/ 1331406 h 2206421"/>
                <a:gd name="connsiteX42" fmla="*/ 5893358 w 5933552"/>
                <a:gd name="connsiteY42" fmla="*/ 1406769 h 2206421"/>
                <a:gd name="connsiteX43" fmla="*/ 5928527 w 5933552"/>
                <a:gd name="connsiteY43" fmla="*/ 1467059 h 2206421"/>
                <a:gd name="connsiteX44" fmla="*/ 5918479 w 5933552"/>
                <a:gd name="connsiteY44" fmla="*/ 1577591 h 2206421"/>
                <a:gd name="connsiteX45" fmla="*/ 5898382 w 5933552"/>
                <a:gd name="connsiteY45" fmla="*/ 1657978 h 2206421"/>
                <a:gd name="connsiteX46" fmla="*/ 5918479 w 5933552"/>
                <a:gd name="connsiteY46" fmla="*/ 1748413 h 2206421"/>
                <a:gd name="connsiteX47" fmla="*/ 5933552 w 5933552"/>
                <a:gd name="connsiteY47" fmla="*/ 1783582 h 2206421"/>
                <a:gd name="connsiteX48" fmla="*/ 5812971 w 5933552"/>
                <a:gd name="connsiteY48" fmla="*/ 1843872 h 2206421"/>
                <a:gd name="connsiteX49" fmla="*/ 5812971 w 5933552"/>
                <a:gd name="connsiteY49" fmla="*/ 1843872 h 2206421"/>
                <a:gd name="connsiteX50" fmla="*/ 5727560 w 5933552"/>
                <a:gd name="connsiteY50" fmla="*/ 1904162 h 2206421"/>
                <a:gd name="connsiteX51" fmla="*/ 5390941 w 5933552"/>
                <a:gd name="connsiteY51" fmla="*/ 1909187 h 2206421"/>
                <a:gd name="connsiteX52" fmla="*/ 5215670 w 5933552"/>
                <a:gd name="connsiteY52" fmla="*/ 1907795 h 2206421"/>
                <a:gd name="connsiteX53" fmla="*/ 4373414 w 5933552"/>
                <a:gd name="connsiteY53" fmla="*/ 1889138 h 2206421"/>
                <a:gd name="connsiteX54" fmla="*/ 1498817 w 5933552"/>
                <a:gd name="connsiteY54" fmla="*/ 1863743 h 2206421"/>
                <a:gd name="connsiteX55" fmla="*/ 619914 w 5933552"/>
                <a:gd name="connsiteY55" fmla="*/ 1808703 h 2206421"/>
                <a:gd name="connsiteX56" fmla="*/ 281354 w 5933552"/>
                <a:gd name="connsiteY56" fmla="*/ 1808703 h 2206421"/>
                <a:gd name="connsiteX57" fmla="*/ 130629 w 5933552"/>
                <a:gd name="connsiteY57" fmla="*/ 1733340 h 2206421"/>
                <a:gd name="connsiteX58" fmla="*/ 10048 w 5933552"/>
                <a:gd name="connsiteY58" fmla="*/ 1652954 h 2206421"/>
                <a:gd name="connsiteX59" fmla="*/ 0 w 5933552"/>
                <a:gd name="connsiteY59" fmla="*/ 1512277 h 2206421"/>
                <a:gd name="connsiteX60" fmla="*/ 15072 w 5933552"/>
                <a:gd name="connsiteY60" fmla="*/ 1462035 h 2206421"/>
                <a:gd name="connsiteX61" fmla="*/ 15072 w 5933552"/>
                <a:gd name="connsiteY61" fmla="*/ 1406769 h 2206421"/>
                <a:gd name="connsiteX62" fmla="*/ 25121 w 5933552"/>
                <a:gd name="connsiteY62" fmla="*/ 1356527 h 2206421"/>
                <a:gd name="connsiteX63" fmla="*/ 40193 w 5933552"/>
                <a:gd name="connsiteY63" fmla="*/ 1331406 h 2206421"/>
                <a:gd name="connsiteX64" fmla="*/ 65314 w 5933552"/>
                <a:gd name="connsiteY64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1827 w 5933552"/>
                <a:gd name="connsiteY22" fmla="*/ 74628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32052 w 5933552"/>
                <a:gd name="connsiteY22" fmla="*/ 731352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163660 w 5933552"/>
                <a:gd name="connsiteY21" fmla="*/ 945449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1160585 w 5933552"/>
                <a:gd name="connsiteY20" fmla="*/ 351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1130439 w 5933552"/>
                <a:gd name="connsiteY19" fmla="*/ 2512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1070149 w 5933552"/>
                <a:gd name="connsiteY18" fmla="*/ 5024 h 2206421"/>
                <a:gd name="connsiteX19" fmla="*/ 2285829 w 5933552"/>
                <a:gd name="connsiteY19" fmla="*/ 75671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86189 h 2206421"/>
                <a:gd name="connsiteX1" fmla="*/ 75363 w 5933552"/>
                <a:gd name="connsiteY1" fmla="*/ 1055077 h 2206421"/>
                <a:gd name="connsiteX2" fmla="*/ 45218 w 5933552"/>
                <a:gd name="connsiteY2" fmla="*/ 1045028 h 2206421"/>
                <a:gd name="connsiteX3" fmla="*/ 95459 w 5933552"/>
                <a:gd name="connsiteY3" fmla="*/ 859134 h 2206421"/>
                <a:gd name="connsiteX4" fmla="*/ 80387 w 5933552"/>
                <a:gd name="connsiteY4" fmla="*/ 743578 h 2206421"/>
                <a:gd name="connsiteX5" fmla="*/ 85411 w 5933552"/>
                <a:gd name="connsiteY5" fmla="*/ 688312 h 2206421"/>
                <a:gd name="connsiteX6" fmla="*/ 105508 w 5933552"/>
                <a:gd name="connsiteY6" fmla="*/ 668215 h 2206421"/>
                <a:gd name="connsiteX7" fmla="*/ 135653 w 5933552"/>
                <a:gd name="connsiteY7" fmla="*/ 648118 h 2206421"/>
                <a:gd name="connsiteX8" fmla="*/ 467248 w 5933552"/>
                <a:gd name="connsiteY8" fmla="*/ 301450 h 2206421"/>
                <a:gd name="connsiteX9" fmla="*/ 472272 w 5933552"/>
                <a:gd name="connsiteY9" fmla="*/ 256233 h 2206421"/>
                <a:gd name="connsiteX10" fmla="*/ 442127 w 5933552"/>
                <a:gd name="connsiteY10" fmla="*/ 231112 h 2206421"/>
                <a:gd name="connsiteX11" fmla="*/ 406958 w 5933552"/>
                <a:gd name="connsiteY11" fmla="*/ 200967 h 2206421"/>
                <a:gd name="connsiteX12" fmla="*/ 406958 w 5933552"/>
                <a:gd name="connsiteY12" fmla="*/ 175846 h 2206421"/>
                <a:gd name="connsiteX13" fmla="*/ 462224 w 5933552"/>
                <a:gd name="connsiteY13" fmla="*/ 165798 h 2206421"/>
                <a:gd name="connsiteX14" fmla="*/ 864158 w 5933552"/>
                <a:gd name="connsiteY14" fmla="*/ 115556 h 2206421"/>
                <a:gd name="connsiteX15" fmla="*/ 999811 w 5933552"/>
                <a:gd name="connsiteY15" fmla="*/ 60290 h 2206421"/>
                <a:gd name="connsiteX16" fmla="*/ 1024932 w 5933552"/>
                <a:gd name="connsiteY16" fmla="*/ 50242 h 2206421"/>
                <a:gd name="connsiteX17" fmla="*/ 999811 w 5933552"/>
                <a:gd name="connsiteY17" fmla="*/ 0 h 2206421"/>
                <a:gd name="connsiteX18" fmla="*/ 2348236 w 5933552"/>
                <a:gd name="connsiteY18" fmla="*/ 1084989 h 2206421"/>
                <a:gd name="connsiteX19" fmla="*/ 2285829 w 5933552"/>
                <a:gd name="connsiteY19" fmla="*/ 756711 h 2206421"/>
                <a:gd name="connsiteX20" fmla="*/ 2459121 w 5933552"/>
                <a:gd name="connsiteY20" fmla="*/ 657269 h 2206421"/>
                <a:gd name="connsiteX21" fmla="*/ 2700457 w 5933552"/>
                <a:gd name="connsiteY21" fmla="*/ 761308 h 2206421"/>
                <a:gd name="connsiteX22" fmla="*/ 3026940 w 5933552"/>
                <a:gd name="connsiteY22" fmla="*/ 736329 h 2206421"/>
                <a:gd name="connsiteX23" fmla="*/ 3029578 w 5933552"/>
                <a:gd name="connsiteY23" fmla="*/ 30145 h 2206421"/>
                <a:gd name="connsiteX24" fmla="*/ 3135086 w 5933552"/>
                <a:gd name="connsiteY24" fmla="*/ 50242 h 2206421"/>
                <a:gd name="connsiteX25" fmla="*/ 3255666 w 5933552"/>
                <a:gd name="connsiteY25" fmla="*/ 70338 h 2206421"/>
                <a:gd name="connsiteX26" fmla="*/ 3542044 w 5933552"/>
                <a:gd name="connsiteY26" fmla="*/ 155749 h 2206421"/>
                <a:gd name="connsiteX27" fmla="*/ 3798277 w 5933552"/>
                <a:gd name="connsiteY27" fmla="*/ 291402 h 2206421"/>
                <a:gd name="connsiteX28" fmla="*/ 4210259 w 5933552"/>
                <a:gd name="connsiteY28" fmla="*/ 517490 h 2206421"/>
                <a:gd name="connsiteX29" fmla="*/ 4340888 w 5933552"/>
                <a:gd name="connsiteY29" fmla="*/ 597877 h 2206421"/>
                <a:gd name="connsiteX30" fmla="*/ 4381081 w 5933552"/>
                <a:gd name="connsiteY30" fmla="*/ 628022 h 2206421"/>
                <a:gd name="connsiteX31" fmla="*/ 4752870 w 5933552"/>
                <a:gd name="connsiteY31" fmla="*/ 658167 h 2206421"/>
                <a:gd name="connsiteX32" fmla="*/ 5164853 w 5933552"/>
                <a:gd name="connsiteY32" fmla="*/ 733529 h 2206421"/>
                <a:gd name="connsiteX33" fmla="*/ 5441182 w 5933552"/>
                <a:gd name="connsiteY33" fmla="*/ 798844 h 2206421"/>
                <a:gd name="connsiteX34" fmla="*/ 5612004 w 5933552"/>
                <a:gd name="connsiteY34" fmla="*/ 874206 h 2206421"/>
                <a:gd name="connsiteX35" fmla="*/ 5807947 w 5933552"/>
                <a:gd name="connsiteY35" fmla="*/ 1019907 h 2206421"/>
                <a:gd name="connsiteX36" fmla="*/ 5823020 w 5933552"/>
                <a:gd name="connsiteY36" fmla="*/ 1090246 h 2206421"/>
                <a:gd name="connsiteX37" fmla="*/ 5838092 w 5933552"/>
                <a:gd name="connsiteY37" fmla="*/ 1190729 h 2206421"/>
                <a:gd name="connsiteX38" fmla="*/ 5823020 w 5933552"/>
                <a:gd name="connsiteY38" fmla="*/ 1220874 h 2206421"/>
                <a:gd name="connsiteX39" fmla="*/ 5863213 w 5933552"/>
                <a:gd name="connsiteY39" fmla="*/ 1271116 h 2206421"/>
                <a:gd name="connsiteX40" fmla="*/ 5893358 w 5933552"/>
                <a:gd name="connsiteY40" fmla="*/ 1331406 h 2206421"/>
                <a:gd name="connsiteX41" fmla="*/ 5893358 w 5933552"/>
                <a:gd name="connsiteY41" fmla="*/ 1406769 h 2206421"/>
                <a:gd name="connsiteX42" fmla="*/ 5928527 w 5933552"/>
                <a:gd name="connsiteY42" fmla="*/ 1467059 h 2206421"/>
                <a:gd name="connsiteX43" fmla="*/ 5918479 w 5933552"/>
                <a:gd name="connsiteY43" fmla="*/ 1577591 h 2206421"/>
                <a:gd name="connsiteX44" fmla="*/ 5898382 w 5933552"/>
                <a:gd name="connsiteY44" fmla="*/ 1657978 h 2206421"/>
                <a:gd name="connsiteX45" fmla="*/ 5918479 w 5933552"/>
                <a:gd name="connsiteY45" fmla="*/ 1748413 h 2206421"/>
                <a:gd name="connsiteX46" fmla="*/ 5933552 w 5933552"/>
                <a:gd name="connsiteY46" fmla="*/ 1783582 h 2206421"/>
                <a:gd name="connsiteX47" fmla="*/ 5812971 w 5933552"/>
                <a:gd name="connsiteY47" fmla="*/ 1843872 h 2206421"/>
                <a:gd name="connsiteX48" fmla="*/ 5812971 w 5933552"/>
                <a:gd name="connsiteY48" fmla="*/ 1843872 h 2206421"/>
                <a:gd name="connsiteX49" fmla="*/ 5727560 w 5933552"/>
                <a:gd name="connsiteY49" fmla="*/ 1904162 h 2206421"/>
                <a:gd name="connsiteX50" fmla="*/ 5390941 w 5933552"/>
                <a:gd name="connsiteY50" fmla="*/ 1909187 h 2206421"/>
                <a:gd name="connsiteX51" fmla="*/ 5215670 w 5933552"/>
                <a:gd name="connsiteY51" fmla="*/ 1907795 h 2206421"/>
                <a:gd name="connsiteX52" fmla="*/ 4373414 w 5933552"/>
                <a:gd name="connsiteY52" fmla="*/ 1889138 h 2206421"/>
                <a:gd name="connsiteX53" fmla="*/ 1498817 w 5933552"/>
                <a:gd name="connsiteY53" fmla="*/ 1863743 h 2206421"/>
                <a:gd name="connsiteX54" fmla="*/ 619914 w 5933552"/>
                <a:gd name="connsiteY54" fmla="*/ 1808703 h 2206421"/>
                <a:gd name="connsiteX55" fmla="*/ 281354 w 5933552"/>
                <a:gd name="connsiteY55" fmla="*/ 1808703 h 2206421"/>
                <a:gd name="connsiteX56" fmla="*/ 130629 w 5933552"/>
                <a:gd name="connsiteY56" fmla="*/ 1733340 h 2206421"/>
                <a:gd name="connsiteX57" fmla="*/ 10048 w 5933552"/>
                <a:gd name="connsiteY57" fmla="*/ 1652954 h 2206421"/>
                <a:gd name="connsiteX58" fmla="*/ 0 w 5933552"/>
                <a:gd name="connsiteY58" fmla="*/ 1512277 h 2206421"/>
                <a:gd name="connsiteX59" fmla="*/ 15072 w 5933552"/>
                <a:gd name="connsiteY59" fmla="*/ 1462035 h 2206421"/>
                <a:gd name="connsiteX60" fmla="*/ 15072 w 5933552"/>
                <a:gd name="connsiteY60" fmla="*/ 1406769 h 2206421"/>
                <a:gd name="connsiteX61" fmla="*/ 25121 w 5933552"/>
                <a:gd name="connsiteY61" fmla="*/ 1356527 h 2206421"/>
                <a:gd name="connsiteX62" fmla="*/ 40193 w 5933552"/>
                <a:gd name="connsiteY62" fmla="*/ 1331406 h 2206421"/>
                <a:gd name="connsiteX63" fmla="*/ 65314 w 5933552"/>
                <a:gd name="connsiteY63" fmla="*/ 1286189 h 2206421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999811 w 5933552"/>
                <a:gd name="connsiteY15" fmla="*/ 30145 h 2176276"/>
                <a:gd name="connsiteX16" fmla="*/ 1024932 w 5933552"/>
                <a:gd name="connsiteY16" fmla="*/ 20097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999811 w 5933552"/>
                <a:gd name="connsiteY15" fmla="*/ 30145 h 2176276"/>
                <a:gd name="connsiteX16" fmla="*/ 3023860 w 5933552"/>
                <a:gd name="connsiteY16" fmla="*/ 985595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864158 w 5933552"/>
                <a:gd name="connsiteY14" fmla="*/ 85411 h 2176276"/>
                <a:gd name="connsiteX15" fmla="*/ 3029413 w 5933552"/>
                <a:gd name="connsiteY15" fmla="*/ 1836723 h 2176276"/>
                <a:gd name="connsiteX16" fmla="*/ 3023860 w 5933552"/>
                <a:gd name="connsiteY16" fmla="*/ 985595 h 2176276"/>
                <a:gd name="connsiteX17" fmla="*/ 2697110 w 5933552"/>
                <a:gd name="connsiteY17" fmla="*/ 970192 h 2176276"/>
                <a:gd name="connsiteX18" fmla="*/ 2348236 w 5933552"/>
                <a:gd name="connsiteY18" fmla="*/ 1054844 h 2176276"/>
                <a:gd name="connsiteX19" fmla="*/ 2285829 w 5933552"/>
                <a:gd name="connsiteY19" fmla="*/ 726566 h 2176276"/>
                <a:gd name="connsiteX20" fmla="*/ 2459121 w 5933552"/>
                <a:gd name="connsiteY20" fmla="*/ 627124 h 2176276"/>
                <a:gd name="connsiteX21" fmla="*/ 2700457 w 5933552"/>
                <a:gd name="connsiteY21" fmla="*/ 731163 h 2176276"/>
                <a:gd name="connsiteX22" fmla="*/ 3026940 w 5933552"/>
                <a:gd name="connsiteY22" fmla="*/ 706184 h 2176276"/>
                <a:gd name="connsiteX23" fmla="*/ 3029578 w 5933552"/>
                <a:gd name="connsiteY23" fmla="*/ 0 h 2176276"/>
                <a:gd name="connsiteX24" fmla="*/ 3135086 w 5933552"/>
                <a:gd name="connsiteY24" fmla="*/ 20097 h 2176276"/>
                <a:gd name="connsiteX25" fmla="*/ 3255666 w 5933552"/>
                <a:gd name="connsiteY25" fmla="*/ 40193 h 2176276"/>
                <a:gd name="connsiteX26" fmla="*/ 3542044 w 5933552"/>
                <a:gd name="connsiteY26" fmla="*/ 125604 h 2176276"/>
                <a:gd name="connsiteX27" fmla="*/ 3798277 w 5933552"/>
                <a:gd name="connsiteY27" fmla="*/ 261257 h 2176276"/>
                <a:gd name="connsiteX28" fmla="*/ 4210259 w 5933552"/>
                <a:gd name="connsiteY28" fmla="*/ 487345 h 2176276"/>
                <a:gd name="connsiteX29" fmla="*/ 4340888 w 5933552"/>
                <a:gd name="connsiteY29" fmla="*/ 567732 h 2176276"/>
                <a:gd name="connsiteX30" fmla="*/ 4381081 w 5933552"/>
                <a:gd name="connsiteY30" fmla="*/ 597877 h 2176276"/>
                <a:gd name="connsiteX31" fmla="*/ 4752870 w 5933552"/>
                <a:gd name="connsiteY31" fmla="*/ 628022 h 2176276"/>
                <a:gd name="connsiteX32" fmla="*/ 5164853 w 5933552"/>
                <a:gd name="connsiteY32" fmla="*/ 703384 h 2176276"/>
                <a:gd name="connsiteX33" fmla="*/ 5441182 w 5933552"/>
                <a:gd name="connsiteY33" fmla="*/ 768699 h 2176276"/>
                <a:gd name="connsiteX34" fmla="*/ 5612004 w 5933552"/>
                <a:gd name="connsiteY34" fmla="*/ 844061 h 2176276"/>
                <a:gd name="connsiteX35" fmla="*/ 5807947 w 5933552"/>
                <a:gd name="connsiteY35" fmla="*/ 989762 h 2176276"/>
                <a:gd name="connsiteX36" fmla="*/ 5823020 w 5933552"/>
                <a:gd name="connsiteY36" fmla="*/ 1060101 h 2176276"/>
                <a:gd name="connsiteX37" fmla="*/ 5838092 w 5933552"/>
                <a:gd name="connsiteY37" fmla="*/ 1160584 h 2176276"/>
                <a:gd name="connsiteX38" fmla="*/ 5823020 w 5933552"/>
                <a:gd name="connsiteY38" fmla="*/ 1190729 h 2176276"/>
                <a:gd name="connsiteX39" fmla="*/ 5863213 w 5933552"/>
                <a:gd name="connsiteY39" fmla="*/ 1240971 h 2176276"/>
                <a:gd name="connsiteX40" fmla="*/ 5893358 w 5933552"/>
                <a:gd name="connsiteY40" fmla="*/ 1301261 h 2176276"/>
                <a:gd name="connsiteX41" fmla="*/ 5893358 w 5933552"/>
                <a:gd name="connsiteY41" fmla="*/ 1376624 h 2176276"/>
                <a:gd name="connsiteX42" fmla="*/ 5928527 w 5933552"/>
                <a:gd name="connsiteY42" fmla="*/ 1436914 h 2176276"/>
                <a:gd name="connsiteX43" fmla="*/ 5918479 w 5933552"/>
                <a:gd name="connsiteY43" fmla="*/ 1547446 h 2176276"/>
                <a:gd name="connsiteX44" fmla="*/ 5898382 w 5933552"/>
                <a:gd name="connsiteY44" fmla="*/ 1627833 h 2176276"/>
                <a:gd name="connsiteX45" fmla="*/ 5918479 w 5933552"/>
                <a:gd name="connsiteY45" fmla="*/ 1718268 h 2176276"/>
                <a:gd name="connsiteX46" fmla="*/ 5933552 w 5933552"/>
                <a:gd name="connsiteY46" fmla="*/ 1753437 h 2176276"/>
                <a:gd name="connsiteX47" fmla="*/ 5812971 w 5933552"/>
                <a:gd name="connsiteY47" fmla="*/ 1813727 h 2176276"/>
                <a:gd name="connsiteX48" fmla="*/ 5812971 w 5933552"/>
                <a:gd name="connsiteY48" fmla="*/ 1813727 h 2176276"/>
                <a:gd name="connsiteX49" fmla="*/ 5727560 w 5933552"/>
                <a:gd name="connsiteY49" fmla="*/ 1874017 h 2176276"/>
                <a:gd name="connsiteX50" fmla="*/ 5390941 w 5933552"/>
                <a:gd name="connsiteY50" fmla="*/ 1879042 h 2176276"/>
                <a:gd name="connsiteX51" fmla="*/ 5215670 w 5933552"/>
                <a:gd name="connsiteY51" fmla="*/ 1877650 h 2176276"/>
                <a:gd name="connsiteX52" fmla="*/ 4373414 w 5933552"/>
                <a:gd name="connsiteY52" fmla="*/ 1858993 h 2176276"/>
                <a:gd name="connsiteX53" fmla="*/ 1498817 w 5933552"/>
                <a:gd name="connsiteY53" fmla="*/ 1833598 h 2176276"/>
                <a:gd name="connsiteX54" fmla="*/ 619914 w 5933552"/>
                <a:gd name="connsiteY54" fmla="*/ 1778558 h 2176276"/>
                <a:gd name="connsiteX55" fmla="*/ 281354 w 5933552"/>
                <a:gd name="connsiteY55" fmla="*/ 1778558 h 2176276"/>
                <a:gd name="connsiteX56" fmla="*/ 130629 w 5933552"/>
                <a:gd name="connsiteY56" fmla="*/ 1703195 h 2176276"/>
                <a:gd name="connsiteX57" fmla="*/ 10048 w 5933552"/>
                <a:gd name="connsiteY57" fmla="*/ 1622809 h 2176276"/>
                <a:gd name="connsiteX58" fmla="*/ 0 w 5933552"/>
                <a:gd name="connsiteY58" fmla="*/ 1482132 h 2176276"/>
                <a:gd name="connsiteX59" fmla="*/ 15072 w 5933552"/>
                <a:gd name="connsiteY59" fmla="*/ 1431890 h 2176276"/>
                <a:gd name="connsiteX60" fmla="*/ 15072 w 5933552"/>
                <a:gd name="connsiteY60" fmla="*/ 1376624 h 2176276"/>
                <a:gd name="connsiteX61" fmla="*/ 25121 w 5933552"/>
                <a:gd name="connsiteY61" fmla="*/ 1326382 h 2176276"/>
                <a:gd name="connsiteX62" fmla="*/ 40193 w 5933552"/>
                <a:gd name="connsiteY62" fmla="*/ 1301261 h 2176276"/>
                <a:gd name="connsiteX63" fmla="*/ 65314 w 5933552"/>
                <a:gd name="connsiteY6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462224 w 5933552"/>
                <a:gd name="connsiteY13" fmla="*/ 135653 h 2176276"/>
                <a:gd name="connsiteX14" fmla="*/ 3029413 w 5933552"/>
                <a:gd name="connsiteY14" fmla="*/ 1836723 h 2176276"/>
                <a:gd name="connsiteX15" fmla="*/ 3023860 w 5933552"/>
                <a:gd name="connsiteY15" fmla="*/ 985595 h 2176276"/>
                <a:gd name="connsiteX16" fmla="*/ 2697110 w 5933552"/>
                <a:gd name="connsiteY16" fmla="*/ 970192 h 2176276"/>
                <a:gd name="connsiteX17" fmla="*/ 2348236 w 5933552"/>
                <a:gd name="connsiteY17" fmla="*/ 1054844 h 2176276"/>
                <a:gd name="connsiteX18" fmla="*/ 2285829 w 5933552"/>
                <a:gd name="connsiteY18" fmla="*/ 726566 h 2176276"/>
                <a:gd name="connsiteX19" fmla="*/ 2459121 w 5933552"/>
                <a:gd name="connsiteY19" fmla="*/ 627124 h 2176276"/>
                <a:gd name="connsiteX20" fmla="*/ 2700457 w 5933552"/>
                <a:gd name="connsiteY20" fmla="*/ 731163 h 2176276"/>
                <a:gd name="connsiteX21" fmla="*/ 3026940 w 5933552"/>
                <a:gd name="connsiteY21" fmla="*/ 706184 h 2176276"/>
                <a:gd name="connsiteX22" fmla="*/ 3029578 w 5933552"/>
                <a:gd name="connsiteY22" fmla="*/ 0 h 2176276"/>
                <a:gd name="connsiteX23" fmla="*/ 3135086 w 5933552"/>
                <a:gd name="connsiteY23" fmla="*/ 20097 h 2176276"/>
                <a:gd name="connsiteX24" fmla="*/ 3255666 w 5933552"/>
                <a:gd name="connsiteY24" fmla="*/ 40193 h 2176276"/>
                <a:gd name="connsiteX25" fmla="*/ 3542044 w 5933552"/>
                <a:gd name="connsiteY25" fmla="*/ 125604 h 2176276"/>
                <a:gd name="connsiteX26" fmla="*/ 3798277 w 5933552"/>
                <a:gd name="connsiteY26" fmla="*/ 261257 h 2176276"/>
                <a:gd name="connsiteX27" fmla="*/ 4210259 w 5933552"/>
                <a:gd name="connsiteY27" fmla="*/ 487345 h 2176276"/>
                <a:gd name="connsiteX28" fmla="*/ 4340888 w 5933552"/>
                <a:gd name="connsiteY28" fmla="*/ 567732 h 2176276"/>
                <a:gd name="connsiteX29" fmla="*/ 4381081 w 5933552"/>
                <a:gd name="connsiteY29" fmla="*/ 597877 h 2176276"/>
                <a:gd name="connsiteX30" fmla="*/ 4752870 w 5933552"/>
                <a:gd name="connsiteY30" fmla="*/ 628022 h 2176276"/>
                <a:gd name="connsiteX31" fmla="*/ 5164853 w 5933552"/>
                <a:gd name="connsiteY31" fmla="*/ 703384 h 2176276"/>
                <a:gd name="connsiteX32" fmla="*/ 5441182 w 5933552"/>
                <a:gd name="connsiteY32" fmla="*/ 768699 h 2176276"/>
                <a:gd name="connsiteX33" fmla="*/ 5612004 w 5933552"/>
                <a:gd name="connsiteY33" fmla="*/ 844061 h 2176276"/>
                <a:gd name="connsiteX34" fmla="*/ 5807947 w 5933552"/>
                <a:gd name="connsiteY34" fmla="*/ 989762 h 2176276"/>
                <a:gd name="connsiteX35" fmla="*/ 5823020 w 5933552"/>
                <a:gd name="connsiteY35" fmla="*/ 1060101 h 2176276"/>
                <a:gd name="connsiteX36" fmla="*/ 5838092 w 5933552"/>
                <a:gd name="connsiteY36" fmla="*/ 1160584 h 2176276"/>
                <a:gd name="connsiteX37" fmla="*/ 5823020 w 5933552"/>
                <a:gd name="connsiteY37" fmla="*/ 1190729 h 2176276"/>
                <a:gd name="connsiteX38" fmla="*/ 5863213 w 5933552"/>
                <a:gd name="connsiteY38" fmla="*/ 1240971 h 2176276"/>
                <a:gd name="connsiteX39" fmla="*/ 5893358 w 5933552"/>
                <a:gd name="connsiteY39" fmla="*/ 1301261 h 2176276"/>
                <a:gd name="connsiteX40" fmla="*/ 5893358 w 5933552"/>
                <a:gd name="connsiteY40" fmla="*/ 1376624 h 2176276"/>
                <a:gd name="connsiteX41" fmla="*/ 5928527 w 5933552"/>
                <a:gd name="connsiteY41" fmla="*/ 1436914 h 2176276"/>
                <a:gd name="connsiteX42" fmla="*/ 5918479 w 5933552"/>
                <a:gd name="connsiteY42" fmla="*/ 1547446 h 2176276"/>
                <a:gd name="connsiteX43" fmla="*/ 5898382 w 5933552"/>
                <a:gd name="connsiteY43" fmla="*/ 1627833 h 2176276"/>
                <a:gd name="connsiteX44" fmla="*/ 5918479 w 5933552"/>
                <a:gd name="connsiteY44" fmla="*/ 1718268 h 2176276"/>
                <a:gd name="connsiteX45" fmla="*/ 5933552 w 5933552"/>
                <a:gd name="connsiteY45" fmla="*/ 1753437 h 2176276"/>
                <a:gd name="connsiteX46" fmla="*/ 5812971 w 5933552"/>
                <a:gd name="connsiteY46" fmla="*/ 1813727 h 2176276"/>
                <a:gd name="connsiteX47" fmla="*/ 5812971 w 5933552"/>
                <a:gd name="connsiteY47" fmla="*/ 1813727 h 2176276"/>
                <a:gd name="connsiteX48" fmla="*/ 5727560 w 5933552"/>
                <a:gd name="connsiteY48" fmla="*/ 1874017 h 2176276"/>
                <a:gd name="connsiteX49" fmla="*/ 5390941 w 5933552"/>
                <a:gd name="connsiteY49" fmla="*/ 1879042 h 2176276"/>
                <a:gd name="connsiteX50" fmla="*/ 5215670 w 5933552"/>
                <a:gd name="connsiteY50" fmla="*/ 1877650 h 2176276"/>
                <a:gd name="connsiteX51" fmla="*/ 4373414 w 5933552"/>
                <a:gd name="connsiteY51" fmla="*/ 1858993 h 2176276"/>
                <a:gd name="connsiteX52" fmla="*/ 1498817 w 5933552"/>
                <a:gd name="connsiteY52" fmla="*/ 1833598 h 2176276"/>
                <a:gd name="connsiteX53" fmla="*/ 619914 w 5933552"/>
                <a:gd name="connsiteY53" fmla="*/ 1778558 h 2176276"/>
                <a:gd name="connsiteX54" fmla="*/ 281354 w 5933552"/>
                <a:gd name="connsiteY54" fmla="*/ 1778558 h 2176276"/>
                <a:gd name="connsiteX55" fmla="*/ 130629 w 5933552"/>
                <a:gd name="connsiteY55" fmla="*/ 1703195 h 2176276"/>
                <a:gd name="connsiteX56" fmla="*/ 10048 w 5933552"/>
                <a:gd name="connsiteY56" fmla="*/ 1622809 h 2176276"/>
                <a:gd name="connsiteX57" fmla="*/ 0 w 5933552"/>
                <a:gd name="connsiteY57" fmla="*/ 1482132 h 2176276"/>
                <a:gd name="connsiteX58" fmla="*/ 15072 w 5933552"/>
                <a:gd name="connsiteY58" fmla="*/ 1431890 h 2176276"/>
                <a:gd name="connsiteX59" fmla="*/ 15072 w 5933552"/>
                <a:gd name="connsiteY59" fmla="*/ 1376624 h 2176276"/>
                <a:gd name="connsiteX60" fmla="*/ 25121 w 5933552"/>
                <a:gd name="connsiteY60" fmla="*/ 1326382 h 2176276"/>
                <a:gd name="connsiteX61" fmla="*/ 40193 w 5933552"/>
                <a:gd name="connsiteY61" fmla="*/ 1301261 h 2176276"/>
                <a:gd name="connsiteX62" fmla="*/ 65314 w 5933552"/>
                <a:gd name="connsiteY62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406958 w 5933552"/>
                <a:gd name="connsiteY12" fmla="*/ 145701 h 2176276"/>
                <a:gd name="connsiteX13" fmla="*/ 3029413 w 5933552"/>
                <a:gd name="connsiteY13" fmla="*/ 1836723 h 2176276"/>
                <a:gd name="connsiteX14" fmla="*/ 3023860 w 5933552"/>
                <a:gd name="connsiteY14" fmla="*/ 985595 h 2176276"/>
                <a:gd name="connsiteX15" fmla="*/ 2697110 w 5933552"/>
                <a:gd name="connsiteY15" fmla="*/ 970192 h 2176276"/>
                <a:gd name="connsiteX16" fmla="*/ 2348236 w 5933552"/>
                <a:gd name="connsiteY16" fmla="*/ 1054844 h 2176276"/>
                <a:gd name="connsiteX17" fmla="*/ 2285829 w 5933552"/>
                <a:gd name="connsiteY17" fmla="*/ 726566 h 2176276"/>
                <a:gd name="connsiteX18" fmla="*/ 2459121 w 5933552"/>
                <a:gd name="connsiteY18" fmla="*/ 627124 h 2176276"/>
                <a:gd name="connsiteX19" fmla="*/ 2700457 w 5933552"/>
                <a:gd name="connsiteY19" fmla="*/ 731163 h 2176276"/>
                <a:gd name="connsiteX20" fmla="*/ 3026940 w 5933552"/>
                <a:gd name="connsiteY20" fmla="*/ 706184 h 2176276"/>
                <a:gd name="connsiteX21" fmla="*/ 3029578 w 5933552"/>
                <a:gd name="connsiteY21" fmla="*/ 0 h 2176276"/>
                <a:gd name="connsiteX22" fmla="*/ 3135086 w 5933552"/>
                <a:gd name="connsiteY22" fmla="*/ 20097 h 2176276"/>
                <a:gd name="connsiteX23" fmla="*/ 3255666 w 5933552"/>
                <a:gd name="connsiteY23" fmla="*/ 40193 h 2176276"/>
                <a:gd name="connsiteX24" fmla="*/ 3542044 w 5933552"/>
                <a:gd name="connsiteY24" fmla="*/ 125604 h 2176276"/>
                <a:gd name="connsiteX25" fmla="*/ 3798277 w 5933552"/>
                <a:gd name="connsiteY25" fmla="*/ 261257 h 2176276"/>
                <a:gd name="connsiteX26" fmla="*/ 4210259 w 5933552"/>
                <a:gd name="connsiteY26" fmla="*/ 487345 h 2176276"/>
                <a:gd name="connsiteX27" fmla="*/ 4340888 w 5933552"/>
                <a:gd name="connsiteY27" fmla="*/ 567732 h 2176276"/>
                <a:gd name="connsiteX28" fmla="*/ 4381081 w 5933552"/>
                <a:gd name="connsiteY28" fmla="*/ 597877 h 2176276"/>
                <a:gd name="connsiteX29" fmla="*/ 4752870 w 5933552"/>
                <a:gd name="connsiteY29" fmla="*/ 628022 h 2176276"/>
                <a:gd name="connsiteX30" fmla="*/ 5164853 w 5933552"/>
                <a:gd name="connsiteY30" fmla="*/ 703384 h 2176276"/>
                <a:gd name="connsiteX31" fmla="*/ 5441182 w 5933552"/>
                <a:gd name="connsiteY31" fmla="*/ 768699 h 2176276"/>
                <a:gd name="connsiteX32" fmla="*/ 5612004 w 5933552"/>
                <a:gd name="connsiteY32" fmla="*/ 844061 h 2176276"/>
                <a:gd name="connsiteX33" fmla="*/ 5807947 w 5933552"/>
                <a:gd name="connsiteY33" fmla="*/ 989762 h 2176276"/>
                <a:gd name="connsiteX34" fmla="*/ 5823020 w 5933552"/>
                <a:gd name="connsiteY34" fmla="*/ 1060101 h 2176276"/>
                <a:gd name="connsiteX35" fmla="*/ 5838092 w 5933552"/>
                <a:gd name="connsiteY35" fmla="*/ 1160584 h 2176276"/>
                <a:gd name="connsiteX36" fmla="*/ 5823020 w 5933552"/>
                <a:gd name="connsiteY36" fmla="*/ 1190729 h 2176276"/>
                <a:gd name="connsiteX37" fmla="*/ 5863213 w 5933552"/>
                <a:gd name="connsiteY37" fmla="*/ 1240971 h 2176276"/>
                <a:gd name="connsiteX38" fmla="*/ 5893358 w 5933552"/>
                <a:gd name="connsiteY38" fmla="*/ 1301261 h 2176276"/>
                <a:gd name="connsiteX39" fmla="*/ 5893358 w 5933552"/>
                <a:gd name="connsiteY39" fmla="*/ 1376624 h 2176276"/>
                <a:gd name="connsiteX40" fmla="*/ 5928527 w 5933552"/>
                <a:gd name="connsiteY40" fmla="*/ 1436914 h 2176276"/>
                <a:gd name="connsiteX41" fmla="*/ 5918479 w 5933552"/>
                <a:gd name="connsiteY41" fmla="*/ 1547446 h 2176276"/>
                <a:gd name="connsiteX42" fmla="*/ 5898382 w 5933552"/>
                <a:gd name="connsiteY42" fmla="*/ 1627833 h 2176276"/>
                <a:gd name="connsiteX43" fmla="*/ 5918479 w 5933552"/>
                <a:gd name="connsiteY43" fmla="*/ 1718268 h 2176276"/>
                <a:gd name="connsiteX44" fmla="*/ 5933552 w 5933552"/>
                <a:gd name="connsiteY44" fmla="*/ 1753437 h 2176276"/>
                <a:gd name="connsiteX45" fmla="*/ 5812971 w 5933552"/>
                <a:gd name="connsiteY45" fmla="*/ 1813727 h 2176276"/>
                <a:gd name="connsiteX46" fmla="*/ 5812971 w 5933552"/>
                <a:gd name="connsiteY46" fmla="*/ 1813727 h 2176276"/>
                <a:gd name="connsiteX47" fmla="*/ 5727560 w 5933552"/>
                <a:gd name="connsiteY47" fmla="*/ 1874017 h 2176276"/>
                <a:gd name="connsiteX48" fmla="*/ 5390941 w 5933552"/>
                <a:gd name="connsiteY48" fmla="*/ 1879042 h 2176276"/>
                <a:gd name="connsiteX49" fmla="*/ 5215670 w 5933552"/>
                <a:gd name="connsiteY49" fmla="*/ 1877650 h 2176276"/>
                <a:gd name="connsiteX50" fmla="*/ 4373414 w 5933552"/>
                <a:gd name="connsiteY50" fmla="*/ 1858993 h 2176276"/>
                <a:gd name="connsiteX51" fmla="*/ 1498817 w 5933552"/>
                <a:gd name="connsiteY51" fmla="*/ 1833598 h 2176276"/>
                <a:gd name="connsiteX52" fmla="*/ 619914 w 5933552"/>
                <a:gd name="connsiteY52" fmla="*/ 1778558 h 2176276"/>
                <a:gd name="connsiteX53" fmla="*/ 281354 w 5933552"/>
                <a:gd name="connsiteY53" fmla="*/ 1778558 h 2176276"/>
                <a:gd name="connsiteX54" fmla="*/ 130629 w 5933552"/>
                <a:gd name="connsiteY54" fmla="*/ 1703195 h 2176276"/>
                <a:gd name="connsiteX55" fmla="*/ 10048 w 5933552"/>
                <a:gd name="connsiteY55" fmla="*/ 1622809 h 2176276"/>
                <a:gd name="connsiteX56" fmla="*/ 0 w 5933552"/>
                <a:gd name="connsiteY56" fmla="*/ 1482132 h 2176276"/>
                <a:gd name="connsiteX57" fmla="*/ 15072 w 5933552"/>
                <a:gd name="connsiteY57" fmla="*/ 1431890 h 2176276"/>
                <a:gd name="connsiteX58" fmla="*/ 15072 w 5933552"/>
                <a:gd name="connsiteY58" fmla="*/ 1376624 h 2176276"/>
                <a:gd name="connsiteX59" fmla="*/ 25121 w 5933552"/>
                <a:gd name="connsiteY59" fmla="*/ 1326382 h 2176276"/>
                <a:gd name="connsiteX60" fmla="*/ 40193 w 5933552"/>
                <a:gd name="connsiteY60" fmla="*/ 1301261 h 2176276"/>
                <a:gd name="connsiteX61" fmla="*/ 65314 w 5933552"/>
                <a:gd name="connsiteY61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406958 w 5933552"/>
                <a:gd name="connsiteY11" fmla="*/ 170822 h 2176276"/>
                <a:gd name="connsiteX12" fmla="*/ 3029413 w 5933552"/>
                <a:gd name="connsiteY12" fmla="*/ 1836723 h 2176276"/>
                <a:gd name="connsiteX13" fmla="*/ 3023860 w 5933552"/>
                <a:gd name="connsiteY13" fmla="*/ 985595 h 2176276"/>
                <a:gd name="connsiteX14" fmla="*/ 2697110 w 5933552"/>
                <a:gd name="connsiteY14" fmla="*/ 970192 h 2176276"/>
                <a:gd name="connsiteX15" fmla="*/ 2348236 w 5933552"/>
                <a:gd name="connsiteY15" fmla="*/ 1054844 h 2176276"/>
                <a:gd name="connsiteX16" fmla="*/ 2285829 w 5933552"/>
                <a:gd name="connsiteY16" fmla="*/ 726566 h 2176276"/>
                <a:gd name="connsiteX17" fmla="*/ 2459121 w 5933552"/>
                <a:gd name="connsiteY17" fmla="*/ 627124 h 2176276"/>
                <a:gd name="connsiteX18" fmla="*/ 2700457 w 5933552"/>
                <a:gd name="connsiteY18" fmla="*/ 731163 h 2176276"/>
                <a:gd name="connsiteX19" fmla="*/ 3026940 w 5933552"/>
                <a:gd name="connsiteY19" fmla="*/ 706184 h 2176276"/>
                <a:gd name="connsiteX20" fmla="*/ 3029578 w 5933552"/>
                <a:gd name="connsiteY20" fmla="*/ 0 h 2176276"/>
                <a:gd name="connsiteX21" fmla="*/ 3135086 w 5933552"/>
                <a:gd name="connsiteY21" fmla="*/ 20097 h 2176276"/>
                <a:gd name="connsiteX22" fmla="*/ 3255666 w 5933552"/>
                <a:gd name="connsiteY22" fmla="*/ 40193 h 2176276"/>
                <a:gd name="connsiteX23" fmla="*/ 3542044 w 5933552"/>
                <a:gd name="connsiteY23" fmla="*/ 125604 h 2176276"/>
                <a:gd name="connsiteX24" fmla="*/ 3798277 w 5933552"/>
                <a:gd name="connsiteY24" fmla="*/ 261257 h 2176276"/>
                <a:gd name="connsiteX25" fmla="*/ 4210259 w 5933552"/>
                <a:gd name="connsiteY25" fmla="*/ 487345 h 2176276"/>
                <a:gd name="connsiteX26" fmla="*/ 4340888 w 5933552"/>
                <a:gd name="connsiteY26" fmla="*/ 567732 h 2176276"/>
                <a:gd name="connsiteX27" fmla="*/ 4381081 w 5933552"/>
                <a:gd name="connsiteY27" fmla="*/ 597877 h 2176276"/>
                <a:gd name="connsiteX28" fmla="*/ 4752870 w 5933552"/>
                <a:gd name="connsiteY28" fmla="*/ 628022 h 2176276"/>
                <a:gd name="connsiteX29" fmla="*/ 5164853 w 5933552"/>
                <a:gd name="connsiteY29" fmla="*/ 703384 h 2176276"/>
                <a:gd name="connsiteX30" fmla="*/ 5441182 w 5933552"/>
                <a:gd name="connsiteY30" fmla="*/ 768699 h 2176276"/>
                <a:gd name="connsiteX31" fmla="*/ 5612004 w 5933552"/>
                <a:gd name="connsiteY31" fmla="*/ 844061 h 2176276"/>
                <a:gd name="connsiteX32" fmla="*/ 5807947 w 5933552"/>
                <a:gd name="connsiteY32" fmla="*/ 989762 h 2176276"/>
                <a:gd name="connsiteX33" fmla="*/ 5823020 w 5933552"/>
                <a:gd name="connsiteY33" fmla="*/ 1060101 h 2176276"/>
                <a:gd name="connsiteX34" fmla="*/ 5838092 w 5933552"/>
                <a:gd name="connsiteY34" fmla="*/ 1160584 h 2176276"/>
                <a:gd name="connsiteX35" fmla="*/ 5823020 w 5933552"/>
                <a:gd name="connsiteY35" fmla="*/ 1190729 h 2176276"/>
                <a:gd name="connsiteX36" fmla="*/ 5863213 w 5933552"/>
                <a:gd name="connsiteY36" fmla="*/ 1240971 h 2176276"/>
                <a:gd name="connsiteX37" fmla="*/ 5893358 w 5933552"/>
                <a:gd name="connsiteY37" fmla="*/ 1301261 h 2176276"/>
                <a:gd name="connsiteX38" fmla="*/ 5893358 w 5933552"/>
                <a:gd name="connsiteY38" fmla="*/ 1376624 h 2176276"/>
                <a:gd name="connsiteX39" fmla="*/ 5928527 w 5933552"/>
                <a:gd name="connsiteY39" fmla="*/ 1436914 h 2176276"/>
                <a:gd name="connsiteX40" fmla="*/ 5918479 w 5933552"/>
                <a:gd name="connsiteY40" fmla="*/ 1547446 h 2176276"/>
                <a:gd name="connsiteX41" fmla="*/ 5898382 w 5933552"/>
                <a:gd name="connsiteY41" fmla="*/ 1627833 h 2176276"/>
                <a:gd name="connsiteX42" fmla="*/ 5918479 w 5933552"/>
                <a:gd name="connsiteY42" fmla="*/ 1718268 h 2176276"/>
                <a:gd name="connsiteX43" fmla="*/ 5933552 w 5933552"/>
                <a:gd name="connsiteY43" fmla="*/ 1753437 h 2176276"/>
                <a:gd name="connsiteX44" fmla="*/ 5812971 w 5933552"/>
                <a:gd name="connsiteY44" fmla="*/ 1813727 h 2176276"/>
                <a:gd name="connsiteX45" fmla="*/ 5812971 w 5933552"/>
                <a:gd name="connsiteY45" fmla="*/ 1813727 h 2176276"/>
                <a:gd name="connsiteX46" fmla="*/ 5727560 w 5933552"/>
                <a:gd name="connsiteY46" fmla="*/ 1874017 h 2176276"/>
                <a:gd name="connsiteX47" fmla="*/ 5390941 w 5933552"/>
                <a:gd name="connsiteY47" fmla="*/ 1879042 h 2176276"/>
                <a:gd name="connsiteX48" fmla="*/ 5215670 w 5933552"/>
                <a:gd name="connsiteY48" fmla="*/ 1877650 h 2176276"/>
                <a:gd name="connsiteX49" fmla="*/ 4373414 w 5933552"/>
                <a:gd name="connsiteY49" fmla="*/ 1858993 h 2176276"/>
                <a:gd name="connsiteX50" fmla="*/ 1498817 w 5933552"/>
                <a:gd name="connsiteY50" fmla="*/ 1833598 h 2176276"/>
                <a:gd name="connsiteX51" fmla="*/ 619914 w 5933552"/>
                <a:gd name="connsiteY51" fmla="*/ 1778558 h 2176276"/>
                <a:gd name="connsiteX52" fmla="*/ 281354 w 5933552"/>
                <a:gd name="connsiteY52" fmla="*/ 1778558 h 2176276"/>
                <a:gd name="connsiteX53" fmla="*/ 130629 w 5933552"/>
                <a:gd name="connsiteY53" fmla="*/ 1703195 h 2176276"/>
                <a:gd name="connsiteX54" fmla="*/ 10048 w 5933552"/>
                <a:gd name="connsiteY54" fmla="*/ 1622809 h 2176276"/>
                <a:gd name="connsiteX55" fmla="*/ 0 w 5933552"/>
                <a:gd name="connsiteY55" fmla="*/ 1482132 h 2176276"/>
                <a:gd name="connsiteX56" fmla="*/ 15072 w 5933552"/>
                <a:gd name="connsiteY56" fmla="*/ 1431890 h 2176276"/>
                <a:gd name="connsiteX57" fmla="*/ 15072 w 5933552"/>
                <a:gd name="connsiteY57" fmla="*/ 1376624 h 2176276"/>
                <a:gd name="connsiteX58" fmla="*/ 25121 w 5933552"/>
                <a:gd name="connsiteY58" fmla="*/ 1326382 h 2176276"/>
                <a:gd name="connsiteX59" fmla="*/ 40193 w 5933552"/>
                <a:gd name="connsiteY59" fmla="*/ 1301261 h 2176276"/>
                <a:gd name="connsiteX60" fmla="*/ 65314 w 5933552"/>
                <a:gd name="connsiteY60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442127 w 5933552"/>
                <a:gd name="connsiteY10" fmla="*/ 200967 h 2176276"/>
                <a:gd name="connsiteX11" fmla="*/ 3029413 w 5933552"/>
                <a:gd name="connsiteY11" fmla="*/ 1836723 h 2176276"/>
                <a:gd name="connsiteX12" fmla="*/ 3023860 w 5933552"/>
                <a:gd name="connsiteY12" fmla="*/ 985595 h 2176276"/>
                <a:gd name="connsiteX13" fmla="*/ 2697110 w 5933552"/>
                <a:gd name="connsiteY13" fmla="*/ 970192 h 2176276"/>
                <a:gd name="connsiteX14" fmla="*/ 2348236 w 5933552"/>
                <a:gd name="connsiteY14" fmla="*/ 1054844 h 2176276"/>
                <a:gd name="connsiteX15" fmla="*/ 2285829 w 5933552"/>
                <a:gd name="connsiteY15" fmla="*/ 726566 h 2176276"/>
                <a:gd name="connsiteX16" fmla="*/ 2459121 w 5933552"/>
                <a:gd name="connsiteY16" fmla="*/ 627124 h 2176276"/>
                <a:gd name="connsiteX17" fmla="*/ 2700457 w 5933552"/>
                <a:gd name="connsiteY17" fmla="*/ 731163 h 2176276"/>
                <a:gd name="connsiteX18" fmla="*/ 3026940 w 5933552"/>
                <a:gd name="connsiteY18" fmla="*/ 706184 h 2176276"/>
                <a:gd name="connsiteX19" fmla="*/ 3029578 w 5933552"/>
                <a:gd name="connsiteY19" fmla="*/ 0 h 2176276"/>
                <a:gd name="connsiteX20" fmla="*/ 3135086 w 5933552"/>
                <a:gd name="connsiteY20" fmla="*/ 20097 h 2176276"/>
                <a:gd name="connsiteX21" fmla="*/ 3255666 w 5933552"/>
                <a:gd name="connsiteY21" fmla="*/ 40193 h 2176276"/>
                <a:gd name="connsiteX22" fmla="*/ 3542044 w 5933552"/>
                <a:gd name="connsiteY22" fmla="*/ 125604 h 2176276"/>
                <a:gd name="connsiteX23" fmla="*/ 3798277 w 5933552"/>
                <a:gd name="connsiteY23" fmla="*/ 261257 h 2176276"/>
                <a:gd name="connsiteX24" fmla="*/ 4210259 w 5933552"/>
                <a:gd name="connsiteY24" fmla="*/ 487345 h 2176276"/>
                <a:gd name="connsiteX25" fmla="*/ 4340888 w 5933552"/>
                <a:gd name="connsiteY25" fmla="*/ 567732 h 2176276"/>
                <a:gd name="connsiteX26" fmla="*/ 4381081 w 5933552"/>
                <a:gd name="connsiteY26" fmla="*/ 597877 h 2176276"/>
                <a:gd name="connsiteX27" fmla="*/ 4752870 w 5933552"/>
                <a:gd name="connsiteY27" fmla="*/ 628022 h 2176276"/>
                <a:gd name="connsiteX28" fmla="*/ 5164853 w 5933552"/>
                <a:gd name="connsiteY28" fmla="*/ 703384 h 2176276"/>
                <a:gd name="connsiteX29" fmla="*/ 5441182 w 5933552"/>
                <a:gd name="connsiteY29" fmla="*/ 768699 h 2176276"/>
                <a:gd name="connsiteX30" fmla="*/ 5612004 w 5933552"/>
                <a:gd name="connsiteY30" fmla="*/ 844061 h 2176276"/>
                <a:gd name="connsiteX31" fmla="*/ 5807947 w 5933552"/>
                <a:gd name="connsiteY31" fmla="*/ 989762 h 2176276"/>
                <a:gd name="connsiteX32" fmla="*/ 5823020 w 5933552"/>
                <a:gd name="connsiteY32" fmla="*/ 1060101 h 2176276"/>
                <a:gd name="connsiteX33" fmla="*/ 5838092 w 5933552"/>
                <a:gd name="connsiteY33" fmla="*/ 1160584 h 2176276"/>
                <a:gd name="connsiteX34" fmla="*/ 5823020 w 5933552"/>
                <a:gd name="connsiteY34" fmla="*/ 1190729 h 2176276"/>
                <a:gd name="connsiteX35" fmla="*/ 5863213 w 5933552"/>
                <a:gd name="connsiteY35" fmla="*/ 1240971 h 2176276"/>
                <a:gd name="connsiteX36" fmla="*/ 5893358 w 5933552"/>
                <a:gd name="connsiteY36" fmla="*/ 1301261 h 2176276"/>
                <a:gd name="connsiteX37" fmla="*/ 5893358 w 5933552"/>
                <a:gd name="connsiteY37" fmla="*/ 1376624 h 2176276"/>
                <a:gd name="connsiteX38" fmla="*/ 5928527 w 5933552"/>
                <a:gd name="connsiteY38" fmla="*/ 1436914 h 2176276"/>
                <a:gd name="connsiteX39" fmla="*/ 5918479 w 5933552"/>
                <a:gd name="connsiteY39" fmla="*/ 1547446 h 2176276"/>
                <a:gd name="connsiteX40" fmla="*/ 5898382 w 5933552"/>
                <a:gd name="connsiteY40" fmla="*/ 1627833 h 2176276"/>
                <a:gd name="connsiteX41" fmla="*/ 5918479 w 5933552"/>
                <a:gd name="connsiteY41" fmla="*/ 1718268 h 2176276"/>
                <a:gd name="connsiteX42" fmla="*/ 5933552 w 5933552"/>
                <a:gd name="connsiteY42" fmla="*/ 1753437 h 2176276"/>
                <a:gd name="connsiteX43" fmla="*/ 5812971 w 5933552"/>
                <a:gd name="connsiteY43" fmla="*/ 1813727 h 2176276"/>
                <a:gd name="connsiteX44" fmla="*/ 5812971 w 5933552"/>
                <a:gd name="connsiteY44" fmla="*/ 1813727 h 2176276"/>
                <a:gd name="connsiteX45" fmla="*/ 5727560 w 5933552"/>
                <a:gd name="connsiteY45" fmla="*/ 1874017 h 2176276"/>
                <a:gd name="connsiteX46" fmla="*/ 5390941 w 5933552"/>
                <a:gd name="connsiteY46" fmla="*/ 1879042 h 2176276"/>
                <a:gd name="connsiteX47" fmla="*/ 5215670 w 5933552"/>
                <a:gd name="connsiteY47" fmla="*/ 1877650 h 2176276"/>
                <a:gd name="connsiteX48" fmla="*/ 4373414 w 5933552"/>
                <a:gd name="connsiteY48" fmla="*/ 1858993 h 2176276"/>
                <a:gd name="connsiteX49" fmla="*/ 1498817 w 5933552"/>
                <a:gd name="connsiteY49" fmla="*/ 1833598 h 2176276"/>
                <a:gd name="connsiteX50" fmla="*/ 619914 w 5933552"/>
                <a:gd name="connsiteY50" fmla="*/ 1778558 h 2176276"/>
                <a:gd name="connsiteX51" fmla="*/ 281354 w 5933552"/>
                <a:gd name="connsiteY51" fmla="*/ 1778558 h 2176276"/>
                <a:gd name="connsiteX52" fmla="*/ 130629 w 5933552"/>
                <a:gd name="connsiteY52" fmla="*/ 1703195 h 2176276"/>
                <a:gd name="connsiteX53" fmla="*/ 10048 w 5933552"/>
                <a:gd name="connsiteY53" fmla="*/ 1622809 h 2176276"/>
                <a:gd name="connsiteX54" fmla="*/ 0 w 5933552"/>
                <a:gd name="connsiteY54" fmla="*/ 1482132 h 2176276"/>
                <a:gd name="connsiteX55" fmla="*/ 15072 w 5933552"/>
                <a:gd name="connsiteY55" fmla="*/ 1431890 h 2176276"/>
                <a:gd name="connsiteX56" fmla="*/ 15072 w 5933552"/>
                <a:gd name="connsiteY56" fmla="*/ 1376624 h 2176276"/>
                <a:gd name="connsiteX57" fmla="*/ 25121 w 5933552"/>
                <a:gd name="connsiteY57" fmla="*/ 1326382 h 2176276"/>
                <a:gd name="connsiteX58" fmla="*/ 40193 w 5933552"/>
                <a:gd name="connsiteY58" fmla="*/ 1301261 h 2176276"/>
                <a:gd name="connsiteX59" fmla="*/ 65314 w 5933552"/>
                <a:gd name="connsiteY59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472272 w 5933552"/>
                <a:gd name="connsiteY9" fmla="*/ 226088 h 2176276"/>
                <a:gd name="connsiteX10" fmla="*/ 3029413 w 5933552"/>
                <a:gd name="connsiteY10" fmla="*/ 1836723 h 2176276"/>
                <a:gd name="connsiteX11" fmla="*/ 3023860 w 5933552"/>
                <a:gd name="connsiteY11" fmla="*/ 985595 h 2176276"/>
                <a:gd name="connsiteX12" fmla="*/ 2697110 w 5933552"/>
                <a:gd name="connsiteY12" fmla="*/ 970192 h 2176276"/>
                <a:gd name="connsiteX13" fmla="*/ 2348236 w 5933552"/>
                <a:gd name="connsiteY13" fmla="*/ 1054844 h 2176276"/>
                <a:gd name="connsiteX14" fmla="*/ 2285829 w 5933552"/>
                <a:gd name="connsiteY14" fmla="*/ 726566 h 2176276"/>
                <a:gd name="connsiteX15" fmla="*/ 2459121 w 5933552"/>
                <a:gd name="connsiteY15" fmla="*/ 627124 h 2176276"/>
                <a:gd name="connsiteX16" fmla="*/ 2700457 w 5933552"/>
                <a:gd name="connsiteY16" fmla="*/ 731163 h 2176276"/>
                <a:gd name="connsiteX17" fmla="*/ 3026940 w 5933552"/>
                <a:gd name="connsiteY17" fmla="*/ 706184 h 2176276"/>
                <a:gd name="connsiteX18" fmla="*/ 3029578 w 5933552"/>
                <a:gd name="connsiteY18" fmla="*/ 0 h 2176276"/>
                <a:gd name="connsiteX19" fmla="*/ 3135086 w 5933552"/>
                <a:gd name="connsiteY19" fmla="*/ 20097 h 2176276"/>
                <a:gd name="connsiteX20" fmla="*/ 3255666 w 5933552"/>
                <a:gd name="connsiteY20" fmla="*/ 40193 h 2176276"/>
                <a:gd name="connsiteX21" fmla="*/ 3542044 w 5933552"/>
                <a:gd name="connsiteY21" fmla="*/ 125604 h 2176276"/>
                <a:gd name="connsiteX22" fmla="*/ 3798277 w 5933552"/>
                <a:gd name="connsiteY22" fmla="*/ 261257 h 2176276"/>
                <a:gd name="connsiteX23" fmla="*/ 4210259 w 5933552"/>
                <a:gd name="connsiteY23" fmla="*/ 487345 h 2176276"/>
                <a:gd name="connsiteX24" fmla="*/ 4340888 w 5933552"/>
                <a:gd name="connsiteY24" fmla="*/ 567732 h 2176276"/>
                <a:gd name="connsiteX25" fmla="*/ 4381081 w 5933552"/>
                <a:gd name="connsiteY25" fmla="*/ 597877 h 2176276"/>
                <a:gd name="connsiteX26" fmla="*/ 4752870 w 5933552"/>
                <a:gd name="connsiteY26" fmla="*/ 628022 h 2176276"/>
                <a:gd name="connsiteX27" fmla="*/ 5164853 w 5933552"/>
                <a:gd name="connsiteY27" fmla="*/ 703384 h 2176276"/>
                <a:gd name="connsiteX28" fmla="*/ 5441182 w 5933552"/>
                <a:gd name="connsiteY28" fmla="*/ 768699 h 2176276"/>
                <a:gd name="connsiteX29" fmla="*/ 5612004 w 5933552"/>
                <a:gd name="connsiteY29" fmla="*/ 844061 h 2176276"/>
                <a:gd name="connsiteX30" fmla="*/ 5807947 w 5933552"/>
                <a:gd name="connsiteY30" fmla="*/ 989762 h 2176276"/>
                <a:gd name="connsiteX31" fmla="*/ 5823020 w 5933552"/>
                <a:gd name="connsiteY31" fmla="*/ 1060101 h 2176276"/>
                <a:gd name="connsiteX32" fmla="*/ 5838092 w 5933552"/>
                <a:gd name="connsiteY32" fmla="*/ 1160584 h 2176276"/>
                <a:gd name="connsiteX33" fmla="*/ 5823020 w 5933552"/>
                <a:gd name="connsiteY33" fmla="*/ 1190729 h 2176276"/>
                <a:gd name="connsiteX34" fmla="*/ 5863213 w 5933552"/>
                <a:gd name="connsiteY34" fmla="*/ 1240971 h 2176276"/>
                <a:gd name="connsiteX35" fmla="*/ 5893358 w 5933552"/>
                <a:gd name="connsiteY35" fmla="*/ 1301261 h 2176276"/>
                <a:gd name="connsiteX36" fmla="*/ 5893358 w 5933552"/>
                <a:gd name="connsiteY36" fmla="*/ 1376624 h 2176276"/>
                <a:gd name="connsiteX37" fmla="*/ 5928527 w 5933552"/>
                <a:gd name="connsiteY37" fmla="*/ 1436914 h 2176276"/>
                <a:gd name="connsiteX38" fmla="*/ 5918479 w 5933552"/>
                <a:gd name="connsiteY38" fmla="*/ 1547446 h 2176276"/>
                <a:gd name="connsiteX39" fmla="*/ 5898382 w 5933552"/>
                <a:gd name="connsiteY39" fmla="*/ 1627833 h 2176276"/>
                <a:gd name="connsiteX40" fmla="*/ 5918479 w 5933552"/>
                <a:gd name="connsiteY40" fmla="*/ 1718268 h 2176276"/>
                <a:gd name="connsiteX41" fmla="*/ 5933552 w 5933552"/>
                <a:gd name="connsiteY41" fmla="*/ 1753437 h 2176276"/>
                <a:gd name="connsiteX42" fmla="*/ 5812971 w 5933552"/>
                <a:gd name="connsiteY42" fmla="*/ 1813727 h 2176276"/>
                <a:gd name="connsiteX43" fmla="*/ 5812971 w 5933552"/>
                <a:gd name="connsiteY43" fmla="*/ 1813727 h 2176276"/>
                <a:gd name="connsiteX44" fmla="*/ 5727560 w 5933552"/>
                <a:gd name="connsiteY44" fmla="*/ 1874017 h 2176276"/>
                <a:gd name="connsiteX45" fmla="*/ 5390941 w 5933552"/>
                <a:gd name="connsiteY45" fmla="*/ 1879042 h 2176276"/>
                <a:gd name="connsiteX46" fmla="*/ 5215670 w 5933552"/>
                <a:gd name="connsiteY46" fmla="*/ 1877650 h 2176276"/>
                <a:gd name="connsiteX47" fmla="*/ 4373414 w 5933552"/>
                <a:gd name="connsiteY47" fmla="*/ 1858993 h 2176276"/>
                <a:gd name="connsiteX48" fmla="*/ 1498817 w 5933552"/>
                <a:gd name="connsiteY48" fmla="*/ 1833598 h 2176276"/>
                <a:gd name="connsiteX49" fmla="*/ 619914 w 5933552"/>
                <a:gd name="connsiteY49" fmla="*/ 1778558 h 2176276"/>
                <a:gd name="connsiteX50" fmla="*/ 281354 w 5933552"/>
                <a:gd name="connsiteY50" fmla="*/ 1778558 h 2176276"/>
                <a:gd name="connsiteX51" fmla="*/ 130629 w 5933552"/>
                <a:gd name="connsiteY51" fmla="*/ 1703195 h 2176276"/>
                <a:gd name="connsiteX52" fmla="*/ 10048 w 5933552"/>
                <a:gd name="connsiteY52" fmla="*/ 1622809 h 2176276"/>
                <a:gd name="connsiteX53" fmla="*/ 0 w 5933552"/>
                <a:gd name="connsiteY53" fmla="*/ 1482132 h 2176276"/>
                <a:gd name="connsiteX54" fmla="*/ 15072 w 5933552"/>
                <a:gd name="connsiteY54" fmla="*/ 1431890 h 2176276"/>
                <a:gd name="connsiteX55" fmla="*/ 15072 w 5933552"/>
                <a:gd name="connsiteY55" fmla="*/ 1376624 h 2176276"/>
                <a:gd name="connsiteX56" fmla="*/ 25121 w 5933552"/>
                <a:gd name="connsiteY56" fmla="*/ 1326382 h 2176276"/>
                <a:gd name="connsiteX57" fmla="*/ 40193 w 5933552"/>
                <a:gd name="connsiteY57" fmla="*/ 1301261 h 2176276"/>
                <a:gd name="connsiteX58" fmla="*/ 65314 w 5933552"/>
                <a:gd name="connsiteY58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467248 w 5933552"/>
                <a:gd name="connsiteY8" fmla="*/ 271305 h 2176276"/>
                <a:gd name="connsiteX9" fmla="*/ 3029413 w 5933552"/>
                <a:gd name="connsiteY9" fmla="*/ 1836723 h 2176276"/>
                <a:gd name="connsiteX10" fmla="*/ 3023860 w 5933552"/>
                <a:gd name="connsiteY10" fmla="*/ 985595 h 2176276"/>
                <a:gd name="connsiteX11" fmla="*/ 2697110 w 5933552"/>
                <a:gd name="connsiteY11" fmla="*/ 970192 h 2176276"/>
                <a:gd name="connsiteX12" fmla="*/ 2348236 w 5933552"/>
                <a:gd name="connsiteY12" fmla="*/ 1054844 h 2176276"/>
                <a:gd name="connsiteX13" fmla="*/ 2285829 w 5933552"/>
                <a:gd name="connsiteY13" fmla="*/ 726566 h 2176276"/>
                <a:gd name="connsiteX14" fmla="*/ 2459121 w 5933552"/>
                <a:gd name="connsiteY14" fmla="*/ 627124 h 2176276"/>
                <a:gd name="connsiteX15" fmla="*/ 2700457 w 5933552"/>
                <a:gd name="connsiteY15" fmla="*/ 731163 h 2176276"/>
                <a:gd name="connsiteX16" fmla="*/ 3026940 w 5933552"/>
                <a:gd name="connsiteY16" fmla="*/ 706184 h 2176276"/>
                <a:gd name="connsiteX17" fmla="*/ 3029578 w 5933552"/>
                <a:gd name="connsiteY17" fmla="*/ 0 h 2176276"/>
                <a:gd name="connsiteX18" fmla="*/ 3135086 w 5933552"/>
                <a:gd name="connsiteY18" fmla="*/ 20097 h 2176276"/>
                <a:gd name="connsiteX19" fmla="*/ 3255666 w 5933552"/>
                <a:gd name="connsiteY19" fmla="*/ 40193 h 2176276"/>
                <a:gd name="connsiteX20" fmla="*/ 3542044 w 5933552"/>
                <a:gd name="connsiteY20" fmla="*/ 125604 h 2176276"/>
                <a:gd name="connsiteX21" fmla="*/ 3798277 w 5933552"/>
                <a:gd name="connsiteY21" fmla="*/ 261257 h 2176276"/>
                <a:gd name="connsiteX22" fmla="*/ 4210259 w 5933552"/>
                <a:gd name="connsiteY22" fmla="*/ 487345 h 2176276"/>
                <a:gd name="connsiteX23" fmla="*/ 4340888 w 5933552"/>
                <a:gd name="connsiteY23" fmla="*/ 567732 h 2176276"/>
                <a:gd name="connsiteX24" fmla="*/ 4381081 w 5933552"/>
                <a:gd name="connsiteY24" fmla="*/ 597877 h 2176276"/>
                <a:gd name="connsiteX25" fmla="*/ 4752870 w 5933552"/>
                <a:gd name="connsiteY25" fmla="*/ 628022 h 2176276"/>
                <a:gd name="connsiteX26" fmla="*/ 5164853 w 5933552"/>
                <a:gd name="connsiteY26" fmla="*/ 703384 h 2176276"/>
                <a:gd name="connsiteX27" fmla="*/ 5441182 w 5933552"/>
                <a:gd name="connsiteY27" fmla="*/ 768699 h 2176276"/>
                <a:gd name="connsiteX28" fmla="*/ 5612004 w 5933552"/>
                <a:gd name="connsiteY28" fmla="*/ 844061 h 2176276"/>
                <a:gd name="connsiteX29" fmla="*/ 5807947 w 5933552"/>
                <a:gd name="connsiteY29" fmla="*/ 989762 h 2176276"/>
                <a:gd name="connsiteX30" fmla="*/ 5823020 w 5933552"/>
                <a:gd name="connsiteY30" fmla="*/ 1060101 h 2176276"/>
                <a:gd name="connsiteX31" fmla="*/ 5838092 w 5933552"/>
                <a:gd name="connsiteY31" fmla="*/ 1160584 h 2176276"/>
                <a:gd name="connsiteX32" fmla="*/ 5823020 w 5933552"/>
                <a:gd name="connsiteY32" fmla="*/ 1190729 h 2176276"/>
                <a:gd name="connsiteX33" fmla="*/ 5863213 w 5933552"/>
                <a:gd name="connsiteY33" fmla="*/ 1240971 h 2176276"/>
                <a:gd name="connsiteX34" fmla="*/ 5893358 w 5933552"/>
                <a:gd name="connsiteY34" fmla="*/ 1301261 h 2176276"/>
                <a:gd name="connsiteX35" fmla="*/ 5893358 w 5933552"/>
                <a:gd name="connsiteY35" fmla="*/ 1376624 h 2176276"/>
                <a:gd name="connsiteX36" fmla="*/ 5928527 w 5933552"/>
                <a:gd name="connsiteY36" fmla="*/ 1436914 h 2176276"/>
                <a:gd name="connsiteX37" fmla="*/ 5918479 w 5933552"/>
                <a:gd name="connsiteY37" fmla="*/ 1547446 h 2176276"/>
                <a:gd name="connsiteX38" fmla="*/ 5898382 w 5933552"/>
                <a:gd name="connsiteY38" fmla="*/ 1627833 h 2176276"/>
                <a:gd name="connsiteX39" fmla="*/ 5918479 w 5933552"/>
                <a:gd name="connsiteY39" fmla="*/ 1718268 h 2176276"/>
                <a:gd name="connsiteX40" fmla="*/ 5933552 w 5933552"/>
                <a:gd name="connsiteY40" fmla="*/ 1753437 h 2176276"/>
                <a:gd name="connsiteX41" fmla="*/ 5812971 w 5933552"/>
                <a:gd name="connsiteY41" fmla="*/ 1813727 h 2176276"/>
                <a:gd name="connsiteX42" fmla="*/ 5812971 w 5933552"/>
                <a:gd name="connsiteY42" fmla="*/ 1813727 h 2176276"/>
                <a:gd name="connsiteX43" fmla="*/ 5727560 w 5933552"/>
                <a:gd name="connsiteY43" fmla="*/ 1874017 h 2176276"/>
                <a:gd name="connsiteX44" fmla="*/ 5390941 w 5933552"/>
                <a:gd name="connsiteY44" fmla="*/ 1879042 h 2176276"/>
                <a:gd name="connsiteX45" fmla="*/ 5215670 w 5933552"/>
                <a:gd name="connsiteY45" fmla="*/ 1877650 h 2176276"/>
                <a:gd name="connsiteX46" fmla="*/ 4373414 w 5933552"/>
                <a:gd name="connsiteY46" fmla="*/ 1858993 h 2176276"/>
                <a:gd name="connsiteX47" fmla="*/ 1498817 w 5933552"/>
                <a:gd name="connsiteY47" fmla="*/ 1833598 h 2176276"/>
                <a:gd name="connsiteX48" fmla="*/ 619914 w 5933552"/>
                <a:gd name="connsiteY48" fmla="*/ 1778558 h 2176276"/>
                <a:gd name="connsiteX49" fmla="*/ 281354 w 5933552"/>
                <a:gd name="connsiteY49" fmla="*/ 1778558 h 2176276"/>
                <a:gd name="connsiteX50" fmla="*/ 130629 w 5933552"/>
                <a:gd name="connsiteY50" fmla="*/ 1703195 h 2176276"/>
                <a:gd name="connsiteX51" fmla="*/ 10048 w 5933552"/>
                <a:gd name="connsiteY51" fmla="*/ 1622809 h 2176276"/>
                <a:gd name="connsiteX52" fmla="*/ 0 w 5933552"/>
                <a:gd name="connsiteY52" fmla="*/ 1482132 h 2176276"/>
                <a:gd name="connsiteX53" fmla="*/ 15072 w 5933552"/>
                <a:gd name="connsiteY53" fmla="*/ 1431890 h 2176276"/>
                <a:gd name="connsiteX54" fmla="*/ 15072 w 5933552"/>
                <a:gd name="connsiteY54" fmla="*/ 1376624 h 2176276"/>
                <a:gd name="connsiteX55" fmla="*/ 25121 w 5933552"/>
                <a:gd name="connsiteY55" fmla="*/ 1326382 h 2176276"/>
                <a:gd name="connsiteX56" fmla="*/ 40193 w 5933552"/>
                <a:gd name="connsiteY56" fmla="*/ 1301261 h 2176276"/>
                <a:gd name="connsiteX57" fmla="*/ 65314 w 5933552"/>
                <a:gd name="connsiteY57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135653 w 5933552"/>
                <a:gd name="connsiteY7" fmla="*/ 617973 h 2176276"/>
                <a:gd name="connsiteX8" fmla="*/ 3029413 w 5933552"/>
                <a:gd name="connsiteY8" fmla="*/ 1836723 h 2176276"/>
                <a:gd name="connsiteX9" fmla="*/ 3023860 w 5933552"/>
                <a:gd name="connsiteY9" fmla="*/ 985595 h 2176276"/>
                <a:gd name="connsiteX10" fmla="*/ 2697110 w 5933552"/>
                <a:gd name="connsiteY10" fmla="*/ 970192 h 2176276"/>
                <a:gd name="connsiteX11" fmla="*/ 2348236 w 5933552"/>
                <a:gd name="connsiteY11" fmla="*/ 1054844 h 2176276"/>
                <a:gd name="connsiteX12" fmla="*/ 2285829 w 5933552"/>
                <a:gd name="connsiteY12" fmla="*/ 726566 h 2176276"/>
                <a:gd name="connsiteX13" fmla="*/ 2459121 w 5933552"/>
                <a:gd name="connsiteY13" fmla="*/ 627124 h 2176276"/>
                <a:gd name="connsiteX14" fmla="*/ 2700457 w 5933552"/>
                <a:gd name="connsiteY14" fmla="*/ 731163 h 2176276"/>
                <a:gd name="connsiteX15" fmla="*/ 3026940 w 5933552"/>
                <a:gd name="connsiteY15" fmla="*/ 706184 h 2176276"/>
                <a:gd name="connsiteX16" fmla="*/ 3029578 w 5933552"/>
                <a:gd name="connsiteY16" fmla="*/ 0 h 2176276"/>
                <a:gd name="connsiteX17" fmla="*/ 3135086 w 5933552"/>
                <a:gd name="connsiteY17" fmla="*/ 20097 h 2176276"/>
                <a:gd name="connsiteX18" fmla="*/ 3255666 w 5933552"/>
                <a:gd name="connsiteY18" fmla="*/ 40193 h 2176276"/>
                <a:gd name="connsiteX19" fmla="*/ 3542044 w 5933552"/>
                <a:gd name="connsiteY19" fmla="*/ 125604 h 2176276"/>
                <a:gd name="connsiteX20" fmla="*/ 3798277 w 5933552"/>
                <a:gd name="connsiteY20" fmla="*/ 261257 h 2176276"/>
                <a:gd name="connsiteX21" fmla="*/ 4210259 w 5933552"/>
                <a:gd name="connsiteY21" fmla="*/ 487345 h 2176276"/>
                <a:gd name="connsiteX22" fmla="*/ 4340888 w 5933552"/>
                <a:gd name="connsiteY22" fmla="*/ 567732 h 2176276"/>
                <a:gd name="connsiteX23" fmla="*/ 4381081 w 5933552"/>
                <a:gd name="connsiteY23" fmla="*/ 597877 h 2176276"/>
                <a:gd name="connsiteX24" fmla="*/ 4752870 w 5933552"/>
                <a:gd name="connsiteY24" fmla="*/ 628022 h 2176276"/>
                <a:gd name="connsiteX25" fmla="*/ 5164853 w 5933552"/>
                <a:gd name="connsiteY25" fmla="*/ 703384 h 2176276"/>
                <a:gd name="connsiteX26" fmla="*/ 5441182 w 5933552"/>
                <a:gd name="connsiteY26" fmla="*/ 768699 h 2176276"/>
                <a:gd name="connsiteX27" fmla="*/ 5612004 w 5933552"/>
                <a:gd name="connsiteY27" fmla="*/ 844061 h 2176276"/>
                <a:gd name="connsiteX28" fmla="*/ 5807947 w 5933552"/>
                <a:gd name="connsiteY28" fmla="*/ 989762 h 2176276"/>
                <a:gd name="connsiteX29" fmla="*/ 5823020 w 5933552"/>
                <a:gd name="connsiteY29" fmla="*/ 1060101 h 2176276"/>
                <a:gd name="connsiteX30" fmla="*/ 5838092 w 5933552"/>
                <a:gd name="connsiteY30" fmla="*/ 1160584 h 2176276"/>
                <a:gd name="connsiteX31" fmla="*/ 5823020 w 5933552"/>
                <a:gd name="connsiteY31" fmla="*/ 1190729 h 2176276"/>
                <a:gd name="connsiteX32" fmla="*/ 5863213 w 5933552"/>
                <a:gd name="connsiteY32" fmla="*/ 1240971 h 2176276"/>
                <a:gd name="connsiteX33" fmla="*/ 5893358 w 5933552"/>
                <a:gd name="connsiteY33" fmla="*/ 1301261 h 2176276"/>
                <a:gd name="connsiteX34" fmla="*/ 5893358 w 5933552"/>
                <a:gd name="connsiteY34" fmla="*/ 1376624 h 2176276"/>
                <a:gd name="connsiteX35" fmla="*/ 5928527 w 5933552"/>
                <a:gd name="connsiteY35" fmla="*/ 1436914 h 2176276"/>
                <a:gd name="connsiteX36" fmla="*/ 5918479 w 5933552"/>
                <a:gd name="connsiteY36" fmla="*/ 1547446 h 2176276"/>
                <a:gd name="connsiteX37" fmla="*/ 5898382 w 5933552"/>
                <a:gd name="connsiteY37" fmla="*/ 1627833 h 2176276"/>
                <a:gd name="connsiteX38" fmla="*/ 5918479 w 5933552"/>
                <a:gd name="connsiteY38" fmla="*/ 1718268 h 2176276"/>
                <a:gd name="connsiteX39" fmla="*/ 5933552 w 5933552"/>
                <a:gd name="connsiteY39" fmla="*/ 1753437 h 2176276"/>
                <a:gd name="connsiteX40" fmla="*/ 5812971 w 5933552"/>
                <a:gd name="connsiteY40" fmla="*/ 1813727 h 2176276"/>
                <a:gd name="connsiteX41" fmla="*/ 5812971 w 5933552"/>
                <a:gd name="connsiteY41" fmla="*/ 1813727 h 2176276"/>
                <a:gd name="connsiteX42" fmla="*/ 5727560 w 5933552"/>
                <a:gd name="connsiteY42" fmla="*/ 1874017 h 2176276"/>
                <a:gd name="connsiteX43" fmla="*/ 5390941 w 5933552"/>
                <a:gd name="connsiteY43" fmla="*/ 1879042 h 2176276"/>
                <a:gd name="connsiteX44" fmla="*/ 5215670 w 5933552"/>
                <a:gd name="connsiteY44" fmla="*/ 1877650 h 2176276"/>
                <a:gd name="connsiteX45" fmla="*/ 4373414 w 5933552"/>
                <a:gd name="connsiteY45" fmla="*/ 1858993 h 2176276"/>
                <a:gd name="connsiteX46" fmla="*/ 1498817 w 5933552"/>
                <a:gd name="connsiteY46" fmla="*/ 1833598 h 2176276"/>
                <a:gd name="connsiteX47" fmla="*/ 619914 w 5933552"/>
                <a:gd name="connsiteY47" fmla="*/ 1778558 h 2176276"/>
                <a:gd name="connsiteX48" fmla="*/ 281354 w 5933552"/>
                <a:gd name="connsiteY48" fmla="*/ 1778558 h 2176276"/>
                <a:gd name="connsiteX49" fmla="*/ 130629 w 5933552"/>
                <a:gd name="connsiteY49" fmla="*/ 1703195 h 2176276"/>
                <a:gd name="connsiteX50" fmla="*/ 10048 w 5933552"/>
                <a:gd name="connsiteY50" fmla="*/ 1622809 h 2176276"/>
                <a:gd name="connsiteX51" fmla="*/ 0 w 5933552"/>
                <a:gd name="connsiteY51" fmla="*/ 1482132 h 2176276"/>
                <a:gd name="connsiteX52" fmla="*/ 15072 w 5933552"/>
                <a:gd name="connsiteY52" fmla="*/ 1431890 h 2176276"/>
                <a:gd name="connsiteX53" fmla="*/ 15072 w 5933552"/>
                <a:gd name="connsiteY53" fmla="*/ 1376624 h 2176276"/>
                <a:gd name="connsiteX54" fmla="*/ 25121 w 5933552"/>
                <a:gd name="connsiteY54" fmla="*/ 1326382 h 2176276"/>
                <a:gd name="connsiteX55" fmla="*/ 40193 w 5933552"/>
                <a:gd name="connsiteY55" fmla="*/ 1301261 h 2176276"/>
                <a:gd name="connsiteX56" fmla="*/ 65314 w 5933552"/>
                <a:gd name="connsiteY56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105508 w 5933552"/>
                <a:gd name="connsiteY6" fmla="*/ 638070 h 2176276"/>
                <a:gd name="connsiteX7" fmla="*/ 3029413 w 5933552"/>
                <a:gd name="connsiteY7" fmla="*/ 1836723 h 2176276"/>
                <a:gd name="connsiteX8" fmla="*/ 3023860 w 5933552"/>
                <a:gd name="connsiteY8" fmla="*/ 985595 h 2176276"/>
                <a:gd name="connsiteX9" fmla="*/ 2697110 w 5933552"/>
                <a:gd name="connsiteY9" fmla="*/ 970192 h 2176276"/>
                <a:gd name="connsiteX10" fmla="*/ 2348236 w 5933552"/>
                <a:gd name="connsiteY10" fmla="*/ 1054844 h 2176276"/>
                <a:gd name="connsiteX11" fmla="*/ 2285829 w 5933552"/>
                <a:gd name="connsiteY11" fmla="*/ 726566 h 2176276"/>
                <a:gd name="connsiteX12" fmla="*/ 2459121 w 5933552"/>
                <a:gd name="connsiteY12" fmla="*/ 627124 h 2176276"/>
                <a:gd name="connsiteX13" fmla="*/ 2700457 w 5933552"/>
                <a:gd name="connsiteY13" fmla="*/ 731163 h 2176276"/>
                <a:gd name="connsiteX14" fmla="*/ 3026940 w 5933552"/>
                <a:gd name="connsiteY14" fmla="*/ 706184 h 2176276"/>
                <a:gd name="connsiteX15" fmla="*/ 3029578 w 5933552"/>
                <a:gd name="connsiteY15" fmla="*/ 0 h 2176276"/>
                <a:gd name="connsiteX16" fmla="*/ 3135086 w 5933552"/>
                <a:gd name="connsiteY16" fmla="*/ 20097 h 2176276"/>
                <a:gd name="connsiteX17" fmla="*/ 3255666 w 5933552"/>
                <a:gd name="connsiteY17" fmla="*/ 40193 h 2176276"/>
                <a:gd name="connsiteX18" fmla="*/ 3542044 w 5933552"/>
                <a:gd name="connsiteY18" fmla="*/ 125604 h 2176276"/>
                <a:gd name="connsiteX19" fmla="*/ 3798277 w 5933552"/>
                <a:gd name="connsiteY19" fmla="*/ 261257 h 2176276"/>
                <a:gd name="connsiteX20" fmla="*/ 4210259 w 5933552"/>
                <a:gd name="connsiteY20" fmla="*/ 487345 h 2176276"/>
                <a:gd name="connsiteX21" fmla="*/ 4340888 w 5933552"/>
                <a:gd name="connsiteY21" fmla="*/ 567732 h 2176276"/>
                <a:gd name="connsiteX22" fmla="*/ 4381081 w 5933552"/>
                <a:gd name="connsiteY22" fmla="*/ 597877 h 2176276"/>
                <a:gd name="connsiteX23" fmla="*/ 4752870 w 5933552"/>
                <a:gd name="connsiteY23" fmla="*/ 628022 h 2176276"/>
                <a:gd name="connsiteX24" fmla="*/ 5164853 w 5933552"/>
                <a:gd name="connsiteY24" fmla="*/ 703384 h 2176276"/>
                <a:gd name="connsiteX25" fmla="*/ 5441182 w 5933552"/>
                <a:gd name="connsiteY25" fmla="*/ 768699 h 2176276"/>
                <a:gd name="connsiteX26" fmla="*/ 5612004 w 5933552"/>
                <a:gd name="connsiteY26" fmla="*/ 844061 h 2176276"/>
                <a:gd name="connsiteX27" fmla="*/ 5807947 w 5933552"/>
                <a:gd name="connsiteY27" fmla="*/ 989762 h 2176276"/>
                <a:gd name="connsiteX28" fmla="*/ 5823020 w 5933552"/>
                <a:gd name="connsiteY28" fmla="*/ 1060101 h 2176276"/>
                <a:gd name="connsiteX29" fmla="*/ 5838092 w 5933552"/>
                <a:gd name="connsiteY29" fmla="*/ 1160584 h 2176276"/>
                <a:gd name="connsiteX30" fmla="*/ 5823020 w 5933552"/>
                <a:gd name="connsiteY30" fmla="*/ 1190729 h 2176276"/>
                <a:gd name="connsiteX31" fmla="*/ 5863213 w 5933552"/>
                <a:gd name="connsiteY31" fmla="*/ 1240971 h 2176276"/>
                <a:gd name="connsiteX32" fmla="*/ 5893358 w 5933552"/>
                <a:gd name="connsiteY32" fmla="*/ 1301261 h 2176276"/>
                <a:gd name="connsiteX33" fmla="*/ 5893358 w 5933552"/>
                <a:gd name="connsiteY33" fmla="*/ 1376624 h 2176276"/>
                <a:gd name="connsiteX34" fmla="*/ 5928527 w 5933552"/>
                <a:gd name="connsiteY34" fmla="*/ 1436914 h 2176276"/>
                <a:gd name="connsiteX35" fmla="*/ 5918479 w 5933552"/>
                <a:gd name="connsiteY35" fmla="*/ 1547446 h 2176276"/>
                <a:gd name="connsiteX36" fmla="*/ 5898382 w 5933552"/>
                <a:gd name="connsiteY36" fmla="*/ 1627833 h 2176276"/>
                <a:gd name="connsiteX37" fmla="*/ 5918479 w 5933552"/>
                <a:gd name="connsiteY37" fmla="*/ 1718268 h 2176276"/>
                <a:gd name="connsiteX38" fmla="*/ 5933552 w 5933552"/>
                <a:gd name="connsiteY38" fmla="*/ 1753437 h 2176276"/>
                <a:gd name="connsiteX39" fmla="*/ 5812971 w 5933552"/>
                <a:gd name="connsiteY39" fmla="*/ 1813727 h 2176276"/>
                <a:gd name="connsiteX40" fmla="*/ 5812971 w 5933552"/>
                <a:gd name="connsiteY40" fmla="*/ 1813727 h 2176276"/>
                <a:gd name="connsiteX41" fmla="*/ 5727560 w 5933552"/>
                <a:gd name="connsiteY41" fmla="*/ 1874017 h 2176276"/>
                <a:gd name="connsiteX42" fmla="*/ 5390941 w 5933552"/>
                <a:gd name="connsiteY42" fmla="*/ 1879042 h 2176276"/>
                <a:gd name="connsiteX43" fmla="*/ 5215670 w 5933552"/>
                <a:gd name="connsiteY43" fmla="*/ 1877650 h 2176276"/>
                <a:gd name="connsiteX44" fmla="*/ 4373414 w 5933552"/>
                <a:gd name="connsiteY44" fmla="*/ 1858993 h 2176276"/>
                <a:gd name="connsiteX45" fmla="*/ 1498817 w 5933552"/>
                <a:gd name="connsiteY45" fmla="*/ 1833598 h 2176276"/>
                <a:gd name="connsiteX46" fmla="*/ 619914 w 5933552"/>
                <a:gd name="connsiteY46" fmla="*/ 1778558 h 2176276"/>
                <a:gd name="connsiteX47" fmla="*/ 281354 w 5933552"/>
                <a:gd name="connsiteY47" fmla="*/ 1778558 h 2176276"/>
                <a:gd name="connsiteX48" fmla="*/ 130629 w 5933552"/>
                <a:gd name="connsiteY48" fmla="*/ 1703195 h 2176276"/>
                <a:gd name="connsiteX49" fmla="*/ 10048 w 5933552"/>
                <a:gd name="connsiteY49" fmla="*/ 1622809 h 2176276"/>
                <a:gd name="connsiteX50" fmla="*/ 0 w 5933552"/>
                <a:gd name="connsiteY50" fmla="*/ 1482132 h 2176276"/>
                <a:gd name="connsiteX51" fmla="*/ 15072 w 5933552"/>
                <a:gd name="connsiteY51" fmla="*/ 1431890 h 2176276"/>
                <a:gd name="connsiteX52" fmla="*/ 15072 w 5933552"/>
                <a:gd name="connsiteY52" fmla="*/ 1376624 h 2176276"/>
                <a:gd name="connsiteX53" fmla="*/ 25121 w 5933552"/>
                <a:gd name="connsiteY53" fmla="*/ 1326382 h 2176276"/>
                <a:gd name="connsiteX54" fmla="*/ 40193 w 5933552"/>
                <a:gd name="connsiteY54" fmla="*/ 1301261 h 2176276"/>
                <a:gd name="connsiteX55" fmla="*/ 65314 w 5933552"/>
                <a:gd name="connsiteY55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85411 w 5933552"/>
                <a:gd name="connsiteY5" fmla="*/ 658167 h 2176276"/>
                <a:gd name="connsiteX6" fmla="*/ 3029413 w 5933552"/>
                <a:gd name="connsiteY6" fmla="*/ 1836723 h 2176276"/>
                <a:gd name="connsiteX7" fmla="*/ 3023860 w 5933552"/>
                <a:gd name="connsiteY7" fmla="*/ 985595 h 2176276"/>
                <a:gd name="connsiteX8" fmla="*/ 2697110 w 5933552"/>
                <a:gd name="connsiteY8" fmla="*/ 970192 h 2176276"/>
                <a:gd name="connsiteX9" fmla="*/ 2348236 w 5933552"/>
                <a:gd name="connsiteY9" fmla="*/ 1054844 h 2176276"/>
                <a:gd name="connsiteX10" fmla="*/ 2285829 w 5933552"/>
                <a:gd name="connsiteY10" fmla="*/ 726566 h 2176276"/>
                <a:gd name="connsiteX11" fmla="*/ 2459121 w 5933552"/>
                <a:gd name="connsiteY11" fmla="*/ 627124 h 2176276"/>
                <a:gd name="connsiteX12" fmla="*/ 2700457 w 5933552"/>
                <a:gd name="connsiteY12" fmla="*/ 731163 h 2176276"/>
                <a:gd name="connsiteX13" fmla="*/ 3026940 w 5933552"/>
                <a:gd name="connsiteY13" fmla="*/ 706184 h 2176276"/>
                <a:gd name="connsiteX14" fmla="*/ 3029578 w 5933552"/>
                <a:gd name="connsiteY14" fmla="*/ 0 h 2176276"/>
                <a:gd name="connsiteX15" fmla="*/ 3135086 w 5933552"/>
                <a:gd name="connsiteY15" fmla="*/ 20097 h 2176276"/>
                <a:gd name="connsiteX16" fmla="*/ 3255666 w 5933552"/>
                <a:gd name="connsiteY16" fmla="*/ 40193 h 2176276"/>
                <a:gd name="connsiteX17" fmla="*/ 3542044 w 5933552"/>
                <a:gd name="connsiteY17" fmla="*/ 125604 h 2176276"/>
                <a:gd name="connsiteX18" fmla="*/ 3798277 w 5933552"/>
                <a:gd name="connsiteY18" fmla="*/ 261257 h 2176276"/>
                <a:gd name="connsiteX19" fmla="*/ 4210259 w 5933552"/>
                <a:gd name="connsiteY19" fmla="*/ 487345 h 2176276"/>
                <a:gd name="connsiteX20" fmla="*/ 4340888 w 5933552"/>
                <a:gd name="connsiteY20" fmla="*/ 567732 h 2176276"/>
                <a:gd name="connsiteX21" fmla="*/ 4381081 w 5933552"/>
                <a:gd name="connsiteY21" fmla="*/ 597877 h 2176276"/>
                <a:gd name="connsiteX22" fmla="*/ 4752870 w 5933552"/>
                <a:gd name="connsiteY22" fmla="*/ 628022 h 2176276"/>
                <a:gd name="connsiteX23" fmla="*/ 5164853 w 5933552"/>
                <a:gd name="connsiteY23" fmla="*/ 703384 h 2176276"/>
                <a:gd name="connsiteX24" fmla="*/ 5441182 w 5933552"/>
                <a:gd name="connsiteY24" fmla="*/ 768699 h 2176276"/>
                <a:gd name="connsiteX25" fmla="*/ 5612004 w 5933552"/>
                <a:gd name="connsiteY25" fmla="*/ 844061 h 2176276"/>
                <a:gd name="connsiteX26" fmla="*/ 5807947 w 5933552"/>
                <a:gd name="connsiteY26" fmla="*/ 989762 h 2176276"/>
                <a:gd name="connsiteX27" fmla="*/ 5823020 w 5933552"/>
                <a:gd name="connsiteY27" fmla="*/ 1060101 h 2176276"/>
                <a:gd name="connsiteX28" fmla="*/ 5838092 w 5933552"/>
                <a:gd name="connsiteY28" fmla="*/ 1160584 h 2176276"/>
                <a:gd name="connsiteX29" fmla="*/ 5823020 w 5933552"/>
                <a:gd name="connsiteY29" fmla="*/ 1190729 h 2176276"/>
                <a:gd name="connsiteX30" fmla="*/ 5863213 w 5933552"/>
                <a:gd name="connsiteY30" fmla="*/ 1240971 h 2176276"/>
                <a:gd name="connsiteX31" fmla="*/ 5893358 w 5933552"/>
                <a:gd name="connsiteY31" fmla="*/ 1301261 h 2176276"/>
                <a:gd name="connsiteX32" fmla="*/ 5893358 w 5933552"/>
                <a:gd name="connsiteY32" fmla="*/ 1376624 h 2176276"/>
                <a:gd name="connsiteX33" fmla="*/ 5928527 w 5933552"/>
                <a:gd name="connsiteY33" fmla="*/ 1436914 h 2176276"/>
                <a:gd name="connsiteX34" fmla="*/ 5918479 w 5933552"/>
                <a:gd name="connsiteY34" fmla="*/ 1547446 h 2176276"/>
                <a:gd name="connsiteX35" fmla="*/ 5898382 w 5933552"/>
                <a:gd name="connsiteY35" fmla="*/ 1627833 h 2176276"/>
                <a:gd name="connsiteX36" fmla="*/ 5918479 w 5933552"/>
                <a:gd name="connsiteY36" fmla="*/ 1718268 h 2176276"/>
                <a:gd name="connsiteX37" fmla="*/ 5933552 w 5933552"/>
                <a:gd name="connsiteY37" fmla="*/ 1753437 h 2176276"/>
                <a:gd name="connsiteX38" fmla="*/ 5812971 w 5933552"/>
                <a:gd name="connsiteY38" fmla="*/ 1813727 h 2176276"/>
                <a:gd name="connsiteX39" fmla="*/ 5812971 w 5933552"/>
                <a:gd name="connsiteY39" fmla="*/ 1813727 h 2176276"/>
                <a:gd name="connsiteX40" fmla="*/ 5727560 w 5933552"/>
                <a:gd name="connsiteY40" fmla="*/ 1874017 h 2176276"/>
                <a:gd name="connsiteX41" fmla="*/ 5390941 w 5933552"/>
                <a:gd name="connsiteY41" fmla="*/ 1879042 h 2176276"/>
                <a:gd name="connsiteX42" fmla="*/ 5215670 w 5933552"/>
                <a:gd name="connsiteY42" fmla="*/ 1877650 h 2176276"/>
                <a:gd name="connsiteX43" fmla="*/ 4373414 w 5933552"/>
                <a:gd name="connsiteY43" fmla="*/ 1858993 h 2176276"/>
                <a:gd name="connsiteX44" fmla="*/ 1498817 w 5933552"/>
                <a:gd name="connsiteY44" fmla="*/ 1833598 h 2176276"/>
                <a:gd name="connsiteX45" fmla="*/ 619914 w 5933552"/>
                <a:gd name="connsiteY45" fmla="*/ 1778558 h 2176276"/>
                <a:gd name="connsiteX46" fmla="*/ 281354 w 5933552"/>
                <a:gd name="connsiteY46" fmla="*/ 1778558 h 2176276"/>
                <a:gd name="connsiteX47" fmla="*/ 130629 w 5933552"/>
                <a:gd name="connsiteY47" fmla="*/ 1703195 h 2176276"/>
                <a:gd name="connsiteX48" fmla="*/ 10048 w 5933552"/>
                <a:gd name="connsiteY48" fmla="*/ 1622809 h 2176276"/>
                <a:gd name="connsiteX49" fmla="*/ 0 w 5933552"/>
                <a:gd name="connsiteY49" fmla="*/ 1482132 h 2176276"/>
                <a:gd name="connsiteX50" fmla="*/ 15072 w 5933552"/>
                <a:gd name="connsiteY50" fmla="*/ 1431890 h 2176276"/>
                <a:gd name="connsiteX51" fmla="*/ 15072 w 5933552"/>
                <a:gd name="connsiteY51" fmla="*/ 1376624 h 2176276"/>
                <a:gd name="connsiteX52" fmla="*/ 25121 w 5933552"/>
                <a:gd name="connsiteY52" fmla="*/ 1326382 h 2176276"/>
                <a:gd name="connsiteX53" fmla="*/ 40193 w 5933552"/>
                <a:gd name="connsiteY53" fmla="*/ 1301261 h 2176276"/>
                <a:gd name="connsiteX54" fmla="*/ 65314 w 5933552"/>
                <a:gd name="connsiteY54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80387 w 5933552"/>
                <a:gd name="connsiteY4" fmla="*/ 713433 h 2176276"/>
                <a:gd name="connsiteX5" fmla="*/ 3029413 w 5933552"/>
                <a:gd name="connsiteY5" fmla="*/ 1836723 h 2176276"/>
                <a:gd name="connsiteX6" fmla="*/ 3023860 w 5933552"/>
                <a:gd name="connsiteY6" fmla="*/ 985595 h 2176276"/>
                <a:gd name="connsiteX7" fmla="*/ 2697110 w 5933552"/>
                <a:gd name="connsiteY7" fmla="*/ 970192 h 2176276"/>
                <a:gd name="connsiteX8" fmla="*/ 2348236 w 5933552"/>
                <a:gd name="connsiteY8" fmla="*/ 1054844 h 2176276"/>
                <a:gd name="connsiteX9" fmla="*/ 2285829 w 5933552"/>
                <a:gd name="connsiteY9" fmla="*/ 726566 h 2176276"/>
                <a:gd name="connsiteX10" fmla="*/ 2459121 w 5933552"/>
                <a:gd name="connsiteY10" fmla="*/ 627124 h 2176276"/>
                <a:gd name="connsiteX11" fmla="*/ 2700457 w 5933552"/>
                <a:gd name="connsiteY11" fmla="*/ 731163 h 2176276"/>
                <a:gd name="connsiteX12" fmla="*/ 3026940 w 5933552"/>
                <a:gd name="connsiteY12" fmla="*/ 706184 h 2176276"/>
                <a:gd name="connsiteX13" fmla="*/ 3029578 w 5933552"/>
                <a:gd name="connsiteY13" fmla="*/ 0 h 2176276"/>
                <a:gd name="connsiteX14" fmla="*/ 3135086 w 5933552"/>
                <a:gd name="connsiteY14" fmla="*/ 20097 h 2176276"/>
                <a:gd name="connsiteX15" fmla="*/ 3255666 w 5933552"/>
                <a:gd name="connsiteY15" fmla="*/ 40193 h 2176276"/>
                <a:gd name="connsiteX16" fmla="*/ 3542044 w 5933552"/>
                <a:gd name="connsiteY16" fmla="*/ 125604 h 2176276"/>
                <a:gd name="connsiteX17" fmla="*/ 3798277 w 5933552"/>
                <a:gd name="connsiteY17" fmla="*/ 261257 h 2176276"/>
                <a:gd name="connsiteX18" fmla="*/ 4210259 w 5933552"/>
                <a:gd name="connsiteY18" fmla="*/ 487345 h 2176276"/>
                <a:gd name="connsiteX19" fmla="*/ 4340888 w 5933552"/>
                <a:gd name="connsiteY19" fmla="*/ 567732 h 2176276"/>
                <a:gd name="connsiteX20" fmla="*/ 4381081 w 5933552"/>
                <a:gd name="connsiteY20" fmla="*/ 597877 h 2176276"/>
                <a:gd name="connsiteX21" fmla="*/ 4752870 w 5933552"/>
                <a:gd name="connsiteY21" fmla="*/ 628022 h 2176276"/>
                <a:gd name="connsiteX22" fmla="*/ 5164853 w 5933552"/>
                <a:gd name="connsiteY22" fmla="*/ 703384 h 2176276"/>
                <a:gd name="connsiteX23" fmla="*/ 5441182 w 5933552"/>
                <a:gd name="connsiteY23" fmla="*/ 768699 h 2176276"/>
                <a:gd name="connsiteX24" fmla="*/ 5612004 w 5933552"/>
                <a:gd name="connsiteY24" fmla="*/ 844061 h 2176276"/>
                <a:gd name="connsiteX25" fmla="*/ 5807947 w 5933552"/>
                <a:gd name="connsiteY25" fmla="*/ 989762 h 2176276"/>
                <a:gd name="connsiteX26" fmla="*/ 5823020 w 5933552"/>
                <a:gd name="connsiteY26" fmla="*/ 1060101 h 2176276"/>
                <a:gd name="connsiteX27" fmla="*/ 5838092 w 5933552"/>
                <a:gd name="connsiteY27" fmla="*/ 1160584 h 2176276"/>
                <a:gd name="connsiteX28" fmla="*/ 5823020 w 5933552"/>
                <a:gd name="connsiteY28" fmla="*/ 1190729 h 2176276"/>
                <a:gd name="connsiteX29" fmla="*/ 5863213 w 5933552"/>
                <a:gd name="connsiteY29" fmla="*/ 1240971 h 2176276"/>
                <a:gd name="connsiteX30" fmla="*/ 5893358 w 5933552"/>
                <a:gd name="connsiteY30" fmla="*/ 1301261 h 2176276"/>
                <a:gd name="connsiteX31" fmla="*/ 5893358 w 5933552"/>
                <a:gd name="connsiteY31" fmla="*/ 1376624 h 2176276"/>
                <a:gd name="connsiteX32" fmla="*/ 5928527 w 5933552"/>
                <a:gd name="connsiteY32" fmla="*/ 1436914 h 2176276"/>
                <a:gd name="connsiteX33" fmla="*/ 5918479 w 5933552"/>
                <a:gd name="connsiteY33" fmla="*/ 1547446 h 2176276"/>
                <a:gd name="connsiteX34" fmla="*/ 5898382 w 5933552"/>
                <a:gd name="connsiteY34" fmla="*/ 1627833 h 2176276"/>
                <a:gd name="connsiteX35" fmla="*/ 5918479 w 5933552"/>
                <a:gd name="connsiteY35" fmla="*/ 1718268 h 2176276"/>
                <a:gd name="connsiteX36" fmla="*/ 5933552 w 5933552"/>
                <a:gd name="connsiteY36" fmla="*/ 1753437 h 2176276"/>
                <a:gd name="connsiteX37" fmla="*/ 5812971 w 5933552"/>
                <a:gd name="connsiteY37" fmla="*/ 1813727 h 2176276"/>
                <a:gd name="connsiteX38" fmla="*/ 5812971 w 5933552"/>
                <a:gd name="connsiteY38" fmla="*/ 1813727 h 2176276"/>
                <a:gd name="connsiteX39" fmla="*/ 5727560 w 5933552"/>
                <a:gd name="connsiteY39" fmla="*/ 1874017 h 2176276"/>
                <a:gd name="connsiteX40" fmla="*/ 5390941 w 5933552"/>
                <a:gd name="connsiteY40" fmla="*/ 1879042 h 2176276"/>
                <a:gd name="connsiteX41" fmla="*/ 5215670 w 5933552"/>
                <a:gd name="connsiteY41" fmla="*/ 1877650 h 2176276"/>
                <a:gd name="connsiteX42" fmla="*/ 4373414 w 5933552"/>
                <a:gd name="connsiteY42" fmla="*/ 1858993 h 2176276"/>
                <a:gd name="connsiteX43" fmla="*/ 1498817 w 5933552"/>
                <a:gd name="connsiteY43" fmla="*/ 1833598 h 2176276"/>
                <a:gd name="connsiteX44" fmla="*/ 619914 w 5933552"/>
                <a:gd name="connsiteY44" fmla="*/ 1778558 h 2176276"/>
                <a:gd name="connsiteX45" fmla="*/ 281354 w 5933552"/>
                <a:gd name="connsiteY45" fmla="*/ 1778558 h 2176276"/>
                <a:gd name="connsiteX46" fmla="*/ 130629 w 5933552"/>
                <a:gd name="connsiteY46" fmla="*/ 1703195 h 2176276"/>
                <a:gd name="connsiteX47" fmla="*/ 10048 w 5933552"/>
                <a:gd name="connsiteY47" fmla="*/ 1622809 h 2176276"/>
                <a:gd name="connsiteX48" fmla="*/ 0 w 5933552"/>
                <a:gd name="connsiteY48" fmla="*/ 1482132 h 2176276"/>
                <a:gd name="connsiteX49" fmla="*/ 15072 w 5933552"/>
                <a:gd name="connsiteY49" fmla="*/ 1431890 h 2176276"/>
                <a:gd name="connsiteX50" fmla="*/ 15072 w 5933552"/>
                <a:gd name="connsiteY50" fmla="*/ 1376624 h 2176276"/>
                <a:gd name="connsiteX51" fmla="*/ 25121 w 5933552"/>
                <a:gd name="connsiteY51" fmla="*/ 1326382 h 2176276"/>
                <a:gd name="connsiteX52" fmla="*/ 40193 w 5933552"/>
                <a:gd name="connsiteY52" fmla="*/ 1301261 h 2176276"/>
                <a:gd name="connsiteX53" fmla="*/ 65314 w 5933552"/>
                <a:gd name="connsiteY53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95459 w 5933552"/>
                <a:gd name="connsiteY3" fmla="*/ 828989 h 2176276"/>
                <a:gd name="connsiteX4" fmla="*/ 3029413 w 5933552"/>
                <a:gd name="connsiteY4" fmla="*/ 1836723 h 2176276"/>
                <a:gd name="connsiteX5" fmla="*/ 3023860 w 5933552"/>
                <a:gd name="connsiteY5" fmla="*/ 985595 h 2176276"/>
                <a:gd name="connsiteX6" fmla="*/ 2697110 w 5933552"/>
                <a:gd name="connsiteY6" fmla="*/ 970192 h 2176276"/>
                <a:gd name="connsiteX7" fmla="*/ 2348236 w 5933552"/>
                <a:gd name="connsiteY7" fmla="*/ 1054844 h 2176276"/>
                <a:gd name="connsiteX8" fmla="*/ 2285829 w 5933552"/>
                <a:gd name="connsiteY8" fmla="*/ 726566 h 2176276"/>
                <a:gd name="connsiteX9" fmla="*/ 2459121 w 5933552"/>
                <a:gd name="connsiteY9" fmla="*/ 627124 h 2176276"/>
                <a:gd name="connsiteX10" fmla="*/ 2700457 w 5933552"/>
                <a:gd name="connsiteY10" fmla="*/ 731163 h 2176276"/>
                <a:gd name="connsiteX11" fmla="*/ 3026940 w 5933552"/>
                <a:gd name="connsiteY11" fmla="*/ 706184 h 2176276"/>
                <a:gd name="connsiteX12" fmla="*/ 3029578 w 5933552"/>
                <a:gd name="connsiteY12" fmla="*/ 0 h 2176276"/>
                <a:gd name="connsiteX13" fmla="*/ 3135086 w 5933552"/>
                <a:gd name="connsiteY13" fmla="*/ 20097 h 2176276"/>
                <a:gd name="connsiteX14" fmla="*/ 3255666 w 5933552"/>
                <a:gd name="connsiteY14" fmla="*/ 40193 h 2176276"/>
                <a:gd name="connsiteX15" fmla="*/ 3542044 w 5933552"/>
                <a:gd name="connsiteY15" fmla="*/ 125604 h 2176276"/>
                <a:gd name="connsiteX16" fmla="*/ 3798277 w 5933552"/>
                <a:gd name="connsiteY16" fmla="*/ 261257 h 2176276"/>
                <a:gd name="connsiteX17" fmla="*/ 4210259 w 5933552"/>
                <a:gd name="connsiteY17" fmla="*/ 487345 h 2176276"/>
                <a:gd name="connsiteX18" fmla="*/ 4340888 w 5933552"/>
                <a:gd name="connsiteY18" fmla="*/ 567732 h 2176276"/>
                <a:gd name="connsiteX19" fmla="*/ 4381081 w 5933552"/>
                <a:gd name="connsiteY19" fmla="*/ 597877 h 2176276"/>
                <a:gd name="connsiteX20" fmla="*/ 4752870 w 5933552"/>
                <a:gd name="connsiteY20" fmla="*/ 628022 h 2176276"/>
                <a:gd name="connsiteX21" fmla="*/ 5164853 w 5933552"/>
                <a:gd name="connsiteY21" fmla="*/ 703384 h 2176276"/>
                <a:gd name="connsiteX22" fmla="*/ 5441182 w 5933552"/>
                <a:gd name="connsiteY22" fmla="*/ 768699 h 2176276"/>
                <a:gd name="connsiteX23" fmla="*/ 5612004 w 5933552"/>
                <a:gd name="connsiteY23" fmla="*/ 844061 h 2176276"/>
                <a:gd name="connsiteX24" fmla="*/ 5807947 w 5933552"/>
                <a:gd name="connsiteY24" fmla="*/ 989762 h 2176276"/>
                <a:gd name="connsiteX25" fmla="*/ 5823020 w 5933552"/>
                <a:gd name="connsiteY25" fmla="*/ 1060101 h 2176276"/>
                <a:gd name="connsiteX26" fmla="*/ 5838092 w 5933552"/>
                <a:gd name="connsiteY26" fmla="*/ 1160584 h 2176276"/>
                <a:gd name="connsiteX27" fmla="*/ 5823020 w 5933552"/>
                <a:gd name="connsiteY27" fmla="*/ 1190729 h 2176276"/>
                <a:gd name="connsiteX28" fmla="*/ 5863213 w 5933552"/>
                <a:gd name="connsiteY28" fmla="*/ 1240971 h 2176276"/>
                <a:gd name="connsiteX29" fmla="*/ 5893358 w 5933552"/>
                <a:gd name="connsiteY29" fmla="*/ 1301261 h 2176276"/>
                <a:gd name="connsiteX30" fmla="*/ 5893358 w 5933552"/>
                <a:gd name="connsiteY30" fmla="*/ 1376624 h 2176276"/>
                <a:gd name="connsiteX31" fmla="*/ 5928527 w 5933552"/>
                <a:gd name="connsiteY31" fmla="*/ 1436914 h 2176276"/>
                <a:gd name="connsiteX32" fmla="*/ 5918479 w 5933552"/>
                <a:gd name="connsiteY32" fmla="*/ 1547446 h 2176276"/>
                <a:gd name="connsiteX33" fmla="*/ 5898382 w 5933552"/>
                <a:gd name="connsiteY33" fmla="*/ 1627833 h 2176276"/>
                <a:gd name="connsiteX34" fmla="*/ 5918479 w 5933552"/>
                <a:gd name="connsiteY34" fmla="*/ 1718268 h 2176276"/>
                <a:gd name="connsiteX35" fmla="*/ 5933552 w 5933552"/>
                <a:gd name="connsiteY35" fmla="*/ 1753437 h 2176276"/>
                <a:gd name="connsiteX36" fmla="*/ 5812971 w 5933552"/>
                <a:gd name="connsiteY36" fmla="*/ 1813727 h 2176276"/>
                <a:gd name="connsiteX37" fmla="*/ 5812971 w 5933552"/>
                <a:gd name="connsiteY37" fmla="*/ 1813727 h 2176276"/>
                <a:gd name="connsiteX38" fmla="*/ 5727560 w 5933552"/>
                <a:gd name="connsiteY38" fmla="*/ 1874017 h 2176276"/>
                <a:gd name="connsiteX39" fmla="*/ 5390941 w 5933552"/>
                <a:gd name="connsiteY39" fmla="*/ 1879042 h 2176276"/>
                <a:gd name="connsiteX40" fmla="*/ 5215670 w 5933552"/>
                <a:gd name="connsiteY40" fmla="*/ 1877650 h 2176276"/>
                <a:gd name="connsiteX41" fmla="*/ 4373414 w 5933552"/>
                <a:gd name="connsiteY41" fmla="*/ 1858993 h 2176276"/>
                <a:gd name="connsiteX42" fmla="*/ 1498817 w 5933552"/>
                <a:gd name="connsiteY42" fmla="*/ 1833598 h 2176276"/>
                <a:gd name="connsiteX43" fmla="*/ 619914 w 5933552"/>
                <a:gd name="connsiteY43" fmla="*/ 1778558 h 2176276"/>
                <a:gd name="connsiteX44" fmla="*/ 281354 w 5933552"/>
                <a:gd name="connsiteY44" fmla="*/ 1778558 h 2176276"/>
                <a:gd name="connsiteX45" fmla="*/ 130629 w 5933552"/>
                <a:gd name="connsiteY45" fmla="*/ 1703195 h 2176276"/>
                <a:gd name="connsiteX46" fmla="*/ 10048 w 5933552"/>
                <a:gd name="connsiteY46" fmla="*/ 1622809 h 2176276"/>
                <a:gd name="connsiteX47" fmla="*/ 0 w 5933552"/>
                <a:gd name="connsiteY47" fmla="*/ 1482132 h 2176276"/>
                <a:gd name="connsiteX48" fmla="*/ 15072 w 5933552"/>
                <a:gd name="connsiteY48" fmla="*/ 1431890 h 2176276"/>
                <a:gd name="connsiteX49" fmla="*/ 15072 w 5933552"/>
                <a:gd name="connsiteY49" fmla="*/ 1376624 h 2176276"/>
                <a:gd name="connsiteX50" fmla="*/ 25121 w 5933552"/>
                <a:gd name="connsiteY50" fmla="*/ 1326382 h 2176276"/>
                <a:gd name="connsiteX51" fmla="*/ 40193 w 5933552"/>
                <a:gd name="connsiteY51" fmla="*/ 1301261 h 2176276"/>
                <a:gd name="connsiteX52" fmla="*/ 65314 w 5933552"/>
                <a:gd name="connsiteY52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45218 w 5933552"/>
                <a:gd name="connsiteY2" fmla="*/ 1014883 h 2176276"/>
                <a:gd name="connsiteX3" fmla="*/ 3029413 w 5933552"/>
                <a:gd name="connsiteY3" fmla="*/ 1836723 h 2176276"/>
                <a:gd name="connsiteX4" fmla="*/ 3023860 w 5933552"/>
                <a:gd name="connsiteY4" fmla="*/ 985595 h 2176276"/>
                <a:gd name="connsiteX5" fmla="*/ 2697110 w 5933552"/>
                <a:gd name="connsiteY5" fmla="*/ 970192 h 2176276"/>
                <a:gd name="connsiteX6" fmla="*/ 2348236 w 5933552"/>
                <a:gd name="connsiteY6" fmla="*/ 1054844 h 2176276"/>
                <a:gd name="connsiteX7" fmla="*/ 2285829 w 5933552"/>
                <a:gd name="connsiteY7" fmla="*/ 726566 h 2176276"/>
                <a:gd name="connsiteX8" fmla="*/ 2459121 w 5933552"/>
                <a:gd name="connsiteY8" fmla="*/ 627124 h 2176276"/>
                <a:gd name="connsiteX9" fmla="*/ 2700457 w 5933552"/>
                <a:gd name="connsiteY9" fmla="*/ 731163 h 2176276"/>
                <a:gd name="connsiteX10" fmla="*/ 3026940 w 5933552"/>
                <a:gd name="connsiteY10" fmla="*/ 706184 h 2176276"/>
                <a:gd name="connsiteX11" fmla="*/ 3029578 w 5933552"/>
                <a:gd name="connsiteY11" fmla="*/ 0 h 2176276"/>
                <a:gd name="connsiteX12" fmla="*/ 3135086 w 5933552"/>
                <a:gd name="connsiteY12" fmla="*/ 20097 h 2176276"/>
                <a:gd name="connsiteX13" fmla="*/ 3255666 w 5933552"/>
                <a:gd name="connsiteY13" fmla="*/ 40193 h 2176276"/>
                <a:gd name="connsiteX14" fmla="*/ 3542044 w 5933552"/>
                <a:gd name="connsiteY14" fmla="*/ 125604 h 2176276"/>
                <a:gd name="connsiteX15" fmla="*/ 3798277 w 5933552"/>
                <a:gd name="connsiteY15" fmla="*/ 261257 h 2176276"/>
                <a:gd name="connsiteX16" fmla="*/ 4210259 w 5933552"/>
                <a:gd name="connsiteY16" fmla="*/ 487345 h 2176276"/>
                <a:gd name="connsiteX17" fmla="*/ 4340888 w 5933552"/>
                <a:gd name="connsiteY17" fmla="*/ 567732 h 2176276"/>
                <a:gd name="connsiteX18" fmla="*/ 4381081 w 5933552"/>
                <a:gd name="connsiteY18" fmla="*/ 597877 h 2176276"/>
                <a:gd name="connsiteX19" fmla="*/ 4752870 w 5933552"/>
                <a:gd name="connsiteY19" fmla="*/ 628022 h 2176276"/>
                <a:gd name="connsiteX20" fmla="*/ 5164853 w 5933552"/>
                <a:gd name="connsiteY20" fmla="*/ 703384 h 2176276"/>
                <a:gd name="connsiteX21" fmla="*/ 5441182 w 5933552"/>
                <a:gd name="connsiteY21" fmla="*/ 768699 h 2176276"/>
                <a:gd name="connsiteX22" fmla="*/ 5612004 w 5933552"/>
                <a:gd name="connsiteY22" fmla="*/ 844061 h 2176276"/>
                <a:gd name="connsiteX23" fmla="*/ 5807947 w 5933552"/>
                <a:gd name="connsiteY23" fmla="*/ 989762 h 2176276"/>
                <a:gd name="connsiteX24" fmla="*/ 5823020 w 5933552"/>
                <a:gd name="connsiteY24" fmla="*/ 1060101 h 2176276"/>
                <a:gd name="connsiteX25" fmla="*/ 5838092 w 5933552"/>
                <a:gd name="connsiteY25" fmla="*/ 1160584 h 2176276"/>
                <a:gd name="connsiteX26" fmla="*/ 5823020 w 5933552"/>
                <a:gd name="connsiteY26" fmla="*/ 1190729 h 2176276"/>
                <a:gd name="connsiteX27" fmla="*/ 5863213 w 5933552"/>
                <a:gd name="connsiteY27" fmla="*/ 1240971 h 2176276"/>
                <a:gd name="connsiteX28" fmla="*/ 5893358 w 5933552"/>
                <a:gd name="connsiteY28" fmla="*/ 1301261 h 2176276"/>
                <a:gd name="connsiteX29" fmla="*/ 5893358 w 5933552"/>
                <a:gd name="connsiteY29" fmla="*/ 1376624 h 2176276"/>
                <a:gd name="connsiteX30" fmla="*/ 5928527 w 5933552"/>
                <a:gd name="connsiteY30" fmla="*/ 1436914 h 2176276"/>
                <a:gd name="connsiteX31" fmla="*/ 5918479 w 5933552"/>
                <a:gd name="connsiteY31" fmla="*/ 1547446 h 2176276"/>
                <a:gd name="connsiteX32" fmla="*/ 5898382 w 5933552"/>
                <a:gd name="connsiteY32" fmla="*/ 1627833 h 2176276"/>
                <a:gd name="connsiteX33" fmla="*/ 5918479 w 5933552"/>
                <a:gd name="connsiteY33" fmla="*/ 1718268 h 2176276"/>
                <a:gd name="connsiteX34" fmla="*/ 5933552 w 5933552"/>
                <a:gd name="connsiteY34" fmla="*/ 1753437 h 2176276"/>
                <a:gd name="connsiteX35" fmla="*/ 5812971 w 5933552"/>
                <a:gd name="connsiteY35" fmla="*/ 1813727 h 2176276"/>
                <a:gd name="connsiteX36" fmla="*/ 5812971 w 5933552"/>
                <a:gd name="connsiteY36" fmla="*/ 1813727 h 2176276"/>
                <a:gd name="connsiteX37" fmla="*/ 5727560 w 5933552"/>
                <a:gd name="connsiteY37" fmla="*/ 1874017 h 2176276"/>
                <a:gd name="connsiteX38" fmla="*/ 5390941 w 5933552"/>
                <a:gd name="connsiteY38" fmla="*/ 1879042 h 2176276"/>
                <a:gd name="connsiteX39" fmla="*/ 5215670 w 5933552"/>
                <a:gd name="connsiteY39" fmla="*/ 1877650 h 2176276"/>
                <a:gd name="connsiteX40" fmla="*/ 4373414 w 5933552"/>
                <a:gd name="connsiteY40" fmla="*/ 1858993 h 2176276"/>
                <a:gd name="connsiteX41" fmla="*/ 1498817 w 5933552"/>
                <a:gd name="connsiteY41" fmla="*/ 1833598 h 2176276"/>
                <a:gd name="connsiteX42" fmla="*/ 619914 w 5933552"/>
                <a:gd name="connsiteY42" fmla="*/ 1778558 h 2176276"/>
                <a:gd name="connsiteX43" fmla="*/ 281354 w 5933552"/>
                <a:gd name="connsiteY43" fmla="*/ 1778558 h 2176276"/>
                <a:gd name="connsiteX44" fmla="*/ 130629 w 5933552"/>
                <a:gd name="connsiteY44" fmla="*/ 1703195 h 2176276"/>
                <a:gd name="connsiteX45" fmla="*/ 10048 w 5933552"/>
                <a:gd name="connsiteY45" fmla="*/ 1622809 h 2176276"/>
                <a:gd name="connsiteX46" fmla="*/ 0 w 5933552"/>
                <a:gd name="connsiteY46" fmla="*/ 1482132 h 2176276"/>
                <a:gd name="connsiteX47" fmla="*/ 15072 w 5933552"/>
                <a:gd name="connsiteY47" fmla="*/ 1431890 h 2176276"/>
                <a:gd name="connsiteX48" fmla="*/ 15072 w 5933552"/>
                <a:gd name="connsiteY48" fmla="*/ 1376624 h 2176276"/>
                <a:gd name="connsiteX49" fmla="*/ 25121 w 5933552"/>
                <a:gd name="connsiteY49" fmla="*/ 1326382 h 2176276"/>
                <a:gd name="connsiteX50" fmla="*/ 40193 w 5933552"/>
                <a:gd name="connsiteY50" fmla="*/ 1301261 h 2176276"/>
                <a:gd name="connsiteX51" fmla="*/ 65314 w 5933552"/>
                <a:gd name="connsiteY51" fmla="*/ 1256044 h 2176276"/>
                <a:gd name="connsiteX0" fmla="*/ 65314 w 5933552"/>
                <a:gd name="connsiteY0" fmla="*/ 1256044 h 2176276"/>
                <a:gd name="connsiteX1" fmla="*/ 75363 w 5933552"/>
                <a:gd name="connsiteY1" fmla="*/ 1024932 h 2176276"/>
                <a:gd name="connsiteX2" fmla="*/ 3029413 w 5933552"/>
                <a:gd name="connsiteY2" fmla="*/ 1836723 h 2176276"/>
                <a:gd name="connsiteX3" fmla="*/ 3023860 w 5933552"/>
                <a:gd name="connsiteY3" fmla="*/ 985595 h 2176276"/>
                <a:gd name="connsiteX4" fmla="*/ 2697110 w 5933552"/>
                <a:gd name="connsiteY4" fmla="*/ 970192 h 2176276"/>
                <a:gd name="connsiteX5" fmla="*/ 2348236 w 5933552"/>
                <a:gd name="connsiteY5" fmla="*/ 1054844 h 2176276"/>
                <a:gd name="connsiteX6" fmla="*/ 2285829 w 5933552"/>
                <a:gd name="connsiteY6" fmla="*/ 726566 h 2176276"/>
                <a:gd name="connsiteX7" fmla="*/ 2459121 w 5933552"/>
                <a:gd name="connsiteY7" fmla="*/ 627124 h 2176276"/>
                <a:gd name="connsiteX8" fmla="*/ 2700457 w 5933552"/>
                <a:gd name="connsiteY8" fmla="*/ 731163 h 2176276"/>
                <a:gd name="connsiteX9" fmla="*/ 3026940 w 5933552"/>
                <a:gd name="connsiteY9" fmla="*/ 706184 h 2176276"/>
                <a:gd name="connsiteX10" fmla="*/ 3029578 w 5933552"/>
                <a:gd name="connsiteY10" fmla="*/ 0 h 2176276"/>
                <a:gd name="connsiteX11" fmla="*/ 3135086 w 5933552"/>
                <a:gd name="connsiteY11" fmla="*/ 20097 h 2176276"/>
                <a:gd name="connsiteX12" fmla="*/ 3255666 w 5933552"/>
                <a:gd name="connsiteY12" fmla="*/ 40193 h 2176276"/>
                <a:gd name="connsiteX13" fmla="*/ 3542044 w 5933552"/>
                <a:gd name="connsiteY13" fmla="*/ 125604 h 2176276"/>
                <a:gd name="connsiteX14" fmla="*/ 3798277 w 5933552"/>
                <a:gd name="connsiteY14" fmla="*/ 261257 h 2176276"/>
                <a:gd name="connsiteX15" fmla="*/ 4210259 w 5933552"/>
                <a:gd name="connsiteY15" fmla="*/ 487345 h 2176276"/>
                <a:gd name="connsiteX16" fmla="*/ 4340888 w 5933552"/>
                <a:gd name="connsiteY16" fmla="*/ 567732 h 2176276"/>
                <a:gd name="connsiteX17" fmla="*/ 4381081 w 5933552"/>
                <a:gd name="connsiteY17" fmla="*/ 597877 h 2176276"/>
                <a:gd name="connsiteX18" fmla="*/ 4752870 w 5933552"/>
                <a:gd name="connsiteY18" fmla="*/ 628022 h 2176276"/>
                <a:gd name="connsiteX19" fmla="*/ 5164853 w 5933552"/>
                <a:gd name="connsiteY19" fmla="*/ 703384 h 2176276"/>
                <a:gd name="connsiteX20" fmla="*/ 5441182 w 5933552"/>
                <a:gd name="connsiteY20" fmla="*/ 768699 h 2176276"/>
                <a:gd name="connsiteX21" fmla="*/ 5612004 w 5933552"/>
                <a:gd name="connsiteY21" fmla="*/ 844061 h 2176276"/>
                <a:gd name="connsiteX22" fmla="*/ 5807947 w 5933552"/>
                <a:gd name="connsiteY22" fmla="*/ 989762 h 2176276"/>
                <a:gd name="connsiteX23" fmla="*/ 5823020 w 5933552"/>
                <a:gd name="connsiteY23" fmla="*/ 1060101 h 2176276"/>
                <a:gd name="connsiteX24" fmla="*/ 5838092 w 5933552"/>
                <a:gd name="connsiteY24" fmla="*/ 1160584 h 2176276"/>
                <a:gd name="connsiteX25" fmla="*/ 5823020 w 5933552"/>
                <a:gd name="connsiteY25" fmla="*/ 1190729 h 2176276"/>
                <a:gd name="connsiteX26" fmla="*/ 5863213 w 5933552"/>
                <a:gd name="connsiteY26" fmla="*/ 1240971 h 2176276"/>
                <a:gd name="connsiteX27" fmla="*/ 5893358 w 5933552"/>
                <a:gd name="connsiteY27" fmla="*/ 1301261 h 2176276"/>
                <a:gd name="connsiteX28" fmla="*/ 5893358 w 5933552"/>
                <a:gd name="connsiteY28" fmla="*/ 1376624 h 2176276"/>
                <a:gd name="connsiteX29" fmla="*/ 5928527 w 5933552"/>
                <a:gd name="connsiteY29" fmla="*/ 1436914 h 2176276"/>
                <a:gd name="connsiteX30" fmla="*/ 5918479 w 5933552"/>
                <a:gd name="connsiteY30" fmla="*/ 1547446 h 2176276"/>
                <a:gd name="connsiteX31" fmla="*/ 5898382 w 5933552"/>
                <a:gd name="connsiteY31" fmla="*/ 1627833 h 2176276"/>
                <a:gd name="connsiteX32" fmla="*/ 5918479 w 5933552"/>
                <a:gd name="connsiteY32" fmla="*/ 1718268 h 2176276"/>
                <a:gd name="connsiteX33" fmla="*/ 5933552 w 5933552"/>
                <a:gd name="connsiteY33" fmla="*/ 1753437 h 2176276"/>
                <a:gd name="connsiteX34" fmla="*/ 5812971 w 5933552"/>
                <a:gd name="connsiteY34" fmla="*/ 1813727 h 2176276"/>
                <a:gd name="connsiteX35" fmla="*/ 5812971 w 5933552"/>
                <a:gd name="connsiteY35" fmla="*/ 1813727 h 2176276"/>
                <a:gd name="connsiteX36" fmla="*/ 5727560 w 5933552"/>
                <a:gd name="connsiteY36" fmla="*/ 1874017 h 2176276"/>
                <a:gd name="connsiteX37" fmla="*/ 5390941 w 5933552"/>
                <a:gd name="connsiteY37" fmla="*/ 1879042 h 2176276"/>
                <a:gd name="connsiteX38" fmla="*/ 5215670 w 5933552"/>
                <a:gd name="connsiteY38" fmla="*/ 1877650 h 2176276"/>
                <a:gd name="connsiteX39" fmla="*/ 4373414 w 5933552"/>
                <a:gd name="connsiteY39" fmla="*/ 1858993 h 2176276"/>
                <a:gd name="connsiteX40" fmla="*/ 1498817 w 5933552"/>
                <a:gd name="connsiteY40" fmla="*/ 1833598 h 2176276"/>
                <a:gd name="connsiteX41" fmla="*/ 619914 w 5933552"/>
                <a:gd name="connsiteY41" fmla="*/ 1778558 h 2176276"/>
                <a:gd name="connsiteX42" fmla="*/ 281354 w 5933552"/>
                <a:gd name="connsiteY42" fmla="*/ 1778558 h 2176276"/>
                <a:gd name="connsiteX43" fmla="*/ 130629 w 5933552"/>
                <a:gd name="connsiteY43" fmla="*/ 1703195 h 2176276"/>
                <a:gd name="connsiteX44" fmla="*/ 10048 w 5933552"/>
                <a:gd name="connsiteY44" fmla="*/ 1622809 h 2176276"/>
                <a:gd name="connsiteX45" fmla="*/ 0 w 5933552"/>
                <a:gd name="connsiteY45" fmla="*/ 1482132 h 2176276"/>
                <a:gd name="connsiteX46" fmla="*/ 15072 w 5933552"/>
                <a:gd name="connsiteY46" fmla="*/ 1431890 h 2176276"/>
                <a:gd name="connsiteX47" fmla="*/ 15072 w 5933552"/>
                <a:gd name="connsiteY47" fmla="*/ 1376624 h 2176276"/>
                <a:gd name="connsiteX48" fmla="*/ 25121 w 5933552"/>
                <a:gd name="connsiteY48" fmla="*/ 1326382 h 2176276"/>
                <a:gd name="connsiteX49" fmla="*/ 40193 w 5933552"/>
                <a:gd name="connsiteY49" fmla="*/ 1301261 h 2176276"/>
                <a:gd name="connsiteX50" fmla="*/ 65314 w 5933552"/>
                <a:gd name="connsiteY50" fmla="*/ 1256044 h 2176276"/>
                <a:gd name="connsiteX0" fmla="*/ 65314 w 5933552"/>
                <a:gd name="connsiteY0" fmla="*/ 1256044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48" fmla="*/ 40193 w 5933552"/>
                <a:gd name="connsiteY48" fmla="*/ 1301261 h 2176276"/>
                <a:gd name="connsiteX49" fmla="*/ 65314 w 5933552"/>
                <a:gd name="connsiteY49" fmla="*/ 1256044 h 2176276"/>
                <a:gd name="connsiteX0" fmla="*/ 40193 w 5933552"/>
                <a:gd name="connsiteY0" fmla="*/ 1301261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48" fmla="*/ 40193 w 5933552"/>
                <a:gd name="connsiteY48" fmla="*/ 1301261 h 2176276"/>
                <a:gd name="connsiteX0" fmla="*/ 25121 w 5933552"/>
                <a:gd name="connsiteY0" fmla="*/ 1326382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47" fmla="*/ 25121 w 5933552"/>
                <a:gd name="connsiteY47" fmla="*/ 1326382 h 2176276"/>
                <a:gd name="connsiteX0" fmla="*/ 15072 w 5933552"/>
                <a:gd name="connsiteY0" fmla="*/ 1376624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46" fmla="*/ 15072 w 5933552"/>
                <a:gd name="connsiteY46" fmla="*/ 1376624 h 2176276"/>
                <a:gd name="connsiteX0" fmla="*/ 15072 w 5933552"/>
                <a:gd name="connsiteY0" fmla="*/ 1431890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45" fmla="*/ 15072 w 5933552"/>
                <a:gd name="connsiteY45" fmla="*/ 1431890 h 2176276"/>
                <a:gd name="connsiteX0" fmla="*/ 0 w 5933552"/>
                <a:gd name="connsiteY0" fmla="*/ 1482132 h 2176276"/>
                <a:gd name="connsiteX1" fmla="*/ 3029413 w 5933552"/>
                <a:gd name="connsiteY1" fmla="*/ 1836723 h 2176276"/>
                <a:gd name="connsiteX2" fmla="*/ 3023860 w 5933552"/>
                <a:gd name="connsiteY2" fmla="*/ 985595 h 2176276"/>
                <a:gd name="connsiteX3" fmla="*/ 2697110 w 5933552"/>
                <a:gd name="connsiteY3" fmla="*/ 970192 h 2176276"/>
                <a:gd name="connsiteX4" fmla="*/ 2348236 w 5933552"/>
                <a:gd name="connsiteY4" fmla="*/ 1054844 h 2176276"/>
                <a:gd name="connsiteX5" fmla="*/ 2285829 w 5933552"/>
                <a:gd name="connsiteY5" fmla="*/ 726566 h 2176276"/>
                <a:gd name="connsiteX6" fmla="*/ 2459121 w 5933552"/>
                <a:gd name="connsiteY6" fmla="*/ 627124 h 2176276"/>
                <a:gd name="connsiteX7" fmla="*/ 2700457 w 5933552"/>
                <a:gd name="connsiteY7" fmla="*/ 731163 h 2176276"/>
                <a:gd name="connsiteX8" fmla="*/ 3026940 w 5933552"/>
                <a:gd name="connsiteY8" fmla="*/ 706184 h 2176276"/>
                <a:gd name="connsiteX9" fmla="*/ 3029578 w 5933552"/>
                <a:gd name="connsiteY9" fmla="*/ 0 h 2176276"/>
                <a:gd name="connsiteX10" fmla="*/ 3135086 w 5933552"/>
                <a:gd name="connsiteY10" fmla="*/ 20097 h 2176276"/>
                <a:gd name="connsiteX11" fmla="*/ 3255666 w 5933552"/>
                <a:gd name="connsiteY11" fmla="*/ 40193 h 2176276"/>
                <a:gd name="connsiteX12" fmla="*/ 3542044 w 5933552"/>
                <a:gd name="connsiteY12" fmla="*/ 125604 h 2176276"/>
                <a:gd name="connsiteX13" fmla="*/ 3798277 w 5933552"/>
                <a:gd name="connsiteY13" fmla="*/ 261257 h 2176276"/>
                <a:gd name="connsiteX14" fmla="*/ 4210259 w 5933552"/>
                <a:gd name="connsiteY14" fmla="*/ 487345 h 2176276"/>
                <a:gd name="connsiteX15" fmla="*/ 4340888 w 5933552"/>
                <a:gd name="connsiteY15" fmla="*/ 567732 h 2176276"/>
                <a:gd name="connsiteX16" fmla="*/ 4381081 w 5933552"/>
                <a:gd name="connsiteY16" fmla="*/ 597877 h 2176276"/>
                <a:gd name="connsiteX17" fmla="*/ 4752870 w 5933552"/>
                <a:gd name="connsiteY17" fmla="*/ 628022 h 2176276"/>
                <a:gd name="connsiteX18" fmla="*/ 5164853 w 5933552"/>
                <a:gd name="connsiteY18" fmla="*/ 703384 h 2176276"/>
                <a:gd name="connsiteX19" fmla="*/ 5441182 w 5933552"/>
                <a:gd name="connsiteY19" fmla="*/ 768699 h 2176276"/>
                <a:gd name="connsiteX20" fmla="*/ 5612004 w 5933552"/>
                <a:gd name="connsiteY20" fmla="*/ 844061 h 2176276"/>
                <a:gd name="connsiteX21" fmla="*/ 5807947 w 5933552"/>
                <a:gd name="connsiteY21" fmla="*/ 989762 h 2176276"/>
                <a:gd name="connsiteX22" fmla="*/ 5823020 w 5933552"/>
                <a:gd name="connsiteY22" fmla="*/ 1060101 h 2176276"/>
                <a:gd name="connsiteX23" fmla="*/ 5838092 w 5933552"/>
                <a:gd name="connsiteY23" fmla="*/ 1160584 h 2176276"/>
                <a:gd name="connsiteX24" fmla="*/ 5823020 w 5933552"/>
                <a:gd name="connsiteY24" fmla="*/ 1190729 h 2176276"/>
                <a:gd name="connsiteX25" fmla="*/ 5863213 w 5933552"/>
                <a:gd name="connsiteY25" fmla="*/ 1240971 h 2176276"/>
                <a:gd name="connsiteX26" fmla="*/ 5893358 w 5933552"/>
                <a:gd name="connsiteY26" fmla="*/ 1301261 h 2176276"/>
                <a:gd name="connsiteX27" fmla="*/ 5893358 w 5933552"/>
                <a:gd name="connsiteY27" fmla="*/ 1376624 h 2176276"/>
                <a:gd name="connsiteX28" fmla="*/ 5928527 w 5933552"/>
                <a:gd name="connsiteY28" fmla="*/ 1436914 h 2176276"/>
                <a:gd name="connsiteX29" fmla="*/ 5918479 w 5933552"/>
                <a:gd name="connsiteY29" fmla="*/ 1547446 h 2176276"/>
                <a:gd name="connsiteX30" fmla="*/ 5898382 w 5933552"/>
                <a:gd name="connsiteY30" fmla="*/ 1627833 h 2176276"/>
                <a:gd name="connsiteX31" fmla="*/ 5918479 w 5933552"/>
                <a:gd name="connsiteY31" fmla="*/ 1718268 h 2176276"/>
                <a:gd name="connsiteX32" fmla="*/ 5933552 w 5933552"/>
                <a:gd name="connsiteY32" fmla="*/ 1753437 h 2176276"/>
                <a:gd name="connsiteX33" fmla="*/ 5812971 w 5933552"/>
                <a:gd name="connsiteY33" fmla="*/ 1813727 h 2176276"/>
                <a:gd name="connsiteX34" fmla="*/ 5812971 w 5933552"/>
                <a:gd name="connsiteY34" fmla="*/ 1813727 h 2176276"/>
                <a:gd name="connsiteX35" fmla="*/ 5727560 w 5933552"/>
                <a:gd name="connsiteY35" fmla="*/ 1874017 h 2176276"/>
                <a:gd name="connsiteX36" fmla="*/ 5390941 w 5933552"/>
                <a:gd name="connsiteY36" fmla="*/ 1879042 h 2176276"/>
                <a:gd name="connsiteX37" fmla="*/ 5215670 w 5933552"/>
                <a:gd name="connsiteY37" fmla="*/ 1877650 h 2176276"/>
                <a:gd name="connsiteX38" fmla="*/ 4373414 w 5933552"/>
                <a:gd name="connsiteY38" fmla="*/ 1858993 h 2176276"/>
                <a:gd name="connsiteX39" fmla="*/ 1498817 w 5933552"/>
                <a:gd name="connsiteY39" fmla="*/ 1833598 h 2176276"/>
                <a:gd name="connsiteX40" fmla="*/ 619914 w 5933552"/>
                <a:gd name="connsiteY40" fmla="*/ 1778558 h 2176276"/>
                <a:gd name="connsiteX41" fmla="*/ 281354 w 5933552"/>
                <a:gd name="connsiteY41" fmla="*/ 1778558 h 2176276"/>
                <a:gd name="connsiteX42" fmla="*/ 130629 w 5933552"/>
                <a:gd name="connsiteY42" fmla="*/ 1703195 h 2176276"/>
                <a:gd name="connsiteX43" fmla="*/ 10048 w 5933552"/>
                <a:gd name="connsiteY43" fmla="*/ 1622809 h 2176276"/>
                <a:gd name="connsiteX44" fmla="*/ 0 w 5933552"/>
                <a:gd name="connsiteY44" fmla="*/ 1482132 h 2176276"/>
                <a:gd name="connsiteX0" fmla="*/ 0 w 5923504"/>
                <a:gd name="connsiteY0" fmla="*/ 1622809 h 2176276"/>
                <a:gd name="connsiteX1" fmla="*/ 3019365 w 5923504"/>
                <a:gd name="connsiteY1" fmla="*/ 1836723 h 2176276"/>
                <a:gd name="connsiteX2" fmla="*/ 3013812 w 5923504"/>
                <a:gd name="connsiteY2" fmla="*/ 985595 h 2176276"/>
                <a:gd name="connsiteX3" fmla="*/ 2687062 w 5923504"/>
                <a:gd name="connsiteY3" fmla="*/ 970192 h 2176276"/>
                <a:gd name="connsiteX4" fmla="*/ 2338188 w 5923504"/>
                <a:gd name="connsiteY4" fmla="*/ 1054844 h 2176276"/>
                <a:gd name="connsiteX5" fmla="*/ 2275781 w 5923504"/>
                <a:gd name="connsiteY5" fmla="*/ 726566 h 2176276"/>
                <a:gd name="connsiteX6" fmla="*/ 2449073 w 5923504"/>
                <a:gd name="connsiteY6" fmla="*/ 627124 h 2176276"/>
                <a:gd name="connsiteX7" fmla="*/ 2690409 w 5923504"/>
                <a:gd name="connsiteY7" fmla="*/ 731163 h 2176276"/>
                <a:gd name="connsiteX8" fmla="*/ 3016892 w 5923504"/>
                <a:gd name="connsiteY8" fmla="*/ 706184 h 2176276"/>
                <a:gd name="connsiteX9" fmla="*/ 3019530 w 5923504"/>
                <a:gd name="connsiteY9" fmla="*/ 0 h 2176276"/>
                <a:gd name="connsiteX10" fmla="*/ 3125038 w 5923504"/>
                <a:gd name="connsiteY10" fmla="*/ 20097 h 2176276"/>
                <a:gd name="connsiteX11" fmla="*/ 3245618 w 5923504"/>
                <a:gd name="connsiteY11" fmla="*/ 40193 h 2176276"/>
                <a:gd name="connsiteX12" fmla="*/ 3531996 w 5923504"/>
                <a:gd name="connsiteY12" fmla="*/ 125604 h 2176276"/>
                <a:gd name="connsiteX13" fmla="*/ 3788229 w 5923504"/>
                <a:gd name="connsiteY13" fmla="*/ 261257 h 2176276"/>
                <a:gd name="connsiteX14" fmla="*/ 4200211 w 5923504"/>
                <a:gd name="connsiteY14" fmla="*/ 487345 h 2176276"/>
                <a:gd name="connsiteX15" fmla="*/ 4330840 w 5923504"/>
                <a:gd name="connsiteY15" fmla="*/ 567732 h 2176276"/>
                <a:gd name="connsiteX16" fmla="*/ 4371033 w 5923504"/>
                <a:gd name="connsiteY16" fmla="*/ 597877 h 2176276"/>
                <a:gd name="connsiteX17" fmla="*/ 4742822 w 5923504"/>
                <a:gd name="connsiteY17" fmla="*/ 628022 h 2176276"/>
                <a:gd name="connsiteX18" fmla="*/ 5154805 w 5923504"/>
                <a:gd name="connsiteY18" fmla="*/ 703384 h 2176276"/>
                <a:gd name="connsiteX19" fmla="*/ 5431134 w 5923504"/>
                <a:gd name="connsiteY19" fmla="*/ 768699 h 2176276"/>
                <a:gd name="connsiteX20" fmla="*/ 5601956 w 5923504"/>
                <a:gd name="connsiteY20" fmla="*/ 844061 h 2176276"/>
                <a:gd name="connsiteX21" fmla="*/ 5797899 w 5923504"/>
                <a:gd name="connsiteY21" fmla="*/ 989762 h 2176276"/>
                <a:gd name="connsiteX22" fmla="*/ 5812972 w 5923504"/>
                <a:gd name="connsiteY22" fmla="*/ 1060101 h 2176276"/>
                <a:gd name="connsiteX23" fmla="*/ 5828044 w 5923504"/>
                <a:gd name="connsiteY23" fmla="*/ 1160584 h 2176276"/>
                <a:gd name="connsiteX24" fmla="*/ 5812972 w 5923504"/>
                <a:gd name="connsiteY24" fmla="*/ 1190729 h 2176276"/>
                <a:gd name="connsiteX25" fmla="*/ 5853165 w 5923504"/>
                <a:gd name="connsiteY25" fmla="*/ 1240971 h 2176276"/>
                <a:gd name="connsiteX26" fmla="*/ 5883310 w 5923504"/>
                <a:gd name="connsiteY26" fmla="*/ 1301261 h 2176276"/>
                <a:gd name="connsiteX27" fmla="*/ 5883310 w 5923504"/>
                <a:gd name="connsiteY27" fmla="*/ 1376624 h 2176276"/>
                <a:gd name="connsiteX28" fmla="*/ 5918479 w 5923504"/>
                <a:gd name="connsiteY28" fmla="*/ 1436914 h 2176276"/>
                <a:gd name="connsiteX29" fmla="*/ 5908431 w 5923504"/>
                <a:gd name="connsiteY29" fmla="*/ 1547446 h 2176276"/>
                <a:gd name="connsiteX30" fmla="*/ 5888334 w 5923504"/>
                <a:gd name="connsiteY30" fmla="*/ 1627833 h 2176276"/>
                <a:gd name="connsiteX31" fmla="*/ 5908431 w 5923504"/>
                <a:gd name="connsiteY31" fmla="*/ 1718268 h 2176276"/>
                <a:gd name="connsiteX32" fmla="*/ 5923504 w 5923504"/>
                <a:gd name="connsiteY32" fmla="*/ 1753437 h 2176276"/>
                <a:gd name="connsiteX33" fmla="*/ 5802923 w 5923504"/>
                <a:gd name="connsiteY33" fmla="*/ 1813727 h 2176276"/>
                <a:gd name="connsiteX34" fmla="*/ 5802923 w 5923504"/>
                <a:gd name="connsiteY34" fmla="*/ 1813727 h 2176276"/>
                <a:gd name="connsiteX35" fmla="*/ 5717512 w 5923504"/>
                <a:gd name="connsiteY35" fmla="*/ 1874017 h 2176276"/>
                <a:gd name="connsiteX36" fmla="*/ 5380893 w 5923504"/>
                <a:gd name="connsiteY36" fmla="*/ 1879042 h 2176276"/>
                <a:gd name="connsiteX37" fmla="*/ 5205622 w 5923504"/>
                <a:gd name="connsiteY37" fmla="*/ 1877650 h 2176276"/>
                <a:gd name="connsiteX38" fmla="*/ 4363366 w 5923504"/>
                <a:gd name="connsiteY38" fmla="*/ 1858993 h 2176276"/>
                <a:gd name="connsiteX39" fmla="*/ 1488769 w 5923504"/>
                <a:gd name="connsiteY39" fmla="*/ 1833598 h 2176276"/>
                <a:gd name="connsiteX40" fmla="*/ 609866 w 5923504"/>
                <a:gd name="connsiteY40" fmla="*/ 1778558 h 2176276"/>
                <a:gd name="connsiteX41" fmla="*/ 271306 w 5923504"/>
                <a:gd name="connsiteY41" fmla="*/ 1778558 h 2176276"/>
                <a:gd name="connsiteX42" fmla="*/ 120581 w 5923504"/>
                <a:gd name="connsiteY42" fmla="*/ 1703195 h 2176276"/>
                <a:gd name="connsiteX43" fmla="*/ 0 w 5923504"/>
                <a:gd name="connsiteY43" fmla="*/ 1622809 h 2176276"/>
                <a:gd name="connsiteX0" fmla="*/ 0 w 5802923"/>
                <a:gd name="connsiteY0" fmla="*/ 1703195 h 2176276"/>
                <a:gd name="connsiteX1" fmla="*/ 2898784 w 5802923"/>
                <a:gd name="connsiteY1" fmla="*/ 1836723 h 2176276"/>
                <a:gd name="connsiteX2" fmla="*/ 2893231 w 5802923"/>
                <a:gd name="connsiteY2" fmla="*/ 985595 h 2176276"/>
                <a:gd name="connsiteX3" fmla="*/ 2566481 w 5802923"/>
                <a:gd name="connsiteY3" fmla="*/ 970192 h 2176276"/>
                <a:gd name="connsiteX4" fmla="*/ 2217607 w 5802923"/>
                <a:gd name="connsiteY4" fmla="*/ 1054844 h 2176276"/>
                <a:gd name="connsiteX5" fmla="*/ 2155200 w 5802923"/>
                <a:gd name="connsiteY5" fmla="*/ 726566 h 2176276"/>
                <a:gd name="connsiteX6" fmla="*/ 2328492 w 5802923"/>
                <a:gd name="connsiteY6" fmla="*/ 627124 h 2176276"/>
                <a:gd name="connsiteX7" fmla="*/ 2569828 w 5802923"/>
                <a:gd name="connsiteY7" fmla="*/ 731163 h 2176276"/>
                <a:gd name="connsiteX8" fmla="*/ 2896311 w 5802923"/>
                <a:gd name="connsiteY8" fmla="*/ 706184 h 2176276"/>
                <a:gd name="connsiteX9" fmla="*/ 2898949 w 5802923"/>
                <a:gd name="connsiteY9" fmla="*/ 0 h 2176276"/>
                <a:gd name="connsiteX10" fmla="*/ 3004457 w 5802923"/>
                <a:gd name="connsiteY10" fmla="*/ 20097 h 2176276"/>
                <a:gd name="connsiteX11" fmla="*/ 3125037 w 5802923"/>
                <a:gd name="connsiteY11" fmla="*/ 40193 h 2176276"/>
                <a:gd name="connsiteX12" fmla="*/ 3411415 w 5802923"/>
                <a:gd name="connsiteY12" fmla="*/ 125604 h 2176276"/>
                <a:gd name="connsiteX13" fmla="*/ 3667648 w 5802923"/>
                <a:gd name="connsiteY13" fmla="*/ 261257 h 2176276"/>
                <a:gd name="connsiteX14" fmla="*/ 4079630 w 5802923"/>
                <a:gd name="connsiteY14" fmla="*/ 487345 h 2176276"/>
                <a:gd name="connsiteX15" fmla="*/ 4210259 w 5802923"/>
                <a:gd name="connsiteY15" fmla="*/ 567732 h 2176276"/>
                <a:gd name="connsiteX16" fmla="*/ 4250452 w 5802923"/>
                <a:gd name="connsiteY16" fmla="*/ 597877 h 2176276"/>
                <a:gd name="connsiteX17" fmla="*/ 4622241 w 5802923"/>
                <a:gd name="connsiteY17" fmla="*/ 628022 h 2176276"/>
                <a:gd name="connsiteX18" fmla="*/ 5034224 w 5802923"/>
                <a:gd name="connsiteY18" fmla="*/ 703384 h 2176276"/>
                <a:gd name="connsiteX19" fmla="*/ 5310553 w 5802923"/>
                <a:gd name="connsiteY19" fmla="*/ 768699 h 2176276"/>
                <a:gd name="connsiteX20" fmla="*/ 5481375 w 5802923"/>
                <a:gd name="connsiteY20" fmla="*/ 844061 h 2176276"/>
                <a:gd name="connsiteX21" fmla="*/ 5677318 w 5802923"/>
                <a:gd name="connsiteY21" fmla="*/ 989762 h 2176276"/>
                <a:gd name="connsiteX22" fmla="*/ 5692391 w 5802923"/>
                <a:gd name="connsiteY22" fmla="*/ 1060101 h 2176276"/>
                <a:gd name="connsiteX23" fmla="*/ 5707463 w 5802923"/>
                <a:gd name="connsiteY23" fmla="*/ 1160584 h 2176276"/>
                <a:gd name="connsiteX24" fmla="*/ 5692391 w 5802923"/>
                <a:gd name="connsiteY24" fmla="*/ 1190729 h 2176276"/>
                <a:gd name="connsiteX25" fmla="*/ 5732584 w 5802923"/>
                <a:gd name="connsiteY25" fmla="*/ 1240971 h 2176276"/>
                <a:gd name="connsiteX26" fmla="*/ 5762729 w 5802923"/>
                <a:gd name="connsiteY26" fmla="*/ 1301261 h 2176276"/>
                <a:gd name="connsiteX27" fmla="*/ 5762729 w 5802923"/>
                <a:gd name="connsiteY27" fmla="*/ 1376624 h 2176276"/>
                <a:gd name="connsiteX28" fmla="*/ 5797898 w 5802923"/>
                <a:gd name="connsiteY28" fmla="*/ 1436914 h 2176276"/>
                <a:gd name="connsiteX29" fmla="*/ 5787850 w 5802923"/>
                <a:gd name="connsiteY29" fmla="*/ 1547446 h 2176276"/>
                <a:gd name="connsiteX30" fmla="*/ 5767753 w 5802923"/>
                <a:gd name="connsiteY30" fmla="*/ 1627833 h 2176276"/>
                <a:gd name="connsiteX31" fmla="*/ 5787850 w 5802923"/>
                <a:gd name="connsiteY31" fmla="*/ 1718268 h 2176276"/>
                <a:gd name="connsiteX32" fmla="*/ 5802923 w 5802923"/>
                <a:gd name="connsiteY32" fmla="*/ 1753437 h 2176276"/>
                <a:gd name="connsiteX33" fmla="*/ 5682342 w 5802923"/>
                <a:gd name="connsiteY33" fmla="*/ 1813727 h 2176276"/>
                <a:gd name="connsiteX34" fmla="*/ 5682342 w 5802923"/>
                <a:gd name="connsiteY34" fmla="*/ 1813727 h 2176276"/>
                <a:gd name="connsiteX35" fmla="*/ 5596931 w 5802923"/>
                <a:gd name="connsiteY35" fmla="*/ 1874017 h 2176276"/>
                <a:gd name="connsiteX36" fmla="*/ 5260312 w 5802923"/>
                <a:gd name="connsiteY36" fmla="*/ 1879042 h 2176276"/>
                <a:gd name="connsiteX37" fmla="*/ 5085041 w 5802923"/>
                <a:gd name="connsiteY37" fmla="*/ 1877650 h 2176276"/>
                <a:gd name="connsiteX38" fmla="*/ 4242785 w 5802923"/>
                <a:gd name="connsiteY38" fmla="*/ 1858993 h 2176276"/>
                <a:gd name="connsiteX39" fmla="*/ 1368188 w 5802923"/>
                <a:gd name="connsiteY39" fmla="*/ 1833598 h 2176276"/>
                <a:gd name="connsiteX40" fmla="*/ 489285 w 5802923"/>
                <a:gd name="connsiteY40" fmla="*/ 1778558 h 2176276"/>
                <a:gd name="connsiteX41" fmla="*/ 150725 w 5802923"/>
                <a:gd name="connsiteY41" fmla="*/ 1778558 h 2176276"/>
                <a:gd name="connsiteX42" fmla="*/ 0 w 5802923"/>
                <a:gd name="connsiteY42" fmla="*/ 1703195 h 2176276"/>
                <a:gd name="connsiteX0" fmla="*/ 0 w 5652198"/>
                <a:gd name="connsiteY0" fmla="*/ 1778558 h 2176276"/>
                <a:gd name="connsiteX1" fmla="*/ 2748059 w 5652198"/>
                <a:gd name="connsiteY1" fmla="*/ 1836723 h 2176276"/>
                <a:gd name="connsiteX2" fmla="*/ 2742506 w 5652198"/>
                <a:gd name="connsiteY2" fmla="*/ 985595 h 2176276"/>
                <a:gd name="connsiteX3" fmla="*/ 2415756 w 5652198"/>
                <a:gd name="connsiteY3" fmla="*/ 970192 h 2176276"/>
                <a:gd name="connsiteX4" fmla="*/ 2066882 w 5652198"/>
                <a:gd name="connsiteY4" fmla="*/ 1054844 h 2176276"/>
                <a:gd name="connsiteX5" fmla="*/ 2004475 w 5652198"/>
                <a:gd name="connsiteY5" fmla="*/ 726566 h 2176276"/>
                <a:gd name="connsiteX6" fmla="*/ 2177767 w 5652198"/>
                <a:gd name="connsiteY6" fmla="*/ 627124 h 2176276"/>
                <a:gd name="connsiteX7" fmla="*/ 2419103 w 5652198"/>
                <a:gd name="connsiteY7" fmla="*/ 731163 h 2176276"/>
                <a:gd name="connsiteX8" fmla="*/ 2745586 w 5652198"/>
                <a:gd name="connsiteY8" fmla="*/ 706184 h 2176276"/>
                <a:gd name="connsiteX9" fmla="*/ 2748224 w 5652198"/>
                <a:gd name="connsiteY9" fmla="*/ 0 h 2176276"/>
                <a:gd name="connsiteX10" fmla="*/ 2853732 w 5652198"/>
                <a:gd name="connsiteY10" fmla="*/ 20097 h 2176276"/>
                <a:gd name="connsiteX11" fmla="*/ 2974312 w 5652198"/>
                <a:gd name="connsiteY11" fmla="*/ 40193 h 2176276"/>
                <a:gd name="connsiteX12" fmla="*/ 3260690 w 5652198"/>
                <a:gd name="connsiteY12" fmla="*/ 125604 h 2176276"/>
                <a:gd name="connsiteX13" fmla="*/ 3516923 w 5652198"/>
                <a:gd name="connsiteY13" fmla="*/ 261257 h 2176276"/>
                <a:gd name="connsiteX14" fmla="*/ 3928905 w 5652198"/>
                <a:gd name="connsiteY14" fmla="*/ 487345 h 2176276"/>
                <a:gd name="connsiteX15" fmla="*/ 4059534 w 5652198"/>
                <a:gd name="connsiteY15" fmla="*/ 567732 h 2176276"/>
                <a:gd name="connsiteX16" fmla="*/ 4099727 w 5652198"/>
                <a:gd name="connsiteY16" fmla="*/ 597877 h 2176276"/>
                <a:gd name="connsiteX17" fmla="*/ 4471516 w 5652198"/>
                <a:gd name="connsiteY17" fmla="*/ 628022 h 2176276"/>
                <a:gd name="connsiteX18" fmla="*/ 4883499 w 5652198"/>
                <a:gd name="connsiteY18" fmla="*/ 703384 h 2176276"/>
                <a:gd name="connsiteX19" fmla="*/ 5159828 w 5652198"/>
                <a:gd name="connsiteY19" fmla="*/ 768699 h 2176276"/>
                <a:gd name="connsiteX20" fmla="*/ 5330650 w 5652198"/>
                <a:gd name="connsiteY20" fmla="*/ 844061 h 2176276"/>
                <a:gd name="connsiteX21" fmla="*/ 5526593 w 5652198"/>
                <a:gd name="connsiteY21" fmla="*/ 989762 h 2176276"/>
                <a:gd name="connsiteX22" fmla="*/ 5541666 w 5652198"/>
                <a:gd name="connsiteY22" fmla="*/ 1060101 h 2176276"/>
                <a:gd name="connsiteX23" fmla="*/ 5556738 w 5652198"/>
                <a:gd name="connsiteY23" fmla="*/ 1160584 h 2176276"/>
                <a:gd name="connsiteX24" fmla="*/ 5541666 w 5652198"/>
                <a:gd name="connsiteY24" fmla="*/ 1190729 h 2176276"/>
                <a:gd name="connsiteX25" fmla="*/ 5581859 w 5652198"/>
                <a:gd name="connsiteY25" fmla="*/ 1240971 h 2176276"/>
                <a:gd name="connsiteX26" fmla="*/ 5612004 w 5652198"/>
                <a:gd name="connsiteY26" fmla="*/ 1301261 h 2176276"/>
                <a:gd name="connsiteX27" fmla="*/ 5612004 w 5652198"/>
                <a:gd name="connsiteY27" fmla="*/ 1376624 h 2176276"/>
                <a:gd name="connsiteX28" fmla="*/ 5647173 w 5652198"/>
                <a:gd name="connsiteY28" fmla="*/ 1436914 h 2176276"/>
                <a:gd name="connsiteX29" fmla="*/ 5637125 w 5652198"/>
                <a:gd name="connsiteY29" fmla="*/ 1547446 h 2176276"/>
                <a:gd name="connsiteX30" fmla="*/ 5617028 w 5652198"/>
                <a:gd name="connsiteY30" fmla="*/ 1627833 h 2176276"/>
                <a:gd name="connsiteX31" fmla="*/ 5637125 w 5652198"/>
                <a:gd name="connsiteY31" fmla="*/ 1718268 h 2176276"/>
                <a:gd name="connsiteX32" fmla="*/ 5652198 w 5652198"/>
                <a:gd name="connsiteY32" fmla="*/ 1753437 h 2176276"/>
                <a:gd name="connsiteX33" fmla="*/ 5531617 w 5652198"/>
                <a:gd name="connsiteY33" fmla="*/ 1813727 h 2176276"/>
                <a:gd name="connsiteX34" fmla="*/ 5531617 w 5652198"/>
                <a:gd name="connsiteY34" fmla="*/ 1813727 h 2176276"/>
                <a:gd name="connsiteX35" fmla="*/ 5446206 w 5652198"/>
                <a:gd name="connsiteY35" fmla="*/ 1874017 h 2176276"/>
                <a:gd name="connsiteX36" fmla="*/ 5109587 w 5652198"/>
                <a:gd name="connsiteY36" fmla="*/ 1879042 h 2176276"/>
                <a:gd name="connsiteX37" fmla="*/ 4934316 w 5652198"/>
                <a:gd name="connsiteY37" fmla="*/ 1877650 h 2176276"/>
                <a:gd name="connsiteX38" fmla="*/ 4092060 w 5652198"/>
                <a:gd name="connsiteY38" fmla="*/ 1858993 h 2176276"/>
                <a:gd name="connsiteX39" fmla="*/ 1217463 w 5652198"/>
                <a:gd name="connsiteY39" fmla="*/ 1833598 h 2176276"/>
                <a:gd name="connsiteX40" fmla="*/ 338560 w 5652198"/>
                <a:gd name="connsiteY40" fmla="*/ 1778558 h 2176276"/>
                <a:gd name="connsiteX41" fmla="*/ 0 w 5652198"/>
                <a:gd name="connsiteY41" fmla="*/ 1778558 h 2176276"/>
                <a:gd name="connsiteX0" fmla="*/ 0 w 5313638"/>
                <a:gd name="connsiteY0" fmla="*/ 1778558 h 2176276"/>
                <a:gd name="connsiteX1" fmla="*/ 2409499 w 5313638"/>
                <a:gd name="connsiteY1" fmla="*/ 1836723 h 2176276"/>
                <a:gd name="connsiteX2" fmla="*/ 2403946 w 5313638"/>
                <a:gd name="connsiteY2" fmla="*/ 985595 h 2176276"/>
                <a:gd name="connsiteX3" fmla="*/ 2077196 w 5313638"/>
                <a:gd name="connsiteY3" fmla="*/ 970192 h 2176276"/>
                <a:gd name="connsiteX4" fmla="*/ 1728322 w 5313638"/>
                <a:gd name="connsiteY4" fmla="*/ 1054844 h 2176276"/>
                <a:gd name="connsiteX5" fmla="*/ 1665915 w 5313638"/>
                <a:gd name="connsiteY5" fmla="*/ 726566 h 2176276"/>
                <a:gd name="connsiteX6" fmla="*/ 1839207 w 5313638"/>
                <a:gd name="connsiteY6" fmla="*/ 627124 h 2176276"/>
                <a:gd name="connsiteX7" fmla="*/ 2080543 w 5313638"/>
                <a:gd name="connsiteY7" fmla="*/ 731163 h 2176276"/>
                <a:gd name="connsiteX8" fmla="*/ 2407026 w 5313638"/>
                <a:gd name="connsiteY8" fmla="*/ 706184 h 2176276"/>
                <a:gd name="connsiteX9" fmla="*/ 2409664 w 5313638"/>
                <a:gd name="connsiteY9" fmla="*/ 0 h 2176276"/>
                <a:gd name="connsiteX10" fmla="*/ 2515172 w 5313638"/>
                <a:gd name="connsiteY10" fmla="*/ 20097 h 2176276"/>
                <a:gd name="connsiteX11" fmla="*/ 2635752 w 5313638"/>
                <a:gd name="connsiteY11" fmla="*/ 40193 h 2176276"/>
                <a:gd name="connsiteX12" fmla="*/ 2922130 w 5313638"/>
                <a:gd name="connsiteY12" fmla="*/ 125604 h 2176276"/>
                <a:gd name="connsiteX13" fmla="*/ 3178363 w 5313638"/>
                <a:gd name="connsiteY13" fmla="*/ 261257 h 2176276"/>
                <a:gd name="connsiteX14" fmla="*/ 3590345 w 5313638"/>
                <a:gd name="connsiteY14" fmla="*/ 487345 h 2176276"/>
                <a:gd name="connsiteX15" fmla="*/ 3720974 w 5313638"/>
                <a:gd name="connsiteY15" fmla="*/ 567732 h 2176276"/>
                <a:gd name="connsiteX16" fmla="*/ 3761167 w 5313638"/>
                <a:gd name="connsiteY16" fmla="*/ 597877 h 2176276"/>
                <a:gd name="connsiteX17" fmla="*/ 4132956 w 5313638"/>
                <a:gd name="connsiteY17" fmla="*/ 628022 h 2176276"/>
                <a:gd name="connsiteX18" fmla="*/ 4544939 w 5313638"/>
                <a:gd name="connsiteY18" fmla="*/ 703384 h 2176276"/>
                <a:gd name="connsiteX19" fmla="*/ 4821268 w 5313638"/>
                <a:gd name="connsiteY19" fmla="*/ 768699 h 2176276"/>
                <a:gd name="connsiteX20" fmla="*/ 4992090 w 5313638"/>
                <a:gd name="connsiteY20" fmla="*/ 844061 h 2176276"/>
                <a:gd name="connsiteX21" fmla="*/ 5188033 w 5313638"/>
                <a:gd name="connsiteY21" fmla="*/ 989762 h 2176276"/>
                <a:gd name="connsiteX22" fmla="*/ 5203106 w 5313638"/>
                <a:gd name="connsiteY22" fmla="*/ 1060101 h 2176276"/>
                <a:gd name="connsiteX23" fmla="*/ 5218178 w 5313638"/>
                <a:gd name="connsiteY23" fmla="*/ 1160584 h 2176276"/>
                <a:gd name="connsiteX24" fmla="*/ 5203106 w 5313638"/>
                <a:gd name="connsiteY24" fmla="*/ 1190729 h 2176276"/>
                <a:gd name="connsiteX25" fmla="*/ 5243299 w 5313638"/>
                <a:gd name="connsiteY25" fmla="*/ 1240971 h 2176276"/>
                <a:gd name="connsiteX26" fmla="*/ 5273444 w 5313638"/>
                <a:gd name="connsiteY26" fmla="*/ 1301261 h 2176276"/>
                <a:gd name="connsiteX27" fmla="*/ 5273444 w 5313638"/>
                <a:gd name="connsiteY27" fmla="*/ 1376624 h 2176276"/>
                <a:gd name="connsiteX28" fmla="*/ 5308613 w 5313638"/>
                <a:gd name="connsiteY28" fmla="*/ 1436914 h 2176276"/>
                <a:gd name="connsiteX29" fmla="*/ 5298565 w 5313638"/>
                <a:gd name="connsiteY29" fmla="*/ 1547446 h 2176276"/>
                <a:gd name="connsiteX30" fmla="*/ 5278468 w 5313638"/>
                <a:gd name="connsiteY30" fmla="*/ 1627833 h 2176276"/>
                <a:gd name="connsiteX31" fmla="*/ 5298565 w 5313638"/>
                <a:gd name="connsiteY31" fmla="*/ 1718268 h 2176276"/>
                <a:gd name="connsiteX32" fmla="*/ 5313638 w 5313638"/>
                <a:gd name="connsiteY32" fmla="*/ 1753437 h 2176276"/>
                <a:gd name="connsiteX33" fmla="*/ 5193057 w 5313638"/>
                <a:gd name="connsiteY33" fmla="*/ 1813727 h 2176276"/>
                <a:gd name="connsiteX34" fmla="*/ 5193057 w 5313638"/>
                <a:gd name="connsiteY34" fmla="*/ 1813727 h 2176276"/>
                <a:gd name="connsiteX35" fmla="*/ 5107646 w 5313638"/>
                <a:gd name="connsiteY35" fmla="*/ 1874017 h 2176276"/>
                <a:gd name="connsiteX36" fmla="*/ 4771027 w 5313638"/>
                <a:gd name="connsiteY36" fmla="*/ 1879042 h 2176276"/>
                <a:gd name="connsiteX37" fmla="*/ 4595756 w 5313638"/>
                <a:gd name="connsiteY37" fmla="*/ 1877650 h 2176276"/>
                <a:gd name="connsiteX38" fmla="*/ 3753500 w 5313638"/>
                <a:gd name="connsiteY38" fmla="*/ 1858993 h 2176276"/>
                <a:gd name="connsiteX39" fmla="*/ 878903 w 5313638"/>
                <a:gd name="connsiteY39" fmla="*/ 1833598 h 2176276"/>
                <a:gd name="connsiteX40" fmla="*/ 0 w 5313638"/>
                <a:gd name="connsiteY40" fmla="*/ 1778558 h 2176276"/>
                <a:gd name="connsiteX0" fmla="*/ 22714 w 4457449"/>
                <a:gd name="connsiteY0" fmla="*/ 1833598 h 2176276"/>
                <a:gd name="connsiteX1" fmla="*/ 1553310 w 4457449"/>
                <a:gd name="connsiteY1" fmla="*/ 1836723 h 2176276"/>
                <a:gd name="connsiteX2" fmla="*/ 1547757 w 4457449"/>
                <a:gd name="connsiteY2" fmla="*/ 985595 h 2176276"/>
                <a:gd name="connsiteX3" fmla="*/ 1221007 w 4457449"/>
                <a:gd name="connsiteY3" fmla="*/ 970192 h 2176276"/>
                <a:gd name="connsiteX4" fmla="*/ 872133 w 4457449"/>
                <a:gd name="connsiteY4" fmla="*/ 1054844 h 2176276"/>
                <a:gd name="connsiteX5" fmla="*/ 809726 w 4457449"/>
                <a:gd name="connsiteY5" fmla="*/ 726566 h 2176276"/>
                <a:gd name="connsiteX6" fmla="*/ 983018 w 4457449"/>
                <a:gd name="connsiteY6" fmla="*/ 627124 h 2176276"/>
                <a:gd name="connsiteX7" fmla="*/ 1224354 w 4457449"/>
                <a:gd name="connsiteY7" fmla="*/ 731163 h 2176276"/>
                <a:gd name="connsiteX8" fmla="*/ 1550837 w 4457449"/>
                <a:gd name="connsiteY8" fmla="*/ 706184 h 2176276"/>
                <a:gd name="connsiteX9" fmla="*/ 1553475 w 4457449"/>
                <a:gd name="connsiteY9" fmla="*/ 0 h 2176276"/>
                <a:gd name="connsiteX10" fmla="*/ 1658983 w 4457449"/>
                <a:gd name="connsiteY10" fmla="*/ 20097 h 2176276"/>
                <a:gd name="connsiteX11" fmla="*/ 1779563 w 4457449"/>
                <a:gd name="connsiteY11" fmla="*/ 40193 h 2176276"/>
                <a:gd name="connsiteX12" fmla="*/ 2065941 w 4457449"/>
                <a:gd name="connsiteY12" fmla="*/ 125604 h 2176276"/>
                <a:gd name="connsiteX13" fmla="*/ 2322174 w 4457449"/>
                <a:gd name="connsiteY13" fmla="*/ 261257 h 2176276"/>
                <a:gd name="connsiteX14" fmla="*/ 2734156 w 4457449"/>
                <a:gd name="connsiteY14" fmla="*/ 487345 h 2176276"/>
                <a:gd name="connsiteX15" fmla="*/ 2864785 w 4457449"/>
                <a:gd name="connsiteY15" fmla="*/ 567732 h 2176276"/>
                <a:gd name="connsiteX16" fmla="*/ 2904978 w 4457449"/>
                <a:gd name="connsiteY16" fmla="*/ 597877 h 2176276"/>
                <a:gd name="connsiteX17" fmla="*/ 3276767 w 4457449"/>
                <a:gd name="connsiteY17" fmla="*/ 628022 h 2176276"/>
                <a:gd name="connsiteX18" fmla="*/ 3688750 w 4457449"/>
                <a:gd name="connsiteY18" fmla="*/ 703384 h 2176276"/>
                <a:gd name="connsiteX19" fmla="*/ 3965079 w 4457449"/>
                <a:gd name="connsiteY19" fmla="*/ 768699 h 2176276"/>
                <a:gd name="connsiteX20" fmla="*/ 4135901 w 4457449"/>
                <a:gd name="connsiteY20" fmla="*/ 844061 h 2176276"/>
                <a:gd name="connsiteX21" fmla="*/ 4331844 w 4457449"/>
                <a:gd name="connsiteY21" fmla="*/ 989762 h 2176276"/>
                <a:gd name="connsiteX22" fmla="*/ 4346917 w 4457449"/>
                <a:gd name="connsiteY22" fmla="*/ 1060101 h 2176276"/>
                <a:gd name="connsiteX23" fmla="*/ 4361989 w 4457449"/>
                <a:gd name="connsiteY23" fmla="*/ 1160584 h 2176276"/>
                <a:gd name="connsiteX24" fmla="*/ 4346917 w 4457449"/>
                <a:gd name="connsiteY24" fmla="*/ 1190729 h 2176276"/>
                <a:gd name="connsiteX25" fmla="*/ 4387110 w 4457449"/>
                <a:gd name="connsiteY25" fmla="*/ 1240971 h 2176276"/>
                <a:gd name="connsiteX26" fmla="*/ 4417255 w 4457449"/>
                <a:gd name="connsiteY26" fmla="*/ 1301261 h 2176276"/>
                <a:gd name="connsiteX27" fmla="*/ 4417255 w 4457449"/>
                <a:gd name="connsiteY27" fmla="*/ 1376624 h 2176276"/>
                <a:gd name="connsiteX28" fmla="*/ 4452424 w 4457449"/>
                <a:gd name="connsiteY28" fmla="*/ 1436914 h 2176276"/>
                <a:gd name="connsiteX29" fmla="*/ 4442376 w 4457449"/>
                <a:gd name="connsiteY29" fmla="*/ 1547446 h 2176276"/>
                <a:gd name="connsiteX30" fmla="*/ 4422279 w 4457449"/>
                <a:gd name="connsiteY30" fmla="*/ 1627833 h 2176276"/>
                <a:gd name="connsiteX31" fmla="*/ 4442376 w 4457449"/>
                <a:gd name="connsiteY31" fmla="*/ 1718268 h 2176276"/>
                <a:gd name="connsiteX32" fmla="*/ 4457449 w 4457449"/>
                <a:gd name="connsiteY32" fmla="*/ 1753437 h 2176276"/>
                <a:gd name="connsiteX33" fmla="*/ 4336868 w 4457449"/>
                <a:gd name="connsiteY33" fmla="*/ 1813727 h 2176276"/>
                <a:gd name="connsiteX34" fmla="*/ 4336868 w 4457449"/>
                <a:gd name="connsiteY34" fmla="*/ 1813727 h 2176276"/>
                <a:gd name="connsiteX35" fmla="*/ 4251457 w 4457449"/>
                <a:gd name="connsiteY35" fmla="*/ 1874017 h 2176276"/>
                <a:gd name="connsiteX36" fmla="*/ 3914838 w 4457449"/>
                <a:gd name="connsiteY36" fmla="*/ 1879042 h 2176276"/>
                <a:gd name="connsiteX37" fmla="*/ 3739567 w 4457449"/>
                <a:gd name="connsiteY37" fmla="*/ 1877650 h 2176276"/>
                <a:gd name="connsiteX38" fmla="*/ 2897311 w 4457449"/>
                <a:gd name="connsiteY38" fmla="*/ 1858993 h 2176276"/>
                <a:gd name="connsiteX39" fmla="*/ 22714 w 4457449"/>
                <a:gd name="connsiteY39" fmla="*/ 1833598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14628 w 3647723"/>
                <a:gd name="connsiteY7" fmla="*/ 731163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43584 w 3647723"/>
                <a:gd name="connsiteY1" fmla="*/ 1836723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56630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985595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970192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40190 w 3647723"/>
                <a:gd name="connsiteY7" fmla="*/ 65153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173292 w 3647723"/>
                <a:gd name="connsiteY6" fmla="*/ 627124 h 2176276"/>
                <a:gd name="connsiteX7" fmla="*/ 435078 w 3647723"/>
                <a:gd name="connsiteY7" fmla="*/ 556974 h 2176276"/>
                <a:gd name="connsiteX8" fmla="*/ 741111 w 3647723"/>
                <a:gd name="connsiteY8" fmla="*/ 706184 h 2176276"/>
                <a:gd name="connsiteX9" fmla="*/ 743749 w 3647723"/>
                <a:gd name="connsiteY9" fmla="*/ 0 h 2176276"/>
                <a:gd name="connsiteX10" fmla="*/ 849257 w 3647723"/>
                <a:gd name="connsiteY10" fmla="*/ 20097 h 2176276"/>
                <a:gd name="connsiteX11" fmla="*/ 969837 w 3647723"/>
                <a:gd name="connsiteY11" fmla="*/ 40193 h 2176276"/>
                <a:gd name="connsiteX12" fmla="*/ 1256215 w 3647723"/>
                <a:gd name="connsiteY12" fmla="*/ 125604 h 2176276"/>
                <a:gd name="connsiteX13" fmla="*/ 1512448 w 3647723"/>
                <a:gd name="connsiteY13" fmla="*/ 261257 h 2176276"/>
                <a:gd name="connsiteX14" fmla="*/ 1924430 w 3647723"/>
                <a:gd name="connsiteY14" fmla="*/ 487345 h 2176276"/>
                <a:gd name="connsiteX15" fmla="*/ 2055059 w 3647723"/>
                <a:gd name="connsiteY15" fmla="*/ 567732 h 2176276"/>
                <a:gd name="connsiteX16" fmla="*/ 2095252 w 3647723"/>
                <a:gd name="connsiteY16" fmla="*/ 597877 h 2176276"/>
                <a:gd name="connsiteX17" fmla="*/ 2467041 w 3647723"/>
                <a:gd name="connsiteY17" fmla="*/ 628022 h 2176276"/>
                <a:gd name="connsiteX18" fmla="*/ 2879024 w 3647723"/>
                <a:gd name="connsiteY18" fmla="*/ 703384 h 2176276"/>
                <a:gd name="connsiteX19" fmla="*/ 3155353 w 3647723"/>
                <a:gd name="connsiteY19" fmla="*/ 768699 h 2176276"/>
                <a:gd name="connsiteX20" fmla="*/ 3326175 w 3647723"/>
                <a:gd name="connsiteY20" fmla="*/ 844061 h 2176276"/>
                <a:gd name="connsiteX21" fmla="*/ 3522118 w 3647723"/>
                <a:gd name="connsiteY21" fmla="*/ 989762 h 2176276"/>
                <a:gd name="connsiteX22" fmla="*/ 3537191 w 3647723"/>
                <a:gd name="connsiteY22" fmla="*/ 1060101 h 2176276"/>
                <a:gd name="connsiteX23" fmla="*/ 3552263 w 3647723"/>
                <a:gd name="connsiteY23" fmla="*/ 1160584 h 2176276"/>
                <a:gd name="connsiteX24" fmla="*/ 3537191 w 3647723"/>
                <a:gd name="connsiteY24" fmla="*/ 1190729 h 2176276"/>
                <a:gd name="connsiteX25" fmla="*/ 3577384 w 3647723"/>
                <a:gd name="connsiteY25" fmla="*/ 1240971 h 2176276"/>
                <a:gd name="connsiteX26" fmla="*/ 3607529 w 3647723"/>
                <a:gd name="connsiteY26" fmla="*/ 1301261 h 2176276"/>
                <a:gd name="connsiteX27" fmla="*/ 3607529 w 3647723"/>
                <a:gd name="connsiteY27" fmla="*/ 1376624 h 2176276"/>
                <a:gd name="connsiteX28" fmla="*/ 3642698 w 3647723"/>
                <a:gd name="connsiteY28" fmla="*/ 1436914 h 2176276"/>
                <a:gd name="connsiteX29" fmla="*/ 3632650 w 3647723"/>
                <a:gd name="connsiteY29" fmla="*/ 1547446 h 2176276"/>
                <a:gd name="connsiteX30" fmla="*/ 3612553 w 3647723"/>
                <a:gd name="connsiteY30" fmla="*/ 1627833 h 2176276"/>
                <a:gd name="connsiteX31" fmla="*/ 3632650 w 3647723"/>
                <a:gd name="connsiteY31" fmla="*/ 1718268 h 2176276"/>
                <a:gd name="connsiteX32" fmla="*/ 3647723 w 3647723"/>
                <a:gd name="connsiteY32" fmla="*/ 1753437 h 2176276"/>
                <a:gd name="connsiteX33" fmla="*/ 3527142 w 3647723"/>
                <a:gd name="connsiteY33" fmla="*/ 1813727 h 2176276"/>
                <a:gd name="connsiteX34" fmla="*/ 3527142 w 3647723"/>
                <a:gd name="connsiteY34" fmla="*/ 1813727 h 2176276"/>
                <a:gd name="connsiteX35" fmla="*/ 3441731 w 3647723"/>
                <a:gd name="connsiteY35" fmla="*/ 1874017 h 2176276"/>
                <a:gd name="connsiteX36" fmla="*/ 3105112 w 3647723"/>
                <a:gd name="connsiteY36" fmla="*/ 1879042 h 2176276"/>
                <a:gd name="connsiteX37" fmla="*/ 2929841 w 3647723"/>
                <a:gd name="connsiteY37" fmla="*/ 1877650 h 2176276"/>
                <a:gd name="connsiteX38" fmla="*/ 2087585 w 3647723"/>
                <a:gd name="connsiteY38" fmla="*/ 1858993 h 2176276"/>
                <a:gd name="connsiteX0" fmla="*/ 2087585 w 3647723"/>
                <a:gd name="connsiteY0" fmla="*/ 1858993 h 2176276"/>
                <a:gd name="connsiteX1" fmla="*/ 733359 w 3647723"/>
                <a:gd name="connsiteY1" fmla="*/ 1846676 h 2176276"/>
                <a:gd name="connsiteX2" fmla="*/ 738031 w 3647723"/>
                <a:gd name="connsiteY2" fmla="*/ 1070201 h 2176276"/>
                <a:gd name="connsiteX3" fmla="*/ 411281 w 3647723"/>
                <a:gd name="connsiteY3" fmla="*/ 1214056 h 2176276"/>
                <a:gd name="connsiteX4" fmla="*/ 62407 w 3647723"/>
                <a:gd name="connsiteY4" fmla="*/ 1054844 h 2176276"/>
                <a:gd name="connsiteX5" fmla="*/ 0 w 3647723"/>
                <a:gd name="connsiteY5" fmla="*/ 726566 h 2176276"/>
                <a:gd name="connsiteX6" fmla="*/ 435078 w 3647723"/>
                <a:gd name="connsiteY6" fmla="*/ 556974 h 2176276"/>
                <a:gd name="connsiteX7" fmla="*/ 741111 w 3647723"/>
                <a:gd name="connsiteY7" fmla="*/ 706184 h 2176276"/>
                <a:gd name="connsiteX8" fmla="*/ 743749 w 3647723"/>
                <a:gd name="connsiteY8" fmla="*/ 0 h 2176276"/>
                <a:gd name="connsiteX9" fmla="*/ 849257 w 3647723"/>
                <a:gd name="connsiteY9" fmla="*/ 20097 h 2176276"/>
                <a:gd name="connsiteX10" fmla="*/ 969837 w 3647723"/>
                <a:gd name="connsiteY10" fmla="*/ 40193 h 2176276"/>
                <a:gd name="connsiteX11" fmla="*/ 1256215 w 3647723"/>
                <a:gd name="connsiteY11" fmla="*/ 125604 h 2176276"/>
                <a:gd name="connsiteX12" fmla="*/ 1512448 w 3647723"/>
                <a:gd name="connsiteY12" fmla="*/ 261257 h 2176276"/>
                <a:gd name="connsiteX13" fmla="*/ 1924430 w 3647723"/>
                <a:gd name="connsiteY13" fmla="*/ 487345 h 2176276"/>
                <a:gd name="connsiteX14" fmla="*/ 2055059 w 3647723"/>
                <a:gd name="connsiteY14" fmla="*/ 567732 h 2176276"/>
                <a:gd name="connsiteX15" fmla="*/ 2095252 w 3647723"/>
                <a:gd name="connsiteY15" fmla="*/ 597877 h 2176276"/>
                <a:gd name="connsiteX16" fmla="*/ 2467041 w 3647723"/>
                <a:gd name="connsiteY16" fmla="*/ 628022 h 2176276"/>
                <a:gd name="connsiteX17" fmla="*/ 2879024 w 3647723"/>
                <a:gd name="connsiteY17" fmla="*/ 703384 h 2176276"/>
                <a:gd name="connsiteX18" fmla="*/ 3155353 w 3647723"/>
                <a:gd name="connsiteY18" fmla="*/ 768699 h 2176276"/>
                <a:gd name="connsiteX19" fmla="*/ 3326175 w 3647723"/>
                <a:gd name="connsiteY19" fmla="*/ 844061 h 2176276"/>
                <a:gd name="connsiteX20" fmla="*/ 3522118 w 3647723"/>
                <a:gd name="connsiteY20" fmla="*/ 989762 h 2176276"/>
                <a:gd name="connsiteX21" fmla="*/ 3537191 w 3647723"/>
                <a:gd name="connsiteY21" fmla="*/ 1060101 h 2176276"/>
                <a:gd name="connsiteX22" fmla="*/ 3552263 w 3647723"/>
                <a:gd name="connsiteY22" fmla="*/ 1160584 h 2176276"/>
                <a:gd name="connsiteX23" fmla="*/ 3537191 w 3647723"/>
                <a:gd name="connsiteY23" fmla="*/ 1190729 h 2176276"/>
                <a:gd name="connsiteX24" fmla="*/ 3577384 w 3647723"/>
                <a:gd name="connsiteY24" fmla="*/ 1240971 h 2176276"/>
                <a:gd name="connsiteX25" fmla="*/ 3607529 w 3647723"/>
                <a:gd name="connsiteY25" fmla="*/ 1301261 h 2176276"/>
                <a:gd name="connsiteX26" fmla="*/ 3607529 w 3647723"/>
                <a:gd name="connsiteY26" fmla="*/ 1376624 h 2176276"/>
                <a:gd name="connsiteX27" fmla="*/ 3642698 w 3647723"/>
                <a:gd name="connsiteY27" fmla="*/ 1436914 h 2176276"/>
                <a:gd name="connsiteX28" fmla="*/ 3632650 w 3647723"/>
                <a:gd name="connsiteY28" fmla="*/ 1547446 h 2176276"/>
                <a:gd name="connsiteX29" fmla="*/ 3612553 w 3647723"/>
                <a:gd name="connsiteY29" fmla="*/ 1627833 h 2176276"/>
                <a:gd name="connsiteX30" fmla="*/ 3632650 w 3647723"/>
                <a:gd name="connsiteY30" fmla="*/ 1718268 h 2176276"/>
                <a:gd name="connsiteX31" fmla="*/ 3647723 w 3647723"/>
                <a:gd name="connsiteY31" fmla="*/ 1753437 h 2176276"/>
                <a:gd name="connsiteX32" fmla="*/ 3527142 w 3647723"/>
                <a:gd name="connsiteY32" fmla="*/ 1813727 h 2176276"/>
                <a:gd name="connsiteX33" fmla="*/ 3527142 w 3647723"/>
                <a:gd name="connsiteY33" fmla="*/ 1813727 h 2176276"/>
                <a:gd name="connsiteX34" fmla="*/ 3441731 w 3647723"/>
                <a:gd name="connsiteY34" fmla="*/ 1874017 h 2176276"/>
                <a:gd name="connsiteX35" fmla="*/ 3105112 w 3647723"/>
                <a:gd name="connsiteY35" fmla="*/ 1879042 h 2176276"/>
                <a:gd name="connsiteX36" fmla="*/ 2929841 w 3647723"/>
                <a:gd name="connsiteY36" fmla="*/ 1877650 h 2176276"/>
                <a:gd name="connsiteX37" fmla="*/ 2087585 w 3647723"/>
                <a:gd name="connsiteY37" fmla="*/ 1858993 h 2176276"/>
                <a:gd name="connsiteX0" fmla="*/ 2025178 w 3585316"/>
                <a:gd name="connsiteY0" fmla="*/ 1858993 h 2176276"/>
                <a:gd name="connsiteX1" fmla="*/ 670952 w 3585316"/>
                <a:gd name="connsiteY1" fmla="*/ 1846676 h 2176276"/>
                <a:gd name="connsiteX2" fmla="*/ 675624 w 3585316"/>
                <a:gd name="connsiteY2" fmla="*/ 1070201 h 2176276"/>
                <a:gd name="connsiteX3" fmla="*/ 348874 w 3585316"/>
                <a:gd name="connsiteY3" fmla="*/ 1214056 h 2176276"/>
                <a:gd name="connsiteX4" fmla="*/ 0 w 3585316"/>
                <a:gd name="connsiteY4" fmla="*/ 1054844 h 2176276"/>
                <a:gd name="connsiteX5" fmla="*/ 372671 w 3585316"/>
                <a:gd name="connsiteY5" fmla="*/ 556974 h 2176276"/>
                <a:gd name="connsiteX6" fmla="*/ 678704 w 3585316"/>
                <a:gd name="connsiteY6" fmla="*/ 706184 h 2176276"/>
                <a:gd name="connsiteX7" fmla="*/ 681342 w 3585316"/>
                <a:gd name="connsiteY7" fmla="*/ 0 h 2176276"/>
                <a:gd name="connsiteX8" fmla="*/ 786850 w 3585316"/>
                <a:gd name="connsiteY8" fmla="*/ 20097 h 2176276"/>
                <a:gd name="connsiteX9" fmla="*/ 907430 w 3585316"/>
                <a:gd name="connsiteY9" fmla="*/ 40193 h 2176276"/>
                <a:gd name="connsiteX10" fmla="*/ 1193808 w 3585316"/>
                <a:gd name="connsiteY10" fmla="*/ 125604 h 2176276"/>
                <a:gd name="connsiteX11" fmla="*/ 1450041 w 3585316"/>
                <a:gd name="connsiteY11" fmla="*/ 261257 h 2176276"/>
                <a:gd name="connsiteX12" fmla="*/ 1862023 w 3585316"/>
                <a:gd name="connsiteY12" fmla="*/ 487345 h 2176276"/>
                <a:gd name="connsiteX13" fmla="*/ 1992652 w 3585316"/>
                <a:gd name="connsiteY13" fmla="*/ 567732 h 2176276"/>
                <a:gd name="connsiteX14" fmla="*/ 2032845 w 3585316"/>
                <a:gd name="connsiteY14" fmla="*/ 597877 h 2176276"/>
                <a:gd name="connsiteX15" fmla="*/ 2404634 w 3585316"/>
                <a:gd name="connsiteY15" fmla="*/ 628022 h 2176276"/>
                <a:gd name="connsiteX16" fmla="*/ 2816617 w 3585316"/>
                <a:gd name="connsiteY16" fmla="*/ 703384 h 2176276"/>
                <a:gd name="connsiteX17" fmla="*/ 3092946 w 3585316"/>
                <a:gd name="connsiteY17" fmla="*/ 768699 h 2176276"/>
                <a:gd name="connsiteX18" fmla="*/ 3263768 w 3585316"/>
                <a:gd name="connsiteY18" fmla="*/ 844061 h 2176276"/>
                <a:gd name="connsiteX19" fmla="*/ 3459711 w 3585316"/>
                <a:gd name="connsiteY19" fmla="*/ 989762 h 2176276"/>
                <a:gd name="connsiteX20" fmla="*/ 3474784 w 3585316"/>
                <a:gd name="connsiteY20" fmla="*/ 1060101 h 2176276"/>
                <a:gd name="connsiteX21" fmla="*/ 3489856 w 3585316"/>
                <a:gd name="connsiteY21" fmla="*/ 1160584 h 2176276"/>
                <a:gd name="connsiteX22" fmla="*/ 3474784 w 3585316"/>
                <a:gd name="connsiteY22" fmla="*/ 1190729 h 2176276"/>
                <a:gd name="connsiteX23" fmla="*/ 3514977 w 3585316"/>
                <a:gd name="connsiteY23" fmla="*/ 1240971 h 2176276"/>
                <a:gd name="connsiteX24" fmla="*/ 3545122 w 3585316"/>
                <a:gd name="connsiteY24" fmla="*/ 1301261 h 2176276"/>
                <a:gd name="connsiteX25" fmla="*/ 3545122 w 3585316"/>
                <a:gd name="connsiteY25" fmla="*/ 1376624 h 2176276"/>
                <a:gd name="connsiteX26" fmla="*/ 3580291 w 3585316"/>
                <a:gd name="connsiteY26" fmla="*/ 1436914 h 2176276"/>
                <a:gd name="connsiteX27" fmla="*/ 3570243 w 3585316"/>
                <a:gd name="connsiteY27" fmla="*/ 1547446 h 2176276"/>
                <a:gd name="connsiteX28" fmla="*/ 3550146 w 3585316"/>
                <a:gd name="connsiteY28" fmla="*/ 1627833 h 2176276"/>
                <a:gd name="connsiteX29" fmla="*/ 3570243 w 3585316"/>
                <a:gd name="connsiteY29" fmla="*/ 1718268 h 2176276"/>
                <a:gd name="connsiteX30" fmla="*/ 3585316 w 3585316"/>
                <a:gd name="connsiteY30" fmla="*/ 1753437 h 2176276"/>
                <a:gd name="connsiteX31" fmla="*/ 3464735 w 3585316"/>
                <a:gd name="connsiteY31" fmla="*/ 1813727 h 2176276"/>
                <a:gd name="connsiteX32" fmla="*/ 3464735 w 3585316"/>
                <a:gd name="connsiteY32" fmla="*/ 1813727 h 2176276"/>
                <a:gd name="connsiteX33" fmla="*/ 3379324 w 3585316"/>
                <a:gd name="connsiteY33" fmla="*/ 1874017 h 2176276"/>
                <a:gd name="connsiteX34" fmla="*/ 3042705 w 3585316"/>
                <a:gd name="connsiteY34" fmla="*/ 1879042 h 2176276"/>
                <a:gd name="connsiteX35" fmla="*/ 2867434 w 3585316"/>
                <a:gd name="connsiteY35" fmla="*/ 1877650 h 2176276"/>
                <a:gd name="connsiteX36" fmla="*/ 2025178 w 3585316"/>
                <a:gd name="connsiteY36" fmla="*/ 1858993 h 2176276"/>
                <a:gd name="connsiteX0" fmla="*/ 1676304 w 3236442"/>
                <a:gd name="connsiteY0" fmla="*/ 1858993 h 2176276"/>
                <a:gd name="connsiteX1" fmla="*/ 322078 w 3236442"/>
                <a:gd name="connsiteY1" fmla="*/ 1846676 h 2176276"/>
                <a:gd name="connsiteX2" fmla="*/ 326750 w 3236442"/>
                <a:gd name="connsiteY2" fmla="*/ 1070201 h 2176276"/>
                <a:gd name="connsiteX3" fmla="*/ 0 w 3236442"/>
                <a:gd name="connsiteY3" fmla="*/ 1214056 h 2176276"/>
                <a:gd name="connsiteX4" fmla="*/ 23797 w 3236442"/>
                <a:gd name="connsiteY4" fmla="*/ 556974 h 2176276"/>
                <a:gd name="connsiteX5" fmla="*/ 329830 w 3236442"/>
                <a:gd name="connsiteY5" fmla="*/ 706184 h 2176276"/>
                <a:gd name="connsiteX6" fmla="*/ 332468 w 3236442"/>
                <a:gd name="connsiteY6" fmla="*/ 0 h 2176276"/>
                <a:gd name="connsiteX7" fmla="*/ 437976 w 3236442"/>
                <a:gd name="connsiteY7" fmla="*/ 20097 h 2176276"/>
                <a:gd name="connsiteX8" fmla="*/ 558556 w 3236442"/>
                <a:gd name="connsiteY8" fmla="*/ 40193 h 2176276"/>
                <a:gd name="connsiteX9" fmla="*/ 844934 w 3236442"/>
                <a:gd name="connsiteY9" fmla="*/ 125604 h 2176276"/>
                <a:gd name="connsiteX10" fmla="*/ 1101167 w 3236442"/>
                <a:gd name="connsiteY10" fmla="*/ 261257 h 2176276"/>
                <a:gd name="connsiteX11" fmla="*/ 1513149 w 3236442"/>
                <a:gd name="connsiteY11" fmla="*/ 487345 h 2176276"/>
                <a:gd name="connsiteX12" fmla="*/ 1643778 w 3236442"/>
                <a:gd name="connsiteY12" fmla="*/ 567732 h 2176276"/>
                <a:gd name="connsiteX13" fmla="*/ 1683971 w 3236442"/>
                <a:gd name="connsiteY13" fmla="*/ 597877 h 2176276"/>
                <a:gd name="connsiteX14" fmla="*/ 2055760 w 3236442"/>
                <a:gd name="connsiteY14" fmla="*/ 628022 h 2176276"/>
                <a:gd name="connsiteX15" fmla="*/ 2467743 w 3236442"/>
                <a:gd name="connsiteY15" fmla="*/ 703384 h 2176276"/>
                <a:gd name="connsiteX16" fmla="*/ 2744072 w 3236442"/>
                <a:gd name="connsiteY16" fmla="*/ 768699 h 2176276"/>
                <a:gd name="connsiteX17" fmla="*/ 2914894 w 3236442"/>
                <a:gd name="connsiteY17" fmla="*/ 844061 h 2176276"/>
                <a:gd name="connsiteX18" fmla="*/ 3110837 w 3236442"/>
                <a:gd name="connsiteY18" fmla="*/ 989762 h 2176276"/>
                <a:gd name="connsiteX19" fmla="*/ 3125910 w 3236442"/>
                <a:gd name="connsiteY19" fmla="*/ 1060101 h 2176276"/>
                <a:gd name="connsiteX20" fmla="*/ 3140982 w 3236442"/>
                <a:gd name="connsiteY20" fmla="*/ 1160584 h 2176276"/>
                <a:gd name="connsiteX21" fmla="*/ 3125910 w 3236442"/>
                <a:gd name="connsiteY21" fmla="*/ 1190729 h 2176276"/>
                <a:gd name="connsiteX22" fmla="*/ 3166103 w 3236442"/>
                <a:gd name="connsiteY22" fmla="*/ 1240971 h 2176276"/>
                <a:gd name="connsiteX23" fmla="*/ 3196248 w 3236442"/>
                <a:gd name="connsiteY23" fmla="*/ 1301261 h 2176276"/>
                <a:gd name="connsiteX24" fmla="*/ 3196248 w 3236442"/>
                <a:gd name="connsiteY24" fmla="*/ 1376624 h 2176276"/>
                <a:gd name="connsiteX25" fmla="*/ 3231417 w 3236442"/>
                <a:gd name="connsiteY25" fmla="*/ 1436914 h 2176276"/>
                <a:gd name="connsiteX26" fmla="*/ 3221369 w 3236442"/>
                <a:gd name="connsiteY26" fmla="*/ 1547446 h 2176276"/>
                <a:gd name="connsiteX27" fmla="*/ 3201272 w 3236442"/>
                <a:gd name="connsiteY27" fmla="*/ 1627833 h 2176276"/>
                <a:gd name="connsiteX28" fmla="*/ 3221369 w 3236442"/>
                <a:gd name="connsiteY28" fmla="*/ 1718268 h 2176276"/>
                <a:gd name="connsiteX29" fmla="*/ 3236442 w 3236442"/>
                <a:gd name="connsiteY29" fmla="*/ 1753437 h 2176276"/>
                <a:gd name="connsiteX30" fmla="*/ 3115861 w 3236442"/>
                <a:gd name="connsiteY30" fmla="*/ 1813727 h 2176276"/>
                <a:gd name="connsiteX31" fmla="*/ 3115861 w 3236442"/>
                <a:gd name="connsiteY31" fmla="*/ 1813727 h 2176276"/>
                <a:gd name="connsiteX32" fmla="*/ 3030450 w 3236442"/>
                <a:gd name="connsiteY32" fmla="*/ 1874017 h 2176276"/>
                <a:gd name="connsiteX33" fmla="*/ 2693831 w 3236442"/>
                <a:gd name="connsiteY33" fmla="*/ 1879042 h 2176276"/>
                <a:gd name="connsiteX34" fmla="*/ 2518560 w 3236442"/>
                <a:gd name="connsiteY34" fmla="*/ 1877650 h 2176276"/>
                <a:gd name="connsiteX35" fmla="*/ 1676304 w 3236442"/>
                <a:gd name="connsiteY35" fmla="*/ 1858993 h 2176276"/>
                <a:gd name="connsiteX0" fmla="*/ 1731151 w 3291289"/>
                <a:gd name="connsiteY0" fmla="*/ 1858993 h 2176276"/>
                <a:gd name="connsiteX1" fmla="*/ 376925 w 3291289"/>
                <a:gd name="connsiteY1" fmla="*/ 1846676 h 2176276"/>
                <a:gd name="connsiteX2" fmla="*/ 381597 w 3291289"/>
                <a:gd name="connsiteY2" fmla="*/ 1070201 h 2176276"/>
                <a:gd name="connsiteX3" fmla="*/ 54847 w 3291289"/>
                <a:gd name="connsiteY3" fmla="*/ 1214056 h 2176276"/>
                <a:gd name="connsiteX4" fmla="*/ 78644 w 3291289"/>
                <a:gd name="connsiteY4" fmla="*/ 556974 h 2176276"/>
                <a:gd name="connsiteX5" fmla="*/ 384677 w 3291289"/>
                <a:gd name="connsiteY5" fmla="*/ 706184 h 2176276"/>
                <a:gd name="connsiteX6" fmla="*/ 387315 w 3291289"/>
                <a:gd name="connsiteY6" fmla="*/ 0 h 2176276"/>
                <a:gd name="connsiteX7" fmla="*/ 492823 w 3291289"/>
                <a:gd name="connsiteY7" fmla="*/ 20097 h 2176276"/>
                <a:gd name="connsiteX8" fmla="*/ 613403 w 3291289"/>
                <a:gd name="connsiteY8" fmla="*/ 40193 h 2176276"/>
                <a:gd name="connsiteX9" fmla="*/ 899781 w 3291289"/>
                <a:gd name="connsiteY9" fmla="*/ 125604 h 2176276"/>
                <a:gd name="connsiteX10" fmla="*/ 1156014 w 3291289"/>
                <a:gd name="connsiteY10" fmla="*/ 261257 h 2176276"/>
                <a:gd name="connsiteX11" fmla="*/ 1567996 w 3291289"/>
                <a:gd name="connsiteY11" fmla="*/ 487345 h 2176276"/>
                <a:gd name="connsiteX12" fmla="*/ 1698625 w 3291289"/>
                <a:gd name="connsiteY12" fmla="*/ 567732 h 2176276"/>
                <a:gd name="connsiteX13" fmla="*/ 1738818 w 3291289"/>
                <a:gd name="connsiteY13" fmla="*/ 597877 h 2176276"/>
                <a:gd name="connsiteX14" fmla="*/ 2110607 w 3291289"/>
                <a:gd name="connsiteY14" fmla="*/ 628022 h 2176276"/>
                <a:gd name="connsiteX15" fmla="*/ 2522590 w 3291289"/>
                <a:gd name="connsiteY15" fmla="*/ 703384 h 2176276"/>
                <a:gd name="connsiteX16" fmla="*/ 2798919 w 3291289"/>
                <a:gd name="connsiteY16" fmla="*/ 768699 h 2176276"/>
                <a:gd name="connsiteX17" fmla="*/ 2969741 w 3291289"/>
                <a:gd name="connsiteY17" fmla="*/ 844061 h 2176276"/>
                <a:gd name="connsiteX18" fmla="*/ 3165684 w 3291289"/>
                <a:gd name="connsiteY18" fmla="*/ 989762 h 2176276"/>
                <a:gd name="connsiteX19" fmla="*/ 3180757 w 3291289"/>
                <a:gd name="connsiteY19" fmla="*/ 1060101 h 2176276"/>
                <a:gd name="connsiteX20" fmla="*/ 3195829 w 3291289"/>
                <a:gd name="connsiteY20" fmla="*/ 1160584 h 2176276"/>
                <a:gd name="connsiteX21" fmla="*/ 3180757 w 3291289"/>
                <a:gd name="connsiteY21" fmla="*/ 1190729 h 2176276"/>
                <a:gd name="connsiteX22" fmla="*/ 3220950 w 3291289"/>
                <a:gd name="connsiteY22" fmla="*/ 1240971 h 2176276"/>
                <a:gd name="connsiteX23" fmla="*/ 3251095 w 3291289"/>
                <a:gd name="connsiteY23" fmla="*/ 1301261 h 2176276"/>
                <a:gd name="connsiteX24" fmla="*/ 3251095 w 3291289"/>
                <a:gd name="connsiteY24" fmla="*/ 1376624 h 2176276"/>
                <a:gd name="connsiteX25" fmla="*/ 3286264 w 3291289"/>
                <a:gd name="connsiteY25" fmla="*/ 1436914 h 2176276"/>
                <a:gd name="connsiteX26" fmla="*/ 3276216 w 3291289"/>
                <a:gd name="connsiteY26" fmla="*/ 1547446 h 2176276"/>
                <a:gd name="connsiteX27" fmla="*/ 3256119 w 3291289"/>
                <a:gd name="connsiteY27" fmla="*/ 1627833 h 2176276"/>
                <a:gd name="connsiteX28" fmla="*/ 3276216 w 3291289"/>
                <a:gd name="connsiteY28" fmla="*/ 1718268 h 2176276"/>
                <a:gd name="connsiteX29" fmla="*/ 3291289 w 3291289"/>
                <a:gd name="connsiteY29" fmla="*/ 1753437 h 2176276"/>
                <a:gd name="connsiteX30" fmla="*/ 3170708 w 3291289"/>
                <a:gd name="connsiteY30" fmla="*/ 1813727 h 2176276"/>
                <a:gd name="connsiteX31" fmla="*/ 3170708 w 3291289"/>
                <a:gd name="connsiteY31" fmla="*/ 1813727 h 2176276"/>
                <a:gd name="connsiteX32" fmla="*/ 3085297 w 3291289"/>
                <a:gd name="connsiteY32" fmla="*/ 1874017 h 2176276"/>
                <a:gd name="connsiteX33" fmla="*/ 2748678 w 3291289"/>
                <a:gd name="connsiteY33" fmla="*/ 1879042 h 2176276"/>
                <a:gd name="connsiteX34" fmla="*/ 2573407 w 3291289"/>
                <a:gd name="connsiteY34" fmla="*/ 1877650 h 2176276"/>
                <a:gd name="connsiteX35" fmla="*/ 1731151 w 3291289"/>
                <a:gd name="connsiteY35" fmla="*/ 1858993 h 2176276"/>
                <a:gd name="connsiteX0" fmla="*/ 1790016 w 3350154"/>
                <a:gd name="connsiteY0" fmla="*/ 1858993 h 2176276"/>
                <a:gd name="connsiteX1" fmla="*/ 435790 w 3350154"/>
                <a:gd name="connsiteY1" fmla="*/ 1846676 h 2176276"/>
                <a:gd name="connsiteX2" fmla="*/ 440462 w 3350154"/>
                <a:gd name="connsiteY2" fmla="*/ 1070201 h 2176276"/>
                <a:gd name="connsiteX3" fmla="*/ 113712 w 3350154"/>
                <a:gd name="connsiteY3" fmla="*/ 1214056 h 2176276"/>
                <a:gd name="connsiteX4" fmla="*/ 137509 w 3350154"/>
                <a:gd name="connsiteY4" fmla="*/ 556974 h 2176276"/>
                <a:gd name="connsiteX5" fmla="*/ 443542 w 3350154"/>
                <a:gd name="connsiteY5" fmla="*/ 706184 h 2176276"/>
                <a:gd name="connsiteX6" fmla="*/ 446180 w 3350154"/>
                <a:gd name="connsiteY6" fmla="*/ 0 h 2176276"/>
                <a:gd name="connsiteX7" fmla="*/ 551688 w 3350154"/>
                <a:gd name="connsiteY7" fmla="*/ 20097 h 2176276"/>
                <a:gd name="connsiteX8" fmla="*/ 672268 w 3350154"/>
                <a:gd name="connsiteY8" fmla="*/ 40193 h 2176276"/>
                <a:gd name="connsiteX9" fmla="*/ 958646 w 3350154"/>
                <a:gd name="connsiteY9" fmla="*/ 125604 h 2176276"/>
                <a:gd name="connsiteX10" fmla="*/ 1214879 w 3350154"/>
                <a:gd name="connsiteY10" fmla="*/ 261257 h 2176276"/>
                <a:gd name="connsiteX11" fmla="*/ 1626861 w 3350154"/>
                <a:gd name="connsiteY11" fmla="*/ 487345 h 2176276"/>
                <a:gd name="connsiteX12" fmla="*/ 1757490 w 3350154"/>
                <a:gd name="connsiteY12" fmla="*/ 567732 h 2176276"/>
                <a:gd name="connsiteX13" fmla="*/ 1797683 w 3350154"/>
                <a:gd name="connsiteY13" fmla="*/ 597877 h 2176276"/>
                <a:gd name="connsiteX14" fmla="*/ 2169472 w 3350154"/>
                <a:gd name="connsiteY14" fmla="*/ 628022 h 2176276"/>
                <a:gd name="connsiteX15" fmla="*/ 2581455 w 3350154"/>
                <a:gd name="connsiteY15" fmla="*/ 703384 h 2176276"/>
                <a:gd name="connsiteX16" fmla="*/ 2857784 w 3350154"/>
                <a:gd name="connsiteY16" fmla="*/ 768699 h 2176276"/>
                <a:gd name="connsiteX17" fmla="*/ 3028606 w 3350154"/>
                <a:gd name="connsiteY17" fmla="*/ 844061 h 2176276"/>
                <a:gd name="connsiteX18" fmla="*/ 3224549 w 3350154"/>
                <a:gd name="connsiteY18" fmla="*/ 989762 h 2176276"/>
                <a:gd name="connsiteX19" fmla="*/ 3239622 w 3350154"/>
                <a:gd name="connsiteY19" fmla="*/ 1060101 h 2176276"/>
                <a:gd name="connsiteX20" fmla="*/ 3254694 w 3350154"/>
                <a:gd name="connsiteY20" fmla="*/ 1160584 h 2176276"/>
                <a:gd name="connsiteX21" fmla="*/ 3239622 w 3350154"/>
                <a:gd name="connsiteY21" fmla="*/ 1190729 h 2176276"/>
                <a:gd name="connsiteX22" fmla="*/ 3279815 w 3350154"/>
                <a:gd name="connsiteY22" fmla="*/ 1240971 h 2176276"/>
                <a:gd name="connsiteX23" fmla="*/ 3309960 w 3350154"/>
                <a:gd name="connsiteY23" fmla="*/ 1301261 h 2176276"/>
                <a:gd name="connsiteX24" fmla="*/ 3309960 w 3350154"/>
                <a:gd name="connsiteY24" fmla="*/ 1376624 h 2176276"/>
                <a:gd name="connsiteX25" fmla="*/ 3345129 w 3350154"/>
                <a:gd name="connsiteY25" fmla="*/ 1436914 h 2176276"/>
                <a:gd name="connsiteX26" fmla="*/ 3335081 w 3350154"/>
                <a:gd name="connsiteY26" fmla="*/ 1547446 h 2176276"/>
                <a:gd name="connsiteX27" fmla="*/ 3314984 w 3350154"/>
                <a:gd name="connsiteY27" fmla="*/ 1627833 h 2176276"/>
                <a:gd name="connsiteX28" fmla="*/ 3335081 w 3350154"/>
                <a:gd name="connsiteY28" fmla="*/ 1718268 h 2176276"/>
                <a:gd name="connsiteX29" fmla="*/ 3350154 w 3350154"/>
                <a:gd name="connsiteY29" fmla="*/ 1753437 h 2176276"/>
                <a:gd name="connsiteX30" fmla="*/ 3229573 w 3350154"/>
                <a:gd name="connsiteY30" fmla="*/ 1813727 h 2176276"/>
                <a:gd name="connsiteX31" fmla="*/ 3229573 w 3350154"/>
                <a:gd name="connsiteY31" fmla="*/ 1813727 h 2176276"/>
                <a:gd name="connsiteX32" fmla="*/ 3144162 w 3350154"/>
                <a:gd name="connsiteY32" fmla="*/ 1874017 h 2176276"/>
                <a:gd name="connsiteX33" fmla="*/ 2807543 w 3350154"/>
                <a:gd name="connsiteY33" fmla="*/ 1879042 h 2176276"/>
                <a:gd name="connsiteX34" fmla="*/ 2632272 w 3350154"/>
                <a:gd name="connsiteY34" fmla="*/ 1877650 h 2176276"/>
                <a:gd name="connsiteX35" fmla="*/ 1790016 w 3350154"/>
                <a:gd name="connsiteY35" fmla="*/ 1858993 h 2176276"/>
                <a:gd name="connsiteX0" fmla="*/ 1937543 w 3497681"/>
                <a:gd name="connsiteY0" fmla="*/ 1858993 h 2176276"/>
                <a:gd name="connsiteX1" fmla="*/ 583317 w 3497681"/>
                <a:gd name="connsiteY1" fmla="*/ 1846676 h 2176276"/>
                <a:gd name="connsiteX2" fmla="*/ 587989 w 3497681"/>
                <a:gd name="connsiteY2" fmla="*/ 1070201 h 2176276"/>
                <a:gd name="connsiteX3" fmla="*/ 82307 w 3497681"/>
                <a:gd name="connsiteY3" fmla="*/ 1214056 h 2176276"/>
                <a:gd name="connsiteX4" fmla="*/ 285036 w 3497681"/>
                <a:gd name="connsiteY4" fmla="*/ 556974 h 2176276"/>
                <a:gd name="connsiteX5" fmla="*/ 591069 w 3497681"/>
                <a:gd name="connsiteY5" fmla="*/ 706184 h 2176276"/>
                <a:gd name="connsiteX6" fmla="*/ 593707 w 3497681"/>
                <a:gd name="connsiteY6" fmla="*/ 0 h 2176276"/>
                <a:gd name="connsiteX7" fmla="*/ 699215 w 3497681"/>
                <a:gd name="connsiteY7" fmla="*/ 20097 h 2176276"/>
                <a:gd name="connsiteX8" fmla="*/ 819795 w 3497681"/>
                <a:gd name="connsiteY8" fmla="*/ 40193 h 2176276"/>
                <a:gd name="connsiteX9" fmla="*/ 1106173 w 3497681"/>
                <a:gd name="connsiteY9" fmla="*/ 125604 h 2176276"/>
                <a:gd name="connsiteX10" fmla="*/ 1362406 w 3497681"/>
                <a:gd name="connsiteY10" fmla="*/ 261257 h 2176276"/>
                <a:gd name="connsiteX11" fmla="*/ 1774388 w 3497681"/>
                <a:gd name="connsiteY11" fmla="*/ 487345 h 2176276"/>
                <a:gd name="connsiteX12" fmla="*/ 1905017 w 3497681"/>
                <a:gd name="connsiteY12" fmla="*/ 567732 h 2176276"/>
                <a:gd name="connsiteX13" fmla="*/ 1945210 w 3497681"/>
                <a:gd name="connsiteY13" fmla="*/ 597877 h 2176276"/>
                <a:gd name="connsiteX14" fmla="*/ 2316999 w 3497681"/>
                <a:gd name="connsiteY14" fmla="*/ 628022 h 2176276"/>
                <a:gd name="connsiteX15" fmla="*/ 2728982 w 3497681"/>
                <a:gd name="connsiteY15" fmla="*/ 703384 h 2176276"/>
                <a:gd name="connsiteX16" fmla="*/ 3005311 w 3497681"/>
                <a:gd name="connsiteY16" fmla="*/ 768699 h 2176276"/>
                <a:gd name="connsiteX17" fmla="*/ 3176133 w 3497681"/>
                <a:gd name="connsiteY17" fmla="*/ 844061 h 2176276"/>
                <a:gd name="connsiteX18" fmla="*/ 3372076 w 3497681"/>
                <a:gd name="connsiteY18" fmla="*/ 989762 h 2176276"/>
                <a:gd name="connsiteX19" fmla="*/ 3387149 w 3497681"/>
                <a:gd name="connsiteY19" fmla="*/ 1060101 h 2176276"/>
                <a:gd name="connsiteX20" fmla="*/ 3402221 w 3497681"/>
                <a:gd name="connsiteY20" fmla="*/ 1160584 h 2176276"/>
                <a:gd name="connsiteX21" fmla="*/ 3387149 w 3497681"/>
                <a:gd name="connsiteY21" fmla="*/ 1190729 h 2176276"/>
                <a:gd name="connsiteX22" fmla="*/ 3427342 w 3497681"/>
                <a:gd name="connsiteY22" fmla="*/ 1240971 h 2176276"/>
                <a:gd name="connsiteX23" fmla="*/ 3457487 w 3497681"/>
                <a:gd name="connsiteY23" fmla="*/ 1301261 h 2176276"/>
                <a:gd name="connsiteX24" fmla="*/ 3457487 w 3497681"/>
                <a:gd name="connsiteY24" fmla="*/ 1376624 h 2176276"/>
                <a:gd name="connsiteX25" fmla="*/ 3492656 w 3497681"/>
                <a:gd name="connsiteY25" fmla="*/ 1436914 h 2176276"/>
                <a:gd name="connsiteX26" fmla="*/ 3482608 w 3497681"/>
                <a:gd name="connsiteY26" fmla="*/ 1547446 h 2176276"/>
                <a:gd name="connsiteX27" fmla="*/ 3462511 w 3497681"/>
                <a:gd name="connsiteY27" fmla="*/ 1627833 h 2176276"/>
                <a:gd name="connsiteX28" fmla="*/ 3482608 w 3497681"/>
                <a:gd name="connsiteY28" fmla="*/ 1718268 h 2176276"/>
                <a:gd name="connsiteX29" fmla="*/ 3497681 w 3497681"/>
                <a:gd name="connsiteY29" fmla="*/ 1753437 h 2176276"/>
                <a:gd name="connsiteX30" fmla="*/ 3377100 w 3497681"/>
                <a:gd name="connsiteY30" fmla="*/ 1813727 h 2176276"/>
                <a:gd name="connsiteX31" fmla="*/ 3377100 w 3497681"/>
                <a:gd name="connsiteY31" fmla="*/ 1813727 h 2176276"/>
                <a:gd name="connsiteX32" fmla="*/ 3291689 w 3497681"/>
                <a:gd name="connsiteY32" fmla="*/ 1874017 h 2176276"/>
                <a:gd name="connsiteX33" fmla="*/ 2955070 w 3497681"/>
                <a:gd name="connsiteY33" fmla="*/ 1879042 h 2176276"/>
                <a:gd name="connsiteX34" fmla="*/ 2779799 w 3497681"/>
                <a:gd name="connsiteY34" fmla="*/ 1877650 h 2176276"/>
                <a:gd name="connsiteX35" fmla="*/ 1937543 w 3497681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1953205 w 3513343"/>
                <a:gd name="connsiteY0" fmla="*/ 1858993 h 2176276"/>
                <a:gd name="connsiteX1" fmla="*/ 598979 w 3513343"/>
                <a:gd name="connsiteY1" fmla="*/ 1846676 h 2176276"/>
                <a:gd name="connsiteX2" fmla="*/ 603651 w 3513343"/>
                <a:gd name="connsiteY2" fmla="*/ 1070201 h 2176276"/>
                <a:gd name="connsiteX3" fmla="*/ 97969 w 3513343"/>
                <a:gd name="connsiteY3" fmla="*/ 1214056 h 2176276"/>
                <a:gd name="connsiteX4" fmla="*/ 45081 w 3513343"/>
                <a:gd name="connsiteY4" fmla="*/ 596789 h 2176276"/>
                <a:gd name="connsiteX5" fmla="*/ 606731 w 3513343"/>
                <a:gd name="connsiteY5" fmla="*/ 706184 h 2176276"/>
                <a:gd name="connsiteX6" fmla="*/ 609369 w 3513343"/>
                <a:gd name="connsiteY6" fmla="*/ 0 h 2176276"/>
                <a:gd name="connsiteX7" fmla="*/ 714877 w 3513343"/>
                <a:gd name="connsiteY7" fmla="*/ 20097 h 2176276"/>
                <a:gd name="connsiteX8" fmla="*/ 835457 w 3513343"/>
                <a:gd name="connsiteY8" fmla="*/ 40193 h 2176276"/>
                <a:gd name="connsiteX9" fmla="*/ 1121835 w 3513343"/>
                <a:gd name="connsiteY9" fmla="*/ 125604 h 2176276"/>
                <a:gd name="connsiteX10" fmla="*/ 1378068 w 3513343"/>
                <a:gd name="connsiteY10" fmla="*/ 261257 h 2176276"/>
                <a:gd name="connsiteX11" fmla="*/ 1790050 w 3513343"/>
                <a:gd name="connsiteY11" fmla="*/ 487345 h 2176276"/>
                <a:gd name="connsiteX12" fmla="*/ 1920679 w 3513343"/>
                <a:gd name="connsiteY12" fmla="*/ 567732 h 2176276"/>
                <a:gd name="connsiteX13" fmla="*/ 1960872 w 3513343"/>
                <a:gd name="connsiteY13" fmla="*/ 597877 h 2176276"/>
                <a:gd name="connsiteX14" fmla="*/ 2332661 w 3513343"/>
                <a:gd name="connsiteY14" fmla="*/ 628022 h 2176276"/>
                <a:gd name="connsiteX15" fmla="*/ 2744644 w 3513343"/>
                <a:gd name="connsiteY15" fmla="*/ 703384 h 2176276"/>
                <a:gd name="connsiteX16" fmla="*/ 3020973 w 3513343"/>
                <a:gd name="connsiteY16" fmla="*/ 768699 h 2176276"/>
                <a:gd name="connsiteX17" fmla="*/ 3191795 w 3513343"/>
                <a:gd name="connsiteY17" fmla="*/ 844061 h 2176276"/>
                <a:gd name="connsiteX18" fmla="*/ 3387738 w 3513343"/>
                <a:gd name="connsiteY18" fmla="*/ 989762 h 2176276"/>
                <a:gd name="connsiteX19" fmla="*/ 3402811 w 3513343"/>
                <a:gd name="connsiteY19" fmla="*/ 1060101 h 2176276"/>
                <a:gd name="connsiteX20" fmla="*/ 3417883 w 3513343"/>
                <a:gd name="connsiteY20" fmla="*/ 1160584 h 2176276"/>
                <a:gd name="connsiteX21" fmla="*/ 3402811 w 3513343"/>
                <a:gd name="connsiteY21" fmla="*/ 1190729 h 2176276"/>
                <a:gd name="connsiteX22" fmla="*/ 3443004 w 3513343"/>
                <a:gd name="connsiteY22" fmla="*/ 1240971 h 2176276"/>
                <a:gd name="connsiteX23" fmla="*/ 3473149 w 3513343"/>
                <a:gd name="connsiteY23" fmla="*/ 1301261 h 2176276"/>
                <a:gd name="connsiteX24" fmla="*/ 3473149 w 3513343"/>
                <a:gd name="connsiteY24" fmla="*/ 1376624 h 2176276"/>
                <a:gd name="connsiteX25" fmla="*/ 3508318 w 3513343"/>
                <a:gd name="connsiteY25" fmla="*/ 1436914 h 2176276"/>
                <a:gd name="connsiteX26" fmla="*/ 3498270 w 3513343"/>
                <a:gd name="connsiteY26" fmla="*/ 1547446 h 2176276"/>
                <a:gd name="connsiteX27" fmla="*/ 3478173 w 3513343"/>
                <a:gd name="connsiteY27" fmla="*/ 1627833 h 2176276"/>
                <a:gd name="connsiteX28" fmla="*/ 3498270 w 3513343"/>
                <a:gd name="connsiteY28" fmla="*/ 1718268 h 2176276"/>
                <a:gd name="connsiteX29" fmla="*/ 3513343 w 3513343"/>
                <a:gd name="connsiteY29" fmla="*/ 1753437 h 2176276"/>
                <a:gd name="connsiteX30" fmla="*/ 3392762 w 3513343"/>
                <a:gd name="connsiteY30" fmla="*/ 1813727 h 2176276"/>
                <a:gd name="connsiteX31" fmla="*/ 3392762 w 3513343"/>
                <a:gd name="connsiteY31" fmla="*/ 1813727 h 2176276"/>
                <a:gd name="connsiteX32" fmla="*/ 3307351 w 3513343"/>
                <a:gd name="connsiteY32" fmla="*/ 1874017 h 2176276"/>
                <a:gd name="connsiteX33" fmla="*/ 2970732 w 3513343"/>
                <a:gd name="connsiteY33" fmla="*/ 1879042 h 2176276"/>
                <a:gd name="connsiteX34" fmla="*/ 2795461 w 3513343"/>
                <a:gd name="connsiteY34" fmla="*/ 1877650 h 2176276"/>
                <a:gd name="connsiteX35" fmla="*/ 1953205 w 3513343"/>
                <a:gd name="connsiteY35" fmla="*/ 1858993 h 2176276"/>
                <a:gd name="connsiteX0" fmla="*/ 2075595 w 3635733"/>
                <a:gd name="connsiteY0" fmla="*/ 1858993 h 2176276"/>
                <a:gd name="connsiteX1" fmla="*/ 721369 w 3635733"/>
                <a:gd name="connsiteY1" fmla="*/ 1846676 h 2176276"/>
                <a:gd name="connsiteX2" fmla="*/ 726041 w 3635733"/>
                <a:gd name="connsiteY2" fmla="*/ 1070201 h 2176276"/>
                <a:gd name="connsiteX3" fmla="*/ 220359 w 3635733"/>
                <a:gd name="connsiteY3" fmla="*/ 1214056 h 2176276"/>
                <a:gd name="connsiteX4" fmla="*/ 167471 w 3635733"/>
                <a:gd name="connsiteY4" fmla="*/ 596789 h 2176276"/>
                <a:gd name="connsiteX5" fmla="*/ 729121 w 3635733"/>
                <a:gd name="connsiteY5" fmla="*/ 706184 h 2176276"/>
                <a:gd name="connsiteX6" fmla="*/ 731759 w 3635733"/>
                <a:gd name="connsiteY6" fmla="*/ 0 h 2176276"/>
                <a:gd name="connsiteX7" fmla="*/ 837267 w 3635733"/>
                <a:gd name="connsiteY7" fmla="*/ 20097 h 2176276"/>
                <a:gd name="connsiteX8" fmla="*/ 957847 w 3635733"/>
                <a:gd name="connsiteY8" fmla="*/ 40193 h 2176276"/>
                <a:gd name="connsiteX9" fmla="*/ 1244225 w 3635733"/>
                <a:gd name="connsiteY9" fmla="*/ 125604 h 2176276"/>
                <a:gd name="connsiteX10" fmla="*/ 1500458 w 3635733"/>
                <a:gd name="connsiteY10" fmla="*/ 261257 h 2176276"/>
                <a:gd name="connsiteX11" fmla="*/ 1912440 w 3635733"/>
                <a:gd name="connsiteY11" fmla="*/ 487345 h 2176276"/>
                <a:gd name="connsiteX12" fmla="*/ 2043069 w 3635733"/>
                <a:gd name="connsiteY12" fmla="*/ 567732 h 2176276"/>
                <a:gd name="connsiteX13" fmla="*/ 2083262 w 3635733"/>
                <a:gd name="connsiteY13" fmla="*/ 597877 h 2176276"/>
                <a:gd name="connsiteX14" fmla="*/ 2455051 w 3635733"/>
                <a:gd name="connsiteY14" fmla="*/ 628022 h 2176276"/>
                <a:gd name="connsiteX15" fmla="*/ 2867034 w 3635733"/>
                <a:gd name="connsiteY15" fmla="*/ 703384 h 2176276"/>
                <a:gd name="connsiteX16" fmla="*/ 3143363 w 3635733"/>
                <a:gd name="connsiteY16" fmla="*/ 768699 h 2176276"/>
                <a:gd name="connsiteX17" fmla="*/ 3314185 w 3635733"/>
                <a:gd name="connsiteY17" fmla="*/ 844061 h 2176276"/>
                <a:gd name="connsiteX18" fmla="*/ 3510128 w 3635733"/>
                <a:gd name="connsiteY18" fmla="*/ 989762 h 2176276"/>
                <a:gd name="connsiteX19" fmla="*/ 3525201 w 3635733"/>
                <a:gd name="connsiteY19" fmla="*/ 1060101 h 2176276"/>
                <a:gd name="connsiteX20" fmla="*/ 3540273 w 3635733"/>
                <a:gd name="connsiteY20" fmla="*/ 1160584 h 2176276"/>
                <a:gd name="connsiteX21" fmla="*/ 3525201 w 3635733"/>
                <a:gd name="connsiteY21" fmla="*/ 1190729 h 2176276"/>
                <a:gd name="connsiteX22" fmla="*/ 3565394 w 3635733"/>
                <a:gd name="connsiteY22" fmla="*/ 1240971 h 2176276"/>
                <a:gd name="connsiteX23" fmla="*/ 3595539 w 3635733"/>
                <a:gd name="connsiteY23" fmla="*/ 1301261 h 2176276"/>
                <a:gd name="connsiteX24" fmla="*/ 3595539 w 3635733"/>
                <a:gd name="connsiteY24" fmla="*/ 1376624 h 2176276"/>
                <a:gd name="connsiteX25" fmla="*/ 3630708 w 3635733"/>
                <a:gd name="connsiteY25" fmla="*/ 1436914 h 2176276"/>
                <a:gd name="connsiteX26" fmla="*/ 3620660 w 3635733"/>
                <a:gd name="connsiteY26" fmla="*/ 1547446 h 2176276"/>
                <a:gd name="connsiteX27" fmla="*/ 3600563 w 3635733"/>
                <a:gd name="connsiteY27" fmla="*/ 1627833 h 2176276"/>
                <a:gd name="connsiteX28" fmla="*/ 3620660 w 3635733"/>
                <a:gd name="connsiteY28" fmla="*/ 1718268 h 2176276"/>
                <a:gd name="connsiteX29" fmla="*/ 3635733 w 3635733"/>
                <a:gd name="connsiteY29" fmla="*/ 1753437 h 2176276"/>
                <a:gd name="connsiteX30" fmla="*/ 3515152 w 3635733"/>
                <a:gd name="connsiteY30" fmla="*/ 1813727 h 2176276"/>
                <a:gd name="connsiteX31" fmla="*/ 3515152 w 3635733"/>
                <a:gd name="connsiteY31" fmla="*/ 1813727 h 2176276"/>
                <a:gd name="connsiteX32" fmla="*/ 3429741 w 3635733"/>
                <a:gd name="connsiteY32" fmla="*/ 1874017 h 2176276"/>
                <a:gd name="connsiteX33" fmla="*/ 3093122 w 3635733"/>
                <a:gd name="connsiteY33" fmla="*/ 1879042 h 2176276"/>
                <a:gd name="connsiteX34" fmla="*/ 2917851 w 3635733"/>
                <a:gd name="connsiteY34" fmla="*/ 1877650 h 2176276"/>
                <a:gd name="connsiteX35" fmla="*/ 2075595 w 3635733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90707 w 3550845"/>
                <a:gd name="connsiteY0" fmla="*/ 1858993 h 2176276"/>
                <a:gd name="connsiteX1" fmla="*/ 636481 w 3550845"/>
                <a:gd name="connsiteY1" fmla="*/ 1846676 h 2176276"/>
                <a:gd name="connsiteX2" fmla="*/ 641153 w 3550845"/>
                <a:gd name="connsiteY2" fmla="*/ 1070201 h 2176276"/>
                <a:gd name="connsiteX3" fmla="*/ 135471 w 3550845"/>
                <a:gd name="connsiteY3" fmla="*/ 1214056 h 2176276"/>
                <a:gd name="connsiteX4" fmla="*/ 200166 w 3550845"/>
                <a:gd name="connsiteY4" fmla="*/ 681395 h 2176276"/>
                <a:gd name="connsiteX5" fmla="*/ 644233 w 3550845"/>
                <a:gd name="connsiteY5" fmla="*/ 706184 h 2176276"/>
                <a:gd name="connsiteX6" fmla="*/ 646871 w 3550845"/>
                <a:gd name="connsiteY6" fmla="*/ 0 h 2176276"/>
                <a:gd name="connsiteX7" fmla="*/ 752379 w 3550845"/>
                <a:gd name="connsiteY7" fmla="*/ 20097 h 2176276"/>
                <a:gd name="connsiteX8" fmla="*/ 872959 w 3550845"/>
                <a:gd name="connsiteY8" fmla="*/ 40193 h 2176276"/>
                <a:gd name="connsiteX9" fmla="*/ 1159337 w 3550845"/>
                <a:gd name="connsiteY9" fmla="*/ 125604 h 2176276"/>
                <a:gd name="connsiteX10" fmla="*/ 1415570 w 3550845"/>
                <a:gd name="connsiteY10" fmla="*/ 261257 h 2176276"/>
                <a:gd name="connsiteX11" fmla="*/ 1827552 w 3550845"/>
                <a:gd name="connsiteY11" fmla="*/ 487345 h 2176276"/>
                <a:gd name="connsiteX12" fmla="*/ 1958181 w 3550845"/>
                <a:gd name="connsiteY12" fmla="*/ 567732 h 2176276"/>
                <a:gd name="connsiteX13" fmla="*/ 1998374 w 3550845"/>
                <a:gd name="connsiteY13" fmla="*/ 597877 h 2176276"/>
                <a:gd name="connsiteX14" fmla="*/ 2370163 w 3550845"/>
                <a:gd name="connsiteY14" fmla="*/ 628022 h 2176276"/>
                <a:gd name="connsiteX15" fmla="*/ 2782146 w 3550845"/>
                <a:gd name="connsiteY15" fmla="*/ 703384 h 2176276"/>
                <a:gd name="connsiteX16" fmla="*/ 3058475 w 3550845"/>
                <a:gd name="connsiteY16" fmla="*/ 768699 h 2176276"/>
                <a:gd name="connsiteX17" fmla="*/ 3229297 w 3550845"/>
                <a:gd name="connsiteY17" fmla="*/ 844061 h 2176276"/>
                <a:gd name="connsiteX18" fmla="*/ 3425240 w 3550845"/>
                <a:gd name="connsiteY18" fmla="*/ 989762 h 2176276"/>
                <a:gd name="connsiteX19" fmla="*/ 3440313 w 3550845"/>
                <a:gd name="connsiteY19" fmla="*/ 1060101 h 2176276"/>
                <a:gd name="connsiteX20" fmla="*/ 3455385 w 3550845"/>
                <a:gd name="connsiteY20" fmla="*/ 1160584 h 2176276"/>
                <a:gd name="connsiteX21" fmla="*/ 3440313 w 3550845"/>
                <a:gd name="connsiteY21" fmla="*/ 1190729 h 2176276"/>
                <a:gd name="connsiteX22" fmla="*/ 3480506 w 3550845"/>
                <a:gd name="connsiteY22" fmla="*/ 1240971 h 2176276"/>
                <a:gd name="connsiteX23" fmla="*/ 3510651 w 3550845"/>
                <a:gd name="connsiteY23" fmla="*/ 1301261 h 2176276"/>
                <a:gd name="connsiteX24" fmla="*/ 3510651 w 3550845"/>
                <a:gd name="connsiteY24" fmla="*/ 1376624 h 2176276"/>
                <a:gd name="connsiteX25" fmla="*/ 3545820 w 3550845"/>
                <a:gd name="connsiteY25" fmla="*/ 1436914 h 2176276"/>
                <a:gd name="connsiteX26" fmla="*/ 3535772 w 3550845"/>
                <a:gd name="connsiteY26" fmla="*/ 1547446 h 2176276"/>
                <a:gd name="connsiteX27" fmla="*/ 3515675 w 3550845"/>
                <a:gd name="connsiteY27" fmla="*/ 1627833 h 2176276"/>
                <a:gd name="connsiteX28" fmla="*/ 3535772 w 3550845"/>
                <a:gd name="connsiteY28" fmla="*/ 1718268 h 2176276"/>
                <a:gd name="connsiteX29" fmla="*/ 3550845 w 3550845"/>
                <a:gd name="connsiteY29" fmla="*/ 1753437 h 2176276"/>
                <a:gd name="connsiteX30" fmla="*/ 3430264 w 3550845"/>
                <a:gd name="connsiteY30" fmla="*/ 1813727 h 2176276"/>
                <a:gd name="connsiteX31" fmla="*/ 3430264 w 3550845"/>
                <a:gd name="connsiteY31" fmla="*/ 1813727 h 2176276"/>
                <a:gd name="connsiteX32" fmla="*/ 3344853 w 3550845"/>
                <a:gd name="connsiteY32" fmla="*/ 1874017 h 2176276"/>
                <a:gd name="connsiteX33" fmla="*/ 3008234 w 3550845"/>
                <a:gd name="connsiteY33" fmla="*/ 1879042 h 2176276"/>
                <a:gd name="connsiteX34" fmla="*/ 2832963 w 3550845"/>
                <a:gd name="connsiteY34" fmla="*/ 1877650 h 2176276"/>
                <a:gd name="connsiteX35" fmla="*/ 1990707 w 3550845"/>
                <a:gd name="connsiteY35" fmla="*/ 1858993 h 2176276"/>
                <a:gd name="connsiteX0" fmla="*/ 1986379 w 3546517"/>
                <a:gd name="connsiteY0" fmla="*/ 1858993 h 2176276"/>
                <a:gd name="connsiteX1" fmla="*/ 632153 w 3546517"/>
                <a:gd name="connsiteY1" fmla="*/ 1846676 h 2176276"/>
                <a:gd name="connsiteX2" fmla="*/ 636825 w 3546517"/>
                <a:gd name="connsiteY2" fmla="*/ 1070201 h 2176276"/>
                <a:gd name="connsiteX3" fmla="*/ 131143 w 3546517"/>
                <a:gd name="connsiteY3" fmla="*/ 1214056 h 2176276"/>
                <a:gd name="connsiteX4" fmla="*/ 195838 w 3546517"/>
                <a:gd name="connsiteY4" fmla="*/ 681395 h 2176276"/>
                <a:gd name="connsiteX5" fmla="*/ 639905 w 3546517"/>
                <a:gd name="connsiteY5" fmla="*/ 706184 h 2176276"/>
                <a:gd name="connsiteX6" fmla="*/ 642543 w 3546517"/>
                <a:gd name="connsiteY6" fmla="*/ 0 h 2176276"/>
                <a:gd name="connsiteX7" fmla="*/ 748051 w 3546517"/>
                <a:gd name="connsiteY7" fmla="*/ 20097 h 2176276"/>
                <a:gd name="connsiteX8" fmla="*/ 868631 w 3546517"/>
                <a:gd name="connsiteY8" fmla="*/ 40193 h 2176276"/>
                <a:gd name="connsiteX9" fmla="*/ 1155009 w 3546517"/>
                <a:gd name="connsiteY9" fmla="*/ 125604 h 2176276"/>
                <a:gd name="connsiteX10" fmla="*/ 1411242 w 3546517"/>
                <a:gd name="connsiteY10" fmla="*/ 261257 h 2176276"/>
                <a:gd name="connsiteX11" fmla="*/ 1823224 w 3546517"/>
                <a:gd name="connsiteY11" fmla="*/ 487345 h 2176276"/>
                <a:gd name="connsiteX12" fmla="*/ 1953853 w 3546517"/>
                <a:gd name="connsiteY12" fmla="*/ 567732 h 2176276"/>
                <a:gd name="connsiteX13" fmla="*/ 1994046 w 3546517"/>
                <a:gd name="connsiteY13" fmla="*/ 597877 h 2176276"/>
                <a:gd name="connsiteX14" fmla="*/ 2365835 w 3546517"/>
                <a:gd name="connsiteY14" fmla="*/ 628022 h 2176276"/>
                <a:gd name="connsiteX15" fmla="*/ 2777818 w 3546517"/>
                <a:gd name="connsiteY15" fmla="*/ 703384 h 2176276"/>
                <a:gd name="connsiteX16" fmla="*/ 3054147 w 3546517"/>
                <a:gd name="connsiteY16" fmla="*/ 768699 h 2176276"/>
                <a:gd name="connsiteX17" fmla="*/ 3224969 w 3546517"/>
                <a:gd name="connsiteY17" fmla="*/ 844061 h 2176276"/>
                <a:gd name="connsiteX18" fmla="*/ 3420912 w 3546517"/>
                <a:gd name="connsiteY18" fmla="*/ 989762 h 2176276"/>
                <a:gd name="connsiteX19" fmla="*/ 3435985 w 3546517"/>
                <a:gd name="connsiteY19" fmla="*/ 1060101 h 2176276"/>
                <a:gd name="connsiteX20" fmla="*/ 3451057 w 3546517"/>
                <a:gd name="connsiteY20" fmla="*/ 1160584 h 2176276"/>
                <a:gd name="connsiteX21" fmla="*/ 3435985 w 3546517"/>
                <a:gd name="connsiteY21" fmla="*/ 1190729 h 2176276"/>
                <a:gd name="connsiteX22" fmla="*/ 3476178 w 3546517"/>
                <a:gd name="connsiteY22" fmla="*/ 1240971 h 2176276"/>
                <a:gd name="connsiteX23" fmla="*/ 3506323 w 3546517"/>
                <a:gd name="connsiteY23" fmla="*/ 1301261 h 2176276"/>
                <a:gd name="connsiteX24" fmla="*/ 3506323 w 3546517"/>
                <a:gd name="connsiteY24" fmla="*/ 1376624 h 2176276"/>
                <a:gd name="connsiteX25" fmla="*/ 3541492 w 3546517"/>
                <a:gd name="connsiteY25" fmla="*/ 1436914 h 2176276"/>
                <a:gd name="connsiteX26" fmla="*/ 3531444 w 3546517"/>
                <a:gd name="connsiteY26" fmla="*/ 1547446 h 2176276"/>
                <a:gd name="connsiteX27" fmla="*/ 3511347 w 3546517"/>
                <a:gd name="connsiteY27" fmla="*/ 1627833 h 2176276"/>
                <a:gd name="connsiteX28" fmla="*/ 3531444 w 3546517"/>
                <a:gd name="connsiteY28" fmla="*/ 1718268 h 2176276"/>
                <a:gd name="connsiteX29" fmla="*/ 3546517 w 3546517"/>
                <a:gd name="connsiteY29" fmla="*/ 1753437 h 2176276"/>
                <a:gd name="connsiteX30" fmla="*/ 3425936 w 3546517"/>
                <a:gd name="connsiteY30" fmla="*/ 1813727 h 2176276"/>
                <a:gd name="connsiteX31" fmla="*/ 3425936 w 3546517"/>
                <a:gd name="connsiteY31" fmla="*/ 1813727 h 2176276"/>
                <a:gd name="connsiteX32" fmla="*/ 3340525 w 3546517"/>
                <a:gd name="connsiteY32" fmla="*/ 1874017 h 2176276"/>
                <a:gd name="connsiteX33" fmla="*/ 3003906 w 3546517"/>
                <a:gd name="connsiteY33" fmla="*/ 1879042 h 2176276"/>
                <a:gd name="connsiteX34" fmla="*/ 2828635 w 3546517"/>
                <a:gd name="connsiteY34" fmla="*/ 1877650 h 2176276"/>
                <a:gd name="connsiteX35" fmla="*/ 1986379 w 3546517"/>
                <a:gd name="connsiteY35" fmla="*/ 1858993 h 2176276"/>
                <a:gd name="connsiteX0" fmla="*/ 1965075 w 3525213"/>
                <a:gd name="connsiteY0" fmla="*/ 1858993 h 2176276"/>
                <a:gd name="connsiteX1" fmla="*/ 610849 w 3525213"/>
                <a:gd name="connsiteY1" fmla="*/ 1846676 h 2176276"/>
                <a:gd name="connsiteX2" fmla="*/ 615521 w 3525213"/>
                <a:gd name="connsiteY2" fmla="*/ 1070201 h 2176276"/>
                <a:gd name="connsiteX3" fmla="*/ 171187 w 3525213"/>
                <a:gd name="connsiteY3" fmla="*/ 1209079 h 2176276"/>
                <a:gd name="connsiteX4" fmla="*/ 174534 w 3525213"/>
                <a:gd name="connsiteY4" fmla="*/ 681395 h 2176276"/>
                <a:gd name="connsiteX5" fmla="*/ 618601 w 3525213"/>
                <a:gd name="connsiteY5" fmla="*/ 706184 h 2176276"/>
                <a:gd name="connsiteX6" fmla="*/ 621239 w 3525213"/>
                <a:gd name="connsiteY6" fmla="*/ 0 h 2176276"/>
                <a:gd name="connsiteX7" fmla="*/ 726747 w 3525213"/>
                <a:gd name="connsiteY7" fmla="*/ 20097 h 2176276"/>
                <a:gd name="connsiteX8" fmla="*/ 847327 w 3525213"/>
                <a:gd name="connsiteY8" fmla="*/ 40193 h 2176276"/>
                <a:gd name="connsiteX9" fmla="*/ 1133705 w 3525213"/>
                <a:gd name="connsiteY9" fmla="*/ 125604 h 2176276"/>
                <a:gd name="connsiteX10" fmla="*/ 1389938 w 3525213"/>
                <a:gd name="connsiteY10" fmla="*/ 261257 h 2176276"/>
                <a:gd name="connsiteX11" fmla="*/ 1801920 w 3525213"/>
                <a:gd name="connsiteY11" fmla="*/ 487345 h 2176276"/>
                <a:gd name="connsiteX12" fmla="*/ 1932549 w 3525213"/>
                <a:gd name="connsiteY12" fmla="*/ 567732 h 2176276"/>
                <a:gd name="connsiteX13" fmla="*/ 1972742 w 3525213"/>
                <a:gd name="connsiteY13" fmla="*/ 597877 h 2176276"/>
                <a:gd name="connsiteX14" fmla="*/ 2344531 w 3525213"/>
                <a:gd name="connsiteY14" fmla="*/ 628022 h 2176276"/>
                <a:gd name="connsiteX15" fmla="*/ 2756514 w 3525213"/>
                <a:gd name="connsiteY15" fmla="*/ 703384 h 2176276"/>
                <a:gd name="connsiteX16" fmla="*/ 3032843 w 3525213"/>
                <a:gd name="connsiteY16" fmla="*/ 768699 h 2176276"/>
                <a:gd name="connsiteX17" fmla="*/ 3203665 w 3525213"/>
                <a:gd name="connsiteY17" fmla="*/ 844061 h 2176276"/>
                <a:gd name="connsiteX18" fmla="*/ 3399608 w 3525213"/>
                <a:gd name="connsiteY18" fmla="*/ 989762 h 2176276"/>
                <a:gd name="connsiteX19" fmla="*/ 3414681 w 3525213"/>
                <a:gd name="connsiteY19" fmla="*/ 1060101 h 2176276"/>
                <a:gd name="connsiteX20" fmla="*/ 3429753 w 3525213"/>
                <a:gd name="connsiteY20" fmla="*/ 1160584 h 2176276"/>
                <a:gd name="connsiteX21" fmla="*/ 3414681 w 3525213"/>
                <a:gd name="connsiteY21" fmla="*/ 1190729 h 2176276"/>
                <a:gd name="connsiteX22" fmla="*/ 3454874 w 3525213"/>
                <a:gd name="connsiteY22" fmla="*/ 1240971 h 2176276"/>
                <a:gd name="connsiteX23" fmla="*/ 3485019 w 3525213"/>
                <a:gd name="connsiteY23" fmla="*/ 1301261 h 2176276"/>
                <a:gd name="connsiteX24" fmla="*/ 3485019 w 3525213"/>
                <a:gd name="connsiteY24" fmla="*/ 1376624 h 2176276"/>
                <a:gd name="connsiteX25" fmla="*/ 3520188 w 3525213"/>
                <a:gd name="connsiteY25" fmla="*/ 1436914 h 2176276"/>
                <a:gd name="connsiteX26" fmla="*/ 3510140 w 3525213"/>
                <a:gd name="connsiteY26" fmla="*/ 1547446 h 2176276"/>
                <a:gd name="connsiteX27" fmla="*/ 3490043 w 3525213"/>
                <a:gd name="connsiteY27" fmla="*/ 1627833 h 2176276"/>
                <a:gd name="connsiteX28" fmla="*/ 3510140 w 3525213"/>
                <a:gd name="connsiteY28" fmla="*/ 1718268 h 2176276"/>
                <a:gd name="connsiteX29" fmla="*/ 3525213 w 3525213"/>
                <a:gd name="connsiteY29" fmla="*/ 1753437 h 2176276"/>
                <a:gd name="connsiteX30" fmla="*/ 3404632 w 3525213"/>
                <a:gd name="connsiteY30" fmla="*/ 1813727 h 2176276"/>
                <a:gd name="connsiteX31" fmla="*/ 3404632 w 3525213"/>
                <a:gd name="connsiteY31" fmla="*/ 1813727 h 2176276"/>
                <a:gd name="connsiteX32" fmla="*/ 3319221 w 3525213"/>
                <a:gd name="connsiteY32" fmla="*/ 1874017 h 2176276"/>
                <a:gd name="connsiteX33" fmla="*/ 2982602 w 3525213"/>
                <a:gd name="connsiteY33" fmla="*/ 1879042 h 2176276"/>
                <a:gd name="connsiteX34" fmla="*/ 2807331 w 3525213"/>
                <a:gd name="connsiteY34" fmla="*/ 1877650 h 2176276"/>
                <a:gd name="connsiteX35" fmla="*/ 1965075 w 3525213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0075 w 3599767"/>
                <a:gd name="connsiteY2" fmla="*/ 1070201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3155 w 3599767"/>
                <a:gd name="connsiteY5" fmla="*/ 706184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801301 w 3599767"/>
                <a:gd name="connsiteY7" fmla="*/ 20097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464492 w 3599767"/>
                <a:gd name="connsiteY10" fmla="*/ 261257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208259 w 3599767"/>
                <a:gd name="connsiteY9" fmla="*/ 125604 h 2176276"/>
                <a:gd name="connsiteX10" fmla="*/ 1711794 w 3599767"/>
                <a:gd name="connsiteY10" fmla="*/ 395960 h 2176276"/>
                <a:gd name="connsiteX11" fmla="*/ 1876474 w 3599767"/>
                <a:gd name="connsiteY11" fmla="*/ 487345 h 2176276"/>
                <a:gd name="connsiteX12" fmla="*/ 2007103 w 3599767"/>
                <a:gd name="connsiteY12" fmla="*/ 567732 h 2176276"/>
                <a:gd name="connsiteX13" fmla="*/ 2047296 w 3599767"/>
                <a:gd name="connsiteY13" fmla="*/ 597877 h 2176276"/>
                <a:gd name="connsiteX14" fmla="*/ 2419085 w 3599767"/>
                <a:gd name="connsiteY14" fmla="*/ 628022 h 2176276"/>
                <a:gd name="connsiteX15" fmla="*/ 2831068 w 3599767"/>
                <a:gd name="connsiteY15" fmla="*/ 703384 h 2176276"/>
                <a:gd name="connsiteX16" fmla="*/ 3107397 w 3599767"/>
                <a:gd name="connsiteY16" fmla="*/ 768699 h 2176276"/>
                <a:gd name="connsiteX17" fmla="*/ 3278219 w 3599767"/>
                <a:gd name="connsiteY17" fmla="*/ 844061 h 2176276"/>
                <a:gd name="connsiteX18" fmla="*/ 3474162 w 3599767"/>
                <a:gd name="connsiteY18" fmla="*/ 989762 h 2176276"/>
                <a:gd name="connsiteX19" fmla="*/ 3489235 w 3599767"/>
                <a:gd name="connsiteY19" fmla="*/ 1060101 h 2176276"/>
                <a:gd name="connsiteX20" fmla="*/ 3504307 w 3599767"/>
                <a:gd name="connsiteY20" fmla="*/ 1160584 h 2176276"/>
                <a:gd name="connsiteX21" fmla="*/ 3489235 w 3599767"/>
                <a:gd name="connsiteY21" fmla="*/ 1190729 h 2176276"/>
                <a:gd name="connsiteX22" fmla="*/ 3529428 w 3599767"/>
                <a:gd name="connsiteY22" fmla="*/ 1240971 h 2176276"/>
                <a:gd name="connsiteX23" fmla="*/ 3559573 w 3599767"/>
                <a:gd name="connsiteY23" fmla="*/ 1301261 h 2176276"/>
                <a:gd name="connsiteX24" fmla="*/ 3559573 w 3599767"/>
                <a:gd name="connsiteY24" fmla="*/ 1376624 h 2176276"/>
                <a:gd name="connsiteX25" fmla="*/ 3594742 w 3599767"/>
                <a:gd name="connsiteY25" fmla="*/ 1436914 h 2176276"/>
                <a:gd name="connsiteX26" fmla="*/ 3584694 w 3599767"/>
                <a:gd name="connsiteY26" fmla="*/ 1547446 h 2176276"/>
                <a:gd name="connsiteX27" fmla="*/ 3564597 w 3599767"/>
                <a:gd name="connsiteY27" fmla="*/ 1627833 h 2176276"/>
                <a:gd name="connsiteX28" fmla="*/ 3584694 w 3599767"/>
                <a:gd name="connsiteY28" fmla="*/ 1718268 h 2176276"/>
                <a:gd name="connsiteX29" fmla="*/ 3599767 w 3599767"/>
                <a:gd name="connsiteY29" fmla="*/ 1753437 h 2176276"/>
                <a:gd name="connsiteX30" fmla="*/ 3479186 w 3599767"/>
                <a:gd name="connsiteY30" fmla="*/ 1813727 h 2176276"/>
                <a:gd name="connsiteX31" fmla="*/ 3479186 w 3599767"/>
                <a:gd name="connsiteY31" fmla="*/ 1813727 h 2176276"/>
                <a:gd name="connsiteX32" fmla="*/ 3393775 w 3599767"/>
                <a:gd name="connsiteY32" fmla="*/ 1874017 h 2176276"/>
                <a:gd name="connsiteX33" fmla="*/ 3057156 w 3599767"/>
                <a:gd name="connsiteY33" fmla="*/ 1879042 h 2176276"/>
                <a:gd name="connsiteX34" fmla="*/ 2881885 w 3599767"/>
                <a:gd name="connsiteY34" fmla="*/ 1877650 h 2176276"/>
                <a:gd name="connsiteX35" fmla="*/ 2039629 w 3599767"/>
                <a:gd name="connsiteY35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921881 w 3599767"/>
                <a:gd name="connsiteY8" fmla="*/ 40193 h 2176276"/>
                <a:gd name="connsiteX9" fmla="*/ 1711794 w 3599767"/>
                <a:gd name="connsiteY9" fmla="*/ 395960 h 2176276"/>
                <a:gd name="connsiteX10" fmla="*/ 1876474 w 3599767"/>
                <a:gd name="connsiteY10" fmla="*/ 487345 h 2176276"/>
                <a:gd name="connsiteX11" fmla="*/ 2007103 w 3599767"/>
                <a:gd name="connsiteY11" fmla="*/ 567732 h 2176276"/>
                <a:gd name="connsiteX12" fmla="*/ 2047296 w 3599767"/>
                <a:gd name="connsiteY12" fmla="*/ 597877 h 2176276"/>
                <a:gd name="connsiteX13" fmla="*/ 2419085 w 3599767"/>
                <a:gd name="connsiteY13" fmla="*/ 628022 h 2176276"/>
                <a:gd name="connsiteX14" fmla="*/ 2831068 w 3599767"/>
                <a:gd name="connsiteY14" fmla="*/ 703384 h 2176276"/>
                <a:gd name="connsiteX15" fmla="*/ 3107397 w 3599767"/>
                <a:gd name="connsiteY15" fmla="*/ 768699 h 2176276"/>
                <a:gd name="connsiteX16" fmla="*/ 3278219 w 3599767"/>
                <a:gd name="connsiteY16" fmla="*/ 844061 h 2176276"/>
                <a:gd name="connsiteX17" fmla="*/ 3474162 w 3599767"/>
                <a:gd name="connsiteY17" fmla="*/ 989762 h 2176276"/>
                <a:gd name="connsiteX18" fmla="*/ 3489235 w 3599767"/>
                <a:gd name="connsiteY18" fmla="*/ 1060101 h 2176276"/>
                <a:gd name="connsiteX19" fmla="*/ 3504307 w 3599767"/>
                <a:gd name="connsiteY19" fmla="*/ 1160584 h 2176276"/>
                <a:gd name="connsiteX20" fmla="*/ 3489235 w 3599767"/>
                <a:gd name="connsiteY20" fmla="*/ 1190729 h 2176276"/>
                <a:gd name="connsiteX21" fmla="*/ 3529428 w 3599767"/>
                <a:gd name="connsiteY21" fmla="*/ 1240971 h 2176276"/>
                <a:gd name="connsiteX22" fmla="*/ 3559573 w 3599767"/>
                <a:gd name="connsiteY22" fmla="*/ 1301261 h 2176276"/>
                <a:gd name="connsiteX23" fmla="*/ 3559573 w 3599767"/>
                <a:gd name="connsiteY23" fmla="*/ 1376624 h 2176276"/>
                <a:gd name="connsiteX24" fmla="*/ 3594742 w 3599767"/>
                <a:gd name="connsiteY24" fmla="*/ 1436914 h 2176276"/>
                <a:gd name="connsiteX25" fmla="*/ 3584694 w 3599767"/>
                <a:gd name="connsiteY25" fmla="*/ 1547446 h 2176276"/>
                <a:gd name="connsiteX26" fmla="*/ 3564597 w 3599767"/>
                <a:gd name="connsiteY26" fmla="*/ 1627833 h 2176276"/>
                <a:gd name="connsiteX27" fmla="*/ 3584694 w 3599767"/>
                <a:gd name="connsiteY27" fmla="*/ 1718268 h 2176276"/>
                <a:gd name="connsiteX28" fmla="*/ 3599767 w 3599767"/>
                <a:gd name="connsiteY28" fmla="*/ 1753437 h 2176276"/>
                <a:gd name="connsiteX29" fmla="*/ 3479186 w 3599767"/>
                <a:gd name="connsiteY29" fmla="*/ 1813727 h 2176276"/>
                <a:gd name="connsiteX30" fmla="*/ 3479186 w 3599767"/>
                <a:gd name="connsiteY30" fmla="*/ 1813727 h 2176276"/>
                <a:gd name="connsiteX31" fmla="*/ 3393775 w 3599767"/>
                <a:gd name="connsiteY31" fmla="*/ 1874017 h 2176276"/>
                <a:gd name="connsiteX32" fmla="*/ 3057156 w 3599767"/>
                <a:gd name="connsiteY32" fmla="*/ 1879042 h 2176276"/>
                <a:gd name="connsiteX33" fmla="*/ 2881885 w 3599767"/>
                <a:gd name="connsiteY33" fmla="*/ 1877650 h 2176276"/>
                <a:gd name="connsiteX34" fmla="*/ 2039629 w 3599767"/>
                <a:gd name="connsiteY34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791693 w 3599767"/>
                <a:gd name="connsiteY7" fmla="*/ 13082 h 2176276"/>
                <a:gd name="connsiteX8" fmla="*/ 1711794 w 3599767"/>
                <a:gd name="connsiteY8" fmla="*/ 395960 h 2176276"/>
                <a:gd name="connsiteX9" fmla="*/ 1876474 w 3599767"/>
                <a:gd name="connsiteY9" fmla="*/ 487345 h 2176276"/>
                <a:gd name="connsiteX10" fmla="*/ 2007103 w 3599767"/>
                <a:gd name="connsiteY10" fmla="*/ 567732 h 2176276"/>
                <a:gd name="connsiteX11" fmla="*/ 2047296 w 3599767"/>
                <a:gd name="connsiteY11" fmla="*/ 597877 h 2176276"/>
                <a:gd name="connsiteX12" fmla="*/ 2419085 w 3599767"/>
                <a:gd name="connsiteY12" fmla="*/ 628022 h 2176276"/>
                <a:gd name="connsiteX13" fmla="*/ 2831068 w 3599767"/>
                <a:gd name="connsiteY13" fmla="*/ 703384 h 2176276"/>
                <a:gd name="connsiteX14" fmla="*/ 3107397 w 3599767"/>
                <a:gd name="connsiteY14" fmla="*/ 768699 h 2176276"/>
                <a:gd name="connsiteX15" fmla="*/ 3278219 w 3599767"/>
                <a:gd name="connsiteY15" fmla="*/ 844061 h 2176276"/>
                <a:gd name="connsiteX16" fmla="*/ 3474162 w 3599767"/>
                <a:gd name="connsiteY16" fmla="*/ 989762 h 2176276"/>
                <a:gd name="connsiteX17" fmla="*/ 3489235 w 3599767"/>
                <a:gd name="connsiteY17" fmla="*/ 1060101 h 2176276"/>
                <a:gd name="connsiteX18" fmla="*/ 3504307 w 3599767"/>
                <a:gd name="connsiteY18" fmla="*/ 1160584 h 2176276"/>
                <a:gd name="connsiteX19" fmla="*/ 3489235 w 3599767"/>
                <a:gd name="connsiteY19" fmla="*/ 1190729 h 2176276"/>
                <a:gd name="connsiteX20" fmla="*/ 3529428 w 3599767"/>
                <a:gd name="connsiteY20" fmla="*/ 1240971 h 2176276"/>
                <a:gd name="connsiteX21" fmla="*/ 3559573 w 3599767"/>
                <a:gd name="connsiteY21" fmla="*/ 1301261 h 2176276"/>
                <a:gd name="connsiteX22" fmla="*/ 3559573 w 3599767"/>
                <a:gd name="connsiteY22" fmla="*/ 1376624 h 2176276"/>
                <a:gd name="connsiteX23" fmla="*/ 3594742 w 3599767"/>
                <a:gd name="connsiteY23" fmla="*/ 1436914 h 2176276"/>
                <a:gd name="connsiteX24" fmla="*/ 3584694 w 3599767"/>
                <a:gd name="connsiteY24" fmla="*/ 1547446 h 2176276"/>
                <a:gd name="connsiteX25" fmla="*/ 3564597 w 3599767"/>
                <a:gd name="connsiteY25" fmla="*/ 1627833 h 2176276"/>
                <a:gd name="connsiteX26" fmla="*/ 3584694 w 3599767"/>
                <a:gd name="connsiteY26" fmla="*/ 1718268 h 2176276"/>
                <a:gd name="connsiteX27" fmla="*/ 3599767 w 3599767"/>
                <a:gd name="connsiteY27" fmla="*/ 1753437 h 2176276"/>
                <a:gd name="connsiteX28" fmla="*/ 3479186 w 3599767"/>
                <a:gd name="connsiteY28" fmla="*/ 1813727 h 2176276"/>
                <a:gd name="connsiteX29" fmla="*/ 3479186 w 3599767"/>
                <a:gd name="connsiteY29" fmla="*/ 1813727 h 2176276"/>
                <a:gd name="connsiteX30" fmla="*/ 3393775 w 3599767"/>
                <a:gd name="connsiteY30" fmla="*/ 1874017 h 2176276"/>
                <a:gd name="connsiteX31" fmla="*/ 3057156 w 3599767"/>
                <a:gd name="connsiteY31" fmla="*/ 1879042 h 2176276"/>
                <a:gd name="connsiteX32" fmla="*/ 2881885 w 3599767"/>
                <a:gd name="connsiteY32" fmla="*/ 1877650 h 2176276"/>
                <a:gd name="connsiteX33" fmla="*/ 2039629 w 3599767"/>
                <a:gd name="connsiteY33" fmla="*/ 1858993 h 2176276"/>
                <a:gd name="connsiteX0" fmla="*/ 2039629 w 3599767"/>
                <a:gd name="connsiteY0" fmla="*/ 1858993 h 2176276"/>
                <a:gd name="connsiteX1" fmla="*/ 685403 w 3599767"/>
                <a:gd name="connsiteY1" fmla="*/ 1846676 h 2176276"/>
                <a:gd name="connsiteX2" fmla="*/ 695188 w 3599767"/>
                <a:gd name="connsiteY2" fmla="*/ 1199598 h 2176276"/>
                <a:gd name="connsiteX3" fmla="*/ 245741 w 3599767"/>
                <a:gd name="connsiteY3" fmla="*/ 1209079 h 2176276"/>
                <a:gd name="connsiteX4" fmla="*/ 249088 w 3599767"/>
                <a:gd name="connsiteY4" fmla="*/ 681395 h 2176276"/>
                <a:gd name="connsiteX5" fmla="*/ 698268 w 3599767"/>
                <a:gd name="connsiteY5" fmla="*/ 541950 h 2176276"/>
                <a:gd name="connsiteX6" fmla="*/ 695793 w 3599767"/>
                <a:gd name="connsiteY6" fmla="*/ 0 h 2176276"/>
                <a:gd name="connsiteX7" fmla="*/ 1711794 w 3599767"/>
                <a:gd name="connsiteY7" fmla="*/ 395960 h 2176276"/>
                <a:gd name="connsiteX8" fmla="*/ 1876474 w 3599767"/>
                <a:gd name="connsiteY8" fmla="*/ 487345 h 2176276"/>
                <a:gd name="connsiteX9" fmla="*/ 2007103 w 3599767"/>
                <a:gd name="connsiteY9" fmla="*/ 567732 h 2176276"/>
                <a:gd name="connsiteX10" fmla="*/ 2047296 w 3599767"/>
                <a:gd name="connsiteY10" fmla="*/ 597877 h 2176276"/>
                <a:gd name="connsiteX11" fmla="*/ 2419085 w 3599767"/>
                <a:gd name="connsiteY11" fmla="*/ 628022 h 2176276"/>
                <a:gd name="connsiteX12" fmla="*/ 2831068 w 3599767"/>
                <a:gd name="connsiteY12" fmla="*/ 703384 h 2176276"/>
                <a:gd name="connsiteX13" fmla="*/ 3107397 w 3599767"/>
                <a:gd name="connsiteY13" fmla="*/ 768699 h 2176276"/>
                <a:gd name="connsiteX14" fmla="*/ 3278219 w 3599767"/>
                <a:gd name="connsiteY14" fmla="*/ 844061 h 2176276"/>
                <a:gd name="connsiteX15" fmla="*/ 3474162 w 3599767"/>
                <a:gd name="connsiteY15" fmla="*/ 989762 h 2176276"/>
                <a:gd name="connsiteX16" fmla="*/ 3489235 w 3599767"/>
                <a:gd name="connsiteY16" fmla="*/ 1060101 h 2176276"/>
                <a:gd name="connsiteX17" fmla="*/ 3504307 w 3599767"/>
                <a:gd name="connsiteY17" fmla="*/ 1160584 h 2176276"/>
                <a:gd name="connsiteX18" fmla="*/ 3489235 w 3599767"/>
                <a:gd name="connsiteY18" fmla="*/ 1190729 h 2176276"/>
                <a:gd name="connsiteX19" fmla="*/ 3529428 w 3599767"/>
                <a:gd name="connsiteY19" fmla="*/ 1240971 h 2176276"/>
                <a:gd name="connsiteX20" fmla="*/ 3559573 w 3599767"/>
                <a:gd name="connsiteY20" fmla="*/ 1301261 h 2176276"/>
                <a:gd name="connsiteX21" fmla="*/ 3559573 w 3599767"/>
                <a:gd name="connsiteY21" fmla="*/ 1376624 h 2176276"/>
                <a:gd name="connsiteX22" fmla="*/ 3594742 w 3599767"/>
                <a:gd name="connsiteY22" fmla="*/ 1436914 h 2176276"/>
                <a:gd name="connsiteX23" fmla="*/ 3584694 w 3599767"/>
                <a:gd name="connsiteY23" fmla="*/ 1547446 h 2176276"/>
                <a:gd name="connsiteX24" fmla="*/ 3564597 w 3599767"/>
                <a:gd name="connsiteY24" fmla="*/ 1627833 h 2176276"/>
                <a:gd name="connsiteX25" fmla="*/ 3584694 w 3599767"/>
                <a:gd name="connsiteY25" fmla="*/ 1718268 h 2176276"/>
                <a:gd name="connsiteX26" fmla="*/ 3599767 w 3599767"/>
                <a:gd name="connsiteY26" fmla="*/ 1753437 h 2176276"/>
                <a:gd name="connsiteX27" fmla="*/ 3479186 w 3599767"/>
                <a:gd name="connsiteY27" fmla="*/ 1813727 h 2176276"/>
                <a:gd name="connsiteX28" fmla="*/ 3479186 w 3599767"/>
                <a:gd name="connsiteY28" fmla="*/ 1813727 h 2176276"/>
                <a:gd name="connsiteX29" fmla="*/ 3393775 w 3599767"/>
                <a:gd name="connsiteY29" fmla="*/ 1874017 h 2176276"/>
                <a:gd name="connsiteX30" fmla="*/ 3057156 w 3599767"/>
                <a:gd name="connsiteY30" fmla="*/ 1879042 h 2176276"/>
                <a:gd name="connsiteX31" fmla="*/ 2881885 w 3599767"/>
                <a:gd name="connsiteY31" fmla="*/ 1877650 h 2176276"/>
                <a:gd name="connsiteX32" fmla="*/ 2039629 w 3599767"/>
                <a:gd name="connsiteY32" fmla="*/ 1858993 h 217627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695188 w 3599767"/>
                <a:gd name="connsiteY2" fmla="*/ 80363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698268 w 3599767"/>
                <a:gd name="connsiteY5" fmla="*/ 145990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695188 w 3599767"/>
                <a:gd name="connsiteY2" fmla="*/ 80363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695188 w 3599767"/>
                <a:gd name="connsiteY2" fmla="*/ 80363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685403 w 3599767"/>
                <a:gd name="connsiteY1" fmla="*/ 1450716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695220 w 3599767"/>
                <a:gd name="connsiteY1" fmla="*/ 1462180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695220 w 3599767"/>
                <a:gd name="connsiteY1" fmla="*/ 1462180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02061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22670 w 3599767"/>
                <a:gd name="connsiteY2" fmla="*/ 826566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10894 w 3599767"/>
                <a:gd name="connsiteY2" fmla="*/ 829432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13838 w 3599767"/>
                <a:gd name="connsiteY2" fmla="*/ 83229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2039629 w 3599767"/>
                <a:gd name="connsiteY0" fmla="*/ 1463033 h 1780316"/>
                <a:gd name="connsiteX1" fmla="*/ 1712885 w 3599767"/>
                <a:gd name="connsiteY1" fmla="*/ 1456448 h 1780316"/>
                <a:gd name="connsiteX2" fmla="*/ 1713838 w 3599767"/>
                <a:gd name="connsiteY2" fmla="*/ 832298 h 1780316"/>
                <a:gd name="connsiteX3" fmla="*/ 245741 w 3599767"/>
                <a:gd name="connsiteY3" fmla="*/ 813119 h 1780316"/>
                <a:gd name="connsiteX4" fmla="*/ 249088 w 3599767"/>
                <a:gd name="connsiteY4" fmla="*/ 285435 h 1780316"/>
                <a:gd name="connsiteX5" fmla="*/ 1702197 w 3599767"/>
                <a:gd name="connsiteY5" fmla="*/ 171784 h 1780316"/>
                <a:gd name="connsiteX6" fmla="*/ 1711794 w 3599767"/>
                <a:gd name="connsiteY6" fmla="*/ 0 h 1780316"/>
                <a:gd name="connsiteX7" fmla="*/ 1876474 w 3599767"/>
                <a:gd name="connsiteY7" fmla="*/ 91385 h 1780316"/>
                <a:gd name="connsiteX8" fmla="*/ 2007103 w 3599767"/>
                <a:gd name="connsiteY8" fmla="*/ 171772 h 1780316"/>
                <a:gd name="connsiteX9" fmla="*/ 2047296 w 3599767"/>
                <a:gd name="connsiteY9" fmla="*/ 201917 h 1780316"/>
                <a:gd name="connsiteX10" fmla="*/ 2419085 w 3599767"/>
                <a:gd name="connsiteY10" fmla="*/ 232062 h 1780316"/>
                <a:gd name="connsiteX11" fmla="*/ 2831068 w 3599767"/>
                <a:gd name="connsiteY11" fmla="*/ 307424 h 1780316"/>
                <a:gd name="connsiteX12" fmla="*/ 3107397 w 3599767"/>
                <a:gd name="connsiteY12" fmla="*/ 372739 h 1780316"/>
                <a:gd name="connsiteX13" fmla="*/ 3278219 w 3599767"/>
                <a:gd name="connsiteY13" fmla="*/ 448101 h 1780316"/>
                <a:gd name="connsiteX14" fmla="*/ 3474162 w 3599767"/>
                <a:gd name="connsiteY14" fmla="*/ 593802 h 1780316"/>
                <a:gd name="connsiteX15" fmla="*/ 3489235 w 3599767"/>
                <a:gd name="connsiteY15" fmla="*/ 664141 h 1780316"/>
                <a:gd name="connsiteX16" fmla="*/ 3504307 w 3599767"/>
                <a:gd name="connsiteY16" fmla="*/ 764624 h 1780316"/>
                <a:gd name="connsiteX17" fmla="*/ 3489235 w 3599767"/>
                <a:gd name="connsiteY17" fmla="*/ 794769 h 1780316"/>
                <a:gd name="connsiteX18" fmla="*/ 3529428 w 3599767"/>
                <a:gd name="connsiteY18" fmla="*/ 845011 h 1780316"/>
                <a:gd name="connsiteX19" fmla="*/ 3559573 w 3599767"/>
                <a:gd name="connsiteY19" fmla="*/ 905301 h 1780316"/>
                <a:gd name="connsiteX20" fmla="*/ 3559573 w 3599767"/>
                <a:gd name="connsiteY20" fmla="*/ 980664 h 1780316"/>
                <a:gd name="connsiteX21" fmla="*/ 3594742 w 3599767"/>
                <a:gd name="connsiteY21" fmla="*/ 1040954 h 1780316"/>
                <a:gd name="connsiteX22" fmla="*/ 3584694 w 3599767"/>
                <a:gd name="connsiteY22" fmla="*/ 1151486 h 1780316"/>
                <a:gd name="connsiteX23" fmla="*/ 3564597 w 3599767"/>
                <a:gd name="connsiteY23" fmla="*/ 1231873 h 1780316"/>
                <a:gd name="connsiteX24" fmla="*/ 3584694 w 3599767"/>
                <a:gd name="connsiteY24" fmla="*/ 1322308 h 1780316"/>
                <a:gd name="connsiteX25" fmla="*/ 3599767 w 3599767"/>
                <a:gd name="connsiteY25" fmla="*/ 1357477 h 1780316"/>
                <a:gd name="connsiteX26" fmla="*/ 3479186 w 3599767"/>
                <a:gd name="connsiteY26" fmla="*/ 1417767 h 1780316"/>
                <a:gd name="connsiteX27" fmla="*/ 3479186 w 3599767"/>
                <a:gd name="connsiteY27" fmla="*/ 1417767 h 1780316"/>
                <a:gd name="connsiteX28" fmla="*/ 3393775 w 3599767"/>
                <a:gd name="connsiteY28" fmla="*/ 1478057 h 1780316"/>
                <a:gd name="connsiteX29" fmla="*/ 3057156 w 3599767"/>
                <a:gd name="connsiteY29" fmla="*/ 1483082 h 1780316"/>
                <a:gd name="connsiteX30" fmla="*/ 2881885 w 3599767"/>
                <a:gd name="connsiteY30" fmla="*/ 1481690 h 1780316"/>
                <a:gd name="connsiteX31" fmla="*/ 2039629 w 3599767"/>
                <a:gd name="connsiteY31" fmla="*/ 1463033 h 1780316"/>
                <a:gd name="connsiteX0" fmla="*/ 1858974 w 3419112"/>
                <a:gd name="connsiteY0" fmla="*/ 1463033 h 1780316"/>
                <a:gd name="connsiteX1" fmla="*/ 1532230 w 3419112"/>
                <a:gd name="connsiteY1" fmla="*/ 1456448 h 1780316"/>
                <a:gd name="connsiteX2" fmla="*/ 1533183 w 3419112"/>
                <a:gd name="connsiteY2" fmla="*/ 832298 h 1780316"/>
                <a:gd name="connsiteX3" fmla="*/ 1122009 w 3419112"/>
                <a:gd name="connsiteY3" fmla="*/ 767263 h 1780316"/>
                <a:gd name="connsiteX4" fmla="*/ 68433 w 3419112"/>
                <a:gd name="connsiteY4" fmla="*/ 285435 h 1780316"/>
                <a:gd name="connsiteX5" fmla="*/ 1521542 w 3419112"/>
                <a:gd name="connsiteY5" fmla="*/ 171784 h 1780316"/>
                <a:gd name="connsiteX6" fmla="*/ 1531139 w 3419112"/>
                <a:gd name="connsiteY6" fmla="*/ 0 h 1780316"/>
                <a:gd name="connsiteX7" fmla="*/ 1695819 w 3419112"/>
                <a:gd name="connsiteY7" fmla="*/ 91385 h 1780316"/>
                <a:gd name="connsiteX8" fmla="*/ 1826448 w 3419112"/>
                <a:gd name="connsiteY8" fmla="*/ 171772 h 1780316"/>
                <a:gd name="connsiteX9" fmla="*/ 1866641 w 3419112"/>
                <a:gd name="connsiteY9" fmla="*/ 201917 h 1780316"/>
                <a:gd name="connsiteX10" fmla="*/ 2238430 w 3419112"/>
                <a:gd name="connsiteY10" fmla="*/ 232062 h 1780316"/>
                <a:gd name="connsiteX11" fmla="*/ 2650413 w 3419112"/>
                <a:gd name="connsiteY11" fmla="*/ 307424 h 1780316"/>
                <a:gd name="connsiteX12" fmla="*/ 2926742 w 3419112"/>
                <a:gd name="connsiteY12" fmla="*/ 372739 h 1780316"/>
                <a:gd name="connsiteX13" fmla="*/ 3097564 w 3419112"/>
                <a:gd name="connsiteY13" fmla="*/ 448101 h 1780316"/>
                <a:gd name="connsiteX14" fmla="*/ 3293507 w 3419112"/>
                <a:gd name="connsiteY14" fmla="*/ 593802 h 1780316"/>
                <a:gd name="connsiteX15" fmla="*/ 3308580 w 3419112"/>
                <a:gd name="connsiteY15" fmla="*/ 664141 h 1780316"/>
                <a:gd name="connsiteX16" fmla="*/ 3323652 w 3419112"/>
                <a:gd name="connsiteY16" fmla="*/ 764624 h 1780316"/>
                <a:gd name="connsiteX17" fmla="*/ 3308580 w 3419112"/>
                <a:gd name="connsiteY17" fmla="*/ 794769 h 1780316"/>
                <a:gd name="connsiteX18" fmla="*/ 3348773 w 3419112"/>
                <a:gd name="connsiteY18" fmla="*/ 845011 h 1780316"/>
                <a:gd name="connsiteX19" fmla="*/ 3378918 w 3419112"/>
                <a:gd name="connsiteY19" fmla="*/ 905301 h 1780316"/>
                <a:gd name="connsiteX20" fmla="*/ 3378918 w 3419112"/>
                <a:gd name="connsiteY20" fmla="*/ 980664 h 1780316"/>
                <a:gd name="connsiteX21" fmla="*/ 3414087 w 3419112"/>
                <a:gd name="connsiteY21" fmla="*/ 1040954 h 1780316"/>
                <a:gd name="connsiteX22" fmla="*/ 3404039 w 3419112"/>
                <a:gd name="connsiteY22" fmla="*/ 1151486 h 1780316"/>
                <a:gd name="connsiteX23" fmla="*/ 3383942 w 3419112"/>
                <a:gd name="connsiteY23" fmla="*/ 1231873 h 1780316"/>
                <a:gd name="connsiteX24" fmla="*/ 3404039 w 3419112"/>
                <a:gd name="connsiteY24" fmla="*/ 1322308 h 1780316"/>
                <a:gd name="connsiteX25" fmla="*/ 3419112 w 3419112"/>
                <a:gd name="connsiteY25" fmla="*/ 1357477 h 1780316"/>
                <a:gd name="connsiteX26" fmla="*/ 3298531 w 3419112"/>
                <a:gd name="connsiteY26" fmla="*/ 1417767 h 1780316"/>
                <a:gd name="connsiteX27" fmla="*/ 3298531 w 3419112"/>
                <a:gd name="connsiteY27" fmla="*/ 1417767 h 1780316"/>
                <a:gd name="connsiteX28" fmla="*/ 3213120 w 3419112"/>
                <a:gd name="connsiteY28" fmla="*/ 1478057 h 1780316"/>
                <a:gd name="connsiteX29" fmla="*/ 2876501 w 3419112"/>
                <a:gd name="connsiteY29" fmla="*/ 1483082 h 1780316"/>
                <a:gd name="connsiteX30" fmla="*/ 2701230 w 3419112"/>
                <a:gd name="connsiteY30" fmla="*/ 1481690 h 1780316"/>
                <a:gd name="connsiteX31" fmla="*/ 1858974 w 3419112"/>
                <a:gd name="connsiteY31" fmla="*/ 1463033 h 1780316"/>
                <a:gd name="connsiteX0" fmla="*/ 1001778 w 2561916"/>
                <a:gd name="connsiteY0" fmla="*/ 1463033 h 1780316"/>
                <a:gd name="connsiteX1" fmla="*/ 675034 w 2561916"/>
                <a:gd name="connsiteY1" fmla="*/ 1456448 h 1780316"/>
                <a:gd name="connsiteX2" fmla="*/ 675987 w 2561916"/>
                <a:gd name="connsiteY2" fmla="*/ 832298 h 1780316"/>
                <a:gd name="connsiteX3" fmla="*/ 264813 w 2561916"/>
                <a:gd name="connsiteY3" fmla="*/ 767263 h 1780316"/>
                <a:gd name="connsiteX4" fmla="*/ 232831 w 2561916"/>
                <a:gd name="connsiteY4" fmla="*/ 285435 h 1780316"/>
                <a:gd name="connsiteX5" fmla="*/ 664346 w 2561916"/>
                <a:gd name="connsiteY5" fmla="*/ 171784 h 1780316"/>
                <a:gd name="connsiteX6" fmla="*/ 673943 w 2561916"/>
                <a:gd name="connsiteY6" fmla="*/ 0 h 1780316"/>
                <a:gd name="connsiteX7" fmla="*/ 838623 w 2561916"/>
                <a:gd name="connsiteY7" fmla="*/ 91385 h 1780316"/>
                <a:gd name="connsiteX8" fmla="*/ 969252 w 2561916"/>
                <a:gd name="connsiteY8" fmla="*/ 171772 h 1780316"/>
                <a:gd name="connsiteX9" fmla="*/ 1009445 w 2561916"/>
                <a:gd name="connsiteY9" fmla="*/ 201917 h 1780316"/>
                <a:gd name="connsiteX10" fmla="*/ 1381234 w 2561916"/>
                <a:gd name="connsiteY10" fmla="*/ 232062 h 1780316"/>
                <a:gd name="connsiteX11" fmla="*/ 1793217 w 2561916"/>
                <a:gd name="connsiteY11" fmla="*/ 307424 h 1780316"/>
                <a:gd name="connsiteX12" fmla="*/ 2069546 w 2561916"/>
                <a:gd name="connsiteY12" fmla="*/ 372739 h 1780316"/>
                <a:gd name="connsiteX13" fmla="*/ 2240368 w 2561916"/>
                <a:gd name="connsiteY13" fmla="*/ 448101 h 1780316"/>
                <a:gd name="connsiteX14" fmla="*/ 2436311 w 2561916"/>
                <a:gd name="connsiteY14" fmla="*/ 593802 h 1780316"/>
                <a:gd name="connsiteX15" fmla="*/ 2451384 w 2561916"/>
                <a:gd name="connsiteY15" fmla="*/ 664141 h 1780316"/>
                <a:gd name="connsiteX16" fmla="*/ 2466456 w 2561916"/>
                <a:gd name="connsiteY16" fmla="*/ 764624 h 1780316"/>
                <a:gd name="connsiteX17" fmla="*/ 2451384 w 2561916"/>
                <a:gd name="connsiteY17" fmla="*/ 794769 h 1780316"/>
                <a:gd name="connsiteX18" fmla="*/ 2491577 w 2561916"/>
                <a:gd name="connsiteY18" fmla="*/ 845011 h 1780316"/>
                <a:gd name="connsiteX19" fmla="*/ 2521722 w 2561916"/>
                <a:gd name="connsiteY19" fmla="*/ 905301 h 1780316"/>
                <a:gd name="connsiteX20" fmla="*/ 2521722 w 2561916"/>
                <a:gd name="connsiteY20" fmla="*/ 980664 h 1780316"/>
                <a:gd name="connsiteX21" fmla="*/ 2556891 w 2561916"/>
                <a:gd name="connsiteY21" fmla="*/ 1040954 h 1780316"/>
                <a:gd name="connsiteX22" fmla="*/ 2546843 w 2561916"/>
                <a:gd name="connsiteY22" fmla="*/ 1151486 h 1780316"/>
                <a:gd name="connsiteX23" fmla="*/ 2526746 w 2561916"/>
                <a:gd name="connsiteY23" fmla="*/ 1231873 h 1780316"/>
                <a:gd name="connsiteX24" fmla="*/ 2546843 w 2561916"/>
                <a:gd name="connsiteY24" fmla="*/ 1322308 h 1780316"/>
                <a:gd name="connsiteX25" fmla="*/ 2561916 w 2561916"/>
                <a:gd name="connsiteY25" fmla="*/ 1357477 h 1780316"/>
                <a:gd name="connsiteX26" fmla="*/ 2441335 w 2561916"/>
                <a:gd name="connsiteY26" fmla="*/ 1417767 h 1780316"/>
                <a:gd name="connsiteX27" fmla="*/ 2441335 w 2561916"/>
                <a:gd name="connsiteY27" fmla="*/ 1417767 h 1780316"/>
                <a:gd name="connsiteX28" fmla="*/ 2355924 w 2561916"/>
                <a:gd name="connsiteY28" fmla="*/ 1478057 h 1780316"/>
                <a:gd name="connsiteX29" fmla="*/ 2019305 w 2561916"/>
                <a:gd name="connsiteY29" fmla="*/ 1483082 h 1780316"/>
                <a:gd name="connsiteX30" fmla="*/ 1844034 w 2561916"/>
                <a:gd name="connsiteY30" fmla="*/ 1481690 h 1780316"/>
                <a:gd name="connsiteX31" fmla="*/ 1001778 w 2561916"/>
                <a:gd name="connsiteY31" fmla="*/ 1463033 h 1780316"/>
                <a:gd name="connsiteX0" fmla="*/ 1001778 w 2561916"/>
                <a:gd name="connsiteY0" fmla="*/ 1463033 h 1780316"/>
                <a:gd name="connsiteX1" fmla="*/ 675034 w 2561916"/>
                <a:gd name="connsiteY1" fmla="*/ 1456448 h 1780316"/>
                <a:gd name="connsiteX2" fmla="*/ 681875 w 2561916"/>
                <a:gd name="connsiteY2" fmla="*/ 895350 h 1780316"/>
                <a:gd name="connsiteX3" fmla="*/ 264813 w 2561916"/>
                <a:gd name="connsiteY3" fmla="*/ 767263 h 1780316"/>
                <a:gd name="connsiteX4" fmla="*/ 232831 w 2561916"/>
                <a:gd name="connsiteY4" fmla="*/ 285435 h 1780316"/>
                <a:gd name="connsiteX5" fmla="*/ 664346 w 2561916"/>
                <a:gd name="connsiteY5" fmla="*/ 171784 h 1780316"/>
                <a:gd name="connsiteX6" fmla="*/ 673943 w 2561916"/>
                <a:gd name="connsiteY6" fmla="*/ 0 h 1780316"/>
                <a:gd name="connsiteX7" fmla="*/ 838623 w 2561916"/>
                <a:gd name="connsiteY7" fmla="*/ 91385 h 1780316"/>
                <a:gd name="connsiteX8" fmla="*/ 969252 w 2561916"/>
                <a:gd name="connsiteY8" fmla="*/ 171772 h 1780316"/>
                <a:gd name="connsiteX9" fmla="*/ 1009445 w 2561916"/>
                <a:gd name="connsiteY9" fmla="*/ 201917 h 1780316"/>
                <a:gd name="connsiteX10" fmla="*/ 1381234 w 2561916"/>
                <a:gd name="connsiteY10" fmla="*/ 232062 h 1780316"/>
                <a:gd name="connsiteX11" fmla="*/ 1793217 w 2561916"/>
                <a:gd name="connsiteY11" fmla="*/ 307424 h 1780316"/>
                <a:gd name="connsiteX12" fmla="*/ 2069546 w 2561916"/>
                <a:gd name="connsiteY12" fmla="*/ 372739 h 1780316"/>
                <a:gd name="connsiteX13" fmla="*/ 2240368 w 2561916"/>
                <a:gd name="connsiteY13" fmla="*/ 448101 h 1780316"/>
                <a:gd name="connsiteX14" fmla="*/ 2436311 w 2561916"/>
                <a:gd name="connsiteY14" fmla="*/ 593802 h 1780316"/>
                <a:gd name="connsiteX15" fmla="*/ 2451384 w 2561916"/>
                <a:gd name="connsiteY15" fmla="*/ 664141 h 1780316"/>
                <a:gd name="connsiteX16" fmla="*/ 2466456 w 2561916"/>
                <a:gd name="connsiteY16" fmla="*/ 764624 h 1780316"/>
                <a:gd name="connsiteX17" fmla="*/ 2451384 w 2561916"/>
                <a:gd name="connsiteY17" fmla="*/ 794769 h 1780316"/>
                <a:gd name="connsiteX18" fmla="*/ 2491577 w 2561916"/>
                <a:gd name="connsiteY18" fmla="*/ 845011 h 1780316"/>
                <a:gd name="connsiteX19" fmla="*/ 2521722 w 2561916"/>
                <a:gd name="connsiteY19" fmla="*/ 905301 h 1780316"/>
                <a:gd name="connsiteX20" fmla="*/ 2521722 w 2561916"/>
                <a:gd name="connsiteY20" fmla="*/ 980664 h 1780316"/>
                <a:gd name="connsiteX21" fmla="*/ 2556891 w 2561916"/>
                <a:gd name="connsiteY21" fmla="*/ 1040954 h 1780316"/>
                <a:gd name="connsiteX22" fmla="*/ 2546843 w 2561916"/>
                <a:gd name="connsiteY22" fmla="*/ 1151486 h 1780316"/>
                <a:gd name="connsiteX23" fmla="*/ 2526746 w 2561916"/>
                <a:gd name="connsiteY23" fmla="*/ 1231873 h 1780316"/>
                <a:gd name="connsiteX24" fmla="*/ 2546843 w 2561916"/>
                <a:gd name="connsiteY24" fmla="*/ 1322308 h 1780316"/>
                <a:gd name="connsiteX25" fmla="*/ 2561916 w 2561916"/>
                <a:gd name="connsiteY25" fmla="*/ 1357477 h 1780316"/>
                <a:gd name="connsiteX26" fmla="*/ 2441335 w 2561916"/>
                <a:gd name="connsiteY26" fmla="*/ 1417767 h 1780316"/>
                <a:gd name="connsiteX27" fmla="*/ 2441335 w 2561916"/>
                <a:gd name="connsiteY27" fmla="*/ 1417767 h 1780316"/>
                <a:gd name="connsiteX28" fmla="*/ 2355924 w 2561916"/>
                <a:gd name="connsiteY28" fmla="*/ 1478057 h 1780316"/>
                <a:gd name="connsiteX29" fmla="*/ 2019305 w 2561916"/>
                <a:gd name="connsiteY29" fmla="*/ 1483082 h 1780316"/>
                <a:gd name="connsiteX30" fmla="*/ 1844034 w 2561916"/>
                <a:gd name="connsiteY30" fmla="*/ 1481690 h 1780316"/>
                <a:gd name="connsiteX31" fmla="*/ 1001778 w 2561916"/>
                <a:gd name="connsiteY31" fmla="*/ 1463033 h 1780316"/>
                <a:gd name="connsiteX0" fmla="*/ 1004390 w 2564528"/>
                <a:gd name="connsiteY0" fmla="*/ 1463033 h 1780316"/>
                <a:gd name="connsiteX1" fmla="*/ 677646 w 2564528"/>
                <a:gd name="connsiteY1" fmla="*/ 1456448 h 1780316"/>
                <a:gd name="connsiteX2" fmla="*/ 684487 w 2564528"/>
                <a:gd name="connsiteY2" fmla="*/ 895350 h 1780316"/>
                <a:gd name="connsiteX3" fmla="*/ 261537 w 2564528"/>
                <a:gd name="connsiteY3" fmla="*/ 830316 h 1780316"/>
                <a:gd name="connsiteX4" fmla="*/ 235443 w 2564528"/>
                <a:gd name="connsiteY4" fmla="*/ 285435 h 1780316"/>
                <a:gd name="connsiteX5" fmla="*/ 666958 w 2564528"/>
                <a:gd name="connsiteY5" fmla="*/ 171784 h 1780316"/>
                <a:gd name="connsiteX6" fmla="*/ 676555 w 2564528"/>
                <a:gd name="connsiteY6" fmla="*/ 0 h 1780316"/>
                <a:gd name="connsiteX7" fmla="*/ 841235 w 2564528"/>
                <a:gd name="connsiteY7" fmla="*/ 91385 h 1780316"/>
                <a:gd name="connsiteX8" fmla="*/ 971864 w 2564528"/>
                <a:gd name="connsiteY8" fmla="*/ 171772 h 1780316"/>
                <a:gd name="connsiteX9" fmla="*/ 1012057 w 2564528"/>
                <a:gd name="connsiteY9" fmla="*/ 201917 h 1780316"/>
                <a:gd name="connsiteX10" fmla="*/ 1383846 w 2564528"/>
                <a:gd name="connsiteY10" fmla="*/ 232062 h 1780316"/>
                <a:gd name="connsiteX11" fmla="*/ 1795829 w 2564528"/>
                <a:gd name="connsiteY11" fmla="*/ 307424 h 1780316"/>
                <a:gd name="connsiteX12" fmla="*/ 2072158 w 2564528"/>
                <a:gd name="connsiteY12" fmla="*/ 372739 h 1780316"/>
                <a:gd name="connsiteX13" fmla="*/ 2242980 w 2564528"/>
                <a:gd name="connsiteY13" fmla="*/ 448101 h 1780316"/>
                <a:gd name="connsiteX14" fmla="*/ 2438923 w 2564528"/>
                <a:gd name="connsiteY14" fmla="*/ 593802 h 1780316"/>
                <a:gd name="connsiteX15" fmla="*/ 2453996 w 2564528"/>
                <a:gd name="connsiteY15" fmla="*/ 664141 h 1780316"/>
                <a:gd name="connsiteX16" fmla="*/ 2469068 w 2564528"/>
                <a:gd name="connsiteY16" fmla="*/ 764624 h 1780316"/>
                <a:gd name="connsiteX17" fmla="*/ 2453996 w 2564528"/>
                <a:gd name="connsiteY17" fmla="*/ 794769 h 1780316"/>
                <a:gd name="connsiteX18" fmla="*/ 2494189 w 2564528"/>
                <a:gd name="connsiteY18" fmla="*/ 845011 h 1780316"/>
                <a:gd name="connsiteX19" fmla="*/ 2524334 w 2564528"/>
                <a:gd name="connsiteY19" fmla="*/ 905301 h 1780316"/>
                <a:gd name="connsiteX20" fmla="*/ 2524334 w 2564528"/>
                <a:gd name="connsiteY20" fmla="*/ 980664 h 1780316"/>
                <a:gd name="connsiteX21" fmla="*/ 2559503 w 2564528"/>
                <a:gd name="connsiteY21" fmla="*/ 1040954 h 1780316"/>
                <a:gd name="connsiteX22" fmla="*/ 2549455 w 2564528"/>
                <a:gd name="connsiteY22" fmla="*/ 1151486 h 1780316"/>
                <a:gd name="connsiteX23" fmla="*/ 2529358 w 2564528"/>
                <a:gd name="connsiteY23" fmla="*/ 1231873 h 1780316"/>
                <a:gd name="connsiteX24" fmla="*/ 2549455 w 2564528"/>
                <a:gd name="connsiteY24" fmla="*/ 1322308 h 1780316"/>
                <a:gd name="connsiteX25" fmla="*/ 2564528 w 2564528"/>
                <a:gd name="connsiteY25" fmla="*/ 1357477 h 1780316"/>
                <a:gd name="connsiteX26" fmla="*/ 2443947 w 2564528"/>
                <a:gd name="connsiteY26" fmla="*/ 1417767 h 1780316"/>
                <a:gd name="connsiteX27" fmla="*/ 2443947 w 2564528"/>
                <a:gd name="connsiteY27" fmla="*/ 1417767 h 1780316"/>
                <a:gd name="connsiteX28" fmla="*/ 2358536 w 2564528"/>
                <a:gd name="connsiteY28" fmla="*/ 1478057 h 1780316"/>
                <a:gd name="connsiteX29" fmla="*/ 2021917 w 2564528"/>
                <a:gd name="connsiteY29" fmla="*/ 1483082 h 1780316"/>
                <a:gd name="connsiteX30" fmla="*/ 1846646 w 2564528"/>
                <a:gd name="connsiteY30" fmla="*/ 1481690 h 1780316"/>
                <a:gd name="connsiteX31" fmla="*/ 1004390 w 2564528"/>
                <a:gd name="connsiteY31" fmla="*/ 1463033 h 1780316"/>
                <a:gd name="connsiteX0" fmla="*/ 988595 w 2548733"/>
                <a:gd name="connsiteY0" fmla="*/ 1463033 h 1780316"/>
                <a:gd name="connsiteX1" fmla="*/ 661851 w 2548733"/>
                <a:gd name="connsiteY1" fmla="*/ 1456448 h 1780316"/>
                <a:gd name="connsiteX2" fmla="*/ 668692 w 2548733"/>
                <a:gd name="connsiteY2" fmla="*/ 895350 h 1780316"/>
                <a:gd name="connsiteX3" fmla="*/ 245742 w 2548733"/>
                <a:gd name="connsiteY3" fmla="*/ 830316 h 1780316"/>
                <a:gd name="connsiteX4" fmla="*/ 249089 w 2548733"/>
                <a:gd name="connsiteY4" fmla="*/ 328425 h 1780316"/>
                <a:gd name="connsiteX5" fmla="*/ 651163 w 2548733"/>
                <a:gd name="connsiteY5" fmla="*/ 171784 h 1780316"/>
                <a:gd name="connsiteX6" fmla="*/ 660760 w 2548733"/>
                <a:gd name="connsiteY6" fmla="*/ 0 h 1780316"/>
                <a:gd name="connsiteX7" fmla="*/ 825440 w 2548733"/>
                <a:gd name="connsiteY7" fmla="*/ 91385 h 1780316"/>
                <a:gd name="connsiteX8" fmla="*/ 956069 w 2548733"/>
                <a:gd name="connsiteY8" fmla="*/ 171772 h 1780316"/>
                <a:gd name="connsiteX9" fmla="*/ 996262 w 2548733"/>
                <a:gd name="connsiteY9" fmla="*/ 201917 h 1780316"/>
                <a:gd name="connsiteX10" fmla="*/ 1368051 w 2548733"/>
                <a:gd name="connsiteY10" fmla="*/ 232062 h 1780316"/>
                <a:gd name="connsiteX11" fmla="*/ 1780034 w 2548733"/>
                <a:gd name="connsiteY11" fmla="*/ 307424 h 1780316"/>
                <a:gd name="connsiteX12" fmla="*/ 2056363 w 2548733"/>
                <a:gd name="connsiteY12" fmla="*/ 372739 h 1780316"/>
                <a:gd name="connsiteX13" fmla="*/ 2227185 w 2548733"/>
                <a:gd name="connsiteY13" fmla="*/ 448101 h 1780316"/>
                <a:gd name="connsiteX14" fmla="*/ 2423128 w 2548733"/>
                <a:gd name="connsiteY14" fmla="*/ 593802 h 1780316"/>
                <a:gd name="connsiteX15" fmla="*/ 2438201 w 2548733"/>
                <a:gd name="connsiteY15" fmla="*/ 664141 h 1780316"/>
                <a:gd name="connsiteX16" fmla="*/ 2453273 w 2548733"/>
                <a:gd name="connsiteY16" fmla="*/ 764624 h 1780316"/>
                <a:gd name="connsiteX17" fmla="*/ 2438201 w 2548733"/>
                <a:gd name="connsiteY17" fmla="*/ 794769 h 1780316"/>
                <a:gd name="connsiteX18" fmla="*/ 2478394 w 2548733"/>
                <a:gd name="connsiteY18" fmla="*/ 845011 h 1780316"/>
                <a:gd name="connsiteX19" fmla="*/ 2508539 w 2548733"/>
                <a:gd name="connsiteY19" fmla="*/ 905301 h 1780316"/>
                <a:gd name="connsiteX20" fmla="*/ 2508539 w 2548733"/>
                <a:gd name="connsiteY20" fmla="*/ 980664 h 1780316"/>
                <a:gd name="connsiteX21" fmla="*/ 2543708 w 2548733"/>
                <a:gd name="connsiteY21" fmla="*/ 1040954 h 1780316"/>
                <a:gd name="connsiteX22" fmla="*/ 2533660 w 2548733"/>
                <a:gd name="connsiteY22" fmla="*/ 1151486 h 1780316"/>
                <a:gd name="connsiteX23" fmla="*/ 2513563 w 2548733"/>
                <a:gd name="connsiteY23" fmla="*/ 1231873 h 1780316"/>
                <a:gd name="connsiteX24" fmla="*/ 2533660 w 2548733"/>
                <a:gd name="connsiteY24" fmla="*/ 1322308 h 1780316"/>
                <a:gd name="connsiteX25" fmla="*/ 2548733 w 2548733"/>
                <a:gd name="connsiteY25" fmla="*/ 1357477 h 1780316"/>
                <a:gd name="connsiteX26" fmla="*/ 2428152 w 2548733"/>
                <a:gd name="connsiteY26" fmla="*/ 1417767 h 1780316"/>
                <a:gd name="connsiteX27" fmla="*/ 2428152 w 2548733"/>
                <a:gd name="connsiteY27" fmla="*/ 1417767 h 1780316"/>
                <a:gd name="connsiteX28" fmla="*/ 2342741 w 2548733"/>
                <a:gd name="connsiteY28" fmla="*/ 1478057 h 1780316"/>
                <a:gd name="connsiteX29" fmla="*/ 2006122 w 2548733"/>
                <a:gd name="connsiteY29" fmla="*/ 1483082 h 1780316"/>
                <a:gd name="connsiteX30" fmla="*/ 1830851 w 2548733"/>
                <a:gd name="connsiteY30" fmla="*/ 1481690 h 1780316"/>
                <a:gd name="connsiteX31" fmla="*/ 988595 w 2548733"/>
                <a:gd name="connsiteY31" fmla="*/ 1463033 h 1780316"/>
                <a:gd name="connsiteX0" fmla="*/ 988595 w 2548733"/>
                <a:gd name="connsiteY0" fmla="*/ 1463033 h 1780316"/>
                <a:gd name="connsiteX1" fmla="*/ 661851 w 2548733"/>
                <a:gd name="connsiteY1" fmla="*/ 1456448 h 1780316"/>
                <a:gd name="connsiteX2" fmla="*/ 668692 w 2548733"/>
                <a:gd name="connsiteY2" fmla="*/ 895350 h 1780316"/>
                <a:gd name="connsiteX3" fmla="*/ 245742 w 2548733"/>
                <a:gd name="connsiteY3" fmla="*/ 830316 h 1780316"/>
                <a:gd name="connsiteX4" fmla="*/ 249089 w 2548733"/>
                <a:gd name="connsiteY4" fmla="*/ 328425 h 1780316"/>
                <a:gd name="connsiteX5" fmla="*/ 665884 w 2548733"/>
                <a:gd name="connsiteY5" fmla="*/ 223373 h 1780316"/>
                <a:gd name="connsiteX6" fmla="*/ 660760 w 2548733"/>
                <a:gd name="connsiteY6" fmla="*/ 0 h 1780316"/>
                <a:gd name="connsiteX7" fmla="*/ 825440 w 2548733"/>
                <a:gd name="connsiteY7" fmla="*/ 91385 h 1780316"/>
                <a:gd name="connsiteX8" fmla="*/ 956069 w 2548733"/>
                <a:gd name="connsiteY8" fmla="*/ 171772 h 1780316"/>
                <a:gd name="connsiteX9" fmla="*/ 996262 w 2548733"/>
                <a:gd name="connsiteY9" fmla="*/ 201917 h 1780316"/>
                <a:gd name="connsiteX10" fmla="*/ 1368051 w 2548733"/>
                <a:gd name="connsiteY10" fmla="*/ 232062 h 1780316"/>
                <a:gd name="connsiteX11" fmla="*/ 1780034 w 2548733"/>
                <a:gd name="connsiteY11" fmla="*/ 307424 h 1780316"/>
                <a:gd name="connsiteX12" fmla="*/ 2056363 w 2548733"/>
                <a:gd name="connsiteY12" fmla="*/ 372739 h 1780316"/>
                <a:gd name="connsiteX13" fmla="*/ 2227185 w 2548733"/>
                <a:gd name="connsiteY13" fmla="*/ 448101 h 1780316"/>
                <a:gd name="connsiteX14" fmla="*/ 2423128 w 2548733"/>
                <a:gd name="connsiteY14" fmla="*/ 593802 h 1780316"/>
                <a:gd name="connsiteX15" fmla="*/ 2438201 w 2548733"/>
                <a:gd name="connsiteY15" fmla="*/ 664141 h 1780316"/>
                <a:gd name="connsiteX16" fmla="*/ 2453273 w 2548733"/>
                <a:gd name="connsiteY16" fmla="*/ 764624 h 1780316"/>
                <a:gd name="connsiteX17" fmla="*/ 2438201 w 2548733"/>
                <a:gd name="connsiteY17" fmla="*/ 794769 h 1780316"/>
                <a:gd name="connsiteX18" fmla="*/ 2478394 w 2548733"/>
                <a:gd name="connsiteY18" fmla="*/ 845011 h 1780316"/>
                <a:gd name="connsiteX19" fmla="*/ 2508539 w 2548733"/>
                <a:gd name="connsiteY19" fmla="*/ 905301 h 1780316"/>
                <a:gd name="connsiteX20" fmla="*/ 2508539 w 2548733"/>
                <a:gd name="connsiteY20" fmla="*/ 980664 h 1780316"/>
                <a:gd name="connsiteX21" fmla="*/ 2543708 w 2548733"/>
                <a:gd name="connsiteY21" fmla="*/ 1040954 h 1780316"/>
                <a:gd name="connsiteX22" fmla="*/ 2533660 w 2548733"/>
                <a:gd name="connsiteY22" fmla="*/ 1151486 h 1780316"/>
                <a:gd name="connsiteX23" fmla="*/ 2513563 w 2548733"/>
                <a:gd name="connsiteY23" fmla="*/ 1231873 h 1780316"/>
                <a:gd name="connsiteX24" fmla="*/ 2533660 w 2548733"/>
                <a:gd name="connsiteY24" fmla="*/ 1322308 h 1780316"/>
                <a:gd name="connsiteX25" fmla="*/ 2548733 w 2548733"/>
                <a:gd name="connsiteY25" fmla="*/ 1357477 h 1780316"/>
                <a:gd name="connsiteX26" fmla="*/ 2428152 w 2548733"/>
                <a:gd name="connsiteY26" fmla="*/ 1417767 h 1780316"/>
                <a:gd name="connsiteX27" fmla="*/ 2428152 w 2548733"/>
                <a:gd name="connsiteY27" fmla="*/ 1417767 h 1780316"/>
                <a:gd name="connsiteX28" fmla="*/ 2342741 w 2548733"/>
                <a:gd name="connsiteY28" fmla="*/ 1478057 h 1780316"/>
                <a:gd name="connsiteX29" fmla="*/ 2006122 w 2548733"/>
                <a:gd name="connsiteY29" fmla="*/ 1483082 h 1780316"/>
                <a:gd name="connsiteX30" fmla="*/ 1830851 w 2548733"/>
                <a:gd name="connsiteY30" fmla="*/ 1481690 h 1780316"/>
                <a:gd name="connsiteX31" fmla="*/ 988595 w 2548733"/>
                <a:gd name="connsiteY31" fmla="*/ 1463033 h 1780316"/>
                <a:gd name="connsiteX0" fmla="*/ 988595 w 2548733"/>
                <a:gd name="connsiteY0" fmla="*/ 1463033 h 1780316"/>
                <a:gd name="connsiteX1" fmla="*/ 661851 w 2548733"/>
                <a:gd name="connsiteY1" fmla="*/ 1456448 h 1780316"/>
                <a:gd name="connsiteX2" fmla="*/ 668692 w 2548733"/>
                <a:gd name="connsiteY2" fmla="*/ 895350 h 1780316"/>
                <a:gd name="connsiteX3" fmla="*/ 245742 w 2548733"/>
                <a:gd name="connsiteY3" fmla="*/ 830316 h 1780316"/>
                <a:gd name="connsiteX4" fmla="*/ 249089 w 2548733"/>
                <a:gd name="connsiteY4" fmla="*/ 328425 h 1780316"/>
                <a:gd name="connsiteX5" fmla="*/ 662940 w 2548733"/>
                <a:gd name="connsiteY5" fmla="*/ 243435 h 1780316"/>
                <a:gd name="connsiteX6" fmla="*/ 660760 w 2548733"/>
                <a:gd name="connsiteY6" fmla="*/ 0 h 1780316"/>
                <a:gd name="connsiteX7" fmla="*/ 825440 w 2548733"/>
                <a:gd name="connsiteY7" fmla="*/ 91385 h 1780316"/>
                <a:gd name="connsiteX8" fmla="*/ 956069 w 2548733"/>
                <a:gd name="connsiteY8" fmla="*/ 171772 h 1780316"/>
                <a:gd name="connsiteX9" fmla="*/ 996262 w 2548733"/>
                <a:gd name="connsiteY9" fmla="*/ 201917 h 1780316"/>
                <a:gd name="connsiteX10" fmla="*/ 1368051 w 2548733"/>
                <a:gd name="connsiteY10" fmla="*/ 232062 h 1780316"/>
                <a:gd name="connsiteX11" fmla="*/ 1780034 w 2548733"/>
                <a:gd name="connsiteY11" fmla="*/ 307424 h 1780316"/>
                <a:gd name="connsiteX12" fmla="*/ 2056363 w 2548733"/>
                <a:gd name="connsiteY12" fmla="*/ 372739 h 1780316"/>
                <a:gd name="connsiteX13" fmla="*/ 2227185 w 2548733"/>
                <a:gd name="connsiteY13" fmla="*/ 448101 h 1780316"/>
                <a:gd name="connsiteX14" fmla="*/ 2423128 w 2548733"/>
                <a:gd name="connsiteY14" fmla="*/ 593802 h 1780316"/>
                <a:gd name="connsiteX15" fmla="*/ 2438201 w 2548733"/>
                <a:gd name="connsiteY15" fmla="*/ 664141 h 1780316"/>
                <a:gd name="connsiteX16" fmla="*/ 2453273 w 2548733"/>
                <a:gd name="connsiteY16" fmla="*/ 764624 h 1780316"/>
                <a:gd name="connsiteX17" fmla="*/ 2438201 w 2548733"/>
                <a:gd name="connsiteY17" fmla="*/ 794769 h 1780316"/>
                <a:gd name="connsiteX18" fmla="*/ 2478394 w 2548733"/>
                <a:gd name="connsiteY18" fmla="*/ 845011 h 1780316"/>
                <a:gd name="connsiteX19" fmla="*/ 2508539 w 2548733"/>
                <a:gd name="connsiteY19" fmla="*/ 905301 h 1780316"/>
                <a:gd name="connsiteX20" fmla="*/ 2508539 w 2548733"/>
                <a:gd name="connsiteY20" fmla="*/ 980664 h 1780316"/>
                <a:gd name="connsiteX21" fmla="*/ 2543708 w 2548733"/>
                <a:gd name="connsiteY21" fmla="*/ 1040954 h 1780316"/>
                <a:gd name="connsiteX22" fmla="*/ 2533660 w 2548733"/>
                <a:gd name="connsiteY22" fmla="*/ 1151486 h 1780316"/>
                <a:gd name="connsiteX23" fmla="*/ 2513563 w 2548733"/>
                <a:gd name="connsiteY23" fmla="*/ 1231873 h 1780316"/>
                <a:gd name="connsiteX24" fmla="*/ 2533660 w 2548733"/>
                <a:gd name="connsiteY24" fmla="*/ 1322308 h 1780316"/>
                <a:gd name="connsiteX25" fmla="*/ 2548733 w 2548733"/>
                <a:gd name="connsiteY25" fmla="*/ 1357477 h 1780316"/>
                <a:gd name="connsiteX26" fmla="*/ 2428152 w 2548733"/>
                <a:gd name="connsiteY26" fmla="*/ 1417767 h 1780316"/>
                <a:gd name="connsiteX27" fmla="*/ 2428152 w 2548733"/>
                <a:gd name="connsiteY27" fmla="*/ 1417767 h 1780316"/>
                <a:gd name="connsiteX28" fmla="*/ 2342741 w 2548733"/>
                <a:gd name="connsiteY28" fmla="*/ 1478057 h 1780316"/>
                <a:gd name="connsiteX29" fmla="*/ 2006122 w 2548733"/>
                <a:gd name="connsiteY29" fmla="*/ 1483082 h 1780316"/>
                <a:gd name="connsiteX30" fmla="*/ 1830851 w 2548733"/>
                <a:gd name="connsiteY30" fmla="*/ 1481690 h 1780316"/>
                <a:gd name="connsiteX31" fmla="*/ 988595 w 2548733"/>
                <a:gd name="connsiteY31" fmla="*/ 1463033 h 1780316"/>
                <a:gd name="connsiteX0" fmla="*/ 933995 w 2494133"/>
                <a:gd name="connsiteY0" fmla="*/ 1463033 h 1780316"/>
                <a:gd name="connsiteX1" fmla="*/ 607251 w 2494133"/>
                <a:gd name="connsiteY1" fmla="*/ 1456448 h 1780316"/>
                <a:gd name="connsiteX2" fmla="*/ 614092 w 2494133"/>
                <a:gd name="connsiteY2" fmla="*/ 895350 h 1780316"/>
                <a:gd name="connsiteX3" fmla="*/ 191142 w 2494133"/>
                <a:gd name="connsiteY3" fmla="*/ 830316 h 1780316"/>
                <a:gd name="connsiteX4" fmla="*/ 315339 w 2494133"/>
                <a:gd name="connsiteY4" fmla="*/ 348885 h 1780316"/>
                <a:gd name="connsiteX5" fmla="*/ 608340 w 2494133"/>
                <a:gd name="connsiteY5" fmla="*/ 243435 h 1780316"/>
                <a:gd name="connsiteX6" fmla="*/ 606160 w 2494133"/>
                <a:gd name="connsiteY6" fmla="*/ 0 h 1780316"/>
                <a:gd name="connsiteX7" fmla="*/ 770840 w 2494133"/>
                <a:gd name="connsiteY7" fmla="*/ 91385 h 1780316"/>
                <a:gd name="connsiteX8" fmla="*/ 901469 w 2494133"/>
                <a:gd name="connsiteY8" fmla="*/ 171772 h 1780316"/>
                <a:gd name="connsiteX9" fmla="*/ 941662 w 2494133"/>
                <a:gd name="connsiteY9" fmla="*/ 201917 h 1780316"/>
                <a:gd name="connsiteX10" fmla="*/ 1313451 w 2494133"/>
                <a:gd name="connsiteY10" fmla="*/ 232062 h 1780316"/>
                <a:gd name="connsiteX11" fmla="*/ 1725434 w 2494133"/>
                <a:gd name="connsiteY11" fmla="*/ 307424 h 1780316"/>
                <a:gd name="connsiteX12" fmla="*/ 2001763 w 2494133"/>
                <a:gd name="connsiteY12" fmla="*/ 372739 h 1780316"/>
                <a:gd name="connsiteX13" fmla="*/ 2172585 w 2494133"/>
                <a:gd name="connsiteY13" fmla="*/ 448101 h 1780316"/>
                <a:gd name="connsiteX14" fmla="*/ 2368528 w 2494133"/>
                <a:gd name="connsiteY14" fmla="*/ 593802 h 1780316"/>
                <a:gd name="connsiteX15" fmla="*/ 2383601 w 2494133"/>
                <a:gd name="connsiteY15" fmla="*/ 664141 h 1780316"/>
                <a:gd name="connsiteX16" fmla="*/ 2398673 w 2494133"/>
                <a:gd name="connsiteY16" fmla="*/ 764624 h 1780316"/>
                <a:gd name="connsiteX17" fmla="*/ 2383601 w 2494133"/>
                <a:gd name="connsiteY17" fmla="*/ 794769 h 1780316"/>
                <a:gd name="connsiteX18" fmla="*/ 2423794 w 2494133"/>
                <a:gd name="connsiteY18" fmla="*/ 845011 h 1780316"/>
                <a:gd name="connsiteX19" fmla="*/ 2453939 w 2494133"/>
                <a:gd name="connsiteY19" fmla="*/ 905301 h 1780316"/>
                <a:gd name="connsiteX20" fmla="*/ 2453939 w 2494133"/>
                <a:gd name="connsiteY20" fmla="*/ 980664 h 1780316"/>
                <a:gd name="connsiteX21" fmla="*/ 2489108 w 2494133"/>
                <a:gd name="connsiteY21" fmla="*/ 1040954 h 1780316"/>
                <a:gd name="connsiteX22" fmla="*/ 2479060 w 2494133"/>
                <a:gd name="connsiteY22" fmla="*/ 1151486 h 1780316"/>
                <a:gd name="connsiteX23" fmla="*/ 2458963 w 2494133"/>
                <a:gd name="connsiteY23" fmla="*/ 1231873 h 1780316"/>
                <a:gd name="connsiteX24" fmla="*/ 2479060 w 2494133"/>
                <a:gd name="connsiteY24" fmla="*/ 1322308 h 1780316"/>
                <a:gd name="connsiteX25" fmla="*/ 2494133 w 2494133"/>
                <a:gd name="connsiteY25" fmla="*/ 1357477 h 1780316"/>
                <a:gd name="connsiteX26" fmla="*/ 2373552 w 2494133"/>
                <a:gd name="connsiteY26" fmla="*/ 1417767 h 1780316"/>
                <a:gd name="connsiteX27" fmla="*/ 2373552 w 2494133"/>
                <a:gd name="connsiteY27" fmla="*/ 1417767 h 1780316"/>
                <a:gd name="connsiteX28" fmla="*/ 2288141 w 2494133"/>
                <a:gd name="connsiteY28" fmla="*/ 1478057 h 1780316"/>
                <a:gd name="connsiteX29" fmla="*/ 1951522 w 2494133"/>
                <a:gd name="connsiteY29" fmla="*/ 1483082 h 1780316"/>
                <a:gd name="connsiteX30" fmla="*/ 1776251 w 2494133"/>
                <a:gd name="connsiteY30" fmla="*/ 1481690 h 1780316"/>
                <a:gd name="connsiteX31" fmla="*/ 933995 w 2494133"/>
                <a:gd name="connsiteY31" fmla="*/ 1463033 h 1780316"/>
                <a:gd name="connsiteX0" fmla="*/ 933995 w 2494133"/>
                <a:gd name="connsiteY0" fmla="*/ 1463033 h 1780316"/>
                <a:gd name="connsiteX1" fmla="*/ 607251 w 2494133"/>
                <a:gd name="connsiteY1" fmla="*/ 1456448 h 1780316"/>
                <a:gd name="connsiteX2" fmla="*/ 614092 w 2494133"/>
                <a:gd name="connsiteY2" fmla="*/ 895350 h 1780316"/>
                <a:gd name="connsiteX3" fmla="*/ 191142 w 2494133"/>
                <a:gd name="connsiteY3" fmla="*/ 830316 h 1780316"/>
                <a:gd name="connsiteX4" fmla="*/ 315339 w 2494133"/>
                <a:gd name="connsiteY4" fmla="*/ 348885 h 1780316"/>
                <a:gd name="connsiteX5" fmla="*/ 608340 w 2494133"/>
                <a:gd name="connsiteY5" fmla="*/ 243435 h 1780316"/>
                <a:gd name="connsiteX6" fmla="*/ 606160 w 2494133"/>
                <a:gd name="connsiteY6" fmla="*/ 0 h 1780316"/>
                <a:gd name="connsiteX7" fmla="*/ 770840 w 2494133"/>
                <a:gd name="connsiteY7" fmla="*/ 91385 h 1780316"/>
                <a:gd name="connsiteX8" fmla="*/ 901469 w 2494133"/>
                <a:gd name="connsiteY8" fmla="*/ 171772 h 1780316"/>
                <a:gd name="connsiteX9" fmla="*/ 941662 w 2494133"/>
                <a:gd name="connsiteY9" fmla="*/ 201917 h 1780316"/>
                <a:gd name="connsiteX10" fmla="*/ 1313451 w 2494133"/>
                <a:gd name="connsiteY10" fmla="*/ 232062 h 1780316"/>
                <a:gd name="connsiteX11" fmla="*/ 1725434 w 2494133"/>
                <a:gd name="connsiteY11" fmla="*/ 307424 h 1780316"/>
                <a:gd name="connsiteX12" fmla="*/ 2001763 w 2494133"/>
                <a:gd name="connsiteY12" fmla="*/ 372739 h 1780316"/>
                <a:gd name="connsiteX13" fmla="*/ 2172585 w 2494133"/>
                <a:gd name="connsiteY13" fmla="*/ 448101 h 1780316"/>
                <a:gd name="connsiteX14" fmla="*/ 2368528 w 2494133"/>
                <a:gd name="connsiteY14" fmla="*/ 593802 h 1780316"/>
                <a:gd name="connsiteX15" fmla="*/ 2383601 w 2494133"/>
                <a:gd name="connsiteY15" fmla="*/ 664141 h 1780316"/>
                <a:gd name="connsiteX16" fmla="*/ 2398673 w 2494133"/>
                <a:gd name="connsiteY16" fmla="*/ 764624 h 1780316"/>
                <a:gd name="connsiteX17" fmla="*/ 2383601 w 2494133"/>
                <a:gd name="connsiteY17" fmla="*/ 794769 h 1780316"/>
                <a:gd name="connsiteX18" fmla="*/ 2423794 w 2494133"/>
                <a:gd name="connsiteY18" fmla="*/ 845011 h 1780316"/>
                <a:gd name="connsiteX19" fmla="*/ 2453939 w 2494133"/>
                <a:gd name="connsiteY19" fmla="*/ 905301 h 1780316"/>
                <a:gd name="connsiteX20" fmla="*/ 2453939 w 2494133"/>
                <a:gd name="connsiteY20" fmla="*/ 980664 h 1780316"/>
                <a:gd name="connsiteX21" fmla="*/ 2489108 w 2494133"/>
                <a:gd name="connsiteY21" fmla="*/ 1040954 h 1780316"/>
                <a:gd name="connsiteX22" fmla="*/ 2479060 w 2494133"/>
                <a:gd name="connsiteY22" fmla="*/ 1151486 h 1780316"/>
                <a:gd name="connsiteX23" fmla="*/ 2458963 w 2494133"/>
                <a:gd name="connsiteY23" fmla="*/ 1231873 h 1780316"/>
                <a:gd name="connsiteX24" fmla="*/ 2479060 w 2494133"/>
                <a:gd name="connsiteY24" fmla="*/ 1322308 h 1780316"/>
                <a:gd name="connsiteX25" fmla="*/ 2494133 w 2494133"/>
                <a:gd name="connsiteY25" fmla="*/ 1357477 h 1780316"/>
                <a:gd name="connsiteX26" fmla="*/ 2373552 w 2494133"/>
                <a:gd name="connsiteY26" fmla="*/ 1417767 h 1780316"/>
                <a:gd name="connsiteX27" fmla="*/ 2373552 w 2494133"/>
                <a:gd name="connsiteY27" fmla="*/ 1417767 h 1780316"/>
                <a:gd name="connsiteX28" fmla="*/ 2288141 w 2494133"/>
                <a:gd name="connsiteY28" fmla="*/ 1478057 h 1780316"/>
                <a:gd name="connsiteX29" fmla="*/ 1951522 w 2494133"/>
                <a:gd name="connsiteY29" fmla="*/ 1483082 h 1780316"/>
                <a:gd name="connsiteX30" fmla="*/ 1776251 w 2494133"/>
                <a:gd name="connsiteY30" fmla="*/ 1481690 h 1780316"/>
                <a:gd name="connsiteX31" fmla="*/ 933995 w 2494133"/>
                <a:gd name="connsiteY31" fmla="*/ 1463033 h 1780316"/>
                <a:gd name="connsiteX0" fmla="*/ 867745 w 2427883"/>
                <a:gd name="connsiteY0" fmla="*/ 1463033 h 1780316"/>
                <a:gd name="connsiteX1" fmla="*/ 541001 w 2427883"/>
                <a:gd name="connsiteY1" fmla="*/ 1456448 h 1780316"/>
                <a:gd name="connsiteX2" fmla="*/ 547842 w 2427883"/>
                <a:gd name="connsiteY2" fmla="*/ 895350 h 1780316"/>
                <a:gd name="connsiteX3" fmla="*/ 245742 w 2427883"/>
                <a:gd name="connsiteY3" fmla="*/ 779166 h 1780316"/>
                <a:gd name="connsiteX4" fmla="*/ 249089 w 2427883"/>
                <a:gd name="connsiteY4" fmla="*/ 348885 h 1780316"/>
                <a:gd name="connsiteX5" fmla="*/ 542090 w 2427883"/>
                <a:gd name="connsiteY5" fmla="*/ 243435 h 1780316"/>
                <a:gd name="connsiteX6" fmla="*/ 539910 w 2427883"/>
                <a:gd name="connsiteY6" fmla="*/ 0 h 1780316"/>
                <a:gd name="connsiteX7" fmla="*/ 704590 w 2427883"/>
                <a:gd name="connsiteY7" fmla="*/ 91385 h 1780316"/>
                <a:gd name="connsiteX8" fmla="*/ 835219 w 2427883"/>
                <a:gd name="connsiteY8" fmla="*/ 171772 h 1780316"/>
                <a:gd name="connsiteX9" fmla="*/ 875412 w 2427883"/>
                <a:gd name="connsiteY9" fmla="*/ 201917 h 1780316"/>
                <a:gd name="connsiteX10" fmla="*/ 1247201 w 2427883"/>
                <a:gd name="connsiteY10" fmla="*/ 232062 h 1780316"/>
                <a:gd name="connsiteX11" fmla="*/ 1659184 w 2427883"/>
                <a:gd name="connsiteY11" fmla="*/ 307424 h 1780316"/>
                <a:gd name="connsiteX12" fmla="*/ 1935513 w 2427883"/>
                <a:gd name="connsiteY12" fmla="*/ 372739 h 1780316"/>
                <a:gd name="connsiteX13" fmla="*/ 2106335 w 2427883"/>
                <a:gd name="connsiteY13" fmla="*/ 448101 h 1780316"/>
                <a:gd name="connsiteX14" fmla="*/ 2302278 w 2427883"/>
                <a:gd name="connsiteY14" fmla="*/ 593802 h 1780316"/>
                <a:gd name="connsiteX15" fmla="*/ 2317351 w 2427883"/>
                <a:gd name="connsiteY15" fmla="*/ 664141 h 1780316"/>
                <a:gd name="connsiteX16" fmla="*/ 2332423 w 2427883"/>
                <a:gd name="connsiteY16" fmla="*/ 764624 h 1780316"/>
                <a:gd name="connsiteX17" fmla="*/ 2317351 w 2427883"/>
                <a:gd name="connsiteY17" fmla="*/ 794769 h 1780316"/>
                <a:gd name="connsiteX18" fmla="*/ 2357544 w 2427883"/>
                <a:gd name="connsiteY18" fmla="*/ 845011 h 1780316"/>
                <a:gd name="connsiteX19" fmla="*/ 2387689 w 2427883"/>
                <a:gd name="connsiteY19" fmla="*/ 905301 h 1780316"/>
                <a:gd name="connsiteX20" fmla="*/ 2387689 w 2427883"/>
                <a:gd name="connsiteY20" fmla="*/ 980664 h 1780316"/>
                <a:gd name="connsiteX21" fmla="*/ 2422858 w 2427883"/>
                <a:gd name="connsiteY21" fmla="*/ 1040954 h 1780316"/>
                <a:gd name="connsiteX22" fmla="*/ 2412810 w 2427883"/>
                <a:gd name="connsiteY22" fmla="*/ 1151486 h 1780316"/>
                <a:gd name="connsiteX23" fmla="*/ 2392713 w 2427883"/>
                <a:gd name="connsiteY23" fmla="*/ 1231873 h 1780316"/>
                <a:gd name="connsiteX24" fmla="*/ 2412810 w 2427883"/>
                <a:gd name="connsiteY24" fmla="*/ 1322308 h 1780316"/>
                <a:gd name="connsiteX25" fmla="*/ 2427883 w 2427883"/>
                <a:gd name="connsiteY25" fmla="*/ 1357477 h 1780316"/>
                <a:gd name="connsiteX26" fmla="*/ 2307302 w 2427883"/>
                <a:gd name="connsiteY26" fmla="*/ 1417767 h 1780316"/>
                <a:gd name="connsiteX27" fmla="*/ 2307302 w 2427883"/>
                <a:gd name="connsiteY27" fmla="*/ 1417767 h 1780316"/>
                <a:gd name="connsiteX28" fmla="*/ 2221891 w 2427883"/>
                <a:gd name="connsiteY28" fmla="*/ 1478057 h 1780316"/>
                <a:gd name="connsiteX29" fmla="*/ 1885272 w 2427883"/>
                <a:gd name="connsiteY29" fmla="*/ 1483082 h 1780316"/>
                <a:gd name="connsiteX30" fmla="*/ 1710001 w 2427883"/>
                <a:gd name="connsiteY30" fmla="*/ 1481690 h 1780316"/>
                <a:gd name="connsiteX31" fmla="*/ 867745 w 2427883"/>
                <a:gd name="connsiteY31" fmla="*/ 1463033 h 1780316"/>
                <a:gd name="connsiteX0" fmla="*/ 867745 w 2427883"/>
                <a:gd name="connsiteY0" fmla="*/ 1463033 h 1780316"/>
                <a:gd name="connsiteX1" fmla="*/ 541001 w 2427883"/>
                <a:gd name="connsiteY1" fmla="*/ 1456448 h 1780316"/>
                <a:gd name="connsiteX2" fmla="*/ 547842 w 2427883"/>
                <a:gd name="connsiteY2" fmla="*/ 895350 h 1780316"/>
                <a:gd name="connsiteX3" fmla="*/ 245742 w 2427883"/>
                <a:gd name="connsiteY3" fmla="*/ 779166 h 1780316"/>
                <a:gd name="connsiteX4" fmla="*/ 249089 w 2427883"/>
                <a:gd name="connsiteY4" fmla="*/ 348885 h 1780316"/>
                <a:gd name="connsiteX5" fmla="*/ 542090 w 2427883"/>
                <a:gd name="connsiteY5" fmla="*/ 243435 h 1780316"/>
                <a:gd name="connsiteX6" fmla="*/ 539910 w 2427883"/>
                <a:gd name="connsiteY6" fmla="*/ 0 h 1780316"/>
                <a:gd name="connsiteX7" fmla="*/ 704590 w 2427883"/>
                <a:gd name="connsiteY7" fmla="*/ 91385 h 1780316"/>
                <a:gd name="connsiteX8" fmla="*/ 835219 w 2427883"/>
                <a:gd name="connsiteY8" fmla="*/ 171772 h 1780316"/>
                <a:gd name="connsiteX9" fmla="*/ 875412 w 2427883"/>
                <a:gd name="connsiteY9" fmla="*/ 201917 h 1780316"/>
                <a:gd name="connsiteX10" fmla="*/ 1247201 w 2427883"/>
                <a:gd name="connsiteY10" fmla="*/ 232062 h 1780316"/>
                <a:gd name="connsiteX11" fmla="*/ 1659184 w 2427883"/>
                <a:gd name="connsiteY11" fmla="*/ 307424 h 1780316"/>
                <a:gd name="connsiteX12" fmla="*/ 1935513 w 2427883"/>
                <a:gd name="connsiteY12" fmla="*/ 372739 h 1780316"/>
                <a:gd name="connsiteX13" fmla="*/ 2106335 w 2427883"/>
                <a:gd name="connsiteY13" fmla="*/ 448101 h 1780316"/>
                <a:gd name="connsiteX14" fmla="*/ 2302278 w 2427883"/>
                <a:gd name="connsiteY14" fmla="*/ 593802 h 1780316"/>
                <a:gd name="connsiteX15" fmla="*/ 2317351 w 2427883"/>
                <a:gd name="connsiteY15" fmla="*/ 664141 h 1780316"/>
                <a:gd name="connsiteX16" fmla="*/ 2332423 w 2427883"/>
                <a:gd name="connsiteY16" fmla="*/ 764624 h 1780316"/>
                <a:gd name="connsiteX17" fmla="*/ 2317351 w 2427883"/>
                <a:gd name="connsiteY17" fmla="*/ 794769 h 1780316"/>
                <a:gd name="connsiteX18" fmla="*/ 2357544 w 2427883"/>
                <a:gd name="connsiteY18" fmla="*/ 845011 h 1780316"/>
                <a:gd name="connsiteX19" fmla="*/ 2387689 w 2427883"/>
                <a:gd name="connsiteY19" fmla="*/ 905301 h 1780316"/>
                <a:gd name="connsiteX20" fmla="*/ 2387689 w 2427883"/>
                <a:gd name="connsiteY20" fmla="*/ 980664 h 1780316"/>
                <a:gd name="connsiteX21" fmla="*/ 2422858 w 2427883"/>
                <a:gd name="connsiteY21" fmla="*/ 1040954 h 1780316"/>
                <a:gd name="connsiteX22" fmla="*/ 2412810 w 2427883"/>
                <a:gd name="connsiteY22" fmla="*/ 1151486 h 1780316"/>
                <a:gd name="connsiteX23" fmla="*/ 2392713 w 2427883"/>
                <a:gd name="connsiteY23" fmla="*/ 1231873 h 1780316"/>
                <a:gd name="connsiteX24" fmla="*/ 2412810 w 2427883"/>
                <a:gd name="connsiteY24" fmla="*/ 1322308 h 1780316"/>
                <a:gd name="connsiteX25" fmla="*/ 2427883 w 2427883"/>
                <a:gd name="connsiteY25" fmla="*/ 1357477 h 1780316"/>
                <a:gd name="connsiteX26" fmla="*/ 2307302 w 2427883"/>
                <a:gd name="connsiteY26" fmla="*/ 1417767 h 1780316"/>
                <a:gd name="connsiteX27" fmla="*/ 2307302 w 2427883"/>
                <a:gd name="connsiteY27" fmla="*/ 1417767 h 1780316"/>
                <a:gd name="connsiteX28" fmla="*/ 2221891 w 2427883"/>
                <a:gd name="connsiteY28" fmla="*/ 1478057 h 1780316"/>
                <a:gd name="connsiteX29" fmla="*/ 1885272 w 2427883"/>
                <a:gd name="connsiteY29" fmla="*/ 1483082 h 1780316"/>
                <a:gd name="connsiteX30" fmla="*/ 1710001 w 2427883"/>
                <a:gd name="connsiteY30" fmla="*/ 1481690 h 1780316"/>
                <a:gd name="connsiteX31" fmla="*/ 867745 w 2427883"/>
                <a:gd name="connsiteY31" fmla="*/ 1463033 h 1780316"/>
                <a:gd name="connsiteX0" fmla="*/ 830286 w 2390424"/>
                <a:gd name="connsiteY0" fmla="*/ 1463033 h 1780316"/>
                <a:gd name="connsiteX1" fmla="*/ 503542 w 2390424"/>
                <a:gd name="connsiteY1" fmla="*/ 1456448 h 1780316"/>
                <a:gd name="connsiteX2" fmla="*/ 510383 w 2390424"/>
                <a:gd name="connsiteY2" fmla="*/ 895350 h 1780316"/>
                <a:gd name="connsiteX3" fmla="*/ 208283 w 2390424"/>
                <a:gd name="connsiteY3" fmla="*/ 779166 h 1780316"/>
                <a:gd name="connsiteX4" fmla="*/ 290445 w 2390424"/>
                <a:gd name="connsiteY4" fmla="*/ 379576 h 1780316"/>
                <a:gd name="connsiteX5" fmla="*/ 504631 w 2390424"/>
                <a:gd name="connsiteY5" fmla="*/ 243435 h 1780316"/>
                <a:gd name="connsiteX6" fmla="*/ 502451 w 2390424"/>
                <a:gd name="connsiteY6" fmla="*/ 0 h 1780316"/>
                <a:gd name="connsiteX7" fmla="*/ 667131 w 2390424"/>
                <a:gd name="connsiteY7" fmla="*/ 91385 h 1780316"/>
                <a:gd name="connsiteX8" fmla="*/ 797760 w 2390424"/>
                <a:gd name="connsiteY8" fmla="*/ 171772 h 1780316"/>
                <a:gd name="connsiteX9" fmla="*/ 837953 w 2390424"/>
                <a:gd name="connsiteY9" fmla="*/ 201917 h 1780316"/>
                <a:gd name="connsiteX10" fmla="*/ 1209742 w 2390424"/>
                <a:gd name="connsiteY10" fmla="*/ 232062 h 1780316"/>
                <a:gd name="connsiteX11" fmla="*/ 1621725 w 2390424"/>
                <a:gd name="connsiteY11" fmla="*/ 307424 h 1780316"/>
                <a:gd name="connsiteX12" fmla="*/ 1898054 w 2390424"/>
                <a:gd name="connsiteY12" fmla="*/ 372739 h 1780316"/>
                <a:gd name="connsiteX13" fmla="*/ 2068876 w 2390424"/>
                <a:gd name="connsiteY13" fmla="*/ 448101 h 1780316"/>
                <a:gd name="connsiteX14" fmla="*/ 2264819 w 2390424"/>
                <a:gd name="connsiteY14" fmla="*/ 593802 h 1780316"/>
                <a:gd name="connsiteX15" fmla="*/ 2279892 w 2390424"/>
                <a:gd name="connsiteY15" fmla="*/ 664141 h 1780316"/>
                <a:gd name="connsiteX16" fmla="*/ 2294964 w 2390424"/>
                <a:gd name="connsiteY16" fmla="*/ 764624 h 1780316"/>
                <a:gd name="connsiteX17" fmla="*/ 2279892 w 2390424"/>
                <a:gd name="connsiteY17" fmla="*/ 794769 h 1780316"/>
                <a:gd name="connsiteX18" fmla="*/ 2320085 w 2390424"/>
                <a:gd name="connsiteY18" fmla="*/ 845011 h 1780316"/>
                <a:gd name="connsiteX19" fmla="*/ 2350230 w 2390424"/>
                <a:gd name="connsiteY19" fmla="*/ 905301 h 1780316"/>
                <a:gd name="connsiteX20" fmla="*/ 2350230 w 2390424"/>
                <a:gd name="connsiteY20" fmla="*/ 980664 h 1780316"/>
                <a:gd name="connsiteX21" fmla="*/ 2385399 w 2390424"/>
                <a:gd name="connsiteY21" fmla="*/ 1040954 h 1780316"/>
                <a:gd name="connsiteX22" fmla="*/ 2375351 w 2390424"/>
                <a:gd name="connsiteY22" fmla="*/ 1151486 h 1780316"/>
                <a:gd name="connsiteX23" fmla="*/ 2355254 w 2390424"/>
                <a:gd name="connsiteY23" fmla="*/ 1231873 h 1780316"/>
                <a:gd name="connsiteX24" fmla="*/ 2375351 w 2390424"/>
                <a:gd name="connsiteY24" fmla="*/ 1322308 h 1780316"/>
                <a:gd name="connsiteX25" fmla="*/ 2390424 w 2390424"/>
                <a:gd name="connsiteY25" fmla="*/ 1357477 h 1780316"/>
                <a:gd name="connsiteX26" fmla="*/ 2269843 w 2390424"/>
                <a:gd name="connsiteY26" fmla="*/ 1417767 h 1780316"/>
                <a:gd name="connsiteX27" fmla="*/ 2269843 w 2390424"/>
                <a:gd name="connsiteY27" fmla="*/ 1417767 h 1780316"/>
                <a:gd name="connsiteX28" fmla="*/ 2184432 w 2390424"/>
                <a:gd name="connsiteY28" fmla="*/ 1478057 h 1780316"/>
                <a:gd name="connsiteX29" fmla="*/ 1847813 w 2390424"/>
                <a:gd name="connsiteY29" fmla="*/ 1483082 h 1780316"/>
                <a:gd name="connsiteX30" fmla="*/ 1672542 w 2390424"/>
                <a:gd name="connsiteY30" fmla="*/ 1481690 h 1780316"/>
                <a:gd name="connsiteX31" fmla="*/ 830286 w 2390424"/>
                <a:gd name="connsiteY31" fmla="*/ 1463033 h 1780316"/>
                <a:gd name="connsiteX0" fmla="*/ 776708 w 2336846"/>
                <a:gd name="connsiteY0" fmla="*/ 1463033 h 1780316"/>
                <a:gd name="connsiteX1" fmla="*/ 449964 w 2336846"/>
                <a:gd name="connsiteY1" fmla="*/ 1456448 h 1780316"/>
                <a:gd name="connsiteX2" fmla="*/ 456805 w 2336846"/>
                <a:gd name="connsiteY2" fmla="*/ 895350 h 1780316"/>
                <a:gd name="connsiteX3" fmla="*/ 259792 w 2336846"/>
                <a:gd name="connsiteY3" fmla="*/ 779166 h 1780316"/>
                <a:gd name="connsiteX4" fmla="*/ 236867 w 2336846"/>
                <a:gd name="connsiteY4" fmla="*/ 379576 h 1780316"/>
                <a:gd name="connsiteX5" fmla="*/ 451053 w 2336846"/>
                <a:gd name="connsiteY5" fmla="*/ 243435 h 1780316"/>
                <a:gd name="connsiteX6" fmla="*/ 448873 w 2336846"/>
                <a:gd name="connsiteY6" fmla="*/ 0 h 1780316"/>
                <a:gd name="connsiteX7" fmla="*/ 613553 w 2336846"/>
                <a:gd name="connsiteY7" fmla="*/ 91385 h 1780316"/>
                <a:gd name="connsiteX8" fmla="*/ 744182 w 2336846"/>
                <a:gd name="connsiteY8" fmla="*/ 171772 h 1780316"/>
                <a:gd name="connsiteX9" fmla="*/ 784375 w 2336846"/>
                <a:gd name="connsiteY9" fmla="*/ 201917 h 1780316"/>
                <a:gd name="connsiteX10" fmla="*/ 1156164 w 2336846"/>
                <a:gd name="connsiteY10" fmla="*/ 232062 h 1780316"/>
                <a:gd name="connsiteX11" fmla="*/ 1568147 w 2336846"/>
                <a:gd name="connsiteY11" fmla="*/ 307424 h 1780316"/>
                <a:gd name="connsiteX12" fmla="*/ 1844476 w 2336846"/>
                <a:gd name="connsiteY12" fmla="*/ 372739 h 1780316"/>
                <a:gd name="connsiteX13" fmla="*/ 2015298 w 2336846"/>
                <a:gd name="connsiteY13" fmla="*/ 448101 h 1780316"/>
                <a:gd name="connsiteX14" fmla="*/ 2211241 w 2336846"/>
                <a:gd name="connsiteY14" fmla="*/ 593802 h 1780316"/>
                <a:gd name="connsiteX15" fmla="*/ 2226314 w 2336846"/>
                <a:gd name="connsiteY15" fmla="*/ 664141 h 1780316"/>
                <a:gd name="connsiteX16" fmla="*/ 2241386 w 2336846"/>
                <a:gd name="connsiteY16" fmla="*/ 764624 h 1780316"/>
                <a:gd name="connsiteX17" fmla="*/ 2226314 w 2336846"/>
                <a:gd name="connsiteY17" fmla="*/ 794769 h 1780316"/>
                <a:gd name="connsiteX18" fmla="*/ 2266507 w 2336846"/>
                <a:gd name="connsiteY18" fmla="*/ 845011 h 1780316"/>
                <a:gd name="connsiteX19" fmla="*/ 2296652 w 2336846"/>
                <a:gd name="connsiteY19" fmla="*/ 905301 h 1780316"/>
                <a:gd name="connsiteX20" fmla="*/ 2296652 w 2336846"/>
                <a:gd name="connsiteY20" fmla="*/ 980664 h 1780316"/>
                <a:gd name="connsiteX21" fmla="*/ 2331821 w 2336846"/>
                <a:gd name="connsiteY21" fmla="*/ 1040954 h 1780316"/>
                <a:gd name="connsiteX22" fmla="*/ 2321773 w 2336846"/>
                <a:gd name="connsiteY22" fmla="*/ 1151486 h 1780316"/>
                <a:gd name="connsiteX23" fmla="*/ 2301676 w 2336846"/>
                <a:gd name="connsiteY23" fmla="*/ 1231873 h 1780316"/>
                <a:gd name="connsiteX24" fmla="*/ 2321773 w 2336846"/>
                <a:gd name="connsiteY24" fmla="*/ 1322308 h 1780316"/>
                <a:gd name="connsiteX25" fmla="*/ 2336846 w 2336846"/>
                <a:gd name="connsiteY25" fmla="*/ 1357477 h 1780316"/>
                <a:gd name="connsiteX26" fmla="*/ 2216265 w 2336846"/>
                <a:gd name="connsiteY26" fmla="*/ 1417767 h 1780316"/>
                <a:gd name="connsiteX27" fmla="*/ 2216265 w 2336846"/>
                <a:gd name="connsiteY27" fmla="*/ 1417767 h 1780316"/>
                <a:gd name="connsiteX28" fmla="*/ 2130854 w 2336846"/>
                <a:gd name="connsiteY28" fmla="*/ 1478057 h 1780316"/>
                <a:gd name="connsiteX29" fmla="*/ 1794235 w 2336846"/>
                <a:gd name="connsiteY29" fmla="*/ 1483082 h 1780316"/>
                <a:gd name="connsiteX30" fmla="*/ 1618964 w 2336846"/>
                <a:gd name="connsiteY30" fmla="*/ 1481690 h 1780316"/>
                <a:gd name="connsiteX31" fmla="*/ 776708 w 2336846"/>
                <a:gd name="connsiteY31" fmla="*/ 1463033 h 1780316"/>
                <a:gd name="connsiteX0" fmla="*/ 776708 w 2336846"/>
                <a:gd name="connsiteY0" fmla="*/ 1463033 h 1780316"/>
                <a:gd name="connsiteX1" fmla="*/ 449964 w 2336846"/>
                <a:gd name="connsiteY1" fmla="*/ 1456448 h 1780316"/>
                <a:gd name="connsiteX2" fmla="*/ 456805 w 2336846"/>
                <a:gd name="connsiteY2" fmla="*/ 895350 h 1780316"/>
                <a:gd name="connsiteX3" fmla="*/ 259792 w 2336846"/>
                <a:gd name="connsiteY3" fmla="*/ 779166 h 1780316"/>
                <a:gd name="connsiteX4" fmla="*/ 236867 w 2336846"/>
                <a:gd name="connsiteY4" fmla="*/ 379576 h 1780316"/>
                <a:gd name="connsiteX5" fmla="*/ 451053 w 2336846"/>
                <a:gd name="connsiteY5" fmla="*/ 243435 h 1780316"/>
                <a:gd name="connsiteX6" fmla="*/ 448873 w 2336846"/>
                <a:gd name="connsiteY6" fmla="*/ 0 h 1780316"/>
                <a:gd name="connsiteX7" fmla="*/ 613553 w 2336846"/>
                <a:gd name="connsiteY7" fmla="*/ 91385 h 1780316"/>
                <a:gd name="connsiteX8" fmla="*/ 744182 w 2336846"/>
                <a:gd name="connsiteY8" fmla="*/ 171772 h 1780316"/>
                <a:gd name="connsiteX9" fmla="*/ 784375 w 2336846"/>
                <a:gd name="connsiteY9" fmla="*/ 201917 h 1780316"/>
                <a:gd name="connsiteX10" fmla="*/ 1156164 w 2336846"/>
                <a:gd name="connsiteY10" fmla="*/ 232062 h 1780316"/>
                <a:gd name="connsiteX11" fmla="*/ 1568147 w 2336846"/>
                <a:gd name="connsiteY11" fmla="*/ 307424 h 1780316"/>
                <a:gd name="connsiteX12" fmla="*/ 1844476 w 2336846"/>
                <a:gd name="connsiteY12" fmla="*/ 372739 h 1780316"/>
                <a:gd name="connsiteX13" fmla="*/ 2015298 w 2336846"/>
                <a:gd name="connsiteY13" fmla="*/ 448101 h 1780316"/>
                <a:gd name="connsiteX14" fmla="*/ 2211241 w 2336846"/>
                <a:gd name="connsiteY14" fmla="*/ 593802 h 1780316"/>
                <a:gd name="connsiteX15" fmla="*/ 2226314 w 2336846"/>
                <a:gd name="connsiteY15" fmla="*/ 664141 h 1780316"/>
                <a:gd name="connsiteX16" fmla="*/ 2241386 w 2336846"/>
                <a:gd name="connsiteY16" fmla="*/ 764624 h 1780316"/>
                <a:gd name="connsiteX17" fmla="*/ 2226314 w 2336846"/>
                <a:gd name="connsiteY17" fmla="*/ 794769 h 1780316"/>
                <a:gd name="connsiteX18" fmla="*/ 2266507 w 2336846"/>
                <a:gd name="connsiteY18" fmla="*/ 845011 h 1780316"/>
                <a:gd name="connsiteX19" fmla="*/ 2296652 w 2336846"/>
                <a:gd name="connsiteY19" fmla="*/ 905301 h 1780316"/>
                <a:gd name="connsiteX20" fmla="*/ 2296652 w 2336846"/>
                <a:gd name="connsiteY20" fmla="*/ 980664 h 1780316"/>
                <a:gd name="connsiteX21" fmla="*/ 2331821 w 2336846"/>
                <a:gd name="connsiteY21" fmla="*/ 1040954 h 1780316"/>
                <a:gd name="connsiteX22" fmla="*/ 2321773 w 2336846"/>
                <a:gd name="connsiteY22" fmla="*/ 1151486 h 1780316"/>
                <a:gd name="connsiteX23" fmla="*/ 2301676 w 2336846"/>
                <a:gd name="connsiteY23" fmla="*/ 1231873 h 1780316"/>
                <a:gd name="connsiteX24" fmla="*/ 2321773 w 2336846"/>
                <a:gd name="connsiteY24" fmla="*/ 1322308 h 1780316"/>
                <a:gd name="connsiteX25" fmla="*/ 2336846 w 2336846"/>
                <a:gd name="connsiteY25" fmla="*/ 1357477 h 1780316"/>
                <a:gd name="connsiteX26" fmla="*/ 2216265 w 2336846"/>
                <a:gd name="connsiteY26" fmla="*/ 1417767 h 1780316"/>
                <a:gd name="connsiteX27" fmla="*/ 2216265 w 2336846"/>
                <a:gd name="connsiteY27" fmla="*/ 1417767 h 1780316"/>
                <a:gd name="connsiteX28" fmla="*/ 2130854 w 2336846"/>
                <a:gd name="connsiteY28" fmla="*/ 1478057 h 1780316"/>
                <a:gd name="connsiteX29" fmla="*/ 1794235 w 2336846"/>
                <a:gd name="connsiteY29" fmla="*/ 1483082 h 1780316"/>
                <a:gd name="connsiteX30" fmla="*/ 1618964 w 2336846"/>
                <a:gd name="connsiteY30" fmla="*/ 1481690 h 1780316"/>
                <a:gd name="connsiteX31" fmla="*/ 776708 w 2336846"/>
                <a:gd name="connsiteY31" fmla="*/ 1463033 h 1780316"/>
                <a:gd name="connsiteX0" fmla="*/ 754602 w 2314740"/>
                <a:gd name="connsiteY0" fmla="*/ 1463033 h 1780316"/>
                <a:gd name="connsiteX1" fmla="*/ 427858 w 2314740"/>
                <a:gd name="connsiteY1" fmla="*/ 1456448 h 1780316"/>
                <a:gd name="connsiteX2" fmla="*/ 434699 w 2314740"/>
                <a:gd name="connsiteY2" fmla="*/ 895350 h 1780316"/>
                <a:gd name="connsiteX3" fmla="*/ 237686 w 2314740"/>
                <a:gd name="connsiteY3" fmla="*/ 779166 h 1780316"/>
                <a:gd name="connsiteX4" fmla="*/ 256796 w 2314740"/>
                <a:gd name="connsiteY4" fmla="*/ 359115 h 1780316"/>
                <a:gd name="connsiteX5" fmla="*/ 428947 w 2314740"/>
                <a:gd name="connsiteY5" fmla="*/ 243435 h 1780316"/>
                <a:gd name="connsiteX6" fmla="*/ 426767 w 2314740"/>
                <a:gd name="connsiteY6" fmla="*/ 0 h 1780316"/>
                <a:gd name="connsiteX7" fmla="*/ 591447 w 2314740"/>
                <a:gd name="connsiteY7" fmla="*/ 91385 h 1780316"/>
                <a:gd name="connsiteX8" fmla="*/ 722076 w 2314740"/>
                <a:gd name="connsiteY8" fmla="*/ 171772 h 1780316"/>
                <a:gd name="connsiteX9" fmla="*/ 762269 w 2314740"/>
                <a:gd name="connsiteY9" fmla="*/ 201917 h 1780316"/>
                <a:gd name="connsiteX10" fmla="*/ 1134058 w 2314740"/>
                <a:gd name="connsiteY10" fmla="*/ 232062 h 1780316"/>
                <a:gd name="connsiteX11" fmla="*/ 1546041 w 2314740"/>
                <a:gd name="connsiteY11" fmla="*/ 307424 h 1780316"/>
                <a:gd name="connsiteX12" fmla="*/ 1822370 w 2314740"/>
                <a:gd name="connsiteY12" fmla="*/ 372739 h 1780316"/>
                <a:gd name="connsiteX13" fmla="*/ 1993192 w 2314740"/>
                <a:gd name="connsiteY13" fmla="*/ 448101 h 1780316"/>
                <a:gd name="connsiteX14" fmla="*/ 2189135 w 2314740"/>
                <a:gd name="connsiteY14" fmla="*/ 593802 h 1780316"/>
                <a:gd name="connsiteX15" fmla="*/ 2204208 w 2314740"/>
                <a:gd name="connsiteY15" fmla="*/ 664141 h 1780316"/>
                <a:gd name="connsiteX16" fmla="*/ 2219280 w 2314740"/>
                <a:gd name="connsiteY16" fmla="*/ 764624 h 1780316"/>
                <a:gd name="connsiteX17" fmla="*/ 2204208 w 2314740"/>
                <a:gd name="connsiteY17" fmla="*/ 794769 h 1780316"/>
                <a:gd name="connsiteX18" fmla="*/ 2244401 w 2314740"/>
                <a:gd name="connsiteY18" fmla="*/ 845011 h 1780316"/>
                <a:gd name="connsiteX19" fmla="*/ 2274546 w 2314740"/>
                <a:gd name="connsiteY19" fmla="*/ 905301 h 1780316"/>
                <a:gd name="connsiteX20" fmla="*/ 2274546 w 2314740"/>
                <a:gd name="connsiteY20" fmla="*/ 980664 h 1780316"/>
                <a:gd name="connsiteX21" fmla="*/ 2309715 w 2314740"/>
                <a:gd name="connsiteY21" fmla="*/ 1040954 h 1780316"/>
                <a:gd name="connsiteX22" fmla="*/ 2299667 w 2314740"/>
                <a:gd name="connsiteY22" fmla="*/ 1151486 h 1780316"/>
                <a:gd name="connsiteX23" fmla="*/ 2279570 w 2314740"/>
                <a:gd name="connsiteY23" fmla="*/ 1231873 h 1780316"/>
                <a:gd name="connsiteX24" fmla="*/ 2299667 w 2314740"/>
                <a:gd name="connsiteY24" fmla="*/ 1322308 h 1780316"/>
                <a:gd name="connsiteX25" fmla="*/ 2314740 w 2314740"/>
                <a:gd name="connsiteY25" fmla="*/ 1357477 h 1780316"/>
                <a:gd name="connsiteX26" fmla="*/ 2194159 w 2314740"/>
                <a:gd name="connsiteY26" fmla="*/ 1417767 h 1780316"/>
                <a:gd name="connsiteX27" fmla="*/ 2194159 w 2314740"/>
                <a:gd name="connsiteY27" fmla="*/ 1417767 h 1780316"/>
                <a:gd name="connsiteX28" fmla="*/ 2108748 w 2314740"/>
                <a:gd name="connsiteY28" fmla="*/ 1478057 h 1780316"/>
                <a:gd name="connsiteX29" fmla="*/ 1772129 w 2314740"/>
                <a:gd name="connsiteY29" fmla="*/ 1483082 h 1780316"/>
                <a:gd name="connsiteX30" fmla="*/ 1596858 w 2314740"/>
                <a:gd name="connsiteY30" fmla="*/ 1481690 h 1780316"/>
                <a:gd name="connsiteX31" fmla="*/ 754602 w 2314740"/>
                <a:gd name="connsiteY31" fmla="*/ 1463033 h 1780316"/>
                <a:gd name="connsiteX0" fmla="*/ 754602 w 2314740"/>
                <a:gd name="connsiteY0" fmla="*/ 1463033 h 1780316"/>
                <a:gd name="connsiteX1" fmla="*/ 427858 w 2314740"/>
                <a:gd name="connsiteY1" fmla="*/ 1456448 h 1780316"/>
                <a:gd name="connsiteX2" fmla="*/ 434699 w 2314740"/>
                <a:gd name="connsiteY2" fmla="*/ 895350 h 1780316"/>
                <a:gd name="connsiteX3" fmla="*/ 237686 w 2314740"/>
                <a:gd name="connsiteY3" fmla="*/ 779166 h 1780316"/>
                <a:gd name="connsiteX4" fmla="*/ 256796 w 2314740"/>
                <a:gd name="connsiteY4" fmla="*/ 359115 h 1780316"/>
                <a:gd name="connsiteX5" fmla="*/ 428947 w 2314740"/>
                <a:gd name="connsiteY5" fmla="*/ 243435 h 1780316"/>
                <a:gd name="connsiteX6" fmla="*/ 426767 w 2314740"/>
                <a:gd name="connsiteY6" fmla="*/ 0 h 1780316"/>
                <a:gd name="connsiteX7" fmla="*/ 591447 w 2314740"/>
                <a:gd name="connsiteY7" fmla="*/ 91385 h 1780316"/>
                <a:gd name="connsiteX8" fmla="*/ 722076 w 2314740"/>
                <a:gd name="connsiteY8" fmla="*/ 171772 h 1780316"/>
                <a:gd name="connsiteX9" fmla="*/ 762269 w 2314740"/>
                <a:gd name="connsiteY9" fmla="*/ 201917 h 1780316"/>
                <a:gd name="connsiteX10" fmla="*/ 1134058 w 2314740"/>
                <a:gd name="connsiteY10" fmla="*/ 232062 h 1780316"/>
                <a:gd name="connsiteX11" fmla="*/ 1546041 w 2314740"/>
                <a:gd name="connsiteY11" fmla="*/ 307424 h 1780316"/>
                <a:gd name="connsiteX12" fmla="*/ 1822370 w 2314740"/>
                <a:gd name="connsiteY12" fmla="*/ 372739 h 1780316"/>
                <a:gd name="connsiteX13" fmla="*/ 1993192 w 2314740"/>
                <a:gd name="connsiteY13" fmla="*/ 448101 h 1780316"/>
                <a:gd name="connsiteX14" fmla="*/ 2189135 w 2314740"/>
                <a:gd name="connsiteY14" fmla="*/ 593802 h 1780316"/>
                <a:gd name="connsiteX15" fmla="*/ 2204208 w 2314740"/>
                <a:gd name="connsiteY15" fmla="*/ 664141 h 1780316"/>
                <a:gd name="connsiteX16" fmla="*/ 2219280 w 2314740"/>
                <a:gd name="connsiteY16" fmla="*/ 764624 h 1780316"/>
                <a:gd name="connsiteX17" fmla="*/ 2204208 w 2314740"/>
                <a:gd name="connsiteY17" fmla="*/ 794769 h 1780316"/>
                <a:gd name="connsiteX18" fmla="*/ 2244401 w 2314740"/>
                <a:gd name="connsiteY18" fmla="*/ 845011 h 1780316"/>
                <a:gd name="connsiteX19" fmla="*/ 2274546 w 2314740"/>
                <a:gd name="connsiteY19" fmla="*/ 905301 h 1780316"/>
                <a:gd name="connsiteX20" fmla="*/ 2274546 w 2314740"/>
                <a:gd name="connsiteY20" fmla="*/ 980664 h 1780316"/>
                <a:gd name="connsiteX21" fmla="*/ 2309715 w 2314740"/>
                <a:gd name="connsiteY21" fmla="*/ 1040954 h 1780316"/>
                <a:gd name="connsiteX22" fmla="*/ 2299667 w 2314740"/>
                <a:gd name="connsiteY22" fmla="*/ 1151486 h 1780316"/>
                <a:gd name="connsiteX23" fmla="*/ 2279570 w 2314740"/>
                <a:gd name="connsiteY23" fmla="*/ 1231873 h 1780316"/>
                <a:gd name="connsiteX24" fmla="*/ 2299667 w 2314740"/>
                <a:gd name="connsiteY24" fmla="*/ 1322308 h 1780316"/>
                <a:gd name="connsiteX25" fmla="*/ 2314740 w 2314740"/>
                <a:gd name="connsiteY25" fmla="*/ 1357477 h 1780316"/>
                <a:gd name="connsiteX26" fmla="*/ 2194159 w 2314740"/>
                <a:gd name="connsiteY26" fmla="*/ 1417767 h 1780316"/>
                <a:gd name="connsiteX27" fmla="*/ 2194159 w 2314740"/>
                <a:gd name="connsiteY27" fmla="*/ 1417767 h 1780316"/>
                <a:gd name="connsiteX28" fmla="*/ 2108748 w 2314740"/>
                <a:gd name="connsiteY28" fmla="*/ 1478057 h 1780316"/>
                <a:gd name="connsiteX29" fmla="*/ 1772129 w 2314740"/>
                <a:gd name="connsiteY29" fmla="*/ 1483082 h 1780316"/>
                <a:gd name="connsiteX30" fmla="*/ 1596858 w 2314740"/>
                <a:gd name="connsiteY30" fmla="*/ 1481690 h 1780316"/>
                <a:gd name="connsiteX31" fmla="*/ 754602 w 2314740"/>
                <a:gd name="connsiteY31" fmla="*/ 1463033 h 1780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314740" h="1780316">
                  <a:moveTo>
                    <a:pt x="754602" y="1463033"/>
                  </a:moveTo>
                  <a:lnTo>
                    <a:pt x="427858" y="1456448"/>
                  </a:lnTo>
                  <a:cubicBezTo>
                    <a:pt x="428176" y="1248398"/>
                    <a:pt x="434381" y="1103400"/>
                    <a:pt x="434699" y="895350"/>
                  </a:cubicBezTo>
                  <a:cubicBezTo>
                    <a:pt x="428028" y="749207"/>
                    <a:pt x="373668" y="706829"/>
                    <a:pt x="237686" y="779166"/>
                  </a:cubicBezTo>
                  <a:cubicBezTo>
                    <a:pt x="-70980" y="943297"/>
                    <a:pt x="-93840" y="204874"/>
                    <a:pt x="256796" y="359115"/>
                  </a:cubicBezTo>
                  <a:cubicBezTo>
                    <a:pt x="410748" y="465524"/>
                    <a:pt x="434296" y="328072"/>
                    <a:pt x="428947" y="243435"/>
                  </a:cubicBezTo>
                  <a:cubicBezTo>
                    <a:pt x="428220" y="162290"/>
                    <a:pt x="427494" y="81145"/>
                    <a:pt x="426767" y="0"/>
                  </a:cubicBezTo>
                  <a:lnTo>
                    <a:pt x="591447" y="91385"/>
                  </a:lnTo>
                  <a:lnTo>
                    <a:pt x="722076" y="171772"/>
                  </a:lnTo>
                  <a:lnTo>
                    <a:pt x="762269" y="201917"/>
                  </a:lnTo>
                  <a:cubicBezTo>
                    <a:pt x="830933" y="211965"/>
                    <a:pt x="1003429" y="214478"/>
                    <a:pt x="1134058" y="232062"/>
                  </a:cubicBezTo>
                  <a:cubicBezTo>
                    <a:pt x="1264687" y="249646"/>
                    <a:pt x="1453931" y="285652"/>
                    <a:pt x="1546041" y="307424"/>
                  </a:cubicBezTo>
                  <a:lnTo>
                    <a:pt x="1822370" y="372739"/>
                  </a:lnTo>
                  <a:cubicBezTo>
                    <a:pt x="1896895" y="396185"/>
                    <a:pt x="1927878" y="399534"/>
                    <a:pt x="1993192" y="448101"/>
                  </a:cubicBezTo>
                  <a:lnTo>
                    <a:pt x="2189135" y="593802"/>
                  </a:lnTo>
                  <a:lnTo>
                    <a:pt x="2204208" y="664141"/>
                  </a:lnTo>
                  <a:lnTo>
                    <a:pt x="2219280" y="764624"/>
                  </a:lnTo>
                  <a:lnTo>
                    <a:pt x="2204208" y="794769"/>
                  </a:lnTo>
                  <a:lnTo>
                    <a:pt x="2244401" y="845011"/>
                  </a:lnTo>
                  <a:lnTo>
                    <a:pt x="2274546" y="905301"/>
                  </a:lnTo>
                  <a:lnTo>
                    <a:pt x="2274546" y="980664"/>
                  </a:lnTo>
                  <a:lnTo>
                    <a:pt x="2309715" y="1040954"/>
                  </a:lnTo>
                  <a:lnTo>
                    <a:pt x="2299667" y="1151486"/>
                  </a:lnTo>
                  <a:lnTo>
                    <a:pt x="2279570" y="1231873"/>
                  </a:lnTo>
                  <a:lnTo>
                    <a:pt x="2299667" y="1322308"/>
                  </a:lnTo>
                  <a:lnTo>
                    <a:pt x="2314740" y="1357477"/>
                  </a:lnTo>
                  <a:lnTo>
                    <a:pt x="2194159" y="1417767"/>
                  </a:lnTo>
                  <a:lnTo>
                    <a:pt x="2194159" y="1417767"/>
                  </a:lnTo>
                  <a:lnTo>
                    <a:pt x="2108748" y="1478057"/>
                  </a:lnTo>
                  <a:lnTo>
                    <a:pt x="1772129" y="1483082"/>
                  </a:lnTo>
                  <a:lnTo>
                    <a:pt x="1596858" y="1481690"/>
                  </a:lnTo>
                  <a:cubicBezTo>
                    <a:pt x="1578085" y="1718065"/>
                    <a:pt x="985540" y="2023629"/>
                    <a:pt x="754602" y="1463033"/>
                  </a:cubicBezTo>
                  <a:close/>
                </a:path>
              </a:pathLst>
            </a:custGeom>
            <a:solidFill>
              <a:srgbClr val="6E558D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14942" y="3128514"/>
              <a:ext cx="286247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Software Update</a:t>
              </a:r>
              <a:b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Management </a:t>
              </a:r>
              <a:b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System </a:t>
              </a:r>
              <a:b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</a:br>
              <a:r>
                <a:rPr lang="de-DE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Requirements</a:t>
              </a:r>
              <a:endParaRPr lang="en-US" b="1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 flipH="1">
              <a:off x="5239868" y="2103850"/>
              <a:ext cx="2946298" cy="2760861"/>
            </a:xfrm>
            <a:custGeom>
              <a:avLst/>
              <a:gdLst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62708 w 5933552"/>
                <a:gd name="connsiteY72" fmla="*/ 1477108 h 1934308"/>
                <a:gd name="connsiteX73" fmla="*/ 512466 w 5933552"/>
                <a:gd name="connsiteY73" fmla="*/ 1627833 h 1934308"/>
                <a:gd name="connsiteX74" fmla="*/ 497393 w 5933552"/>
                <a:gd name="connsiteY74" fmla="*/ 1753437 h 1934308"/>
                <a:gd name="connsiteX75" fmla="*/ 507442 w 5933552"/>
                <a:gd name="connsiteY75" fmla="*/ 1833824 h 1934308"/>
                <a:gd name="connsiteX76" fmla="*/ 281354 w 5933552"/>
                <a:gd name="connsiteY76" fmla="*/ 1833824 h 1934308"/>
                <a:gd name="connsiteX77" fmla="*/ 130629 w 5933552"/>
                <a:gd name="connsiteY77" fmla="*/ 1758461 h 1934308"/>
                <a:gd name="connsiteX78" fmla="*/ 10048 w 5933552"/>
                <a:gd name="connsiteY78" fmla="*/ 1678075 h 1934308"/>
                <a:gd name="connsiteX79" fmla="*/ 0 w 5933552"/>
                <a:gd name="connsiteY79" fmla="*/ 1537398 h 1934308"/>
                <a:gd name="connsiteX80" fmla="*/ 15072 w 5933552"/>
                <a:gd name="connsiteY80" fmla="*/ 1487156 h 1934308"/>
                <a:gd name="connsiteX81" fmla="*/ 15072 w 5933552"/>
                <a:gd name="connsiteY81" fmla="*/ 1431890 h 1934308"/>
                <a:gd name="connsiteX82" fmla="*/ 25121 w 5933552"/>
                <a:gd name="connsiteY82" fmla="*/ 1381648 h 1934308"/>
                <a:gd name="connsiteX83" fmla="*/ 40193 w 5933552"/>
                <a:gd name="connsiteY83" fmla="*/ 1356527 h 1934308"/>
                <a:gd name="connsiteX84" fmla="*/ 65314 w 5933552"/>
                <a:gd name="connsiteY8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768699 w 5933552"/>
                <a:gd name="connsiteY71" fmla="*/ 1301261 h 1934308"/>
                <a:gd name="connsiteX72" fmla="*/ 512466 w 5933552"/>
                <a:gd name="connsiteY72" fmla="*/ 1627833 h 1934308"/>
                <a:gd name="connsiteX73" fmla="*/ 497393 w 5933552"/>
                <a:gd name="connsiteY73" fmla="*/ 1753437 h 1934308"/>
                <a:gd name="connsiteX74" fmla="*/ 507442 w 5933552"/>
                <a:gd name="connsiteY74" fmla="*/ 1833824 h 1934308"/>
                <a:gd name="connsiteX75" fmla="*/ 281354 w 5933552"/>
                <a:gd name="connsiteY75" fmla="*/ 1833824 h 1934308"/>
                <a:gd name="connsiteX76" fmla="*/ 130629 w 5933552"/>
                <a:gd name="connsiteY76" fmla="*/ 1758461 h 1934308"/>
                <a:gd name="connsiteX77" fmla="*/ 10048 w 5933552"/>
                <a:gd name="connsiteY77" fmla="*/ 1678075 h 1934308"/>
                <a:gd name="connsiteX78" fmla="*/ 0 w 5933552"/>
                <a:gd name="connsiteY78" fmla="*/ 1537398 h 1934308"/>
                <a:gd name="connsiteX79" fmla="*/ 15072 w 5933552"/>
                <a:gd name="connsiteY79" fmla="*/ 1487156 h 1934308"/>
                <a:gd name="connsiteX80" fmla="*/ 15072 w 5933552"/>
                <a:gd name="connsiteY80" fmla="*/ 1431890 h 1934308"/>
                <a:gd name="connsiteX81" fmla="*/ 25121 w 5933552"/>
                <a:gd name="connsiteY81" fmla="*/ 1381648 h 1934308"/>
                <a:gd name="connsiteX82" fmla="*/ 40193 w 5933552"/>
                <a:gd name="connsiteY82" fmla="*/ 1356527 h 1934308"/>
                <a:gd name="connsiteX83" fmla="*/ 65314 w 5933552"/>
                <a:gd name="connsiteY8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12466 w 5933552"/>
                <a:gd name="connsiteY71" fmla="*/ 1627833 h 1934308"/>
                <a:gd name="connsiteX72" fmla="*/ 497393 w 5933552"/>
                <a:gd name="connsiteY72" fmla="*/ 1753437 h 1934308"/>
                <a:gd name="connsiteX73" fmla="*/ 507442 w 5933552"/>
                <a:gd name="connsiteY73" fmla="*/ 1833824 h 1934308"/>
                <a:gd name="connsiteX74" fmla="*/ 281354 w 5933552"/>
                <a:gd name="connsiteY74" fmla="*/ 1833824 h 1934308"/>
                <a:gd name="connsiteX75" fmla="*/ 130629 w 5933552"/>
                <a:gd name="connsiteY75" fmla="*/ 1758461 h 1934308"/>
                <a:gd name="connsiteX76" fmla="*/ 10048 w 5933552"/>
                <a:gd name="connsiteY76" fmla="*/ 1678075 h 1934308"/>
                <a:gd name="connsiteX77" fmla="*/ 0 w 5933552"/>
                <a:gd name="connsiteY77" fmla="*/ 1537398 h 1934308"/>
                <a:gd name="connsiteX78" fmla="*/ 15072 w 5933552"/>
                <a:gd name="connsiteY78" fmla="*/ 1487156 h 1934308"/>
                <a:gd name="connsiteX79" fmla="*/ 15072 w 5933552"/>
                <a:gd name="connsiteY79" fmla="*/ 1431890 h 1934308"/>
                <a:gd name="connsiteX80" fmla="*/ 25121 w 5933552"/>
                <a:gd name="connsiteY80" fmla="*/ 1381648 h 1934308"/>
                <a:gd name="connsiteX81" fmla="*/ 40193 w 5933552"/>
                <a:gd name="connsiteY81" fmla="*/ 1356527 h 1934308"/>
                <a:gd name="connsiteX82" fmla="*/ 65314 w 5933552"/>
                <a:gd name="connsiteY8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497393 w 5933552"/>
                <a:gd name="connsiteY71" fmla="*/ 1753437 h 1934308"/>
                <a:gd name="connsiteX72" fmla="*/ 507442 w 5933552"/>
                <a:gd name="connsiteY72" fmla="*/ 1833824 h 1934308"/>
                <a:gd name="connsiteX73" fmla="*/ 281354 w 5933552"/>
                <a:gd name="connsiteY73" fmla="*/ 1833824 h 1934308"/>
                <a:gd name="connsiteX74" fmla="*/ 130629 w 5933552"/>
                <a:gd name="connsiteY74" fmla="*/ 1758461 h 1934308"/>
                <a:gd name="connsiteX75" fmla="*/ 10048 w 5933552"/>
                <a:gd name="connsiteY75" fmla="*/ 1678075 h 1934308"/>
                <a:gd name="connsiteX76" fmla="*/ 0 w 5933552"/>
                <a:gd name="connsiteY76" fmla="*/ 1537398 h 1934308"/>
                <a:gd name="connsiteX77" fmla="*/ 15072 w 5933552"/>
                <a:gd name="connsiteY77" fmla="*/ 1487156 h 1934308"/>
                <a:gd name="connsiteX78" fmla="*/ 15072 w 5933552"/>
                <a:gd name="connsiteY78" fmla="*/ 1431890 h 1934308"/>
                <a:gd name="connsiteX79" fmla="*/ 25121 w 5933552"/>
                <a:gd name="connsiteY79" fmla="*/ 1381648 h 1934308"/>
                <a:gd name="connsiteX80" fmla="*/ 40193 w 5933552"/>
                <a:gd name="connsiteY80" fmla="*/ 1356527 h 1934308"/>
                <a:gd name="connsiteX81" fmla="*/ 65314 w 5933552"/>
                <a:gd name="connsiteY8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1034980 w 5933552"/>
                <a:gd name="connsiteY70" fmla="*/ 1215850 h 1934308"/>
                <a:gd name="connsiteX71" fmla="*/ 507442 w 5933552"/>
                <a:gd name="connsiteY71" fmla="*/ 1833824 h 1934308"/>
                <a:gd name="connsiteX72" fmla="*/ 281354 w 5933552"/>
                <a:gd name="connsiteY72" fmla="*/ 1833824 h 1934308"/>
                <a:gd name="connsiteX73" fmla="*/ 130629 w 5933552"/>
                <a:gd name="connsiteY73" fmla="*/ 1758461 h 1934308"/>
                <a:gd name="connsiteX74" fmla="*/ 10048 w 5933552"/>
                <a:gd name="connsiteY74" fmla="*/ 1678075 h 1934308"/>
                <a:gd name="connsiteX75" fmla="*/ 0 w 5933552"/>
                <a:gd name="connsiteY75" fmla="*/ 1537398 h 1934308"/>
                <a:gd name="connsiteX76" fmla="*/ 15072 w 5933552"/>
                <a:gd name="connsiteY76" fmla="*/ 1487156 h 1934308"/>
                <a:gd name="connsiteX77" fmla="*/ 15072 w 5933552"/>
                <a:gd name="connsiteY77" fmla="*/ 1431890 h 1934308"/>
                <a:gd name="connsiteX78" fmla="*/ 25121 w 5933552"/>
                <a:gd name="connsiteY78" fmla="*/ 1381648 h 1934308"/>
                <a:gd name="connsiteX79" fmla="*/ 40193 w 5933552"/>
                <a:gd name="connsiteY79" fmla="*/ 1356527 h 1934308"/>
                <a:gd name="connsiteX80" fmla="*/ 65314 w 5933552"/>
                <a:gd name="connsiteY8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1240971 w 5933552"/>
                <a:gd name="connsiteY69" fmla="*/ 1251020 h 1934308"/>
                <a:gd name="connsiteX70" fmla="*/ 507442 w 5933552"/>
                <a:gd name="connsiteY70" fmla="*/ 1833824 h 1934308"/>
                <a:gd name="connsiteX71" fmla="*/ 281354 w 5933552"/>
                <a:gd name="connsiteY71" fmla="*/ 1833824 h 1934308"/>
                <a:gd name="connsiteX72" fmla="*/ 130629 w 5933552"/>
                <a:gd name="connsiteY72" fmla="*/ 1758461 h 1934308"/>
                <a:gd name="connsiteX73" fmla="*/ 10048 w 5933552"/>
                <a:gd name="connsiteY73" fmla="*/ 1678075 h 1934308"/>
                <a:gd name="connsiteX74" fmla="*/ 0 w 5933552"/>
                <a:gd name="connsiteY74" fmla="*/ 1537398 h 1934308"/>
                <a:gd name="connsiteX75" fmla="*/ 15072 w 5933552"/>
                <a:gd name="connsiteY75" fmla="*/ 1487156 h 1934308"/>
                <a:gd name="connsiteX76" fmla="*/ 15072 w 5933552"/>
                <a:gd name="connsiteY76" fmla="*/ 1431890 h 1934308"/>
                <a:gd name="connsiteX77" fmla="*/ 25121 w 5933552"/>
                <a:gd name="connsiteY77" fmla="*/ 1381648 h 1934308"/>
                <a:gd name="connsiteX78" fmla="*/ 40193 w 5933552"/>
                <a:gd name="connsiteY78" fmla="*/ 1356527 h 1934308"/>
                <a:gd name="connsiteX79" fmla="*/ 65314 w 5933552"/>
                <a:gd name="connsiteY7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1401745 w 5933552"/>
                <a:gd name="connsiteY68" fmla="*/ 1311310 h 1934308"/>
                <a:gd name="connsiteX69" fmla="*/ 507442 w 5933552"/>
                <a:gd name="connsiteY69" fmla="*/ 1833824 h 1934308"/>
                <a:gd name="connsiteX70" fmla="*/ 281354 w 5933552"/>
                <a:gd name="connsiteY70" fmla="*/ 1833824 h 1934308"/>
                <a:gd name="connsiteX71" fmla="*/ 130629 w 5933552"/>
                <a:gd name="connsiteY71" fmla="*/ 1758461 h 1934308"/>
                <a:gd name="connsiteX72" fmla="*/ 10048 w 5933552"/>
                <a:gd name="connsiteY72" fmla="*/ 1678075 h 1934308"/>
                <a:gd name="connsiteX73" fmla="*/ 0 w 5933552"/>
                <a:gd name="connsiteY73" fmla="*/ 1537398 h 1934308"/>
                <a:gd name="connsiteX74" fmla="*/ 15072 w 5933552"/>
                <a:gd name="connsiteY74" fmla="*/ 1487156 h 1934308"/>
                <a:gd name="connsiteX75" fmla="*/ 15072 w 5933552"/>
                <a:gd name="connsiteY75" fmla="*/ 1431890 h 1934308"/>
                <a:gd name="connsiteX76" fmla="*/ 25121 w 5933552"/>
                <a:gd name="connsiteY76" fmla="*/ 1381648 h 1934308"/>
                <a:gd name="connsiteX77" fmla="*/ 40193 w 5933552"/>
                <a:gd name="connsiteY77" fmla="*/ 1356527 h 1934308"/>
                <a:gd name="connsiteX78" fmla="*/ 65314 w 5933552"/>
                <a:gd name="connsiteY7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647930 w 5933552"/>
                <a:gd name="connsiteY66" fmla="*/ 1617784 h 1934308"/>
                <a:gd name="connsiteX67" fmla="*/ 1562519 w 5933552"/>
                <a:gd name="connsiteY67" fmla="*/ 1462035 h 1934308"/>
                <a:gd name="connsiteX68" fmla="*/ 507442 w 5933552"/>
                <a:gd name="connsiteY68" fmla="*/ 1833824 h 1934308"/>
                <a:gd name="connsiteX69" fmla="*/ 281354 w 5933552"/>
                <a:gd name="connsiteY69" fmla="*/ 1833824 h 1934308"/>
                <a:gd name="connsiteX70" fmla="*/ 130629 w 5933552"/>
                <a:gd name="connsiteY70" fmla="*/ 1758461 h 1934308"/>
                <a:gd name="connsiteX71" fmla="*/ 10048 w 5933552"/>
                <a:gd name="connsiteY71" fmla="*/ 1678075 h 1934308"/>
                <a:gd name="connsiteX72" fmla="*/ 0 w 5933552"/>
                <a:gd name="connsiteY72" fmla="*/ 1537398 h 1934308"/>
                <a:gd name="connsiteX73" fmla="*/ 15072 w 5933552"/>
                <a:gd name="connsiteY73" fmla="*/ 1487156 h 1934308"/>
                <a:gd name="connsiteX74" fmla="*/ 15072 w 5933552"/>
                <a:gd name="connsiteY74" fmla="*/ 1431890 h 1934308"/>
                <a:gd name="connsiteX75" fmla="*/ 25121 w 5933552"/>
                <a:gd name="connsiteY75" fmla="*/ 1381648 h 1934308"/>
                <a:gd name="connsiteX76" fmla="*/ 40193 w 5933552"/>
                <a:gd name="connsiteY76" fmla="*/ 1356527 h 1934308"/>
                <a:gd name="connsiteX77" fmla="*/ 65314 w 5933552"/>
                <a:gd name="connsiteY7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688123 w 5933552"/>
                <a:gd name="connsiteY65" fmla="*/ 1793631 h 1934308"/>
                <a:gd name="connsiteX66" fmla="*/ 1562519 w 5933552"/>
                <a:gd name="connsiteY66" fmla="*/ 1462035 h 1934308"/>
                <a:gd name="connsiteX67" fmla="*/ 507442 w 5933552"/>
                <a:gd name="connsiteY67" fmla="*/ 1833824 h 1934308"/>
                <a:gd name="connsiteX68" fmla="*/ 281354 w 5933552"/>
                <a:gd name="connsiteY68" fmla="*/ 1833824 h 1934308"/>
                <a:gd name="connsiteX69" fmla="*/ 130629 w 5933552"/>
                <a:gd name="connsiteY69" fmla="*/ 1758461 h 1934308"/>
                <a:gd name="connsiteX70" fmla="*/ 10048 w 5933552"/>
                <a:gd name="connsiteY70" fmla="*/ 1678075 h 1934308"/>
                <a:gd name="connsiteX71" fmla="*/ 0 w 5933552"/>
                <a:gd name="connsiteY71" fmla="*/ 1537398 h 1934308"/>
                <a:gd name="connsiteX72" fmla="*/ 15072 w 5933552"/>
                <a:gd name="connsiteY72" fmla="*/ 1487156 h 1934308"/>
                <a:gd name="connsiteX73" fmla="*/ 15072 w 5933552"/>
                <a:gd name="connsiteY73" fmla="*/ 1431890 h 1934308"/>
                <a:gd name="connsiteX74" fmla="*/ 25121 w 5933552"/>
                <a:gd name="connsiteY74" fmla="*/ 1381648 h 1934308"/>
                <a:gd name="connsiteX75" fmla="*/ 40193 w 5933552"/>
                <a:gd name="connsiteY75" fmla="*/ 1356527 h 1934308"/>
                <a:gd name="connsiteX76" fmla="*/ 65314 w 5933552"/>
                <a:gd name="connsiteY7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1562519 w 5933552"/>
                <a:gd name="connsiteY65" fmla="*/ 1462035 h 1934308"/>
                <a:gd name="connsiteX66" fmla="*/ 507442 w 5933552"/>
                <a:gd name="connsiteY66" fmla="*/ 1833824 h 1934308"/>
                <a:gd name="connsiteX67" fmla="*/ 281354 w 5933552"/>
                <a:gd name="connsiteY67" fmla="*/ 1833824 h 1934308"/>
                <a:gd name="connsiteX68" fmla="*/ 130629 w 5933552"/>
                <a:gd name="connsiteY68" fmla="*/ 1758461 h 1934308"/>
                <a:gd name="connsiteX69" fmla="*/ 10048 w 5933552"/>
                <a:gd name="connsiteY69" fmla="*/ 1678075 h 1934308"/>
                <a:gd name="connsiteX70" fmla="*/ 0 w 5933552"/>
                <a:gd name="connsiteY70" fmla="*/ 1537398 h 1934308"/>
                <a:gd name="connsiteX71" fmla="*/ 15072 w 5933552"/>
                <a:gd name="connsiteY71" fmla="*/ 1487156 h 1934308"/>
                <a:gd name="connsiteX72" fmla="*/ 15072 w 5933552"/>
                <a:gd name="connsiteY72" fmla="*/ 1431890 h 1934308"/>
                <a:gd name="connsiteX73" fmla="*/ 25121 w 5933552"/>
                <a:gd name="connsiteY73" fmla="*/ 1381648 h 1934308"/>
                <a:gd name="connsiteX74" fmla="*/ 40193 w 5933552"/>
                <a:gd name="connsiteY74" fmla="*/ 1356527 h 1934308"/>
                <a:gd name="connsiteX75" fmla="*/ 65314 w 5933552"/>
                <a:gd name="connsiteY7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20308 w 5933552"/>
                <a:gd name="connsiteY62" fmla="*/ 1828800 h 1934308"/>
                <a:gd name="connsiteX63" fmla="*/ 4235380 w 5933552"/>
                <a:gd name="connsiteY63" fmla="*/ 1919235 h 1934308"/>
                <a:gd name="connsiteX64" fmla="*/ 1688123 w 5933552"/>
                <a:gd name="connsiteY64" fmla="*/ 1899138 h 1934308"/>
                <a:gd name="connsiteX65" fmla="*/ 507442 w 5933552"/>
                <a:gd name="connsiteY65" fmla="*/ 1833824 h 1934308"/>
                <a:gd name="connsiteX66" fmla="*/ 281354 w 5933552"/>
                <a:gd name="connsiteY66" fmla="*/ 1833824 h 1934308"/>
                <a:gd name="connsiteX67" fmla="*/ 130629 w 5933552"/>
                <a:gd name="connsiteY67" fmla="*/ 1758461 h 1934308"/>
                <a:gd name="connsiteX68" fmla="*/ 10048 w 5933552"/>
                <a:gd name="connsiteY68" fmla="*/ 1678075 h 1934308"/>
                <a:gd name="connsiteX69" fmla="*/ 0 w 5933552"/>
                <a:gd name="connsiteY69" fmla="*/ 1537398 h 1934308"/>
                <a:gd name="connsiteX70" fmla="*/ 15072 w 5933552"/>
                <a:gd name="connsiteY70" fmla="*/ 1487156 h 1934308"/>
                <a:gd name="connsiteX71" fmla="*/ 15072 w 5933552"/>
                <a:gd name="connsiteY71" fmla="*/ 1431890 h 1934308"/>
                <a:gd name="connsiteX72" fmla="*/ 25121 w 5933552"/>
                <a:gd name="connsiteY72" fmla="*/ 1381648 h 1934308"/>
                <a:gd name="connsiteX73" fmla="*/ 40193 w 5933552"/>
                <a:gd name="connsiteY73" fmla="*/ 1356527 h 1934308"/>
                <a:gd name="connsiteX74" fmla="*/ 65314 w 5933552"/>
                <a:gd name="connsiteY7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678075 h 1934308"/>
                <a:gd name="connsiteX62" fmla="*/ 4235380 w 5933552"/>
                <a:gd name="connsiteY62" fmla="*/ 1919235 h 1934308"/>
                <a:gd name="connsiteX63" fmla="*/ 1688123 w 5933552"/>
                <a:gd name="connsiteY63" fmla="*/ 1899138 h 1934308"/>
                <a:gd name="connsiteX64" fmla="*/ 507442 w 5933552"/>
                <a:gd name="connsiteY64" fmla="*/ 1833824 h 1934308"/>
                <a:gd name="connsiteX65" fmla="*/ 281354 w 5933552"/>
                <a:gd name="connsiteY65" fmla="*/ 1833824 h 1934308"/>
                <a:gd name="connsiteX66" fmla="*/ 130629 w 5933552"/>
                <a:gd name="connsiteY66" fmla="*/ 1758461 h 1934308"/>
                <a:gd name="connsiteX67" fmla="*/ 10048 w 5933552"/>
                <a:gd name="connsiteY67" fmla="*/ 1678075 h 1934308"/>
                <a:gd name="connsiteX68" fmla="*/ 0 w 5933552"/>
                <a:gd name="connsiteY68" fmla="*/ 1537398 h 1934308"/>
                <a:gd name="connsiteX69" fmla="*/ 15072 w 5933552"/>
                <a:gd name="connsiteY69" fmla="*/ 1487156 h 1934308"/>
                <a:gd name="connsiteX70" fmla="*/ 15072 w 5933552"/>
                <a:gd name="connsiteY70" fmla="*/ 1431890 h 1934308"/>
                <a:gd name="connsiteX71" fmla="*/ 25121 w 5933552"/>
                <a:gd name="connsiteY71" fmla="*/ 1381648 h 1934308"/>
                <a:gd name="connsiteX72" fmla="*/ 40193 w 5933552"/>
                <a:gd name="connsiteY72" fmla="*/ 1356527 h 1934308"/>
                <a:gd name="connsiteX73" fmla="*/ 65314 w 5933552"/>
                <a:gd name="connsiteY7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85622 w 5933552"/>
                <a:gd name="connsiteY60" fmla="*/ 1537398 h 1934308"/>
                <a:gd name="connsiteX61" fmla="*/ 4235380 w 5933552"/>
                <a:gd name="connsiteY61" fmla="*/ 1919235 h 1934308"/>
                <a:gd name="connsiteX62" fmla="*/ 1688123 w 5933552"/>
                <a:gd name="connsiteY62" fmla="*/ 1899138 h 1934308"/>
                <a:gd name="connsiteX63" fmla="*/ 507442 w 5933552"/>
                <a:gd name="connsiteY63" fmla="*/ 1833824 h 1934308"/>
                <a:gd name="connsiteX64" fmla="*/ 281354 w 5933552"/>
                <a:gd name="connsiteY64" fmla="*/ 1833824 h 1934308"/>
                <a:gd name="connsiteX65" fmla="*/ 130629 w 5933552"/>
                <a:gd name="connsiteY65" fmla="*/ 1758461 h 1934308"/>
                <a:gd name="connsiteX66" fmla="*/ 10048 w 5933552"/>
                <a:gd name="connsiteY66" fmla="*/ 1678075 h 1934308"/>
                <a:gd name="connsiteX67" fmla="*/ 0 w 5933552"/>
                <a:gd name="connsiteY67" fmla="*/ 1537398 h 1934308"/>
                <a:gd name="connsiteX68" fmla="*/ 15072 w 5933552"/>
                <a:gd name="connsiteY68" fmla="*/ 1487156 h 1934308"/>
                <a:gd name="connsiteX69" fmla="*/ 15072 w 5933552"/>
                <a:gd name="connsiteY69" fmla="*/ 1431890 h 1934308"/>
                <a:gd name="connsiteX70" fmla="*/ 25121 w 5933552"/>
                <a:gd name="connsiteY70" fmla="*/ 1381648 h 1934308"/>
                <a:gd name="connsiteX71" fmla="*/ 40193 w 5933552"/>
                <a:gd name="connsiteY71" fmla="*/ 1356527 h 1934308"/>
                <a:gd name="connsiteX72" fmla="*/ 65314 w 5933552"/>
                <a:gd name="connsiteY72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401178 w 5933552"/>
                <a:gd name="connsiteY59" fmla="*/ 1386672 h 1934308"/>
                <a:gd name="connsiteX60" fmla="*/ 4235380 w 5933552"/>
                <a:gd name="connsiteY60" fmla="*/ 1919235 h 1934308"/>
                <a:gd name="connsiteX61" fmla="*/ 1688123 w 5933552"/>
                <a:gd name="connsiteY61" fmla="*/ 1899138 h 1934308"/>
                <a:gd name="connsiteX62" fmla="*/ 507442 w 5933552"/>
                <a:gd name="connsiteY62" fmla="*/ 1833824 h 1934308"/>
                <a:gd name="connsiteX63" fmla="*/ 281354 w 5933552"/>
                <a:gd name="connsiteY63" fmla="*/ 1833824 h 1934308"/>
                <a:gd name="connsiteX64" fmla="*/ 130629 w 5933552"/>
                <a:gd name="connsiteY64" fmla="*/ 1758461 h 1934308"/>
                <a:gd name="connsiteX65" fmla="*/ 10048 w 5933552"/>
                <a:gd name="connsiteY65" fmla="*/ 1678075 h 1934308"/>
                <a:gd name="connsiteX66" fmla="*/ 0 w 5933552"/>
                <a:gd name="connsiteY66" fmla="*/ 1537398 h 1934308"/>
                <a:gd name="connsiteX67" fmla="*/ 15072 w 5933552"/>
                <a:gd name="connsiteY67" fmla="*/ 1487156 h 1934308"/>
                <a:gd name="connsiteX68" fmla="*/ 15072 w 5933552"/>
                <a:gd name="connsiteY68" fmla="*/ 1431890 h 1934308"/>
                <a:gd name="connsiteX69" fmla="*/ 25121 w 5933552"/>
                <a:gd name="connsiteY69" fmla="*/ 1381648 h 1934308"/>
                <a:gd name="connsiteX70" fmla="*/ 40193 w 5933552"/>
                <a:gd name="connsiteY70" fmla="*/ 1356527 h 1934308"/>
                <a:gd name="connsiteX71" fmla="*/ 65314 w 5933552"/>
                <a:gd name="connsiteY71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531807 w 5933552"/>
                <a:gd name="connsiteY58" fmla="*/ 1291213 h 1934308"/>
                <a:gd name="connsiteX59" fmla="*/ 4235380 w 5933552"/>
                <a:gd name="connsiteY59" fmla="*/ 1919235 h 1934308"/>
                <a:gd name="connsiteX60" fmla="*/ 1688123 w 5933552"/>
                <a:gd name="connsiteY60" fmla="*/ 1899138 h 1934308"/>
                <a:gd name="connsiteX61" fmla="*/ 507442 w 5933552"/>
                <a:gd name="connsiteY61" fmla="*/ 1833824 h 1934308"/>
                <a:gd name="connsiteX62" fmla="*/ 281354 w 5933552"/>
                <a:gd name="connsiteY62" fmla="*/ 1833824 h 1934308"/>
                <a:gd name="connsiteX63" fmla="*/ 130629 w 5933552"/>
                <a:gd name="connsiteY63" fmla="*/ 1758461 h 1934308"/>
                <a:gd name="connsiteX64" fmla="*/ 10048 w 5933552"/>
                <a:gd name="connsiteY64" fmla="*/ 1678075 h 1934308"/>
                <a:gd name="connsiteX65" fmla="*/ 0 w 5933552"/>
                <a:gd name="connsiteY65" fmla="*/ 1537398 h 1934308"/>
                <a:gd name="connsiteX66" fmla="*/ 15072 w 5933552"/>
                <a:gd name="connsiteY66" fmla="*/ 1487156 h 1934308"/>
                <a:gd name="connsiteX67" fmla="*/ 15072 w 5933552"/>
                <a:gd name="connsiteY67" fmla="*/ 1431890 h 1934308"/>
                <a:gd name="connsiteX68" fmla="*/ 25121 w 5933552"/>
                <a:gd name="connsiteY68" fmla="*/ 1381648 h 1934308"/>
                <a:gd name="connsiteX69" fmla="*/ 40193 w 5933552"/>
                <a:gd name="connsiteY69" fmla="*/ 1356527 h 1934308"/>
                <a:gd name="connsiteX70" fmla="*/ 65314 w 5933552"/>
                <a:gd name="connsiteY70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566976 w 5933552"/>
                <a:gd name="connsiteY57" fmla="*/ 1266092 h 1934308"/>
                <a:gd name="connsiteX58" fmla="*/ 4235380 w 5933552"/>
                <a:gd name="connsiteY58" fmla="*/ 1919235 h 1934308"/>
                <a:gd name="connsiteX59" fmla="*/ 1688123 w 5933552"/>
                <a:gd name="connsiteY59" fmla="*/ 1899138 h 1934308"/>
                <a:gd name="connsiteX60" fmla="*/ 507442 w 5933552"/>
                <a:gd name="connsiteY60" fmla="*/ 1833824 h 1934308"/>
                <a:gd name="connsiteX61" fmla="*/ 281354 w 5933552"/>
                <a:gd name="connsiteY61" fmla="*/ 1833824 h 1934308"/>
                <a:gd name="connsiteX62" fmla="*/ 130629 w 5933552"/>
                <a:gd name="connsiteY62" fmla="*/ 1758461 h 1934308"/>
                <a:gd name="connsiteX63" fmla="*/ 10048 w 5933552"/>
                <a:gd name="connsiteY63" fmla="*/ 1678075 h 1934308"/>
                <a:gd name="connsiteX64" fmla="*/ 0 w 5933552"/>
                <a:gd name="connsiteY64" fmla="*/ 1537398 h 1934308"/>
                <a:gd name="connsiteX65" fmla="*/ 15072 w 5933552"/>
                <a:gd name="connsiteY65" fmla="*/ 1487156 h 1934308"/>
                <a:gd name="connsiteX66" fmla="*/ 15072 w 5933552"/>
                <a:gd name="connsiteY66" fmla="*/ 1431890 h 1934308"/>
                <a:gd name="connsiteX67" fmla="*/ 25121 w 5933552"/>
                <a:gd name="connsiteY67" fmla="*/ 1381648 h 1934308"/>
                <a:gd name="connsiteX68" fmla="*/ 40193 w 5933552"/>
                <a:gd name="connsiteY68" fmla="*/ 1356527 h 1934308"/>
                <a:gd name="connsiteX69" fmla="*/ 65314 w 5933552"/>
                <a:gd name="connsiteY69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767943 w 5933552"/>
                <a:gd name="connsiteY56" fmla="*/ 1215850 h 1934308"/>
                <a:gd name="connsiteX57" fmla="*/ 4235380 w 5933552"/>
                <a:gd name="connsiteY57" fmla="*/ 1919235 h 1934308"/>
                <a:gd name="connsiteX58" fmla="*/ 1688123 w 5933552"/>
                <a:gd name="connsiteY58" fmla="*/ 1899138 h 1934308"/>
                <a:gd name="connsiteX59" fmla="*/ 507442 w 5933552"/>
                <a:gd name="connsiteY59" fmla="*/ 1833824 h 1934308"/>
                <a:gd name="connsiteX60" fmla="*/ 281354 w 5933552"/>
                <a:gd name="connsiteY60" fmla="*/ 1833824 h 1934308"/>
                <a:gd name="connsiteX61" fmla="*/ 130629 w 5933552"/>
                <a:gd name="connsiteY61" fmla="*/ 1758461 h 1934308"/>
                <a:gd name="connsiteX62" fmla="*/ 10048 w 5933552"/>
                <a:gd name="connsiteY62" fmla="*/ 1678075 h 1934308"/>
                <a:gd name="connsiteX63" fmla="*/ 0 w 5933552"/>
                <a:gd name="connsiteY63" fmla="*/ 1537398 h 1934308"/>
                <a:gd name="connsiteX64" fmla="*/ 15072 w 5933552"/>
                <a:gd name="connsiteY64" fmla="*/ 1487156 h 1934308"/>
                <a:gd name="connsiteX65" fmla="*/ 15072 w 5933552"/>
                <a:gd name="connsiteY65" fmla="*/ 1431890 h 1934308"/>
                <a:gd name="connsiteX66" fmla="*/ 25121 w 5933552"/>
                <a:gd name="connsiteY66" fmla="*/ 1381648 h 1934308"/>
                <a:gd name="connsiteX67" fmla="*/ 40193 w 5933552"/>
                <a:gd name="connsiteY67" fmla="*/ 1356527 h 1934308"/>
                <a:gd name="connsiteX68" fmla="*/ 65314 w 5933552"/>
                <a:gd name="connsiteY68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968910 w 5933552"/>
                <a:gd name="connsiteY55" fmla="*/ 1235947 h 1934308"/>
                <a:gd name="connsiteX56" fmla="*/ 4235380 w 5933552"/>
                <a:gd name="connsiteY56" fmla="*/ 1919235 h 1934308"/>
                <a:gd name="connsiteX57" fmla="*/ 1688123 w 5933552"/>
                <a:gd name="connsiteY57" fmla="*/ 1899138 h 1934308"/>
                <a:gd name="connsiteX58" fmla="*/ 507442 w 5933552"/>
                <a:gd name="connsiteY58" fmla="*/ 1833824 h 1934308"/>
                <a:gd name="connsiteX59" fmla="*/ 281354 w 5933552"/>
                <a:gd name="connsiteY59" fmla="*/ 1833824 h 1934308"/>
                <a:gd name="connsiteX60" fmla="*/ 130629 w 5933552"/>
                <a:gd name="connsiteY60" fmla="*/ 1758461 h 1934308"/>
                <a:gd name="connsiteX61" fmla="*/ 10048 w 5933552"/>
                <a:gd name="connsiteY61" fmla="*/ 1678075 h 1934308"/>
                <a:gd name="connsiteX62" fmla="*/ 0 w 5933552"/>
                <a:gd name="connsiteY62" fmla="*/ 1537398 h 1934308"/>
                <a:gd name="connsiteX63" fmla="*/ 15072 w 5933552"/>
                <a:gd name="connsiteY63" fmla="*/ 1487156 h 1934308"/>
                <a:gd name="connsiteX64" fmla="*/ 15072 w 5933552"/>
                <a:gd name="connsiteY64" fmla="*/ 1431890 h 1934308"/>
                <a:gd name="connsiteX65" fmla="*/ 25121 w 5933552"/>
                <a:gd name="connsiteY65" fmla="*/ 1381648 h 1934308"/>
                <a:gd name="connsiteX66" fmla="*/ 40193 w 5933552"/>
                <a:gd name="connsiteY66" fmla="*/ 1356527 h 1934308"/>
                <a:gd name="connsiteX67" fmla="*/ 65314 w 5933552"/>
                <a:gd name="connsiteY67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5164853 w 5933552"/>
                <a:gd name="connsiteY54" fmla="*/ 1336431 h 1934308"/>
                <a:gd name="connsiteX55" fmla="*/ 4235380 w 5933552"/>
                <a:gd name="connsiteY55" fmla="*/ 1919235 h 1934308"/>
                <a:gd name="connsiteX56" fmla="*/ 1688123 w 5933552"/>
                <a:gd name="connsiteY56" fmla="*/ 1899138 h 1934308"/>
                <a:gd name="connsiteX57" fmla="*/ 507442 w 5933552"/>
                <a:gd name="connsiteY57" fmla="*/ 1833824 h 1934308"/>
                <a:gd name="connsiteX58" fmla="*/ 281354 w 5933552"/>
                <a:gd name="connsiteY58" fmla="*/ 1833824 h 1934308"/>
                <a:gd name="connsiteX59" fmla="*/ 130629 w 5933552"/>
                <a:gd name="connsiteY59" fmla="*/ 1758461 h 1934308"/>
                <a:gd name="connsiteX60" fmla="*/ 10048 w 5933552"/>
                <a:gd name="connsiteY60" fmla="*/ 1678075 h 1934308"/>
                <a:gd name="connsiteX61" fmla="*/ 0 w 5933552"/>
                <a:gd name="connsiteY61" fmla="*/ 1537398 h 1934308"/>
                <a:gd name="connsiteX62" fmla="*/ 15072 w 5933552"/>
                <a:gd name="connsiteY62" fmla="*/ 1487156 h 1934308"/>
                <a:gd name="connsiteX63" fmla="*/ 15072 w 5933552"/>
                <a:gd name="connsiteY63" fmla="*/ 1431890 h 1934308"/>
                <a:gd name="connsiteX64" fmla="*/ 25121 w 5933552"/>
                <a:gd name="connsiteY64" fmla="*/ 1381648 h 1934308"/>
                <a:gd name="connsiteX65" fmla="*/ 40193 w 5933552"/>
                <a:gd name="connsiteY65" fmla="*/ 1356527 h 1934308"/>
                <a:gd name="connsiteX66" fmla="*/ 65314 w 5933552"/>
                <a:gd name="connsiteY66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5320602 w 5933552"/>
                <a:gd name="connsiteY53" fmla="*/ 1502228 h 1934308"/>
                <a:gd name="connsiteX54" fmla="*/ 4235380 w 5933552"/>
                <a:gd name="connsiteY54" fmla="*/ 1919235 h 1934308"/>
                <a:gd name="connsiteX55" fmla="*/ 1688123 w 5933552"/>
                <a:gd name="connsiteY55" fmla="*/ 1899138 h 1934308"/>
                <a:gd name="connsiteX56" fmla="*/ 507442 w 5933552"/>
                <a:gd name="connsiteY56" fmla="*/ 1833824 h 1934308"/>
                <a:gd name="connsiteX57" fmla="*/ 281354 w 5933552"/>
                <a:gd name="connsiteY57" fmla="*/ 1833824 h 1934308"/>
                <a:gd name="connsiteX58" fmla="*/ 130629 w 5933552"/>
                <a:gd name="connsiteY58" fmla="*/ 1758461 h 1934308"/>
                <a:gd name="connsiteX59" fmla="*/ 10048 w 5933552"/>
                <a:gd name="connsiteY59" fmla="*/ 1678075 h 1934308"/>
                <a:gd name="connsiteX60" fmla="*/ 0 w 5933552"/>
                <a:gd name="connsiteY60" fmla="*/ 1537398 h 1934308"/>
                <a:gd name="connsiteX61" fmla="*/ 15072 w 5933552"/>
                <a:gd name="connsiteY61" fmla="*/ 1487156 h 1934308"/>
                <a:gd name="connsiteX62" fmla="*/ 15072 w 5933552"/>
                <a:gd name="connsiteY62" fmla="*/ 1431890 h 1934308"/>
                <a:gd name="connsiteX63" fmla="*/ 25121 w 5933552"/>
                <a:gd name="connsiteY63" fmla="*/ 1381648 h 1934308"/>
                <a:gd name="connsiteX64" fmla="*/ 40193 w 5933552"/>
                <a:gd name="connsiteY64" fmla="*/ 1356527 h 1934308"/>
                <a:gd name="connsiteX65" fmla="*/ 65314 w 5933552"/>
                <a:gd name="connsiteY65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5390941 w 5933552"/>
                <a:gd name="connsiteY52" fmla="*/ 1703195 h 1934308"/>
                <a:gd name="connsiteX53" fmla="*/ 4235380 w 5933552"/>
                <a:gd name="connsiteY53" fmla="*/ 1919235 h 1934308"/>
                <a:gd name="connsiteX54" fmla="*/ 1688123 w 5933552"/>
                <a:gd name="connsiteY54" fmla="*/ 1899138 h 1934308"/>
                <a:gd name="connsiteX55" fmla="*/ 507442 w 5933552"/>
                <a:gd name="connsiteY55" fmla="*/ 1833824 h 1934308"/>
                <a:gd name="connsiteX56" fmla="*/ 281354 w 5933552"/>
                <a:gd name="connsiteY56" fmla="*/ 1833824 h 1934308"/>
                <a:gd name="connsiteX57" fmla="*/ 130629 w 5933552"/>
                <a:gd name="connsiteY57" fmla="*/ 1758461 h 1934308"/>
                <a:gd name="connsiteX58" fmla="*/ 10048 w 5933552"/>
                <a:gd name="connsiteY58" fmla="*/ 1678075 h 1934308"/>
                <a:gd name="connsiteX59" fmla="*/ 0 w 5933552"/>
                <a:gd name="connsiteY59" fmla="*/ 1537398 h 1934308"/>
                <a:gd name="connsiteX60" fmla="*/ 15072 w 5933552"/>
                <a:gd name="connsiteY60" fmla="*/ 1487156 h 1934308"/>
                <a:gd name="connsiteX61" fmla="*/ 15072 w 5933552"/>
                <a:gd name="connsiteY61" fmla="*/ 1431890 h 1934308"/>
                <a:gd name="connsiteX62" fmla="*/ 25121 w 5933552"/>
                <a:gd name="connsiteY62" fmla="*/ 1381648 h 1934308"/>
                <a:gd name="connsiteX63" fmla="*/ 40193 w 5933552"/>
                <a:gd name="connsiteY63" fmla="*/ 1356527 h 1934308"/>
                <a:gd name="connsiteX64" fmla="*/ 65314 w 5933552"/>
                <a:gd name="connsiteY64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2808514 w 5933552"/>
                <a:gd name="connsiteY23" fmla="*/ 15072 h 1934308"/>
                <a:gd name="connsiteX24" fmla="*/ 3029578 w 5933552"/>
                <a:gd name="connsiteY24" fmla="*/ 55266 h 1934308"/>
                <a:gd name="connsiteX25" fmla="*/ 3135086 w 5933552"/>
                <a:gd name="connsiteY25" fmla="*/ 75363 h 1934308"/>
                <a:gd name="connsiteX26" fmla="*/ 3255666 w 5933552"/>
                <a:gd name="connsiteY26" fmla="*/ 95459 h 1934308"/>
                <a:gd name="connsiteX27" fmla="*/ 3542044 w 5933552"/>
                <a:gd name="connsiteY27" fmla="*/ 180870 h 1934308"/>
                <a:gd name="connsiteX28" fmla="*/ 3798277 w 5933552"/>
                <a:gd name="connsiteY28" fmla="*/ 316523 h 1934308"/>
                <a:gd name="connsiteX29" fmla="*/ 4210259 w 5933552"/>
                <a:gd name="connsiteY29" fmla="*/ 542611 h 1934308"/>
                <a:gd name="connsiteX30" fmla="*/ 4340888 w 5933552"/>
                <a:gd name="connsiteY30" fmla="*/ 622998 h 1934308"/>
                <a:gd name="connsiteX31" fmla="*/ 4381081 w 5933552"/>
                <a:gd name="connsiteY31" fmla="*/ 653143 h 1934308"/>
                <a:gd name="connsiteX32" fmla="*/ 4752870 w 5933552"/>
                <a:gd name="connsiteY32" fmla="*/ 683288 h 1934308"/>
                <a:gd name="connsiteX33" fmla="*/ 5164853 w 5933552"/>
                <a:gd name="connsiteY33" fmla="*/ 758650 h 1934308"/>
                <a:gd name="connsiteX34" fmla="*/ 5441182 w 5933552"/>
                <a:gd name="connsiteY34" fmla="*/ 823965 h 1934308"/>
                <a:gd name="connsiteX35" fmla="*/ 5612004 w 5933552"/>
                <a:gd name="connsiteY35" fmla="*/ 899327 h 1934308"/>
                <a:gd name="connsiteX36" fmla="*/ 5807947 w 5933552"/>
                <a:gd name="connsiteY36" fmla="*/ 1045028 h 1934308"/>
                <a:gd name="connsiteX37" fmla="*/ 5823020 w 5933552"/>
                <a:gd name="connsiteY37" fmla="*/ 1115367 h 1934308"/>
                <a:gd name="connsiteX38" fmla="*/ 5838092 w 5933552"/>
                <a:gd name="connsiteY38" fmla="*/ 1215850 h 1934308"/>
                <a:gd name="connsiteX39" fmla="*/ 5823020 w 5933552"/>
                <a:gd name="connsiteY39" fmla="*/ 1245995 h 1934308"/>
                <a:gd name="connsiteX40" fmla="*/ 5863213 w 5933552"/>
                <a:gd name="connsiteY40" fmla="*/ 1296237 h 1934308"/>
                <a:gd name="connsiteX41" fmla="*/ 5893358 w 5933552"/>
                <a:gd name="connsiteY41" fmla="*/ 1356527 h 1934308"/>
                <a:gd name="connsiteX42" fmla="*/ 5893358 w 5933552"/>
                <a:gd name="connsiteY42" fmla="*/ 1431890 h 1934308"/>
                <a:gd name="connsiteX43" fmla="*/ 5928527 w 5933552"/>
                <a:gd name="connsiteY43" fmla="*/ 1492180 h 1934308"/>
                <a:gd name="connsiteX44" fmla="*/ 5918479 w 5933552"/>
                <a:gd name="connsiteY44" fmla="*/ 1602712 h 1934308"/>
                <a:gd name="connsiteX45" fmla="*/ 5898382 w 5933552"/>
                <a:gd name="connsiteY45" fmla="*/ 1683099 h 1934308"/>
                <a:gd name="connsiteX46" fmla="*/ 5918479 w 5933552"/>
                <a:gd name="connsiteY46" fmla="*/ 1773534 h 1934308"/>
                <a:gd name="connsiteX47" fmla="*/ 5933552 w 5933552"/>
                <a:gd name="connsiteY47" fmla="*/ 1808703 h 1934308"/>
                <a:gd name="connsiteX48" fmla="*/ 5812971 w 5933552"/>
                <a:gd name="connsiteY48" fmla="*/ 1868993 h 1934308"/>
                <a:gd name="connsiteX49" fmla="*/ 5812971 w 5933552"/>
                <a:gd name="connsiteY49" fmla="*/ 1868993 h 1934308"/>
                <a:gd name="connsiteX50" fmla="*/ 5727560 w 5933552"/>
                <a:gd name="connsiteY50" fmla="*/ 1929283 h 1934308"/>
                <a:gd name="connsiteX51" fmla="*/ 5390941 w 5933552"/>
                <a:gd name="connsiteY51" fmla="*/ 1934308 h 1934308"/>
                <a:gd name="connsiteX52" fmla="*/ 4235380 w 5933552"/>
                <a:gd name="connsiteY52" fmla="*/ 1919235 h 1934308"/>
                <a:gd name="connsiteX53" fmla="*/ 1688123 w 5933552"/>
                <a:gd name="connsiteY53" fmla="*/ 1899138 h 1934308"/>
                <a:gd name="connsiteX54" fmla="*/ 507442 w 5933552"/>
                <a:gd name="connsiteY54" fmla="*/ 1833824 h 1934308"/>
                <a:gd name="connsiteX55" fmla="*/ 281354 w 5933552"/>
                <a:gd name="connsiteY55" fmla="*/ 1833824 h 1934308"/>
                <a:gd name="connsiteX56" fmla="*/ 130629 w 5933552"/>
                <a:gd name="connsiteY56" fmla="*/ 1758461 h 1934308"/>
                <a:gd name="connsiteX57" fmla="*/ 10048 w 5933552"/>
                <a:gd name="connsiteY57" fmla="*/ 1678075 h 1934308"/>
                <a:gd name="connsiteX58" fmla="*/ 0 w 5933552"/>
                <a:gd name="connsiteY58" fmla="*/ 1537398 h 1934308"/>
                <a:gd name="connsiteX59" fmla="*/ 15072 w 5933552"/>
                <a:gd name="connsiteY59" fmla="*/ 1487156 h 1934308"/>
                <a:gd name="connsiteX60" fmla="*/ 15072 w 5933552"/>
                <a:gd name="connsiteY60" fmla="*/ 1431890 h 1934308"/>
                <a:gd name="connsiteX61" fmla="*/ 25121 w 5933552"/>
                <a:gd name="connsiteY61" fmla="*/ 1381648 h 1934308"/>
                <a:gd name="connsiteX62" fmla="*/ 40193 w 5933552"/>
                <a:gd name="connsiteY62" fmla="*/ 1356527 h 1934308"/>
                <a:gd name="connsiteX63" fmla="*/ 65314 w 5933552"/>
                <a:gd name="connsiteY63" fmla="*/ 1311310 h 1934308"/>
                <a:gd name="connsiteX0" fmla="*/ 65314 w 5933552"/>
                <a:gd name="connsiteY0" fmla="*/ 1311310 h 1934308"/>
                <a:gd name="connsiteX1" fmla="*/ 75363 w 5933552"/>
                <a:gd name="connsiteY1" fmla="*/ 1080198 h 1934308"/>
                <a:gd name="connsiteX2" fmla="*/ 45218 w 5933552"/>
                <a:gd name="connsiteY2" fmla="*/ 1070149 h 1934308"/>
                <a:gd name="connsiteX3" fmla="*/ 95459 w 5933552"/>
                <a:gd name="connsiteY3" fmla="*/ 884255 h 1934308"/>
                <a:gd name="connsiteX4" fmla="*/ 80387 w 5933552"/>
                <a:gd name="connsiteY4" fmla="*/ 768699 h 1934308"/>
                <a:gd name="connsiteX5" fmla="*/ 85411 w 5933552"/>
                <a:gd name="connsiteY5" fmla="*/ 713433 h 1934308"/>
                <a:gd name="connsiteX6" fmla="*/ 105508 w 5933552"/>
                <a:gd name="connsiteY6" fmla="*/ 693336 h 1934308"/>
                <a:gd name="connsiteX7" fmla="*/ 135653 w 5933552"/>
                <a:gd name="connsiteY7" fmla="*/ 673239 h 1934308"/>
                <a:gd name="connsiteX8" fmla="*/ 467248 w 5933552"/>
                <a:gd name="connsiteY8" fmla="*/ 326571 h 1934308"/>
                <a:gd name="connsiteX9" fmla="*/ 472272 w 5933552"/>
                <a:gd name="connsiteY9" fmla="*/ 281354 h 1934308"/>
                <a:gd name="connsiteX10" fmla="*/ 442127 w 5933552"/>
                <a:gd name="connsiteY10" fmla="*/ 256233 h 1934308"/>
                <a:gd name="connsiteX11" fmla="*/ 406958 w 5933552"/>
                <a:gd name="connsiteY11" fmla="*/ 226088 h 1934308"/>
                <a:gd name="connsiteX12" fmla="*/ 406958 w 5933552"/>
                <a:gd name="connsiteY12" fmla="*/ 200967 h 1934308"/>
                <a:gd name="connsiteX13" fmla="*/ 462224 w 5933552"/>
                <a:gd name="connsiteY13" fmla="*/ 190919 h 1934308"/>
                <a:gd name="connsiteX14" fmla="*/ 864158 w 5933552"/>
                <a:gd name="connsiteY14" fmla="*/ 140677 h 1934308"/>
                <a:gd name="connsiteX15" fmla="*/ 999811 w 5933552"/>
                <a:gd name="connsiteY15" fmla="*/ 85411 h 1934308"/>
                <a:gd name="connsiteX16" fmla="*/ 1024932 w 5933552"/>
                <a:gd name="connsiteY16" fmla="*/ 75363 h 1934308"/>
                <a:gd name="connsiteX17" fmla="*/ 999811 w 5933552"/>
                <a:gd name="connsiteY17" fmla="*/ 25121 h 1934308"/>
                <a:gd name="connsiteX18" fmla="*/ 1070149 w 5933552"/>
                <a:gd name="connsiteY18" fmla="*/ 30145 h 1934308"/>
                <a:gd name="connsiteX19" fmla="*/ 1130439 w 5933552"/>
                <a:gd name="connsiteY19" fmla="*/ 50242 h 1934308"/>
                <a:gd name="connsiteX20" fmla="*/ 1160585 w 5933552"/>
                <a:gd name="connsiteY20" fmla="*/ 60290 h 1934308"/>
                <a:gd name="connsiteX21" fmla="*/ 1683099 w 5933552"/>
                <a:gd name="connsiteY21" fmla="*/ 10048 h 1934308"/>
                <a:gd name="connsiteX22" fmla="*/ 2306097 w 5933552"/>
                <a:gd name="connsiteY22" fmla="*/ 0 h 1934308"/>
                <a:gd name="connsiteX23" fmla="*/ 3029578 w 5933552"/>
                <a:gd name="connsiteY23" fmla="*/ 55266 h 1934308"/>
                <a:gd name="connsiteX24" fmla="*/ 3135086 w 5933552"/>
                <a:gd name="connsiteY24" fmla="*/ 75363 h 1934308"/>
                <a:gd name="connsiteX25" fmla="*/ 3255666 w 5933552"/>
                <a:gd name="connsiteY25" fmla="*/ 95459 h 1934308"/>
                <a:gd name="connsiteX26" fmla="*/ 3542044 w 5933552"/>
                <a:gd name="connsiteY26" fmla="*/ 180870 h 1934308"/>
                <a:gd name="connsiteX27" fmla="*/ 3798277 w 5933552"/>
                <a:gd name="connsiteY27" fmla="*/ 316523 h 1934308"/>
                <a:gd name="connsiteX28" fmla="*/ 4210259 w 5933552"/>
                <a:gd name="connsiteY28" fmla="*/ 542611 h 1934308"/>
                <a:gd name="connsiteX29" fmla="*/ 4340888 w 5933552"/>
                <a:gd name="connsiteY29" fmla="*/ 622998 h 1934308"/>
                <a:gd name="connsiteX30" fmla="*/ 4381081 w 5933552"/>
                <a:gd name="connsiteY30" fmla="*/ 653143 h 1934308"/>
                <a:gd name="connsiteX31" fmla="*/ 4752870 w 5933552"/>
                <a:gd name="connsiteY31" fmla="*/ 683288 h 1934308"/>
                <a:gd name="connsiteX32" fmla="*/ 5164853 w 5933552"/>
                <a:gd name="connsiteY32" fmla="*/ 758650 h 1934308"/>
                <a:gd name="connsiteX33" fmla="*/ 5441182 w 5933552"/>
                <a:gd name="connsiteY33" fmla="*/ 823965 h 1934308"/>
                <a:gd name="connsiteX34" fmla="*/ 5612004 w 5933552"/>
                <a:gd name="connsiteY34" fmla="*/ 899327 h 1934308"/>
                <a:gd name="connsiteX35" fmla="*/ 5807947 w 5933552"/>
                <a:gd name="connsiteY35" fmla="*/ 1045028 h 1934308"/>
                <a:gd name="connsiteX36" fmla="*/ 5823020 w 5933552"/>
                <a:gd name="connsiteY36" fmla="*/ 1115367 h 1934308"/>
                <a:gd name="connsiteX37" fmla="*/ 5838092 w 5933552"/>
                <a:gd name="connsiteY37" fmla="*/ 1215850 h 1934308"/>
                <a:gd name="connsiteX38" fmla="*/ 5823020 w 5933552"/>
                <a:gd name="connsiteY38" fmla="*/ 1245995 h 1934308"/>
                <a:gd name="connsiteX39" fmla="*/ 5863213 w 5933552"/>
                <a:gd name="connsiteY39" fmla="*/ 1296237 h 1934308"/>
                <a:gd name="connsiteX40" fmla="*/ 5893358 w 5933552"/>
                <a:gd name="connsiteY40" fmla="*/ 1356527 h 1934308"/>
                <a:gd name="connsiteX41" fmla="*/ 5893358 w 5933552"/>
                <a:gd name="connsiteY41" fmla="*/ 1431890 h 1934308"/>
                <a:gd name="connsiteX42" fmla="*/ 5928527 w 5933552"/>
                <a:gd name="connsiteY42" fmla="*/ 1492180 h 1934308"/>
                <a:gd name="connsiteX43" fmla="*/ 5918479 w 5933552"/>
                <a:gd name="connsiteY43" fmla="*/ 1602712 h 1934308"/>
                <a:gd name="connsiteX44" fmla="*/ 5898382 w 5933552"/>
                <a:gd name="connsiteY44" fmla="*/ 1683099 h 1934308"/>
                <a:gd name="connsiteX45" fmla="*/ 5918479 w 5933552"/>
                <a:gd name="connsiteY45" fmla="*/ 1773534 h 1934308"/>
                <a:gd name="connsiteX46" fmla="*/ 5933552 w 5933552"/>
                <a:gd name="connsiteY46" fmla="*/ 1808703 h 1934308"/>
                <a:gd name="connsiteX47" fmla="*/ 5812971 w 5933552"/>
                <a:gd name="connsiteY47" fmla="*/ 1868993 h 1934308"/>
                <a:gd name="connsiteX48" fmla="*/ 5812971 w 5933552"/>
                <a:gd name="connsiteY48" fmla="*/ 1868993 h 1934308"/>
                <a:gd name="connsiteX49" fmla="*/ 5727560 w 5933552"/>
                <a:gd name="connsiteY49" fmla="*/ 1929283 h 1934308"/>
                <a:gd name="connsiteX50" fmla="*/ 5390941 w 5933552"/>
                <a:gd name="connsiteY50" fmla="*/ 1934308 h 1934308"/>
                <a:gd name="connsiteX51" fmla="*/ 4235380 w 5933552"/>
                <a:gd name="connsiteY51" fmla="*/ 1919235 h 1934308"/>
                <a:gd name="connsiteX52" fmla="*/ 1688123 w 5933552"/>
                <a:gd name="connsiteY52" fmla="*/ 1899138 h 1934308"/>
                <a:gd name="connsiteX53" fmla="*/ 507442 w 5933552"/>
                <a:gd name="connsiteY53" fmla="*/ 1833824 h 1934308"/>
                <a:gd name="connsiteX54" fmla="*/ 281354 w 5933552"/>
                <a:gd name="connsiteY54" fmla="*/ 1833824 h 1934308"/>
                <a:gd name="connsiteX55" fmla="*/ 130629 w 5933552"/>
                <a:gd name="connsiteY55" fmla="*/ 1758461 h 1934308"/>
                <a:gd name="connsiteX56" fmla="*/ 10048 w 5933552"/>
                <a:gd name="connsiteY56" fmla="*/ 1678075 h 1934308"/>
                <a:gd name="connsiteX57" fmla="*/ 0 w 5933552"/>
                <a:gd name="connsiteY57" fmla="*/ 1537398 h 1934308"/>
                <a:gd name="connsiteX58" fmla="*/ 15072 w 5933552"/>
                <a:gd name="connsiteY58" fmla="*/ 1487156 h 1934308"/>
                <a:gd name="connsiteX59" fmla="*/ 15072 w 5933552"/>
                <a:gd name="connsiteY59" fmla="*/ 1431890 h 1934308"/>
                <a:gd name="connsiteX60" fmla="*/ 25121 w 5933552"/>
                <a:gd name="connsiteY60" fmla="*/ 1381648 h 1934308"/>
                <a:gd name="connsiteX61" fmla="*/ 40193 w 5933552"/>
                <a:gd name="connsiteY61" fmla="*/ 1356527 h 1934308"/>
                <a:gd name="connsiteX62" fmla="*/ 65314 w 5933552"/>
                <a:gd name="connsiteY62" fmla="*/ 1311310 h 1934308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88123 w 5933552"/>
                <a:gd name="connsiteY52" fmla="*/ 1902199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4235380 w 5933552"/>
                <a:gd name="connsiteY51" fmla="*/ 1922296 h 1937369"/>
                <a:gd name="connsiteX52" fmla="*/ 1657301 w 5933552"/>
                <a:gd name="connsiteY52" fmla="*/ 1891925 h 1937369"/>
                <a:gd name="connsiteX53" fmla="*/ 507442 w 5933552"/>
                <a:gd name="connsiteY53" fmla="*/ 1836885 h 1937369"/>
                <a:gd name="connsiteX54" fmla="*/ 281354 w 5933552"/>
                <a:gd name="connsiteY54" fmla="*/ 1836885 h 1937369"/>
                <a:gd name="connsiteX55" fmla="*/ 130629 w 5933552"/>
                <a:gd name="connsiteY55" fmla="*/ 1761522 h 1937369"/>
                <a:gd name="connsiteX56" fmla="*/ 10048 w 5933552"/>
                <a:gd name="connsiteY56" fmla="*/ 1681136 h 1937369"/>
                <a:gd name="connsiteX57" fmla="*/ 0 w 5933552"/>
                <a:gd name="connsiteY57" fmla="*/ 1540459 h 1937369"/>
                <a:gd name="connsiteX58" fmla="*/ 15072 w 5933552"/>
                <a:gd name="connsiteY58" fmla="*/ 1490217 h 1937369"/>
                <a:gd name="connsiteX59" fmla="*/ 15072 w 5933552"/>
                <a:gd name="connsiteY59" fmla="*/ 1434951 h 1937369"/>
                <a:gd name="connsiteX60" fmla="*/ 25121 w 5933552"/>
                <a:gd name="connsiteY60" fmla="*/ 1384709 h 1937369"/>
                <a:gd name="connsiteX61" fmla="*/ 40193 w 5933552"/>
                <a:gd name="connsiteY61" fmla="*/ 1359588 h 1937369"/>
                <a:gd name="connsiteX62" fmla="*/ 65314 w 5933552"/>
                <a:gd name="connsiteY62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312804 w 5933552"/>
                <a:gd name="connsiteY51" fmla="*/ 1552761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51455 w 5933552"/>
                <a:gd name="connsiteY51" fmla="*/ 1926022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50907"/>
                <a:gd name="connsiteX1" fmla="*/ 75363 w 5933552"/>
                <a:gd name="connsiteY1" fmla="*/ 1083259 h 1950907"/>
                <a:gd name="connsiteX2" fmla="*/ 45218 w 5933552"/>
                <a:gd name="connsiteY2" fmla="*/ 1073210 h 1950907"/>
                <a:gd name="connsiteX3" fmla="*/ 95459 w 5933552"/>
                <a:gd name="connsiteY3" fmla="*/ 887316 h 1950907"/>
                <a:gd name="connsiteX4" fmla="*/ 80387 w 5933552"/>
                <a:gd name="connsiteY4" fmla="*/ 771760 h 1950907"/>
                <a:gd name="connsiteX5" fmla="*/ 85411 w 5933552"/>
                <a:gd name="connsiteY5" fmla="*/ 716494 h 1950907"/>
                <a:gd name="connsiteX6" fmla="*/ 105508 w 5933552"/>
                <a:gd name="connsiteY6" fmla="*/ 696397 h 1950907"/>
                <a:gd name="connsiteX7" fmla="*/ 135653 w 5933552"/>
                <a:gd name="connsiteY7" fmla="*/ 676300 h 1950907"/>
                <a:gd name="connsiteX8" fmla="*/ 467248 w 5933552"/>
                <a:gd name="connsiteY8" fmla="*/ 329632 h 1950907"/>
                <a:gd name="connsiteX9" fmla="*/ 472272 w 5933552"/>
                <a:gd name="connsiteY9" fmla="*/ 284415 h 1950907"/>
                <a:gd name="connsiteX10" fmla="*/ 442127 w 5933552"/>
                <a:gd name="connsiteY10" fmla="*/ 259294 h 1950907"/>
                <a:gd name="connsiteX11" fmla="*/ 406958 w 5933552"/>
                <a:gd name="connsiteY11" fmla="*/ 229149 h 1950907"/>
                <a:gd name="connsiteX12" fmla="*/ 406958 w 5933552"/>
                <a:gd name="connsiteY12" fmla="*/ 204028 h 1950907"/>
                <a:gd name="connsiteX13" fmla="*/ 462224 w 5933552"/>
                <a:gd name="connsiteY13" fmla="*/ 193980 h 1950907"/>
                <a:gd name="connsiteX14" fmla="*/ 864158 w 5933552"/>
                <a:gd name="connsiteY14" fmla="*/ 143738 h 1950907"/>
                <a:gd name="connsiteX15" fmla="*/ 999811 w 5933552"/>
                <a:gd name="connsiteY15" fmla="*/ 88472 h 1950907"/>
                <a:gd name="connsiteX16" fmla="*/ 1024932 w 5933552"/>
                <a:gd name="connsiteY16" fmla="*/ 78424 h 1950907"/>
                <a:gd name="connsiteX17" fmla="*/ 999811 w 5933552"/>
                <a:gd name="connsiteY17" fmla="*/ 28182 h 1950907"/>
                <a:gd name="connsiteX18" fmla="*/ 1070149 w 5933552"/>
                <a:gd name="connsiteY18" fmla="*/ 33206 h 1950907"/>
                <a:gd name="connsiteX19" fmla="*/ 1130439 w 5933552"/>
                <a:gd name="connsiteY19" fmla="*/ 53303 h 1950907"/>
                <a:gd name="connsiteX20" fmla="*/ 1160585 w 5933552"/>
                <a:gd name="connsiteY20" fmla="*/ 63351 h 1950907"/>
                <a:gd name="connsiteX21" fmla="*/ 1683099 w 5933552"/>
                <a:gd name="connsiteY21" fmla="*/ 13109 h 1950907"/>
                <a:gd name="connsiteX22" fmla="*/ 2306097 w 5933552"/>
                <a:gd name="connsiteY22" fmla="*/ 3061 h 1950907"/>
                <a:gd name="connsiteX23" fmla="*/ 3029578 w 5933552"/>
                <a:gd name="connsiteY23" fmla="*/ 58327 h 1950907"/>
                <a:gd name="connsiteX24" fmla="*/ 3135086 w 5933552"/>
                <a:gd name="connsiteY24" fmla="*/ 78424 h 1950907"/>
                <a:gd name="connsiteX25" fmla="*/ 3255666 w 5933552"/>
                <a:gd name="connsiteY25" fmla="*/ 98520 h 1950907"/>
                <a:gd name="connsiteX26" fmla="*/ 3542044 w 5933552"/>
                <a:gd name="connsiteY26" fmla="*/ 183931 h 1950907"/>
                <a:gd name="connsiteX27" fmla="*/ 3798277 w 5933552"/>
                <a:gd name="connsiteY27" fmla="*/ 319584 h 1950907"/>
                <a:gd name="connsiteX28" fmla="*/ 4210259 w 5933552"/>
                <a:gd name="connsiteY28" fmla="*/ 545672 h 1950907"/>
                <a:gd name="connsiteX29" fmla="*/ 4340888 w 5933552"/>
                <a:gd name="connsiteY29" fmla="*/ 626059 h 1950907"/>
                <a:gd name="connsiteX30" fmla="*/ 4381081 w 5933552"/>
                <a:gd name="connsiteY30" fmla="*/ 656204 h 1950907"/>
                <a:gd name="connsiteX31" fmla="*/ 4752870 w 5933552"/>
                <a:gd name="connsiteY31" fmla="*/ 686349 h 1950907"/>
                <a:gd name="connsiteX32" fmla="*/ 5164853 w 5933552"/>
                <a:gd name="connsiteY32" fmla="*/ 761711 h 1950907"/>
                <a:gd name="connsiteX33" fmla="*/ 5441182 w 5933552"/>
                <a:gd name="connsiteY33" fmla="*/ 827026 h 1950907"/>
                <a:gd name="connsiteX34" fmla="*/ 5612004 w 5933552"/>
                <a:gd name="connsiteY34" fmla="*/ 902388 h 1950907"/>
                <a:gd name="connsiteX35" fmla="*/ 5807947 w 5933552"/>
                <a:gd name="connsiteY35" fmla="*/ 1048089 h 1950907"/>
                <a:gd name="connsiteX36" fmla="*/ 5823020 w 5933552"/>
                <a:gd name="connsiteY36" fmla="*/ 1118428 h 1950907"/>
                <a:gd name="connsiteX37" fmla="*/ 5838092 w 5933552"/>
                <a:gd name="connsiteY37" fmla="*/ 1218911 h 1950907"/>
                <a:gd name="connsiteX38" fmla="*/ 5823020 w 5933552"/>
                <a:gd name="connsiteY38" fmla="*/ 1249056 h 1950907"/>
                <a:gd name="connsiteX39" fmla="*/ 5863213 w 5933552"/>
                <a:gd name="connsiteY39" fmla="*/ 1299298 h 1950907"/>
                <a:gd name="connsiteX40" fmla="*/ 5893358 w 5933552"/>
                <a:gd name="connsiteY40" fmla="*/ 1359588 h 1950907"/>
                <a:gd name="connsiteX41" fmla="*/ 5893358 w 5933552"/>
                <a:gd name="connsiteY41" fmla="*/ 1434951 h 1950907"/>
                <a:gd name="connsiteX42" fmla="*/ 5928527 w 5933552"/>
                <a:gd name="connsiteY42" fmla="*/ 1495241 h 1950907"/>
                <a:gd name="connsiteX43" fmla="*/ 5918479 w 5933552"/>
                <a:gd name="connsiteY43" fmla="*/ 1605773 h 1950907"/>
                <a:gd name="connsiteX44" fmla="*/ 5898382 w 5933552"/>
                <a:gd name="connsiteY44" fmla="*/ 1686160 h 1950907"/>
                <a:gd name="connsiteX45" fmla="*/ 5918479 w 5933552"/>
                <a:gd name="connsiteY45" fmla="*/ 1776595 h 1950907"/>
                <a:gd name="connsiteX46" fmla="*/ 5933552 w 5933552"/>
                <a:gd name="connsiteY46" fmla="*/ 1811764 h 1950907"/>
                <a:gd name="connsiteX47" fmla="*/ 5812971 w 5933552"/>
                <a:gd name="connsiteY47" fmla="*/ 1872054 h 1950907"/>
                <a:gd name="connsiteX48" fmla="*/ 5812971 w 5933552"/>
                <a:gd name="connsiteY48" fmla="*/ 1872054 h 1950907"/>
                <a:gd name="connsiteX49" fmla="*/ 5727560 w 5933552"/>
                <a:gd name="connsiteY49" fmla="*/ 1932344 h 1950907"/>
                <a:gd name="connsiteX50" fmla="*/ 5390941 w 5933552"/>
                <a:gd name="connsiteY50" fmla="*/ 1937369 h 1950907"/>
                <a:gd name="connsiteX51" fmla="*/ 5241231 w 5933552"/>
                <a:gd name="connsiteY51" fmla="*/ 1950907 h 1950907"/>
                <a:gd name="connsiteX52" fmla="*/ 4235380 w 5933552"/>
                <a:gd name="connsiteY52" fmla="*/ 1922296 h 1950907"/>
                <a:gd name="connsiteX53" fmla="*/ 1657301 w 5933552"/>
                <a:gd name="connsiteY53" fmla="*/ 1891925 h 1950907"/>
                <a:gd name="connsiteX54" fmla="*/ 507442 w 5933552"/>
                <a:gd name="connsiteY54" fmla="*/ 1836885 h 1950907"/>
                <a:gd name="connsiteX55" fmla="*/ 281354 w 5933552"/>
                <a:gd name="connsiteY55" fmla="*/ 1836885 h 1950907"/>
                <a:gd name="connsiteX56" fmla="*/ 130629 w 5933552"/>
                <a:gd name="connsiteY56" fmla="*/ 1761522 h 1950907"/>
                <a:gd name="connsiteX57" fmla="*/ 10048 w 5933552"/>
                <a:gd name="connsiteY57" fmla="*/ 1681136 h 1950907"/>
                <a:gd name="connsiteX58" fmla="*/ 0 w 5933552"/>
                <a:gd name="connsiteY58" fmla="*/ 1540459 h 1950907"/>
                <a:gd name="connsiteX59" fmla="*/ 15072 w 5933552"/>
                <a:gd name="connsiteY59" fmla="*/ 1490217 h 1950907"/>
                <a:gd name="connsiteX60" fmla="*/ 15072 w 5933552"/>
                <a:gd name="connsiteY60" fmla="*/ 1434951 h 1950907"/>
                <a:gd name="connsiteX61" fmla="*/ 25121 w 5933552"/>
                <a:gd name="connsiteY61" fmla="*/ 1384709 h 1950907"/>
                <a:gd name="connsiteX62" fmla="*/ 40193 w 5933552"/>
                <a:gd name="connsiteY62" fmla="*/ 1359588 h 1950907"/>
                <a:gd name="connsiteX63" fmla="*/ 65314 w 5933552"/>
                <a:gd name="connsiteY63" fmla="*/ 1314371 h 1950907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235380 w 5933552"/>
                <a:gd name="connsiteY52" fmla="*/ 1922296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1937369"/>
                <a:gd name="connsiteX1" fmla="*/ 75363 w 5933552"/>
                <a:gd name="connsiteY1" fmla="*/ 1083259 h 1937369"/>
                <a:gd name="connsiteX2" fmla="*/ 45218 w 5933552"/>
                <a:gd name="connsiteY2" fmla="*/ 1073210 h 1937369"/>
                <a:gd name="connsiteX3" fmla="*/ 95459 w 5933552"/>
                <a:gd name="connsiteY3" fmla="*/ 887316 h 1937369"/>
                <a:gd name="connsiteX4" fmla="*/ 80387 w 5933552"/>
                <a:gd name="connsiteY4" fmla="*/ 771760 h 1937369"/>
                <a:gd name="connsiteX5" fmla="*/ 85411 w 5933552"/>
                <a:gd name="connsiteY5" fmla="*/ 716494 h 1937369"/>
                <a:gd name="connsiteX6" fmla="*/ 105508 w 5933552"/>
                <a:gd name="connsiteY6" fmla="*/ 696397 h 1937369"/>
                <a:gd name="connsiteX7" fmla="*/ 135653 w 5933552"/>
                <a:gd name="connsiteY7" fmla="*/ 676300 h 1937369"/>
                <a:gd name="connsiteX8" fmla="*/ 467248 w 5933552"/>
                <a:gd name="connsiteY8" fmla="*/ 329632 h 1937369"/>
                <a:gd name="connsiteX9" fmla="*/ 472272 w 5933552"/>
                <a:gd name="connsiteY9" fmla="*/ 284415 h 1937369"/>
                <a:gd name="connsiteX10" fmla="*/ 442127 w 5933552"/>
                <a:gd name="connsiteY10" fmla="*/ 259294 h 1937369"/>
                <a:gd name="connsiteX11" fmla="*/ 406958 w 5933552"/>
                <a:gd name="connsiteY11" fmla="*/ 229149 h 1937369"/>
                <a:gd name="connsiteX12" fmla="*/ 406958 w 5933552"/>
                <a:gd name="connsiteY12" fmla="*/ 204028 h 1937369"/>
                <a:gd name="connsiteX13" fmla="*/ 462224 w 5933552"/>
                <a:gd name="connsiteY13" fmla="*/ 193980 h 1937369"/>
                <a:gd name="connsiteX14" fmla="*/ 864158 w 5933552"/>
                <a:gd name="connsiteY14" fmla="*/ 143738 h 1937369"/>
                <a:gd name="connsiteX15" fmla="*/ 999811 w 5933552"/>
                <a:gd name="connsiteY15" fmla="*/ 88472 h 1937369"/>
                <a:gd name="connsiteX16" fmla="*/ 1024932 w 5933552"/>
                <a:gd name="connsiteY16" fmla="*/ 78424 h 1937369"/>
                <a:gd name="connsiteX17" fmla="*/ 999811 w 5933552"/>
                <a:gd name="connsiteY17" fmla="*/ 28182 h 1937369"/>
                <a:gd name="connsiteX18" fmla="*/ 1070149 w 5933552"/>
                <a:gd name="connsiteY18" fmla="*/ 33206 h 1937369"/>
                <a:gd name="connsiteX19" fmla="*/ 1130439 w 5933552"/>
                <a:gd name="connsiteY19" fmla="*/ 53303 h 1937369"/>
                <a:gd name="connsiteX20" fmla="*/ 1160585 w 5933552"/>
                <a:gd name="connsiteY20" fmla="*/ 63351 h 1937369"/>
                <a:gd name="connsiteX21" fmla="*/ 1683099 w 5933552"/>
                <a:gd name="connsiteY21" fmla="*/ 13109 h 1937369"/>
                <a:gd name="connsiteX22" fmla="*/ 2306097 w 5933552"/>
                <a:gd name="connsiteY22" fmla="*/ 3061 h 1937369"/>
                <a:gd name="connsiteX23" fmla="*/ 3029578 w 5933552"/>
                <a:gd name="connsiteY23" fmla="*/ 58327 h 1937369"/>
                <a:gd name="connsiteX24" fmla="*/ 3135086 w 5933552"/>
                <a:gd name="connsiteY24" fmla="*/ 78424 h 1937369"/>
                <a:gd name="connsiteX25" fmla="*/ 3255666 w 5933552"/>
                <a:gd name="connsiteY25" fmla="*/ 98520 h 1937369"/>
                <a:gd name="connsiteX26" fmla="*/ 3542044 w 5933552"/>
                <a:gd name="connsiteY26" fmla="*/ 183931 h 1937369"/>
                <a:gd name="connsiteX27" fmla="*/ 3798277 w 5933552"/>
                <a:gd name="connsiteY27" fmla="*/ 319584 h 1937369"/>
                <a:gd name="connsiteX28" fmla="*/ 4210259 w 5933552"/>
                <a:gd name="connsiteY28" fmla="*/ 545672 h 1937369"/>
                <a:gd name="connsiteX29" fmla="*/ 4340888 w 5933552"/>
                <a:gd name="connsiteY29" fmla="*/ 626059 h 1937369"/>
                <a:gd name="connsiteX30" fmla="*/ 4381081 w 5933552"/>
                <a:gd name="connsiteY30" fmla="*/ 656204 h 1937369"/>
                <a:gd name="connsiteX31" fmla="*/ 4752870 w 5933552"/>
                <a:gd name="connsiteY31" fmla="*/ 686349 h 1937369"/>
                <a:gd name="connsiteX32" fmla="*/ 5164853 w 5933552"/>
                <a:gd name="connsiteY32" fmla="*/ 761711 h 1937369"/>
                <a:gd name="connsiteX33" fmla="*/ 5441182 w 5933552"/>
                <a:gd name="connsiteY33" fmla="*/ 827026 h 1937369"/>
                <a:gd name="connsiteX34" fmla="*/ 5612004 w 5933552"/>
                <a:gd name="connsiteY34" fmla="*/ 902388 h 1937369"/>
                <a:gd name="connsiteX35" fmla="*/ 5807947 w 5933552"/>
                <a:gd name="connsiteY35" fmla="*/ 1048089 h 1937369"/>
                <a:gd name="connsiteX36" fmla="*/ 5823020 w 5933552"/>
                <a:gd name="connsiteY36" fmla="*/ 1118428 h 1937369"/>
                <a:gd name="connsiteX37" fmla="*/ 5838092 w 5933552"/>
                <a:gd name="connsiteY37" fmla="*/ 1218911 h 1937369"/>
                <a:gd name="connsiteX38" fmla="*/ 5823020 w 5933552"/>
                <a:gd name="connsiteY38" fmla="*/ 1249056 h 1937369"/>
                <a:gd name="connsiteX39" fmla="*/ 5863213 w 5933552"/>
                <a:gd name="connsiteY39" fmla="*/ 1299298 h 1937369"/>
                <a:gd name="connsiteX40" fmla="*/ 5893358 w 5933552"/>
                <a:gd name="connsiteY40" fmla="*/ 1359588 h 1937369"/>
                <a:gd name="connsiteX41" fmla="*/ 5893358 w 5933552"/>
                <a:gd name="connsiteY41" fmla="*/ 1434951 h 1937369"/>
                <a:gd name="connsiteX42" fmla="*/ 5928527 w 5933552"/>
                <a:gd name="connsiteY42" fmla="*/ 1495241 h 1937369"/>
                <a:gd name="connsiteX43" fmla="*/ 5918479 w 5933552"/>
                <a:gd name="connsiteY43" fmla="*/ 1605773 h 1937369"/>
                <a:gd name="connsiteX44" fmla="*/ 5898382 w 5933552"/>
                <a:gd name="connsiteY44" fmla="*/ 1686160 h 1937369"/>
                <a:gd name="connsiteX45" fmla="*/ 5918479 w 5933552"/>
                <a:gd name="connsiteY45" fmla="*/ 1776595 h 1937369"/>
                <a:gd name="connsiteX46" fmla="*/ 5933552 w 5933552"/>
                <a:gd name="connsiteY46" fmla="*/ 1811764 h 1937369"/>
                <a:gd name="connsiteX47" fmla="*/ 5812971 w 5933552"/>
                <a:gd name="connsiteY47" fmla="*/ 1872054 h 1937369"/>
                <a:gd name="connsiteX48" fmla="*/ 5812971 w 5933552"/>
                <a:gd name="connsiteY48" fmla="*/ 1872054 h 1937369"/>
                <a:gd name="connsiteX49" fmla="*/ 5727560 w 5933552"/>
                <a:gd name="connsiteY49" fmla="*/ 1932344 h 1937369"/>
                <a:gd name="connsiteX50" fmla="*/ 5390941 w 5933552"/>
                <a:gd name="connsiteY50" fmla="*/ 1937369 h 1937369"/>
                <a:gd name="connsiteX51" fmla="*/ 5246343 w 5933552"/>
                <a:gd name="connsiteY51" fmla="*/ 1935977 h 1937369"/>
                <a:gd name="connsiteX52" fmla="*/ 4373414 w 5933552"/>
                <a:gd name="connsiteY52" fmla="*/ 1917320 h 1937369"/>
                <a:gd name="connsiteX53" fmla="*/ 1657301 w 5933552"/>
                <a:gd name="connsiteY53" fmla="*/ 1891925 h 1937369"/>
                <a:gd name="connsiteX54" fmla="*/ 507442 w 5933552"/>
                <a:gd name="connsiteY54" fmla="*/ 1836885 h 1937369"/>
                <a:gd name="connsiteX55" fmla="*/ 281354 w 5933552"/>
                <a:gd name="connsiteY55" fmla="*/ 1836885 h 1937369"/>
                <a:gd name="connsiteX56" fmla="*/ 130629 w 5933552"/>
                <a:gd name="connsiteY56" fmla="*/ 1761522 h 1937369"/>
                <a:gd name="connsiteX57" fmla="*/ 10048 w 5933552"/>
                <a:gd name="connsiteY57" fmla="*/ 1681136 h 1937369"/>
                <a:gd name="connsiteX58" fmla="*/ 0 w 5933552"/>
                <a:gd name="connsiteY58" fmla="*/ 1540459 h 1937369"/>
                <a:gd name="connsiteX59" fmla="*/ 15072 w 5933552"/>
                <a:gd name="connsiteY59" fmla="*/ 1490217 h 1937369"/>
                <a:gd name="connsiteX60" fmla="*/ 15072 w 5933552"/>
                <a:gd name="connsiteY60" fmla="*/ 1434951 h 1937369"/>
                <a:gd name="connsiteX61" fmla="*/ 25121 w 5933552"/>
                <a:gd name="connsiteY61" fmla="*/ 1384709 h 1937369"/>
                <a:gd name="connsiteX62" fmla="*/ 40193 w 5933552"/>
                <a:gd name="connsiteY62" fmla="*/ 1359588 h 1937369"/>
                <a:gd name="connsiteX63" fmla="*/ 65314 w 5933552"/>
                <a:gd name="connsiteY63" fmla="*/ 1314371 h 1937369"/>
                <a:gd name="connsiteX0" fmla="*/ 65314 w 5933552"/>
                <a:gd name="connsiteY0" fmla="*/ 1314371 h 2179673"/>
                <a:gd name="connsiteX1" fmla="*/ 75363 w 5933552"/>
                <a:gd name="connsiteY1" fmla="*/ 1083259 h 2179673"/>
                <a:gd name="connsiteX2" fmla="*/ 45218 w 5933552"/>
                <a:gd name="connsiteY2" fmla="*/ 1073210 h 2179673"/>
                <a:gd name="connsiteX3" fmla="*/ 95459 w 5933552"/>
                <a:gd name="connsiteY3" fmla="*/ 887316 h 2179673"/>
                <a:gd name="connsiteX4" fmla="*/ 80387 w 5933552"/>
                <a:gd name="connsiteY4" fmla="*/ 771760 h 2179673"/>
                <a:gd name="connsiteX5" fmla="*/ 85411 w 5933552"/>
                <a:gd name="connsiteY5" fmla="*/ 716494 h 2179673"/>
                <a:gd name="connsiteX6" fmla="*/ 105508 w 5933552"/>
                <a:gd name="connsiteY6" fmla="*/ 696397 h 2179673"/>
                <a:gd name="connsiteX7" fmla="*/ 135653 w 5933552"/>
                <a:gd name="connsiteY7" fmla="*/ 676300 h 2179673"/>
                <a:gd name="connsiteX8" fmla="*/ 467248 w 5933552"/>
                <a:gd name="connsiteY8" fmla="*/ 329632 h 2179673"/>
                <a:gd name="connsiteX9" fmla="*/ 472272 w 5933552"/>
                <a:gd name="connsiteY9" fmla="*/ 284415 h 2179673"/>
                <a:gd name="connsiteX10" fmla="*/ 442127 w 5933552"/>
                <a:gd name="connsiteY10" fmla="*/ 259294 h 2179673"/>
                <a:gd name="connsiteX11" fmla="*/ 406958 w 5933552"/>
                <a:gd name="connsiteY11" fmla="*/ 229149 h 2179673"/>
                <a:gd name="connsiteX12" fmla="*/ 406958 w 5933552"/>
                <a:gd name="connsiteY12" fmla="*/ 204028 h 2179673"/>
                <a:gd name="connsiteX13" fmla="*/ 462224 w 5933552"/>
                <a:gd name="connsiteY13" fmla="*/ 193980 h 2179673"/>
                <a:gd name="connsiteX14" fmla="*/ 864158 w 5933552"/>
                <a:gd name="connsiteY14" fmla="*/ 143738 h 2179673"/>
                <a:gd name="connsiteX15" fmla="*/ 999811 w 5933552"/>
                <a:gd name="connsiteY15" fmla="*/ 88472 h 2179673"/>
                <a:gd name="connsiteX16" fmla="*/ 1024932 w 5933552"/>
                <a:gd name="connsiteY16" fmla="*/ 78424 h 2179673"/>
                <a:gd name="connsiteX17" fmla="*/ 999811 w 5933552"/>
                <a:gd name="connsiteY17" fmla="*/ 28182 h 2179673"/>
                <a:gd name="connsiteX18" fmla="*/ 1070149 w 5933552"/>
                <a:gd name="connsiteY18" fmla="*/ 33206 h 2179673"/>
                <a:gd name="connsiteX19" fmla="*/ 1130439 w 5933552"/>
                <a:gd name="connsiteY19" fmla="*/ 53303 h 2179673"/>
                <a:gd name="connsiteX20" fmla="*/ 1160585 w 5933552"/>
                <a:gd name="connsiteY20" fmla="*/ 63351 h 2179673"/>
                <a:gd name="connsiteX21" fmla="*/ 1683099 w 5933552"/>
                <a:gd name="connsiteY21" fmla="*/ 13109 h 2179673"/>
                <a:gd name="connsiteX22" fmla="*/ 2306097 w 5933552"/>
                <a:gd name="connsiteY22" fmla="*/ 3061 h 2179673"/>
                <a:gd name="connsiteX23" fmla="*/ 3029578 w 5933552"/>
                <a:gd name="connsiteY23" fmla="*/ 58327 h 2179673"/>
                <a:gd name="connsiteX24" fmla="*/ 3135086 w 5933552"/>
                <a:gd name="connsiteY24" fmla="*/ 78424 h 2179673"/>
                <a:gd name="connsiteX25" fmla="*/ 3255666 w 5933552"/>
                <a:gd name="connsiteY25" fmla="*/ 98520 h 2179673"/>
                <a:gd name="connsiteX26" fmla="*/ 3542044 w 5933552"/>
                <a:gd name="connsiteY26" fmla="*/ 183931 h 2179673"/>
                <a:gd name="connsiteX27" fmla="*/ 3798277 w 5933552"/>
                <a:gd name="connsiteY27" fmla="*/ 319584 h 2179673"/>
                <a:gd name="connsiteX28" fmla="*/ 4210259 w 5933552"/>
                <a:gd name="connsiteY28" fmla="*/ 545672 h 2179673"/>
                <a:gd name="connsiteX29" fmla="*/ 4340888 w 5933552"/>
                <a:gd name="connsiteY29" fmla="*/ 626059 h 2179673"/>
                <a:gd name="connsiteX30" fmla="*/ 4381081 w 5933552"/>
                <a:gd name="connsiteY30" fmla="*/ 656204 h 2179673"/>
                <a:gd name="connsiteX31" fmla="*/ 4752870 w 5933552"/>
                <a:gd name="connsiteY31" fmla="*/ 686349 h 2179673"/>
                <a:gd name="connsiteX32" fmla="*/ 5164853 w 5933552"/>
                <a:gd name="connsiteY32" fmla="*/ 761711 h 2179673"/>
                <a:gd name="connsiteX33" fmla="*/ 5441182 w 5933552"/>
                <a:gd name="connsiteY33" fmla="*/ 827026 h 2179673"/>
                <a:gd name="connsiteX34" fmla="*/ 5612004 w 5933552"/>
                <a:gd name="connsiteY34" fmla="*/ 902388 h 2179673"/>
                <a:gd name="connsiteX35" fmla="*/ 5807947 w 5933552"/>
                <a:gd name="connsiteY35" fmla="*/ 1048089 h 2179673"/>
                <a:gd name="connsiteX36" fmla="*/ 5823020 w 5933552"/>
                <a:gd name="connsiteY36" fmla="*/ 1118428 h 2179673"/>
                <a:gd name="connsiteX37" fmla="*/ 5838092 w 5933552"/>
                <a:gd name="connsiteY37" fmla="*/ 1218911 h 2179673"/>
                <a:gd name="connsiteX38" fmla="*/ 5823020 w 5933552"/>
                <a:gd name="connsiteY38" fmla="*/ 1249056 h 2179673"/>
                <a:gd name="connsiteX39" fmla="*/ 5863213 w 5933552"/>
                <a:gd name="connsiteY39" fmla="*/ 1299298 h 2179673"/>
                <a:gd name="connsiteX40" fmla="*/ 5893358 w 5933552"/>
                <a:gd name="connsiteY40" fmla="*/ 1359588 h 2179673"/>
                <a:gd name="connsiteX41" fmla="*/ 5893358 w 5933552"/>
                <a:gd name="connsiteY41" fmla="*/ 1434951 h 2179673"/>
                <a:gd name="connsiteX42" fmla="*/ 5928527 w 5933552"/>
                <a:gd name="connsiteY42" fmla="*/ 1495241 h 2179673"/>
                <a:gd name="connsiteX43" fmla="*/ 5918479 w 5933552"/>
                <a:gd name="connsiteY43" fmla="*/ 1605773 h 2179673"/>
                <a:gd name="connsiteX44" fmla="*/ 5898382 w 5933552"/>
                <a:gd name="connsiteY44" fmla="*/ 1686160 h 2179673"/>
                <a:gd name="connsiteX45" fmla="*/ 5918479 w 5933552"/>
                <a:gd name="connsiteY45" fmla="*/ 1776595 h 2179673"/>
                <a:gd name="connsiteX46" fmla="*/ 5933552 w 5933552"/>
                <a:gd name="connsiteY46" fmla="*/ 1811764 h 2179673"/>
                <a:gd name="connsiteX47" fmla="*/ 5812971 w 5933552"/>
                <a:gd name="connsiteY47" fmla="*/ 1872054 h 2179673"/>
                <a:gd name="connsiteX48" fmla="*/ 5812971 w 5933552"/>
                <a:gd name="connsiteY48" fmla="*/ 1872054 h 2179673"/>
                <a:gd name="connsiteX49" fmla="*/ 5727560 w 5933552"/>
                <a:gd name="connsiteY49" fmla="*/ 1932344 h 2179673"/>
                <a:gd name="connsiteX50" fmla="*/ 5390941 w 5933552"/>
                <a:gd name="connsiteY50" fmla="*/ 1937369 h 2179673"/>
                <a:gd name="connsiteX51" fmla="*/ 5246343 w 5933552"/>
                <a:gd name="connsiteY51" fmla="*/ 1935977 h 2179673"/>
                <a:gd name="connsiteX52" fmla="*/ 4373414 w 5933552"/>
                <a:gd name="connsiteY52" fmla="*/ 1917320 h 2179673"/>
                <a:gd name="connsiteX53" fmla="*/ 1657301 w 5933552"/>
                <a:gd name="connsiteY53" fmla="*/ 1891925 h 2179673"/>
                <a:gd name="connsiteX54" fmla="*/ 507442 w 5933552"/>
                <a:gd name="connsiteY54" fmla="*/ 1836885 h 2179673"/>
                <a:gd name="connsiteX55" fmla="*/ 281354 w 5933552"/>
                <a:gd name="connsiteY55" fmla="*/ 1836885 h 2179673"/>
                <a:gd name="connsiteX56" fmla="*/ 130629 w 5933552"/>
                <a:gd name="connsiteY56" fmla="*/ 1761522 h 2179673"/>
                <a:gd name="connsiteX57" fmla="*/ 10048 w 5933552"/>
                <a:gd name="connsiteY57" fmla="*/ 1681136 h 2179673"/>
                <a:gd name="connsiteX58" fmla="*/ 0 w 5933552"/>
                <a:gd name="connsiteY58" fmla="*/ 1540459 h 2179673"/>
                <a:gd name="connsiteX59" fmla="*/ 15072 w 5933552"/>
                <a:gd name="connsiteY59" fmla="*/ 1490217 h 2179673"/>
                <a:gd name="connsiteX60" fmla="*/ 15072 w 5933552"/>
                <a:gd name="connsiteY60" fmla="*/ 1434951 h 2179673"/>
                <a:gd name="connsiteX61" fmla="*/ 25121 w 5933552"/>
                <a:gd name="connsiteY61" fmla="*/ 1384709 h 2179673"/>
                <a:gd name="connsiteX62" fmla="*/ 40193 w 5933552"/>
                <a:gd name="connsiteY62" fmla="*/ 1359588 h 2179673"/>
                <a:gd name="connsiteX63" fmla="*/ 65314 w 5933552"/>
                <a:gd name="connsiteY63" fmla="*/ 1314371 h 21796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46343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43073"/>
                <a:gd name="connsiteX1" fmla="*/ 75363 w 5933552"/>
                <a:gd name="connsiteY1" fmla="*/ 1083259 h 2243073"/>
                <a:gd name="connsiteX2" fmla="*/ 45218 w 5933552"/>
                <a:gd name="connsiteY2" fmla="*/ 1073210 h 2243073"/>
                <a:gd name="connsiteX3" fmla="*/ 95459 w 5933552"/>
                <a:gd name="connsiteY3" fmla="*/ 887316 h 2243073"/>
                <a:gd name="connsiteX4" fmla="*/ 80387 w 5933552"/>
                <a:gd name="connsiteY4" fmla="*/ 771760 h 2243073"/>
                <a:gd name="connsiteX5" fmla="*/ 85411 w 5933552"/>
                <a:gd name="connsiteY5" fmla="*/ 716494 h 2243073"/>
                <a:gd name="connsiteX6" fmla="*/ 105508 w 5933552"/>
                <a:gd name="connsiteY6" fmla="*/ 696397 h 2243073"/>
                <a:gd name="connsiteX7" fmla="*/ 135653 w 5933552"/>
                <a:gd name="connsiteY7" fmla="*/ 676300 h 2243073"/>
                <a:gd name="connsiteX8" fmla="*/ 467248 w 5933552"/>
                <a:gd name="connsiteY8" fmla="*/ 329632 h 2243073"/>
                <a:gd name="connsiteX9" fmla="*/ 472272 w 5933552"/>
                <a:gd name="connsiteY9" fmla="*/ 284415 h 2243073"/>
                <a:gd name="connsiteX10" fmla="*/ 442127 w 5933552"/>
                <a:gd name="connsiteY10" fmla="*/ 259294 h 2243073"/>
                <a:gd name="connsiteX11" fmla="*/ 406958 w 5933552"/>
                <a:gd name="connsiteY11" fmla="*/ 229149 h 2243073"/>
                <a:gd name="connsiteX12" fmla="*/ 406958 w 5933552"/>
                <a:gd name="connsiteY12" fmla="*/ 204028 h 2243073"/>
                <a:gd name="connsiteX13" fmla="*/ 462224 w 5933552"/>
                <a:gd name="connsiteY13" fmla="*/ 193980 h 2243073"/>
                <a:gd name="connsiteX14" fmla="*/ 864158 w 5933552"/>
                <a:gd name="connsiteY14" fmla="*/ 143738 h 2243073"/>
                <a:gd name="connsiteX15" fmla="*/ 999811 w 5933552"/>
                <a:gd name="connsiteY15" fmla="*/ 88472 h 2243073"/>
                <a:gd name="connsiteX16" fmla="*/ 1024932 w 5933552"/>
                <a:gd name="connsiteY16" fmla="*/ 78424 h 2243073"/>
                <a:gd name="connsiteX17" fmla="*/ 999811 w 5933552"/>
                <a:gd name="connsiteY17" fmla="*/ 28182 h 2243073"/>
                <a:gd name="connsiteX18" fmla="*/ 1070149 w 5933552"/>
                <a:gd name="connsiteY18" fmla="*/ 33206 h 2243073"/>
                <a:gd name="connsiteX19" fmla="*/ 1130439 w 5933552"/>
                <a:gd name="connsiteY19" fmla="*/ 53303 h 2243073"/>
                <a:gd name="connsiteX20" fmla="*/ 1160585 w 5933552"/>
                <a:gd name="connsiteY20" fmla="*/ 63351 h 2243073"/>
                <a:gd name="connsiteX21" fmla="*/ 1683099 w 5933552"/>
                <a:gd name="connsiteY21" fmla="*/ 13109 h 2243073"/>
                <a:gd name="connsiteX22" fmla="*/ 2306097 w 5933552"/>
                <a:gd name="connsiteY22" fmla="*/ 3061 h 2243073"/>
                <a:gd name="connsiteX23" fmla="*/ 3029578 w 5933552"/>
                <a:gd name="connsiteY23" fmla="*/ 58327 h 2243073"/>
                <a:gd name="connsiteX24" fmla="*/ 3135086 w 5933552"/>
                <a:gd name="connsiteY24" fmla="*/ 78424 h 2243073"/>
                <a:gd name="connsiteX25" fmla="*/ 3255666 w 5933552"/>
                <a:gd name="connsiteY25" fmla="*/ 98520 h 2243073"/>
                <a:gd name="connsiteX26" fmla="*/ 3542044 w 5933552"/>
                <a:gd name="connsiteY26" fmla="*/ 183931 h 2243073"/>
                <a:gd name="connsiteX27" fmla="*/ 3798277 w 5933552"/>
                <a:gd name="connsiteY27" fmla="*/ 319584 h 2243073"/>
                <a:gd name="connsiteX28" fmla="*/ 4210259 w 5933552"/>
                <a:gd name="connsiteY28" fmla="*/ 545672 h 2243073"/>
                <a:gd name="connsiteX29" fmla="*/ 4340888 w 5933552"/>
                <a:gd name="connsiteY29" fmla="*/ 626059 h 2243073"/>
                <a:gd name="connsiteX30" fmla="*/ 4381081 w 5933552"/>
                <a:gd name="connsiteY30" fmla="*/ 656204 h 2243073"/>
                <a:gd name="connsiteX31" fmla="*/ 4752870 w 5933552"/>
                <a:gd name="connsiteY31" fmla="*/ 686349 h 2243073"/>
                <a:gd name="connsiteX32" fmla="*/ 5164853 w 5933552"/>
                <a:gd name="connsiteY32" fmla="*/ 761711 h 2243073"/>
                <a:gd name="connsiteX33" fmla="*/ 5441182 w 5933552"/>
                <a:gd name="connsiteY33" fmla="*/ 827026 h 2243073"/>
                <a:gd name="connsiteX34" fmla="*/ 5612004 w 5933552"/>
                <a:gd name="connsiteY34" fmla="*/ 902388 h 2243073"/>
                <a:gd name="connsiteX35" fmla="*/ 5807947 w 5933552"/>
                <a:gd name="connsiteY35" fmla="*/ 1048089 h 2243073"/>
                <a:gd name="connsiteX36" fmla="*/ 5823020 w 5933552"/>
                <a:gd name="connsiteY36" fmla="*/ 1118428 h 2243073"/>
                <a:gd name="connsiteX37" fmla="*/ 5838092 w 5933552"/>
                <a:gd name="connsiteY37" fmla="*/ 1218911 h 2243073"/>
                <a:gd name="connsiteX38" fmla="*/ 5823020 w 5933552"/>
                <a:gd name="connsiteY38" fmla="*/ 1249056 h 2243073"/>
                <a:gd name="connsiteX39" fmla="*/ 5863213 w 5933552"/>
                <a:gd name="connsiteY39" fmla="*/ 1299298 h 2243073"/>
                <a:gd name="connsiteX40" fmla="*/ 5893358 w 5933552"/>
                <a:gd name="connsiteY40" fmla="*/ 1359588 h 2243073"/>
                <a:gd name="connsiteX41" fmla="*/ 5893358 w 5933552"/>
                <a:gd name="connsiteY41" fmla="*/ 1434951 h 2243073"/>
                <a:gd name="connsiteX42" fmla="*/ 5928527 w 5933552"/>
                <a:gd name="connsiteY42" fmla="*/ 1495241 h 2243073"/>
                <a:gd name="connsiteX43" fmla="*/ 5918479 w 5933552"/>
                <a:gd name="connsiteY43" fmla="*/ 1605773 h 2243073"/>
                <a:gd name="connsiteX44" fmla="*/ 5898382 w 5933552"/>
                <a:gd name="connsiteY44" fmla="*/ 1686160 h 2243073"/>
                <a:gd name="connsiteX45" fmla="*/ 5918479 w 5933552"/>
                <a:gd name="connsiteY45" fmla="*/ 1776595 h 2243073"/>
                <a:gd name="connsiteX46" fmla="*/ 5933552 w 5933552"/>
                <a:gd name="connsiteY46" fmla="*/ 1811764 h 2243073"/>
                <a:gd name="connsiteX47" fmla="*/ 5812971 w 5933552"/>
                <a:gd name="connsiteY47" fmla="*/ 1872054 h 2243073"/>
                <a:gd name="connsiteX48" fmla="*/ 5812971 w 5933552"/>
                <a:gd name="connsiteY48" fmla="*/ 1872054 h 2243073"/>
                <a:gd name="connsiteX49" fmla="*/ 5727560 w 5933552"/>
                <a:gd name="connsiteY49" fmla="*/ 1932344 h 2243073"/>
                <a:gd name="connsiteX50" fmla="*/ 5390941 w 5933552"/>
                <a:gd name="connsiteY50" fmla="*/ 1937369 h 2243073"/>
                <a:gd name="connsiteX51" fmla="*/ 5215670 w 5933552"/>
                <a:gd name="connsiteY51" fmla="*/ 1935977 h 2243073"/>
                <a:gd name="connsiteX52" fmla="*/ 4373414 w 5933552"/>
                <a:gd name="connsiteY52" fmla="*/ 1917320 h 2243073"/>
                <a:gd name="connsiteX53" fmla="*/ 1657301 w 5933552"/>
                <a:gd name="connsiteY53" fmla="*/ 1891925 h 2243073"/>
                <a:gd name="connsiteX54" fmla="*/ 507442 w 5933552"/>
                <a:gd name="connsiteY54" fmla="*/ 1836885 h 2243073"/>
                <a:gd name="connsiteX55" fmla="*/ 281354 w 5933552"/>
                <a:gd name="connsiteY55" fmla="*/ 1836885 h 2243073"/>
                <a:gd name="connsiteX56" fmla="*/ 130629 w 5933552"/>
                <a:gd name="connsiteY56" fmla="*/ 1761522 h 2243073"/>
                <a:gd name="connsiteX57" fmla="*/ 10048 w 5933552"/>
                <a:gd name="connsiteY57" fmla="*/ 1681136 h 2243073"/>
                <a:gd name="connsiteX58" fmla="*/ 0 w 5933552"/>
                <a:gd name="connsiteY58" fmla="*/ 1540459 h 2243073"/>
                <a:gd name="connsiteX59" fmla="*/ 15072 w 5933552"/>
                <a:gd name="connsiteY59" fmla="*/ 1490217 h 2243073"/>
                <a:gd name="connsiteX60" fmla="*/ 15072 w 5933552"/>
                <a:gd name="connsiteY60" fmla="*/ 1434951 h 2243073"/>
                <a:gd name="connsiteX61" fmla="*/ 25121 w 5933552"/>
                <a:gd name="connsiteY61" fmla="*/ 1384709 h 2243073"/>
                <a:gd name="connsiteX62" fmla="*/ 40193 w 5933552"/>
                <a:gd name="connsiteY62" fmla="*/ 1359588 h 2243073"/>
                <a:gd name="connsiteX63" fmla="*/ 65314 w 5933552"/>
                <a:gd name="connsiteY63" fmla="*/ 1314371 h 2243073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5650"/>
                <a:gd name="connsiteX1" fmla="*/ 75363 w 5933552"/>
                <a:gd name="connsiteY1" fmla="*/ 1083259 h 2215650"/>
                <a:gd name="connsiteX2" fmla="*/ 45218 w 5933552"/>
                <a:gd name="connsiteY2" fmla="*/ 1073210 h 2215650"/>
                <a:gd name="connsiteX3" fmla="*/ 95459 w 5933552"/>
                <a:gd name="connsiteY3" fmla="*/ 887316 h 2215650"/>
                <a:gd name="connsiteX4" fmla="*/ 80387 w 5933552"/>
                <a:gd name="connsiteY4" fmla="*/ 771760 h 2215650"/>
                <a:gd name="connsiteX5" fmla="*/ 85411 w 5933552"/>
                <a:gd name="connsiteY5" fmla="*/ 716494 h 2215650"/>
                <a:gd name="connsiteX6" fmla="*/ 105508 w 5933552"/>
                <a:gd name="connsiteY6" fmla="*/ 696397 h 2215650"/>
                <a:gd name="connsiteX7" fmla="*/ 135653 w 5933552"/>
                <a:gd name="connsiteY7" fmla="*/ 676300 h 2215650"/>
                <a:gd name="connsiteX8" fmla="*/ 467248 w 5933552"/>
                <a:gd name="connsiteY8" fmla="*/ 329632 h 2215650"/>
                <a:gd name="connsiteX9" fmla="*/ 472272 w 5933552"/>
                <a:gd name="connsiteY9" fmla="*/ 284415 h 2215650"/>
                <a:gd name="connsiteX10" fmla="*/ 442127 w 5933552"/>
                <a:gd name="connsiteY10" fmla="*/ 259294 h 2215650"/>
                <a:gd name="connsiteX11" fmla="*/ 406958 w 5933552"/>
                <a:gd name="connsiteY11" fmla="*/ 229149 h 2215650"/>
                <a:gd name="connsiteX12" fmla="*/ 406958 w 5933552"/>
                <a:gd name="connsiteY12" fmla="*/ 204028 h 2215650"/>
                <a:gd name="connsiteX13" fmla="*/ 462224 w 5933552"/>
                <a:gd name="connsiteY13" fmla="*/ 193980 h 2215650"/>
                <a:gd name="connsiteX14" fmla="*/ 864158 w 5933552"/>
                <a:gd name="connsiteY14" fmla="*/ 143738 h 2215650"/>
                <a:gd name="connsiteX15" fmla="*/ 999811 w 5933552"/>
                <a:gd name="connsiteY15" fmla="*/ 88472 h 2215650"/>
                <a:gd name="connsiteX16" fmla="*/ 1024932 w 5933552"/>
                <a:gd name="connsiteY16" fmla="*/ 78424 h 2215650"/>
                <a:gd name="connsiteX17" fmla="*/ 999811 w 5933552"/>
                <a:gd name="connsiteY17" fmla="*/ 28182 h 2215650"/>
                <a:gd name="connsiteX18" fmla="*/ 1070149 w 5933552"/>
                <a:gd name="connsiteY18" fmla="*/ 33206 h 2215650"/>
                <a:gd name="connsiteX19" fmla="*/ 1130439 w 5933552"/>
                <a:gd name="connsiteY19" fmla="*/ 53303 h 2215650"/>
                <a:gd name="connsiteX20" fmla="*/ 1160585 w 5933552"/>
                <a:gd name="connsiteY20" fmla="*/ 63351 h 2215650"/>
                <a:gd name="connsiteX21" fmla="*/ 1683099 w 5933552"/>
                <a:gd name="connsiteY21" fmla="*/ 13109 h 2215650"/>
                <a:gd name="connsiteX22" fmla="*/ 2306097 w 5933552"/>
                <a:gd name="connsiteY22" fmla="*/ 3061 h 2215650"/>
                <a:gd name="connsiteX23" fmla="*/ 3029578 w 5933552"/>
                <a:gd name="connsiteY23" fmla="*/ 58327 h 2215650"/>
                <a:gd name="connsiteX24" fmla="*/ 3135086 w 5933552"/>
                <a:gd name="connsiteY24" fmla="*/ 78424 h 2215650"/>
                <a:gd name="connsiteX25" fmla="*/ 3255666 w 5933552"/>
                <a:gd name="connsiteY25" fmla="*/ 98520 h 2215650"/>
                <a:gd name="connsiteX26" fmla="*/ 3542044 w 5933552"/>
                <a:gd name="connsiteY26" fmla="*/ 183931 h 2215650"/>
                <a:gd name="connsiteX27" fmla="*/ 3798277 w 5933552"/>
                <a:gd name="connsiteY27" fmla="*/ 319584 h 2215650"/>
                <a:gd name="connsiteX28" fmla="*/ 4210259 w 5933552"/>
                <a:gd name="connsiteY28" fmla="*/ 545672 h 2215650"/>
                <a:gd name="connsiteX29" fmla="*/ 4340888 w 5933552"/>
                <a:gd name="connsiteY29" fmla="*/ 626059 h 2215650"/>
                <a:gd name="connsiteX30" fmla="*/ 4381081 w 5933552"/>
                <a:gd name="connsiteY30" fmla="*/ 656204 h 2215650"/>
                <a:gd name="connsiteX31" fmla="*/ 4752870 w 5933552"/>
                <a:gd name="connsiteY31" fmla="*/ 686349 h 2215650"/>
                <a:gd name="connsiteX32" fmla="*/ 5164853 w 5933552"/>
                <a:gd name="connsiteY32" fmla="*/ 761711 h 2215650"/>
                <a:gd name="connsiteX33" fmla="*/ 5441182 w 5933552"/>
                <a:gd name="connsiteY33" fmla="*/ 827026 h 2215650"/>
                <a:gd name="connsiteX34" fmla="*/ 5612004 w 5933552"/>
                <a:gd name="connsiteY34" fmla="*/ 902388 h 2215650"/>
                <a:gd name="connsiteX35" fmla="*/ 5807947 w 5933552"/>
                <a:gd name="connsiteY35" fmla="*/ 1048089 h 2215650"/>
                <a:gd name="connsiteX36" fmla="*/ 5823020 w 5933552"/>
                <a:gd name="connsiteY36" fmla="*/ 1118428 h 2215650"/>
                <a:gd name="connsiteX37" fmla="*/ 5838092 w 5933552"/>
                <a:gd name="connsiteY37" fmla="*/ 1218911 h 2215650"/>
                <a:gd name="connsiteX38" fmla="*/ 5823020 w 5933552"/>
                <a:gd name="connsiteY38" fmla="*/ 1249056 h 2215650"/>
                <a:gd name="connsiteX39" fmla="*/ 5863213 w 5933552"/>
                <a:gd name="connsiteY39" fmla="*/ 1299298 h 2215650"/>
                <a:gd name="connsiteX40" fmla="*/ 5893358 w 5933552"/>
                <a:gd name="connsiteY40" fmla="*/ 1359588 h 2215650"/>
                <a:gd name="connsiteX41" fmla="*/ 5893358 w 5933552"/>
                <a:gd name="connsiteY41" fmla="*/ 1434951 h 2215650"/>
                <a:gd name="connsiteX42" fmla="*/ 5928527 w 5933552"/>
                <a:gd name="connsiteY42" fmla="*/ 1495241 h 2215650"/>
                <a:gd name="connsiteX43" fmla="*/ 5918479 w 5933552"/>
                <a:gd name="connsiteY43" fmla="*/ 1605773 h 2215650"/>
                <a:gd name="connsiteX44" fmla="*/ 5898382 w 5933552"/>
                <a:gd name="connsiteY44" fmla="*/ 1686160 h 2215650"/>
                <a:gd name="connsiteX45" fmla="*/ 5918479 w 5933552"/>
                <a:gd name="connsiteY45" fmla="*/ 1776595 h 2215650"/>
                <a:gd name="connsiteX46" fmla="*/ 5933552 w 5933552"/>
                <a:gd name="connsiteY46" fmla="*/ 1811764 h 2215650"/>
                <a:gd name="connsiteX47" fmla="*/ 5812971 w 5933552"/>
                <a:gd name="connsiteY47" fmla="*/ 1872054 h 2215650"/>
                <a:gd name="connsiteX48" fmla="*/ 5812971 w 5933552"/>
                <a:gd name="connsiteY48" fmla="*/ 1872054 h 2215650"/>
                <a:gd name="connsiteX49" fmla="*/ 5727560 w 5933552"/>
                <a:gd name="connsiteY49" fmla="*/ 1932344 h 2215650"/>
                <a:gd name="connsiteX50" fmla="*/ 5390941 w 5933552"/>
                <a:gd name="connsiteY50" fmla="*/ 1937369 h 2215650"/>
                <a:gd name="connsiteX51" fmla="*/ 5215670 w 5933552"/>
                <a:gd name="connsiteY51" fmla="*/ 1935977 h 2215650"/>
                <a:gd name="connsiteX52" fmla="*/ 4373414 w 5933552"/>
                <a:gd name="connsiteY52" fmla="*/ 1917320 h 2215650"/>
                <a:gd name="connsiteX53" fmla="*/ 1657301 w 5933552"/>
                <a:gd name="connsiteY53" fmla="*/ 1891925 h 2215650"/>
                <a:gd name="connsiteX54" fmla="*/ 507442 w 5933552"/>
                <a:gd name="connsiteY54" fmla="*/ 1836885 h 2215650"/>
                <a:gd name="connsiteX55" fmla="*/ 281354 w 5933552"/>
                <a:gd name="connsiteY55" fmla="*/ 1836885 h 2215650"/>
                <a:gd name="connsiteX56" fmla="*/ 130629 w 5933552"/>
                <a:gd name="connsiteY56" fmla="*/ 1761522 h 2215650"/>
                <a:gd name="connsiteX57" fmla="*/ 10048 w 5933552"/>
                <a:gd name="connsiteY57" fmla="*/ 1681136 h 2215650"/>
                <a:gd name="connsiteX58" fmla="*/ 0 w 5933552"/>
                <a:gd name="connsiteY58" fmla="*/ 1540459 h 2215650"/>
                <a:gd name="connsiteX59" fmla="*/ 15072 w 5933552"/>
                <a:gd name="connsiteY59" fmla="*/ 1490217 h 2215650"/>
                <a:gd name="connsiteX60" fmla="*/ 15072 w 5933552"/>
                <a:gd name="connsiteY60" fmla="*/ 1434951 h 2215650"/>
                <a:gd name="connsiteX61" fmla="*/ 25121 w 5933552"/>
                <a:gd name="connsiteY61" fmla="*/ 1384709 h 2215650"/>
                <a:gd name="connsiteX62" fmla="*/ 40193 w 5933552"/>
                <a:gd name="connsiteY62" fmla="*/ 1359588 h 2215650"/>
                <a:gd name="connsiteX63" fmla="*/ 65314 w 5933552"/>
                <a:gd name="connsiteY63" fmla="*/ 1314371 h 2215650"/>
                <a:gd name="connsiteX0" fmla="*/ 65314 w 5933552"/>
                <a:gd name="connsiteY0" fmla="*/ 1314371 h 2219849"/>
                <a:gd name="connsiteX1" fmla="*/ 75363 w 5933552"/>
                <a:gd name="connsiteY1" fmla="*/ 1083259 h 2219849"/>
                <a:gd name="connsiteX2" fmla="*/ 45218 w 5933552"/>
                <a:gd name="connsiteY2" fmla="*/ 1073210 h 2219849"/>
                <a:gd name="connsiteX3" fmla="*/ 95459 w 5933552"/>
                <a:gd name="connsiteY3" fmla="*/ 887316 h 2219849"/>
                <a:gd name="connsiteX4" fmla="*/ 80387 w 5933552"/>
                <a:gd name="connsiteY4" fmla="*/ 771760 h 2219849"/>
                <a:gd name="connsiteX5" fmla="*/ 85411 w 5933552"/>
                <a:gd name="connsiteY5" fmla="*/ 716494 h 2219849"/>
                <a:gd name="connsiteX6" fmla="*/ 105508 w 5933552"/>
                <a:gd name="connsiteY6" fmla="*/ 696397 h 2219849"/>
                <a:gd name="connsiteX7" fmla="*/ 135653 w 5933552"/>
                <a:gd name="connsiteY7" fmla="*/ 676300 h 2219849"/>
                <a:gd name="connsiteX8" fmla="*/ 467248 w 5933552"/>
                <a:gd name="connsiteY8" fmla="*/ 329632 h 2219849"/>
                <a:gd name="connsiteX9" fmla="*/ 472272 w 5933552"/>
                <a:gd name="connsiteY9" fmla="*/ 284415 h 2219849"/>
                <a:gd name="connsiteX10" fmla="*/ 442127 w 5933552"/>
                <a:gd name="connsiteY10" fmla="*/ 259294 h 2219849"/>
                <a:gd name="connsiteX11" fmla="*/ 406958 w 5933552"/>
                <a:gd name="connsiteY11" fmla="*/ 229149 h 2219849"/>
                <a:gd name="connsiteX12" fmla="*/ 406958 w 5933552"/>
                <a:gd name="connsiteY12" fmla="*/ 204028 h 2219849"/>
                <a:gd name="connsiteX13" fmla="*/ 462224 w 5933552"/>
                <a:gd name="connsiteY13" fmla="*/ 193980 h 2219849"/>
                <a:gd name="connsiteX14" fmla="*/ 864158 w 5933552"/>
                <a:gd name="connsiteY14" fmla="*/ 143738 h 2219849"/>
                <a:gd name="connsiteX15" fmla="*/ 999811 w 5933552"/>
                <a:gd name="connsiteY15" fmla="*/ 88472 h 2219849"/>
                <a:gd name="connsiteX16" fmla="*/ 1024932 w 5933552"/>
                <a:gd name="connsiteY16" fmla="*/ 78424 h 2219849"/>
                <a:gd name="connsiteX17" fmla="*/ 999811 w 5933552"/>
                <a:gd name="connsiteY17" fmla="*/ 28182 h 2219849"/>
                <a:gd name="connsiteX18" fmla="*/ 1070149 w 5933552"/>
                <a:gd name="connsiteY18" fmla="*/ 33206 h 2219849"/>
                <a:gd name="connsiteX19" fmla="*/ 1130439 w 5933552"/>
                <a:gd name="connsiteY19" fmla="*/ 53303 h 2219849"/>
                <a:gd name="connsiteX20" fmla="*/ 1160585 w 5933552"/>
                <a:gd name="connsiteY20" fmla="*/ 63351 h 2219849"/>
                <a:gd name="connsiteX21" fmla="*/ 1683099 w 5933552"/>
                <a:gd name="connsiteY21" fmla="*/ 13109 h 2219849"/>
                <a:gd name="connsiteX22" fmla="*/ 2306097 w 5933552"/>
                <a:gd name="connsiteY22" fmla="*/ 3061 h 2219849"/>
                <a:gd name="connsiteX23" fmla="*/ 3029578 w 5933552"/>
                <a:gd name="connsiteY23" fmla="*/ 58327 h 2219849"/>
                <a:gd name="connsiteX24" fmla="*/ 3135086 w 5933552"/>
                <a:gd name="connsiteY24" fmla="*/ 78424 h 2219849"/>
                <a:gd name="connsiteX25" fmla="*/ 3255666 w 5933552"/>
                <a:gd name="connsiteY25" fmla="*/ 98520 h 2219849"/>
                <a:gd name="connsiteX26" fmla="*/ 3542044 w 5933552"/>
                <a:gd name="connsiteY26" fmla="*/ 183931 h 2219849"/>
                <a:gd name="connsiteX27" fmla="*/ 3798277 w 5933552"/>
                <a:gd name="connsiteY27" fmla="*/ 319584 h 2219849"/>
                <a:gd name="connsiteX28" fmla="*/ 4210259 w 5933552"/>
                <a:gd name="connsiteY28" fmla="*/ 545672 h 2219849"/>
                <a:gd name="connsiteX29" fmla="*/ 4340888 w 5933552"/>
                <a:gd name="connsiteY29" fmla="*/ 626059 h 2219849"/>
                <a:gd name="connsiteX30" fmla="*/ 4381081 w 5933552"/>
                <a:gd name="connsiteY30" fmla="*/ 656204 h 2219849"/>
                <a:gd name="connsiteX31" fmla="*/ 4752870 w 5933552"/>
                <a:gd name="connsiteY31" fmla="*/ 686349 h 2219849"/>
                <a:gd name="connsiteX32" fmla="*/ 5164853 w 5933552"/>
                <a:gd name="connsiteY32" fmla="*/ 761711 h 2219849"/>
                <a:gd name="connsiteX33" fmla="*/ 5441182 w 5933552"/>
                <a:gd name="connsiteY33" fmla="*/ 827026 h 2219849"/>
                <a:gd name="connsiteX34" fmla="*/ 5612004 w 5933552"/>
                <a:gd name="connsiteY34" fmla="*/ 902388 h 2219849"/>
                <a:gd name="connsiteX35" fmla="*/ 5807947 w 5933552"/>
                <a:gd name="connsiteY35" fmla="*/ 1048089 h 2219849"/>
                <a:gd name="connsiteX36" fmla="*/ 5823020 w 5933552"/>
                <a:gd name="connsiteY36" fmla="*/ 1118428 h 2219849"/>
                <a:gd name="connsiteX37" fmla="*/ 5838092 w 5933552"/>
                <a:gd name="connsiteY37" fmla="*/ 1218911 h 2219849"/>
                <a:gd name="connsiteX38" fmla="*/ 5823020 w 5933552"/>
                <a:gd name="connsiteY38" fmla="*/ 1249056 h 2219849"/>
                <a:gd name="connsiteX39" fmla="*/ 5863213 w 5933552"/>
                <a:gd name="connsiteY39" fmla="*/ 1299298 h 2219849"/>
                <a:gd name="connsiteX40" fmla="*/ 5893358 w 5933552"/>
                <a:gd name="connsiteY40" fmla="*/ 1359588 h 2219849"/>
                <a:gd name="connsiteX41" fmla="*/ 5893358 w 5933552"/>
                <a:gd name="connsiteY41" fmla="*/ 1434951 h 2219849"/>
                <a:gd name="connsiteX42" fmla="*/ 5928527 w 5933552"/>
                <a:gd name="connsiteY42" fmla="*/ 1495241 h 2219849"/>
                <a:gd name="connsiteX43" fmla="*/ 5918479 w 5933552"/>
                <a:gd name="connsiteY43" fmla="*/ 1605773 h 2219849"/>
                <a:gd name="connsiteX44" fmla="*/ 5898382 w 5933552"/>
                <a:gd name="connsiteY44" fmla="*/ 1686160 h 2219849"/>
                <a:gd name="connsiteX45" fmla="*/ 5918479 w 5933552"/>
                <a:gd name="connsiteY45" fmla="*/ 1776595 h 2219849"/>
                <a:gd name="connsiteX46" fmla="*/ 5933552 w 5933552"/>
                <a:gd name="connsiteY46" fmla="*/ 1811764 h 2219849"/>
                <a:gd name="connsiteX47" fmla="*/ 5812971 w 5933552"/>
                <a:gd name="connsiteY47" fmla="*/ 1872054 h 2219849"/>
                <a:gd name="connsiteX48" fmla="*/ 5812971 w 5933552"/>
                <a:gd name="connsiteY48" fmla="*/ 1872054 h 2219849"/>
                <a:gd name="connsiteX49" fmla="*/ 5727560 w 5933552"/>
                <a:gd name="connsiteY49" fmla="*/ 1932344 h 2219849"/>
                <a:gd name="connsiteX50" fmla="*/ 5390941 w 5933552"/>
                <a:gd name="connsiteY50" fmla="*/ 1937369 h 2219849"/>
                <a:gd name="connsiteX51" fmla="*/ 5215670 w 5933552"/>
                <a:gd name="connsiteY51" fmla="*/ 1935977 h 2219849"/>
                <a:gd name="connsiteX52" fmla="*/ 4373414 w 5933552"/>
                <a:gd name="connsiteY52" fmla="*/ 1917320 h 2219849"/>
                <a:gd name="connsiteX53" fmla="*/ 1657301 w 5933552"/>
                <a:gd name="connsiteY53" fmla="*/ 1891925 h 2219849"/>
                <a:gd name="connsiteX54" fmla="*/ 507442 w 5933552"/>
                <a:gd name="connsiteY54" fmla="*/ 1836885 h 2219849"/>
                <a:gd name="connsiteX55" fmla="*/ 281354 w 5933552"/>
                <a:gd name="connsiteY55" fmla="*/ 1836885 h 2219849"/>
                <a:gd name="connsiteX56" fmla="*/ 130629 w 5933552"/>
                <a:gd name="connsiteY56" fmla="*/ 1761522 h 2219849"/>
                <a:gd name="connsiteX57" fmla="*/ 10048 w 5933552"/>
                <a:gd name="connsiteY57" fmla="*/ 1681136 h 2219849"/>
                <a:gd name="connsiteX58" fmla="*/ 0 w 5933552"/>
                <a:gd name="connsiteY58" fmla="*/ 1540459 h 2219849"/>
                <a:gd name="connsiteX59" fmla="*/ 15072 w 5933552"/>
                <a:gd name="connsiteY59" fmla="*/ 1490217 h 2219849"/>
                <a:gd name="connsiteX60" fmla="*/ 15072 w 5933552"/>
                <a:gd name="connsiteY60" fmla="*/ 1434951 h 2219849"/>
                <a:gd name="connsiteX61" fmla="*/ 25121 w 5933552"/>
                <a:gd name="connsiteY61" fmla="*/ 1384709 h 2219849"/>
                <a:gd name="connsiteX62" fmla="*/ 40193 w 5933552"/>
                <a:gd name="connsiteY62" fmla="*/ 1359588 h 2219849"/>
                <a:gd name="connsiteX63" fmla="*/ 65314 w 5933552"/>
                <a:gd name="connsiteY63" fmla="*/ 1314371 h 2219849"/>
                <a:gd name="connsiteX0" fmla="*/ 65314 w 5933552"/>
                <a:gd name="connsiteY0" fmla="*/ 1314371 h 2230378"/>
                <a:gd name="connsiteX1" fmla="*/ 75363 w 5933552"/>
                <a:gd name="connsiteY1" fmla="*/ 1083259 h 2230378"/>
                <a:gd name="connsiteX2" fmla="*/ 45218 w 5933552"/>
                <a:gd name="connsiteY2" fmla="*/ 1073210 h 2230378"/>
                <a:gd name="connsiteX3" fmla="*/ 95459 w 5933552"/>
                <a:gd name="connsiteY3" fmla="*/ 887316 h 2230378"/>
                <a:gd name="connsiteX4" fmla="*/ 80387 w 5933552"/>
                <a:gd name="connsiteY4" fmla="*/ 771760 h 2230378"/>
                <a:gd name="connsiteX5" fmla="*/ 85411 w 5933552"/>
                <a:gd name="connsiteY5" fmla="*/ 716494 h 2230378"/>
                <a:gd name="connsiteX6" fmla="*/ 105508 w 5933552"/>
                <a:gd name="connsiteY6" fmla="*/ 696397 h 2230378"/>
                <a:gd name="connsiteX7" fmla="*/ 135653 w 5933552"/>
                <a:gd name="connsiteY7" fmla="*/ 676300 h 2230378"/>
                <a:gd name="connsiteX8" fmla="*/ 467248 w 5933552"/>
                <a:gd name="connsiteY8" fmla="*/ 329632 h 2230378"/>
                <a:gd name="connsiteX9" fmla="*/ 472272 w 5933552"/>
                <a:gd name="connsiteY9" fmla="*/ 284415 h 2230378"/>
                <a:gd name="connsiteX10" fmla="*/ 442127 w 5933552"/>
                <a:gd name="connsiteY10" fmla="*/ 259294 h 2230378"/>
                <a:gd name="connsiteX11" fmla="*/ 406958 w 5933552"/>
                <a:gd name="connsiteY11" fmla="*/ 229149 h 2230378"/>
                <a:gd name="connsiteX12" fmla="*/ 406958 w 5933552"/>
                <a:gd name="connsiteY12" fmla="*/ 204028 h 2230378"/>
                <a:gd name="connsiteX13" fmla="*/ 462224 w 5933552"/>
                <a:gd name="connsiteY13" fmla="*/ 193980 h 2230378"/>
                <a:gd name="connsiteX14" fmla="*/ 864158 w 5933552"/>
                <a:gd name="connsiteY14" fmla="*/ 143738 h 2230378"/>
                <a:gd name="connsiteX15" fmla="*/ 999811 w 5933552"/>
                <a:gd name="connsiteY15" fmla="*/ 88472 h 2230378"/>
                <a:gd name="connsiteX16" fmla="*/ 1024932 w 5933552"/>
                <a:gd name="connsiteY16" fmla="*/ 78424 h 2230378"/>
                <a:gd name="connsiteX17" fmla="*/ 999811 w 5933552"/>
                <a:gd name="connsiteY17" fmla="*/ 28182 h 2230378"/>
                <a:gd name="connsiteX18" fmla="*/ 1070149 w 5933552"/>
                <a:gd name="connsiteY18" fmla="*/ 33206 h 2230378"/>
                <a:gd name="connsiteX19" fmla="*/ 1130439 w 5933552"/>
                <a:gd name="connsiteY19" fmla="*/ 53303 h 2230378"/>
                <a:gd name="connsiteX20" fmla="*/ 1160585 w 5933552"/>
                <a:gd name="connsiteY20" fmla="*/ 63351 h 2230378"/>
                <a:gd name="connsiteX21" fmla="*/ 1683099 w 5933552"/>
                <a:gd name="connsiteY21" fmla="*/ 13109 h 2230378"/>
                <a:gd name="connsiteX22" fmla="*/ 2306097 w 5933552"/>
                <a:gd name="connsiteY22" fmla="*/ 3061 h 2230378"/>
                <a:gd name="connsiteX23" fmla="*/ 3029578 w 5933552"/>
                <a:gd name="connsiteY23" fmla="*/ 58327 h 2230378"/>
                <a:gd name="connsiteX24" fmla="*/ 3135086 w 5933552"/>
                <a:gd name="connsiteY24" fmla="*/ 78424 h 2230378"/>
                <a:gd name="connsiteX25" fmla="*/ 3255666 w 5933552"/>
                <a:gd name="connsiteY25" fmla="*/ 98520 h 2230378"/>
                <a:gd name="connsiteX26" fmla="*/ 3542044 w 5933552"/>
                <a:gd name="connsiteY26" fmla="*/ 183931 h 2230378"/>
                <a:gd name="connsiteX27" fmla="*/ 3798277 w 5933552"/>
                <a:gd name="connsiteY27" fmla="*/ 319584 h 2230378"/>
                <a:gd name="connsiteX28" fmla="*/ 4210259 w 5933552"/>
                <a:gd name="connsiteY28" fmla="*/ 545672 h 2230378"/>
                <a:gd name="connsiteX29" fmla="*/ 4340888 w 5933552"/>
                <a:gd name="connsiteY29" fmla="*/ 626059 h 2230378"/>
                <a:gd name="connsiteX30" fmla="*/ 4381081 w 5933552"/>
                <a:gd name="connsiteY30" fmla="*/ 656204 h 2230378"/>
                <a:gd name="connsiteX31" fmla="*/ 4752870 w 5933552"/>
                <a:gd name="connsiteY31" fmla="*/ 686349 h 2230378"/>
                <a:gd name="connsiteX32" fmla="*/ 5164853 w 5933552"/>
                <a:gd name="connsiteY32" fmla="*/ 761711 h 2230378"/>
                <a:gd name="connsiteX33" fmla="*/ 5441182 w 5933552"/>
                <a:gd name="connsiteY33" fmla="*/ 827026 h 2230378"/>
                <a:gd name="connsiteX34" fmla="*/ 5612004 w 5933552"/>
                <a:gd name="connsiteY34" fmla="*/ 902388 h 2230378"/>
                <a:gd name="connsiteX35" fmla="*/ 5807947 w 5933552"/>
                <a:gd name="connsiteY35" fmla="*/ 1048089 h 2230378"/>
                <a:gd name="connsiteX36" fmla="*/ 5823020 w 5933552"/>
                <a:gd name="connsiteY36" fmla="*/ 1118428 h 2230378"/>
                <a:gd name="connsiteX37" fmla="*/ 5838092 w 5933552"/>
                <a:gd name="connsiteY37" fmla="*/ 1218911 h 2230378"/>
                <a:gd name="connsiteX38" fmla="*/ 5823020 w 5933552"/>
                <a:gd name="connsiteY38" fmla="*/ 1249056 h 2230378"/>
                <a:gd name="connsiteX39" fmla="*/ 5863213 w 5933552"/>
                <a:gd name="connsiteY39" fmla="*/ 1299298 h 2230378"/>
                <a:gd name="connsiteX40" fmla="*/ 5893358 w 5933552"/>
                <a:gd name="connsiteY40" fmla="*/ 1359588 h 2230378"/>
                <a:gd name="connsiteX41" fmla="*/ 5893358 w 5933552"/>
                <a:gd name="connsiteY41" fmla="*/ 1434951 h 2230378"/>
                <a:gd name="connsiteX42" fmla="*/ 5928527 w 5933552"/>
                <a:gd name="connsiteY42" fmla="*/ 1495241 h 2230378"/>
                <a:gd name="connsiteX43" fmla="*/ 5918479 w 5933552"/>
                <a:gd name="connsiteY43" fmla="*/ 1605773 h 2230378"/>
                <a:gd name="connsiteX44" fmla="*/ 5898382 w 5933552"/>
                <a:gd name="connsiteY44" fmla="*/ 1686160 h 2230378"/>
                <a:gd name="connsiteX45" fmla="*/ 5918479 w 5933552"/>
                <a:gd name="connsiteY45" fmla="*/ 1776595 h 2230378"/>
                <a:gd name="connsiteX46" fmla="*/ 5933552 w 5933552"/>
                <a:gd name="connsiteY46" fmla="*/ 1811764 h 2230378"/>
                <a:gd name="connsiteX47" fmla="*/ 5812971 w 5933552"/>
                <a:gd name="connsiteY47" fmla="*/ 1872054 h 2230378"/>
                <a:gd name="connsiteX48" fmla="*/ 5812971 w 5933552"/>
                <a:gd name="connsiteY48" fmla="*/ 1872054 h 2230378"/>
                <a:gd name="connsiteX49" fmla="*/ 5727560 w 5933552"/>
                <a:gd name="connsiteY49" fmla="*/ 1932344 h 2230378"/>
                <a:gd name="connsiteX50" fmla="*/ 5390941 w 5933552"/>
                <a:gd name="connsiteY50" fmla="*/ 1937369 h 2230378"/>
                <a:gd name="connsiteX51" fmla="*/ 5215670 w 5933552"/>
                <a:gd name="connsiteY51" fmla="*/ 1935977 h 2230378"/>
                <a:gd name="connsiteX52" fmla="*/ 4373414 w 5933552"/>
                <a:gd name="connsiteY52" fmla="*/ 1917320 h 2230378"/>
                <a:gd name="connsiteX53" fmla="*/ 1657301 w 5933552"/>
                <a:gd name="connsiteY53" fmla="*/ 1891925 h 2230378"/>
                <a:gd name="connsiteX54" fmla="*/ 507442 w 5933552"/>
                <a:gd name="connsiteY54" fmla="*/ 1836885 h 2230378"/>
                <a:gd name="connsiteX55" fmla="*/ 281354 w 5933552"/>
                <a:gd name="connsiteY55" fmla="*/ 1836885 h 2230378"/>
                <a:gd name="connsiteX56" fmla="*/ 130629 w 5933552"/>
                <a:gd name="connsiteY56" fmla="*/ 1761522 h 2230378"/>
                <a:gd name="connsiteX57" fmla="*/ 10048 w 5933552"/>
                <a:gd name="connsiteY57" fmla="*/ 1681136 h 2230378"/>
                <a:gd name="connsiteX58" fmla="*/ 0 w 5933552"/>
                <a:gd name="connsiteY58" fmla="*/ 1540459 h 2230378"/>
                <a:gd name="connsiteX59" fmla="*/ 15072 w 5933552"/>
                <a:gd name="connsiteY59" fmla="*/ 1490217 h 2230378"/>
                <a:gd name="connsiteX60" fmla="*/ 15072 w 5933552"/>
                <a:gd name="connsiteY60" fmla="*/ 1434951 h 2230378"/>
                <a:gd name="connsiteX61" fmla="*/ 25121 w 5933552"/>
                <a:gd name="connsiteY61" fmla="*/ 1384709 h 2230378"/>
                <a:gd name="connsiteX62" fmla="*/ 40193 w 5933552"/>
                <a:gd name="connsiteY62" fmla="*/ 1359588 h 2230378"/>
                <a:gd name="connsiteX63" fmla="*/ 65314 w 5933552"/>
                <a:gd name="connsiteY63" fmla="*/ 1314371 h 2230378"/>
                <a:gd name="connsiteX0" fmla="*/ 65314 w 5933552"/>
                <a:gd name="connsiteY0" fmla="*/ 1314371 h 2238835"/>
                <a:gd name="connsiteX1" fmla="*/ 75363 w 5933552"/>
                <a:gd name="connsiteY1" fmla="*/ 1083259 h 2238835"/>
                <a:gd name="connsiteX2" fmla="*/ 45218 w 5933552"/>
                <a:gd name="connsiteY2" fmla="*/ 1073210 h 2238835"/>
                <a:gd name="connsiteX3" fmla="*/ 95459 w 5933552"/>
                <a:gd name="connsiteY3" fmla="*/ 887316 h 2238835"/>
                <a:gd name="connsiteX4" fmla="*/ 80387 w 5933552"/>
                <a:gd name="connsiteY4" fmla="*/ 771760 h 2238835"/>
                <a:gd name="connsiteX5" fmla="*/ 85411 w 5933552"/>
                <a:gd name="connsiteY5" fmla="*/ 716494 h 2238835"/>
                <a:gd name="connsiteX6" fmla="*/ 105508 w 5933552"/>
                <a:gd name="connsiteY6" fmla="*/ 696397 h 2238835"/>
                <a:gd name="connsiteX7" fmla="*/ 135653 w 5933552"/>
                <a:gd name="connsiteY7" fmla="*/ 676300 h 2238835"/>
                <a:gd name="connsiteX8" fmla="*/ 467248 w 5933552"/>
                <a:gd name="connsiteY8" fmla="*/ 329632 h 2238835"/>
                <a:gd name="connsiteX9" fmla="*/ 472272 w 5933552"/>
                <a:gd name="connsiteY9" fmla="*/ 284415 h 2238835"/>
                <a:gd name="connsiteX10" fmla="*/ 442127 w 5933552"/>
                <a:gd name="connsiteY10" fmla="*/ 259294 h 2238835"/>
                <a:gd name="connsiteX11" fmla="*/ 406958 w 5933552"/>
                <a:gd name="connsiteY11" fmla="*/ 229149 h 2238835"/>
                <a:gd name="connsiteX12" fmla="*/ 406958 w 5933552"/>
                <a:gd name="connsiteY12" fmla="*/ 204028 h 2238835"/>
                <a:gd name="connsiteX13" fmla="*/ 462224 w 5933552"/>
                <a:gd name="connsiteY13" fmla="*/ 193980 h 2238835"/>
                <a:gd name="connsiteX14" fmla="*/ 864158 w 5933552"/>
                <a:gd name="connsiteY14" fmla="*/ 143738 h 2238835"/>
                <a:gd name="connsiteX15" fmla="*/ 999811 w 5933552"/>
                <a:gd name="connsiteY15" fmla="*/ 88472 h 2238835"/>
                <a:gd name="connsiteX16" fmla="*/ 1024932 w 5933552"/>
                <a:gd name="connsiteY16" fmla="*/ 78424 h 2238835"/>
                <a:gd name="connsiteX17" fmla="*/ 999811 w 5933552"/>
                <a:gd name="connsiteY17" fmla="*/ 28182 h 2238835"/>
                <a:gd name="connsiteX18" fmla="*/ 1070149 w 5933552"/>
                <a:gd name="connsiteY18" fmla="*/ 33206 h 2238835"/>
                <a:gd name="connsiteX19" fmla="*/ 1130439 w 5933552"/>
                <a:gd name="connsiteY19" fmla="*/ 53303 h 2238835"/>
                <a:gd name="connsiteX20" fmla="*/ 1160585 w 5933552"/>
                <a:gd name="connsiteY20" fmla="*/ 63351 h 2238835"/>
                <a:gd name="connsiteX21" fmla="*/ 1683099 w 5933552"/>
                <a:gd name="connsiteY21" fmla="*/ 13109 h 2238835"/>
                <a:gd name="connsiteX22" fmla="*/ 2306097 w 5933552"/>
                <a:gd name="connsiteY22" fmla="*/ 3061 h 2238835"/>
                <a:gd name="connsiteX23" fmla="*/ 3029578 w 5933552"/>
                <a:gd name="connsiteY23" fmla="*/ 58327 h 2238835"/>
                <a:gd name="connsiteX24" fmla="*/ 3135086 w 5933552"/>
                <a:gd name="connsiteY24" fmla="*/ 78424 h 2238835"/>
                <a:gd name="connsiteX25" fmla="*/ 3255666 w 5933552"/>
                <a:gd name="connsiteY25" fmla="*/ 98520 h 2238835"/>
                <a:gd name="connsiteX26" fmla="*/ 3542044 w 5933552"/>
                <a:gd name="connsiteY26" fmla="*/ 183931 h 2238835"/>
                <a:gd name="connsiteX27" fmla="*/ 3798277 w 5933552"/>
                <a:gd name="connsiteY27" fmla="*/ 319584 h 2238835"/>
                <a:gd name="connsiteX28" fmla="*/ 4210259 w 5933552"/>
                <a:gd name="connsiteY28" fmla="*/ 545672 h 2238835"/>
                <a:gd name="connsiteX29" fmla="*/ 4340888 w 5933552"/>
                <a:gd name="connsiteY29" fmla="*/ 626059 h 2238835"/>
                <a:gd name="connsiteX30" fmla="*/ 4381081 w 5933552"/>
                <a:gd name="connsiteY30" fmla="*/ 656204 h 2238835"/>
                <a:gd name="connsiteX31" fmla="*/ 4752870 w 5933552"/>
                <a:gd name="connsiteY31" fmla="*/ 686349 h 2238835"/>
                <a:gd name="connsiteX32" fmla="*/ 5164853 w 5933552"/>
                <a:gd name="connsiteY32" fmla="*/ 761711 h 2238835"/>
                <a:gd name="connsiteX33" fmla="*/ 5441182 w 5933552"/>
                <a:gd name="connsiteY33" fmla="*/ 827026 h 2238835"/>
                <a:gd name="connsiteX34" fmla="*/ 5612004 w 5933552"/>
                <a:gd name="connsiteY34" fmla="*/ 902388 h 2238835"/>
                <a:gd name="connsiteX35" fmla="*/ 5807947 w 5933552"/>
                <a:gd name="connsiteY35" fmla="*/ 1048089 h 2238835"/>
                <a:gd name="connsiteX36" fmla="*/ 5823020 w 5933552"/>
                <a:gd name="connsiteY36" fmla="*/ 1118428 h 2238835"/>
                <a:gd name="connsiteX37" fmla="*/ 5838092 w 5933552"/>
                <a:gd name="connsiteY37" fmla="*/ 1218911 h 2238835"/>
                <a:gd name="connsiteX38" fmla="*/ 5823020 w 5933552"/>
                <a:gd name="connsiteY38" fmla="*/ 1249056 h 2238835"/>
                <a:gd name="connsiteX39" fmla="*/ 5863213 w 5933552"/>
                <a:gd name="connsiteY39" fmla="*/ 1299298 h 2238835"/>
                <a:gd name="connsiteX40" fmla="*/ 5893358 w 5933552"/>
                <a:gd name="connsiteY40" fmla="*/ 1359588 h 2238835"/>
                <a:gd name="connsiteX41" fmla="*/ 5893358 w 5933552"/>
                <a:gd name="connsiteY41" fmla="*/ 1434951 h 2238835"/>
                <a:gd name="connsiteX42" fmla="*/ 5928527 w 5933552"/>
                <a:gd name="connsiteY42" fmla="*/ 1495241 h 2238835"/>
                <a:gd name="connsiteX43" fmla="*/ 5918479 w 5933552"/>
                <a:gd name="connsiteY43" fmla="*/ 1605773 h 2238835"/>
                <a:gd name="connsiteX44" fmla="*/ 5898382 w 5933552"/>
                <a:gd name="connsiteY44" fmla="*/ 1686160 h 2238835"/>
                <a:gd name="connsiteX45" fmla="*/ 5918479 w 5933552"/>
                <a:gd name="connsiteY45" fmla="*/ 1776595 h 2238835"/>
                <a:gd name="connsiteX46" fmla="*/ 5933552 w 5933552"/>
                <a:gd name="connsiteY46" fmla="*/ 1811764 h 2238835"/>
                <a:gd name="connsiteX47" fmla="*/ 5812971 w 5933552"/>
                <a:gd name="connsiteY47" fmla="*/ 1872054 h 2238835"/>
                <a:gd name="connsiteX48" fmla="*/ 5812971 w 5933552"/>
                <a:gd name="connsiteY48" fmla="*/ 1872054 h 2238835"/>
                <a:gd name="connsiteX49" fmla="*/ 5727560 w 5933552"/>
                <a:gd name="connsiteY49" fmla="*/ 1932344 h 2238835"/>
                <a:gd name="connsiteX50" fmla="*/ 5390941 w 5933552"/>
                <a:gd name="connsiteY50" fmla="*/ 1937369 h 2238835"/>
                <a:gd name="connsiteX51" fmla="*/ 5215670 w 5933552"/>
                <a:gd name="connsiteY51" fmla="*/ 1935977 h 2238835"/>
                <a:gd name="connsiteX52" fmla="*/ 4373414 w 5933552"/>
                <a:gd name="connsiteY52" fmla="*/ 1917320 h 2238835"/>
                <a:gd name="connsiteX53" fmla="*/ 1657301 w 5933552"/>
                <a:gd name="connsiteY53" fmla="*/ 1891925 h 2238835"/>
                <a:gd name="connsiteX54" fmla="*/ 507442 w 5933552"/>
                <a:gd name="connsiteY54" fmla="*/ 1836885 h 2238835"/>
                <a:gd name="connsiteX55" fmla="*/ 281354 w 5933552"/>
                <a:gd name="connsiteY55" fmla="*/ 1836885 h 2238835"/>
                <a:gd name="connsiteX56" fmla="*/ 130629 w 5933552"/>
                <a:gd name="connsiteY56" fmla="*/ 1761522 h 2238835"/>
                <a:gd name="connsiteX57" fmla="*/ 10048 w 5933552"/>
                <a:gd name="connsiteY57" fmla="*/ 1681136 h 2238835"/>
                <a:gd name="connsiteX58" fmla="*/ 0 w 5933552"/>
                <a:gd name="connsiteY58" fmla="*/ 1540459 h 2238835"/>
                <a:gd name="connsiteX59" fmla="*/ 15072 w 5933552"/>
                <a:gd name="connsiteY59" fmla="*/ 1490217 h 2238835"/>
                <a:gd name="connsiteX60" fmla="*/ 15072 w 5933552"/>
                <a:gd name="connsiteY60" fmla="*/ 1434951 h 2238835"/>
                <a:gd name="connsiteX61" fmla="*/ 25121 w 5933552"/>
                <a:gd name="connsiteY61" fmla="*/ 1384709 h 2238835"/>
                <a:gd name="connsiteX62" fmla="*/ 40193 w 5933552"/>
                <a:gd name="connsiteY62" fmla="*/ 1359588 h 2238835"/>
                <a:gd name="connsiteX63" fmla="*/ 65314 w 5933552"/>
                <a:gd name="connsiteY63" fmla="*/ 1314371 h 2238835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657301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507442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382327"/>
                <a:gd name="connsiteX1" fmla="*/ 75363 w 5933552"/>
                <a:gd name="connsiteY1" fmla="*/ 1083259 h 2382327"/>
                <a:gd name="connsiteX2" fmla="*/ 45218 w 5933552"/>
                <a:gd name="connsiteY2" fmla="*/ 1073210 h 2382327"/>
                <a:gd name="connsiteX3" fmla="*/ 95459 w 5933552"/>
                <a:gd name="connsiteY3" fmla="*/ 887316 h 2382327"/>
                <a:gd name="connsiteX4" fmla="*/ 80387 w 5933552"/>
                <a:gd name="connsiteY4" fmla="*/ 771760 h 2382327"/>
                <a:gd name="connsiteX5" fmla="*/ 85411 w 5933552"/>
                <a:gd name="connsiteY5" fmla="*/ 716494 h 2382327"/>
                <a:gd name="connsiteX6" fmla="*/ 105508 w 5933552"/>
                <a:gd name="connsiteY6" fmla="*/ 696397 h 2382327"/>
                <a:gd name="connsiteX7" fmla="*/ 135653 w 5933552"/>
                <a:gd name="connsiteY7" fmla="*/ 676300 h 2382327"/>
                <a:gd name="connsiteX8" fmla="*/ 467248 w 5933552"/>
                <a:gd name="connsiteY8" fmla="*/ 329632 h 2382327"/>
                <a:gd name="connsiteX9" fmla="*/ 472272 w 5933552"/>
                <a:gd name="connsiteY9" fmla="*/ 284415 h 2382327"/>
                <a:gd name="connsiteX10" fmla="*/ 442127 w 5933552"/>
                <a:gd name="connsiteY10" fmla="*/ 259294 h 2382327"/>
                <a:gd name="connsiteX11" fmla="*/ 406958 w 5933552"/>
                <a:gd name="connsiteY11" fmla="*/ 229149 h 2382327"/>
                <a:gd name="connsiteX12" fmla="*/ 406958 w 5933552"/>
                <a:gd name="connsiteY12" fmla="*/ 204028 h 2382327"/>
                <a:gd name="connsiteX13" fmla="*/ 462224 w 5933552"/>
                <a:gd name="connsiteY13" fmla="*/ 193980 h 2382327"/>
                <a:gd name="connsiteX14" fmla="*/ 864158 w 5933552"/>
                <a:gd name="connsiteY14" fmla="*/ 143738 h 2382327"/>
                <a:gd name="connsiteX15" fmla="*/ 999811 w 5933552"/>
                <a:gd name="connsiteY15" fmla="*/ 88472 h 2382327"/>
                <a:gd name="connsiteX16" fmla="*/ 1024932 w 5933552"/>
                <a:gd name="connsiteY16" fmla="*/ 78424 h 2382327"/>
                <a:gd name="connsiteX17" fmla="*/ 999811 w 5933552"/>
                <a:gd name="connsiteY17" fmla="*/ 28182 h 2382327"/>
                <a:gd name="connsiteX18" fmla="*/ 1070149 w 5933552"/>
                <a:gd name="connsiteY18" fmla="*/ 33206 h 2382327"/>
                <a:gd name="connsiteX19" fmla="*/ 1130439 w 5933552"/>
                <a:gd name="connsiteY19" fmla="*/ 53303 h 2382327"/>
                <a:gd name="connsiteX20" fmla="*/ 1160585 w 5933552"/>
                <a:gd name="connsiteY20" fmla="*/ 63351 h 2382327"/>
                <a:gd name="connsiteX21" fmla="*/ 1683099 w 5933552"/>
                <a:gd name="connsiteY21" fmla="*/ 13109 h 2382327"/>
                <a:gd name="connsiteX22" fmla="*/ 2306097 w 5933552"/>
                <a:gd name="connsiteY22" fmla="*/ 3061 h 2382327"/>
                <a:gd name="connsiteX23" fmla="*/ 3029578 w 5933552"/>
                <a:gd name="connsiteY23" fmla="*/ 58327 h 2382327"/>
                <a:gd name="connsiteX24" fmla="*/ 3135086 w 5933552"/>
                <a:gd name="connsiteY24" fmla="*/ 78424 h 2382327"/>
                <a:gd name="connsiteX25" fmla="*/ 3255666 w 5933552"/>
                <a:gd name="connsiteY25" fmla="*/ 98520 h 2382327"/>
                <a:gd name="connsiteX26" fmla="*/ 3542044 w 5933552"/>
                <a:gd name="connsiteY26" fmla="*/ 183931 h 2382327"/>
                <a:gd name="connsiteX27" fmla="*/ 3798277 w 5933552"/>
                <a:gd name="connsiteY27" fmla="*/ 319584 h 2382327"/>
                <a:gd name="connsiteX28" fmla="*/ 4210259 w 5933552"/>
                <a:gd name="connsiteY28" fmla="*/ 545672 h 2382327"/>
                <a:gd name="connsiteX29" fmla="*/ 4340888 w 5933552"/>
                <a:gd name="connsiteY29" fmla="*/ 626059 h 2382327"/>
                <a:gd name="connsiteX30" fmla="*/ 4381081 w 5933552"/>
                <a:gd name="connsiteY30" fmla="*/ 656204 h 2382327"/>
                <a:gd name="connsiteX31" fmla="*/ 4752870 w 5933552"/>
                <a:gd name="connsiteY31" fmla="*/ 686349 h 2382327"/>
                <a:gd name="connsiteX32" fmla="*/ 5164853 w 5933552"/>
                <a:gd name="connsiteY32" fmla="*/ 761711 h 2382327"/>
                <a:gd name="connsiteX33" fmla="*/ 5441182 w 5933552"/>
                <a:gd name="connsiteY33" fmla="*/ 827026 h 2382327"/>
                <a:gd name="connsiteX34" fmla="*/ 5612004 w 5933552"/>
                <a:gd name="connsiteY34" fmla="*/ 902388 h 2382327"/>
                <a:gd name="connsiteX35" fmla="*/ 5807947 w 5933552"/>
                <a:gd name="connsiteY35" fmla="*/ 1048089 h 2382327"/>
                <a:gd name="connsiteX36" fmla="*/ 5823020 w 5933552"/>
                <a:gd name="connsiteY36" fmla="*/ 1118428 h 2382327"/>
                <a:gd name="connsiteX37" fmla="*/ 5838092 w 5933552"/>
                <a:gd name="connsiteY37" fmla="*/ 1218911 h 2382327"/>
                <a:gd name="connsiteX38" fmla="*/ 5823020 w 5933552"/>
                <a:gd name="connsiteY38" fmla="*/ 1249056 h 2382327"/>
                <a:gd name="connsiteX39" fmla="*/ 5863213 w 5933552"/>
                <a:gd name="connsiteY39" fmla="*/ 1299298 h 2382327"/>
                <a:gd name="connsiteX40" fmla="*/ 5893358 w 5933552"/>
                <a:gd name="connsiteY40" fmla="*/ 1359588 h 2382327"/>
                <a:gd name="connsiteX41" fmla="*/ 5893358 w 5933552"/>
                <a:gd name="connsiteY41" fmla="*/ 1434951 h 2382327"/>
                <a:gd name="connsiteX42" fmla="*/ 5928527 w 5933552"/>
                <a:gd name="connsiteY42" fmla="*/ 1495241 h 2382327"/>
                <a:gd name="connsiteX43" fmla="*/ 5918479 w 5933552"/>
                <a:gd name="connsiteY43" fmla="*/ 1605773 h 2382327"/>
                <a:gd name="connsiteX44" fmla="*/ 5898382 w 5933552"/>
                <a:gd name="connsiteY44" fmla="*/ 1686160 h 2382327"/>
                <a:gd name="connsiteX45" fmla="*/ 5918479 w 5933552"/>
                <a:gd name="connsiteY45" fmla="*/ 1776595 h 2382327"/>
                <a:gd name="connsiteX46" fmla="*/ 5933552 w 5933552"/>
                <a:gd name="connsiteY46" fmla="*/ 1811764 h 2382327"/>
                <a:gd name="connsiteX47" fmla="*/ 5812971 w 5933552"/>
                <a:gd name="connsiteY47" fmla="*/ 1872054 h 2382327"/>
                <a:gd name="connsiteX48" fmla="*/ 5812971 w 5933552"/>
                <a:gd name="connsiteY48" fmla="*/ 1872054 h 2382327"/>
                <a:gd name="connsiteX49" fmla="*/ 5727560 w 5933552"/>
                <a:gd name="connsiteY49" fmla="*/ 1932344 h 2382327"/>
                <a:gd name="connsiteX50" fmla="*/ 5390941 w 5933552"/>
                <a:gd name="connsiteY50" fmla="*/ 1937369 h 2382327"/>
                <a:gd name="connsiteX51" fmla="*/ 5215670 w 5933552"/>
                <a:gd name="connsiteY51" fmla="*/ 1935977 h 2382327"/>
                <a:gd name="connsiteX52" fmla="*/ 4373414 w 5933552"/>
                <a:gd name="connsiteY52" fmla="*/ 1917320 h 2382327"/>
                <a:gd name="connsiteX53" fmla="*/ 1519267 w 5933552"/>
                <a:gd name="connsiteY53" fmla="*/ 1891925 h 2382327"/>
                <a:gd name="connsiteX54" fmla="*/ 619914 w 5933552"/>
                <a:gd name="connsiteY54" fmla="*/ 1836885 h 2382327"/>
                <a:gd name="connsiteX55" fmla="*/ 281354 w 5933552"/>
                <a:gd name="connsiteY55" fmla="*/ 1836885 h 2382327"/>
                <a:gd name="connsiteX56" fmla="*/ 130629 w 5933552"/>
                <a:gd name="connsiteY56" fmla="*/ 1761522 h 2382327"/>
                <a:gd name="connsiteX57" fmla="*/ 10048 w 5933552"/>
                <a:gd name="connsiteY57" fmla="*/ 1681136 h 2382327"/>
                <a:gd name="connsiteX58" fmla="*/ 0 w 5933552"/>
                <a:gd name="connsiteY58" fmla="*/ 1540459 h 2382327"/>
                <a:gd name="connsiteX59" fmla="*/ 15072 w 5933552"/>
                <a:gd name="connsiteY59" fmla="*/ 1490217 h 2382327"/>
                <a:gd name="connsiteX60" fmla="*/ 15072 w 5933552"/>
                <a:gd name="connsiteY60" fmla="*/ 1434951 h 2382327"/>
                <a:gd name="connsiteX61" fmla="*/ 25121 w 5933552"/>
                <a:gd name="connsiteY61" fmla="*/ 1384709 h 2382327"/>
                <a:gd name="connsiteX62" fmla="*/ 40193 w 5933552"/>
                <a:gd name="connsiteY62" fmla="*/ 1359588 h 2382327"/>
                <a:gd name="connsiteX63" fmla="*/ 65314 w 5933552"/>
                <a:gd name="connsiteY63" fmla="*/ 1314371 h 2382327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993"/>
                <a:gd name="connsiteX1" fmla="*/ 75363 w 5933552"/>
                <a:gd name="connsiteY1" fmla="*/ 1083259 h 2234993"/>
                <a:gd name="connsiteX2" fmla="*/ 45218 w 5933552"/>
                <a:gd name="connsiteY2" fmla="*/ 1073210 h 2234993"/>
                <a:gd name="connsiteX3" fmla="*/ 95459 w 5933552"/>
                <a:gd name="connsiteY3" fmla="*/ 887316 h 2234993"/>
                <a:gd name="connsiteX4" fmla="*/ 80387 w 5933552"/>
                <a:gd name="connsiteY4" fmla="*/ 771760 h 2234993"/>
                <a:gd name="connsiteX5" fmla="*/ 85411 w 5933552"/>
                <a:gd name="connsiteY5" fmla="*/ 716494 h 2234993"/>
                <a:gd name="connsiteX6" fmla="*/ 105508 w 5933552"/>
                <a:gd name="connsiteY6" fmla="*/ 696397 h 2234993"/>
                <a:gd name="connsiteX7" fmla="*/ 135653 w 5933552"/>
                <a:gd name="connsiteY7" fmla="*/ 676300 h 2234993"/>
                <a:gd name="connsiteX8" fmla="*/ 467248 w 5933552"/>
                <a:gd name="connsiteY8" fmla="*/ 329632 h 2234993"/>
                <a:gd name="connsiteX9" fmla="*/ 472272 w 5933552"/>
                <a:gd name="connsiteY9" fmla="*/ 284415 h 2234993"/>
                <a:gd name="connsiteX10" fmla="*/ 442127 w 5933552"/>
                <a:gd name="connsiteY10" fmla="*/ 259294 h 2234993"/>
                <a:gd name="connsiteX11" fmla="*/ 406958 w 5933552"/>
                <a:gd name="connsiteY11" fmla="*/ 229149 h 2234993"/>
                <a:gd name="connsiteX12" fmla="*/ 406958 w 5933552"/>
                <a:gd name="connsiteY12" fmla="*/ 204028 h 2234993"/>
                <a:gd name="connsiteX13" fmla="*/ 462224 w 5933552"/>
                <a:gd name="connsiteY13" fmla="*/ 193980 h 2234993"/>
                <a:gd name="connsiteX14" fmla="*/ 864158 w 5933552"/>
                <a:gd name="connsiteY14" fmla="*/ 143738 h 2234993"/>
                <a:gd name="connsiteX15" fmla="*/ 999811 w 5933552"/>
                <a:gd name="connsiteY15" fmla="*/ 88472 h 2234993"/>
                <a:gd name="connsiteX16" fmla="*/ 1024932 w 5933552"/>
                <a:gd name="connsiteY16" fmla="*/ 78424 h 2234993"/>
                <a:gd name="connsiteX17" fmla="*/ 999811 w 5933552"/>
                <a:gd name="connsiteY17" fmla="*/ 28182 h 2234993"/>
                <a:gd name="connsiteX18" fmla="*/ 1070149 w 5933552"/>
                <a:gd name="connsiteY18" fmla="*/ 33206 h 2234993"/>
                <a:gd name="connsiteX19" fmla="*/ 1130439 w 5933552"/>
                <a:gd name="connsiteY19" fmla="*/ 53303 h 2234993"/>
                <a:gd name="connsiteX20" fmla="*/ 1160585 w 5933552"/>
                <a:gd name="connsiteY20" fmla="*/ 63351 h 2234993"/>
                <a:gd name="connsiteX21" fmla="*/ 1683099 w 5933552"/>
                <a:gd name="connsiteY21" fmla="*/ 13109 h 2234993"/>
                <a:gd name="connsiteX22" fmla="*/ 2306097 w 5933552"/>
                <a:gd name="connsiteY22" fmla="*/ 3061 h 2234993"/>
                <a:gd name="connsiteX23" fmla="*/ 3029578 w 5933552"/>
                <a:gd name="connsiteY23" fmla="*/ 58327 h 2234993"/>
                <a:gd name="connsiteX24" fmla="*/ 3135086 w 5933552"/>
                <a:gd name="connsiteY24" fmla="*/ 78424 h 2234993"/>
                <a:gd name="connsiteX25" fmla="*/ 3255666 w 5933552"/>
                <a:gd name="connsiteY25" fmla="*/ 98520 h 2234993"/>
                <a:gd name="connsiteX26" fmla="*/ 3542044 w 5933552"/>
                <a:gd name="connsiteY26" fmla="*/ 183931 h 2234993"/>
                <a:gd name="connsiteX27" fmla="*/ 3798277 w 5933552"/>
                <a:gd name="connsiteY27" fmla="*/ 319584 h 2234993"/>
                <a:gd name="connsiteX28" fmla="*/ 4210259 w 5933552"/>
                <a:gd name="connsiteY28" fmla="*/ 545672 h 2234993"/>
                <a:gd name="connsiteX29" fmla="*/ 4340888 w 5933552"/>
                <a:gd name="connsiteY29" fmla="*/ 626059 h 2234993"/>
                <a:gd name="connsiteX30" fmla="*/ 4381081 w 5933552"/>
                <a:gd name="connsiteY30" fmla="*/ 656204 h 2234993"/>
                <a:gd name="connsiteX31" fmla="*/ 4752870 w 5933552"/>
                <a:gd name="connsiteY31" fmla="*/ 686349 h 2234993"/>
                <a:gd name="connsiteX32" fmla="*/ 5164853 w 5933552"/>
                <a:gd name="connsiteY32" fmla="*/ 761711 h 2234993"/>
                <a:gd name="connsiteX33" fmla="*/ 5441182 w 5933552"/>
                <a:gd name="connsiteY33" fmla="*/ 827026 h 2234993"/>
                <a:gd name="connsiteX34" fmla="*/ 5612004 w 5933552"/>
                <a:gd name="connsiteY34" fmla="*/ 902388 h 2234993"/>
                <a:gd name="connsiteX35" fmla="*/ 5807947 w 5933552"/>
                <a:gd name="connsiteY35" fmla="*/ 1048089 h 2234993"/>
                <a:gd name="connsiteX36" fmla="*/ 5823020 w 5933552"/>
                <a:gd name="connsiteY36" fmla="*/ 1118428 h 2234993"/>
                <a:gd name="connsiteX37" fmla="*/ 5838092 w 5933552"/>
                <a:gd name="connsiteY37" fmla="*/ 1218911 h 2234993"/>
                <a:gd name="connsiteX38" fmla="*/ 5823020 w 5933552"/>
                <a:gd name="connsiteY38" fmla="*/ 1249056 h 2234993"/>
                <a:gd name="connsiteX39" fmla="*/ 5863213 w 5933552"/>
                <a:gd name="connsiteY39" fmla="*/ 1299298 h 2234993"/>
                <a:gd name="connsiteX40" fmla="*/ 5893358 w 5933552"/>
                <a:gd name="connsiteY40" fmla="*/ 1359588 h 2234993"/>
                <a:gd name="connsiteX41" fmla="*/ 5893358 w 5933552"/>
                <a:gd name="connsiteY41" fmla="*/ 1434951 h 2234993"/>
                <a:gd name="connsiteX42" fmla="*/ 5928527 w 5933552"/>
                <a:gd name="connsiteY42" fmla="*/ 1495241 h 2234993"/>
                <a:gd name="connsiteX43" fmla="*/ 5918479 w 5933552"/>
                <a:gd name="connsiteY43" fmla="*/ 1605773 h 2234993"/>
                <a:gd name="connsiteX44" fmla="*/ 5898382 w 5933552"/>
                <a:gd name="connsiteY44" fmla="*/ 1686160 h 2234993"/>
                <a:gd name="connsiteX45" fmla="*/ 5918479 w 5933552"/>
                <a:gd name="connsiteY45" fmla="*/ 1776595 h 2234993"/>
                <a:gd name="connsiteX46" fmla="*/ 5933552 w 5933552"/>
                <a:gd name="connsiteY46" fmla="*/ 1811764 h 2234993"/>
                <a:gd name="connsiteX47" fmla="*/ 5812971 w 5933552"/>
                <a:gd name="connsiteY47" fmla="*/ 1872054 h 2234993"/>
                <a:gd name="connsiteX48" fmla="*/ 5812971 w 5933552"/>
                <a:gd name="connsiteY48" fmla="*/ 1872054 h 2234993"/>
                <a:gd name="connsiteX49" fmla="*/ 5727560 w 5933552"/>
                <a:gd name="connsiteY49" fmla="*/ 1932344 h 2234993"/>
                <a:gd name="connsiteX50" fmla="*/ 5390941 w 5933552"/>
                <a:gd name="connsiteY50" fmla="*/ 1937369 h 2234993"/>
                <a:gd name="connsiteX51" fmla="*/ 5215670 w 5933552"/>
                <a:gd name="connsiteY51" fmla="*/ 1935977 h 2234993"/>
                <a:gd name="connsiteX52" fmla="*/ 4373414 w 5933552"/>
                <a:gd name="connsiteY52" fmla="*/ 1917320 h 2234993"/>
                <a:gd name="connsiteX53" fmla="*/ 1519267 w 5933552"/>
                <a:gd name="connsiteY53" fmla="*/ 1891925 h 2234993"/>
                <a:gd name="connsiteX54" fmla="*/ 619914 w 5933552"/>
                <a:gd name="connsiteY54" fmla="*/ 1836885 h 2234993"/>
                <a:gd name="connsiteX55" fmla="*/ 281354 w 5933552"/>
                <a:gd name="connsiteY55" fmla="*/ 1836885 h 2234993"/>
                <a:gd name="connsiteX56" fmla="*/ 130629 w 5933552"/>
                <a:gd name="connsiteY56" fmla="*/ 1761522 h 2234993"/>
                <a:gd name="connsiteX57" fmla="*/ 10048 w 5933552"/>
                <a:gd name="connsiteY57" fmla="*/ 1681136 h 2234993"/>
                <a:gd name="connsiteX58" fmla="*/ 0 w 5933552"/>
                <a:gd name="connsiteY58" fmla="*/ 1540459 h 2234993"/>
                <a:gd name="connsiteX59" fmla="*/ 15072 w 5933552"/>
                <a:gd name="connsiteY59" fmla="*/ 1490217 h 2234993"/>
                <a:gd name="connsiteX60" fmla="*/ 15072 w 5933552"/>
                <a:gd name="connsiteY60" fmla="*/ 1434951 h 2234993"/>
                <a:gd name="connsiteX61" fmla="*/ 25121 w 5933552"/>
                <a:gd name="connsiteY61" fmla="*/ 1384709 h 2234993"/>
                <a:gd name="connsiteX62" fmla="*/ 40193 w 5933552"/>
                <a:gd name="connsiteY62" fmla="*/ 1359588 h 2234993"/>
                <a:gd name="connsiteX63" fmla="*/ 65314 w 5933552"/>
                <a:gd name="connsiteY63" fmla="*/ 1314371 h 223499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51926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4371 h 2234603"/>
                <a:gd name="connsiteX1" fmla="*/ 75363 w 5933552"/>
                <a:gd name="connsiteY1" fmla="*/ 1083259 h 2234603"/>
                <a:gd name="connsiteX2" fmla="*/ 45218 w 5933552"/>
                <a:gd name="connsiteY2" fmla="*/ 1073210 h 2234603"/>
                <a:gd name="connsiteX3" fmla="*/ 95459 w 5933552"/>
                <a:gd name="connsiteY3" fmla="*/ 887316 h 2234603"/>
                <a:gd name="connsiteX4" fmla="*/ 80387 w 5933552"/>
                <a:gd name="connsiteY4" fmla="*/ 771760 h 2234603"/>
                <a:gd name="connsiteX5" fmla="*/ 85411 w 5933552"/>
                <a:gd name="connsiteY5" fmla="*/ 716494 h 2234603"/>
                <a:gd name="connsiteX6" fmla="*/ 105508 w 5933552"/>
                <a:gd name="connsiteY6" fmla="*/ 696397 h 2234603"/>
                <a:gd name="connsiteX7" fmla="*/ 135653 w 5933552"/>
                <a:gd name="connsiteY7" fmla="*/ 676300 h 2234603"/>
                <a:gd name="connsiteX8" fmla="*/ 467248 w 5933552"/>
                <a:gd name="connsiteY8" fmla="*/ 329632 h 2234603"/>
                <a:gd name="connsiteX9" fmla="*/ 472272 w 5933552"/>
                <a:gd name="connsiteY9" fmla="*/ 284415 h 2234603"/>
                <a:gd name="connsiteX10" fmla="*/ 442127 w 5933552"/>
                <a:gd name="connsiteY10" fmla="*/ 259294 h 2234603"/>
                <a:gd name="connsiteX11" fmla="*/ 406958 w 5933552"/>
                <a:gd name="connsiteY11" fmla="*/ 229149 h 2234603"/>
                <a:gd name="connsiteX12" fmla="*/ 406958 w 5933552"/>
                <a:gd name="connsiteY12" fmla="*/ 204028 h 2234603"/>
                <a:gd name="connsiteX13" fmla="*/ 462224 w 5933552"/>
                <a:gd name="connsiteY13" fmla="*/ 193980 h 2234603"/>
                <a:gd name="connsiteX14" fmla="*/ 864158 w 5933552"/>
                <a:gd name="connsiteY14" fmla="*/ 143738 h 2234603"/>
                <a:gd name="connsiteX15" fmla="*/ 999811 w 5933552"/>
                <a:gd name="connsiteY15" fmla="*/ 88472 h 2234603"/>
                <a:gd name="connsiteX16" fmla="*/ 1024932 w 5933552"/>
                <a:gd name="connsiteY16" fmla="*/ 78424 h 2234603"/>
                <a:gd name="connsiteX17" fmla="*/ 999811 w 5933552"/>
                <a:gd name="connsiteY17" fmla="*/ 28182 h 2234603"/>
                <a:gd name="connsiteX18" fmla="*/ 1070149 w 5933552"/>
                <a:gd name="connsiteY18" fmla="*/ 33206 h 2234603"/>
                <a:gd name="connsiteX19" fmla="*/ 1130439 w 5933552"/>
                <a:gd name="connsiteY19" fmla="*/ 53303 h 2234603"/>
                <a:gd name="connsiteX20" fmla="*/ 1160585 w 5933552"/>
                <a:gd name="connsiteY20" fmla="*/ 63351 h 2234603"/>
                <a:gd name="connsiteX21" fmla="*/ 1683099 w 5933552"/>
                <a:gd name="connsiteY21" fmla="*/ 13109 h 2234603"/>
                <a:gd name="connsiteX22" fmla="*/ 2306097 w 5933552"/>
                <a:gd name="connsiteY22" fmla="*/ 3061 h 2234603"/>
                <a:gd name="connsiteX23" fmla="*/ 3029578 w 5933552"/>
                <a:gd name="connsiteY23" fmla="*/ 58327 h 2234603"/>
                <a:gd name="connsiteX24" fmla="*/ 3135086 w 5933552"/>
                <a:gd name="connsiteY24" fmla="*/ 78424 h 2234603"/>
                <a:gd name="connsiteX25" fmla="*/ 3255666 w 5933552"/>
                <a:gd name="connsiteY25" fmla="*/ 98520 h 2234603"/>
                <a:gd name="connsiteX26" fmla="*/ 3542044 w 5933552"/>
                <a:gd name="connsiteY26" fmla="*/ 183931 h 2234603"/>
                <a:gd name="connsiteX27" fmla="*/ 3798277 w 5933552"/>
                <a:gd name="connsiteY27" fmla="*/ 319584 h 2234603"/>
                <a:gd name="connsiteX28" fmla="*/ 4210259 w 5933552"/>
                <a:gd name="connsiteY28" fmla="*/ 545672 h 2234603"/>
                <a:gd name="connsiteX29" fmla="*/ 4340888 w 5933552"/>
                <a:gd name="connsiteY29" fmla="*/ 626059 h 2234603"/>
                <a:gd name="connsiteX30" fmla="*/ 4381081 w 5933552"/>
                <a:gd name="connsiteY30" fmla="*/ 656204 h 2234603"/>
                <a:gd name="connsiteX31" fmla="*/ 4752870 w 5933552"/>
                <a:gd name="connsiteY31" fmla="*/ 686349 h 2234603"/>
                <a:gd name="connsiteX32" fmla="*/ 5164853 w 5933552"/>
                <a:gd name="connsiteY32" fmla="*/ 761711 h 2234603"/>
                <a:gd name="connsiteX33" fmla="*/ 5441182 w 5933552"/>
                <a:gd name="connsiteY33" fmla="*/ 827026 h 2234603"/>
                <a:gd name="connsiteX34" fmla="*/ 5612004 w 5933552"/>
                <a:gd name="connsiteY34" fmla="*/ 902388 h 2234603"/>
                <a:gd name="connsiteX35" fmla="*/ 5807947 w 5933552"/>
                <a:gd name="connsiteY35" fmla="*/ 1048089 h 2234603"/>
                <a:gd name="connsiteX36" fmla="*/ 5823020 w 5933552"/>
                <a:gd name="connsiteY36" fmla="*/ 1118428 h 2234603"/>
                <a:gd name="connsiteX37" fmla="*/ 5838092 w 5933552"/>
                <a:gd name="connsiteY37" fmla="*/ 1218911 h 2234603"/>
                <a:gd name="connsiteX38" fmla="*/ 5823020 w 5933552"/>
                <a:gd name="connsiteY38" fmla="*/ 1249056 h 2234603"/>
                <a:gd name="connsiteX39" fmla="*/ 5863213 w 5933552"/>
                <a:gd name="connsiteY39" fmla="*/ 1299298 h 2234603"/>
                <a:gd name="connsiteX40" fmla="*/ 5893358 w 5933552"/>
                <a:gd name="connsiteY40" fmla="*/ 1359588 h 2234603"/>
                <a:gd name="connsiteX41" fmla="*/ 5893358 w 5933552"/>
                <a:gd name="connsiteY41" fmla="*/ 1434951 h 2234603"/>
                <a:gd name="connsiteX42" fmla="*/ 5928527 w 5933552"/>
                <a:gd name="connsiteY42" fmla="*/ 1495241 h 2234603"/>
                <a:gd name="connsiteX43" fmla="*/ 5918479 w 5933552"/>
                <a:gd name="connsiteY43" fmla="*/ 1605773 h 2234603"/>
                <a:gd name="connsiteX44" fmla="*/ 5898382 w 5933552"/>
                <a:gd name="connsiteY44" fmla="*/ 1686160 h 2234603"/>
                <a:gd name="connsiteX45" fmla="*/ 5918479 w 5933552"/>
                <a:gd name="connsiteY45" fmla="*/ 1776595 h 2234603"/>
                <a:gd name="connsiteX46" fmla="*/ 5933552 w 5933552"/>
                <a:gd name="connsiteY46" fmla="*/ 1811764 h 2234603"/>
                <a:gd name="connsiteX47" fmla="*/ 5812971 w 5933552"/>
                <a:gd name="connsiteY47" fmla="*/ 1872054 h 2234603"/>
                <a:gd name="connsiteX48" fmla="*/ 5812971 w 5933552"/>
                <a:gd name="connsiteY48" fmla="*/ 1872054 h 2234603"/>
                <a:gd name="connsiteX49" fmla="*/ 5727560 w 5933552"/>
                <a:gd name="connsiteY49" fmla="*/ 1932344 h 2234603"/>
                <a:gd name="connsiteX50" fmla="*/ 5390941 w 5933552"/>
                <a:gd name="connsiteY50" fmla="*/ 1937369 h 2234603"/>
                <a:gd name="connsiteX51" fmla="*/ 5215670 w 5933552"/>
                <a:gd name="connsiteY51" fmla="*/ 1935977 h 2234603"/>
                <a:gd name="connsiteX52" fmla="*/ 4373414 w 5933552"/>
                <a:gd name="connsiteY52" fmla="*/ 1917320 h 2234603"/>
                <a:gd name="connsiteX53" fmla="*/ 1498817 w 5933552"/>
                <a:gd name="connsiteY53" fmla="*/ 1891925 h 2234603"/>
                <a:gd name="connsiteX54" fmla="*/ 619914 w 5933552"/>
                <a:gd name="connsiteY54" fmla="*/ 1836885 h 2234603"/>
                <a:gd name="connsiteX55" fmla="*/ 281354 w 5933552"/>
                <a:gd name="connsiteY55" fmla="*/ 1836885 h 2234603"/>
                <a:gd name="connsiteX56" fmla="*/ 130629 w 5933552"/>
                <a:gd name="connsiteY56" fmla="*/ 1761522 h 2234603"/>
                <a:gd name="connsiteX57" fmla="*/ 10048 w 5933552"/>
                <a:gd name="connsiteY57" fmla="*/ 1681136 h 2234603"/>
                <a:gd name="connsiteX58" fmla="*/ 0 w 5933552"/>
                <a:gd name="connsiteY58" fmla="*/ 1540459 h 2234603"/>
                <a:gd name="connsiteX59" fmla="*/ 15072 w 5933552"/>
                <a:gd name="connsiteY59" fmla="*/ 1490217 h 2234603"/>
                <a:gd name="connsiteX60" fmla="*/ 15072 w 5933552"/>
                <a:gd name="connsiteY60" fmla="*/ 1434951 h 2234603"/>
                <a:gd name="connsiteX61" fmla="*/ 25121 w 5933552"/>
                <a:gd name="connsiteY61" fmla="*/ 1384709 h 2234603"/>
                <a:gd name="connsiteX62" fmla="*/ 40193 w 5933552"/>
                <a:gd name="connsiteY62" fmla="*/ 1359588 h 2234603"/>
                <a:gd name="connsiteX63" fmla="*/ 65314 w 5933552"/>
                <a:gd name="connsiteY63" fmla="*/ 1314371 h 2234603"/>
                <a:gd name="connsiteX0" fmla="*/ 65314 w 5933552"/>
                <a:gd name="connsiteY0" fmla="*/ 1317153 h 2237385"/>
                <a:gd name="connsiteX1" fmla="*/ 75363 w 5933552"/>
                <a:gd name="connsiteY1" fmla="*/ 1086041 h 2237385"/>
                <a:gd name="connsiteX2" fmla="*/ 45218 w 5933552"/>
                <a:gd name="connsiteY2" fmla="*/ 1075992 h 2237385"/>
                <a:gd name="connsiteX3" fmla="*/ 95459 w 5933552"/>
                <a:gd name="connsiteY3" fmla="*/ 890098 h 2237385"/>
                <a:gd name="connsiteX4" fmla="*/ 80387 w 5933552"/>
                <a:gd name="connsiteY4" fmla="*/ 774542 h 2237385"/>
                <a:gd name="connsiteX5" fmla="*/ 85411 w 5933552"/>
                <a:gd name="connsiteY5" fmla="*/ 719276 h 2237385"/>
                <a:gd name="connsiteX6" fmla="*/ 105508 w 5933552"/>
                <a:gd name="connsiteY6" fmla="*/ 699179 h 2237385"/>
                <a:gd name="connsiteX7" fmla="*/ 135653 w 5933552"/>
                <a:gd name="connsiteY7" fmla="*/ 679082 h 2237385"/>
                <a:gd name="connsiteX8" fmla="*/ 467248 w 5933552"/>
                <a:gd name="connsiteY8" fmla="*/ 332414 h 2237385"/>
                <a:gd name="connsiteX9" fmla="*/ 472272 w 5933552"/>
                <a:gd name="connsiteY9" fmla="*/ 287197 h 2237385"/>
                <a:gd name="connsiteX10" fmla="*/ 442127 w 5933552"/>
                <a:gd name="connsiteY10" fmla="*/ 262076 h 2237385"/>
                <a:gd name="connsiteX11" fmla="*/ 406958 w 5933552"/>
                <a:gd name="connsiteY11" fmla="*/ 231931 h 2237385"/>
                <a:gd name="connsiteX12" fmla="*/ 406958 w 5933552"/>
                <a:gd name="connsiteY12" fmla="*/ 206810 h 2237385"/>
                <a:gd name="connsiteX13" fmla="*/ 462224 w 5933552"/>
                <a:gd name="connsiteY13" fmla="*/ 196762 h 2237385"/>
                <a:gd name="connsiteX14" fmla="*/ 864158 w 5933552"/>
                <a:gd name="connsiteY14" fmla="*/ 146520 h 2237385"/>
                <a:gd name="connsiteX15" fmla="*/ 999811 w 5933552"/>
                <a:gd name="connsiteY15" fmla="*/ 91254 h 2237385"/>
                <a:gd name="connsiteX16" fmla="*/ 1024932 w 5933552"/>
                <a:gd name="connsiteY16" fmla="*/ 81206 h 2237385"/>
                <a:gd name="connsiteX17" fmla="*/ 999811 w 5933552"/>
                <a:gd name="connsiteY17" fmla="*/ 30964 h 2237385"/>
                <a:gd name="connsiteX18" fmla="*/ 1070149 w 5933552"/>
                <a:gd name="connsiteY18" fmla="*/ 35988 h 2237385"/>
                <a:gd name="connsiteX19" fmla="*/ 1130439 w 5933552"/>
                <a:gd name="connsiteY19" fmla="*/ 56085 h 2237385"/>
                <a:gd name="connsiteX20" fmla="*/ 1160585 w 5933552"/>
                <a:gd name="connsiteY20" fmla="*/ 66133 h 2237385"/>
                <a:gd name="connsiteX21" fmla="*/ 1683099 w 5933552"/>
                <a:gd name="connsiteY21" fmla="*/ 15891 h 2237385"/>
                <a:gd name="connsiteX22" fmla="*/ 1966442 w 5933552"/>
                <a:gd name="connsiteY22" fmla="*/ 0 h 2237385"/>
                <a:gd name="connsiteX23" fmla="*/ 2306097 w 5933552"/>
                <a:gd name="connsiteY23" fmla="*/ 5843 h 2237385"/>
                <a:gd name="connsiteX24" fmla="*/ 3029578 w 5933552"/>
                <a:gd name="connsiteY24" fmla="*/ 61109 h 2237385"/>
                <a:gd name="connsiteX25" fmla="*/ 3135086 w 5933552"/>
                <a:gd name="connsiteY25" fmla="*/ 81206 h 2237385"/>
                <a:gd name="connsiteX26" fmla="*/ 3255666 w 5933552"/>
                <a:gd name="connsiteY26" fmla="*/ 101302 h 2237385"/>
                <a:gd name="connsiteX27" fmla="*/ 3542044 w 5933552"/>
                <a:gd name="connsiteY27" fmla="*/ 186713 h 2237385"/>
                <a:gd name="connsiteX28" fmla="*/ 3798277 w 5933552"/>
                <a:gd name="connsiteY28" fmla="*/ 322366 h 2237385"/>
                <a:gd name="connsiteX29" fmla="*/ 4210259 w 5933552"/>
                <a:gd name="connsiteY29" fmla="*/ 548454 h 2237385"/>
                <a:gd name="connsiteX30" fmla="*/ 4340888 w 5933552"/>
                <a:gd name="connsiteY30" fmla="*/ 628841 h 2237385"/>
                <a:gd name="connsiteX31" fmla="*/ 4381081 w 5933552"/>
                <a:gd name="connsiteY31" fmla="*/ 658986 h 2237385"/>
                <a:gd name="connsiteX32" fmla="*/ 4752870 w 5933552"/>
                <a:gd name="connsiteY32" fmla="*/ 689131 h 2237385"/>
                <a:gd name="connsiteX33" fmla="*/ 5164853 w 5933552"/>
                <a:gd name="connsiteY33" fmla="*/ 764493 h 2237385"/>
                <a:gd name="connsiteX34" fmla="*/ 5441182 w 5933552"/>
                <a:gd name="connsiteY34" fmla="*/ 829808 h 2237385"/>
                <a:gd name="connsiteX35" fmla="*/ 5612004 w 5933552"/>
                <a:gd name="connsiteY35" fmla="*/ 905170 h 2237385"/>
                <a:gd name="connsiteX36" fmla="*/ 5807947 w 5933552"/>
                <a:gd name="connsiteY36" fmla="*/ 1050871 h 2237385"/>
                <a:gd name="connsiteX37" fmla="*/ 5823020 w 5933552"/>
                <a:gd name="connsiteY37" fmla="*/ 1121210 h 2237385"/>
                <a:gd name="connsiteX38" fmla="*/ 5838092 w 5933552"/>
                <a:gd name="connsiteY38" fmla="*/ 1221693 h 2237385"/>
                <a:gd name="connsiteX39" fmla="*/ 5823020 w 5933552"/>
                <a:gd name="connsiteY39" fmla="*/ 1251838 h 2237385"/>
                <a:gd name="connsiteX40" fmla="*/ 5863213 w 5933552"/>
                <a:gd name="connsiteY40" fmla="*/ 1302080 h 2237385"/>
                <a:gd name="connsiteX41" fmla="*/ 5893358 w 5933552"/>
                <a:gd name="connsiteY41" fmla="*/ 1362370 h 2237385"/>
                <a:gd name="connsiteX42" fmla="*/ 5893358 w 5933552"/>
                <a:gd name="connsiteY42" fmla="*/ 1437733 h 2237385"/>
                <a:gd name="connsiteX43" fmla="*/ 5928527 w 5933552"/>
                <a:gd name="connsiteY43" fmla="*/ 1498023 h 2237385"/>
                <a:gd name="connsiteX44" fmla="*/ 5918479 w 5933552"/>
                <a:gd name="connsiteY44" fmla="*/ 1608555 h 2237385"/>
                <a:gd name="connsiteX45" fmla="*/ 5898382 w 5933552"/>
                <a:gd name="connsiteY45" fmla="*/ 1688942 h 2237385"/>
                <a:gd name="connsiteX46" fmla="*/ 5918479 w 5933552"/>
                <a:gd name="connsiteY46" fmla="*/ 1779377 h 2237385"/>
                <a:gd name="connsiteX47" fmla="*/ 5933552 w 5933552"/>
                <a:gd name="connsiteY47" fmla="*/ 1814546 h 2237385"/>
                <a:gd name="connsiteX48" fmla="*/ 5812971 w 5933552"/>
                <a:gd name="connsiteY48" fmla="*/ 1874836 h 2237385"/>
                <a:gd name="connsiteX49" fmla="*/ 5812971 w 5933552"/>
                <a:gd name="connsiteY49" fmla="*/ 1874836 h 2237385"/>
                <a:gd name="connsiteX50" fmla="*/ 5727560 w 5933552"/>
                <a:gd name="connsiteY50" fmla="*/ 1935126 h 2237385"/>
                <a:gd name="connsiteX51" fmla="*/ 5390941 w 5933552"/>
                <a:gd name="connsiteY51" fmla="*/ 1940151 h 2237385"/>
                <a:gd name="connsiteX52" fmla="*/ 5215670 w 5933552"/>
                <a:gd name="connsiteY52" fmla="*/ 1938759 h 2237385"/>
                <a:gd name="connsiteX53" fmla="*/ 4373414 w 5933552"/>
                <a:gd name="connsiteY53" fmla="*/ 1920102 h 2237385"/>
                <a:gd name="connsiteX54" fmla="*/ 1498817 w 5933552"/>
                <a:gd name="connsiteY54" fmla="*/ 1894707 h 2237385"/>
                <a:gd name="connsiteX55" fmla="*/ 619914 w 5933552"/>
                <a:gd name="connsiteY55" fmla="*/ 1839667 h 2237385"/>
                <a:gd name="connsiteX56" fmla="*/ 281354 w 5933552"/>
                <a:gd name="connsiteY56" fmla="*/ 1839667 h 2237385"/>
                <a:gd name="connsiteX57" fmla="*/ 130629 w 5933552"/>
                <a:gd name="connsiteY57" fmla="*/ 1764304 h 2237385"/>
                <a:gd name="connsiteX58" fmla="*/ 10048 w 5933552"/>
                <a:gd name="connsiteY58" fmla="*/ 1683918 h 2237385"/>
                <a:gd name="connsiteX59" fmla="*/ 0 w 5933552"/>
                <a:gd name="connsiteY59" fmla="*/ 1543241 h 2237385"/>
                <a:gd name="connsiteX60" fmla="*/ 15072 w 5933552"/>
                <a:gd name="connsiteY60" fmla="*/ 1492999 h 2237385"/>
                <a:gd name="connsiteX61" fmla="*/ 15072 w 5933552"/>
                <a:gd name="connsiteY61" fmla="*/ 1437733 h 2237385"/>
                <a:gd name="connsiteX62" fmla="*/ 25121 w 5933552"/>
                <a:gd name="connsiteY62" fmla="*/ 1387491 h 2237385"/>
                <a:gd name="connsiteX63" fmla="*/ 40193 w 5933552"/>
                <a:gd name="connsiteY63" fmla="*/ 1362370 h 2237385"/>
                <a:gd name="connsiteX64" fmla="*/ 65314 w 5933552"/>
                <a:gd name="connsiteY64" fmla="*/ 1317153 h 2237385"/>
                <a:gd name="connsiteX0" fmla="*/ 65314 w 5933552"/>
                <a:gd name="connsiteY0" fmla="*/ 1314186 h 2234418"/>
                <a:gd name="connsiteX1" fmla="*/ 75363 w 5933552"/>
                <a:gd name="connsiteY1" fmla="*/ 1083074 h 2234418"/>
                <a:gd name="connsiteX2" fmla="*/ 45218 w 5933552"/>
                <a:gd name="connsiteY2" fmla="*/ 1073025 h 2234418"/>
                <a:gd name="connsiteX3" fmla="*/ 95459 w 5933552"/>
                <a:gd name="connsiteY3" fmla="*/ 887131 h 2234418"/>
                <a:gd name="connsiteX4" fmla="*/ 80387 w 5933552"/>
                <a:gd name="connsiteY4" fmla="*/ 771575 h 2234418"/>
                <a:gd name="connsiteX5" fmla="*/ 85411 w 5933552"/>
                <a:gd name="connsiteY5" fmla="*/ 716309 h 2234418"/>
                <a:gd name="connsiteX6" fmla="*/ 105508 w 5933552"/>
                <a:gd name="connsiteY6" fmla="*/ 696212 h 2234418"/>
                <a:gd name="connsiteX7" fmla="*/ 135653 w 5933552"/>
                <a:gd name="connsiteY7" fmla="*/ 676115 h 2234418"/>
                <a:gd name="connsiteX8" fmla="*/ 467248 w 5933552"/>
                <a:gd name="connsiteY8" fmla="*/ 329447 h 2234418"/>
                <a:gd name="connsiteX9" fmla="*/ 472272 w 5933552"/>
                <a:gd name="connsiteY9" fmla="*/ 284230 h 2234418"/>
                <a:gd name="connsiteX10" fmla="*/ 442127 w 5933552"/>
                <a:gd name="connsiteY10" fmla="*/ 259109 h 2234418"/>
                <a:gd name="connsiteX11" fmla="*/ 406958 w 5933552"/>
                <a:gd name="connsiteY11" fmla="*/ 228964 h 2234418"/>
                <a:gd name="connsiteX12" fmla="*/ 406958 w 5933552"/>
                <a:gd name="connsiteY12" fmla="*/ 203843 h 2234418"/>
                <a:gd name="connsiteX13" fmla="*/ 462224 w 5933552"/>
                <a:gd name="connsiteY13" fmla="*/ 193795 h 2234418"/>
                <a:gd name="connsiteX14" fmla="*/ 864158 w 5933552"/>
                <a:gd name="connsiteY14" fmla="*/ 143553 h 2234418"/>
                <a:gd name="connsiteX15" fmla="*/ 999811 w 5933552"/>
                <a:gd name="connsiteY15" fmla="*/ 88287 h 2234418"/>
                <a:gd name="connsiteX16" fmla="*/ 1024932 w 5933552"/>
                <a:gd name="connsiteY16" fmla="*/ 78239 h 2234418"/>
                <a:gd name="connsiteX17" fmla="*/ 999811 w 5933552"/>
                <a:gd name="connsiteY17" fmla="*/ 27997 h 2234418"/>
                <a:gd name="connsiteX18" fmla="*/ 1070149 w 5933552"/>
                <a:gd name="connsiteY18" fmla="*/ 33021 h 2234418"/>
                <a:gd name="connsiteX19" fmla="*/ 1130439 w 5933552"/>
                <a:gd name="connsiteY19" fmla="*/ 53118 h 2234418"/>
                <a:gd name="connsiteX20" fmla="*/ 1160585 w 5933552"/>
                <a:gd name="connsiteY20" fmla="*/ 63166 h 2234418"/>
                <a:gd name="connsiteX21" fmla="*/ 1683099 w 5933552"/>
                <a:gd name="connsiteY21" fmla="*/ 12924 h 2234418"/>
                <a:gd name="connsiteX22" fmla="*/ 1966443 w 5933552"/>
                <a:gd name="connsiteY22" fmla="*/ 8497 h 2234418"/>
                <a:gd name="connsiteX23" fmla="*/ 2306097 w 5933552"/>
                <a:gd name="connsiteY23" fmla="*/ 2876 h 2234418"/>
                <a:gd name="connsiteX24" fmla="*/ 3029578 w 5933552"/>
                <a:gd name="connsiteY24" fmla="*/ 58142 h 2234418"/>
                <a:gd name="connsiteX25" fmla="*/ 3135086 w 5933552"/>
                <a:gd name="connsiteY25" fmla="*/ 78239 h 2234418"/>
                <a:gd name="connsiteX26" fmla="*/ 3255666 w 5933552"/>
                <a:gd name="connsiteY26" fmla="*/ 98335 h 2234418"/>
                <a:gd name="connsiteX27" fmla="*/ 3542044 w 5933552"/>
                <a:gd name="connsiteY27" fmla="*/ 183746 h 2234418"/>
                <a:gd name="connsiteX28" fmla="*/ 3798277 w 5933552"/>
                <a:gd name="connsiteY28" fmla="*/ 319399 h 2234418"/>
                <a:gd name="connsiteX29" fmla="*/ 4210259 w 5933552"/>
                <a:gd name="connsiteY29" fmla="*/ 545487 h 2234418"/>
                <a:gd name="connsiteX30" fmla="*/ 4340888 w 5933552"/>
                <a:gd name="connsiteY30" fmla="*/ 625874 h 2234418"/>
                <a:gd name="connsiteX31" fmla="*/ 4381081 w 5933552"/>
                <a:gd name="connsiteY31" fmla="*/ 656019 h 2234418"/>
                <a:gd name="connsiteX32" fmla="*/ 4752870 w 5933552"/>
                <a:gd name="connsiteY32" fmla="*/ 686164 h 2234418"/>
                <a:gd name="connsiteX33" fmla="*/ 5164853 w 5933552"/>
                <a:gd name="connsiteY33" fmla="*/ 761526 h 2234418"/>
                <a:gd name="connsiteX34" fmla="*/ 5441182 w 5933552"/>
                <a:gd name="connsiteY34" fmla="*/ 826841 h 2234418"/>
                <a:gd name="connsiteX35" fmla="*/ 5612004 w 5933552"/>
                <a:gd name="connsiteY35" fmla="*/ 902203 h 2234418"/>
                <a:gd name="connsiteX36" fmla="*/ 5807947 w 5933552"/>
                <a:gd name="connsiteY36" fmla="*/ 1047904 h 2234418"/>
                <a:gd name="connsiteX37" fmla="*/ 5823020 w 5933552"/>
                <a:gd name="connsiteY37" fmla="*/ 1118243 h 2234418"/>
                <a:gd name="connsiteX38" fmla="*/ 5838092 w 5933552"/>
                <a:gd name="connsiteY38" fmla="*/ 1218726 h 2234418"/>
                <a:gd name="connsiteX39" fmla="*/ 5823020 w 5933552"/>
                <a:gd name="connsiteY39" fmla="*/ 1248871 h 2234418"/>
                <a:gd name="connsiteX40" fmla="*/ 5863213 w 5933552"/>
                <a:gd name="connsiteY40" fmla="*/ 1299113 h 2234418"/>
                <a:gd name="connsiteX41" fmla="*/ 5893358 w 5933552"/>
                <a:gd name="connsiteY41" fmla="*/ 1359403 h 2234418"/>
                <a:gd name="connsiteX42" fmla="*/ 5893358 w 5933552"/>
                <a:gd name="connsiteY42" fmla="*/ 1434766 h 2234418"/>
                <a:gd name="connsiteX43" fmla="*/ 5928527 w 5933552"/>
                <a:gd name="connsiteY43" fmla="*/ 1495056 h 2234418"/>
                <a:gd name="connsiteX44" fmla="*/ 5918479 w 5933552"/>
                <a:gd name="connsiteY44" fmla="*/ 1605588 h 2234418"/>
                <a:gd name="connsiteX45" fmla="*/ 5898382 w 5933552"/>
                <a:gd name="connsiteY45" fmla="*/ 1685975 h 2234418"/>
                <a:gd name="connsiteX46" fmla="*/ 5918479 w 5933552"/>
                <a:gd name="connsiteY46" fmla="*/ 1776410 h 2234418"/>
                <a:gd name="connsiteX47" fmla="*/ 5933552 w 5933552"/>
                <a:gd name="connsiteY47" fmla="*/ 1811579 h 2234418"/>
                <a:gd name="connsiteX48" fmla="*/ 5812971 w 5933552"/>
                <a:gd name="connsiteY48" fmla="*/ 1871869 h 2234418"/>
                <a:gd name="connsiteX49" fmla="*/ 5812971 w 5933552"/>
                <a:gd name="connsiteY49" fmla="*/ 1871869 h 2234418"/>
                <a:gd name="connsiteX50" fmla="*/ 5727560 w 5933552"/>
                <a:gd name="connsiteY50" fmla="*/ 1932159 h 2234418"/>
                <a:gd name="connsiteX51" fmla="*/ 5390941 w 5933552"/>
                <a:gd name="connsiteY51" fmla="*/ 1937184 h 2234418"/>
                <a:gd name="connsiteX52" fmla="*/ 5215670 w 5933552"/>
                <a:gd name="connsiteY52" fmla="*/ 1935792 h 2234418"/>
                <a:gd name="connsiteX53" fmla="*/ 4373414 w 5933552"/>
                <a:gd name="connsiteY53" fmla="*/ 1917135 h 2234418"/>
                <a:gd name="connsiteX54" fmla="*/ 1498817 w 5933552"/>
                <a:gd name="connsiteY54" fmla="*/ 1891740 h 2234418"/>
                <a:gd name="connsiteX55" fmla="*/ 619914 w 5933552"/>
                <a:gd name="connsiteY55" fmla="*/ 1836700 h 2234418"/>
                <a:gd name="connsiteX56" fmla="*/ 281354 w 5933552"/>
                <a:gd name="connsiteY56" fmla="*/ 1836700 h 2234418"/>
                <a:gd name="connsiteX57" fmla="*/ 130629 w 5933552"/>
                <a:gd name="connsiteY57" fmla="*/ 1761337 h 2234418"/>
                <a:gd name="connsiteX58" fmla="*/ 10048 w 5933552"/>
                <a:gd name="connsiteY58" fmla="*/ 1680951 h 2234418"/>
                <a:gd name="connsiteX59" fmla="*/ 0 w 5933552"/>
                <a:gd name="connsiteY59" fmla="*/ 1540274 h 2234418"/>
                <a:gd name="connsiteX60" fmla="*/ 15072 w 5933552"/>
                <a:gd name="connsiteY60" fmla="*/ 1490032 h 2234418"/>
                <a:gd name="connsiteX61" fmla="*/ 15072 w 5933552"/>
                <a:gd name="connsiteY61" fmla="*/ 1434766 h 2234418"/>
                <a:gd name="connsiteX62" fmla="*/ 25121 w 5933552"/>
                <a:gd name="connsiteY62" fmla="*/ 1384524 h 2234418"/>
                <a:gd name="connsiteX63" fmla="*/ 40193 w 5933552"/>
                <a:gd name="connsiteY63" fmla="*/ 1359403 h 2234418"/>
                <a:gd name="connsiteX64" fmla="*/ 65314 w 5933552"/>
                <a:gd name="connsiteY64" fmla="*/ 1314186 h 2234418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3029578 w 5933552"/>
                <a:gd name="connsiteY24" fmla="*/ 50263 h 2226539"/>
                <a:gd name="connsiteX25" fmla="*/ 3135086 w 5933552"/>
                <a:gd name="connsiteY25" fmla="*/ 70360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3029578 w 5933552"/>
                <a:gd name="connsiteY24" fmla="*/ 50263 h 2226539"/>
                <a:gd name="connsiteX25" fmla="*/ 3135086 w 5933552"/>
                <a:gd name="connsiteY25" fmla="*/ 70360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3135086 w 5933552"/>
                <a:gd name="connsiteY25" fmla="*/ 70360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3255666 w 5933552"/>
                <a:gd name="connsiteY26" fmla="*/ 90456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3542044 w 5933552"/>
                <a:gd name="connsiteY27" fmla="*/ 175867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58132 w 5933552"/>
                <a:gd name="connsiteY27" fmla="*/ 1892611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75797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4021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4021 w 5933552"/>
                <a:gd name="connsiteY27" fmla="*/ 1889745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72854 w 5933552"/>
                <a:gd name="connsiteY27" fmla="*/ 1884013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3798277 w 5933552"/>
                <a:gd name="connsiteY28" fmla="*/ 311520 h 2226539"/>
                <a:gd name="connsiteX29" fmla="*/ 4210259 w 5933552"/>
                <a:gd name="connsiteY29" fmla="*/ 537608 h 2226539"/>
                <a:gd name="connsiteX30" fmla="*/ 4340888 w 5933552"/>
                <a:gd name="connsiteY30" fmla="*/ 617995 h 2226539"/>
                <a:gd name="connsiteX31" fmla="*/ 4381081 w 5933552"/>
                <a:gd name="connsiteY31" fmla="*/ 648140 h 2226539"/>
                <a:gd name="connsiteX32" fmla="*/ 4752870 w 5933552"/>
                <a:gd name="connsiteY32" fmla="*/ 678285 h 2226539"/>
                <a:gd name="connsiteX33" fmla="*/ 5164853 w 5933552"/>
                <a:gd name="connsiteY33" fmla="*/ 753647 h 2226539"/>
                <a:gd name="connsiteX34" fmla="*/ 5441182 w 5933552"/>
                <a:gd name="connsiteY34" fmla="*/ 818962 h 2226539"/>
                <a:gd name="connsiteX35" fmla="*/ 5612004 w 5933552"/>
                <a:gd name="connsiteY35" fmla="*/ 894324 h 2226539"/>
                <a:gd name="connsiteX36" fmla="*/ 5807947 w 5933552"/>
                <a:gd name="connsiteY36" fmla="*/ 1040025 h 2226539"/>
                <a:gd name="connsiteX37" fmla="*/ 5823020 w 5933552"/>
                <a:gd name="connsiteY37" fmla="*/ 1110364 h 2226539"/>
                <a:gd name="connsiteX38" fmla="*/ 5838092 w 5933552"/>
                <a:gd name="connsiteY38" fmla="*/ 1210847 h 2226539"/>
                <a:gd name="connsiteX39" fmla="*/ 5823020 w 5933552"/>
                <a:gd name="connsiteY39" fmla="*/ 1240992 h 2226539"/>
                <a:gd name="connsiteX40" fmla="*/ 5863213 w 5933552"/>
                <a:gd name="connsiteY40" fmla="*/ 1291234 h 2226539"/>
                <a:gd name="connsiteX41" fmla="*/ 5893358 w 5933552"/>
                <a:gd name="connsiteY41" fmla="*/ 1351524 h 2226539"/>
                <a:gd name="connsiteX42" fmla="*/ 5893358 w 5933552"/>
                <a:gd name="connsiteY42" fmla="*/ 1426887 h 2226539"/>
                <a:gd name="connsiteX43" fmla="*/ 5928527 w 5933552"/>
                <a:gd name="connsiteY43" fmla="*/ 1487177 h 2226539"/>
                <a:gd name="connsiteX44" fmla="*/ 5918479 w 5933552"/>
                <a:gd name="connsiteY44" fmla="*/ 1597709 h 2226539"/>
                <a:gd name="connsiteX45" fmla="*/ 5898382 w 5933552"/>
                <a:gd name="connsiteY45" fmla="*/ 1678096 h 2226539"/>
                <a:gd name="connsiteX46" fmla="*/ 5918479 w 5933552"/>
                <a:gd name="connsiteY46" fmla="*/ 1768531 h 2226539"/>
                <a:gd name="connsiteX47" fmla="*/ 5933552 w 5933552"/>
                <a:gd name="connsiteY47" fmla="*/ 1803700 h 2226539"/>
                <a:gd name="connsiteX48" fmla="*/ 5812971 w 5933552"/>
                <a:gd name="connsiteY48" fmla="*/ 1863990 h 2226539"/>
                <a:gd name="connsiteX49" fmla="*/ 5812971 w 5933552"/>
                <a:gd name="connsiteY49" fmla="*/ 1863990 h 2226539"/>
                <a:gd name="connsiteX50" fmla="*/ 5727560 w 5933552"/>
                <a:gd name="connsiteY50" fmla="*/ 1924280 h 2226539"/>
                <a:gd name="connsiteX51" fmla="*/ 5390941 w 5933552"/>
                <a:gd name="connsiteY51" fmla="*/ 1929305 h 2226539"/>
                <a:gd name="connsiteX52" fmla="*/ 5215670 w 5933552"/>
                <a:gd name="connsiteY52" fmla="*/ 1927913 h 2226539"/>
                <a:gd name="connsiteX53" fmla="*/ 4373414 w 5933552"/>
                <a:gd name="connsiteY53" fmla="*/ 1909256 h 2226539"/>
                <a:gd name="connsiteX54" fmla="*/ 1498817 w 5933552"/>
                <a:gd name="connsiteY54" fmla="*/ 1883861 h 2226539"/>
                <a:gd name="connsiteX55" fmla="*/ 619914 w 5933552"/>
                <a:gd name="connsiteY55" fmla="*/ 1828821 h 2226539"/>
                <a:gd name="connsiteX56" fmla="*/ 281354 w 5933552"/>
                <a:gd name="connsiteY56" fmla="*/ 1828821 h 2226539"/>
                <a:gd name="connsiteX57" fmla="*/ 130629 w 5933552"/>
                <a:gd name="connsiteY57" fmla="*/ 1753458 h 2226539"/>
                <a:gd name="connsiteX58" fmla="*/ 10048 w 5933552"/>
                <a:gd name="connsiteY58" fmla="*/ 1673072 h 2226539"/>
                <a:gd name="connsiteX59" fmla="*/ 0 w 5933552"/>
                <a:gd name="connsiteY59" fmla="*/ 1532395 h 2226539"/>
                <a:gd name="connsiteX60" fmla="*/ 15072 w 5933552"/>
                <a:gd name="connsiteY60" fmla="*/ 1482153 h 2226539"/>
                <a:gd name="connsiteX61" fmla="*/ 15072 w 5933552"/>
                <a:gd name="connsiteY61" fmla="*/ 1426887 h 2226539"/>
                <a:gd name="connsiteX62" fmla="*/ 25121 w 5933552"/>
                <a:gd name="connsiteY62" fmla="*/ 1376645 h 2226539"/>
                <a:gd name="connsiteX63" fmla="*/ 40193 w 5933552"/>
                <a:gd name="connsiteY63" fmla="*/ 1351524 h 2226539"/>
                <a:gd name="connsiteX64" fmla="*/ 65314 w 5933552"/>
                <a:gd name="connsiteY6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210259 w 5933552"/>
                <a:gd name="connsiteY28" fmla="*/ 537608 h 2226539"/>
                <a:gd name="connsiteX29" fmla="*/ 4340888 w 5933552"/>
                <a:gd name="connsiteY29" fmla="*/ 617995 h 2226539"/>
                <a:gd name="connsiteX30" fmla="*/ 4381081 w 5933552"/>
                <a:gd name="connsiteY30" fmla="*/ 648140 h 2226539"/>
                <a:gd name="connsiteX31" fmla="*/ 4752870 w 5933552"/>
                <a:gd name="connsiteY31" fmla="*/ 678285 h 2226539"/>
                <a:gd name="connsiteX32" fmla="*/ 5164853 w 5933552"/>
                <a:gd name="connsiteY32" fmla="*/ 753647 h 2226539"/>
                <a:gd name="connsiteX33" fmla="*/ 5441182 w 5933552"/>
                <a:gd name="connsiteY33" fmla="*/ 818962 h 2226539"/>
                <a:gd name="connsiteX34" fmla="*/ 5612004 w 5933552"/>
                <a:gd name="connsiteY34" fmla="*/ 894324 h 2226539"/>
                <a:gd name="connsiteX35" fmla="*/ 5807947 w 5933552"/>
                <a:gd name="connsiteY35" fmla="*/ 1040025 h 2226539"/>
                <a:gd name="connsiteX36" fmla="*/ 5823020 w 5933552"/>
                <a:gd name="connsiteY36" fmla="*/ 1110364 h 2226539"/>
                <a:gd name="connsiteX37" fmla="*/ 5838092 w 5933552"/>
                <a:gd name="connsiteY37" fmla="*/ 1210847 h 2226539"/>
                <a:gd name="connsiteX38" fmla="*/ 5823020 w 5933552"/>
                <a:gd name="connsiteY38" fmla="*/ 1240992 h 2226539"/>
                <a:gd name="connsiteX39" fmla="*/ 5863213 w 5933552"/>
                <a:gd name="connsiteY39" fmla="*/ 1291234 h 2226539"/>
                <a:gd name="connsiteX40" fmla="*/ 5893358 w 5933552"/>
                <a:gd name="connsiteY40" fmla="*/ 1351524 h 2226539"/>
                <a:gd name="connsiteX41" fmla="*/ 5893358 w 5933552"/>
                <a:gd name="connsiteY41" fmla="*/ 1426887 h 2226539"/>
                <a:gd name="connsiteX42" fmla="*/ 5928527 w 5933552"/>
                <a:gd name="connsiteY42" fmla="*/ 1487177 h 2226539"/>
                <a:gd name="connsiteX43" fmla="*/ 5918479 w 5933552"/>
                <a:gd name="connsiteY43" fmla="*/ 1597709 h 2226539"/>
                <a:gd name="connsiteX44" fmla="*/ 5898382 w 5933552"/>
                <a:gd name="connsiteY44" fmla="*/ 1678096 h 2226539"/>
                <a:gd name="connsiteX45" fmla="*/ 5918479 w 5933552"/>
                <a:gd name="connsiteY45" fmla="*/ 1768531 h 2226539"/>
                <a:gd name="connsiteX46" fmla="*/ 5933552 w 5933552"/>
                <a:gd name="connsiteY46" fmla="*/ 1803700 h 2226539"/>
                <a:gd name="connsiteX47" fmla="*/ 5812971 w 5933552"/>
                <a:gd name="connsiteY47" fmla="*/ 1863990 h 2226539"/>
                <a:gd name="connsiteX48" fmla="*/ 5812971 w 5933552"/>
                <a:gd name="connsiteY48" fmla="*/ 1863990 h 2226539"/>
                <a:gd name="connsiteX49" fmla="*/ 5727560 w 5933552"/>
                <a:gd name="connsiteY49" fmla="*/ 1924280 h 2226539"/>
                <a:gd name="connsiteX50" fmla="*/ 5390941 w 5933552"/>
                <a:gd name="connsiteY50" fmla="*/ 1929305 h 2226539"/>
                <a:gd name="connsiteX51" fmla="*/ 5215670 w 5933552"/>
                <a:gd name="connsiteY51" fmla="*/ 1927913 h 2226539"/>
                <a:gd name="connsiteX52" fmla="*/ 4373414 w 5933552"/>
                <a:gd name="connsiteY52" fmla="*/ 1909256 h 2226539"/>
                <a:gd name="connsiteX53" fmla="*/ 1498817 w 5933552"/>
                <a:gd name="connsiteY53" fmla="*/ 1883861 h 2226539"/>
                <a:gd name="connsiteX54" fmla="*/ 619914 w 5933552"/>
                <a:gd name="connsiteY54" fmla="*/ 1828821 h 2226539"/>
                <a:gd name="connsiteX55" fmla="*/ 281354 w 5933552"/>
                <a:gd name="connsiteY55" fmla="*/ 1828821 h 2226539"/>
                <a:gd name="connsiteX56" fmla="*/ 130629 w 5933552"/>
                <a:gd name="connsiteY56" fmla="*/ 1753458 h 2226539"/>
                <a:gd name="connsiteX57" fmla="*/ 10048 w 5933552"/>
                <a:gd name="connsiteY57" fmla="*/ 1673072 h 2226539"/>
                <a:gd name="connsiteX58" fmla="*/ 0 w 5933552"/>
                <a:gd name="connsiteY58" fmla="*/ 1532395 h 2226539"/>
                <a:gd name="connsiteX59" fmla="*/ 15072 w 5933552"/>
                <a:gd name="connsiteY59" fmla="*/ 1482153 h 2226539"/>
                <a:gd name="connsiteX60" fmla="*/ 15072 w 5933552"/>
                <a:gd name="connsiteY60" fmla="*/ 1426887 h 2226539"/>
                <a:gd name="connsiteX61" fmla="*/ 25121 w 5933552"/>
                <a:gd name="connsiteY61" fmla="*/ 1376645 h 2226539"/>
                <a:gd name="connsiteX62" fmla="*/ 40193 w 5933552"/>
                <a:gd name="connsiteY62" fmla="*/ 1351524 h 2226539"/>
                <a:gd name="connsiteX63" fmla="*/ 65314 w 5933552"/>
                <a:gd name="connsiteY63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340888 w 5933552"/>
                <a:gd name="connsiteY28" fmla="*/ 617995 h 2226539"/>
                <a:gd name="connsiteX29" fmla="*/ 4381081 w 5933552"/>
                <a:gd name="connsiteY29" fmla="*/ 648140 h 2226539"/>
                <a:gd name="connsiteX30" fmla="*/ 4752870 w 5933552"/>
                <a:gd name="connsiteY30" fmla="*/ 678285 h 2226539"/>
                <a:gd name="connsiteX31" fmla="*/ 5164853 w 5933552"/>
                <a:gd name="connsiteY31" fmla="*/ 753647 h 2226539"/>
                <a:gd name="connsiteX32" fmla="*/ 5441182 w 5933552"/>
                <a:gd name="connsiteY32" fmla="*/ 818962 h 2226539"/>
                <a:gd name="connsiteX33" fmla="*/ 5612004 w 5933552"/>
                <a:gd name="connsiteY33" fmla="*/ 894324 h 2226539"/>
                <a:gd name="connsiteX34" fmla="*/ 5807947 w 5933552"/>
                <a:gd name="connsiteY34" fmla="*/ 1040025 h 2226539"/>
                <a:gd name="connsiteX35" fmla="*/ 5823020 w 5933552"/>
                <a:gd name="connsiteY35" fmla="*/ 1110364 h 2226539"/>
                <a:gd name="connsiteX36" fmla="*/ 5838092 w 5933552"/>
                <a:gd name="connsiteY36" fmla="*/ 1210847 h 2226539"/>
                <a:gd name="connsiteX37" fmla="*/ 5823020 w 5933552"/>
                <a:gd name="connsiteY37" fmla="*/ 1240992 h 2226539"/>
                <a:gd name="connsiteX38" fmla="*/ 5863213 w 5933552"/>
                <a:gd name="connsiteY38" fmla="*/ 1291234 h 2226539"/>
                <a:gd name="connsiteX39" fmla="*/ 5893358 w 5933552"/>
                <a:gd name="connsiteY39" fmla="*/ 1351524 h 2226539"/>
                <a:gd name="connsiteX40" fmla="*/ 5893358 w 5933552"/>
                <a:gd name="connsiteY40" fmla="*/ 1426887 h 2226539"/>
                <a:gd name="connsiteX41" fmla="*/ 5928527 w 5933552"/>
                <a:gd name="connsiteY41" fmla="*/ 1487177 h 2226539"/>
                <a:gd name="connsiteX42" fmla="*/ 5918479 w 5933552"/>
                <a:gd name="connsiteY42" fmla="*/ 1597709 h 2226539"/>
                <a:gd name="connsiteX43" fmla="*/ 5898382 w 5933552"/>
                <a:gd name="connsiteY43" fmla="*/ 1678096 h 2226539"/>
                <a:gd name="connsiteX44" fmla="*/ 5918479 w 5933552"/>
                <a:gd name="connsiteY44" fmla="*/ 1768531 h 2226539"/>
                <a:gd name="connsiteX45" fmla="*/ 5933552 w 5933552"/>
                <a:gd name="connsiteY45" fmla="*/ 1803700 h 2226539"/>
                <a:gd name="connsiteX46" fmla="*/ 5812971 w 5933552"/>
                <a:gd name="connsiteY46" fmla="*/ 1863990 h 2226539"/>
                <a:gd name="connsiteX47" fmla="*/ 5812971 w 5933552"/>
                <a:gd name="connsiteY47" fmla="*/ 1863990 h 2226539"/>
                <a:gd name="connsiteX48" fmla="*/ 5727560 w 5933552"/>
                <a:gd name="connsiteY48" fmla="*/ 1924280 h 2226539"/>
                <a:gd name="connsiteX49" fmla="*/ 5390941 w 5933552"/>
                <a:gd name="connsiteY49" fmla="*/ 1929305 h 2226539"/>
                <a:gd name="connsiteX50" fmla="*/ 5215670 w 5933552"/>
                <a:gd name="connsiteY50" fmla="*/ 1927913 h 2226539"/>
                <a:gd name="connsiteX51" fmla="*/ 4373414 w 5933552"/>
                <a:gd name="connsiteY51" fmla="*/ 1909256 h 2226539"/>
                <a:gd name="connsiteX52" fmla="*/ 1498817 w 5933552"/>
                <a:gd name="connsiteY52" fmla="*/ 1883861 h 2226539"/>
                <a:gd name="connsiteX53" fmla="*/ 619914 w 5933552"/>
                <a:gd name="connsiteY53" fmla="*/ 1828821 h 2226539"/>
                <a:gd name="connsiteX54" fmla="*/ 281354 w 5933552"/>
                <a:gd name="connsiteY54" fmla="*/ 1828821 h 2226539"/>
                <a:gd name="connsiteX55" fmla="*/ 130629 w 5933552"/>
                <a:gd name="connsiteY55" fmla="*/ 1753458 h 2226539"/>
                <a:gd name="connsiteX56" fmla="*/ 10048 w 5933552"/>
                <a:gd name="connsiteY56" fmla="*/ 1673072 h 2226539"/>
                <a:gd name="connsiteX57" fmla="*/ 0 w 5933552"/>
                <a:gd name="connsiteY57" fmla="*/ 1532395 h 2226539"/>
                <a:gd name="connsiteX58" fmla="*/ 15072 w 5933552"/>
                <a:gd name="connsiteY58" fmla="*/ 1482153 h 2226539"/>
                <a:gd name="connsiteX59" fmla="*/ 15072 w 5933552"/>
                <a:gd name="connsiteY59" fmla="*/ 1426887 h 2226539"/>
                <a:gd name="connsiteX60" fmla="*/ 25121 w 5933552"/>
                <a:gd name="connsiteY60" fmla="*/ 1376645 h 2226539"/>
                <a:gd name="connsiteX61" fmla="*/ 40193 w 5933552"/>
                <a:gd name="connsiteY61" fmla="*/ 1351524 h 2226539"/>
                <a:gd name="connsiteX62" fmla="*/ 65314 w 5933552"/>
                <a:gd name="connsiteY62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381081 w 5933552"/>
                <a:gd name="connsiteY28" fmla="*/ 648140 h 2226539"/>
                <a:gd name="connsiteX29" fmla="*/ 4752870 w 5933552"/>
                <a:gd name="connsiteY29" fmla="*/ 678285 h 2226539"/>
                <a:gd name="connsiteX30" fmla="*/ 5164853 w 5933552"/>
                <a:gd name="connsiteY30" fmla="*/ 753647 h 2226539"/>
                <a:gd name="connsiteX31" fmla="*/ 5441182 w 5933552"/>
                <a:gd name="connsiteY31" fmla="*/ 818962 h 2226539"/>
                <a:gd name="connsiteX32" fmla="*/ 5612004 w 5933552"/>
                <a:gd name="connsiteY32" fmla="*/ 894324 h 2226539"/>
                <a:gd name="connsiteX33" fmla="*/ 5807947 w 5933552"/>
                <a:gd name="connsiteY33" fmla="*/ 1040025 h 2226539"/>
                <a:gd name="connsiteX34" fmla="*/ 5823020 w 5933552"/>
                <a:gd name="connsiteY34" fmla="*/ 1110364 h 2226539"/>
                <a:gd name="connsiteX35" fmla="*/ 5838092 w 5933552"/>
                <a:gd name="connsiteY35" fmla="*/ 1210847 h 2226539"/>
                <a:gd name="connsiteX36" fmla="*/ 5823020 w 5933552"/>
                <a:gd name="connsiteY36" fmla="*/ 1240992 h 2226539"/>
                <a:gd name="connsiteX37" fmla="*/ 5863213 w 5933552"/>
                <a:gd name="connsiteY37" fmla="*/ 1291234 h 2226539"/>
                <a:gd name="connsiteX38" fmla="*/ 5893358 w 5933552"/>
                <a:gd name="connsiteY38" fmla="*/ 1351524 h 2226539"/>
                <a:gd name="connsiteX39" fmla="*/ 5893358 w 5933552"/>
                <a:gd name="connsiteY39" fmla="*/ 1426887 h 2226539"/>
                <a:gd name="connsiteX40" fmla="*/ 5928527 w 5933552"/>
                <a:gd name="connsiteY40" fmla="*/ 1487177 h 2226539"/>
                <a:gd name="connsiteX41" fmla="*/ 5918479 w 5933552"/>
                <a:gd name="connsiteY41" fmla="*/ 1597709 h 2226539"/>
                <a:gd name="connsiteX42" fmla="*/ 5898382 w 5933552"/>
                <a:gd name="connsiteY42" fmla="*/ 1678096 h 2226539"/>
                <a:gd name="connsiteX43" fmla="*/ 5918479 w 5933552"/>
                <a:gd name="connsiteY43" fmla="*/ 1768531 h 2226539"/>
                <a:gd name="connsiteX44" fmla="*/ 5933552 w 5933552"/>
                <a:gd name="connsiteY44" fmla="*/ 1803700 h 2226539"/>
                <a:gd name="connsiteX45" fmla="*/ 5812971 w 5933552"/>
                <a:gd name="connsiteY45" fmla="*/ 1863990 h 2226539"/>
                <a:gd name="connsiteX46" fmla="*/ 5812971 w 5933552"/>
                <a:gd name="connsiteY46" fmla="*/ 1863990 h 2226539"/>
                <a:gd name="connsiteX47" fmla="*/ 5727560 w 5933552"/>
                <a:gd name="connsiteY47" fmla="*/ 1924280 h 2226539"/>
                <a:gd name="connsiteX48" fmla="*/ 5390941 w 5933552"/>
                <a:gd name="connsiteY48" fmla="*/ 1929305 h 2226539"/>
                <a:gd name="connsiteX49" fmla="*/ 5215670 w 5933552"/>
                <a:gd name="connsiteY49" fmla="*/ 1927913 h 2226539"/>
                <a:gd name="connsiteX50" fmla="*/ 4373414 w 5933552"/>
                <a:gd name="connsiteY50" fmla="*/ 1909256 h 2226539"/>
                <a:gd name="connsiteX51" fmla="*/ 1498817 w 5933552"/>
                <a:gd name="connsiteY51" fmla="*/ 1883861 h 2226539"/>
                <a:gd name="connsiteX52" fmla="*/ 619914 w 5933552"/>
                <a:gd name="connsiteY52" fmla="*/ 1828821 h 2226539"/>
                <a:gd name="connsiteX53" fmla="*/ 281354 w 5933552"/>
                <a:gd name="connsiteY53" fmla="*/ 1828821 h 2226539"/>
                <a:gd name="connsiteX54" fmla="*/ 130629 w 5933552"/>
                <a:gd name="connsiteY54" fmla="*/ 1753458 h 2226539"/>
                <a:gd name="connsiteX55" fmla="*/ 10048 w 5933552"/>
                <a:gd name="connsiteY55" fmla="*/ 1673072 h 2226539"/>
                <a:gd name="connsiteX56" fmla="*/ 0 w 5933552"/>
                <a:gd name="connsiteY56" fmla="*/ 1532395 h 2226539"/>
                <a:gd name="connsiteX57" fmla="*/ 15072 w 5933552"/>
                <a:gd name="connsiteY57" fmla="*/ 1482153 h 2226539"/>
                <a:gd name="connsiteX58" fmla="*/ 15072 w 5933552"/>
                <a:gd name="connsiteY58" fmla="*/ 1426887 h 2226539"/>
                <a:gd name="connsiteX59" fmla="*/ 25121 w 5933552"/>
                <a:gd name="connsiteY59" fmla="*/ 1376645 h 2226539"/>
                <a:gd name="connsiteX60" fmla="*/ 40193 w 5933552"/>
                <a:gd name="connsiteY60" fmla="*/ 1351524 h 2226539"/>
                <a:gd name="connsiteX61" fmla="*/ 65314 w 5933552"/>
                <a:gd name="connsiteY61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4752870 w 5933552"/>
                <a:gd name="connsiteY28" fmla="*/ 678285 h 2226539"/>
                <a:gd name="connsiteX29" fmla="*/ 5164853 w 5933552"/>
                <a:gd name="connsiteY29" fmla="*/ 753647 h 2226539"/>
                <a:gd name="connsiteX30" fmla="*/ 5441182 w 5933552"/>
                <a:gd name="connsiteY30" fmla="*/ 818962 h 2226539"/>
                <a:gd name="connsiteX31" fmla="*/ 5612004 w 5933552"/>
                <a:gd name="connsiteY31" fmla="*/ 894324 h 2226539"/>
                <a:gd name="connsiteX32" fmla="*/ 5807947 w 5933552"/>
                <a:gd name="connsiteY32" fmla="*/ 1040025 h 2226539"/>
                <a:gd name="connsiteX33" fmla="*/ 5823020 w 5933552"/>
                <a:gd name="connsiteY33" fmla="*/ 1110364 h 2226539"/>
                <a:gd name="connsiteX34" fmla="*/ 5838092 w 5933552"/>
                <a:gd name="connsiteY34" fmla="*/ 1210847 h 2226539"/>
                <a:gd name="connsiteX35" fmla="*/ 5823020 w 5933552"/>
                <a:gd name="connsiteY35" fmla="*/ 1240992 h 2226539"/>
                <a:gd name="connsiteX36" fmla="*/ 5863213 w 5933552"/>
                <a:gd name="connsiteY36" fmla="*/ 1291234 h 2226539"/>
                <a:gd name="connsiteX37" fmla="*/ 5893358 w 5933552"/>
                <a:gd name="connsiteY37" fmla="*/ 1351524 h 2226539"/>
                <a:gd name="connsiteX38" fmla="*/ 5893358 w 5933552"/>
                <a:gd name="connsiteY38" fmla="*/ 1426887 h 2226539"/>
                <a:gd name="connsiteX39" fmla="*/ 5928527 w 5933552"/>
                <a:gd name="connsiteY39" fmla="*/ 1487177 h 2226539"/>
                <a:gd name="connsiteX40" fmla="*/ 5918479 w 5933552"/>
                <a:gd name="connsiteY40" fmla="*/ 1597709 h 2226539"/>
                <a:gd name="connsiteX41" fmla="*/ 5898382 w 5933552"/>
                <a:gd name="connsiteY41" fmla="*/ 1678096 h 2226539"/>
                <a:gd name="connsiteX42" fmla="*/ 5918479 w 5933552"/>
                <a:gd name="connsiteY42" fmla="*/ 1768531 h 2226539"/>
                <a:gd name="connsiteX43" fmla="*/ 5933552 w 5933552"/>
                <a:gd name="connsiteY43" fmla="*/ 1803700 h 2226539"/>
                <a:gd name="connsiteX44" fmla="*/ 5812971 w 5933552"/>
                <a:gd name="connsiteY44" fmla="*/ 1863990 h 2226539"/>
                <a:gd name="connsiteX45" fmla="*/ 5812971 w 5933552"/>
                <a:gd name="connsiteY45" fmla="*/ 1863990 h 2226539"/>
                <a:gd name="connsiteX46" fmla="*/ 5727560 w 5933552"/>
                <a:gd name="connsiteY46" fmla="*/ 1924280 h 2226539"/>
                <a:gd name="connsiteX47" fmla="*/ 5390941 w 5933552"/>
                <a:gd name="connsiteY47" fmla="*/ 1929305 h 2226539"/>
                <a:gd name="connsiteX48" fmla="*/ 5215670 w 5933552"/>
                <a:gd name="connsiteY48" fmla="*/ 1927913 h 2226539"/>
                <a:gd name="connsiteX49" fmla="*/ 4373414 w 5933552"/>
                <a:gd name="connsiteY49" fmla="*/ 1909256 h 2226539"/>
                <a:gd name="connsiteX50" fmla="*/ 1498817 w 5933552"/>
                <a:gd name="connsiteY50" fmla="*/ 1883861 h 2226539"/>
                <a:gd name="connsiteX51" fmla="*/ 619914 w 5933552"/>
                <a:gd name="connsiteY51" fmla="*/ 1828821 h 2226539"/>
                <a:gd name="connsiteX52" fmla="*/ 281354 w 5933552"/>
                <a:gd name="connsiteY52" fmla="*/ 1828821 h 2226539"/>
                <a:gd name="connsiteX53" fmla="*/ 130629 w 5933552"/>
                <a:gd name="connsiteY53" fmla="*/ 1753458 h 2226539"/>
                <a:gd name="connsiteX54" fmla="*/ 10048 w 5933552"/>
                <a:gd name="connsiteY54" fmla="*/ 1673072 h 2226539"/>
                <a:gd name="connsiteX55" fmla="*/ 0 w 5933552"/>
                <a:gd name="connsiteY55" fmla="*/ 1532395 h 2226539"/>
                <a:gd name="connsiteX56" fmla="*/ 15072 w 5933552"/>
                <a:gd name="connsiteY56" fmla="*/ 1482153 h 2226539"/>
                <a:gd name="connsiteX57" fmla="*/ 15072 w 5933552"/>
                <a:gd name="connsiteY57" fmla="*/ 1426887 h 2226539"/>
                <a:gd name="connsiteX58" fmla="*/ 25121 w 5933552"/>
                <a:gd name="connsiteY58" fmla="*/ 1376645 h 2226539"/>
                <a:gd name="connsiteX59" fmla="*/ 40193 w 5933552"/>
                <a:gd name="connsiteY59" fmla="*/ 1351524 h 2226539"/>
                <a:gd name="connsiteX60" fmla="*/ 65314 w 5933552"/>
                <a:gd name="connsiteY60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164853 w 5933552"/>
                <a:gd name="connsiteY28" fmla="*/ 753647 h 2226539"/>
                <a:gd name="connsiteX29" fmla="*/ 5441182 w 5933552"/>
                <a:gd name="connsiteY29" fmla="*/ 818962 h 2226539"/>
                <a:gd name="connsiteX30" fmla="*/ 5612004 w 5933552"/>
                <a:gd name="connsiteY30" fmla="*/ 894324 h 2226539"/>
                <a:gd name="connsiteX31" fmla="*/ 5807947 w 5933552"/>
                <a:gd name="connsiteY31" fmla="*/ 1040025 h 2226539"/>
                <a:gd name="connsiteX32" fmla="*/ 5823020 w 5933552"/>
                <a:gd name="connsiteY32" fmla="*/ 1110364 h 2226539"/>
                <a:gd name="connsiteX33" fmla="*/ 5838092 w 5933552"/>
                <a:gd name="connsiteY33" fmla="*/ 1210847 h 2226539"/>
                <a:gd name="connsiteX34" fmla="*/ 5823020 w 5933552"/>
                <a:gd name="connsiteY34" fmla="*/ 1240992 h 2226539"/>
                <a:gd name="connsiteX35" fmla="*/ 5863213 w 5933552"/>
                <a:gd name="connsiteY35" fmla="*/ 1291234 h 2226539"/>
                <a:gd name="connsiteX36" fmla="*/ 5893358 w 5933552"/>
                <a:gd name="connsiteY36" fmla="*/ 1351524 h 2226539"/>
                <a:gd name="connsiteX37" fmla="*/ 5893358 w 5933552"/>
                <a:gd name="connsiteY37" fmla="*/ 1426887 h 2226539"/>
                <a:gd name="connsiteX38" fmla="*/ 5928527 w 5933552"/>
                <a:gd name="connsiteY38" fmla="*/ 1487177 h 2226539"/>
                <a:gd name="connsiteX39" fmla="*/ 5918479 w 5933552"/>
                <a:gd name="connsiteY39" fmla="*/ 1597709 h 2226539"/>
                <a:gd name="connsiteX40" fmla="*/ 5898382 w 5933552"/>
                <a:gd name="connsiteY40" fmla="*/ 1678096 h 2226539"/>
                <a:gd name="connsiteX41" fmla="*/ 5918479 w 5933552"/>
                <a:gd name="connsiteY41" fmla="*/ 1768531 h 2226539"/>
                <a:gd name="connsiteX42" fmla="*/ 5933552 w 5933552"/>
                <a:gd name="connsiteY42" fmla="*/ 1803700 h 2226539"/>
                <a:gd name="connsiteX43" fmla="*/ 5812971 w 5933552"/>
                <a:gd name="connsiteY43" fmla="*/ 1863990 h 2226539"/>
                <a:gd name="connsiteX44" fmla="*/ 5812971 w 5933552"/>
                <a:gd name="connsiteY44" fmla="*/ 1863990 h 2226539"/>
                <a:gd name="connsiteX45" fmla="*/ 5727560 w 5933552"/>
                <a:gd name="connsiteY45" fmla="*/ 1924280 h 2226539"/>
                <a:gd name="connsiteX46" fmla="*/ 5390941 w 5933552"/>
                <a:gd name="connsiteY46" fmla="*/ 1929305 h 2226539"/>
                <a:gd name="connsiteX47" fmla="*/ 5215670 w 5933552"/>
                <a:gd name="connsiteY47" fmla="*/ 1927913 h 2226539"/>
                <a:gd name="connsiteX48" fmla="*/ 4373414 w 5933552"/>
                <a:gd name="connsiteY48" fmla="*/ 1909256 h 2226539"/>
                <a:gd name="connsiteX49" fmla="*/ 1498817 w 5933552"/>
                <a:gd name="connsiteY49" fmla="*/ 1883861 h 2226539"/>
                <a:gd name="connsiteX50" fmla="*/ 619914 w 5933552"/>
                <a:gd name="connsiteY50" fmla="*/ 1828821 h 2226539"/>
                <a:gd name="connsiteX51" fmla="*/ 281354 w 5933552"/>
                <a:gd name="connsiteY51" fmla="*/ 1828821 h 2226539"/>
                <a:gd name="connsiteX52" fmla="*/ 130629 w 5933552"/>
                <a:gd name="connsiteY52" fmla="*/ 1753458 h 2226539"/>
                <a:gd name="connsiteX53" fmla="*/ 10048 w 5933552"/>
                <a:gd name="connsiteY53" fmla="*/ 1673072 h 2226539"/>
                <a:gd name="connsiteX54" fmla="*/ 0 w 5933552"/>
                <a:gd name="connsiteY54" fmla="*/ 1532395 h 2226539"/>
                <a:gd name="connsiteX55" fmla="*/ 15072 w 5933552"/>
                <a:gd name="connsiteY55" fmla="*/ 1482153 h 2226539"/>
                <a:gd name="connsiteX56" fmla="*/ 15072 w 5933552"/>
                <a:gd name="connsiteY56" fmla="*/ 1426887 h 2226539"/>
                <a:gd name="connsiteX57" fmla="*/ 25121 w 5933552"/>
                <a:gd name="connsiteY57" fmla="*/ 1376645 h 2226539"/>
                <a:gd name="connsiteX58" fmla="*/ 40193 w 5933552"/>
                <a:gd name="connsiteY58" fmla="*/ 1351524 h 2226539"/>
                <a:gd name="connsiteX59" fmla="*/ 65314 w 5933552"/>
                <a:gd name="connsiteY59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441182 w 5933552"/>
                <a:gd name="connsiteY28" fmla="*/ 818962 h 2226539"/>
                <a:gd name="connsiteX29" fmla="*/ 5612004 w 5933552"/>
                <a:gd name="connsiteY29" fmla="*/ 894324 h 2226539"/>
                <a:gd name="connsiteX30" fmla="*/ 5807947 w 5933552"/>
                <a:gd name="connsiteY30" fmla="*/ 1040025 h 2226539"/>
                <a:gd name="connsiteX31" fmla="*/ 5823020 w 5933552"/>
                <a:gd name="connsiteY31" fmla="*/ 1110364 h 2226539"/>
                <a:gd name="connsiteX32" fmla="*/ 5838092 w 5933552"/>
                <a:gd name="connsiteY32" fmla="*/ 1210847 h 2226539"/>
                <a:gd name="connsiteX33" fmla="*/ 5823020 w 5933552"/>
                <a:gd name="connsiteY33" fmla="*/ 1240992 h 2226539"/>
                <a:gd name="connsiteX34" fmla="*/ 5863213 w 5933552"/>
                <a:gd name="connsiteY34" fmla="*/ 1291234 h 2226539"/>
                <a:gd name="connsiteX35" fmla="*/ 5893358 w 5933552"/>
                <a:gd name="connsiteY35" fmla="*/ 1351524 h 2226539"/>
                <a:gd name="connsiteX36" fmla="*/ 5893358 w 5933552"/>
                <a:gd name="connsiteY36" fmla="*/ 1426887 h 2226539"/>
                <a:gd name="connsiteX37" fmla="*/ 5928527 w 5933552"/>
                <a:gd name="connsiteY37" fmla="*/ 1487177 h 2226539"/>
                <a:gd name="connsiteX38" fmla="*/ 5918479 w 5933552"/>
                <a:gd name="connsiteY38" fmla="*/ 1597709 h 2226539"/>
                <a:gd name="connsiteX39" fmla="*/ 5898382 w 5933552"/>
                <a:gd name="connsiteY39" fmla="*/ 1678096 h 2226539"/>
                <a:gd name="connsiteX40" fmla="*/ 5918479 w 5933552"/>
                <a:gd name="connsiteY40" fmla="*/ 1768531 h 2226539"/>
                <a:gd name="connsiteX41" fmla="*/ 5933552 w 5933552"/>
                <a:gd name="connsiteY41" fmla="*/ 1803700 h 2226539"/>
                <a:gd name="connsiteX42" fmla="*/ 5812971 w 5933552"/>
                <a:gd name="connsiteY42" fmla="*/ 1863990 h 2226539"/>
                <a:gd name="connsiteX43" fmla="*/ 5812971 w 5933552"/>
                <a:gd name="connsiteY43" fmla="*/ 1863990 h 2226539"/>
                <a:gd name="connsiteX44" fmla="*/ 5727560 w 5933552"/>
                <a:gd name="connsiteY44" fmla="*/ 1924280 h 2226539"/>
                <a:gd name="connsiteX45" fmla="*/ 5390941 w 5933552"/>
                <a:gd name="connsiteY45" fmla="*/ 1929305 h 2226539"/>
                <a:gd name="connsiteX46" fmla="*/ 5215670 w 5933552"/>
                <a:gd name="connsiteY46" fmla="*/ 1927913 h 2226539"/>
                <a:gd name="connsiteX47" fmla="*/ 4373414 w 5933552"/>
                <a:gd name="connsiteY47" fmla="*/ 1909256 h 2226539"/>
                <a:gd name="connsiteX48" fmla="*/ 1498817 w 5933552"/>
                <a:gd name="connsiteY48" fmla="*/ 1883861 h 2226539"/>
                <a:gd name="connsiteX49" fmla="*/ 619914 w 5933552"/>
                <a:gd name="connsiteY49" fmla="*/ 1828821 h 2226539"/>
                <a:gd name="connsiteX50" fmla="*/ 281354 w 5933552"/>
                <a:gd name="connsiteY50" fmla="*/ 1828821 h 2226539"/>
                <a:gd name="connsiteX51" fmla="*/ 130629 w 5933552"/>
                <a:gd name="connsiteY51" fmla="*/ 1753458 h 2226539"/>
                <a:gd name="connsiteX52" fmla="*/ 10048 w 5933552"/>
                <a:gd name="connsiteY52" fmla="*/ 1673072 h 2226539"/>
                <a:gd name="connsiteX53" fmla="*/ 0 w 5933552"/>
                <a:gd name="connsiteY53" fmla="*/ 1532395 h 2226539"/>
                <a:gd name="connsiteX54" fmla="*/ 15072 w 5933552"/>
                <a:gd name="connsiteY54" fmla="*/ 1482153 h 2226539"/>
                <a:gd name="connsiteX55" fmla="*/ 15072 w 5933552"/>
                <a:gd name="connsiteY55" fmla="*/ 1426887 h 2226539"/>
                <a:gd name="connsiteX56" fmla="*/ 25121 w 5933552"/>
                <a:gd name="connsiteY56" fmla="*/ 1376645 h 2226539"/>
                <a:gd name="connsiteX57" fmla="*/ 40193 w 5933552"/>
                <a:gd name="connsiteY57" fmla="*/ 1351524 h 2226539"/>
                <a:gd name="connsiteX58" fmla="*/ 65314 w 5933552"/>
                <a:gd name="connsiteY58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612004 w 5933552"/>
                <a:gd name="connsiteY28" fmla="*/ 894324 h 2226539"/>
                <a:gd name="connsiteX29" fmla="*/ 5807947 w 5933552"/>
                <a:gd name="connsiteY29" fmla="*/ 1040025 h 2226539"/>
                <a:gd name="connsiteX30" fmla="*/ 5823020 w 5933552"/>
                <a:gd name="connsiteY30" fmla="*/ 1110364 h 2226539"/>
                <a:gd name="connsiteX31" fmla="*/ 5838092 w 5933552"/>
                <a:gd name="connsiteY31" fmla="*/ 1210847 h 2226539"/>
                <a:gd name="connsiteX32" fmla="*/ 5823020 w 5933552"/>
                <a:gd name="connsiteY32" fmla="*/ 1240992 h 2226539"/>
                <a:gd name="connsiteX33" fmla="*/ 5863213 w 5933552"/>
                <a:gd name="connsiteY33" fmla="*/ 1291234 h 2226539"/>
                <a:gd name="connsiteX34" fmla="*/ 5893358 w 5933552"/>
                <a:gd name="connsiteY34" fmla="*/ 1351524 h 2226539"/>
                <a:gd name="connsiteX35" fmla="*/ 5893358 w 5933552"/>
                <a:gd name="connsiteY35" fmla="*/ 1426887 h 2226539"/>
                <a:gd name="connsiteX36" fmla="*/ 5928527 w 5933552"/>
                <a:gd name="connsiteY36" fmla="*/ 1487177 h 2226539"/>
                <a:gd name="connsiteX37" fmla="*/ 5918479 w 5933552"/>
                <a:gd name="connsiteY37" fmla="*/ 1597709 h 2226539"/>
                <a:gd name="connsiteX38" fmla="*/ 5898382 w 5933552"/>
                <a:gd name="connsiteY38" fmla="*/ 1678096 h 2226539"/>
                <a:gd name="connsiteX39" fmla="*/ 5918479 w 5933552"/>
                <a:gd name="connsiteY39" fmla="*/ 1768531 h 2226539"/>
                <a:gd name="connsiteX40" fmla="*/ 5933552 w 5933552"/>
                <a:gd name="connsiteY40" fmla="*/ 1803700 h 2226539"/>
                <a:gd name="connsiteX41" fmla="*/ 5812971 w 5933552"/>
                <a:gd name="connsiteY41" fmla="*/ 1863990 h 2226539"/>
                <a:gd name="connsiteX42" fmla="*/ 5812971 w 5933552"/>
                <a:gd name="connsiteY42" fmla="*/ 1863990 h 2226539"/>
                <a:gd name="connsiteX43" fmla="*/ 5727560 w 5933552"/>
                <a:gd name="connsiteY43" fmla="*/ 1924280 h 2226539"/>
                <a:gd name="connsiteX44" fmla="*/ 5390941 w 5933552"/>
                <a:gd name="connsiteY44" fmla="*/ 1929305 h 2226539"/>
                <a:gd name="connsiteX45" fmla="*/ 5215670 w 5933552"/>
                <a:gd name="connsiteY45" fmla="*/ 1927913 h 2226539"/>
                <a:gd name="connsiteX46" fmla="*/ 4373414 w 5933552"/>
                <a:gd name="connsiteY46" fmla="*/ 1909256 h 2226539"/>
                <a:gd name="connsiteX47" fmla="*/ 1498817 w 5933552"/>
                <a:gd name="connsiteY47" fmla="*/ 1883861 h 2226539"/>
                <a:gd name="connsiteX48" fmla="*/ 619914 w 5933552"/>
                <a:gd name="connsiteY48" fmla="*/ 1828821 h 2226539"/>
                <a:gd name="connsiteX49" fmla="*/ 281354 w 5933552"/>
                <a:gd name="connsiteY49" fmla="*/ 1828821 h 2226539"/>
                <a:gd name="connsiteX50" fmla="*/ 130629 w 5933552"/>
                <a:gd name="connsiteY50" fmla="*/ 1753458 h 2226539"/>
                <a:gd name="connsiteX51" fmla="*/ 10048 w 5933552"/>
                <a:gd name="connsiteY51" fmla="*/ 1673072 h 2226539"/>
                <a:gd name="connsiteX52" fmla="*/ 0 w 5933552"/>
                <a:gd name="connsiteY52" fmla="*/ 1532395 h 2226539"/>
                <a:gd name="connsiteX53" fmla="*/ 15072 w 5933552"/>
                <a:gd name="connsiteY53" fmla="*/ 1482153 h 2226539"/>
                <a:gd name="connsiteX54" fmla="*/ 15072 w 5933552"/>
                <a:gd name="connsiteY54" fmla="*/ 1426887 h 2226539"/>
                <a:gd name="connsiteX55" fmla="*/ 25121 w 5933552"/>
                <a:gd name="connsiteY55" fmla="*/ 1376645 h 2226539"/>
                <a:gd name="connsiteX56" fmla="*/ 40193 w 5933552"/>
                <a:gd name="connsiteY56" fmla="*/ 1351524 h 2226539"/>
                <a:gd name="connsiteX57" fmla="*/ 65314 w 5933552"/>
                <a:gd name="connsiteY57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07947 w 5933552"/>
                <a:gd name="connsiteY28" fmla="*/ 1040025 h 2226539"/>
                <a:gd name="connsiteX29" fmla="*/ 5823020 w 5933552"/>
                <a:gd name="connsiteY29" fmla="*/ 1110364 h 2226539"/>
                <a:gd name="connsiteX30" fmla="*/ 5838092 w 5933552"/>
                <a:gd name="connsiteY30" fmla="*/ 1210847 h 2226539"/>
                <a:gd name="connsiteX31" fmla="*/ 5823020 w 5933552"/>
                <a:gd name="connsiteY31" fmla="*/ 1240992 h 2226539"/>
                <a:gd name="connsiteX32" fmla="*/ 5863213 w 5933552"/>
                <a:gd name="connsiteY32" fmla="*/ 1291234 h 2226539"/>
                <a:gd name="connsiteX33" fmla="*/ 5893358 w 5933552"/>
                <a:gd name="connsiteY33" fmla="*/ 1351524 h 2226539"/>
                <a:gd name="connsiteX34" fmla="*/ 5893358 w 5933552"/>
                <a:gd name="connsiteY34" fmla="*/ 1426887 h 2226539"/>
                <a:gd name="connsiteX35" fmla="*/ 5928527 w 5933552"/>
                <a:gd name="connsiteY35" fmla="*/ 1487177 h 2226539"/>
                <a:gd name="connsiteX36" fmla="*/ 5918479 w 5933552"/>
                <a:gd name="connsiteY36" fmla="*/ 1597709 h 2226539"/>
                <a:gd name="connsiteX37" fmla="*/ 5898382 w 5933552"/>
                <a:gd name="connsiteY37" fmla="*/ 1678096 h 2226539"/>
                <a:gd name="connsiteX38" fmla="*/ 5918479 w 5933552"/>
                <a:gd name="connsiteY38" fmla="*/ 1768531 h 2226539"/>
                <a:gd name="connsiteX39" fmla="*/ 5933552 w 5933552"/>
                <a:gd name="connsiteY39" fmla="*/ 1803700 h 2226539"/>
                <a:gd name="connsiteX40" fmla="*/ 5812971 w 5933552"/>
                <a:gd name="connsiteY40" fmla="*/ 1863990 h 2226539"/>
                <a:gd name="connsiteX41" fmla="*/ 5812971 w 5933552"/>
                <a:gd name="connsiteY41" fmla="*/ 1863990 h 2226539"/>
                <a:gd name="connsiteX42" fmla="*/ 5727560 w 5933552"/>
                <a:gd name="connsiteY42" fmla="*/ 1924280 h 2226539"/>
                <a:gd name="connsiteX43" fmla="*/ 5390941 w 5933552"/>
                <a:gd name="connsiteY43" fmla="*/ 1929305 h 2226539"/>
                <a:gd name="connsiteX44" fmla="*/ 5215670 w 5933552"/>
                <a:gd name="connsiteY44" fmla="*/ 1927913 h 2226539"/>
                <a:gd name="connsiteX45" fmla="*/ 4373414 w 5933552"/>
                <a:gd name="connsiteY45" fmla="*/ 1909256 h 2226539"/>
                <a:gd name="connsiteX46" fmla="*/ 1498817 w 5933552"/>
                <a:gd name="connsiteY46" fmla="*/ 1883861 h 2226539"/>
                <a:gd name="connsiteX47" fmla="*/ 619914 w 5933552"/>
                <a:gd name="connsiteY47" fmla="*/ 1828821 h 2226539"/>
                <a:gd name="connsiteX48" fmla="*/ 281354 w 5933552"/>
                <a:gd name="connsiteY48" fmla="*/ 1828821 h 2226539"/>
                <a:gd name="connsiteX49" fmla="*/ 130629 w 5933552"/>
                <a:gd name="connsiteY49" fmla="*/ 1753458 h 2226539"/>
                <a:gd name="connsiteX50" fmla="*/ 10048 w 5933552"/>
                <a:gd name="connsiteY50" fmla="*/ 1673072 h 2226539"/>
                <a:gd name="connsiteX51" fmla="*/ 0 w 5933552"/>
                <a:gd name="connsiteY51" fmla="*/ 1532395 h 2226539"/>
                <a:gd name="connsiteX52" fmla="*/ 15072 w 5933552"/>
                <a:gd name="connsiteY52" fmla="*/ 1482153 h 2226539"/>
                <a:gd name="connsiteX53" fmla="*/ 15072 w 5933552"/>
                <a:gd name="connsiteY53" fmla="*/ 1426887 h 2226539"/>
                <a:gd name="connsiteX54" fmla="*/ 25121 w 5933552"/>
                <a:gd name="connsiteY54" fmla="*/ 1376645 h 2226539"/>
                <a:gd name="connsiteX55" fmla="*/ 40193 w 5933552"/>
                <a:gd name="connsiteY55" fmla="*/ 1351524 h 2226539"/>
                <a:gd name="connsiteX56" fmla="*/ 65314 w 5933552"/>
                <a:gd name="connsiteY56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23020 w 5933552"/>
                <a:gd name="connsiteY28" fmla="*/ 1110364 h 2226539"/>
                <a:gd name="connsiteX29" fmla="*/ 5838092 w 5933552"/>
                <a:gd name="connsiteY29" fmla="*/ 1210847 h 2226539"/>
                <a:gd name="connsiteX30" fmla="*/ 5823020 w 5933552"/>
                <a:gd name="connsiteY30" fmla="*/ 1240992 h 2226539"/>
                <a:gd name="connsiteX31" fmla="*/ 5863213 w 5933552"/>
                <a:gd name="connsiteY31" fmla="*/ 1291234 h 2226539"/>
                <a:gd name="connsiteX32" fmla="*/ 5893358 w 5933552"/>
                <a:gd name="connsiteY32" fmla="*/ 1351524 h 2226539"/>
                <a:gd name="connsiteX33" fmla="*/ 5893358 w 5933552"/>
                <a:gd name="connsiteY33" fmla="*/ 1426887 h 2226539"/>
                <a:gd name="connsiteX34" fmla="*/ 5928527 w 5933552"/>
                <a:gd name="connsiteY34" fmla="*/ 1487177 h 2226539"/>
                <a:gd name="connsiteX35" fmla="*/ 5918479 w 5933552"/>
                <a:gd name="connsiteY35" fmla="*/ 1597709 h 2226539"/>
                <a:gd name="connsiteX36" fmla="*/ 5898382 w 5933552"/>
                <a:gd name="connsiteY36" fmla="*/ 1678096 h 2226539"/>
                <a:gd name="connsiteX37" fmla="*/ 5918479 w 5933552"/>
                <a:gd name="connsiteY37" fmla="*/ 1768531 h 2226539"/>
                <a:gd name="connsiteX38" fmla="*/ 5933552 w 5933552"/>
                <a:gd name="connsiteY38" fmla="*/ 1803700 h 2226539"/>
                <a:gd name="connsiteX39" fmla="*/ 5812971 w 5933552"/>
                <a:gd name="connsiteY39" fmla="*/ 1863990 h 2226539"/>
                <a:gd name="connsiteX40" fmla="*/ 5812971 w 5933552"/>
                <a:gd name="connsiteY40" fmla="*/ 1863990 h 2226539"/>
                <a:gd name="connsiteX41" fmla="*/ 5727560 w 5933552"/>
                <a:gd name="connsiteY41" fmla="*/ 1924280 h 2226539"/>
                <a:gd name="connsiteX42" fmla="*/ 5390941 w 5933552"/>
                <a:gd name="connsiteY42" fmla="*/ 1929305 h 2226539"/>
                <a:gd name="connsiteX43" fmla="*/ 5215670 w 5933552"/>
                <a:gd name="connsiteY43" fmla="*/ 1927913 h 2226539"/>
                <a:gd name="connsiteX44" fmla="*/ 4373414 w 5933552"/>
                <a:gd name="connsiteY44" fmla="*/ 1909256 h 2226539"/>
                <a:gd name="connsiteX45" fmla="*/ 1498817 w 5933552"/>
                <a:gd name="connsiteY45" fmla="*/ 1883861 h 2226539"/>
                <a:gd name="connsiteX46" fmla="*/ 619914 w 5933552"/>
                <a:gd name="connsiteY46" fmla="*/ 1828821 h 2226539"/>
                <a:gd name="connsiteX47" fmla="*/ 281354 w 5933552"/>
                <a:gd name="connsiteY47" fmla="*/ 1828821 h 2226539"/>
                <a:gd name="connsiteX48" fmla="*/ 130629 w 5933552"/>
                <a:gd name="connsiteY48" fmla="*/ 1753458 h 2226539"/>
                <a:gd name="connsiteX49" fmla="*/ 10048 w 5933552"/>
                <a:gd name="connsiteY49" fmla="*/ 1673072 h 2226539"/>
                <a:gd name="connsiteX50" fmla="*/ 0 w 5933552"/>
                <a:gd name="connsiteY50" fmla="*/ 1532395 h 2226539"/>
                <a:gd name="connsiteX51" fmla="*/ 15072 w 5933552"/>
                <a:gd name="connsiteY51" fmla="*/ 1482153 h 2226539"/>
                <a:gd name="connsiteX52" fmla="*/ 15072 w 5933552"/>
                <a:gd name="connsiteY52" fmla="*/ 1426887 h 2226539"/>
                <a:gd name="connsiteX53" fmla="*/ 25121 w 5933552"/>
                <a:gd name="connsiteY53" fmla="*/ 1376645 h 2226539"/>
                <a:gd name="connsiteX54" fmla="*/ 40193 w 5933552"/>
                <a:gd name="connsiteY54" fmla="*/ 1351524 h 2226539"/>
                <a:gd name="connsiteX55" fmla="*/ 65314 w 5933552"/>
                <a:gd name="connsiteY55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38092 w 5933552"/>
                <a:gd name="connsiteY28" fmla="*/ 1210847 h 2226539"/>
                <a:gd name="connsiteX29" fmla="*/ 5823020 w 5933552"/>
                <a:gd name="connsiteY29" fmla="*/ 1240992 h 2226539"/>
                <a:gd name="connsiteX30" fmla="*/ 5863213 w 5933552"/>
                <a:gd name="connsiteY30" fmla="*/ 1291234 h 2226539"/>
                <a:gd name="connsiteX31" fmla="*/ 5893358 w 5933552"/>
                <a:gd name="connsiteY31" fmla="*/ 1351524 h 2226539"/>
                <a:gd name="connsiteX32" fmla="*/ 5893358 w 5933552"/>
                <a:gd name="connsiteY32" fmla="*/ 1426887 h 2226539"/>
                <a:gd name="connsiteX33" fmla="*/ 5928527 w 5933552"/>
                <a:gd name="connsiteY33" fmla="*/ 1487177 h 2226539"/>
                <a:gd name="connsiteX34" fmla="*/ 5918479 w 5933552"/>
                <a:gd name="connsiteY34" fmla="*/ 1597709 h 2226539"/>
                <a:gd name="connsiteX35" fmla="*/ 5898382 w 5933552"/>
                <a:gd name="connsiteY35" fmla="*/ 1678096 h 2226539"/>
                <a:gd name="connsiteX36" fmla="*/ 5918479 w 5933552"/>
                <a:gd name="connsiteY36" fmla="*/ 1768531 h 2226539"/>
                <a:gd name="connsiteX37" fmla="*/ 5933552 w 5933552"/>
                <a:gd name="connsiteY37" fmla="*/ 1803700 h 2226539"/>
                <a:gd name="connsiteX38" fmla="*/ 5812971 w 5933552"/>
                <a:gd name="connsiteY38" fmla="*/ 1863990 h 2226539"/>
                <a:gd name="connsiteX39" fmla="*/ 5812971 w 5933552"/>
                <a:gd name="connsiteY39" fmla="*/ 1863990 h 2226539"/>
                <a:gd name="connsiteX40" fmla="*/ 5727560 w 5933552"/>
                <a:gd name="connsiteY40" fmla="*/ 1924280 h 2226539"/>
                <a:gd name="connsiteX41" fmla="*/ 5390941 w 5933552"/>
                <a:gd name="connsiteY41" fmla="*/ 1929305 h 2226539"/>
                <a:gd name="connsiteX42" fmla="*/ 5215670 w 5933552"/>
                <a:gd name="connsiteY42" fmla="*/ 1927913 h 2226539"/>
                <a:gd name="connsiteX43" fmla="*/ 4373414 w 5933552"/>
                <a:gd name="connsiteY43" fmla="*/ 1909256 h 2226539"/>
                <a:gd name="connsiteX44" fmla="*/ 1498817 w 5933552"/>
                <a:gd name="connsiteY44" fmla="*/ 1883861 h 2226539"/>
                <a:gd name="connsiteX45" fmla="*/ 619914 w 5933552"/>
                <a:gd name="connsiteY45" fmla="*/ 1828821 h 2226539"/>
                <a:gd name="connsiteX46" fmla="*/ 281354 w 5933552"/>
                <a:gd name="connsiteY46" fmla="*/ 1828821 h 2226539"/>
                <a:gd name="connsiteX47" fmla="*/ 130629 w 5933552"/>
                <a:gd name="connsiteY47" fmla="*/ 1753458 h 2226539"/>
                <a:gd name="connsiteX48" fmla="*/ 10048 w 5933552"/>
                <a:gd name="connsiteY48" fmla="*/ 1673072 h 2226539"/>
                <a:gd name="connsiteX49" fmla="*/ 0 w 5933552"/>
                <a:gd name="connsiteY49" fmla="*/ 1532395 h 2226539"/>
                <a:gd name="connsiteX50" fmla="*/ 15072 w 5933552"/>
                <a:gd name="connsiteY50" fmla="*/ 1482153 h 2226539"/>
                <a:gd name="connsiteX51" fmla="*/ 15072 w 5933552"/>
                <a:gd name="connsiteY51" fmla="*/ 1426887 h 2226539"/>
                <a:gd name="connsiteX52" fmla="*/ 25121 w 5933552"/>
                <a:gd name="connsiteY52" fmla="*/ 1376645 h 2226539"/>
                <a:gd name="connsiteX53" fmla="*/ 40193 w 5933552"/>
                <a:gd name="connsiteY53" fmla="*/ 1351524 h 2226539"/>
                <a:gd name="connsiteX54" fmla="*/ 65314 w 5933552"/>
                <a:gd name="connsiteY54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23020 w 5933552"/>
                <a:gd name="connsiteY28" fmla="*/ 1240992 h 2226539"/>
                <a:gd name="connsiteX29" fmla="*/ 5863213 w 5933552"/>
                <a:gd name="connsiteY29" fmla="*/ 1291234 h 2226539"/>
                <a:gd name="connsiteX30" fmla="*/ 5893358 w 5933552"/>
                <a:gd name="connsiteY30" fmla="*/ 1351524 h 2226539"/>
                <a:gd name="connsiteX31" fmla="*/ 5893358 w 5933552"/>
                <a:gd name="connsiteY31" fmla="*/ 1426887 h 2226539"/>
                <a:gd name="connsiteX32" fmla="*/ 5928527 w 5933552"/>
                <a:gd name="connsiteY32" fmla="*/ 1487177 h 2226539"/>
                <a:gd name="connsiteX33" fmla="*/ 5918479 w 5933552"/>
                <a:gd name="connsiteY33" fmla="*/ 1597709 h 2226539"/>
                <a:gd name="connsiteX34" fmla="*/ 5898382 w 5933552"/>
                <a:gd name="connsiteY34" fmla="*/ 1678096 h 2226539"/>
                <a:gd name="connsiteX35" fmla="*/ 5918479 w 5933552"/>
                <a:gd name="connsiteY35" fmla="*/ 1768531 h 2226539"/>
                <a:gd name="connsiteX36" fmla="*/ 5933552 w 5933552"/>
                <a:gd name="connsiteY36" fmla="*/ 1803700 h 2226539"/>
                <a:gd name="connsiteX37" fmla="*/ 5812971 w 5933552"/>
                <a:gd name="connsiteY37" fmla="*/ 1863990 h 2226539"/>
                <a:gd name="connsiteX38" fmla="*/ 5812971 w 5933552"/>
                <a:gd name="connsiteY38" fmla="*/ 1863990 h 2226539"/>
                <a:gd name="connsiteX39" fmla="*/ 5727560 w 5933552"/>
                <a:gd name="connsiteY39" fmla="*/ 1924280 h 2226539"/>
                <a:gd name="connsiteX40" fmla="*/ 5390941 w 5933552"/>
                <a:gd name="connsiteY40" fmla="*/ 1929305 h 2226539"/>
                <a:gd name="connsiteX41" fmla="*/ 5215670 w 5933552"/>
                <a:gd name="connsiteY41" fmla="*/ 1927913 h 2226539"/>
                <a:gd name="connsiteX42" fmla="*/ 4373414 w 5933552"/>
                <a:gd name="connsiteY42" fmla="*/ 1909256 h 2226539"/>
                <a:gd name="connsiteX43" fmla="*/ 1498817 w 5933552"/>
                <a:gd name="connsiteY43" fmla="*/ 1883861 h 2226539"/>
                <a:gd name="connsiteX44" fmla="*/ 619914 w 5933552"/>
                <a:gd name="connsiteY44" fmla="*/ 1828821 h 2226539"/>
                <a:gd name="connsiteX45" fmla="*/ 281354 w 5933552"/>
                <a:gd name="connsiteY45" fmla="*/ 1828821 h 2226539"/>
                <a:gd name="connsiteX46" fmla="*/ 130629 w 5933552"/>
                <a:gd name="connsiteY46" fmla="*/ 1753458 h 2226539"/>
                <a:gd name="connsiteX47" fmla="*/ 10048 w 5933552"/>
                <a:gd name="connsiteY47" fmla="*/ 1673072 h 2226539"/>
                <a:gd name="connsiteX48" fmla="*/ 0 w 5933552"/>
                <a:gd name="connsiteY48" fmla="*/ 1532395 h 2226539"/>
                <a:gd name="connsiteX49" fmla="*/ 15072 w 5933552"/>
                <a:gd name="connsiteY49" fmla="*/ 1482153 h 2226539"/>
                <a:gd name="connsiteX50" fmla="*/ 15072 w 5933552"/>
                <a:gd name="connsiteY50" fmla="*/ 1426887 h 2226539"/>
                <a:gd name="connsiteX51" fmla="*/ 25121 w 5933552"/>
                <a:gd name="connsiteY51" fmla="*/ 1376645 h 2226539"/>
                <a:gd name="connsiteX52" fmla="*/ 40193 w 5933552"/>
                <a:gd name="connsiteY52" fmla="*/ 1351524 h 2226539"/>
                <a:gd name="connsiteX53" fmla="*/ 65314 w 5933552"/>
                <a:gd name="connsiteY53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63213 w 5933552"/>
                <a:gd name="connsiteY28" fmla="*/ 1291234 h 2226539"/>
                <a:gd name="connsiteX29" fmla="*/ 5893358 w 5933552"/>
                <a:gd name="connsiteY29" fmla="*/ 1351524 h 2226539"/>
                <a:gd name="connsiteX30" fmla="*/ 5893358 w 5933552"/>
                <a:gd name="connsiteY30" fmla="*/ 1426887 h 2226539"/>
                <a:gd name="connsiteX31" fmla="*/ 5928527 w 5933552"/>
                <a:gd name="connsiteY31" fmla="*/ 1487177 h 2226539"/>
                <a:gd name="connsiteX32" fmla="*/ 5918479 w 5933552"/>
                <a:gd name="connsiteY32" fmla="*/ 1597709 h 2226539"/>
                <a:gd name="connsiteX33" fmla="*/ 5898382 w 5933552"/>
                <a:gd name="connsiteY33" fmla="*/ 1678096 h 2226539"/>
                <a:gd name="connsiteX34" fmla="*/ 5918479 w 5933552"/>
                <a:gd name="connsiteY34" fmla="*/ 1768531 h 2226539"/>
                <a:gd name="connsiteX35" fmla="*/ 5933552 w 5933552"/>
                <a:gd name="connsiteY35" fmla="*/ 1803700 h 2226539"/>
                <a:gd name="connsiteX36" fmla="*/ 5812971 w 5933552"/>
                <a:gd name="connsiteY36" fmla="*/ 1863990 h 2226539"/>
                <a:gd name="connsiteX37" fmla="*/ 5812971 w 5933552"/>
                <a:gd name="connsiteY37" fmla="*/ 1863990 h 2226539"/>
                <a:gd name="connsiteX38" fmla="*/ 5727560 w 5933552"/>
                <a:gd name="connsiteY38" fmla="*/ 1924280 h 2226539"/>
                <a:gd name="connsiteX39" fmla="*/ 5390941 w 5933552"/>
                <a:gd name="connsiteY39" fmla="*/ 1929305 h 2226539"/>
                <a:gd name="connsiteX40" fmla="*/ 5215670 w 5933552"/>
                <a:gd name="connsiteY40" fmla="*/ 1927913 h 2226539"/>
                <a:gd name="connsiteX41" fmla="*/ 4373414 w 5933552"/>
                <a:gd name="connsiteY41" fmla="*/ 1909256 h 2226539"/>
                <a:gd name="connsiteX42" fmla="*/ 1498817 w 5933552"/>
                <a:gd name="connsiteY42" fmla="*/ 1883861 h 2226539"/>
                <a:gd name="connsiteX43" fmla="*/ 619914 w 5933552"/>
                <a:gd name="connsiteY43" fmla="*/ 1828821 h 2226539"/>
                <a:gd name="connsiteX44" fmla="*/ 281354 w 5933552"/>
                <a:gd name="connsiteY44" fmla="*/ 1828821 h 2226539"/>
                <a:gd name="connsiteX45" fmla="*/ 130629 w 5933552"/>
                <a:gd name="connsiteY45" fmla="*/ 1753458 h 2226539"/>
                <a:gd name="connsiteX46" fmla="*/ 10048 w 5933552"/>
                <a:gd name="connsiteY46" fmla="*/ 1673072 h 2226539"/>
                <a:gd name="connsiteX47" fmla="*/ 0 w 5933552"/>
                <a:gd name="connsiteY47" fmla="*/ 1532395 h 2226539"/>
                <a:gd name="connsiteX48" fmla="*/ 15072 w 5933552"/>
                <a:gd name="connsiteY48" fmla="*/ 1482153 h 2226539"/>
                <a:gd name="connsiteX49" fmla="*/ 15072 w 5933552"/>
                <a:gd name="connsiteY49" fmla="*/ 1426887 h 2226539"/>
                <a:gd name="connsiteX50" fmla="*/ 25121 w 5933552"/>
                <a:gd name="connsiteY50" fmla="*/ 1376645 h 2226539"/>
                <a:gd name="connsiteX51" fmla="*/ 40193 w 5933552"/>
                <a:gd name="connsiteY51" fmla="*/ 1351524 h 2226539"/>
                <a:gd name="connsiteX52" fmla="*/ 65314 w 5933552"/>
                <a:gd name="connsiteY52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3358 w 5933552"/>
                <a:gd name="connsiteY28" fmla="*/ 1351524 h 2226539"/>
                <a:gd name="connsiteX29" fmla="*/ 5893358 w 5933552"/>
                <a:gd name="connsiteY29" fmla="*/ 1426887 h 2226539"/>
                <a:gd name="connsiteX30" fmla="*/ 5928527 w 5933552"/>
                <a:gd name="connsiteY30" fmla="*/ 1487177 h 2226539"/>
                <a:gd name="connsiteX31" fmla="*/ 5918479 w 5933552"/>
                <a:gd name="connsiteY31" fmla="*/ 1597709 h 2226539"/>
                <a:gd name="connsiteX32" fmla="*/ 5898382 w 5933552"/>
                <a:gd name="connsiteY32" fmla="*/ 1678096 h 2226539"/>
                <a:gd name="connsiteX33" fmla="*/ 5918479 w 5933552"/>
                <a:gd name="connsiteY33" fmla="*/ 1768531 h 2226539"/>
                <a:gd name="connsiteX34" fmla="*/ 5933552 w 5933552"/>
                <a:gd name="connsiteY34" fmla="*/ 1803700 h 2226539"/>
                <a:gd name="connsiteX35" fmla="*/ 5812971 w 5933552"/>
                <a:gd name="connsiteY35" fmla="*/ 1863990 h 2226539"/>
                <a:gd name="connsiteX36" fmla="*/ 5812971 w 5933552"/>
                <a:gd name="connsiteY36" fmla="*/ 1863990 h 2226539"/>
                <a:gd name="connsiteX37" fmla="*/ 5727560 w 5933552"/>
                <a:gd name="connsiteY37" fmla="*/ 1924280 h 2226539"/>
                <a:gd name="connsiteX38" fmla="*/ 5390941 w 5933552"/>
                <a:gd name="connsiteY38" fmla="*/ 1929305 h 2226539"/>
                <a:gd name="connsiteX39" fmla="*/ 5215670 w 5933552"/>
                <a:gd name="connsiteY39" fmla="*/ 1927913 h 2226539"/>
                <a:gd name="connsiteX40" fmla="*/ 4373414 w 5933552"/>
                <a:gd name="connsiteY40" fmla="*/ 1909256 h 2226539"/>
                <a:gd name="connsiteX41" fmla="*/ 1498817 w 5933552"/>
                <a:gd name="connsiteY41" fmla="*/ 1883861 h 2226539"/>
                <a:gd name="connsiteX42" fmla="*/ 619914 w 5933552"/>
                <a:gd name="connsiteY42" fmla="*/ 1828821 h 2226539"/>
                <a:gd name="connsiteX43" fmla="*/ 281354 w 5933552"/>
                <a:gd name="connsiteY43" fmla="*/ 1828821 h 2226539"/>
                <a:gd name="connsiteX44" fmla="*/ 130629 w 5933552"/>
                <a:gd name="connsiteY44" fmla="*/ 1753458 h 2226539"/>
                <a:gd name="connsiteX45" fmla="*/ 10048 w 5933552"/>
                <a:gd name="connsiteY45" fmla="*/ 1673072 h 2226539"/>
                <a:gd name="connsiteX46" fmla="*/ 0 w 5933552"/>
                <a:gd name="connsiteY46" fmla="*/ 1532395 h 2226539"/>
                <a:gd name="connsiteX47" fmla="*/ 15072 w 5933552"/>
                <a:gd name="connsiteY47" fmla="*/ 1482153 h 2226539"/>
                <a:gd name="connsiteX48" fmla="*/ 15072 w 5933552"/>
                <a:gd name="connsiteY48" fmla="*/ 1426887 h 2226539"/>
                <a:gd name="connsiteX49" fmla="*/ 25121 w 5933552"/>
                <a:gd name="connsiteY49" fmla="*/ 1376645 h 2226539"/>
                <a:gd name="connsiteX50" fmla="*/ 40193 w 5933552"/>
                <a:gd name="connsiteY50" fmla="*/ 1351524 h 2226539"/>
                <a:gd name="connsiteX51" fmla="*/ 65314 w 5933552"/>
                <a:gd name="connsiteY51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3358 w 5933552"/>
                <a:gd name="connsiteY28" fmla="*/ 1426887 h 2226539"/>
                <a:gd name="connsiteX29" fmla="*/ 5928527 w 5933552"/>
                <a:gd name="connsiteY29" fmla="*/ 1487177 h 2226539"/>
                <a:gd name="connsiteX30" fmla="*/ 5918479 w 5933552"/>
                <a:gd name="connsiteY30" fmla="*/ 1597709 h 2226539"/>
                <a:gd name="connsiteX31" fmla="*/ 5898382 w 5933552"/>
                <a:gd name="connsiteY31" fmla="*/ 1678096 h 2226539"/>
                <a:gd name="connsiteX32" fmla="*/ 5918479 w 5933552"/>
                <a:gd name="connsiteY32" fmla="*/ 1768531 h 2226539"/>
                <a:gd name="connsiteX33" fmla="*/ 5933552 w 5933552"/>
                <a:gd name="connsiteY33" fmla="*/ 1803700 h 2226539"/>
                <a:gd name="connsiteX34" fmla="*/ 5812971 w 5933552"/>
                <a:gd name="connsiteY34" fmla="*/ 1863990 h 2226539"/>
                <a:gd name="connsiteX35" fmla="*/ 5812971 w 5933552"/>
                <a:gd name="connsiteY35" fmla="*/ 1863990 h 2226539"/>
                <a:gd name="connsiteX36" fmla="*/ 5727560 w 5933552"/>
                <a:gd name="connsiteY36" fmla="*/ 1924280 h 2226539"/>
                <a:gd name="connsiteX37" fmla="*/ 5390941 w 5933552"/>
                <a:gd name="connsiteY37" fmla="*/ 1929305 h 2226539"/>
                <a:gd name="connsiteX38" fmla="*/ 5215670 w 5933552"/>
                <a:gd name="connsiteY38" fmla="*/ 1927913 h 2226539"/>
                <a:gd name="connsiteX39" fmla="*/ 4373414 w 5933552"/>
                <a:gd name="connsiteY39" fmla="*/ 1909256 h 2226539"/>
                <a:gd name="connsiteX40" fmla="*/ 1498817 w 5933552"/>
                <a:gd name="connsiteY40" fmla="*/ 1883861 h 2226539"/>
                <a:gd name="connsiteX41" fmla="*/ 619914 w 5933552"/>
                <a:gd name="connsiteY41" fmla="*/ 1828821 h 2226539"/>
                <a:gd name="connsiteX42" fmla="*/ 281354 w 5933552"/>
                <a:gd name="connsiteY42" fmla="*/ 1828821 h 2226539"/>
                <a:gd name="connsiteX43" fmla="*/ 130629 w 5933552"/>
                <a:gd name="connsiteY43" fmla="*/ 1753458 h 2226539"/>
                <a:gd name="connsiteX44" fmla="*/ 10048 w 5933552"/>
                <a:gd name="connsiteY44" fmla="*/ 1673072 h 2226539"/>
                <a:gd name="connsiteX45" fmla="*/ 0 w 5933552"/>
                <a:gd name="connsiteY45" fmla="*/ 1532395 h 2226539"/>
                <a:gd name="connsiteX46" fmla="*/ 15072 w 5933552"/>
                <a:gd name="connsiteY46" fmla="*/ 1482153 h 2226539"/>
                <a:gd name="connsiteX47" fmla="*/ 15072 w 5933552"/>
                <a:gd name="connsiteY47" fmla="*/ 1426887 h 2226539"/>
                <a:gd name="connsiteX48" fmla="*/ 25121 w 5933552"/>
                <a:gd name="connsiteY48" fmla="*/ 1376645 h 2226539"/>
                <a:gd name="connsiteX49" fmla="*/ 40193 w 5933552"/>
                <a:gd name="connsiteY49" fmla="*/ 1351524 h 2226539"/>
                <a:gd name="connsiteX50" fmla="*/ 65314 w 5933552"/>
                <a:gd name="connsiteY50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28527 w 5933552"/>
                <a:gd name="connsiteY28" fmla="*/ 1487177 h 2226539"/>
                <a:gd name="connsiteX29" fmla="*/ 5918479 w 5933552"/>
                <a:gd name="connsiteY29" fmla="*/ 1597709 h 2226539"/>
                <a:gd name="connsiteX30" fmla="*/ 5898382 w 5933552"/>
                <a:gd name="connsiteY30" fmla="*/ 1678096 h 2226539"/>
                <a:gd name="connsiteX31" fmla="*/ 5918479 w 5933552"/>
                <a:gd name="connsiteY31" fmla="*/ 1768531 h 2226539"/>
                <a:gd name="connsiteX32" fmla="*/ 5933552 w 5933552"/>
                <a:gd name="connsiteY32" fmla="*/ 1803700 h 2226539"/>
                <a:gd name="connsiteX33" fmla="*/ 5812971 w 5933552"/>
                <a:gd name="connsiteY33" fmla="*/ 1863990 h 2226539"/>
                <a:gd name="connsiteX34" fmla="*/ 5812971 w 5933552"/>
                <a:gd name="connsiteY34" fmla="*/ 1863990 h 2226539"/>
                <a:gd name="connsiteX35" fmla="*/ 5727560 w 5933552"/>
                <a:gd name="connsiteY35" fmla="*/ 1924280 h 2226539"/>
                <a:gd name="connsiteX36" fmla="*/ 5390941 w 5933552"/>
                <a:gd name="connsiteY36" fmla="*/ 1929305 h 2226539"/>
                <a:gd name="connsiteX37" fmla="*/ 5215670 w 5933552"/>
                <a:gd name="connsiteY37" fmla="*/ 1927913 h 2226539"/>
                <a:gd name="connsiteX38" fmla="*/ 4373414 w 5933552"/>
                <a:gd name="connsiteY38" fmla="*/ 1909256 h 2226539"/>
                <a:gd name="connsiteX39" fmla="*/ 1498817 w 5933552"/>
                <a:gd name="connsiteY39" fmla="*/ 1883861 h 2226539"/>
                <a:gd name="connsiteX40" fmla="*/ 619914 w 5933552"/>
                <a:gd name="connsiteY40" fmla="*/ 1828821 h 2226539"/>
                <a:gd name="connsiteX41" fmla="*/ 281354 w 5933552"/>
                <a:gd name="connsiteY41" fmla="*/ 1828821 h 2226539"/>
                <a:gd name="connsiteX42" fmla="*/ 130629 w 5933552"/>
                <a:gd name="connsiteY42" fmla="*/ 1753458 h 2226539"/>
                <a:gd name="connsiteX43" fmla="*/ 10048 w 5933552"/>
                <a:gd name="connsiteY43" fmla="*/ 1673072 h 2226539"/>
                <a:gd name="connsiteX44" fmla="*/ 0 w 5933552"/>
                <a:gd name="connsiteY44" fmla="*/ 1532395 h 2226539"/>
                <a:gd name="connsiteX45" fmla="*/ 15072 w 5933552"/>
                <a:gd name="connsiteY45" fmla="*/ 1482153 h 2226539"/>
                <a:gd name="connsiteX46" fmla="*/ 15072 w 5933552"/>
                <a:gd name="connsiteY46" fmla="*/ 1426887 h 2226539"/>
                <a:gd name="connsiteX47" fmla="*/ 25121 w 5933552"/>
                <a:gd name="connsiteY47" fmla="*/ 1376645 h 2226539"/>
                <a:gd name="connsiteX48" fmla="*/ 40193 w 5933552"/>
                <a:gd name="connsiteY48" fmla="*/ 1351524 h 2226539"/>
                <a:gd name="connsiteX49" fmla="*/ 65314 w 5933552"/>
                <a:gd name="connsiteY49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18479 w 5933552"/>
                <a:gd name="connsiteY28" fmla="*/ 1597709 h 2226539"/>
                <a:gd name="connsiteX29" fmla="*/ 5898382 w 5933552"/>
                <a:gd name="connsiteY29" fmla="*/ 1678096 h 2226539"/>
                <a:gd name="connsiteX30" fmla="*/ 5918479 w 5933552"/>
                <a:gd name="connsiteY30" fmla="*/ 1768531 h 2226539"/>
                <a:gd name="connsiteX31" fmla="*/ 5933552 w 5933552"/>
                <a:gd name="connsiteY31" fmla="*/ 1803700 h 2226539"/>
                <a:gd name="connsiteX32" fmla="*/ 5812971 w 5933552"/>
                <a:gd name="connsiteY32" fmla="*/ 1863990 h 2226539"/>
                <a:gd name="connsiteX33" fmla="*/ 5812971 w 5933552"/>
                <a:gd name="connsiteY33" fmla="*/ 1863990 h 2226539"/>
                <a:gd name="connsiteX34" fmla="*/ 5727560 w 5933552"/>
                <a:gd name="connsiteY34" fmla="*/ 1924280 h 2226539"/>
                <a:gd name="connsiteX35" fmla="*/ 5390941 w 5933552"/>
                <a:gd name="connsiteY35" fmla="*/ 1929305 h 2226539"/>
                <a:gd name="connsiteX36" fmla="*/ 5215670 w 5933552"/>
                <a:gd name="connsiteY36" fmla="*/ 1927913 h 2226539"/>
                <a:gd name="connsiteX37" fmla="*/ 4373414 w 5933552"/>
                <a:gd name="connsiteY37" fmla="*/ 1909256 h 2226539"/>
                <a:gd name="connsiteX38" fmla="*/ 1498817 w 5933552"/>
                <a:gd name="connsiteY38" fmla="*/ 1883861 h 2226539"/>
                <a:gd name="connsiteX39" fmla="*/ 619914 w 5933552"/>
                <a:gd name="connsiteY39" fmla="*/ 1828821 h 2226539"/>
                <a:gd name="connsiteX40" fmla="*/ 281354 w 5933552"/>
                <a:gd name="connsiteY40" fmla="*/ 1828821 h 2226539"/>
                <a:gd name="connsiteX41" fmla="*/ 130629 w 5933552"/>
                <a:gd name="connsiteY41" fmla="*/ 1753458 h 2226539"/>
                <a:gd name="connsiteX42" fmla="*/ 10048 w 5933552"/>
                <a:gd name="connsiteY42" fmla="*/ 1673072 h 2226539"/>
                <a:gd name="connsiteX43" fmla="*/ 0 w 5933552"/>
                <a:gd name="connsiteY43" fmla="*/ 1532395 h 2226539"/>
                <a:gd name="connsiteX44" fmla="*/ 15072 w 5933552"/>
                <a:gd name="connsiteY44" fmla="*/ 1482153 h 2226539"/>
                <a:gd name="connsiteX45" fmla="*/ 15072 w 5933552"/>
                <a:gd name="connsiteY45" fmla="*/ 1426887 h 2226539"/>
                <a:gd name="connsiteX46" fmla="*/ 25121 w 5933552"/>
                <a:gd name="connsiteY46" fmla="*/ 1376645 h 2226539"/>
                <a:gd name="connsiteX47" fmla="*/ 40193 w 5933552"/>
                <a:gd name="connsiteY47" fmla="*/ 1351524 h 2226539"/>
                <a:gd name="connsiteX48" fmla="*/ 65314 w 5933552"/>
                <a:gd name="connsiteY48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8382 w 5933552"/>
                <a:gd name="connsiteY28" fmla="*/ 1678096 h 2226539"/>
                <a:gd name="connsiteX29" fmla="*/ 5918479 w 5933552"/>
                <a:gd name="connsiteY29" fmla="*/ 1768531 h 2226539"/>
                <a:gd name="connsiteX30" fmla="*/ 5933552 w 5933552"/>
                <a:gd name="connsiteY30" fmla="*/ 1803700 h 2226539"/>
                <a:gd name="connsiteX31" fmla="*/ 5812971 w 5933552"/>
                <a:gd name="connsiteY31" fmla="*/ 1863990 h 2226539"/>
                <a:gd name="connsiteX32" fmla="*/ 5812971 w 5933552"/>
                <a:gd name="connsiteY32" fmla="*/ 1863990 h 2226539"/>
                <a:gd name="connsiteX33" fmla="*/ 5727560 w 5933552"/>
                <a:gd name="connsiteY33" fmla="*/ 1924280 h 2226539"/>
                <a:gd name="connsiteX34" fmla="*/ 5390941 w 5933552"/>
                <a:gd name="connsiteY34" fmla="*/ 1929305 h 2226539"/>
                <a:gd name="connsiteX35" fmla="*/ 5215670 w 5933552"/>
                <a:gd name="connsiteY35" fmla="*/ 1927913 h 2226539"/>
                <a:gd name="connsiteX36" fmla="*/ 4373414 w 5933552"/>
                <a:gd name="connsiteY36" fmla="*/ 1909256 h 2226539"/>
                <a:gd name="connsiteX37" fmla="*/ 1498817 w 5933552"/>
                <a:gd name="connsiteY37" fmla="*/ 1883861 h 2226539"/>
                <a:gd name="connsiteX38" fmla="*/ 619914 w 5933552"/>
                <a:gd name="connsiteY38" fmla="*/ 1828821 h 2226539"/>
                <a:gd name="connsiteX39" fmla="*/ 281354 w 5933552"/>
                <a:gd name="connsiteY39" fmla="*/ 1828821 h 2226539"/>
                <a:gd name="connsiteX40" fmla="*/ 130629 w 5933552"/>
                <a:gd name="connsiteY40" fmla="*/ 1753458 h 2226539"/>
                <a:gd name="connsiteX41" fmla="*/ 10048 w 5933552"/>
                <a:gd name="connsiteY41" fmla="*/ 1673072 h 2226539"/>
                <a:gd name="connsiteX42" fmla="*/ 0 w 5933552"/>
                <a:gd name="connsiteY42" fmla="*/ 1532395 h 2226539"/>
                <a:gd name="connsiteX43" fmla="*/ 15072 w 5933552"/>
                <a:gd name="connsiteY43" fmla="*/ 1482153 h 2226539"/>
                <a:gd name="connsiteX44" fmla="*/ 15072 w 5933552"/>
                <a:gd name="connsiteY44" fmla="*/ 1426887 h 2226539"/>
                <a:gd name="connsiteX45" fmla="*/ 25121 w 5933552"/>
                <a:gd name="connsiteY45" fmla="*/ 1376645 h 2226539"/>
                <a:gd name="connsiteX46" fmla="*/ 40193 w 5933552"/>
                <a:gd name="connsiteY46" fmla="*/ 1351524 h 2226539"/>
                <a:gd name="connsiteX47" fmla="*/ 65314 w 5933552"/>
                <a:gd name="connsiteY47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898383 w 5933552"/>
                <a:gd name="connsiteY28" fmla="*/ 1686694 h 2226539"/>
                <a:gd name="connsiteX29" fmla="*/ 5918479 w 5933552"/>
                <a:gd name="connsiteY29" fmla="*/ 1768531 h 2226539"/>
                <a:gd name="connsiteX30" fmla="*/ 5933552 w 5933552"/>
                <a:gd name="connsiteY30" fmla="*/ 1803700 h 2226539"/>
                <a:gd name="connsiteX31" fmla="*/ 5812971 w 5933552"/>
                <a:gd name="connsiteY31" fmla="*/ 1863990 h 2226539"/>
                <a:gd name="connsiteX32" fmla="*/ 5812971 w 5933552"/>
                <a:gd name="connsiteY32" fmla="*/ 1863990 h 2226539"/>
                <a:gd name="connsiteX33" fmla="*/ 5727560 w 5933552"/>
                <a:gd name="connsiteY33" fmla="*/ 1924280 h 2226539"/>
                <a:gd name="connsiteX34" fmla="*/ 5390941 w 5933552"/>
                <a:gd name="connsiteY34" fmla="*/ 1929305 h 2226539"/>
                <a:gd name="connsiteX35" fmla="*/ 5215670 w 5933552"/>
                <a:gd name="connsiteY35" fmla="*/ 1927913 h 2226539"/>
                <a:gd name="connsiteX36" fmla="*/ 4373414 w 5933552"/>
                <a:gd name="connsiteY36" fmla="*/ 1909256 h 2226539"/>
                <a:gd name="connsiteX37" fmla="*/ 1498817 w 5933552"/>
                <a:gd name="connsiteY37" fmla="*/ 1883861 h 2226539"/>
                <a:gd name="connsiteX38" fmla="*/ 619914 w 5933552"/>
                <a:gd name="connsiteY38" fmla="*/ 1828821 h 2226539"/>
                <a:gd name="connsiteX39" fmla="*/ 281354 w 5933552"/>
                <a:gd name="connsiteY39" fmla="*/ 1828821 h 2226539"/>
                <a:gd name="connsiteX40" fmla="*/ 130629 w 5933552"/>
                <a:gd name="connsiteY40" fmla="*/ 1753458 h 2226539"/>
                <a:gd name="connsiteX41" fmla="*/ 10048 w 5933552"/>
                <a:gd name="connsiteY41" fmla="*/ 1673072 h 2226539"/>
                <a:gd name="connsiteX42" fmla="*/ 0 w 5933552"/>
                <a:gd name="connsiteY42" fmla="*/ 1532395 h 2226539"/>
                <a:gd name="connsiteX43" fmla="*/ 15072 w 5933552"/>
                <a:gd name="connsiteY43" fmla="*/ 1482153 h 2226539"/>
                <a:gd name="connsiteX44" fmla="*/ 15072 w 5933552"/>
                <a:gd name="connsiteY44" fmla="*/ 1426887 h 2226539"/>
                <a:gd name="connsiteX45" fmla="*/ 25121 w 5933552"/>
                <a:gd name="connsiteY45" fmla="*/ 1376645 h 2226539"/>
                <a:gd name="connsiteX46" fmla="*/ 40193 w 5933552"/>
                <a:gd name="connsiteY46" fmla="*/ 1351524 h 2226539"/>
                <a:gd name="connsiteX47" fmla="*/ 65314 w 5933552"/>
                <a:gd name="connsiteY47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18479 w 5933552"/>
                <a:gd name="connsiteY28" fmla="*/ 1768531 h 2226539"/>
                <a:gd name="connsiteX29" fmla="*/ 5933552 w 5933552"/>
                <a:gd name="connsiteY29" fmla="*/ 1803700 h 2226539"/>
                <a:gd name="connsiteX30" fmla="*/ 5812971 w 5933552"/>
                <a:gd name="connsiteY30" fmla="*/ 1863990 h 2226539"/>
                <a:gd name="connsiteX31" fmla="*/ 5812971 w 5933552"/>
                <a:gd name="connsiteY31" fmla="*/ 1863990 h 2226539"/>
                <a:gd name="connsiteX32" fmla="*/ 5727560 w 5933552"/>
                <a:gd name="connsiteY32" fmla="*/ 1924280 h 2226539"/>
                <a:gd name="connsiteX33" fmla="*/ 5390941 w 5933552"/>
                <a:gd name="connsiteY33" fmla="*/ 1929305 h 2226539"/>
                <a:gd name="connsiteX34" fmla="*/ 5215670 w 5933552"/>
                <a:gd name="connsiteY34" fmla="*/ 1927913 h 2226539"/>
                <a:gd name="connsiteX35" fmla="*/ 4373414 w 5933552"/>
                <a:gd name="connsiteY35" fmla="*/ 1909256 h 2226539"/>
                <a:gd name="connsiteX36" fmla="*/ 1498817 w 5933552"/>
                <a:gd name="connsiteY36" fmla="*/ 1883861 h 2226539"/>
                <a:gd name="connsiteX37" fmla="*/ 619914 w 5933552"/>
                <a:gd name="connsiteY37" fmla="*/ 1828821 h 2226539"/>
                <a:gd name="connsiteX38" fmla="*/ 281354 w 5933552"/>
                <a:gd name="connsiteY38" fmla="*/ 1828821 h 2226539"/>
                <a:gd name="connsiteX39" fmla="*/ 130629 w 5933552"/>
                <a:gd name="connsiteY39" fmla="*/ 1753458 h 2226539"/>
                <a:gd name="connsiteX40" fmla="*/ 10048 w 5933552"/>
                <a:gd name="connsiteY40" fmla="*/ 1673072 h 2226539"/>
                <a:gd name="connsiteX41" fmla="*/ 0 w 5933552"/>
                <a:gd name="connsiteY41" fmla="*/ 1532395 h 2226539"/>
                <a:gd name="connsiteX42" fmla="*/ 15072 w 5933552"/>
                <a:gd name="connsiteY42" fmla="*/ 1482153 h 2226539"/>
                <a:gd name="connsiteX43" fmla="*/ 15072 w 5933552"/>
                <a:gd name="connsiteY43" fmla="*/ 1426887 h 2226539"/>
                <a:gd name="connsiteX44" fmla="*/ 25121 w 5933552"/>
                <a:gd name="connsiteY44" fmla="*/ 1376645 h 2226539"/>
                <a:gd name="connsiteX45" fmla="*/ 40193 w 5933552"/>
                <a:gd name="connsiteY45" fmla="*/ 1351524 h 2226539"/>
                <a:gd name="connsiteX46" fmla="*/ 65314 w 5933552"/>
                <a:gd name="connsiteY46" fmla="*/ 1306307 h 2226539"/>
                <a:gd name="connsiteX0" fmla="*/ 65314 w 5933552"/>
                <a:gd name="connsiteY0" fmla="*/ 1306307 h 2226539"/>
                <a:gd name="connsiteX1" fmla="*/ 75363 w 5933552"/>
                <a:gd name="connsiteY1" fmla="*/ 1075195 h 2226539"/>
                <a:gd name="connsiteX2" fmla="*/ 45218 w 5933552"/>
                <a:gd name="connsiteY2" fmla="*/ 1065146 h 2226539"/>
                <a:gd name="connsiteX3" fmla="*/ 95459 w 5933552"/>
                <a:gd name="connsiteY3" fmla="*/ 879252 h 2226539"/>
                <a:gd name="connsiteX4" fmla="*/ 80387 w 5933552"/>
                <a:gd name="connsiteY4" fmla="*/ 763696 h 2226539"/>
                <a:gd name="connsiteX5" fmla="*/ 85411 w 5933552"/>
                <a:gd name="connsiteY5" fmla="*/ 708430 h 2226539"/>
                <a:gd name="connsiteX6" fmla="*/ 105508 w 5933552"/>
                <a:gd name="connsiteY6" fmla="*/ 688333 h 2226539"/>
                <a:gd name="connsiteX7" fmla="*/ 135653 w 5933552"/>
                <a:gd name="connsiteY7" fmla="*/ 668236 h 2226539"/>
                <a:gd name="connsiteX8" fmla="*/ 467248 w 5933552"/>
                <a:gd name="connsiteY8" fmla="*/ 321568 h 2226539"/>
                <a:gd name="connsiteX9" fmla="*/ 472272 w 5933552"/>
                <a:gd name="connsiteY9" fmla="*/ 276351 h 2226539"/>
                <a:gd name="connsiteX10" fmla="*/ 442127 w 5933552"/>
                <a:gd name="connsiteY10" fmla="*/ 251230 h 2226539"/>
                <a:gd name="connsiteX11" fmla="*/ 406958 w 5933552"/>
                <a:gd name="connsiteY11" fmla="*/ 221085 h 2226539"/>
                <a:gd name="connsiteX12" fmla="*/ 406958 w 5933552"/>
                <a:gd name="connsiteY12" fmla="*/ 195964 h 2226539"/>
                <a:gd name="connsiteX13" fmla="*/ 462224 w 5933552"/>
                <a:gd name="connsiteY13" fmla="*/ 185916 h 2226539"/>
                <a:gd name="connsiteX14" fmla="*/ 864158 w 5933552"/>
                <a:gd name="connsiteY14" fmla="*/ 135674 h 2226539"/>
                <a:gd name="connsiteX15" fmla="*/ 999811 w 5933552"/>
                <a:gd name="connsiteY15" fmla="*/ 80408 h 2226539"/>
                <a:gd name="connsiteX16" fmla="*/ 1024932 w 5933552"/>
                <a:gd name="connsiteY16" fmla="*/ 70360 h 2226539"/>
                <a:gd name="connsiteX17" fmla="*/ 999811 w 5933552"/>
                <a:gd name="connsiteY17" fmla="*/ 20118 h 2226539"/>
                <a:gd name="connsiteX18" fmla="*/ 1070149 w 5933552"/>
                <a:gd name="connsiteY18" fmla="*/ 25142 h 2226539"/>
                <a:gd name="connsiteX19" fmla="*/ 1130439 w 5933552"/>
                <a:gd name="connsiteY19" fmla="*/ 45239 h 2226539"/>
                <a:gd name="connsiteX20" fmla="*/ 1160585 w 5933552"/>
                <a:gd name="connsiteY20" fmla="*/ 55287 h 2226539"/>
                <a:gd name="connsiteX21" fmla="*/ 1683099 w 5933552"/>
                <a:gd name="connsiteY21" fmla="*/ 5045 h 2226539"/>
                <a:gd name="connsiteX22" fmla="*/ 1966443 w 5933552"/>
                <a:gd name="connsiteY22" fmla="*/ 618 h 2226539"/>
                <a:gd name="connsiteX23" fmla="*/ 1964584 w 5933552"/>
                <a:gd name="connsiteY23" fmla="*/ 743027 h 2226539"/>
                <a:gd name="connsiteX24" fmla="*/ 2217013 w 5933552"/>
                <a:gd name="connsiteY24" fmla="*/ 669322 h 2226539"/>
                <a:gd name="connsiteX25" fmla="*/ 2234199 w 5933552"/>
                <a:gd name="connsiteY25" fmla="*/ 1007546 h 2226539"/>
                <a:gd name="connsiteX26" fmla="*/ 1969105 w 5933552"/>
                <a:gd name="connsiteY26" fmla="*/ 890074 h 2226539"/>
                <a:gd name="connsiteX27" fmla="*/ 1966966 w 5933552"/>
                <a:gd name="connsiteY27" fmla="*/ 1884013 h 2226539"/>
                <a:gd name="connsiteX28" fmla="*/ 5933552 w 5933552"/>
                <a:gd name="connsiteY28" fmla="*/ 1803700 h 2226539"/>
                <a:gd name="connsiteX29" fmla="*/ 5812971 w 5933552"/>
                <a:gd name="connsiteY29" fmla="*/ 1863990 h 2226539"/>
                <a:gd name="connsiteX30" fmla="*/ 5812971 w 5933552"/>
                <a:gd name="connsiteY30" fmla="*/ 1863990 h 2226539"/>
                <a:gd name="connsiteX31" fmla="*/ 5727560 w 5933552"/>
                <a:gd name="connsiteY31" fmla="*/ 1924280 h 2226539"/>
                <a:gd name="connsiteX32" fmla="*/ 5390941 w 5933552"/>
                <a:gd name="connsiteY32" fmla="*/ 1929305 h 2226539"/>
                <a:gd name="connsiteX33" fmla="*/ 5215670 w 5933552"/>
                <a:gd name="connsiteY33" fmla="*/ 1927913 h 2226539"/>
                <a:gd name="connsiteX34" fmla="*/ 4373414 w 5933552"/>
                <a:gd name="connsiteY34" fmla="*/ 1909256 h 2226539"/>
                <a:gd name="connsiteX35" fmla="*/ 1498817 w 5933552"/>
                <a:gd name="connsiteY35" fmla="*/ 1883861 h 2226539"/>
                <a:gd name="connsiteX36" fmla="*/ 619914 w 5933552"/>
                <a:gd name="connsiteY36" fmla="*/ 1828821 h 2226539"/>
                <a:gd name="connsiteX37" fmla="*/ 281354 w 5933552"/>
                <a:gd name="connsiteY37" fmla="*/ 1828821 h 2226539"/>
                <a:gd name="connsiteX38" fmla="*/ 130629 w 5933552"/>
                <a:gd name="connsiteY38" fmla="*/ 1753458 h 2226539"/>
                <a:gd name="connsiteX39" fmla="*/ 10048 w 5933552"/>
                <a:gd name="connsiteY39" fmla="*/ 1673072 h 2226539"/>
                <a:gd name="connsiteX40" fmla="*/ 0 w 5933552"/>
                <a:gd name="connsiteY40" fmla="*/ 1532395 h 2226539"/>
                <a:gd name="connsiteX41" fmla="*/ 15072 w 5933552"/>
                <a:gd name="connsiteY41" fmla="*/ 1482153 h 2226539"/>
                <a:gd name="connsiteX42" fmla="*/ 15072 w 5933552"/>
                <a:gd name="connsiteY42" fmla="*/ 1426887 h 2226539"/>
                <a:gd name="connsiteX43" fmla="*/ 25121 w 5933552"/>
                <a:gd name="connsiteY43" fmla="*/ 1376645 h 2226539"/>
                <a:gd name="connsiteX44" fmla="*/ 40193 w 5933552"/>
                <a:gd name="connsiteY44" fmla="*/ 1351524 h 2226539"/>
                <a:gd name="connsiteX45" fmla="*/ 65314 w 5933552"/>
                <a:gd name="connsiteY45" fmla="*/ 1306307 h 2226539"/>
                <a:gd name="connsiteX0" fmla="*/ 65314 w 5812971"/>
                <a:gd name="connsiteY0" fmla="*/ 1306307 h 2226539"/>
                <a:gd name="connsiteX1" fmla="*/ 75363 w 5812971"/>
                <a:gd name="connsiteY1" fmla="*/ 1075195 h 2226539"/>
                <a:gd name="connsiteX2" fmla="*/ 45218 w 5812971"/>
                <a:gd name="connsiteY2" fmla="*/ 1065146 h 2226539"/>
                <a:gd name="connsiteX3" fmla="*/ 95459 w 5812971"/>
                <a:gd name="connsiteY3" fmla="*/ 879252 h 2226539"/>
                <a:gd name="connsiteX4" fmla="*/ 80387 w 5812971"/>
                <a:gd name="connsiteY4" fmla="*/ 763696 h 2226539"/>
                <a:gd name="connsiteX5" fmla="*/ 85411 w 5812971"/>
                <a:gd name="connsiteY5" fmla="*/ 708430 h 2226539"/>
                <a:gd name="connsiteX6" fmla="*/ 105508 w 5812971"/>
                <a:gd name="connsiteY6" fmla="*/ 688333 h 2226539"/>
                <a:gd name="connsiteX7" fmla="*/ 135653 w 5812971"/>
                <a:gd name="connsiteY7" fmla="*/ 668236 h 2226539"/>
                <a:gd name="connsiteX8" fmla="*/ 467248 w 5812971"/>
                <a:gd name="connsiteY8" fmla="*/ 321568 h 2226539"/>
                <a:gd name="connsiteX9" fmla="*/ 472272 w 5812971"/>
                <a:gd name="connsiteY9" fmla="*/ 276351 h 2226539"/>
                <a:gd name="connsiteX10" fmla="*/ 442127 w 5812971"/>
                <a:gd name="connsiteY10" fmla="*/ 251230 h 2226539"/>
                <a:gd name="connsiteX11" fmla="*/ 406958 w 5812971"/>
                <a:gd name="connsiteY11" fmla="*/ 221085 h 2226539"/>
                <a:gd name="connsiteX12" fmla="*/ 406958 w 5812971"/>
                <a:gd name="connsiteY12" fmla="*/ 195964 h 2226539"/>
                <a:gd name="connsiteX13" fmla="*/ 462224 w 5812971"/>
                <a:gd name="connsiteY13" fmla="*/ 185916 h 2226539"/>
                <a:gd name="connsiteX14" fmla="*/ 864158 w 5812971"/>
                <a:gd name="connsiteY14" fmla="*/ 135674 h 2226539"/>
                <a:gd name="connsiteX15" fmla="*/ 999811 w 5812971"/>
                <a:gd name="connsiteY15" fmla="*/ 80408 h 2226539"/>
                <a:gd name="connsiteX16" fmla="*/ 1024932 w 5812971"/>
                <a:gd name="connsiteY16" fmla="*/ 70360 h 2226539"/>
                <a:gd name="connsiteX17" fmla="*/ 999811 w 5812971"/>
                <a:gd name="connsiteY17" fmla="*/ 20118 h 2226539"/>
                <a:gd name="connsiteX18" fmla="*/ 1070149 w 5812971"/>
                <a:gd name="connsiteY18" fmla="*/ 25142 h 2226539"/>
                <a:gd name="connsiteX19" fmla="*/ 1130439 w 5812971"/>
                <a:gd name="connsiteY19" fmla="*/ 45239 h 2226539"/>
                <a:gd name="connsiteX20" fmla="*/ 1160585 w 5812971"/>
                <a:gd name="connsiteY20" fmla="*/ 55287 h 2226539"/>
                <a:gd name="connsiteX21" fmla="*/ 1683099 w 5812971"/>
                <a:gd name="connsiteY21" fmla="*/ 5045 h 2226539"/>
                <a:gd name="connsiteX22" fmla="*/ 1966443 w 5812971"/>
                <a:gd name="connsiteY22" fmla="*/ 618 h 2226539"/>
                <a:gd name="connsiteX23" fmla="*/ 1964584 w 5812971"/>
                <a:gd name="connsiteY23" fmla="*/ 743027 h 2226539"/>
                <a:gd name="connsiteX24" fmla="*/ 2217013 w 5812971"/>
                <a:gd name="connsiteY24" fmla="*/ 669322 h 2226539"/>
                <a:gd name="connsiteX25" fmla="*/ 2234199 w 5812971"/>
                <a:gd name="connsiteY25" fmla="*/ 1007546 h 2226539"/>
                <a:gd name="connsiteX26" fmla="*/ 1969105 w 5812971"/>
                <a:gd name="connsiteY26" fmla="*/ 890074 h 2226539"/>
                <a:gd name="connsiteX27" fmla="*/ 1966966 w 5812971"/>
                <a:gd name="connsiteY27" fmla="*/ 1884013 h 2226539"/>
                <a:gd name="connsiteX28" fmla="*/ 5812971 w 5812971"/>
                <a:gd name="connsiteY28" fmla="*/ 1863990 h 2226539"/>
                <a:gd name="connsiteX29" fmla="*/ 5812971 w 5812971"/>
                <a:gd name="connsiteY29" fmla="*/ 1863990 h 2226539"/>
                <a:gd name="connsiteX30" fmla="*/ 5727560 w 5812971"/>
                <a:gd name="connsiteY30" fmla="*/ 1924280 h 2226539"/>
                <a:gd name="connsiteX31" fmla="*/ 5390941 w 5812971"/>
                <a:gd name="connsiteY31" fmla="*/ 1929305 h 2226539"/>
                <a:gd name="connsiteX32" fmla="*/ 5215670 w 5812971"/>
                <a:gd name="connsiteY32" fmla="*/ 1927913 h 2226539"/>
                <a:gd name="connsiteX33" fmla="*/ 4373414 w 5812971"/>
                <a:gd name="connsiteY33" fmla="*/ 1909256 h 2226539"/>
                <a:gd name="connsiteX34" fmla="*/ 1498817 w 5812971"/>
                <a:gd name="connsiteY34" fmla="*/ 1883861 h 2226539"/>
                <a:gd name="connsiteX35" fmla="*/ 619914 w 5812971"/>
                <a:gd name="connsiteY35" fmla="*/ 1828821 h 2226539"/>
                <a:gd name="connsiteX36" fmla="*/ 281354 w 5812971"/>
                <a:gd name="connsiteY36" fmla="*/ 1828821 h 2226539"/>
                <a:gd name="connsiteX37" fmla="*/ 130629 w 5812971"/>
                <a:gd name="connsiteY37" fmla="*/ 1753458 h 2226539"/>
                <a:gd name="connsiteX38" fmla="*/ 10048 w 5812971"/>
                <a:gd name="connsiteY38" fmla="*/ 1673072 h 2226539"/>
                <a:gd name="connsiteX39" fmla="*/ 0 w 5812971"/>
                <a:gd name="connsiteY39" fmla="*/ 1532395 h 2226539"/>
                <a:gd name="connsiteX40" fmla="*/ 15072 w 5812971"/>
                <a:gd name="connsiteY40" fmla="*/ 1482153 h 2226539"/>
                <a:gd name="connsiteX41" fmla="*/ 15072 w 5812971"/>
                <a:gd name="connsiteY41" fmla="*/ 1426887 h 2226539"/>
                <a:gd name="connsiteX42" fmla="*/ 25121 w 5812971"/>
                <a:gd name="connsiteY42" fmla="*/ 1376645 h 2226539"/>
                <a:gd name="connsiteX43" fmla="*/ 40193 w 5812971"/>
                <a:gd name="connsiteY43" fmla="*/ 1351524 h 2226539"/>
                <a:gd name="connsiteX44" fmla="*/ 65314 w 5812971"/>
                <a:gd name="connsiteY44" fmla="*/ 1306307 h 2226539"/>
                <a:gd name="connsiteX0" fmla="*/ 65314 w 5812971"/>
                <a:gd name="connsiteY0" fmla="*/ 1306307 h 2226539"/>
                <a:gd name="connsiteX1" fmla="*/ 75363 w 5812971"/>
                <a:gd name="connsiteY1" fmla="*/ 1075195 h 2226539"/>
                <a:gd name="connsiteX2" fmla="*/ 45218 w 5812971"/>
                <a:gd name="connsiteY2" fmla="*/ 1065146 h 2226539"/>
                <a:gd name="connsiteX3" fmla="*/ 95459 w 5812971"/>
                <a:gd name="connsiteY3" fmla="*/ 879252 h 2226539"/>
                <a:gd name="connsiteX4" fmla="*/ 80387 w 5812971"/>
                <a:gd name="connsiteY4" fmla="*/ 763696 h 2226539"/>
                <a:gd name="connsiteX5" fmla="*/ 85411 w 5812971"/>
                <a:gd name="connsiteY5" fmla="*/ 708430 h 2226539"/>
                <a:gd name="connsiteX6" fmla="*/ 105508 w 5812971"/>
                <a:gd name="connsiteY6" fmla="*/ 688333 h 2226539"/>
                <a:gd name="connsiteX7" fmla="*/ 135653 w 5812971"/>
                <a:gd name="connsiteY7" fmla="*/ 668236 h 2226539"/>
                <a:gd name="connsiteX8" fmla="*/ 467248 w 5812971"/>
                <a:gd name="connsiteY8" fmla="*/ 321568 h 2226539"/>
                <a:gd name="connsiteX9" fmla="*/ 472272 w 5812971"/>
                <a:gd name="connsiteY9" fmla="*/ 276351 h 2226539"/>
                <a:gd name="connsiteX10" fmla="*/ 442127 w 5812971"/>
                <a:gd name="connsiteY10" fmla="*/ 251230 h 2226539"/>
                <a:gd name="connsiteX11" fmla="*/ 406958 w 5812971"/>
                <a:gd name="connsiteY11" fmla="*/ 221085 h 2226539"/>
                <a:gd name="connsiteX12" fmla="*/ 406958 w 5812971"/>
                <a:gd name="connsiteY12" fmla="*/ 195964 h 2226539"/>
                <a:gd name="connsiteX13" fmla="*/ 462224 w 5812971"/>
                <a:gd name="connsiteY13" fmla="*/ 185916 h 2226539"/>
                <a:gd name="connsiteX14" fmla="*/ 864158 w 5812971"/>
                <a:gd name="connsiteY14" fmla="*/ 135674 h 2226539"/>
                <a:gd name="connsiteX15" fmla="*/ 999811 w 5812971"/>
                <a:gd name="connsiteY15" fmla="*/ 80408 h 2226539"/>
                <a:gd name="connsiteX16" fmla="*/ 1024932 w 5812971"/>
                <a:gd name="connsiteY16" fmla="*/ 70360 h 2226539"/>
                <a:gd name="connsiteX17" fmla="*/ 999811 w 5812971"/>
                <a:gd name="connsiteY17" fmla="*/ 20118 h 2226539"/>
                <a:gd name="connsiteX18" fmla="*/ 1070149 w 5812971"/>
                <a:gd name="connsiteY18" fmla="*/ 25142 h 2226539"/>
                <a:gd name="connsiteX19" fmla="*/ 1130439 w 5812971"/>
                <a:gd name="connsiteY19" fmla="*/ 45239 h 2226539"/>
                <a:gd name="connsiteX20" fmla="*/ 1160585 w 5812971"/>
                <a:gd name="connsiteY20" fmla="*/ 55287 h 2226539"/>
                <a:gd name="connsiteX21" fmla="*/ 1683099 w 5812971"/>
                <a:gd name="connsiteY21" fmla="*/ 5045 h 2226539"/>
                <a:gd name="connsiteX22" fmla="*/ 1966443 w 5812971"/>
                <a:gd name="connsiteY22" fmla="*/ 618 h 2226539"/>
                <a:gd name="connsiteX23" fmla="*/ 1964584 w 5812971"/>
                <a:gd name="connsiteY23" fmla="*/ 743027 h 2226539"/>
                <a:gd name="connsiteX24" fmla="*/ 2217013 w 5812971"/>
                <a:gd name="connsiteY24" fmla="*/ 669322 h 2226539"/>
                <a:gd name="connsiteX25" fmla="*/ 2234199 w 5812971"/>
                <a:gd name="connsiteY25" fmla="*/ 1007546 h 2226539"/>
                <a:gd name="connsiteX26" fmla="*/ 1969105 w 5812971"/>
                <a:gd name="connsiteY26" fmla="*/ 890074 h 2226539"/>
                <a:gd name="connsiteX27" fmla="*/ 1966966 w 5812971"/>
                <a:gd name="connsiteY27" fmla="*/ 1884013 h 2226539"/>
                <a:gd name="connsiteX28" fmla="*/ 5812971 w 5812971"/>
                <a:gd name="connsiteY28" fmla="*/ 1863990 h 2226539"/>
                <a:gd name="connsiteX29" fmla="*/ 5727560 w 5812971"/>
                <a:gd name="connsiteY29" fmla="*/ 1924280 h 2226539"/>
                <a:gd name="connsiteX30" fmla="*/ 5390941 w 5812971"/>
                <a:gd name="connsiteY30" fmla="*/ 1929305 h 2226539"/>
                <a:gd name="connsiteX31" fmla="*/ 5215670 w 5812971"/>
                <a:gd name="connsiteY31" fmla="*/ 1927913 h 2226539"/>
                <a:gd name="connsiteX32" fmla="*/ 4373414 w 5812971"/>
                <a:gd name="connsiteY32" fmla="*/ 1909256 h 2226539"/>
                <a:gd name="connsiteX33" fmla="*/ 1498817 w 5812971"/>
                <a:gd name="connsiteY33" fmla="*/ 1883861 h 2226539"/>
                <a:gd name="connsiteX34" fmla="*/ 619914 w 5812971"/>
                <a:gd name="connsiteY34" fmla="*/ 1828821 h 2226539"/>
                <a:gd name="connsiteX35" fmla="*/ 281354 w 5812971"/>
                <a:gd name="connsiteY35" fmla="*/ 1828821 h 2226539"/>
                <a:gd name="connsiteX36" fmla="*/ 130629 w 5812971"/>
                <a:gd name="connsiteY36" fmla="*/ 1753458 h 2226539"/>
                <a:gd name="connsiteX37" fmla="*/ 10048 w 5812971"/>
                <a:gd name="connsiteY37" fmla="*/ 1673072 h 2226539"/>
                <a:gd name="connsiteX38" fmla="*/ 0 w 5812971"/>
                <a:gd name="connsiteY38" fmla="*/ 1532395 h 2226539"/>
                <a:gd name="connsiteX39" fmla="*/ 15072 w 5812971"/>
                <a:gd name="connsiteY39" fmla="*/ 1482153 h 2226539"/>
                <a:gd name="connsiteX40" fmla="*/ 15072 w 5812971"/>
                <a:gd name="connsiteY40" fmla="*/ 1426887 h 2226539"/>
                <a:gd name="connsiteX41" fmla="*/ 25121 w 5812971"/>
                <a:gd name="connsiteY41" fmla="*/ 1376645 h 2226539"/>
                <a:gd name="connsiteX42" fmla="*/ 40193 w 5812971"/>
                <a:gd name="connsiteY42" fmla="*/ 1351524 h 2226539"/>
                <a:gd name="connsiteX43" fmla="*/ 65314 w 5812971"/>
                <a:gd name="connsiteY43" fmla="*/ 1306307 h 2226539"/>
                <a:gd name="connsiteX0" fmla="*/ 65314 w 5727560"/>
                <a:gd name="connsiteY0" fmla="*/ 1306307 h 2226539"/>
                <a:gd name="connsiteX1" fmla="*/ 75363 w 5727560"/>
                <a:gd name="connsiteY1" fmla="*/ 1075195 h 2226539"/>
                <a:gd name="connsiteX2" fmla="*/ 45218 w 5727560"/>
                <a:gd name="connsiteY2" fmla="*/ 1065146 h 2226539"/>
                <a:gd name="connsiteX3" fmla="*/ 95459 w 5727560"/>
                <a:gd name="connsiteY3" fmla="*/ 879252 h 2226539"/>
                <a:gd name="connsiteX4" fmla="*/ 80387 w 5727560"/>
                <a:gd name="connsiteY4" fmla="*/ 763696 h 2226539"/>
                <a:gd name="connsiteX5" fmla="*/ 85411 w 5727560"/>
                <a:gd name="connsiteY5" fmla="*/ 708430 h 2226539"/>
                <a:gd name="connsiteX6" fmla="*/ 105508 w 5727560"/>
                <a:gd name="connsiteY6" fmla="*/ 688333 h 2226539"/>
                <a:gd name="connsiteX7" fmla="*/ 135653 w 5727560"/>
                <a:gd name="connsiteY7" fmla="*/ 668236 h 2226539"/>
                <a:gd name="connsiteX8" fmla="*/ 467248 w 5727560"/>
                <a:gd name="connsiteY8" fmla="*/ 321568 h 2226539"/>
                <a:gd name="connsiteX9" fmla="*/ 472272 w 5727560"/>
                <a:gd name="connsiteY9" fmla="*/ 276351 h 2226539"/>
                <a:gd name="connsiteX10" fmla="*/ 442127 w 5727560"/>
                <a:gd name="connsiteY10" fmla="*/ 251230 h 2226539"/>
                <a:gd name="connsiteX11" fmla="*/ 406958 w 5727560"/>
                <a:gd name="connsiteY11" fmla="*/ 221085 h 2226539"/>
                <a:gd name="connsiteX12" fmla="*/ 406958 w 5727560"/>
                <a:gd name="connsiteY12" fmla="*/ 195964 h 2226539"/>
                <a:gd name="connsiteX13" fmla="*/ 462224 w 5727560"/>
                <a:gd name="connsiteY13" fmla="*/ 185916 h 2226539"/>
                <a:gd name="connsiteX14" fmla="*/ 864158 w 5727560"/>
                <a:gd name="connsiteY14" fmla="*/ 135674 h 2226539"/>
                <a:gd name="connsiteX15" fmla="*/ 999811 w 5727560"/>
                <a:gd name="connsiteY15" fmla="*/ 80408 h 2226539"/>
                <a:gd name="connsiteX16" fmla="*/ 1024932 w 5727560"/>
                <a:gd name="connsiteY16" fmla="*/ 70360 h 2226539"/>
                <a:gd name="connsiteX17" fmla="*/ 999811 w 5727560"/>
                <a:gd name="connsiteY17" fmla="*/ 20118 h 2226539"/>
                <a:gd name="connsiteX18" fmla="*/ 1070149 w 5727560"/>
                <a:gd name="connsiteY18" fmla="*/ 25142 h 2226539"/>
                <a:gd name="connsiteX19" fmla="*/ 1130439 w 5727560"/>
                <a:gd name="connsiteY19" fmla="*/ 45239 h 2226539"/>
                <a:gd name="connsiteX20" fmla="*/ 1160585 w 5727560"/>
                <a:gd name="connsiteY20" fmla="*/ 55287 h 2226539"/>
                <a:gd name="connsiteX21" fmla="*/ 1683099 w 5727560"/>
                <a:gd name="connsiteY21" fmla="*/ 5045 h 2226539"/>
                <a:gd name="connsiteX22" fmla="*/ 1966443 w 5727560"/>
                <a:gd name="connsiteY22" fmla="*/ 618 h 2226539"/>
                <a:gd name="connsiteX23" fmla="*/ 1964584 w 5727560"/>
                <a:gd name="connsiteY23" fmla="*/ 743027 h 2226539"/>
                <a:gd name="connsiteX24" fmla="*/ 2217013 w 5727560"/>
                <a:gd name="connsiteY24" fmla="*/ 669322 h 2226539"/>
                <a:gd name="connsiteX25" fmla="*/ 2234199 w 5727560"/>
                <a:gd name="connsiteY25" fmla="*/ 1007546 h 2226539"/>
                <a:gd name="connsiteX26" fmla="*/ 1969105 w 5727560"/>
                <a:gd name="connsiteY26" fmla="*/ 890074 h 2226539"/>
                <a:gd name="connsiteX27" fmla="*/ 1966966 w 5727560"/>
                <a:gd name="connsiteY27" fmla="*/ 1884013 h 2226539"/>
                <a:gd name="connsiteX28" fmla="*/ 5727560 w 5727560"/>
                <a:gd name="connsiteY28" fmla="*/ 1924280 h 2226539"/>
                <a:gd name="connsiteX29" fmla="*/ 5390941 w 5727560"/>
                <a:gd name="connsiteY29" fmla="*/ 1929305 h 2226539"/>
                <a:gd name="connsiteX30" fmla="*/ 5215670 w 5727560"/>
                <a:gd name="connsiteY30" fmla="*/ 1927913 h 2226539"/>
                <a:gd name="connsiteX31" fmla="*/ 4373414 w 5727560"/>
                <a:gd name="connsiteY31" fmla="*/ 1909256 h 2226539"/>
                <a:gd name="connsiteX32" fmla="*/ 1498817 w 5727560"/>
                <a:gd name="connsiteY32" fmla="*/ 1883861 h 2226539"/>
                <a:gd name="connsiteX33" fmla="*/ 619914 w 5727560"/>
                <a:gd name="connsiteY33" fmla="*/ 1828821 h 2226539"/>
                <a:gd name="connsiteX34" fmla="*/ 281354 w 5727560"/>
                <a:gd name="connsiteY34" fmla="*/ 1828821 h 2226539"/>
                <a:gd name="connsiteX35" fmla="*/ 130629 w 5727560"/>
                <a:gd name="connsiteY35" fmla="*/ 1753458 h 2226539"/>
                <a:gd name="connsiteX36" fmla="*/ 10048 w 5727560"/>
                <a:gd name="connsiteY36" fmla="*/ 1673072 h 2226539"/>
                <a:gd name="connsiteX37" fmla="*/ 0 w 5727560"/>
                <a:gd name="connsiteY37" fmla="*/ 1532395 h 2226539"/>
                <a:gd name="connsiteX38" fmla="*/ 15072 w 5727560"/>
                <a:gd name="connsiteY38" fmla="*/ 1482153 h 2226539"/>
                <a:gd name="connsiteX39" fmla="*/ 15072 w 5727560"/>
                <a:gd name="connsiteY39" fmla="*/ 1426887 h 2226539"/>
                <a:gd name="connsiteX40" fmla="*/ 25121 w 5727560"/>
                <a:gd name="connsiteY40" fmla="*/ 1376645 h 2226539"/>
                <a:gd name="connsiteX41" fmla="*/ 40193 w 5727560"/>
                <a:gd name="connsiteY41" fmla="*/ 1351524 h 2226539"/>
                <a:gd name="connsiteX42" fmla="*/ 65314 w 5727560"/>
                <a:gd name="connsiteY42" fmla="*/ 1306307 h 2226539"/>
                <a:gd name="connsiteX0" fmla="*/ 65314 w 5390941"/>
                <a:gd name="connsiteY0" fmla="*/ 1306307 h 2226539"/>
                <a:gd name="connsiteX1" fmla="*/ 75363 w 5390941"/>
                <a:gd name="connsiteY1" fmla="*/ 1075195 h 2226539"/>
                <a:gd name="connsiteX2" fmla="*/ 45218 w 5390941"/>
                <a:gd name="connsiteY2" fmla="*/ 1065146 h 2226539"/>
                <a:gd name="connsiteX3" fmla="*/ 95459 w 5390941"/>
                <a:gd name="connsiteY3" fmla="*/ 879252 h 2226539"/>
                <a:gd name="connsiteX4" fmla="*/ 80387 w 5390941"/>
                <a:gd name="connsiteY4" fmla="*/ 763696 h 2226539"/>
                <a:gd name="connsiteX5" fmla="*/ 85411 w 5390941"/>
                <a:gd name="connsiteY5" fmla="*/ 708430 h 2226539"/>
                <a:gd name="connsiteX6" fmla="*/ 105508 w 5390941"/>
                <a:gd name="connsiteY6" fmla="*/ 688333 h 2226539"/>
                <a:gd name="connsiteX7" fmla="*/ 135653 w 5390941"/>
                <a:gd name="connsiteY7" fmla="*/ 668236 h 2226539"/>
                <a:gd name="connsiteX8" fmla="*/ 467248 w 5390941"/>
                <a:gd name="connsiteY8" fmla="*/ 321568 h 2226539"/>
                <a:gd name="connsiteX9" fmla="*/ 472272 w 5390941"/>
                <a:gd name="connsiteY9" fmla="*/ 276351 h 2226539"/>
                <a:gd name="connsiteX10" fmla="*/ 442127 w 5390941"/>
                <a:gd name="connsiteY10" fmla="*/ 251230 h 2226539"/>
                <a:gd name="connsiteX11" fmla="*/ 406958 w 5390941"/>
                <a:gd name="connsiteY11" fmla="*/ 221085 h 2226539"/>
                <a:gd name="connsiteX12" fmla="*/ 406958 w 5390941"/>
                <a:gd name="connsiteY12" fmla="*/ 195964 h 2226539"/>
                <a:gd name="connsiteX13" fmla="*/ 462224 w 5390941"/>
                <a:gd name="connsiteY13" fmla="*/ 185916 h 2226539"/>
                <a:gd name="connsiteX14" fmla="*/ 864158 w 5390941"/>
                <a:gd name="connsiteY14" fmla="*/ 135674 h 2226539"/>
                <a:gd name="connsiteX15" fmla="*/ 999811 w 5390941"/>
                <a:gd name="connsiteY15" fmla="*/ 80408 h 2226539"/>
                <a:gd name="connsiteX16" fmla="*/ 1024932 w 5390941"/>
                <a:gd name="connsiteY16" fmla="*/ 70360 h 2226539"/>
                <a:gd name="connsiteX17" fmla="*/ 999811 w 5390941"/>
                <a:gd name="connsiteY17" fmla="*/ 20118 h 2226539"/>
                <a:gd name="connsiteX18" fmla="*/ 1070149 w 5390941"/>
                <a:gd name="connsiteY18" fmla="*/ 25142 h 2226539"/>
                <a:gd name="connsiteX19" fmla="*/ 1130439 w 5390941"/>
                <a:gd name="connsiteY19" fmla="*/ 45239 h 2226539"/>
                <a:gd name="connsiteX20" fmla="*/ 1160585 w 5390941"/>
                <a:gd name="connsiteY20" fmla="*/ 55287 h 2226539"/>
                <a:gd name="connsiteX21" fmla="*/ 1683099 w 5390941"/>
                <a:gd name="connsiteY21" fmla="*/ 5045 h 2226539"/>
                <a:gd name="connsiteX22" fmla="*/ 1966443 w 5390941"/>
                <a:gd name="connsiteY22" fmla="*/ 618 h 2226539"/>
                <a:gd name="connsiteX23" fmla="*/ 1964584 w 5390941"/>
                <a:gd name="connsiteY23" fmla="*/ 743027 h 2226539"/>
                <a:gd name="connsiteX24" fmla="*/ 2217013 w 5390941"/>
                <a:gd name="connsiteY24" fmla="*/ 669322 h 2226539"/>
                <a:gd name="connsiteX25" fmla="*/ 2234199 w 5390941"/>
                <a:gd name="connsiteY25" fmla="*/ 1007546 h 2226539"/>
                <a:gd name="connsiteX26" fmla="*/ 1969105 w 5390941"/>
                <a:gd name="connsiteY26" fmla="*/ 890074 h 2226539"/>
                <a:gd name="connsiteX27" fmla="*/ 1966966 w 5390941"/>
                <a:gd name="connsiteY27" fmla="*/ 1884013 h 2226539"/>
                <a:gd name="connsiteX28" fmla="*/ 5390941 w 5390941"/>
                <a:gd name="connsiteY28" fmla="*/ 1929305 h 2226539"/>
                <a:gd name="connsiteX29" fmla="*/ 5215670 w 5390941"/>
                <a:gd name="connsiteY29" fmla="*/ 1927913 h 2226539"/>
                <a:gd name="connsiteX30" fmla="*/ 4373414 w 5390941"/>
                <a:gd name="connsiteY30" fmla="*/ 1909256 h 2226539"/>
                <a:gd name="connsiteX31" fmla="*/ 1498817 w 5390941"/>
                <a:gd name="connsiteY31" fmla="*/ 1883861 h 2226539"/>
                <a:gd name="connsiteX32" fmla="*/ 619914 w 5390941"/>
                <a:gd name="connsiteY32" fmla="*/ 1828821 h 2226539"/>
                <a:gd name="connsiteX33" fmla="*/ 281354 w 5390941"/>
                <a:gd name="connsiteY33" fmla="*/ 1828821 h 2226539"/>
                <a:gd name="connsiteX34" fmla="*/ 130629 w 5390941"/>
                <a:gd name="connsiteY34" fmla="*/ 1753458 h 2226539"/>
                <a:gd name="connsiteX35" fmla="*/ 10048 w 5390941"/>
                <a:gd name="connsiteY35" fmla="*/ 1673072 h 2226539"/>
                <a:gd name="connsiteX36" fmla="*/ 0 w 5390941"/>
                <a:gd name="connsiteY36" fmla="*/ 1532395 h 2226539"/>
                <a:gd name="connsiteX37" fmla="*/ 15072 w 5390941"/>
                <a:gd name="connsiteY37" fmla="*/ 1482153 h 2226539"/>
                <a:gd name="connsiteX38" fmla="*/ 15072 w 5390941"/>
                <a:gd name="connsiteY38" fmla="*/ 1426887 h 2226539"/>
                <a:gd name="connsiteX39" fmla="*/ 25121 w 5390941"/>
                <a:gd name="connsiteY39" fmla="*/ 1376645 h 2226539"/>
                <a:gd name="connsiteX40" fmla="*/ 40193 w 5390941"/>
                <a:gd name="connsiteY40" fmla="*/ 1351524 h 2226539"/>
                <a:gd name="connsiteX41" fmla="*/ 65314 w 5390941"/>
                <a:gd name="connsiteY41" fmla="*/ 1306307 h 2226539"/>
                <a:gd name="connsiteX0" fmla="*/ 65314 w 5215670"/>
                <a:gd name="connsiteY0" fmla="*/ 1306307 h 2226539"/>
                <a:gd name="connsiteX1" fmla="*/ 75363 w 5215670"/>
                <a:gd name="connsiteY1" fmla="*/ 1075195 h 2226539"/>
                <a:gd name="connsiteX2" fmla="*/ 45218 w 5215670"/>
                <a:gd name="connsiteY2" fmla="*/ 1065146 h 2226539"/>
                <a:gd name="connsiteX3" fmla="*/ 95459 w 5215670"/>
                <a:gd name="connsiteY3" fmla="*/ 879252 h 2226539"/>
                <a:gd name="connsiteX4" fmla="*/ 80387 w 5215670"/>
                <a:gd name="connsiteY4" fmla="*/ 763696 h 2226539"/>
                <a:gd name="connsiteX5" fmla="*/ 85411 w 5215670"/>
                <a:gd name="connsiteY5" fmla="*/ 708430 h 2226539"/>
                <a:gd name="connsiteX6" fmla="*/ 105508 w 5215670"/>
                <a:gd name="connsiteY6" fmla="*/ 688333 h 2226539"/>
                <a:gd name="connsiteX7" fmla="*/ 135653 w 5215670"/>
                <a:gd name="connsiteY7" fmla="*/ 668236 h 2226539"/>
                <a:gd name="connsiteX8" fmla="*/ 467248 w 5215670"/>
                <a:gd name="connsiteY8" fmla="*/ 321568 h 2226539"/>
                <a:gd name="connsiteX9" fmla="*/ 472272 w 5215670"/>
                <a:gd name="connsiteY9" fmla="*/ 276351 h 2226539"/>
                <a:gd name="connsiteX10" fmla="*/ 442127 w 5215670"/>
                <a:gd name="connsiteY10" fmla="*/ 251230 h 2226539"/>
                <a:gd name="connsiteX11" fmla="*/ 406958 w 5215670"/>
                <a:gd name="connsiteY11" fmla="*/ 221085 h 2226539"/>
                <a:gd name="connsiteX12" fmla="*/ 406958 w 5215670"/>
                <a:gd name="connsiteY12" fmla="*/ 195964 h 2226539"/>
                <a:gd name="connsiteX13" fmla="*/ 462224 w 5215670"/>
                <a:gd name="connsiteY13" fmla="*/ 185916 h 2226539"/>
                <a:gd name="connsiteX14" fmla="*/ 864158 w 5215670"/>
                <a:gd name="connsiteY14" fmla="*/ 135674 h 2226539"/>
                <a:gd name="connsiteX15" fmla="*/ 999811 w 5215670"/>
                <a:gd name="connsiteY15" fmla="*/ 80408 h 2226539"/>
                <a:gd name="connsiteX16" fmla="*/ 1024932 w 5215670"/>
                <a:gd name="connsiteY16" fmla="*/ 70360 h 2226539"/>
                <a:gd name="connsiteX17" fmla="*/ 999811 w 5215670"/>
                <a:gd name="connsiteY17" fmla="*/ 20118 h 2226539"/>
                <a:gd name="connsiteX18" fmla="*/ 1070149 w 5215670"/>
                <a:gd name="connsiteY18" fmla="*/ 25142 h 2226539"/>
                <a:gd name="connsiteX19" fmla="*/ 1130439 w 5215670"/>
                <a:gd name="connsiteY19" fmla="*/ 45239 h 2226539"/>
                <a:gd name="connsiteX20" fmla="*/ 1160585 w 5215670"/>
                <a:gd name="connsiteY20" fmla="*/ 55287 h 2226539"/>
                <a:gd name="connsiteX21" fmla="*/ 1683099 w 5215670"/>
                <a:gd name="connsiteY21" fmla="*/ 5045 h 2226539"/>
                <a:gd name="connsiteX22" fmla="*/ 1966443 w 5215670"/>
                <a:gd name="connsiteY22" fmla="*/ 618 h 2226539"/>
                <a:gd name="connsiteX23" fmla="*/ 1964584 w 5215670"/>
                <a:gd name="connsiteY23" fmla="*/ 743027 h 2226539"/>
                <a:gd name="connsiteX24" fmla="*/ 2217013 w 5215670"/>
                <a:gd name="connsiteY24" fmla="*/ 669322 h 2226539"/>
                <a:gd name="connsiteX25" fmla="*/ 2234199 w 5215670"/>
                <a:gd name="connsiteY25" fmla="*/ 1007546 h 2226539"/>
                <a:gd name="connsiteX26" fmla="*/ 1969105 w 5215670"/>
                <a:gd name="connsiteY26" fmla="*/ 890074 h 2226539"/>
                <a:gd name="connsiteX27" fmla="*/ 1966966 w 5215670"/>
                <a:gd name="connsiteY27" fmla="*/ 1884013 h 2226539"/>
                <a:gd name="connsiteX28" fmla="*/ 5215670 w 5215670"/>
                <a:gd name="connsiteY28" fmla="*/ 1927913 h 2226539"/>
                <a:gd name="connsiteX29" fmla="*/ 4373414 w 5215670"/>
                <a:gd name="connsiteY29" fmla="*/ 1909256 h 2226539"/>
                <a:gd name="connsiteX30" fmla="*/ 1498817 w 5215670"/>
                <a:gd name="connsiteY30" fmla="*/ 1883861 h 2226539"/>
                <a:gd name="connsiteX31" fmla="*/ 619914 w 5215670"/>
                <a:gd name="connsiteY31" fmla="*/ 1828821 h 2226539"/>
                <a:gd name="connsiteX32" fmla="*/ 281354 w 5215670"/>
                <a:gd name="connsiteY32" fmla="*/ 1828821 h 2226539"/>
                <a:gd name="connsiteX33" fmla="*/ 130629 w 5215670"/>
                <a:gd name="connsiteY33" fmla="*/ 1753458 h 2226539"/>
                <a:gd name="connsiteX34" fmla="*/ 10048 w 5215670"/>
                <a:gd name="connsiteY34" fmla="*/ 1673072 h 2226539"/>
                <a:gd name="connsiteX35" fmla="*/ 0 w 5215670"/>
                <a:gd name="connsiteY35" fmla="*/ 1532395 h 2226539"/>
                <a:gd name="connsiteX36" fmla="*/ 15072 w 5215670"/>
                <a:gd name="connsiteY36" fmla="*/ 1482153 h 2226539"/>
                <a:gd name="connsiteX37" fmla="*/ 15072 w 5215670"/>
                <a:gd name="connsiteY37" fmla="*/ 1426887 h 2226539"/>
                <a:gd name="connsiteX38" fmla="*/ 25121 w 5215670"/>
                <a:gd name="connsiteY38" fmla="*/ 1376645 h 2226539"/>
                <a:gd name="connsiteX39" fmla="*/ 40193 w 5215670"/>
                <a:gd name="connsiteY39" fmla="*/ 1351524 h 2226539"/>
                <a:gd name="connsiteX40" fmla="*/ 65314 w 5215670"/>
                <a:gd name="connsiteY40" fmla="*/ 1306307 h 2226539"/>
                <a:gd name="connsiteX0" fmla="*/ 65314 w 4373414"/>
                <a:gd name="connsiteY0" fmla="*/ 1306307 h 2219956"/>
                <a:gd name="connsiteX1" fmla="*/ 75363 w 4373414"/>
                <a:gd name="connsiteY1" fmla="*/ 1075195 h 2219956"/>
                <a:gd name="connsiteX2" fmla="*/ 45218 w 4373414"/>
                <a:gd name="connsiteY2" fmla="*/ 1065146 h 2219956"/>
                <a:gd name="connsiteX3" fmla="*/ 95459 w 4373414"/>
                <a:gd name="connsiteY3" fmla="*/ 879252 h 2219956"/>
                <a:gd name="connsiteX4" fmla="*/ 80387 w 4373414"/>
                <a:gd name="connsiteY4" fmla="*/ 763696 h 2219956"/>
                <a:gd name="connsiteX5" fmla="*/ 85411 w 4373414"/>
                <a:gd name="connsiteY5" fmla="*/ 708430 h 2219956"/>
                <a:gd name="connsiteX6" fmla="*/ 105508 w 4373414"/>
                <a:gd name="connsiteY6" fmla="*/ 688333 h 2219956"/>
                <a:gd name="connsiteX7" fmla="*/ 135653 w 4373414"/>
                <a:gd name="connsiteY7" fmla="*/ 668236 h 2219956"/>
                <a:gd name="connsiteX8" fmla="*/ 467248 w 4373414"/>
                <a:gd name="connsiteY8" fmla="*/ 321568 h 2219956"/>
                <a:gd name="connsiteX9" fmla="*/ 472272 w 4373414"/>
                <a:gd name="connsiteY9" fmla="*/ 276351 h 2219956"/>
                <a:gd name="connsiteX10" fmla="*/ 442127 w 4373414"/>
                <a:gd name="connsiteY10" fmla="*/ 251230 h 2219956"/>
                <a:gd name="connsiteX11" fmla="*/ 406958 w 4373414"/>
                <a:gd name="connsiteY11" fmla="*/ 221085 h 2219956"/>
                <a:gd name="connsiteX12" fmla="*/ 406958 w 4373414"/>
                <a:gd name="connsiteY12" fmla="*/ 195964 h 2219956"/>
                <a:gd name="connsiteX13" fmla="*/ 462224 w 4373414"/>
                <a:gd name="connsiteY13" fmla="*/ 185916 h 2219956"/>
                <a:gd name="connsiteX14" fmla="*/ 864158 w 4373414"/>
                <a:gd name="connsiteY14" fmla="*/ 135674 h 2219956"/>
                <a:gd name="connsiteX15" fmla="*/ 999811 w 4373414"/>
                <a:gd name="connsiteY15" fmla="*/ 80408 h 2219956"/>
                <a:gd name="connsiteX16" fmla="*/ 1024932 w 4373414"/>
                <a:gd name="connsiteY16" fmla="*/ 70360 h 2219956"/>
                <a:gd name="connsiteX17" fmla="*/ 999811 w 4373414"/>
                <a:gd name="connsiteY17" fmla="*/ 20118 h 2219956"/>
                <a:gd name="connsiteX18" fmla="*/ 1070149 w 4373414"/>
                <a:gd name="connsiteY18" fmla="*/ 25142 h 2219956"/>
                <a:gd name="connsiteX19" fmla="*/ 1130439 w 4373414"/>
                <a:gd name="connsiteY19" fmla="*/ 45239 h 2219956"/>
                <a:gd name="connsiteX20" fmla="*/ 1160585 w 4373414"/>
                <a:gd name="connsiteY20" fmla="*/ 55287 h 2219956"/>
                <a:gd name="connsiteX21" fmla="*/ 1683099 w 4373414"/>
                <a:gd name="connsiteY21" fmla="*/ 5045 h 2219956"/>
                <a:gd name="connsiteX22" fmla="*/ 1966443 w 4373414"/>
                <a:gd name="connsiteY22" fmla="*/ 618 h 2219956"/>
                <a:gd name="connsiteX23" fmla="*/ 1964584 w 4373414"/>
                <a:gd name="connsiteY23" fmla="*/ 743027 h 2219956"/>
                <a:gd name="connsiteX24" fmla="*/ 2217013 w 4373414"/>
                <a:gd name="connsiteY24" fmla="*/ 669322 h 2219956"/>
                <a:gd name="connsiteX25" fmla="*/ 2234199 w 4373414"/>
                <a:gd name="connsiteY25" fmla="*/ 1007546 h 2219956"/>
                <a:gd name="connsiteX26" fmla="*/ 1969105 w 4373414"/>
                <a:gd name="connsiteY26" fmla="*/ 890074 h 2219956"/>
                <a:gd name="connsiteX27" fmla="*/ 1966966 w 4373414"/>
                <a:gd name="connsiteY27" fmla="*/ 1884013 h 2219956"/>
                <a:gd name="connsiteX28" fmla="*/ 4373414 w 4373414"/>
                <a:gd name="connsiteY28" fmla="*/ 1909256 h 2219956"/>
                <a:gd name="connsiteX29" fmla="*/ 1498817 w 4373414"/>
                <a:gd name="connsiteY29" fmla="*/ 1883861 h 2219956"/>
                <a:gd name="connsiteX30" fmla="*/ 619914 w 4373414"/>
                <a:gd name="connsiteY30" fmla="*/ 1828821 h 2219956"/>
                <a:gd name="connsiteX31" fmla="*/ 281354 w 4373414"/>
                <a:gd name="connsiteY31" fmla="*/ 1828821 h 2219956"/>
                <a:gd name="connsiteX32" fmla="*/ 130629 w 4373414"/>
                <a:gd name="connsiteY32" fmla="*/ 1753458 h 2219956"/>
                <a:gd name="connsiteX33" fmla="*/ 10048 w 4373414"/>
                <a:gd name="connsiteY33" fmla="*/ 1673072 h 2219956"/>
                <a:gd name="connsiteX34" fmla="*/ 0 w 4373414"/>
                <a:gd name="connsiteY34" fmla="*/ 1532395 h 2219956"/>
                <a:gd name="connsiteX35" fmla="*/ 15072 w 4373414"/>
                <a:gd name="connsiteY35" fmla="*/ 1482153 h 2219956"/>
                <a:gd name="connsiteX36" fmla="*/ 15072 w 4373414"/>
                <a:gd name="connsiteY36" fmla="*/ 1426887 h 2219956"/>
                <a:gd name="connsiteX37" fmla="*/ 25121 w 4373414"/>
                <a:gd name="connsiteY37" fmla="*/ 1376645 h 2219956"/>
                <a:gd name="connsiteX38" fmla="*/ 40193 w 4373414"/>
                <a:gd name="connsiteY38" fmla="*/ 1351524 h 2219956"/>
                <a:gd name="connsiteX39" fmla="*/ 65314 w 4373414"/>
                <a:gd name="connsiteY39" fmla="*/ 1306307 h 2219956"/>
                <a:gd name="connsiteX0" fmla="*/ 65314 w 2234199"/>
                <a:gd name="connsiteY0" fmla="*/ 1306307 h 2219956"/>
                <a:gd name="connsiteX1" fmla="*/ 75363 w 2234199"/>
                <a:gd name="connsiteY1" fmla="*/ 1075195 h 2219956"/>
                <a:gd name="connsiteX2" fmla="*/ 45218 w 2234199"/>
                <a:gd name="connsiteY2" fmla="*/ 1065146 h 2219956"/>
                <a:gd name="connsiteX3" fmla="*/ 95459 w 2234199"/>
                <a:gd name="connsiteY3" fmla="*/ 879252 h 2219956"/>
                <a:gd name="connsiteX4" fmla="*/ 80387 w 2234199"/>
                <a:gd name="connsiteY4" fmla="*/ 763696 h 2219956"/>
                <a:gd name="connsiteX5" fmla="*/ 85411 w 2234199"/>
                <a:gd name="connsiteY5" fmla="*/ 708430 h 2219956"/>
                <a:gd name="connsiteX6" fmla="*/ 105508 w 2234199"/>
                <a:gd name="connsiteY6" fmla="*/ 688333 h 2219956"/>
                <a:gd name="connsiteX7" fmla="*/ 135653 w 2234199"/>
                <a:gd name="connsiteY7" fmla="*/ 668236 h 2219956"/>
                <a:gd name="connsiteX8" fmla="*/ 467248 w 2234199"/>
                <a:gd name="connsiteY8" fmla="*/ 321568 h 2219956"/>
                <a:gd name="connsiteX9" fmla="*/ 472272 w 2234199"/>
                <a:gd name="connsiteY9" fmla="*/ 276351 h 2219956"/>
                <a:gd name="connsiteX10" fmla="*/ 442127 w 2234199"/>
                <a:gd name="connsiteY10" fmla="*/ 251230 h 2219956"/>
                <a:gd name="connsiteX11" fmla="*/ 406958 w 2234199"/>
                <a:gd name="connsiteY11" fmla="*/ 221085 h 2219956"/>
                <a:gd name="connsiteX12" fmla="*/ 406958 w 2234199"/>
                <a:gd name="connsiteY12" fmla="*/ 195964 h 2219956"/>
                <a:gd name="connsiteX13" fmla="*/ 462224 w 2234199"/>
                <a:gd name="connsiteY13" fmla="*/ 185916 h 2219956"/>
                <a:gd name="connsiteX14" fmla="*/ 864158 w 2234199"/>
                <a:gd name="connsiteY14" fmla="*/ 135674 h 2219956"/>
                <a:gd name="connsiteX15" fmla="*/ 999811 w 2234199"/>
                <a:gd name="connsiteY15" fmla="*/ 80408 h 2219956"/>
                <a:gd name="connsiteX16" fmla="*/ 1024932 w 2234199"/>
                <a:gd name="connsiteY16" fmla="*/ 70360 h 2219956"/>
                <a:gd name="connsiteX17" fmla="*/ 999811 w 2234199"/>
                <a:gd name="connsiteY17" fmla="*/ 20118 h 2219956"/>
                <a:gd name="connsiteX18" fmla="*/ 1070149 w 2234199"/>
                <a:gd name="connsiteY18" fmla="*/ 25142 h 2219956"/>
                <a:gd name="connsiteX19" fmla="*/ 1130439 w 2234199"/>
                <a:gd name="connsiteY19" fmla="*/ 45239 h 2219956"/>
                <a:gd name="connsiteX20" fmla="*/ 1160585 w 2234199"/>
                <a:gd name="connsiteY20" fmla="*/ 55287 h 2219956"/>
                <a:gd name="connsiteX21" fmla="*/ 1683099 w 2234199"/>
                <a:gd name="connsiteY21" fmla="*/ 5045 h 2219956"/>
                <a:gd name="connsiteX22" fmla="*/ 1966443 w 2234199"/>
                <a:gd name="connsiteY22" fmla="*/ 618 h 2219956"/>
                <a:gd name="connsiteX23" fmla="*/ 1964584 w 2234199"/>
                <a:gd name="connsiteY23" fmla="*/ 743027 h 2219956"/>
                <a:gd name="connsiteX24" fmla="*/ 2217013 w 2234199"/>
                <a:gd name="connsiteY24" fmla="*/ 669322 h 2219956"/>
                <a:gd name="connsiteX25" fmla="*/ 2234199 w 2234199"/>
                <a:gd name="connsiteY25" fmla="*/ 1007546 h 2219956"/>
                <a:gd name="connsiteX26" fmla="*/ 1969105 w 2234199"/>
                <a:gd name="connsiteY26" fmla="*/ 890074 h 2219956"/>
                <a:gd name="connsiteX27" fmla="*/ 1966966 w 2234199"/>
                <a:gd name="connsiteY27" fmla="*/ 1884013 h 2219956"/>
                <a:gd name="connsiteX28" fmla="*/ 1498817 w 2234199"/>
                <a:gd name="connsiteY28" fmla="*/ 1883861 h 2219956"/>
                <a:gd name="connsiteX29" fmla="*/ 619914 w 2234199"/>
                <a:gd name="connsiteY29" fmla="*/ 1828821 h 2219956"/>
                <a:gd name="connsiteX30" fmla="*/ 281354 w 2234199"/>
                <a:gd name="connsiteY30" fmla="*/ 1828821 h 2219956"/>
                <a:gd name="connsiteX31" fmla="*/ 130629 w 2234199"/>
                <a:gd name="connsiteY31" fmla="*/ 1753458 h 2219956"/>
                <a:gd name="connsiteX32" fmla="*/ 10048 w 2234199"/>
                <a:gd name="connsiteY32" fmla="*/ 1673072 h 2219956"/>
                <a:gd name="connsiteX33" fmla="*/ 0 w 2234199"/>
                <a:gd name="connsiteY33" fmla="*/ 1532395 h 2219956"/>
                <a:gd name="connsiteX34" fmla="*/ 15072 w 2234199"/>
                <a:gd name="connsiteY34" fmla="*/ 1482153 h 2219956"/>
                <a:gd name="connsiteX35" fmla="*/ 15072 w 2234199"/>
                <a:gd name="connsiteY35" fmla="*/ 1426887 h 2219956"/>
                <a:gd name="connsiteX36" fmla="*/ 25121 w 2234199"/>
                <a:gd name="connsiteY36" fmla="*/ 1376645 h 2219956"/>
                <a:gd name="connsiteX37" fmla="*/ 40193 w 2234199"/>
                <a:gd name="connsiteY37" fmla="*/ 1351524 h 2219956"/>
                <a:gd name="connsiteX38" fmla="*/ 65314 w 2234199"/>
                <a:gd name="connsiteY38" fmla="*/ 1306307 h 2219956"/>
                <a:gd name="connsiteX0" fmla="*/ 65314 w 2234199"/>
                <a:gd name="connsiteY0" fmla="*/ 1306307 h 2219956"/>
                <a:gd name="connsiteX1" fmla="*/ 75363 w 2234199"/>
                <a:gd name="connsiteY1" fmla="*/ 1075195 h 2219956"/>
                <a:gd name="connsiteX2" fmla="*/ 45218 w 2234199"/>
                <a:gd name="connsiteY2" fmla="*/ 1065146 h 2219956"/>
                <a:gd name="connsiteX3" fmla="*/ 95459 w 2234199"/>
                <a:gd name="connsiteY3" fmla="*/ 879252 h 2219956"/>
                <a:gd name="connsiteX4" fmla="*/ 80387 w 2234199"/>
                <a:gd name="connsiteY4" fmla="*/ 763696 h 2219956"/>
                <a:gd name="connsiteX5" fmla="*/ 85411 w 2234199"/>
                <a:gd name="connsiteY5" fmla="*/ 708430 h 2219956"/>
                <a:gd name="connsiteX6" fmla="*/ 105508 w 2234199"/>
                <a:gd name="connsiteY6" fmla="*/ 688333 h 2219956"/>
                <a:gd name="connsiteX7" fmla="*/ 135653 w 2234199"/>
                <a:gd name="connsiteY7" fmla="*/ 668236 h 2219956"/>
                <a:gd name="connsiteX8" fmla="*/ 467248 w 2234199"/>
                <a:gd name="connsiteY8" fmla="*/ 321568 h 2219956"/>
                <a:gd name="connsiteX9" fmla="*/ 472272 w 2234199"/>
                <a:gd name="connsiteY9" fmla="*/ 276351 h 2219956"/>
                <a:gd name="connsiteX10" fmla="*/ 442127 w 2234199"/>
                <a:gd name="connsiteY10" fmla="*/ 251230 h 2219956"/>
                <a:gd name="connsiteX11" fmla="*/ 406958 w 2234199"/>
                <a:gd name="connsiteY11" fmla="*/ 221085 h 2219956"/>
                <a:gd name="connsiteX12" fmla="*/ 406958 w 2234199"/>
                <a:gd name="connsiteY12" fmla="*/ 195964 h 2219956"/>
                <a:gd name="connsiteX13" fmla="*/ 462224 w 2234199"/>
                <a:gd name="connsiteY13" fmla="*/ 185916 h 2219956"/>
                <a:gd name="connsiteX14" fmla="*/ 864158 w 2234199"/>
                <a:gd name="connsiteY14" fmla="*/ 135674 h 2219956"/>
                <a:gd name="connsiteX15" fmla="*/ 999811 w 2234199"/>
                <a:gd name="connsiteY15" fmla="*/ 80408 h 2219956"/>
                <a:gd name="connsiteX16" fmla="*/ 1024932 w 2234199"/>
                <a:gd name="connsiteY16" fmla="*/ 70360 h 2219956"/>
                <a:gd name="connsiteX17" fmla="*/ 999811 w 2234199"/>
                <a:gd name="connsiteY17" fmla="*/ 20118 h 2219956"/>
                <a:gd name="connsiteX18" fmla="*/ 1070149 w 2234199"/>
                <a:gd name="connsiteY18" fmla="*/ 25142 h 2219956"/>
                <a:gd name="connsiteX19" fmla="*/ 1130439 w 2234199"/>
                <a:gd name="connsiteY19" fmla="*/ 45239 h 2219956"/>
                <a:gd name="connsiteX20" fmla="*/ 1160585 w 2234199"/>
                <a:gd name="connsiteY20" fmla="*/ 55287 h 2219956"/>
                <a:gd name="connsiteX21" fmla="*/ 1683099 w 2234199"/>
                <a:gd name="connsiteY21" fmla="*/ 5045 h 2219956"/>
                <a:gd name="connsiteX22" fmla="*/ 1966443 w 2234199"/>
                <a:gd name="connsiteY22" fmla="*/ 618 h 2219956"/>
                <a:gd name="connsiteX23" fmla="*/ 1964584 w 2234199"/>
                <a:gd name="connsiteY23" fmla="*/ 743027 h 2219956"/>
                <a:gd name="connsiteX24" fmla="*/ 2217013 w 2234199"/>
                <a:gd name="connsiteY24" fmla="*/ 669322 h 2219956"/>
                <a:gd name="connsiteX25" fmla="*/ 2234199 w 2234199"/>
                <a:gd name="connsiteY25" fmla="*/ 1007546 h 2219956"/>
                <a:gd name="connsiteX26" fmla="*/ 1969105 w 2234199"/>
                <a:gd name="connsiteY26" fmla="*/ 890074 h 2219956"/>
                <a:gd name="connsiteX27" fmla="*/ 1966966 w 2234199"/>
                <a:gd name="connsiteY27" fmla="*/ 1886879 h 2219956"/>
                <a:gd name="connsiteX28" fmla="*/ 1498817 w 2234199"/>
                <a:gd name="connsiteY28" fmla="*/ 1883861 h 2219956"/>
                <a:gd name="connsiteX29" fmla="*/ 619914 w 2234199"/>
                <a:gd name="connsiteY29" fmla="*/ 1828821 h 2219956"/>
                <a:gd name="connsiteX30" fmla="*/ 281354 w 2234199"/>
                <a:gd name="connsiteY30" fmla="*/ 1828821 h 2219956"/>
                <a:gd name="connsiteX31" fmla="*/ 130629 w 2234199"/>
                <a:gd name="connsiteY31" fmla="*/ 1753458 h 2219956"/>
                <a:gd name="connsiteX32" fmla="*/ 10048 w 2234199"/>
                <a:gd name="connsiteY32" fmla="*/ 1673072 h 2219956"/>
                <a:gd name="connsiteX33" fmla="*/ 0 w 2234199"/>
                <a:gd name="connsiteY33" fmla="*/ 1532395 h 2219956"/>
                <a:gd name="connsiteX34" fmla="*/ 15072 w 2234199"/>
                <a:gd name="connsiteY34" fmla="*/ 1482153 h 2219956"/>
                <a:gd name="connsiteX35" fmla="*/ 15072 w 2234199"/>
                <a:gd name="connsiteY35" fmla="*/ 1426887 h 2219956"/>
                <a:gd name="connsiteX36" fmla="*/ 25121 w 2234199"/>
                <a:gd name="connsiteY36" fmla="*/ 1376645 h 2219956"/>
                <a:gd name="connsiteX37" fmla="*/ 40193 w 2234199"/>
                <a:gd name="connsiteY37" fmla="*/ 1351524 h 2219956"/>
                <a:gd name="connsiteX38" fmla="*/ 65314 w 2234199"/>
                <a:gd name="connsiteY38" fmla="*/ 1306307 h 2219956"/>
                <a:gd name="connsiteX0" fmla="*/ 65314 w 2234199"/>
                <a:gd name="connsiteY0" fmla="*/ 1306307 h 2219956"/>
                <a:gd name="connsiteX1" fmla="*/ 75363 w 2234199"/>
                <a:gd name="connsiteY1" fmla="*/ 1075195 h 2219956"/>
                <a:gd name="connsiteX2" fmla="*/ 45218 w 2234199"/>
                <a:gd name="connsiteY2" fmla="*/ 1065146 h 2219956"/>
                <a:gd name="connsiteX3" fmla="*/ 95459 w 2234199"/>
                <a:gd name="connsiteY3" fmla="*/ 879252 h 2219956"/>
                <a:gd name="connsiteX4" fmla="*/ 80387 w 2234199"/>
                <a:gd name="connsiteY4" fmla="*/ 763696 h 2219956"/>
                <a:gd name="connsiteX5" fmla="*/ 85411 w 2234199"/>
                <a:gd name="connsiteY5" fmla="*/ 708430 h 2219956"/>
                <a:gd name="connsiteX6" fmla="*/ 105508 w 2234199"/>
                <a:gd name="connsiteY6" fmla="*/ 688333 h 2219956"/>
                <a:gd name="connsiteX7" fmla="*/ 135653 w 2234199"/>
                <a:gd name="connsiteY7" fmla="*/ 668236 h 2219956"/>
                <a:gd name="connsiteX8" fmla="*/ 467248 w 2234199"/>
                <a:gd name="connsiteY8" fmla="*/ 321568 h 2219956"/>
                <a:gd name="connsiteX9" fmla="*/ 472272 w 2234199"/>
                <a:gd name="connsiteY9" fmla="*/ 276351 h 2219956"/>
                <a:gd name="connsiteX10" fmla="*/ 442127 w 2234199"/>
                <a:gd name="connsiteY10" fmla="*/ 251230 h 2219956"/>
                <a:gd name="connsiteX11" fmla="*/ 406958 w 2234199"/>
                <a:gd name="connsiteY11" fmla="*/ 221085 h 2219956"/>
                <a:gd name="connsiteX12" fmla="*/ 406958 w 2234199"/>
                <a:gd name="connsiteY12" fmla="*/ 195964 h 2219956"/>
                <a:gd name="connsiteX13" fmla="*/ 462224 w 2234199"/>
                <a:gd name="connsiteY13" fmla="*/ 185916 h 2219956"/>
                <a:gd name="connsiteX14" fmla="*/ 864158 w 2234199"/>
                <a:gd name="connsiteY14" fmla="*/ 135674 h 2219956"/>
                <a:gd name="connsiteX15" fmla="*/ 999811 w 2234199"/>
                <a:gd name="connsiteY15" fmla="*/ 80408 h 2219956"/>
                <a:gd name="connsiteX16" fmla="*/ 1024932 w 2234199"/>
                <a:gd name="connsiteY16" fmla="*/ 70360 h 2219956"/>
                <a:gd name="connsiteX17" fmla="*/ 999811 w 2234199"/>
                <a:gd name="connsiteY17" fmla="*/ 20118 h 2219956"/>
                <a:gd name="connsiteX18" fmla="*/ 1070149 w 2234199"/>
                <a:gd name="connsiteY18" fmla="*/ 25142 h 2219956"/>
                <a:gd name="connsiteX19" fmla="*/ 1130439 w 2234199"/>
                <a:gd name="connsiteY19" fmla="*/ 45239 h 2219956"/>
                <a:gd name="connsiteX20" fmla="*/ 1160585 w 2234199"/>
                <a:gd name="connsiteY20" fmla="*/ 55287 h 2219956"/>
                <a:gd name="connsiteX21" fmla="*/ 1683099 w 2234199"/>
                <a:gd name="connsiteY21" fmla="*/ 5045 h 2219956"/>
                <a:gd name="connsiteX22" fmla="*/ 1966443 w 2234199"/>
                <a:gd name="connsiteY22" fmla="*/ 618 h 2219956"/>
                <a:gd name="connsiteX23" fmla="*/ 1964584 w 2234199"/>
                <a:gd name="connsiteY23" fmla="*/ 743027 h 2219956"/>
                <a:gd name="connsiteX24" fmla="*/ 2217013 w 2234199"/>
                <a:gd name="connsiteY24" fmla="*/ 669322 h 2219956"/>
                <a:gd name="connsiteX25" fmla="*/ 2234199 w 2234199"/>
                <a:gd name="connsiteY25" fmla="*/ 1007546 h 2219956"/>
                <a:gd name="connsiteX26" fmla="*/ 1960272 w 2234199"/>
                <a:gd name="connsiteY26" fmla="*/ 1199604 h 2219956"/>
                <a:gd name="connsiteX27" fmla="*/ 1966966 w 2234199"/>
                <a:gd name="connsiteY27" fmla="*/ 1886879 h 2219956"/>
                <a:gd name="connsiteX28" fmla="*/ 1498817 w 2234199"/>
                <a:gd name="connsiteY28" fmla="*/ 1883861 h 2219956"/>
                <a:gd name="connsiteX29" fmla="*/ 619914 w 2234199"/>
                <a:gd name="connsiteY29" fmla="*/ 1828821 h 2219956"/>
                <a:gd name="connsiteX30" fmla="*/ 281354 w 2234199"/>
                <a:gd name="connsiteY30" fmla="*/ 1828821 h 2219956"/>
                <a:gd name="connsiteX31" fmla="*/ 130629 w 2234199"/>
                <a:gd name="connsiteY31" fmla="*/ 1753458 h 2219956"/>
                <a:gd name="connsiteX32" fmla="*/ 10048 w 2234199"/>
                <a:gd name="connsiteY32" fmla="*/ 1673072 h 2219956"/>
                <a:gd name="connsiteX33" fmla="*/ 0 w 2234199"/>
                <a:gd name="connsiteY33" fmla="*/ 1532395 h 2219956"/>
                <a:gd name="connsiteX34" fmla="*/ 15072 w 2234199"/>
                <a:gd name="connsiteY34" fmla="*/ 1482153 h 2219956"/>
                <a:gd name="connsiteX35" fmla="*/ 15072 w 2234199"/>
                <a:gd name="connsiteY35" fmla="*/ 1426887 h 2219956"/>
                <a:gd name="connsiteX36" fmla="*/ 25121 w 2234199"/>
                <a:gd name="connsiteY36" fmla="*/ 1376645 h 2219956"/>
                <a:gd name="connsiteX37" fmla="*/ 40193 w 2234199"/>
                <a:gd name="connsiteY37" fmla="*/ 1351524 h 2219956"/>
                <a:gd name="connsiteX38" fmla="*/ 65314 w 2234199"/>
                <a:gd name="connsiteY38" fmla="*/ 1306307 h 2219956"/>
                <a:gd name="connsiteX0" fmla="*/ 65314 w 2275614"/>
                <a:gd name="connsiteY0" fmla="*/ 1306307 h 2219956"/>
                <a:gd name="connsiteX1" fmla="*/ 75363 w 2275614"/>
                <a:gd name="connsiteY1" fmla="*/ 1075195 h 2219956"/>
                <a:gd name="connsiteX2" fmla="*/ 45218 w 2275614"/>
                <a:gd name="connsiteY2" fmla="*/ 1065146 h 2219956"/>
                <a:gd name="connsiteX3" fmla="*/ 95459 w 2275614"/>
                <a:gd name="connsiteY3" fmla="*/ 879252 h 2219956"/>
                <a:gd name="connsiteX4" fmla="*/ 80387 w 2275614"/>
                <a:gd name="connsiteY4" fmla="*/ 763696 h 2219956"/>
                <a:gd name="connsiteX5" fmla="*/ 85411 w 2275614"/>
                <a:gd name="connsiteY5" fmla="*/ 708430 h 2219956"/>
                <a:gd name="connsiteX6" fmla="*/ 105508 w 2275614"/>
                <a:gd name="connsiteY6" fmla="*/ 688333 h 2219956"/>
                <a:gd name="connsiteX7" fmla="*/ 135653 w 2275614"/>
                <a:gd name="connsiteY7" fmla="*/ 668236 h 2219956"/>
                <a:gd name="connsiteX8" fmla="*/ 467248 w 2275614"/>
                <a:gd name="connsiteY8" fmla="*/ 321568 h 2219956"/>
                <a:gd name="connsiteX9" fmla="*/ 472272 w 2275614"/>
                <a:gd name="connsiteY9" fmla="*/ 276351 h 2219956"/>
                <a:gd name="connsiteX10" fmla="*/ 442127 w 2275614"/>
                <a:gd name="connsiteY10" fmla="*/ 251230 h 2219956"/>
                <a:gd name="connsiteX11" fmla="*/ 406958 w 2275614"/>
                <a:gd name="connsiteY11" fmla="*/ 221085 h 2219956"/>
                <a:gd name="connsiteX12" fmla="*/ 406958 w 2275614"/>
                <a:gd name="connsiteY12" fmla="*/ 195964 h 2219956"/>
                <a:gd name="connsiteX13" fmla="*/ 462224 w 2275614"/>
                <a:gd name="connsiteY13" fmla="*/ 185916 h 2219956"/>
                <a:gd name="connsiteX14" fmla="*/ 864158 w 2275614"/>
                <a:gd name="connsiteY14" fmla="*/ 135674 h 2219956"/>
                <a:gd name="connsiteX15" fmla="*/ 999811 w 2275614"/>
                <a:gd name="connsiteY15" fmla="*/ 80408 h 2219956"/>
                <a:gd name="connsiteX16" fmla="*/ 1024932 w 2275614"/>
                <a:gd name="connsiteY16" fmla="*/ 70360 h 2219956"/>
                <a:gd name="connsiteX17" fmla="*/ 999811 w 2275614"/>
                <a:gd name="connsiteY17" fmla="*/ 20118 h 2219956"/>
                <a:gd name="connsiteX18" fmla="*/ 1070149 w 2275614"/>
                <a:gd name="connsiteY18" fmla="*/ 25142 h 2219956"/>
                <a:gd name="connsiteX19" fmla="*/ 1130439 w 2275614"/>
                <a:gd name="connsiteY19" fmla="*/ 45239 h 2219956"/>
                <a:gd name="connsiteX20" fmla="*/ 1160585 w 2275614"/>
                <a:gd name="connsiteY20" fmla="*/ 55287 h 2219956"/>
                <a:gd name="connsiteX21" fmla="*/ 1683099 w 2275614"/>
                <a:gd name="connsiteY21" fmla="*/ 5045 h 2219956"/>
                <a:gd name="connsiteX22" fmla="*/ 1966443 w 2275614"/>
                <a:gd name="connsiteY22" fmla="*/ 618 h 2219956"/>
                <a:gd name="connsiteX23" fmla="*/ 1964584 w 2275614"/>
                <a:gd name="connsiteY23" fmla="*/ 743027 h 2219956"/>
                <a:gd name="connsiteX24" fmla="*/ 2217013 w 2275614"/>
                <a:gd name="connsiteY24" fmla="*/ 669322 h 2219956"/>
                <a:gd name="connsiteX25" fmla="*/ 2234199 w 2275614"/>
                <a:gd name="connsiteY25" fmla="*/ 1007546 h 2219956"/>
                <a:gd name="connsiteX26" fmla="*/ 1960272 w 2275614"/>
                <a:gd name="connsiteY26" fmla="*/ 1199604 h 2219956"/>
                <a:gd name="connsiteX27" fmla="*/ 1966966 w 2275614"/>
                <a:gd name="connsiteY27" fmla="*/ 1886879 h 2219956"/>
                <a:gd name="connsiteX28" fmla="*/ 1498817 w 2275614"/>
                <a:gd name="connsiteY28" fmla="*/ 1883861 h 2219956"/>
                <a:gd name="connsiteX29" fmla="*/ 619914 w 2275614"/>
                <a:gd name="connsiteY29" fmla="*/ 1828821 h 2219956"/>
                <a:gd name="connsiteX30" fmla="*/ 281354 w 2275614"/>
                <a:gd name="connsiteY30" fmla="*/ 1828821 h 2219956"/>
                <a:gd name="connsiteX31" fmla="*/ 130629 w 2275614"/>
                <a:gd name="connsiteY31" fmla="*/ 1753458 h 2219956"/>
                <a:gd name="connsiteX32" fmla="*/ 10048 w 2275614"/>
                <a:gd name="connsiteY32" fmla="*/ 1673072 h 2219956"/>
                <a:gd name="connsiteX33" fmla="*/ 0 w 2275614"/>
                <a:gd name="connsiteY33" fmla="*/ 1532395 h 2219956"/>
                <a:gd name="connsiteX34" fmla="*/ 15072 w 2275614"/>
                <a:gd name="connsiteY34" fmla="*/ 1482153 h 2219956"/>
                <a:gd name="connsiteX35" fmla="*/ 15072 w 2275614"/>
                <a:gd name="connsiteY35" fmla="*/ 1426887 h 2219956"/>
                <a:gd name="connsiteX36" fmla="*/ 25121 w 2275614"/>
                <a:gd name="connsiteY36" fmla="*/ 1376645 h 2219956"/>
                <a:gd name="connsiteX37" fmla="*/ 40193 w 2275614"/>
                <a:gd name="connsiteY37" fmla="*/ 1351524 h 2219956"/>
                <a:gd name="connsiteX38" fmla="*/ 65314 w 2275614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66966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66966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52245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64022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277759"/>
                <a:gd name="connsiteY0" fmla="*/ 1306307 h 2219956"/>
                <a:gd name="connsiteX1" fmla="*/ 75363 w 2277759"/>
                <a:gd name="connsiteY1" fmla="*/ 1075195 h 2219956"/>
                <a:gd name="connsiteX2" fmla="*/ 45218 w 2277759"/>
                <a:gd name="connsiteY2" fmla="*/ 1065146 h 2219956"/>
                <a:gd name="connsiteX3" fmla="*/ 95459 w 2277759"/>
                <a:gd name="connsiteY3" fmla="*/ 879252 h 2219956"/>
                <a:gd name="connsiteX4" fmla="*/ 80387 w 2277759"/>
                <a:gd name="connsiteY4" fmla="*/ 763696 h 2219956"/>
                <a:gd name="connsiteX5" fmla="*/ 85411 w 2277759"/>
                <a:gd name="connsiteY5" fmla="*/ 708430 h 2219956"/>
                <a:gd name="connsiteX6" fmla="*/ 105508 w 2277759"/>
                <a:gd name="connsiteY6" fmla="*/ 688333 h 2219956"/>
                <a:gd name="connsiteX7" fmla="*/ 135653 w 2277759"/>
                <a:gd name="connsiteY7" fmla="*/ 668236 h 2219956"/>
                <a:gd name="connsiteX8" fmla="*/ 467248 w 2277759"/>
                <a:gd name="connsiteY8" fmla="*/ 321568 h 2219956"/>
                <a:gd name="connsiteX9" fmla="*/ 472272 w 2277759"/>
                <a:gd name="connsiteY9" fmla="*/ 276351 h 2219956"/>
                <a:gd name="connsiteX10" fmla="*/ 442127 w 2277759"/>
                <a:gd name="connsiteY10" fmla="*/ 251230 h 2219956"/>
                <a:gd name="connsiteX11" fmla="*/ 406958 w 2277759"/>
                <a:gd name="connsiteY11" fmla="*/ 221085 h 2219956"/>
                <a:gd name="connsiteX12" fmla="*/ 406958 w 2277759"/>
                <a:gd name="connsiteY12" fmla="*/ 195964 h 2219956"/>
                <a:gd name="connsiteX13" fmla="*/ 462224 w 2277759"/>
                <a:gd name="connsiteY13" fmla="*/ 185916 h 2219956"/>
                <a:gd name="connsiteX14" fmla="*/ 864158 w 2277759"/>
                <a:gd name="connsiteY14" fmla="*/ 135674 h 2219956"/>
                <a:gd name="connsiteX15" fmla="*/ 999811 w 2277759"/>
                <a:gd name="connsiteY15" fmla="*/ 80408 h 2219956"/>
                <a:gd name="connsiteX16" fmla="*/ 1024932 w 2277759"/>
                <a:gd name="connsiteY16" fmla="*/ 70360 h 2219956"/>
                <a:gd name="connsiteX17" fmla="*/ 999811 w 2277759"/>
                <a:gd name="connsiteY17" fmla="*/ 20118 h 2219956"/>
                <a:gd name="connsiteX18" fmla="*/ 1070149 w 2277759"/>
                <a:gd name="connsiteY18" fmla="*/ 25142 h 2219956"/>
                <a:gd name="connsiteX19" fmla="*/ 1130439 w 2277759"/>
                <a:gd name="connsiteY19" fmla="*/ 45239 h 2219956"/>
                <a:gd name="connsiteX20" fmla="*/ 1160585 w 2277759"/>
                <a:gd name="connsiteY20" fmla="*/ 55287 h 2219956"/>
                <a:gd name="connsiteX21" fmla="*/ 1683099 w 2277759"/>
                <a:gd name="connsiteY21" fmla="*/ 5045 h 2219956"/>
                <a:gd name="connsiteX22" fmla="*/ 1966443 w 2277759"/>
                <a:gd name="connsiteY22" fmla="*/ 618 h 2219956"/>
                <a:gd name="connsiteX23" fmla="*/ 1964584 w 2277759"/>
                <a:gd name="connsiteY23" fmla="*/ 743027 h 2219956"/>
                <a:gd name="connsiteX24" fmla="*/ 2217013 w 2277759"/>
                <a:gd name="connsiteY24" fmla="*/ 669322 h 2219956"/>
                <a:gd name="connsiteX25" fmla="*/ 2237143 w 2277759"/>
                <a:gd name="connsiteY25" fmla="*/ 1205301 h 2219956"/>
                <a:gd name="connsiteX26" fmla="*/ 1960272 w 2277759"/>
                <a:gd name="connsiteY26" fmla="*/ 1199604 h 2219956"/>
                <a:gd name="connsiteX27" fmla="*/ 1955190 w 2277759"/>
                <a:gd name="connsiteY27" fmla="*/ 1886879 h 2219956"/>
                <a:gd name="connsiteX28" fmla="*/ 1498817 w 2277759"/>
                <a:gd name="connsiteY28" fmla="*/ 1883861 h 2219956"/>
                <a:gd name="connsiteX29" fmla="*/ 619914 w 2277759"/>
                <a:gd name="connsiteY29" fmla="*/ 1828821 h 2219956"/>
                <a:gd name="connsiteX30" fmla="*/ 281354 w 2277759"/>
                <a:gd name="connsiteY30" fmla="*/ 1828821 h 2219956"/>
                <a:gd name="connsiteX31" fmla="*/ 130629 w 2277759"/>
                <a:gd name="connsiteY31" fmla="*/ 1753458 h 2219956"/>
                <a:gd name="connsiteX32" fmla="*/ 10048 w 2277759"/>
                <a:gd name="connsiteY32" fmla="*/ 1673072 h 2219956"/>
                <a:gd name="connsiteX33" fmla="*/ 0 w 2277759"/>
                <a:gd name="connsiteY33" fmla="*/ 1532395 h 2219956"/>
                <a:gd name="connsiteX34" fmla="*/ 15072 w 2277759"/>
                <a:gd name="connsiteY34" fmla="*/ 1482153 h 2219956"/>
                <a:gd name="connsiteX35" fmla="*/ 15072 w 2277759"/>
                <a:gd name="connsiteY35" fmla="*/ 1426887 h 2219956"/>
                <a:gd name="connsiteX36" fmla="*/ 25121 w 2277759"/>
                <a:gd name="connsiteY36" fmla="*/ 1376645 h 2219956"/>
                <a:gd name="connsiteX37" fmla="*/ 40193 w 2277759"/>
                <a:gd name="connsiteY37" fmla="*/ 1351524 h 2219956"/>
                <a:gd name="connsiteX38" fmla="*/ 65314 w 2277759"/>
                <a:gd name="connsiteY38" fmla="*/ 1306307 h 2219956"/>
                <a:gd name="connsiteX0" fmla="*/ 65314 w 2412763"/>
                <a:gd name="connsiteY0" fmla="*/ 1306307 h 2219956"/>
                <a:gd name="connsiteX1" fmla="*/ 75363 w 2412763"/>
                <a:gd name="connsiteY1" fmla="*/ 1075195 h 2219956"/>
                <a:gd name="connsiteX2" fmla="*/ 45218 w 2412763"/>
                <a:gd name="connsiteY2" fmla="*/ 1065146 h 2219956"/>
                <a:gd name="connsiteX3" fmla="*/ 95459 w 2412763"/>
                <a:gd name="connsiteY3" fmla="*/ 879252 h 2219956"/>
                <a:gd name="connsiteX4" fmla="*/ 80387 w 2412763"/>
                <a:gd name="connsiteY4" fmla="*/ 763696 h 2219956"/>
                <a:gd name="connsiteX5" fmla="*/ 85411 w 2412763"/>
                <a:gd name="connsiteY5" fmla="*/ 708430 h 2219956"/>
                <a:gd name="connsiteX6" fmla="*/ 105508 w 2412763"/>
                <a:gd name="connsiteY6" fmla="*/ 688333 h 2219956"/>
                <a:gd name="connsiteX7" fmla="*/ 135653 w 2412763"/>
                <a:gd name="connsiteY7" fmla="*/ 668236 h 2219956"/>
                <a:gd name="connsiteX8" fmla="*/ 467248 w 2412763"/>
                <a:gd name="connsiteY8" fmla="*/ 321568 h 2219956"/>
                <a:gd name="connsiteX9" fmla="*/ 472272 w 2412763"/>
                <a:gd name="connsiteY9" fmla="*/ 276351 h 2219956"/>
                <a:gd name="connsiteX10" fmla="*/ 442127 w 2412763"/>
                <a:gd name="connsiteY10" fmla="*/ 251230 h 2219956"/>
                <a:gd name="connsiteX11" fmla="*/ 406958 w 2412763"/>
                <a:gd name="connsiteY11" fmla="*/ 221085 h 2219956"/>
                <a:gd name="connsiteX12" fmla="*/ 406958 w 2412763"/>
                <a:gd name="connsiteY12" fmla="*/ 195964 h 2219956"/>
                <a:gd name="connsiteX13" fmla="*/ 462224 w 2412763"/>
                <a:gd name="connsiteY13" fmla="*/ 185916 h 2219956"/>
                <a:gd name="connsiteX14" fmla="*/ 864158 w 2412763"/>
                <a:gd name="connsiteY14" fmla="*/ 135674 h 2219956"/>
                <a:gd name="connsiteX15" fmla="*/ 999811 w 2412763"/>
                <a:gd name="connsiteY15" fmla="*/ 80408 h 2219956"/>
                <a:gd name="connsiteX16" fmla="*/ 1024932 w 2412763"/>
                <a:gd name="connsiteY16" fmla="*/ 70360 h 2219956"/>
                <a:gd name="connsiteX17" fmla="*/ 999811 w 2412763"/>
                <a:gd name="connsiteY17" fmla="*/ 20118 h 2219956"/>
                <a:gd name="connsiteX18" fmla="*/ 1070149 w 2412763"/>
                <a:gd name="connsiteY18" fmla="*/ 25142 h 2219956"/>
                <a:gd name="connsiteX19" fmla="*/ 1130439 w 2412763"/>
                <a:gd name="connsiteY19" fmla="*/ 45239 h 2219956"/>
                <a:gd name="connsiteX20" fmla="*/ 1160585 w 2412763"/>
                <a:gd name="connsiteY20" fmla="*/ 55287 h 2219956"/>
                <a:gd name="connsiteX21" fmla="*/ 1683099 w 2412763"/>
                <a:gd name="connsiteY21" fmla="*/ 5045 h 2219956"/>
                <a:gd name="connsiteX22" fmla="*/ 1966443 w 2412763"/>
                <a:gd name="connsiteY22" fmla="*/ 618 h 2219956"/>
                <a:gd name="connsiteX23" fmla="*/ 1964584 w 2412763"/>
                <a:gd name="connsiteY23" fmla="*/ 743027 h 2219956"/>
                <a:gd name="connsiteX24" fmla="*/ 2217013 w 2412763"/>
                <a:gd name="connsiteY24" fmla="*/ 669322 h 2219956"/>
                <a:gd name="connsiteX25" fmla="*/ 2393179 w 2412763"/>
                <a:gd name="connsiteY25" fmla="*/ 1219631 h 2219956"/>
                <a:gd name="connsiteX26" fmla="*/ 1960272 w 2412763"/>
                <a:gd name="connsiteY26" fmla="*/ 1199604 h 2219956"/>
                <a:gd name="connsiteX27" fmla="*/ 1955190 w 2412763"/>
                <a:gd name="connsiteY27" fmla="*/ 1886879 h 2219956"/>
                <a:gd name="connsiteX28" fmla="*/ 1498817 w 2412763"/>
                <a:gd name="connsiteY28" fmla="*/ 1883861 h 2219956"/>
                <a:gd name="connsiteX29" fmla="*/ 619914 w 2412763"/>
                <a:gd name="connsiteY29" fmla="*/ 1828821 h 2219956"/>
                <a:gd name="connsiteX30" fmla="*/ 281354 w 2412763"/>
                <a:gd name="connsiteY30" fmla="*/ 1828821 h 2219956"/>
                <a:gd name="connsiteX31" fmla="*/ 130629 w 2412763"/>
                <a:gd name="connsiteY31" fmla="*/ 1753458 h 2219956"/>
                <a:gd name="connsiteX32" fmla="*/ 10048 w 2412763"/>
                <a:gd name="connsiteY32" fmla="*/ 1673072 h 2219956"/>
                <a:gd name="connsiteX33" fmla="*/ 0 w 2412763"/>
                <a:gd name="connsiteY33" fmla="*/ 1532395 h 2219956"/>
                <a:gd name="connsiteX34" fmla="*/ 15072 w 2412763"/>
                <a:gd name="connsiteY34" fmla="*/ 1482153 h 2219956"/>
                <a:gd name="connsiteX35" fmla="*/ 15072 w 2412763"/>
                <a:gd name="connsiteY35" fmla="*/ 1426887 h 2219956"/>
                <a:gd name="connsiteX36" fmla="*/ 25121 w 2412763"/>
                <a:gd name="connsiteY36" fmla="*/ 1376645 h 2219956"/>
                <a:gd name="connsiteX37" fmla="*/ 40193 w 2412763"/>
                <a:gd name="connsiteY37" fmla="*/ 1351524 h 2219956"/>
                <a:gd name="connsiteX38" fmla="*/ 65314 w 2412763"/>
                <a:gd name="connsiteY38" fmla="*/ 1306307 h 2219956"/>
                <a:gd name="connsiteX0" fmla="*/ 65314 w 2530666"/>
                <a:gd name="connsiteY0" fmla="*/ 1306307 h 2219956"/>
                <a:gd name="connsiteX1" fmla="*/ 75363 w 2530666"/>
                <a:gd name="connsiteY1" fmla="*/ 1075195 h 2219956"/>
                <a:gd name="connsiteX2" fmla="*/ 45218 w 2530666"/>
                <a:gd name="connsiteY2" fmla="*/ 1065146 h 2219956"/>
                <a:gd name="connsiteX3" fmla="*/ 95459 w 2530666"/>
                <a:gd name="connsiteY3" fmla="*/ 879252 h 2219956"/>
                <a:gd name="connsiteX4" fmla="*/ 80387 w 2530666"/>
                <a:gd name="connsiteY4" fmla="*/ 763696 h 2219956"/>
                <a:gd name="connsiteX5" fmla="*/ 85411 w 2530666"/>
                <a:gd name="connsiteY5" fmla="*/ 708430 h 2219956"/>
                <a:gd name="connsiteX6" fmla="*/ 105508 w 2530666"/>
                <a:gd name="connsiteY6" fmla="*/ 688333 h 2219956"/>
                <a:gd name="connsiteX7" fmla="*/ 135653 w 2530666"/>
                <a:gd name="connsiteY7" fmla="*/ 668236 h 2219956"/>
                <a:gd name="connsiteX8" fmla="*/ 467248 w 2530666"/>
                <a:gd name="connsiteY8" fmla="*/ 321568 h 2219956"/>
                <a:gd name="connsiteX9" fmla="*/ 472272 w 2530666"/>
                <a:gd name="connsiteY9" fmla="*/ 276351 h 2219956"/>
                <a:gd name="connsiteX10" fmla="*/ 442127 w 2530666"/>
                <a:gd name="connsiteY10" fmla="*/ 251230 h 2219956"/>
                <a:gd name="connsiteX11" fmla="*/ 406958 w 2530666"/>
                <a:gd name="connsiteY11" fmla="*/ 221085 h 2219956"/>
                <a:gd name="connsiteX12" fmla="*/ 406958 w 2530666"/>
                <a:gd name="connsiteY12" fmla="*/ 195964 h 2219956"/>
                <a:gd name="connsiteX13" fmla="*/ 462224 w 2530666"/>
                <a:gd name="connsiteY13" fmla="*/ 185916 h 2219956"/>
                <a:gd name="connsiteX14" fmla="*/ 864158 w 2530666"/>
                <a:gd name="connsiteY14" fmla="*/ 135674 h 2219956"/>
                <a:gd name="connsiteX15" fmla="*/ 999811 w 2530666"/>
                <a:gd name="connsiteY15" fmla="*/ 80408 h 2219956"/>
                <a:gd name="connsiteX16" fmla="*/ 1024932 w 2530666"/>
                <a:gd name="connsiteY16" fmla="*/ 70360 h 2219956"/>
                <a:gd name="connsiteX17" fmla="*/ 999811 w 2530666"/>
                <a:gd name="connsiteY17" fmla="*/ 20118 h 2219956"/>
                <a:gd name="connsiteX18" fmla="*/ 1070149 w 2530666"/>
                <a:gd name="connsiteY18" fmla="*/ 25142 h 2219956"/>
                <a:gd name="connsiteX19" fmla="*/ 1130439 w 2530666"/>
                <a:gd name="connsiteY19" fmla="*/ 45239 h 2219956"/>
                <a:gd name="connsiteX20" fmla="*/ 1160585 w 2530666"/>
                <a:gd name="connsiteY20" fmla="*/ 55287 h 2219956"/>
                <a:gd name="connsiteX21" fmla="*/ 1683099 w 2530666"/>
                <a:gd name="connsiteY21" fmla="*/ 5045 h 2219956"/>
                <a:gd name="connsiteX22" fmla="*/ 1966443 w 2530666"/>
                <a:gd name="connsiteY22" fmla="*/ 618 h 2219956"/>
                <a:gd name="connsiteX23" fmla="*/ 1964584 w 2530666"/>
                <a:gd name="connsiteY23" fmla="*/ 743027 h 2219956"/>
                <a:gd name="connsiteX24" fmla="*/ 2217013 w 2530666"/>
                <a:gd name="connsiteY24" fmla="*/ 669322 h 2219956"/>
                <a:gd name="connsiteX25" fmla="*/ 2393179 w 2530666"/>
                <a:gd name="connsiteY25" fmla="*/ 1219631 h 2219956"/>
                <a:gd name="connsiteX26" fmla="*/ 1960272 w 2530666"/>
                <a:gd name="connsiteY26" fmla="*/ 1199604 h 2219956"/>
                <a:gd name="connsiteX27" fmla="*/ 1955190 w 2530666"/>
                <a:gd name="connsiteY27" fmla="*/ 1886879 h 2219956"/>
                <a:gd name="connsiteX28" fmla="*/ 1498817 w 2530666"/>
                <a:gd name="connsiteY28" fmla="*/ 1883861 h 2219956"/>
                <a:gd name="connsiteX29" fmla="*/ 619914 w 2530666"/>
                <a:gd name="connsiteY29" fmla="*/ 1828821 h 2219956"/>
                <a:gd name="connsiteX30" fmla="*/ 281354 w 2530666"/>
                <a:gd name="connsiteY30" fmla="*/ 1828821 h 2219956"/>
                <a:gd name="connsiteX31" fmla="*/ 130629 w 2530666"/>
                <a:gd name="connsiteY31" fmla="*/ 1753458 h 2219956"/>
                <a:gd name="connsiteX32" fmla="*/ 10048 w 2530666"/>
                <a:gd name="connsiteY32" fmla="*/ 1673072 h 2219956"/>
                <a:gd name="connsiteX33" fmla="*/ 0 w 2530666"/>
                <a:gd name="connsiteY33" fmla="*/ 1532395 h 2219956"/>
                <a:gd name="connsiteX34" fmla="*/ 15072 w 2530666"/>
                <a:gd name="connsiteY34" fmla="*/ 1482153 h 2219956"/>
                <a:gd name="connsiteX35" fmla="*/ 15072 w 2530666"/>
                <a:gd name="connsiteY35" fmla="*/ 1426887 h 2219956"/>
                <a:gd name="connsiteX36" fmla="*/ 25121 w 2530666"/>
                <a:gd name="connsiteY36" fmla="*/ 1376645 h 2219956"/>
                <a:gd name="connsiteX37" fmla="*/ 40193 w 2530666"/>
                <a:gd name="connsiteY37" fmla="*/ 1351524 h 2219956"/>
                <a:gd name="connsiteX38" fmla="*/ 65314 w 2530666"/>
                <a:gd name="connsiteY38" fmla="*/ 1306307 h 2219956"/>
                <a:gd name="connsiteX0" fmla="*/ 65314 w 2589342"/>
                <a:gd name="connsiteY0" fmla="*/ 1306307 h 2219956"/>
                <a:gd name="connsiteX1" fmla="*/ 75363 w 2589342"/>
                <a:gd name="connsiteY1" fmla="*/ 1075195 h 2219956"/>
                <a:gd name="connsiteX2" fmla="*/ 45218 w 2589342"/>
                <a:gd name="connsiteY2" fmla="*/ 1065146 h 2219956"/>
                <a:gd name="connsiteX3" fmla="*/ 95459 w 2589342"/>
                <a:gd name="connsiteY3" fmla="*/ 879252 h 2219956"/>
                <a:gd name="connsiteX4" fmla="*/ 80387 w 2589342"/>
                <a:gd name="connsiteY4" fmla="*/ 763696 h 2219956"/>
                <a:gd name="connsiteX5" fmla="*/ 85411 w 2589342"/>
                <a:gd name="connsiteY5" fmla="*/ 708430 h 2219956"/>
                <a:gd name="connsiteX6" fmla="*/ 105508 w 2589342"/>
                <a:gd name="connsiteY6" fmla="*/ 688333 h 2219956"/>
                <a:gd name="connsiteX7" fmla="*/ 135653 w 2589342"/>
                <a:gd name="connsiteY7" fmla="*/ 668236 h 2219956"/>
                <a:gd name="connsiteX8" fmla="*/ 467248 w 2589342"/>
                <a:gd name="connsiteY8" fmla="*/ 321568 h 2219956"/>
                <a:gd name="connsiteX9" fmla="*/ 472272 w 2589342"/>
                <a:gd name="connsiteY9" fmla="*/ 276351 h 2219956"/>
                <a:gd name="connsiteX10" fmla="*/ 442127 w 2589342"/>
                <a:gd name="connsiteY10" fmla="*/ 251230 h 2219956"/>
                <a:gd name="connsiteX11" fmla="*/ 406958 w 2589342"/>
                <a:gd name="connsiteY11" fmla="*/ 221085 h 2219956"/>
                <a:gd name="connsiteX12" fmla="*/ 406958 w 2589342"/>
                <a:gd name="connsiteY12" fmla="*/ 195964 h 2219956"/>
                <a:gd name="connsiteX13" fmla="*/ 462224 w 2589342"/>
                <a:gd name="connsiteY13" fmla="*/ 185916 h 2219956"/>
                <a:gd name="connsiteX14" fmla="*/ 864158 w 2589342"/>
                <a:gd name="connsiteY14" fmla="*/ 135674 h 2219956"/>
                <a:gd name="connsiteX15" fmla="*/ 999811 w 2589342"/>
                <a:gd name="connsiteY15" fmla="*/ 80408 h 2219956"/>
                <a:gd name="connsiteX16" fmla="*/ 1024932 w 2589342"/>
                <a:gd name="connsiteY16" fmla="*/ 70360 h 2219956"/>
                <a:gd name="connsiteX17" fmla="*/ 999811 w 2589342"/>
                <a:gd name="connsiteY17" fmla="*/ 20118 h 2219956"/>
                <a:gd name="connsiteX18" fmla="*/ 1070149 w 2589342"/>
                <a:gd name="connsiteY18" fmla="*/ 25142 h 2219956"/>
                <a:gd name="connsiteX19" fmla="*/ 1130439 w 2589342"/>
                <a:gd name="connsiteY19" fmla="*/ 45239 h 2219956"/>
                <a:gd name="connsiteX20" fmla="*/ 1160585 w 2589342"/>
                <a:gd name="connsiteY20" fmla="*/ 55287 h 2219956"/>
                <a:gd name="connsiteX21" fmla="*/ 1683099 w 2589342"/>
                <a:gd name="connsiteY21" fmla="*/ 5045 h 2219956"/>
                <a:gd name="connsiteX22" fmla="*/ 1966443 w 2589342"/>
                <a:gd name="connsiteY22" fmla="*/ 618 h 2219956"/>
                <a:gd name="connsiteX23" fmla="*/ 1964584 w 2589342"/>
                <a:gd name="connsiteY23" fmla="*/ 743027 h 2219956"/>
                <a:gd name="connsiteX24" fmla="*/ 2443708 w 2589342"/>
                <a:gd name="connsiteY24" fmla="*/ 695116 h 2219956"/>
                <a:gd name="connsiteX25" fmla="*/ 2393179 w 2589342"/>
                <a:gd name="connsiteY25" fmla="*/ 1219631 h 2219956"/>
                <a:gd name="connsiteX26" fmla="*/ 1960272 w 2589342"/>
                <a:gd name="connsiteY26" fmla="*/ 1199604 h 2219956"/>
                <a:gd name="connsiteX27" fmla="*/ 1955190 w 2589342"/>
                <a:gd name="connsiteY27" fmla="*/ 1886879 h 2219956"/>
                <a:gd name="connsiteX28" fmla="*/ 1498817 w 2589342"/>
                <a:gd name="connsiteY28" fmla="*/ 1883861 h 2219956"/>
                <a:gd name="connsiteX29" fmla="*/ 619914 w 2589342"/>
                <a:gd name="connsiteY29" fmla="*/ 1828821 h 2219956"/>
                <a:gd name="connsiteX30" fmla="*/ 281354 w 2589342"/>
                <a:gd name="connsiteY30" fmla="*/ 1828821 h 2219956"/>
                <a:gd name="connsiteX31" fmla="*/ 130629 w 2589342"/>
                <a:gd name="connsiteY31" fmla="*/ 1753458 h 2219956"/>
                <a:gd name="connsiteX32" fmla="*/ 10048 w 2589342"/>
                <a:gd name="connsiteY32" fmla="*/ 1673072 h 2219956"/>
                <a:gd name="connsiteX33" fmla="*/ 0 w 2589342"/>
                <a:gd name="connsiteY33" fmla="*/ 1532395 h 2219956"/>
                <a:gd name="connsiteX34" fmla="*/ 15072 w 2589342"/>
                <a:gd name="connsiteY34" fmla="*/ 1482153 h 2219956"/>
                <a:gd name="connsiteX35" fmla="*/ 15072 w 2589342"/>
                <a:gd name="connsiteY35" fmla="*/ 1426887 h 2219956"/>
                <a:gd name="connsiteX36" fmla="*/ 25121 w 2589342"/>
                <a:gd name="connsiteY36" fmla="*/ 1376645 h 2219956"/>
                <a:gd name="connsiteX37" fmla="*/ 40193 w 2589342"/>
                <a:gd name="connsiteY37" fmla="*/ 1351524 h 2219956"/>
                <a:gd name="connsiteX38" fmla="*/ 65314 w 2589342"/>
                <a:gd name="connsiteY38" fmla="*/ 1306307 h 2219956"/>
                <a:gd name="connsiteX0" fmla="*/ 65314 w 2651752"/>
                <a:gd name="connsiteY0" fmla="*/ 1306307 h 2219956"/>
                <a:gd name="connsiteX1" fmla="*/ 75363 w 2651752"/>
                <a:gd name="connsiteY1" fmla="*/ 1075195 h 2219956"/>
                <a:gd name="connsiteX2" fmla="*/ 45218 w 2651752"/>
                <a:gd name="connsiteY2" fmla="*/ 1065146 h 2219956"/>
                <a:gd name="connsiteX3" fmla="*/ 95459 w 2651752"/>
                <a:gd name="connsiteY3" fmla="*/ 879252 h 2219956"/>
                <a:gd name="connsiteX4" fmla="*/ 80387 w 2651752"/>
                <a:gd name="connsiteY4" fmla="*/ 763696 h 2219956"/>
                <a:gd name="connsiteX5" fmla="*/ 85411 w 2651752"/>
                <a:gd name="connsiteY5" fmla="*/ 708430 h 2219956"/>
                <a:gd name="connsiteX6" fmla="*/ 105508 w 2651752"/>
                <a:gd name="connsiteY6" fmla="*/ 688333 h 2219956"/>
                <a:gd name="connsiteX7" fmla="*/ 135653 w 2651752"/>
                <a:gd name="connsiteY7" fmla="*/ 668236 h 2219956"/>
                <a:gd name="connsiteX8" fmla="*/ 467248 w 2651752"/>
                <a:gd name="connsiteY8" fmla="*/ 321568 h 2219956"/>
                <a:gd name="connsiteX9" fmla="*/ 472272 w 2651752"/>
                <a:gd name="connsiteY9" fmla="*/ 276351 h 2219956"/>
                <a:gd name="connsiteX10" fmla="*/ 442127 w 2651752"/>
                <a:gd name="connsiteY10" fmla="*/ 251230 h 2219956"/>
                <a:gd name="connsiteX11" fmla="*/ 406958 w 2651752"/>
                <a:gd name="connsiteY11" fmla="*/ 221085 h 2219956"/>
                <a:gd name="connsiteX12" fmla="*/ 406958 w 2651752"/>
                <a:gd name="connsiteY12" fmla="*/ 195964 h 2219956"/>
                <a:gd name="connsiteX13" fmla="*/ 462224 w 2651752"/>
                <a:gd name="connsiteY13" fmla="*/ 185916 h 2219956"/>
                <a:gd name="connsiteX14" fmla="*/ 864158 w 2651752"/>
                <a:gd name="connsiteY14" fmla="*/ 135674 h 2219956"/>
                <a:gd name="connsiteX15" fmla="*/ 999811 w 2651752"/>
                <a:gd name="connsiteY15" fmla="*/ 80408 h 2219956"/>
                <a:gd name="connsiteX16" fmla="*/ 1024932 w 2651752"/>
                <a:gd name="connsiteY16" fmla="*/ 70360 h 2219956"/>
                <a:gd name="connsiteX17" fmla="*/ 999811 w 2651752"/>
                <a:gd name="connsiteY17" fmla="*/ 20118 h 2219956"/>
                <a:gd name="connsiteX18" fmla="*/ 1070149 w 2651752"/>
                <a:gd name="connsiteY18" fmla="*/ 25142 h 2219956"/>
                <a:gd name="connsiteX19" fmla="*/ 1130439 w 2651752"/>
                <a:gd name="connsiteY19" fmla="*/ 45239 h 2219956"/>
                <a:gd name="connsiteX20" fmla="*/ 1160585 w 2651752"/>
                <a:gd name="connsiteY20" fmla="*/ 55287 h 2219956"/>
                <a:gd name="connsiteX21" fmla="*/ 1683099 w 2651752"/>
                <a:gd name="connsiteY21" fmla="*/ 5045 h 2219956"/>
                <a:gd name="connsiteX22" fmla="*/ 1966443 w 2651752"/>
                <a:gd name="connsiteY22" fmla="*/ 618 h 2219956"/>
                <a:gd name="connsiteX23" fmla="*/ 1964584 w 2651752"/>
                <a:gd name="connsiteY23" fmla="*/ 743027 h 2219956"/>
                <a:gd name="connsiteX24" fmla="*/ 2443708 w 2651752"/>
                <a:gd name="connsiteY24" fmla="*/ 695116 h 2219956"/>
                <a:gd name="connsiteX25" fmla="*/ 2393179 w 2651752"/>
                <a:gd name="connsiteY25" fmla="*/ 1219631 h 2219956"/>
                <a:gd name="connsiteX26" fmla="*/ 1960272 w 2651752"/>
                <a:gd name="connsiteY26" fmla="*/ 1199604 h 2219956"/>
                <a:gd name="connsiteX27" fmla="*/ 1955190 w 2651752"/>
                <a:gd name="connsiteY27" fmla="*/ 1886879 h 2219956"/>
                <a:gd name="connsiteX28" fmla="*/ 1498817 w 2651752"/>
                <a:gd name="connsiteY28" fmla="*/ 1883861 h 2219956"/>
                <a:gd name="connsiteX29" fmla="*/ 619914 w 2651752"/>
                <a:gd name="connsiteY29" fmla="*/ 1828821 h 2219956"/>
                <a:gd name="connsiteX30" fmla="*/ 281354 w 2651752"/>
                <a:gd name="connsiteY30" fmla="*/ 1828821 h 2219956"/>
                <a:gd name="connsiteX31" fmla="*/ 130629 w 2651752"/>
                <a:gd name="connsiteY31" fmla="*/ 1753458 h 2219956"/>
                <a:gd name="connsiteX32" fmla="*/ 10048 w 2651752"/>
                <a:gd name="connsiteY32" fmla="*/ 1673072 h 2219956"/>
                <a:gd name="connsiteX33" fmla="*/ 0 w 2651752"/>
                <a:gd name="connsiteY33" fmla="*/ 1532395 h 2219956"/>
                <a:gd name="connsiteX34" fmla="*/ 15072 w 2651752"/>
                <a:gd name="connsiteY34" fmla="*/ 1482153 h 2219956"/>
                <a:gd name="connsiteX35" fmla="*/ 15072 w 2651752"/>
                <a:gd name="connsiteY35" fmla="*/ 1426887 h 2219956"/>
                <a:gd name="connsiteX36" fmla="*/ 25121 w 2651752"/>
                <a:gd name="connsiteY36" fmla="*/ 1376645 h 2219956"/>
                <a:gd name="connsiteX37" fmla="*/ 40193 w 2651752"/>
                <a:gd name="connsiteY37" fmla="*/ 1351524 h 2219956"/>
                <a:gd name="connsiteX38" fmla="*/ 65314 w 2651752"/>
                <a:gd name="connsiteY38" fmla="*/ 1306307 h 2219956"/>
                <a:gd name="connsiteX0" fmla="*/ 65314 w 2651752"/>
                <a:gd name="connsiteY0" fmla="*/ 1306307 h 2219956"/>
                <a:gd name="connsiteX1" fmla="*/ 75363 w 2651752"/>
                <a:gd name="connsiteY1" fmla="*/ 1075195 h 2219956"/>
                <a:gd name="connsiteX2" fmla="*/ 45218 w 2651752"/>
                <a:gd name="connsiteY2" fmla="*/ 1065146 h 2219956"/>
                <a:gd name="connsiteX3" fmla="*/ 95459 w 2651752"/>
                <a:gd name="connsiteY3" fmla="*/ 879252 h 2219956"/>
                <a:gd name="connsiteX4" fmla="*/ 80387 w 2651752"/>
                <a:gd name="connsiteY4" fmla="*/ 763696 h 2219956"/>
                <a:gd name="connsiteX5" fmla="*/ 85411 w 2651752"/>
                <a:gd name="connsiteY5" fmla="*/ 708430 h 2219956"/>
                <a:gd name="connsiteX6" fmla="*/ 105508 w 2651752"/>
                <a:gd name="connsiteY6" fmla="*/ 688333 h 2219956"/>
                <a:gd name="connsiteX7" fmla="*/ 135653 w 2651752"/>
                <a:gd name="connsiteY7" fmla="*/ 668236 h 2219956"/>
                <a:gd name="connsiteX8" fmla="*/ 467248 w 2651752"/>
                <a:gd name="connsiteY8" fmla="*/ 321568 h 2219956"/>
                <a:gd name="connsiteX9" fmla="*/ 472272 w 2651752"/>
                <a:gd name="connsiteY9" fmla="*/ 276351 h 2219956"/>
                <a:gd name="connsiteX10" fmla="*/ 442127 w 2651752"/>
                <a:gd name="connsiteY10" fmla="*/ 251230 h 2219956"/>
                <a:gd name="connsiteX11" fmla="*/ 406958 w 2651752"/>
                <a:gd name="connsiteY11" fmla="*/ 221085 h 2219956"/>
                <a:gd name="connsiteX12" fmla="*/ 406958 w 2651752"/>
                <a:gd name="connsiteY12" fmla="*/ 195964 h 2219956"/>
                <a:gd name="connsiteX13" fmla="*/ 462224 w 2651752"/>
                <a:gd name="connsiteY13" fmla="*/ 185916 h 2219956"/>
                <a:gd name="connsiteX14" fmla="*/ 864158 w 2651752"/>
                <a:gd name="connsiteY14" fmla="*/ 135674 h 2219956"/>
                <a:gd name="connsiteX15" fmla="*/ 999811 w 2651752"/>
                <a:gd name="connsiteY15" fmla="*/ 80408 h 2219956"/>
                <a:gd name="connsiteX16" fmla="*/ 1024932 w 2651752"/>
                <a:gd name="connsiteY16" fmla="*/ 70360 h 2219956"/>
                <a:gd name="connsiteX17" fmla="*/ 999811 w 2651752"/>
                <a:gd name="connsiteY17" fmla="*/ 20118 h 2219956"/>
                <a:gd name="connsiteX18" fmla="*/ 1070149 w 2651752"/>
                <a:gd name="connsiteY18" fmla="*/ 25142 h 2219956"/>
                <a:gd name="connsiteX19" fmla="*/ 1130439 w 2651752"/>
                <a:gd name="connsiteY19" fmla="*/ 45239 h 2219956"/>
                <a:gd name="connsiteX20" fmla="*/ 1160585 w 2651752"/>
                <a:gd name="connsiteY20" fmla="*/ 55287 h 2219956"/>
                <a:gd name="connsiteX21" fmla="*/ 1683099 w 2651752"/>
                <a:gd name="connsiteY21" fmla="*/ 5045 h 2219956"/>
                <a:gd name="connsiteX22" fmla="*/ 1966443 w 2651752"/>
                <a:gd name="connsiteY22" fmla="*/ 618 h 2219956"/>
                <a:gd name="connsiteX23" fmla="*/ 1964584 w 2651752"/>
                <a:gd name="connsiteY23" fmla="*/ 743027 h 2219956"/>
                <a:gd name="connsiteX24" fmla="*/ 2443708 w 2651752"/>
                <a:gd name="connsiteY24" fmla="*/ 695116 h 2219956"/>
                <a:gd name="connsiteX25" fmla="*/ 2393179 w 2651752"/>
                <a:gd name="connsiteY25" fmla="*/ 1219631 h 2219956"/>
                <a:gd name="connsiteX26" fmla="*/ 1960272 w 2651752"/>
                <a:gd name="connsiteY26" fmla="*/ 1199604 h 2219956"/>
                <a:gd name="connsiteX27" fmla="*/ 1955190 w 2651752"/>
                <a:gd name="connsiteY27" fmla="*/ 1886879 h 2219956"/>
                <a:gd name="connsiteX28" fmla="*/ 1498817 w 2651752"/>
                <a:gd name="connsiteY28" fmla="*/ 1883861 h 2219956"/>
                <a:gd name="connsiteX29" fmla="*/ 619914 w 2651752"/>
                <a:gd name="connsiteY29" fmla="*/ 1828821 h 2219956"/>
                <a:gd name="connsiteX30" fmla="*/ 281354 w 2651752"/>
                <a:gd name="connsiteY30" fmla="*/ 1828821 h 2219956"/>
                <a:gd name="connsiteX31" fmla="*/ 130629 w 2651752"/>
                <a:gd name="connsiteY31" fmla="*/ 1753458 h 2219956"/>
                <a:gd name="connsiteX32" fmla="*/ 10048 w 2651752"/>
                <a:gd name="connsiteY32" fmla="*/ 1673072 h 2219956"/>
                <a:gd name="connsiteX33" fmla="*/ 0 w 2651752"/>
                <a:gd name="connsiteY33" fmla="*/ 1532395 h 2219956"/>
                <a:gd name="connsiteX34" fmla="*/ 15072 w 2651752"/>
                <a:gd name="connsiteY34" fmla="*/ 1482153 h 2219956"/>
                <a:gd name="connsiteX35" fmla="*/ 15072 w 2651752"/>
                <a:gd name="connsiteY35" fmla="*/ 1426887 h 2219956"/>
                <a:gd name="connsiteX36" fmla="*/ 25121 w 2651752"/>
                <a:gd name="connsiteY36" fmla="*/ 1376645 h 2219956"/>
                <a:gd name="connsiteX37" fmla="*/ 40193 w 2651752"/>
                <a:gd name="connsiteY37" fmla="*/ 1351524 h 2219956"/>
                <a:gd name="connsiteX38" fmla="*/ 65314 w 2651752"/>
                <a:gd name="connsiteY38" fmla="*/ 1306307 h 2219956"/>
                <a:gd name="connsiteX0" fmla="*/ 65314 w 2651752"/>
                <a:gd name="connsiteY0" fmla="*/ 1306307 h 2219956"/>
                <a:gd name="connsiteX1" fmla="*/ 75363 w 2651752"/>
                <a:gd name="connsiteY1" fmla="*/ 1075195 h 2219956"/>
                <a:gd name="connsiteX2" fmla="*/ 45218 w 2651752"/>
                <a:gd name="connsiteY2" fmla="*/ 1065146 h 2219956"/>
                <a:gd name="connsiteX3" fmla="*/ 95459 w 2651752"/>
                <a:gd name="connsiteY3" fmla="*/ 879252 h 2219956"/>
                <a:gd name="connsiteX4" fmla="*/ 80387 w 2651752"/>
                <a:gd name="connsiteY4" fmla="*/ 763696 h 2219956"/>
                <a:gd name="connsiteX5" fmla="*/ 85411 w 2651752"/>
                <a:gd name="connsiteY5" fmla="*/ 708430 h 2219956"/>
                <a:gd name="connsiteX6" fmla="*/ 105508 w 2651752"/>
                <a:gd name="connsiteY6" fmla="*/ 688333 h 2219956"/>
                <a:gd name="connsiteX7" fmla="*/ 135653 w 2651752"/>
                <a:gd name="connsiteY7" fmla="*/ 668236 h 2219956"/>
                <a:gd name="connsiteX8" fmla="*/ 467248 w 2651752"/>
                <a:gd name="connsiteY8" fmla="*/ 321568 h 2219956"/>
                <a:gd name="connsiteX9" fmla="*/ 472272 w 2651752"/>
                <a:gd name="connsiteY9" fmla="*/ 276351 h 2219956"/>
                <a:gd name="connsiteX10" fmla="*/ 442127 w 2651752"/>
                <a:gd name="connsiteY10" fmla="*/ 251230 h 2219956"/>
                <a:gd name="connsiteX11" fmla="*/ 406958 w 2651752"/>
                <a:gd name="connsiteY11" fmla="*/ 221085 h 2219956"/>
                <a:gd name="connsiteX12" fmla="*/ 406958 w 2651752"/>
                <a:gd name="connsiteY12" fmla="*/ 195964 h 2219956"/>
                <a:gd name="connsiteX13" fmla="*/ 462224 w 2651752"/>
                <a:gd name="connsiteY13" fmla="*/ 185916 h 2219956"/>
                <a:gd name="connsiteX14" fmla="*/ 864158 w 2651752"/>
                <a:gd name="connsiteY14" fmla="*/ 135674 h 2219956"/>
                <a:gd name="connsiteX15" fmla="*/ 999811 w 2651752"/>
                <a:gd name="connsiteY15" fmla="*/ 80408 h 2219956"/>
                <a:gd name="connsiteX16" fmla="*/ 1024932 w 2651752"/>
                <a:gd name="connsiteY16" fmla="*/ 70360 h 2219956"/>
                <a:gd name="connsiteX17" fmla="*/ 999811 w 2651752"/>
                <a:gd name="connsiteY17" fmla="*/ 20118 h 2219956"/>
                <a:gd name="connsiteX18" fmla="*/ 1070149 w 2651752"/>
                <a:gd name="connsiteY18" fmla="*/ 25142 h 2219956"/>
                <a:gd name="connsiteX19" fmla="*/ 1130439 w 2651752"/>
                <a:gd name="connsiteY19" fmla="*/ 45239 h 2219956"/>
                <a:gd name="connsiteX20" fmla="*/ 1160585 w 2651752"/>
                <a:gd name="connsiteY20" fmla="*/ 55287 h 2219956"/>
                <a:gd name="connsiteX21" fmla="*/ 1683099 w 2651752"/>
                <a:gd name="connsiteY21" fmla="*/ 5045 h 2219956"/>
                <a:gd name="connsiteX22" fmla="*/ 1966443 w 2651752"/>
                <a:gd name="connsiteY22" fmla="*/ 618 h 2219956"/>
                <a:gd name="connsiteX23" fmla="*/ 1964584 w 2651752"/>
                <a:gd name="connsiteY23" fmla="*/ 743027 h 2219956"/>
                <a:gd name="connsiteX24" fmla="*/ 2443708 w 2651752"/>
                <a:gd name="connsiteY24" fmla="*/ 695116 h 2219956"/>
                <a:gd name="connsiteX25" fmla="*/ 2393179 w 2651752"/>
                <a:gd name="connsiteY25" fmla="*/ 1219631 h 2219956"/>
                <a:gd name="connsiteX26" fmla="*/ 1960272 w 2651752"/>
                <a:gd name="connsiteY26" fmla="*/ 1199604 h 2219956"/>
                <a:gd name="connsiteX27" fmla="*/ 1955190 w 2651752"/>
                <a:gd name="connsiteY27" fmla="*/ 1886879 h 2219956"/>
                <a:gd name="connsiteX28" fmla="*/ 1498817 w 2651752"/>
                <a:gd name="connsiteY28" fmla="*/ 1883861 h 2219956"/>
                <a:gd name="connsiteX29" fmla="*/ 619914 w 2651752"/>
                <a:gd name="connsiteY29" fmla="*/ 1828821 h 2219956"/>
                <a:gd name="connsiteX30" fmla="*/ 281354 w 2651752"/>
                <a:gd name="connsiteY30" fmla="*/ 1828821 h 2219956"/>
                <a:gd name="connsiteX31" fmla="*/ 130629 w 2651752"/>
                <a:gd name="connsiteY31" fmla="*/ 1753458 h 2219956"/>
                <a:gd name="connsiteX32" fmla="*/ 10048 w 2651752"/>
                <a:gd name="connsiteY32" fmla="*/ 1673072 h 2219956"/>
                <a:gd name="connsiteX33" fmla="*/ 0 w 2651752"/>
                <a:gd name="connsiteY33" fmla="*/ 1532395 h 2219956"/>
                <a:gd name="connsiteX34" fmla="*/ 15072 w 2651752"/>
                <a:gd name="connsiteY34" fmla="*/ 1482153 h 2219956"/>
                <a:gd name="connsiteX35" fmla="*/ 15072 w 2651752"/>
                <a:gd name="connsiteY35" fmla="*/ 1426887 h 2219956"/>
                <a:gd name="connsiteX36" fmla="*/ 25121 w 2651752"/>
                <a:gd name="connsiteY36" fmla="*/ 1376645 h 2219956"/>
                <a:gd name="connsiteX37" fmla="*/ 40193 w 2651752"/>
                <a:gd name="connsiteY37" fmla="*/ 1351524 h 2219956"/>
                <a:gd name="connsiteX38" fmla="*/ 65314 w 2651752"/>
                <a:gd name="connsiteY38" fmla="*/ 1306307 h 2219956"/>
                <a:gd name="connsiteX0" fmla="*/ 65314 w 2633655"/>
                <a:gd name="connsiteY0" fmla="*/ 1306307 h 2219956"/>
                <a:gd name="connsiteX1" fmla="*/ 75363 w 2633655"/>
                <a:gd name="connsiteY1" fmla="*/ 1075195 h 2219956"/>
                <a:gd name="connsiteX2" fmla="*/ 45218 w 2633655"/>
                <a:gd name="connsiteY2" fmla="*/ 1065146 h 2219956"/>
                <a:gd name="connsiteX3" fmla="*/ 95459 w 2633655"/>
                <a:gd name="connsiteY3" fmla="*/ 879252 h 2219956"/>
                <a:gd name="connsiteX4" fmla="*/ 80387 w 2633655"/>
                <a:gd name="connsiteY4" fmla="*/ 763696 h 2219956"/>
                <a:gd name="connsiteX5" fmla="*/ 85411 w 2633655"/>
                <a:gd name="connsiteY5" fmla="*/ 708430 h 2219956"/>
                <a:gd name="connsiteX6" fmla="*/ 105508 w 2633655"/>
                <a:gd name="connsiteY6" fmla="*/ 688333 h 2219956"/>
                <a:gd name="connsiteX7" fmla="*/ 135653 w 2633655"/>
                <a:gd name="connsiteY7" fmla="*/ 668236 h 2219956"/>
                <a:gd name="connsiteX8" fmla="*/ 467248 w 2633655"/>
                <a:gd name="connsiteY8" fmla="*/ 321568 h 2219956"/>
                <a:gd name="connsiteX9" fmla="*/ 472272 w 2633655"/>
                <a:gd name="connsiteY9" fmla="*/ 276351 h 2219956"/>
                <a:gd name="connsiteX10" fmla="*/ 442127 w 2633655"/>
                <a:gd name="connsiteY10" fmla="*/ 251230 h 2219956"/>
                <a:gd name="connsiteX11" fmla="*/ 406958 w 2633655"/>
                <a:gd name="connsiteY11" fmla="*/ 221085 h 2219956"/>
                <a:gd name="connsiteX12" fmla="*/ 406958 w 2633655"/>
                <a:gd name="connsiteY12" fmla="*/ 195964 h 2219956"/>
                <a:gd name="connsiteX13" fmla="*/ 462224 w 2633655"/>
                <a:gd name="connsiteY13" fmla="*/ 185916 h 2219956"/>
                <a:gd name="connsiteX14" fmla="*/ 864158 w 2633655"/>
                <a:gd name="connsiteY14" fmla="*/ 135674 h 2219956"/>
                <a:gd name="connsiteX15" fmla="*/ 999811 w 2633655"/>
                <a:gd name="connsiteY15" fmla="*/ 80408 h 2219956"/>
                <a:gd name="connsiteX16" fmla="*/ 1024932 w 2633655"/>
                <a:gd name="connsiteY16" fmla="*/ 70360 h 2219956"/>
                <a:gd name="connsiteX17" fmla="*/ 999811 w 2633655"/>
                <a:gd name="connsiteY17" fmla="*/ 20118 h 2219956"/>
                <a:gd name="connsiteX18" fmla="*/ 1070149 w 2633655"/>
                <a:gd name="connsiteY18" fmla="*/ 25142 h 2219956"/>
                <a:gd name="connsiteX19" fmla="*/ 1130439 w 2633655"/>
                <a:gd name="connsiteY19" fmla="*/ 45239 h 2219956"/>
                <a:gd name="connsiteX20" fmla="*/ 1160585 w 2633655"/>
                <a:gd name="connsiteY20" fmla="*/ 55287 h 2219956"/>
                <a:gd name="connsiteX21" fmla="*/ 1683099 w 2633655"/>
                <a:gd name="connsiteY21" fmla="*/ 5045 h 2219956"/>
                <a:gd name="connsiteX22" fmla="*/ 1966443 w 2633655"/>
                <a:gd name="connsiteY22" fmla="*/ 618 h 2219956"/>
                <a:gd name="connsiteX23" fmla="*/ 1964584 w 2633655"/>
                <a:gd name="connsiteY23" fmla="*/ 743027 h 2219956"/>
                <a:gd name="connsiteX24" fmla="*/ 2405436 w 2633655"/>
                <a:gd name="connsiteY24" fmla="*/ 680786 h 2219956"/>
                <a:gd name="connsiteX25" fmla="*/ 2393179 w 2633655"/>
                <a:gd name="connsiteY25" fmla="*/ 1219631 h 2219956"/>
                <a:gd name="connsiteX26" fmla="*/ 1960272 w 2633655"/>
                <a:gd name="connsiteY26" fmla="*/ 1199604 h 2219956"/>
                <a:gd name="connsiteX27" fmla="*/ 1955190 w 2633655"/>
                <a:gd name="connsiteY27" fmla="*/ 1886879 h 2219956"/>
                <a:gd name="connsiteX28" fmla="*/ 1498817 w 2633655"/>
                <a:gd name="connsiteY28" fmla="*/ 1883861 h 2219956"/>
                <a:gd name="connsiteX29" fmla="*/ 619914 w 2633655"/>
                <a:gd name="connsiteY29" fmla="*/ 1828821 h 2219956"/>
                <a:gd name="connsiteX30" fmla="*/ 281354 w 2633655"/>
                <a:gd name="connsiteY30" fmla="*/ 1828821 h 2219956"/>
                <a:gd name="connsiteX31" fmla="*/ 130629 w 2633655"/>
                <a:gd name="connsiteY31" fmla="*/ 1753458 h 2219956"/>
                <a:gd name="connsiteX32" fmla="*/ 10048 w 2633655"/>
                <a:gd name="connsiteY32" fmla="*/ 1673072 h 2219956"/>
                <a:gd name="connsiteX33" fmla="*/ 0 w 2633655"/>
                <a:gd name="connsiteY33" fmla="*/ 1532395 h 2219956"/>
                <a:gd name="connsiteX34" fmla="*/ 15072 w 2633655"/>
                <a:gd name="connsiteY34" fmla="*/ 1482153 h 2219956"/>
                <a:gd name="connsiteX35" fmla="*/ 15072 w 2633655"/>
                <a:gd name="connsiteY35" fmla="*/ 1426887 h 2219956"/>
                <a:gd name="connsiteX36" fmla="*/ 25121 w 2633655"/>
                <a:gd name="connsiteY36" fmla="*/ 1376645 h 2219956"/>
                <a:gd name="connsiteX37" fmla="*/ 40193 w 2633655"/>
                <a:gd name="connsiteY37" fmla="*/ 1351524 h 2219956"/>
                <a:gd name="connsiteX38" fmla="*/ 65314 w 2633655"/>
                <a:gd name="connsiteY38" fmla="*/ 1306307 h 2219956"/>
                <a:gd name="connsiteX0" fmla="*/ 65314 w 2616691"/>
                <a:gd name="connsiteY0" fmla="*/ 1306307 h 2219956"/>
                <a:gd name="connsiteX1" fmla="*/ 75363 w 2616691"/>
                <a:gd name="connsiteY1" fmla="*/ 1075195 h 2219956"/>
                <a:gd name="connsiteX2" fmla="*/ 45218 w 2616691"/>
                <a:gd name="connsiteY2" fmla="*/ 1065146 h 2219956"/>
                <a:gd name="connsiteX3" fmla="*/ 95459 w 2616691"/>
                <a:gd name="connsiteY3" fmla="*/ 879252 h 2219956"/>
                <a:gd name="connsiteX4" fmla="*/ 80387 w 2616691"/>
                <a:gd name="connsiteY4" fmla="*/ 763696 h 2219956"/>
                <a:gd name="connsiteX5" fmla="*/ 85411 w 2616691"/>
                <a:gd name="connsiteY5" fmla="*/ 708430 h 2219956"/>
                <a:gd name="connsiteX6" fmla="*/ 105508 w 2616691"/>
                <a:gd name="connsiteY6" fmla="*/ 688333 h 2219956"/>
                <a:gd name="connsiteX7" fmla="*/ 135653 w 2616691"/>
                <a:gd name="connsiteY7" fmla="*/ 668236 h 2219956"/>
                <a:gd name="connsiteX8" fmla="*/ 467248 w 2616691"/>
                <a:gd name="connsiteY8" fmla="*/ 321568 h 2219956"/>
                <a:gd name="connsiteX9" fmla="*/ 472272 w 2616691"/>
                <a:gd name="connsiteY9" fmla="*/ 276351 h 2219956"/>
                <a:gd name="connsiteX10" fmla="*/ 442127 w 2616691"/>
                <a:gd name="connsiteY10" fmla="*/ 251230 h 2219956"/>
                <a:gd name="connsiteX11" fmla="*/ 406958 w 2616691"/>
                <a:gd name="connsiteY11" fmla="*/ 221085 h 2219956"/>
                <a:gd name="connsiteX12" fmla="*/ 406958 w 2616691"/>
                <a:gd name="connsiteY12" fmla="*/ 195964 h 2219956"/>
                <a:gd name="connsiteX13" fmla="*/ 462224 w 2616691"/>
                <a:gd name="connsiteY13" fmla="*/ 185916 h 2219956"/>
                <a:gd name="connsiteX14" fmla="*/ 864158 w 2616691"/>
                <a:gd name="connsiteY14" fmla="*/ 135674 h 2219956"/>
                <a:gd name="connsiteX15" fmla="*/ 999811 w 2616691"/>
                <a:gd name="connsiteY15" fmla="*/ 80408 h 2219956"/>
                <a:gd name="connsiteX16" fmla="*/ 1024932 w 2616691"/>
                <a:gd name="connsiteY16" fmla="*/ 70360 h 2219956"/>
                <a:gd name="connsiteX17" fmla="*/ 999811 w 2616691"/>
                <a:gd name="connsiteY17" fmla="*/ 20118 h 2219956"/>
                <a:gd name="connsiteX18" fmla="*/ 1070149 w 2616691"/>
                <a:gd name="connsiteY18" fmla="*/ 25142 h 2219956"/>
                <a:gd name="connsiteX19" fmla="*/ 1130439 w 2616691"/>
                <a:gd name="connsiteY19" fmla="*/ 45239 h 2219956"/>
                <a:gd name="connsiteX20" fmla="*/ 1160585 w 2616691"/>
                <a:gd name="connsiteY20" fmla="*/ 55287 h 2219956"/>
                <a:gd name="connsiteX21" fmla="*/ 1683099 w 2616691"/>
                <a:gd name="connsiteY21" fmla="*/ 5045 h 2219956"/>
                <a:gd name="connsiteX22" fmla="*/ 1966443 w 2616691"/>
                <a:gd name="connsiteY22" fmla="*/ 618 h 2219956"/>
                <a:gd name="connsiteX23" fmla="*/ 1964584 w 2616691"/>
                <a:gd name="connsiteY23" fmla="*/ 743027 h 2219956"/>
                <a:gd name="connsiteX24" fmla="*/ 2405436 w 2616691"/>
                <a:gd name="connsiteY24" fmla="*/ 680786 h 2219956"/>
                <a:gd name="connsiteX25" fmla="*/ 2393179 w 2616691"/>
                <a:gd name="connsiteY25" fmla="*/ 1219631 h 2219956"/>
                <a:gd name="connsiteX26" fmla="*/ 1960272 w 2616691"/>
                <a:gd name="connsiteY26" fmla="*/ 1199604 h 2219956"/>
                <a:gd name="connsiteX27" fmla="*/ 1955190 w 2616691"/>
                <a:gd name="connsiteY27" fmla="*/ 1886879 h 2219956"/>
                <a:gd name="connsiteX28" fmla="*/ 1498817 w 2616691"/>
                <a:gd name="connsiteY28" fmla="*/ 1883861 h 2219956"/>
                <a:gd name="connsiteX29" fmla="*/ 619914 w 2616691"/>
                <a:gd name="connsiteY29" fmla="*/ 1828821 h 2219956"/>
                <a:gd name="connsiteX30" fmla="*/ 281354 w 2616691"/>
                <a:gd name="connsiteY30" fmla="*/ 1828821 h 2219956"/>
                <a:gd name="connsiteX31" fmla="*/ 130629 w 2616691"/>
                <a:gd name="connsiteY31" fmla="*/ 1753458 h 2219956"/>
                <a:gd name="connsiteX32" fmla="*/ 10048 w 2616691"/>
                <a:gd name="connsiteY32" fmla="*/ 1673072 h 2219956"/>
                <a:gd name="connsiteX33" fmla="*/ 0 w 2616691"/>
                <a:gd name="connsiteY33" fmla="*/ 1532395 h 2219956"/>
                <a:gd name="connsiteX34" fmla="*/ 15072 w 2616691"/>
                <a:gd name="connsiteY34" fmla="*/ 1482153 h 2219956"/>
                <a:gd name="connsiteX35" fmla="*/ 15072 w 2616691"/>
                <a:gd name="connsiteY35" fmla="*/ 1426887 h 2219956"/>
                <a:gd name="connsiteX36" fmla="*/ 25121 w 2616691"/>
                <a:gd name="connsiteY36" fmla="*/ 1376645 h 2219956"/>
                <a:gd name="connsiteX37" fmla="*/ 40193 w 2616691"/>
                <a:gd name="connsiteY37" fmla="*/ 1351524 h 2219956"/>
                <a:gd name="connsiteX38" fmla="*/ 65314 w 2616691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43027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82986"/>
                <a:gd name="connsiteY0" fmla="*/ 1306307 h 2219956"/>
                <a:gd name="connsiteX1" fmla="*/ 75363 w 2582986"/>
                <a:gd name="connsiteY1" fmla="*/ 1075195 h 2219956"/>
                <a:gd name="connsiteX2" fmla="*/ 45218 w 2582986"/>
                <a:gd name="connsiteY2" fmla="*/ 1065146 h 2219956"/>
                <a:gd name="connsiteX3" fmla="*/ 95459 w 2582986"/>
                <a:gd name="connsiteY3" fmla="*/ 879252 h 2219956"/>
                <a:gd name="connsiteX4" fmla="*/ 80387 w 2582986"/>
                <a:gd name="connsiteY4" fmla="*/ 763696 h 2219956"/>
                <a:gd name="connsiteX5" fmla="*/ 85411 w 2582986"/>
                <a:gd name="connsiteY5" fmla="*/ 708430 h 2219956"/>
                <a:gd name="connsiteX6" fmla="*/ 105508 w 2582986"/>
                <a:gd name="connsiteY6" fmla="*/ 688333 h 2219956"/>
                <a:gd name="connsiteX7" fmla="*/ 135653 w 2582986"/>
                <a:gd name="connsiteY7" fmla="*/ 668236 h 2219956"/>
                <a:gd name="connsiteX8" fmla="*/ 467248 w 2582986"/>
                <a:gd name="connsiteY8" fmla="*/ 321568 h 2219956"/>
                <a:gd name="connsiteX9" fmla="*/ 472272 w 2582986"/>
                <a:gd name="connsiteY9" fmla="*/ 276351 h 2219956"/>
                <a:gd name="connsiteX10" fmla="*/ 442127 w 2582986"/>
                <a:gd name="connsiteY10" fmla="*/ 251230 h 2219956"/>
                <a:gd name="connsiteX11" fmla="*/ 406958 w 2582986"/>
                <a:gd name="connsiteY11" fmla="*/ 221085 h 2219956"/>
                <a:gd name="connsiteX12" fmla="*/ 406958 w 2582986"/>
                <a:gd name="connsiteY12" fmla="*/ 195964 h 2219956"/>
                <a:gd name="connsiteX13" fmla="*/ 462224 w 2582986"/>
                <a:gd name="connsiteY13" fmla="*/ 185916 h 2219956"/>
                <a:gd name="connsiteX14" fmla="*/ 864158 w 2582986"/>
                <a:gd name="connsiteY14" fmla="*/ 135674 h 2219956"/>
                <a:gd name="connsiteX15" fmla="*/ 999811 w 2582986"/>
                <a:gd name="connsiteY15" fmla="*/ 80408 h 2219956"/>
                <a:gd name="connsiteX16" fmla="*/ 1024932 w 2582986"/>
                <a:gd name="connsiteY16" fmla="*/ 70360 h 2219956"/>
                <a:gd name="connsiteX17" fmla="*/ 999811 w 2582986"/>
                <a:gd name="connsiteY17" fmla="*/ 20118 h 2219956"/>
                <a:gd name="connsiteX18" fmla="*/ 1070149 w 2582986"/>
                <a:gd name="connsiteY18" fmla="*/ 25142 h 2219956"/>
                <a:gd name="connsiteX19" fmla="*/ 1130439 w 2582986"/>
                <a:gd name="connsiteY19" fmla="*/ 45239 h 2219956"/>
                <a:gd name="connsiteX20" fmla="*/ 1160585 w 2582986"/>
                <a:gd name="connsiteY20" fmla="*/ 55287 h 2219956"/>
                <a:gd name="connsiteX21" fmla="*/ 1683099 w 2582986"/>
                <a:gd name="connsiteY21" fmla="*/ 5045 h 2219956"/>
                <a:gd name="connsiteX22" fmla="*/ 1966443 w 2582986"/>
                <a:gd name="connsiteY22" fmla="*/ 618 h 2219956"/>
                <a:gd name="connsiteX23" fmla="*/ 1964584 w 2582986"/>
                <a:gd name="connsiteY23" fmla="*/ 743027 h 2219956"/>
                <a:gd name="connsiteX24" fmla="*/ 2405436 w 2582986"/>
                <a:gd name="connsiteY24" fmla="*/ 680786 h 2219956"/>
                <a:gd name="connsiteX25" fmla="*/ 2322521 w 2582986"/>
                <a:gd name="connsiteY25" fmla="*/ 1231095 h 2219956"/>
                <a:gd name="connsiteX26" fmla="*/ 1960272 w 2582986"/>
                <a:gd name="connsiteY26" fmla="*/ 1199604 h 2219956"/>
                <a:gd name="connsiteX27" fmla="*/ 1955190 w 2582986"/>
                <a:gd name="connsiteY27" fmla="*/ 1886879 h 2219956"/>
                <a:gd name="connsiteX28" fmla="*/ 1498817 w 2582986"/>
                <a:gd name="connsiteY28" fmla="*/ 1883861 h 2219956"/>
                <a:gd name="connsiteX29" fmla="*/ 619914 w 2582986"/>
                <a:gd name="connsiteY29" fmla="*/ 1828821 h 2219956"/>
                <a:gd name="connsiteX30" fmla="*/ 281354 w 2582986"/>
                <a:gd name="connsiteY30" fmla="*/ 1828821 h 2219956"/>
                <a:gd name="connsiteX31" fmla="*/ 130629 w 2582986"/>
                <a:gd name="connsiteY31" fmla="*/ 1753458 h 2219956"/>
                <a:gd name="connsiteX32" fmla="*/ 10048 w 2582986"/>
                <a:gd name="connsiteY32" fmla="*/ 1673072 h 2219956"/>
                <a:gd name="connsiteX33" fmla="*/ 0 w 2582986"/>
                <a:gd name="connsiteY33" fmla="*/ 1532395 h 2219956"/>
                <a:gd name="connsiteX34" fmla="*/ 15072 w 2582986"/>
                <a:gd name="connsiteY34" fmla="*/ 1482153 h 2219956"/>
                <a:gd name="connsiteX35" fmla="*/ 15072 w 2582986"/>
                <a:gd name="connsiteY35" fmla="*/ 1426887 h 2219956"/>
                <a:gd name="connsiteX36" fmla="*/ 25121 w 2582986"/>
                <a:gd name="connsiteY36" fmla="*/ 1376645 h 2219956"/>
                <a:gd name="connsiteX37" fmla="*/ 40193 w 2582986"/>
                <a:gd name="connsiteY37" fmla="*/ 1351524 h 2219956"/>
                <a:gd name="connsiteX38" fmla="*/ 65314 w 2582986"/>
                <a:gd name="connsiteY38" fmla="*/ 1306307 h 2219956"/>
                <a:gd name="connsiteX0" fmla="*/ 65314 w 2588628"/>
                <a:gd name="connsiteY0" fmla="*/ 1306307 h 2219956"/>
                <a:gd name="connsiteX1" fmla="*/ 75363 w 2588628"/>
                <a:gd name="connsiteY1" fmla="*/ 1075195 h 2219956"/>
                <a:gd name="connsiteX2" fmla="*/ 45218 w 2588628"/>
                <a:gd name="connsiteY2" fmla="*/ 1065146 h 2219956"/>
                <a:gd name="connsiteX3" fmla="*/ 95459 w 2588628"/>
                <a:gd name="connsiteY3" fmla="*/ 879252 h 2219956"/>
                <a:gd name="connsiteX4" fmla="*/ 80387 w 2588628"/>
                <a:gd name="connsiteY4" fmla="*/ 763696 h 2219956"/>
                <a:gd name="connsiteX5" fmla="*/ 85411 w 2588628"/>
                <a:gd name="connsiteY5" fmla="*/ 708430 h 2219956"/>
                <a:gd name="connsiteX6" fmla="*/ 105508 w 2588628"/>
                <a:gd name="connsiteY6" fmla="*/ 688333 h 2219956"/>
                <a:gd name="connsiteX7" fmla="*/ 135653 w 2588628"/>
                <a:gd name="connsiteY7" fmla="*/ 668236 h 2219956"/>
                <a:gd name="connsiteX8" fmla="*/ 467248 w 2588628"/>
                <a:gd name="connsiteY8" fmla="*/ 321568 h 2219956"/>
                <a:gd name="connsiteX9" fmla="*/ 472272 w 2588628"/>
                <a:gd name="connsiteY9" fmla="*/ 276351 h 2219956"/>
                <a:gd name="connsiteX10" fmla="*/ 442127 w 2588628"/>
                <a:gd name="connsiteY10" fmla="*/ 251230 h 2219956"/>
                <a:gd name="connsiteX11" fmla="*/ 406958 w 2588628"/>
                <a:gd name="connsiteY11" fmla="*/ 221085 h 2219956"/>
                <a:gd name="connsiteX12" fmla="*/ 406958 w 2588628"/>
                <a:gd name="connsiteY12" fmla="*/ 195964 h 2219956"/>
                <a:gd name="connsiteX13" fmla="*/ 462224 w 2588628"/>
                <a:gd name="connsiteY13" fmla="*/ 185916 h 2219956"/>
                <a:gd name="connsiteX14" fmla="*/ 864158 w 2588628"/>
                <a:gd name="connsiteY14" fmla="*/ 135674 h 2219956"/>
                <a:gd name="connsiteX15" fmla="*/ 999811 w 2588628"/>
                <a:gd name="connsiteY15" fmla="*/ 80408 h 2219956"/>
                <a:gd name="connsiteX16" fmla="*/ 1024932 w 2588628"/>
                <a:gd name="connsiteY16" fmla="*/ 70360 h 2219956"/>
                <a:gd name="connsiteX17" fmla="*/ 999811 w 2588628"/>
                <a:gd name="connsiteY17" fmla="*/ 20118 h 2219956"/>
                <a:gd name="connsiteX18" fmla="*/ 1070149 w 2588628"/>
                <a:gd name="connsiteY18" fmla="*/ 25142 h 2219956"/>
                <a:gd name="connsiteX19" fmla="*/ 1130439 w 2588628"/>
                <a:gd name="connsiteY19" fmla="*/ 45239 h 2219956"/>
                <a:gd name="connsiteX20" fmla="*/ 1160585 w 2588628"/>
                <a:gd name="connsiteY20" fmla="*/ 55287 h 2219956"/>
                <a:gd name="connsiteX21" fmla="*/ 1683099 w 2588628"/>
                <a:gd name="connsiteY21" fmla="*/ 5045 h 2219956"/>
                <a:gd name="connsiteX22" fmla="*/ 1966443 w 2588628"/>
                <a:gd name="connsiteY22" fmla="*/ 618 h 2219956"/>
                <a:gd name="connsiteX23" fmla="*/ 1964584 w 2588628"/>
                <a:gd name="connsiteY23" fmla="*/ 743027 h 2219956"/>
                <a:gd name="connsiteX24" fmla="*/ 2405436 w 2588628"/>
                <a:gd name="connsiteY24" fmla="*/ 680786 h 2219956"/>
                <a:gd name="connsiteX25" fmla="*/ 2322521 w 2588628"/>
                <a:gd name="connsiteY25" fmla="*/ 1231095 h 2219956"/>
                <a:gd name="connsiteX26" fmla="*/ 1960272 w 2588628"/>
                <a:gd name="connsiteY26" fmla="*/ 1199604 h 2219956"/>
                <a:gd name="connsiteX27" fmla="*/ 1955190 w 2588628"/>
                <a:gd name="connsiteY27" fmla="*/ 1886879 h 2219956"/>
                <a:gd name="connsiteX28" fmla="*/ 1498817 w 2588628"/>
                <a:gd name="connsiteY28" fmla="*/ 1883861 h 2219956"/>
                <a:gd name="connsiteX29" fmla="*/ 619914 w 2588628"/>
                <a:gd name="connsiteY29" fmla="*/ 1828821 h 2219956"/>
                <a:gd name="connsiteX30" fmla="*/ 281354 w 2588628"/>
                <a:gd name="connsiteY30" fmla="*/ 1828821 h 2219956"/>
                <a:gd name="connsiteX31" fmla="*/ 130629 w 2588628"/>
                <a:gd name="connsiteY31" fmla="*/ 1753458 h 2219956"/>
                <a:gd name="connsiteX32" fmla="*/ 10048 w 2588628"/>
                <a:gd name="connsiteY32" fmla="*/ 1673072 h 2219956"/>
                <a:gd name="connsiteX33" fmla="*/ 0 w 2588628"/>
                <a:gd name="connsiteY33" fmla="*/ 1532395 h 2219956"/>
                <a:gd name="connsiteX34" fmla="*/ 15072 w 2588628"/>
                <a:gd name="connsiteY34" fmla="*/ 1482153 h 2219956"/>
                <a:gd name="connsiteX35" fmla="*/ 15072 w 2588628"/>
                <a:gd name="connsiteY35" fmla="*/ 1426887 h 2219956"/>
                <a:gd name="connsiteX36" fmla="*/ 25121 w 2588628"/>
                <a:gd name="connsiteY36" fmla="*/ 1376645 h 2219956"/>
                <a:gd name="connsiteX37" fmla="*/ 40193 w 2588628"/>
                <a:gd name="connsiteY37" fmla="*/ 1351524 h 2219956"/>
                <a:gd name="connsiteX38" fmla="*/ 65314 w 2588628"/>
                <a:gd name="connsiteY38" fmla="*/ 1306307 h 2219956"/>
                <a:gd name="connsiteX0" fmla="*/ 65314 w 2588628"/>
                <a:gd name="connsiteY0" fmla="*/ 1306307 h 2219956"/>
                <a:gd name="connsiteX1" fmla="*/ 75363 w 2588628"/>
                <a:gd name="connsiteY1" fmla="*/ 1075195 h 2219956"/>
                <a:gd name="connsiteX2" fmla="*/ 45218 w 2588628"/>
                <a:gd name="connsiteY2" fmla="*/ 1065146 h 2219956"/>
                <a:gd name="connsiteX3" fmla="*/ 95459 w 2588628"/>
                <a:gd name="connsiteY3" fmla="*/ 879252 h 2219956"/>
                <a:gd name="connsiteX4" fmla="*/ 80387 w 2588628"/>
                <a:gd name="connsiteY4" fmla="*/ 763696 h 2219956"/>
                <a:gd name="connsiteX5" fmla="*/ 85411 w 2588628"/>
                <a:gd name="connsiteY5" fmla="*/ 708430 h 2219956"/>
                <a:gd name="connsiteX6" fmla="*/ 105508 w 2588628"/>
                <a:gd name="connsiteY6" fmla="*/ 688333 h 2219956"/>
                <a:gd name="connsiteX7" fmla="*/ 135653 w 2588628"/>
                <a:gd name="connsiteY7" fmla="*/ 668236 h 2219956"/>
                <a:gd name="connsiteX8" fmla="*/ 467248 w 2588628"/>
                <a:gd name="connsiteY8" fmla="*/ 321568 h 2219956"/>
                <a:gd name="connsiteX9" fmla="*/ 472272 w 2588628"/>
                <a:gd name="connsiteY9" fmla="*/ 276351 h 2219956"/>
                <a:gd name="connsiteX10" fmla="*/ 442127 w 2588628"/>
                <a:gd name="connsiteY10" fmla="*/ 251230 h 2219956"/>
                <a:gd name="connsiteX11" fmla="*/ 406958 w 2588628"/>
                <a:gd name="connsiteY11" fmla="*/ 221085 h 2219956"/>
                <a:gd name="connsiteX12" fmla="*/ 406958 w 2588628"/>
                <a:gd name="connsiteY12" fmla="*/ 195964 h 2219956"/>
                <a:gd name="connsiteX13" fmla="*/ 462224 w 2588628"/>
                <a:gd name="connsiteY13" fmla="*/ 185916 h 2219956"/>
                <a:gd name="connsiteX14" fmla="*/ 864158 w 2588628"/>
                <a:gd name="connsiteY14" fmla="*/ 135674 h 2219956"/>
                <a:gd name="connsiteX15" fmla="*/ 999811 w 2588628"/>
                <a:gd name="connsiteY15" fmla="*/ 80408 h 2219956"/>
                <a:gd name="connsiteX16" fmla="*/ 1024932 w 2588628"/>
                <a:gd name="connsiteY16" fmla="*/ 70360 h 2219956"/>
                <a:gd name="connsiteX17" fmla="*/ 999811 w 2588628"/>
                <a:gd name="connsiteY17" fmla="*/ 20118 h 2219956"/>
                <a:gd name="connsiteX18" fmla="*/ 1070149 w 2588628"/>
                <a:gd name="connsiteY18" fmla="*/ 25142 h 2219956"/>
                <a:gd name="connsiteX19" fmla="*/ 1130439 w 2588628"/>
                <a:gd name="connsiteY19" fmla="*/ 45239 h 2219956"/>
                <a:gd name="connsiteX20" fmla="*/ 1160585 w 2588628"/>
                <a:gd name="connsiteY20" fmla="*/ 55287 h 2219956"/>
                <a:gd name="connsiteX21" fmla="*/ 1683099 w 2588628"/>
                <a:gd name="connsiteY21" fmla="*/ 5045 h 2219956"/>
                <a:gd name="connsiteX22" fmla="*/ 1966443 w 2588628"/>
                <a:gd name="connsiteY22" fmla="*/ 618 h 2219956"/>
                <a:gd name="connsiteX23" fmla="*/ 1964584 w 2588628"/>
                <a:gd name="connsiteY23" fmla="*/ 743027 h 2219956"/>
                <a:gd name="connsiteX24" fmla="*/ 2405436 w 2588628"/>
                <a:gd name="connsiteY24" fmla="*/ 680786 h 2219956"/>
                <a:gd name="connsiteX25" fmla="*/ 2322521 w 2588628"/>
                <a:gd name="connsiteY25" fmla="*/ 1231095 h 2219956"/>
                <a:gd name="connsiteX26" fmla="*/ 1960272 w 2588628"/>
                <a:gd name="connsiteY26" fmla="*/ 1199604 h 2219956"/>
                <a:gd name="connsiteX27" fmla="*/ 1955190 w 2588628"/>
                <a:gd name="connsiteY27" fmla="*/ 1886879 h 2219956"/>
                <a:gd name="connsiteX28" fmla="*/ 1498817 w 2588628"/>
                <a:gd name="connsiteY28" fmla="*/ 1883861 h 2219956"/>
                <a:gd name="connsiteX29" fmla="*/ 619914 w 2588628"/>
                <a:gd name="connsiteY29" fmla="*/ 1828821 h 2219956"/>
                <a:gd name="connsiteX30" fmla="*/ 281354 w 2588628"/>
                <a:gd name="connsiteY30" fmla="*/ 1828821 h 2219956"/>
                <a:gd name="connsiteX31" fmla="*/ 130629 w 2588628"/>
                <a:gd name="connsiteY31" fmla="*/ 1753458 h 2219956"/>
                <a:gd name="connsiteX32" fmla="*/ 10048 w 2588628"/>
                <a:gd name="connsiteY32" fmla="*/ 1673072 h 2219956"/>
                <a:gd name="connsiteX33" fmla="*/ 0 w 2588628"/>
                <a:gd name="connsiteY33" fmla="*/ 1532395 h 2219956"/>
                <a:gd name="connsiteX34" fmla="*/ 15072 w 2588628"/>
                <a:gd name="connsiteY34" fmla="*/ 1482153 h 2219956"/>
                <a:gd name="connsiteX35" fmla="*/ 15072 w 2588628"/>
                <a:gd name="connsiteY35" fmla="*/ 1426887 h 2219956"/>
                <a:gd name="connsiteX36" fmla="*/ 25121 w 2588628"/>
                <a:gd name="connsiteY36" fmla="*/ 1376645 h 2219956"/>
                <a:gd name="connsiteX37" fmla="*/ 40193 w 2588628"/>
                <a:gd name="connsiteY37" fmla="*/ 1351524 h 2219956"/>
                <a:gd name="connsiteX38" fmla="*/ 65314 w 2588628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88884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88884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27271"/>
                <a:gd name="connsiteY0" fmla="*/ 1306307 h 2219956"/>
                <a:gd name="connsiteX1" fmla="*/ 75363 w 2527271"/>
                <a:gd name="connsiteY1" fmla="*/ 1075195 h 2219956"/>
                <a:gd name="connsiteX2" fmla="*/ 45218 w 2527271"/>
                <a:gd name="connsiteY2" fmla="*/ 1065146 h 2219956"/>
                <a:gd name="connsiteX3" fmla="*/ 95459 w 2527271"/>
                <a:gd name="connsiteY3" fmla="*/ 879252 h 2219956"/>
                <a:gd name="connsiteX4" fmla="*/ 80387 w 2527271"/>
                <a:gd name="connsiteY4" fmla="*/ 763696 h 2219956"/>
                <a:gd name="connsiteX5" fmla="*/ 85411 w 2527271"/>
                <a:gd name="connsiteY5" fmla="*/ 708430 h 2219956"/>
                <a:gd name="connsiteX6" fmla="*/ 105508 w 2527271"/>
                <a:gd name="connsiteY6" fmla="*/ 688333 h 2219956"/>
                <a:gd name="connsiteX7" fmla="*/ 135653 w 2527271"/>
                <a:gd name="connsiteY7" fmla="*/ 668236 h 2219956"/>
                <a:gd name="connsiteX8" fmla="*/ 467248 w 2527271"/>
                <a:gd name="connsiteY8" fmla="*/ 321568 h 2219956"/>
                <a:gd name="connsiteX9" fmla="*/ 472272 w 2527271"/>
                <a:gd name="connsiteY9" fmla="*/ 276351 h 2219956"/>
                <a:gd name="connsiteX10" fmla="*/ 442127 w 2527271"/>
                <a:gd name="connsiteY10" fmla="*/ 251230 h 2219956"/>
                <a:gd name="connsiteX11" fmla="*/ 406958 w 2527271"/>
                <a:gd name="connsiteY11" fmla="*/ 221085 h 2219956"/>
                <a:gd name="connsiteX12" fmla="*/ 406958 w 2527271"/>
                <a:gd name="connsiteY12" fmla="*/ 195964 h 2219956"/>
                <a:gd name="connsiteX13" fmla="*/ 462224 w 2527271"/>
                <a:gd name="connsiteY13" fmla="*/ 185916 h 2219956"/>
                <a:gd name="connsiteX14" fmla="*/ 864158 w 2527271"/>
                <a:gd name="connsiteY14" fmla="*/ 135674 h 2219956"/>
                <a:gd name="connsiteX15" fmla="*/ 999811 w 2527271"/>
                <a:gd name="connsiteY15" fmla="*/ 80408 h 2219956"/>
                <a:gd name="connsiteX16" fmla="*/ 1024932 w 2527271"/>
                <a:gd name="connsiteY16" fmla="*/ 70360 h 2219956"/>
                <a:gd name="connsiteX17" fmla="*/ 999811 w 2527271"/>
                <a:gd name="connsiteY17" fmla="*/ 20118 h 2219956"/>
                <a:gd name="connsiteX18" fmla="*/ 1070149 w 2527271"/>
                <a:gd name="connsiteY18" fmla="*/ 25142 h 2219956"/>
                <a:gd name="connsiteX19" fmla="*/ 1130439 w 2527271"/>
                <a:gd name="connsiteY19" fmla="*/ 45239 h 2219956"/>
                <a:gd name="connsiteX20" fmla="*/ 1160585 w 2527271"/>
                <a:gd name="connsiteY20" fmla="*/ 55287 h 2219956"/>
                <a:gd name="connsiteX21" fmla="*/ 1683099 w 2527271"/>
                <a:gd name="connsiteY21" fmla="*/ 5045 h 2219956"/>
                <a:gd name="connsiteX22" fmla="*/ 1966443 w 2527271"/>
                <a:gd name="connsiteY22" fmla="*/ 618 h 2219956"/>
                <a:gd name="connsiteX23" fmla="*/ 1964584 w 2527271"/>
                <a:gd name="connsiteY23" fmla="*/ 788884 h 2219956"/>
                <a:gd name="connsiteX24" fmla="*/ 2405436 w 2527271"/>
                <a:gd name="connsiteY24" fmla="*/ 680786 h 2219956"/>
                <a:gd name="connsiteX25" fmla="*/ 2322521 w 2527271"/>
                <a:gd name="connsiteY25" fmla="*/ 1231095 h 2219956"/>
                <a:gd name="connsiteX26" fmla="*/ 1960272 w 2527271"/>
                <a:gd name="connsiteY26" fmla="*/ 1199604 h 2219956"/>
                <a:gd name="connsiteX27" fmla="*/ 1955190 w 2527271"/>
                <a:gd name="connsiteY27" fmla="*/ 1886879 h 2219956"/>
                <a:gd name="connsiteX28" fmla="*/ 1498817 w 2527271"/>
                <a:gd name="connsiteY28" fmla="*/ 1883861 h 2219956"/>
                <a:gd name="connsiteX29" fmla="*/ 619914 w 2527271"/>
                <a:gd name="connsiteY29" fmla="*/ 1828821 h 2219956"/>
                <a:gd name="connsiteX30" fmla="*/ 281354 w 2527271"/>
                <a:gd name="connsiteY30" fmla="*/ 1828821 h 2219956"/>
                <a:gd name="connsiteX31" fmla="*/ 130629 w 2527271"/>
                <a:gd name="connsiteY31" fmla="*/ 1753458 h 2219956"/>
                <a:gd name="connsiteX32" fmla="*/ 10048 w 2527271"/>
                <a:gd name="connsiteY32" fmla="*/ 1673072 h 2219956"/>
                <a:gd name="connsiteX33" fmla="*/ 0 w 2527271"/>
                <a:gd name="connsiteY33" fmla="*/ 1532395 h 2219956"/>
                <a:gd name="connsiteX34" fmla="*/ 15072 w 2527271"/>
                <a:gd name="connsiteY34" fmla="*/ 1482153 h 2219956"/>
                <a:gd name="connsiteX35" fmla="*/ 15072 w 2527271"/>
                <a:gd name="connsiteY35" fmla="*/ 1426887 h 2219956"/>
                <a:gd name="connsiteX36" fmla="*/ 25121 w 2527271"/>
                <a:gd name="connsiteY36" fmla="*/ 1376645 h 2219956"/>
                <a:gd name="connsiteX37" fmla="*/ 40193 w 2527271"/>
                <a:gd name="connsiteY37" fmla="*/ 1351524 h 2219956"/>
                <a:gd name="connsiteX38" fmla="*/ 65314 w 2527271"/>
                <a:gd name="connsiteY38" fmla="*/ 1306307 h 2219956"/>
                <a:gd name="connsiteX0" fmla="*/ 65314 w 2553779"/>
                <a:gd name="connsiteY0" fmla="*/ 1306307 h 2219956"/>
                <a:gd name="connsiteX1" fmla="*/ 75363 w 2553779"/>
                <a:gd name="connsiteY1" fmla="*/ 1075195 h 2219956"/>
                <a:gd name="connsiteX2" fmla="*/ 45218 w 2553779"/>
                <a:gd name="connsiteY2" fmla="*/ 1065146 h 2219956"/>
                <a:gd name="connsiteX3" fmla="*/ 95459 w 2553779"/>
                <a:gd name="connsiteY3" fmla="*/ 879252 h 2219956"/>
                <a:gd name="connsiteX4" fmla="*/ 80387 w 2553779"/>
                <a:gd name="connsiteY4" fmla="*/ 763696 h 2219956"/>
                <a:gd name="connsiteX5" fmla="*/ 85411 w 2553779"/>
                <a:gd name="connsiteY5" fmla="*/ 708430 h 2219956"/>
                <a:gd name="connsiteX6" fmla="*/ 105508 w 2553779"/>
                <a:gd name="connsiteY6" fmla="*/ 688333 h 2219956"/>
                <a:gd name="connsiteX7" fmla="*/ 135653 w 2553779"/>
                <a:gd name="connsiteY7" fmla="*/ 668236 h 2219956"/>
                <a:gd name="connsiteX8" fmla="*/ 467248 w 2553779"/>
                <a:gd name="connsiteY8" fmla="*/ 321568 h 2219956"/>
                <a:gd name="connsiteX9" fmla="*/ 472272 w 2553779"/>
                <a:gd name="connsiteY9" fmla="*/ 276351 h 2219956"/>
                <a:gd name="connsiteX10" fmla="*/ 442127 w 2553779"/>
                <a:gd name="connsiteY10" fmla="*/ 251230 h 2219956"/>
                <a:gd name="connsiteX11" fmla="*/ 406958 w 2553779"/>
                <a:gd name="connsiteY11" fmla="*/ 221085 h 2219956"/>
                <a:gd name="connsiteX12" fmla="*/ 406958 w 2553779"/>
                <a:gd name="connsiteY12" fmla="*/ 195964 h 2219956"/>
                <a:gd name="connsiteX13" fmla="*/ 462224 w 2553779"/>
                <a:gd name="connsiteY13" fmla="*/ 185916 h 2219956"/>
                <a:gd name="connsiteX14" fmla="*/ 864158 w 2553779"/>
                <a:gd name="connsiteY14" fmla="*/ 135674 h 2219956"/>
                <a:gd name="connsiteX15" fmla="*/ 999811 w 2553779"/>
                <a:gd name="connsiteY15" fmla="*/ 80408 h 2219956"/>
                <a:gd name="connsiteX16" fmla="*/ 1024932 w 2553779"/>
                <a:gd name="connsiteY16" fmla="*/ 70360 h 2219956"/>
                <a:gd name="connsiteX17" fmla="*/ 999811 w 2553779"/>
                <a:gd name="connsiteY17" fmla="*/ 20118 h 2219956"/>
                <a:gd name="connsiteX18" fmla="*/ 1070149 w 2553779"/>
                <a:gd name="connsiteY18" fmla="*/ 25142 h 2219956"/>
                <a:gd name="connsiteX19" fmla="*/ 1130439 w 2553779"/>
                <a:gd name="connsiteY19" fmla="*/ 45239 h 2219956"/>
                <a:gd name="connsiteX20" fmla="*/ 1160585 w 2553779"/>
                <a:gd name="connsiteY20" fmla="*/ 55287 h 2219956"/>
                <a:gd name="connsiteX21" fmla="*/ 1683099 w 2553779"/>
                <a:gd name="connsiteY21" fmla="*/ 5045 h 2219956"/>
                <a:gd name="connsiteX22" fmla="*/ 1966443 w 2553779"/>
                <a:gd name="connsiteY22" fmla="*/ 618 h 2219956"/>
                <a:gd name="connsiteX23" fmla="*/ 1964584 w 2553779"/>
                <a:gd name="connsiteY23" fmla="*/ 788884 h 2219956"/>
                <a:gd name="connsiteX24" fmla="*/ 2405436 w 2553779"/>
                <a:gd name="connsiteY24" fmla="*/ 680786 h 2219956"/>
                <a:gd name="connsiteX25" fmla="*/ 2322521 w 2553779"/>
                <a:gd name="connsiteY25" fmla="*/ 1231095 h 2219956"/>
                <a:gd name="connsiteX26" fmla="*/ 1960272 w 2553779"/>
                <a:gd name="connsiteY26" fmla="*/ 1199604 h 2219956"/>
                <a:gd name="connsiteX27" fmla="*/ 1955190 w 2553779"/>
                <a:gd name="connsiteY27" fmla="*/ 1886879 h 2219956"/>
                <a:gd name="connsiteX28" fmla="*/ 1498817 w 2553779"/>
                <a:gd name="connsiteY28" fmla="*/ 1883861 h 2219956"/>
                <a:gd name="connsiteX29" fmla="*/ 619914 w 2553779"/>
                <a:gd name="connsiteY29" fmla="*/ 1828821 h 2219956"/>
                <a:gd name="connsiteX30" fmla="*/ 281354 w 2553779"/>
                <a:gd name="connsiteY30" fmla="*/ 1828821 h 2219956"/>
                <a:gd name="connsiteX31" fmla="*/ 130629 w 2553779"/>
                <a:gd name="connsiteY31" fmla="*/ 1753458 h 2219956"/>
                <a:gd name="connsiteX32" fmla="*/ 10048 w 2553779"/>
                <a:gd name="connsiteY32" fmla="*/ 1673072 h 2219956"/>
                <a:gd name="connsiteX33" fmla="*/ 0 w 2553779"/>
                <a:gd name="connsiteY33" fmla="*/ 1532395 h 2219956"/>
                <a:gd name="connsiteX34" fmla="*/ 15072 w 2553779"/>
                <a:gd name="connsiteY34" fmla="*/ 1482153 h 2219956"/>
                <a:gd name="connsiteX35" fmla="*/ 15072 w 2553779"/>
                <a:gd name="connsiteY35" fmla="*/ 1426887 h 2219956"/>
                <a:gd name="connsiteX36" fmla="*/ 25121 w 2553779"/>
                <a:gd name="connsiteY36" fmla="*/ 1376645 h 2219956"/>
                <a:gd name="connsiteX37" fmla="*/ 40193 w 2553779"/>
                <a:gd name="connsiteY37" fmla="*/ 1351524 h 2219956"/>
                <a:gd name="connsiteX38" fmla="*/ 65314 w 2553779"/>
                <a:gd name="connsiteY38" fmla="*/ 1306307 h 2219956"/>
                <a:gd name="connsiteX0" fmla="*/ 65314 w 2584448"/>
                <a:gd name="connsiteY0" fmla="*/ 1306307 h 2219956"/>
                <a:gd name="connsiteX1" fmla="*/ 75363 w 2584448"/>
                <a:gd name="connsiteY1" fmla="*/ 1075195 h 2219956"/>
                <a:gd name="connsiteX2" fmla="*/ 45218 w 2584448"/>
                <a:gd name="connsiteY2" fmla="*/ 1065146 h 2219956"/>
                <a:gd name="connsiteX3" fmla="*/ 95459 w 2584448"/>
                <a:gd name="connsiteY3" fmla="*/ 879252 h 2219956"/>
                <a:gd name="connsiteX4" fmla="*/ 80387 w 2584448"/>
                <a:gd name="connsiteY4" fmla="*/ 763696 h 2219956"/>
                <a:gd name="connsiteX5" fmla="*/ 85411 w 2584448"/>
                <a:gd name="connsiteY5" fmla="*/ 708430 h 2219956"/>
                <a:gd name="connsiteX6" fmla="*/ 105508 w 2584448"/>
                <a:gd name="connsiteY6" fmla="*/ 688333 h 2219956"/>
                <a:gd name="connsiteX7" fmla="*/ 135653 w 2584448"/>
                <a:gd name="connsiteY7" fmla="*/ 668236 h 2219956"/>
                <a:gd name="connsiteX8" fmla="*/ 467248 w 2584448"/>
                <a:gd name="connsiteY8" fmla="*/ 321568 h 2219956"/>
                <a:gd name="connsiteX9" fmla="*/ 472272 w 2584448"/>
                <a:gd name="connsiteY9" fmla="*/ 276351 h 2219956"/>
                <a:gd name="connsiteX10" fmla="*/ 442127 w 2584448"/>
                <a:gd name="connsiteY10" fmla="*/ 251230 h 2219956"/>
                <a:gd name="connsiteX11" fmla="*/ 406958 w 2584448"/>
                <a:gd name="connsiteY11" fmla="*/ 221085 h 2219956"/>
                <a:gd name="connsiteX12" fmla="*/ 406958 w 2584448"/>
                <a:gd name="connsiteY12" fmla="*/ 195964 h 2219956"/>
                <a:gd name="connsiteX13" fmla="*/ 462224 w 2584448"/>
                <a:gd name="connsiteY13" fmla="*/ 185916 h 2219956"/>
                <a:gd name="connsiteX14" fmla="*/ 864158 w 2584448"/>
                <a:gd name="connsiteY14" fmla="*/ 135674 h 2219956"/>
                <a:gd name="connsiteX15" fmla="*/ 999811 w 2584448"/>
                <a:gd name="connsiteY15" fmla="*/ 80408 h 2219956"/>
                <a:gd name="connsiteX16" fmla="*/ 1024932 w 2584448"/>
                <a:gd name="connsiteY16" fmla="*/ 70360 h 2219956"/>
                <a:gd name="connsiteX17" fmla="*/ 999811 w 2584448"/>
                <a:gd name="connsiteY17" fmla="*/ 20118 h 2219956"/>
                <a:gd name="connsiteX18" fmla="*/ 1070149 w 2584448"/>
                <a:gd name="connsiteY18" fmla="*/ 25142 h 2219956"/>
                <a:gd name="connsiteX19" fmla="*/ 1130439 w 2584448"/>
                <a:gd name="connsiteY19" fmla="*/ 45239 h 2219956"/>
                <a:gd name="connsiteX20" fmla="*/ 1160585 w 2584448"/>
                <a:gd name="connsiteY20" fmla="*/ 55287 h 2219956"/>
                <a:gd name="connsiteX21" fmla="*/ 1683099 w 2584448"/>
                <a:gd name="connsiteY21" fmla="*/ 5045 h 2219956"/>
                <a:gd name="connsiteX22" fmla="*/ 1966443 w 2584448"/>
                <a:gd name="connsiteY22" fmla="*/ 618 h 2219956"/>
                <a:gd name="connsiteX23" fmla="*/ 1964584 w 2584448"/>
                <a:gd name="connsiteY23" fmla="*/ 788884 h 2219956"/>
                <a:gd name="connsiteX24" fmla="*/ 2405436 w 2584448"/>
                <a:gd name="connsiteY24" fmla="*/ 680786 h 2219956"/>
                <a:gd name="connsiteX25" fmla="*/ 2375514 w 2584448"/>
                <a:gd name="connsiteY25" fmla="*/ 1231095 h 2219956"/>
                <a:gd name="connsiteX26" fmla="*/ 1960272 w 2584448"/>
                <a:gd name="connsiteY26" fmla="*/ 1199604 h 2219956"/>
                <a:gd name="connsiteX27" fmla="*/ 1955190 w 2584448"/>
                <a:gd name="connsiteY27" fmla="*/ 1886879 h 2219956"/>
                <a:gd name="connsiteX28" fmla="*/ 1498817 w 2584448"/>
                <a:gd name="connsiteY28" fmla="*/ 1883861 h 2219956"/>
                <a:gd name="connsiteX29" fmla="*/ 619914 w 2584448"/>
                <a:gd name="connsiteY29" fmla="*/ 1828821 h 2219956"/>
                <a:gd name="connsiteX30" fmla="*/ 281354 w 2584448"/>
                <a:gd name="connsiteY30" fmla="*/ 1828821 h 2219956"/>
                <a:gd name="connsiteX31" fmla="*/ 130629 w 2584448"/>
                <a:gd name="connsiteY31" fmla="*/ 1753458 h 2219956"/>
                <a:gd name="connsiteX32" fmla="*/ 10048 w 2584448"/>
                <a:gd name="connsiteY32" fmla="*/ 1673072 h 2219956"/>
                <a:gd name="connsiteX33" fmla="*/ 0 w 2584448"/>
                <a:gd name="connsiteY33" fmla="*/ 1532395 h 2219956"/>
                <a:gd name="connsiteX34" fmla="*/ 15072 w 2584448"/>
                <a:gd name="connsiteY34" fmla="*/ 1482153 h 2219956"/>
                <a:gd name="connsiteX35" fmla="*/ 15072 w 2584448"/>
                <a:gd name="connsiteY35" fmla="*/ 1426887 h 2219956"/>
                <a:gd name="connsiteX36" fmla="*/ 25121 w 2584448"/>
                <a:gd name="connsiteY36" fmla="*/ 1376645 h 2219956"/>
                <a:gd name="connsiteX37" fmla="*/ 40193 w 2584448"/>
                <a:gd name="connsiteY37" fmla="*/ 1351524 h 2219956"/>
                <a:gd name="connsiteX38" fmla="*/ 65314 w 2584448"/>
                <a:gd name="connsiteY38" fmla="*/ 1306307 h 2219956"/>
                <a:gd name="connsiteX0" fmla="*/ 65314 w 2584448"/>
                <a:gd name="connsiteY0" fmla="*/ 1306307 h 2219956"/>
                <a:gd name="connsiteX1" fmla="*/ 75363 w 2584448"/>
                <a:gd name="connsiteY1" fmla="*/ 1075195 h 2219956"/>
                <a:gd name="connsiteX2" fmla="*/ 45218 w 2584448"/>
                <a:gd name="connsiteY2" fmla="*/ 1065146 h 2219956"/>
                <a:gd name="connsiteX3" fmla="*/ 95459 w 2584448"/>
                <a:gd name="connsiteY3" fmla="*/ 879252 h 2219956"/>
                <a:gd name="connsiteX4" fmla="*/ 80387 w 2584448"/>
                <a:gd name="connsiteY4" fmla="*/ 763696 h 2219956"/>
                <a:gd name="connsiteX5" fmla="*/ 85411 w 2584448"/>
                <a:gd name="connsiteY5" fmla="*/ 708430 h 2219956"/>
                <a:gd name="connsiteX6" fmla="*/ 105508 w 2584448"/>
                <a:gd name="connsiteY6" fmla="*/ 688333 h 2219956"/>
                <a:gd name="connsiteX7" fmla="*/ 135653 w 2584448"/>
                <a:gd name="connsiteY7" fmla="*/ 668236 h 2219956"/>
                <a:gd name="connsiteX8" fmla="*/ 467248 w 2584448"/>
                <a:gd name="connsiteY8" fmla="*/ 321568 h 2219956"/>
                <a:gd name="connsiteX9" fmla="*/ 472272 w 2584448"/>
                <a:gd name="connsiteY9" fmla="*/ 276351 h 2219956"/>
                <a:gd name="connsiteX10" fmla="*/ 442127 w 2584448"/>
                <a:gd name="connsiteY10" fmla="*/ 251230 h 2219956"/>
                <a:gd name="connsiteX11" fmla="*/ 406958 w 2584448"/>
                <a:gd name="connsiteY11" fmla="*/ 221085 h 2219956"/>
                <a:gd name="connsiteX12" fmla="*/ 406958 w 2584448"/>
                <a:gd name="connsiteY12" fmla="*/ 195964 h 2219956"/>
                <a:gd name="connsiteX13" fmla="*/ 462224 w 2584448"/>
                <a:gd name="connsiteY13" fmla="*/ 185916 h 2219956"/>
                <a:gd name="connsiteX14" fmla="*/ 864158 w 2584448"/>
                <a:gd name="connsiteY14" fmla="*/ 135674 h 2219956"/>
                <a:gd name="connsiteX15" fmla="*/ 999811 w 2584448"/>
                <a:gd name="connsiteY15" fmla="*/ 80408 h 2219956"/>
                <a:gd name="connsiteX16" fmla="*/ 1024932 w 2584448"/>
                <a:gd name="connsiteY16" fmla="*/ 70360 h 2219956"/>
                <a:gd name="connsiteX17" fmla="*/ 999811 w 2584448"/>
                <a:gd name="connsiteY17" fmla="*/ 20118 h 2219956"/>
                <a:gd name="connsiteX18" fmla="*/ 1070149 w 2584448"/>
                <a:gd name="connsiteY18" fmla="*/ 25142 h 2219956"/>
                <a:gd name="connsiteX19" fmla="*/ 1130439 w 2584448"/>
                <a:gd name="connsiteY19" fmla="*/ 45239 h 2219956"/>
                <a:gd name="connsiteX20" fmla="*/ 1160585 w 2584448"/>
                <a:gd name="connsiteY20" fmla="*/ 55287 h 2219956"/>
                <a:gd name="connsiteX21" fmla="*/ 1683099 w 2584448"/>
                <a:gd name="connsiteY21" fmla="*/ 5045 h 2219956"/>
                <a:gd name="connsiteX22" fmla="*/ 1966443 w 2584448"/>
                <a:gd name="connsiteY22" fmla="*/ 618 h 2219956"/>
                <a:gd name="connsiteX23" fmla="*/ 1964584 w 2584448"/>
                <a:gd name="connsiteY23" fmla="*/ 788884 h 2219956"/>
                <a:gd name="connsiteX24" fmla="*/ 2405436 w 2584448"/>
                <a:gd name="connsiteY24" fmla="*/ 680786 h 2219956"/>
                <a:gd name="connsiteX25" fmla="*/ 2375514 w 2584448"/>
                <a:gd name="connsiteY25" fmla="*/ 1231095 h 2219956"/>
                <a:gd name="connsiteX26" fmla="*/ 1960272 w 2584448"/>
                <a:gd name="connsiteY26" fmla="*/ 1199604 h 2219956"/>
                <a:gd name="connsiteX27" fmla="*/ 1955190 w 2584448"/>
                <a:gd name="connsiteY27" fmla="*/ 1886879 h 2219956"/>
                <a:gd name="connsiteX28" fmla="*/ 1498817 w 2584448"/>
                <a:gd name="connsiteY28" fmla="*/ 1883861 h 2219956"/>
                <a:gd name="connsiteX29" fmla="*/ 619914 w 2584448"/>
                <a:gd name="connsiteY29" fmla="*/ 1828821 h 2219956"/>
                <a:gd name="connsiteX30" fmla="*/ 281354 w 2584448"/>
                <a:gd name="connsiteY30" fmla="*/ 1828821 h 2219956"/>
                <a:gd name="connsiteX31" fmla="*/ 130629 w 2584448"/>
                <a:gd name="connsiteY31" fmla="*/ 1753458 h 2219956"/>
                <a:gd name="connsiteX32" fmla="*/ 10048 w 2584448"/>
                <a:gd name="connsiteY32" fmla="*/ 1673072 h 2219956"/>
                <a:gd name="connsiteX33" fmla="*/ 0 w 2584448"/>
                <a:gd name="connsiteY33" fmla="*/ 1532395 h 2219956"/>
                <a:gd name="connsiteX34" fmla="*/ 15072 w 2584448"/>
                <a:gd name="connsiteY34" fmla="*/ 1482153 h 2219956"/>
                <a:gd name="connsiteX35" fmla="*/ 15072 w 2584448"/>
                <a:gd name="connsiteY35" fmla="*/ 1426887 h 2219956"/>
                <a:gd name="connsiteX36" fmla="*/ 25121 w 2584448"/>
                <a:gd name="connsiteY36" fmla="*/ 1376645 h 2219956"/>
                <a:gd name="connsiteX37" fmla="*/ 40193 w 2584448"/>
                <a:gd name="connsiteY37" fmla="*/ 1351524 h 2219956"/>
                <a:gd name="connsiteX38" fmla="*/ 65314 w 258444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680786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29068"/>
                <a:gd name="connsiteY0" fmla="*/ 1306307 h 2219956"/>
                <a:gd name="connsiteX1" fmla="*/ 75363 w 2529068"/>
                <a:gd name="connsiteY1" fmla="*/ 1075195 h 2219956"/>
                <a:gd name="connsiteX2" fmla="*/ 45218 w 2529068"/>
                <a:gd name="connsiteY2" fmla="*/ 1065146 h 2219956"/>
                <a:gd name="connsiteX3" fmla="*/ 95459 w 2529068"/>
                <a:gd name="connsiteY3" fmla="*/ 879252 h 2219956"/>
                <a:gd name="connsiteX4" fmla="*/ 80387 w 2529068"/>
                <a:gd name="connsiteY4" fmla="*/ 763696 h 2219956"/>
                <a:gd name="connsiteX5" fmla="*/ 85411 w 2529068"/>
                <a:gd name="connsiteY5" fmla="*/ 708430 h 2219956"/>
                <a:gd name="connsiteX6" fmla="*/ 105508 w 2529068"/>
                <a:gd name="connsiteY6" fmla="*/ 688333 h 2219956"/>
                <a:gd name="connsiteX7" fmla="*/ 135653 w 2529068"/>
                <a:gd name="connsiteY7" fmla="*/ 668236 h 2219956"/>
                <a:gd name="connsiteX8" fmla="*/ 467248 w 2529068"/>
                <a:gd name="connsiteY8" fmla="*/ 321568 h 2219956"/>
                <a:gd name="connsiteX9" fmla="*/ 472272 w 2529068"/>
                <a:gd name="connsiteY9" fmla="*/ 276351 h 2219956"/>
                <a:gd name="connsiteX10" fmla="*/ 442127 w 2529068"/>
                <a:gd name="connsiteY10" fmla="*/ 251230 h 2219956"/>
                <a:gd name="connsiteX11" fmla="*/ 406958 w 2529068"/>
                <a:gd name="connsiteY11" fmla="*/ 221085 h 2219956"/>
                <a:gd name="connsiteX12" fmla="*/ 406958 w 2529068"/>
                <a:gd name="connsiteY12" fmla="*/ 195964 h 2219956"/>
                <a:gd name="connsiteX13" fmla="*/ 462224 w 2529068"/>
                <a:gd name="connsiteY13" fmla="*/ 185916 h 2219956"/>
                <a:gd name="connsiteX14" fmla="*/ 864158 w 2529068"/>
                <a:gd name="connsiteY14" fmla="*/ 135674 h 2219956"/>
                <a:gd name="connsiteX15" fmla="*/ 999811 w 2529068"/>
                <a:gd name="connsiteY15" fmla="*/ 80408 h 2219956"/>
                <a:gd name="connsiteX16" fmla="*/ 1024932 w 2529068"/>
                <a:gd name="connsiteY16" fmla="*/ 70360 h 2219956"/>
                <a:gd name="connsiteX17" fmla="*/ 999811 w 2529068"/>
                <a:gd name="connsiteY17" fmla="*/ 20118 h 2219956"/>
                <a:gd name="connsiteX18" fmla="*/ 1070149 w 2529068"/>
                <a:gd name="connsiteY18" fmla="*/ 25142 h 2219956"/>
                <a:gd name="connsiteX19" fmla="*/ 1130439 w 2529068"/>
                <a:gd name="connsiteY19" fmla="*/ 45239 h 2219956"/>
                <a:gd name="connsiteX20" fmla="*/ 1160585 w 2529068"/>
                <a:gd name="connsiteY20" fmla="*/ 55287 h 2219956"/>
                <a:gd name="connsiteX21" fmla="*/ 1683099 w 2529068"/>
                <a:gd name="connsiteY21" fmla="*/ 5045 h 2219956"/>
                <a:gd name="connsiteX22" fmla="*/ 1966443 w 2529068"/>
                <a:gd name="connsiteY22" fmla="*/ 618 h 2219956"/>
                <a:gd name="connsiteX23" fmla="*/ 1964584 w 2529068"/>
                <a:gd name="connsiteY23" fmla="*/ 788884 h 2219956"/>
                <a:gd name="connsiteX24" fmla="*/ 2405436 w 2529068"/>
                <a:gd name="connsiteY24" fmla="*/ 743838 h 2219956"/>
                <a:gd name="connsiteX25" fmla="*/ 2375514 w 2529068"/>
                <a:gd name="connsiteY25" fmla="*/ 1231095 h 2219956"/>
                <a:gd name="connsiteX26" fmla="*/ 1960272 w 2529068"/>
                <a:gd name="connsiteY26" fmla="*/ 1199604 h 2219956"/>
                <a:gd name="connsiteX27" fmla="*/ 1955190 w 2529068"/>
                <a:gd name="connsiteY27" fmla="*/ 1886879 h 2219956"/>
                <a:gd name="connsiteX28" fmla="*/ 1498817 w 2529068"/>
                <a:gd name="connsiteY28" fmla="*/ 1883861 h 2219956"/>
                <a:gd name="connsiteX29" fmla="*/ 619914 w 2529068"/>
                <a:gd name="connsiteY29" fmla="*/ 1828821 h 2219956"/>
                <a:gd name="connsiteX30" fmla="*/ 281354 w 2529068"/>
                <a:gd name="connsiteY30" fmla="*/ 1828821 h 2219956"/>
                <a:gd name="connsiteX31" fmla="*/ 130629 w 2529068"/>
                <a:gd name="connsiteY31" fmla="*/ 1753458 h 2219956"/>
                <a:gd name="connsiteX32" fmla="*/ 10048 w 2529068"/>
                <a:gd name="connsiteY32" fmla="*/ 1673072 h 2219956"/>
                <a:gd name="connsiteX33" fmla="*/ 0 w 2529068"/>
                <a:gd name="connsiteY33" fmla="*/ 1532395 h 2219956"/>
                <a:gd name="connsiteX34" fmla="*/ 15072 w 2529068"/>
                <a:gd name="connsiteY34" fmla="*/ 1482153 h 2219956"/>
                <a:gd name="connsiteX35" fmla="*/ 15072 w 2529068"/>
                <a:gd name="connsiteY35" fmla="*/ 1426887 h 2219956"/>
                <a:gd name="connsiteX36" fmla="*/ 25121 w 2529068"/>
                <a:gd name="connsiteY36" fmla="*/ 1376645 h 2219956"/>
                <a:gd name="connsiteX37" fmla="*/ 40193 w 2529068"/>
                <a:gd name="connsiteY37" fmla="*/ 1351524 h 2219956"/>
                <a:gd name="connsiteX38" fmla="*/ 65314 w 2529068"/>
                <a:gd name="connsiteY38" fmla="*/ 1306307 h 2219956"/>
                <a:gd name="connsiteX0" fmla="*/ 65314 w 2539869"/>
                <a:gd name="connsiteY0" fmla="*/ 1306307 h 2219956"/>
                <a:gd name="connsiteX1" fmla="*/ 75363 w 2539869"/>
                <a:gd name="connsiteY1" fmla="*/ 1075195 h 2219956"/>
                <a:gd name="connsiteX2" fmla="*/ 45218 w 2539869"/>
                <a:gd name="connsiteY2" fmla="*/ 1065146 h 2219956"/>
                <a:gd name="connsiteX3" fmla="*/ 95459 w 2539869"/>
                <a:gd name="connsiteY3" fmla="*/ 879252 h 2219956"/>
                <a:gd name="connsiteX4" fmla="*/ 80387 w 2539869"/>
                <a:gd name="connsiteY4" fmla="*/ 763696 h 2219956"/>
                <a:gd name="connsiteX5" fmla="*/ 85411 w 2539869"/>
                <a:gd name="connsiteY5" fmla="*/ 708430 h 2219956"/>
                <a:gd name="connsiteX6" fmla="*/ 105508 w 2539869"/>
                <a:gd name="connsiteY6" fmla="*/ 688333 h 2219956"/>
                <a:gd name="connsiteX7" fmla="*/ 135653 w 2539869"/>
                <a:gd name="connsiteY7" fmla="*/ 668236 h 2219956"/>
                <a:gd name="connsiteX8" fmla="*/ 467248 w 2539869"/>
                <a:gd name="connsiteY8" fmla="*/ 321568 h 2219956"/>
                <a:gd name="connsiteX9" fmla="*/ 472272 w 2539869"/>
                <a:gd name="connsiteY9" fmla="*/ 276351 h 2219956"/>
                <a:gd name="connsiteX10" fmla="*/ 442127 w 2539869"/>
                <a:gd name="connsiteY10" fmla="*/ 251230 h 2219956"/>
                <a:gd name="connsiteX11" fmla="*/ 406958 w 2539869"/>
                <a:gd name="connsiteY11" fmla="*/ 221085 h 2219956"/>
                <a:gd name="connsiteX12" fmla="*/ 406958 w 2539869"/>
                <a:gd name="connsiteY12" fmla="*/ 195964 h 2219956"/>
                <a:gd name="connsiteX13" fmla="*/ 462224 w 2539869"/>
                <a:gd name="connsiteY13" fmla="*/ 185916 h 2219956"/>
                <a:gd name="connsiteX14" fmla="*/ 864158 w 2539869"/>
                <a:gd name="connsiteY14" fmla="*/ 135674 h 2219956"/>
                <a:gd name="connsiteX15" fmla="*/ 999811 w 2539869"/>
                <a:gd name="connsiteY15" fmla="*/ 80408 h 2219956"/>
                <a:gd name="connsiteX16" fmla="*/ 1024932 w 2539869"/>
                <a:gd name="connsiteY16" fmla="*/ 70360 h 2219956"/>
                <a:gd name="connsiteX17" fmla="*/ 999811 w 2539869"/>
                <a:gd name="connsiteY17" fmla="*/ 20118 h 2219956"/>
                <a:gd name="connsiteX18" fmla="*/ 1070149 w 2539869"/>
                <a:gd name="connsiteY18" fmla="*/ 25142 h 2219956"/>
                <a:gd name="connsiteX19" fmla="*/ 1130439 w 2539869"/>
                <a:gd name="connsiteY19" fmla="*/ 45239 h 2219956"/>
                <a:gd name="connsiteX20" fmla="*/ 1160585 w 2539869"/>
                <a:gd name="connsiteY20" fmla="*/ 55287 h 2219956"/>
                <a:gd name="connsiteX21" fmla="*/ 1683099 w 2539869"/>
                <a:gd name="connsiteY21" fmla="*/ 5045 h 2219956"/>
                <a:gd name="connsiteX22" fmla="*/ 1966443 w 2539869"/>
                <a:gd name="connsiteY22" fmla="*/ 618 h 2219956"/>
                <a:gd name="connsiteX23" fmla="*/ 1964584 w 2539869"/>
                <a:gd name="connsiteY23" fmla="*/ 788884 h 2219956"/>
                <a:gd name="connsiteX24" fmla="*/ 2405436 w 2539869"/>
                <a:gd name="connsiteY24" fmla="*/ 743838 h 2219956"/>
                <a:gd name="connsiteX25" fmla="*/ 2375514 w 2539869"/>
                <a:gd name="connsiteY25" fmla="*/ 1231095 h 2219956"/>
                <a:gd name="connsiteX26" fmla="*/ 1960272 w 2539869"/>
                <a:gd name="connsiteY26" fmla="*/ 1199604 h 2219956"/>
                <a:gd name="connsiteX27" fmla="*/ 1955190 w 2539869"/>
                <a:gd name="connsiteY27" fmla="*/ 1886879 h 2219956"/>
                <a:gd name="connsiteX28" fmla="*/ 1498817 w 2539869"/>
                <a:gd name="connsiteY28" fmla="*/ 1883861 h 2219956"/>
                <a:gd name="connsiteX29" fmla="*/ 619914 w 2539869"/>
                <a:gd name="connsiteY29" fmla="*/ 1828821 h 2219956"/>
                <a:gd name="connsiteX30" fmla="*/ 281354 w 2539869"/>
                <a:gd name="connsiteY30" fmla="*/ 1828821 h 2219956"/>
                <a:gd name="connsiteX31" fmla="*/ 130629 w 2539869"/>
                <a:gd name="connsiteY31" fmla="*/ 1753458 h 2219956"/>
                <a:gd name="connsiteX32" fmla="*/ 10048 w 2539869"/>
                <a:gd name="connsiteY32" fmla="*/ 1673072 h 2219956"/>
                <a:gd name="connsiteX33" fmla="*/ 0 w 2539869"/>
                <a:gd name="connsiteY33" fmla="*/ 1532395 h 2219956"/>
                <a:gd name="connsiteX34" fmla="*/ 15072 w 2539869"/>
                <a:gd name="connsiteY34" fmla="*/ 1482153 h 2219956"/>
                <a:gd name="connsiteX35" fmla="*/ 15072 w 2539869"/>
                <a:gd name="connsiteY35" fmla="*/ 1426887 h 2219956"/>
                <a:gd name="connsiteX36" fmla="*/ 25121 w 2539869"/>
                <a:gd name="connsiteY36" fmla="*/ 1376645 h 2219956"/>
                <a:gd name="connsiteX37" fmla="*/ 40193 w 2539869"/>
                <a:gd name="connsiteY37" fmla="*/ 1351524 h 2219956"/>
                <a:gd name="connsiteX38" fmla="*/ 65314 w 2539869"/>
                <a:gd name="connsiteY38" fmla="*/ 1306307 h 2219956"/>
                <a:gd name="connsiteX0" fmla="*/ 65314 w 2539869"/>
                <a:gd name="connsiteY0" fmla="*/ 1306307 h 2219956"/>
                <a:gd name="connsiteX1" fmla="*/ 75363 w 2539869"/>
                <a:gd name="connsiteY1" fmla="*/ 1075195 h 2219956"/>
                <a:gd name="connsiteX2" fmla="*/ 45218 w 2539869"/>
                <a:gd name="connsiteY2" fmla="*/ 1065146 h 2219956"/>
                <a:gd name="connsiteX3" fmla="*/ 95459 w 2539869"/>
                <a:gd name="connsiteY3" fmla="*/ 879252 h 2219956"/>
                <a:gd name="connsiteX4" fmla="*/ 80387 w 2539869"/>
                <a:gd name="connsiteY4" fmla="*/ 763696 h 2219956"/>
                <a:gd name="connsiteX5" fmla="*/ 85411 w 2539869"/>
                <a:gd name="connsiteY5" fmla="*/ 708430 h 2219956"/>
                <a:gd name="connsiteX6" fmla="*/ 105508 w 2539869"/>
                <a:gd name="connsiteY6" fmla="*/ 688333 h 2219956"/>
                <a:gd name="connsiteX7" fmla="*/ 135653 w 2539869"/>
                <a:gd name="connsiteY7" fmla="*/ 668236 h 2219956"/>
                <a:gd name="connsiteX8" fmla="*/ 467248 w 2539869"/>
                <a:gd name="connsiteY8" fmla="*/ 321568 h 2219956"/>
                <a:gd name="connsiteX9" fmla="*/ 472272 w 2539869"/>
                <a:gd name="connsiteY9" fmla="*/ 276351 h 2219956"/>
                <a:gd name="connsiteX10" fmla="*/ 442127 w 2539869"/>
                <a:gd name="connsiteY10" fmla="*/ 251230 h 2219956"/>
                <a:gd name="connsiteX11" fmla="*/ 406958 w 2539869"/>
                <a:gd name="connsiteY11" fmla="*/ 221085 h 2219956"/>
                <a:gd name="connsiteX12" fmla="*/ 406958 w 2539869"/>
                <a:gd name="connsiteY12" fmla="*/ 195964 h 2219956"/>
                <a:gd name="connsiteX13" fmla="*/ 462224 w 2539869"/>
                <a:gd name="connsiteY13" fmla="*/ 185916 h 2219956"/>
                <a:gd name="connsiteX14" fmla="*/ 864158 w 2539869"/>
                <a:gd name="connsiteY14" fmla="*/ 135674 h 2219956"/>
                <a:gd name="connsiteX15" fmla="*/ 999811 w 2539869"/>
                <a:gd name="connsiteY15" fmla="*/ 80408 h 2219956"/>
                <a:gd name="connsiteX16" fmla="*/ 1024932 w 2539869"/>
                <a:gd name="connsiteY16" fmla="*/ 70360 h 2219956"/>
                <a:gd name="connsiteX17" fmla="*/ 999811 w 2539869"/>
                <a:gd name="connsiteY17" fmla="*/ 20118 h 2219956"/>
                <a:gd name="connsiteX18" fmla="*/ 1070149 w 2539869"/>
                <a:gd name="connsiteY18" fmla="*/ 25142 h 2219956"/>
                <a:gd name="connsiteX19" fmla="*/ 1130439 w 2539869"/>
                <a:gd name="connsiteY19" fmla="*/ 45239 h 2219956"/>
                <a:gd name="connsiteX20" fmla="*/ 1160585 w 2539869"/>
                <a:gd name="connsiteY20" fmla="*/ 55287 h 2219956"/>
                <a:gd name="connsiteX21" fmla="*/ 1683099 w 2539869"/>
                <a:gd name="connsiteY21" fmla="*/ 5045 h 2219956"/>
                <a:gd name="connsiteX22" fmla="*/ 1966443 w 2539869"/>
                <a:gd name="connsiteY22" fmla="*/ 618 h 2219956"/>
                <a:gd name="connsiteX23" fmla="*/ 1964584 w 2539869"/>
                <a:gd name="connsiteY23" fmla="*/ 788884 h 2219956"/>
                <a:gd name="connsiteX24" fmla="*/ 2405436 w 2539869"/>
                <a:gd name="connsiteY24" fmla="*/ 743838 h 2219956"/>
                <a:gd name="connsiteX25" fmla="*/ 2375514 w 2539869"/>
                <a:gd name="connsiteY25" fmla="*/ 1231095 h 2219956"/>
                <a:gd name="connsiteX26" fmla="*/ 1960272 w 2539869"/>
                <a:gd name="connsiteY26" fmla="*/ 1199604 h 2219956"/>
                <a:gd name="connsiteX27" fmla="*/ 1955190 w 2539869"/>
                <a:gd name="connsiteY27" fmla="*/ 1886879 h 2219956"/>
                <a:gd name="connsiteX28" fmla="*/ 1498817 w 2539869"/>
                <a:gd name="connsiteY28" fmla="*/ 1883861 h 2219956"/>
                <a:gd name="connsiteX29" fmla="*/ 619914 w 2539869"/>
                <a:gd name="connsiteY29" fmla="*/ 1828821 h 2219956"/>
                <a:gd name="connsiteX30" fmla="*/ 281354 w 2539869"/>
                <a:gd name="connsiteY30" fmla="*/ 1828821 h 2219956"/>
                <a:gd name="connsiteX31" fmla="*/ 130629 w 2539869"/>
                <a:gd name="connsiteY31" fmla="*/ 1753458 h 2219956"/>
                <a:gd name="connsiteX32" fmla="*/ 10048 w 2539869"/>
                <a:gd name="connsiteY32" fmla="*/ 1673072 h 2219956"/>
                <a:gd name="connsiteX33" fmla="*/ 0 w 2539869"/>
                <a:gd name="connsiteY33" fmla="*/ 1532395 h 2219956"/>
                <a:gd name="connsiteX34" fmla="*/ 15072 w 2539869"/>
                <a:gd name="connsiteY34" fmla="*/ 1482153 h 2219956"/>
                <a:gd name="connsiteX35" fmla="*/ 15072 w 2539869"/>
                <a:gd name="connsiteY35" fmla="*/ 1426887 h 2219956"/>
                <a:gd name="connsiteX36" fmla="*/ 25121 w 2539869"/>
                <a:gd name="connsiteY36" fmla="*/ 1376645 h 2219956"/>
                <a:gd name="connsiteX37" fmla="*/ 40193 w 2539869"/>
                <a:gd name="connsiteY37" fmla="*/ 1351524 h 2219956"/>
                <a:gd name="connsiteX38" fmla="*/ 65314 w 253986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7679"/>
                <a:gd name="connsiteY0" fmla="*/ 1306307 h 2219956"/>
                <a:gd name="connsiteX1" fmla="*/ 75363 w 2547679"/>
                <a:gd name="connsiteY1" fmla="*/ 1075195 h 2219956"/>
                <a:gd name="connsiteX2" fmla="*/ 45218 w 2547679"/>
                <a:gd name="connsiteY2" fmla="*/ 1065146 h 2219956"/>
                <a:gd name="connsiteX3" fmla="*/ 95459 w 2547679"/>
                <a:gd name="connsiteY3" fmla="*/ 879252 h 2219956"/>
                <a:gd name="connsiteX4" fmla="*/ 80387 w 2547679"/>
                <a:gd name="connsiteY4" fmla="*/ 763696 h 2219956"/>
                <a:gd name="connsiteX5" fmla="*/ 85411 w 2547679"/>
                <a:gd name="connsiteY5" fmla="*/ 708430 h 2219956"/>
                <a:gd name="connsiteX6" fmla="*/ 105508 w 2547679"/>
                <a:gd name="connsiteY6" fmla="*/ 688333 h 2219956"/>
                <a:gd name="connsiteX7" fmla="*/ 135653 w 2547679"/>
                <a:gd name="connsiteY7" fmla="*/ 668236 h 2219956"/>
                <a:gd name="connsiteX8" fmla="*/ 467248 w 2547679"/>
                <a:gd name="connsiteY8" fmla="*/ 321568 h 2219956"/>
                <a:gd name="connsiteX9" fmla="*/ 472272 w 2547679"/>
                <a:gd name="connsiteY9" fmla="*/ 276351 h 2219956"/>
                <a:gd name="connsiteX10" fmla="*/ 442127 w 2547679"/>
                <a:gd name="connsiteY10" fmla="*/ 251230 h 2219956"/>
                <a:gd name="connsiteX11" fmla="*/ 406958 w 2547679"/>
                <a:gd name="connsiteY11" fmla="*/ 221085 h 2219956"/>
                <a:gd name="connsiteX12" fmla="*/ 406958 w 2547679"/>
                <a:gd name="connsiteY12" fmla="*/ 195964 h 2219956"/>
                <a:gd name="connsiteX13" fmla="*/ 462224 w 2547679"/>
                <a:gd name="connsiteY13" fmla="*/ 185916 h 2219956"/>
                <a:gd name="connsiteX14" fmla="*/ 864158 w 2547679"/>
                <a:gd name="connsiteY14" fmla="*/ 135674 h 2219956"/>
                <a:gd name="connsiteX15" fmla="*/ 999811 w 2547679"/>
                <a:gd name="connsiteY15" fmla="*/ 80408 h 2219956"/>
                <a:gd name="connsiteX16" fmla="*/ 1024932 w 2547679"/>
                <a:gd name="connsiteY16" fmla="*/ 70360 h 2219956"/>
                <a:gd name="connsiteX17" fmla="*/ 999811 w 2547679"/>
                <a:gd name="connsiteY17" fmla="*/ 20118 h 2219956"/>
                <a:gd name="connsiteX18" fmla="*/ 1070149 w 2547679"/>
                <a:gd name="connsiteY18" fmla="*/ 25142 h 2219956"/>
                <a:gd name="connsiteX19" fmla="*/ 1130439 w 2547679"/>
                <a:gd name="connsiteY19" fmla="*/ 45239 h 2219956"/>
                <a:gd name="connsiteX20" fmla="*/ 1160585 w 2547679"/>
                <a:gd name="connsiteY20" fmla="*/ 55287 h 2219956"/>
                <a:gd name="connsiteX21" fmla="*/ 1683099 w 2547679"/>
                <a:gd name="connsiteY21" fmla="*/ 5045 h 2219956"/>
                <a:gd name="connsiteX22" fmla="*/ 1966443 w 2547679"/>
                <a:gd name="connsiteY22" fmla="*/ 618 h 2219956"/>
                <a:gd name="connsiteX23" fmla="*/ 1964584 w 2547679"/>
                <a:gd name="connsiteY23" fmla="*/ 788884 h 2219956"/>
                <a:gd name="connsiteX24" fmla="*/ 2405436 w 2547679"/>
                <a:gd name="connsiteY24" fmla="*/ 743838 h 2219956"/>
                <a:gd name="connsiteX25" fmla="*/ 2375514 w 2547679"/>
                <a:gd name="connsiteY25" fmla="*/ 1231095 h 2219956"/>
                <a:gd name="connsiteX26" fmla="*/ 1960272 w 2547679"/>
                <a:gd name="connsiteY26" fmla="*/ 1199604 h 2219956"/>
                <a:gd name="connsiteX27" fmla="*/ 1955190 w 2547679"/>
                <a:gd name="connsiteY27" fmla="*/ 1886879 h 2219956"/>
                <a:gd name="connsiteX28" fmla="*/ 1498817 w 2547679"/>
                <a:gd name="connsiteY28" fmla="*/ 1883861 h 2219956"/>
                <a:gd name="connsiteX29" fmla="*/ 619914 w 2547679"/>
                <a:gd name="connsiteY29" fmla="*/ 1828821 h 2219956"/>
                <a:gd name="connsiteX30" fmla="*/ 281354 w 2547679"/>
                <a:gd name="connsiteY30" fmla="*/ 1828821 h 2219956"/>
                <a:gd name="connsiteX31" fmla="*/ 130629 w 2547679"/>
                <a:gd name="connsiteY31" fmla="*/ 1753458 h 2219956"/>
                <a:gd name="connsiteX32" fmla="*/ 10048 w 2547679"/>
                <a:gd name="connsiteY32" fmla="*/ 1673072 h 2219956"/>
                <a:gd name="connsiteX33" fmla="*/ 0 w 2547679"/>
                <a:gd name="connsiteY33" fmla="*/ 1532395 h 2219956"/>
                <a:gd name="connsiteX34" fmla="*/ 15072 w 2547679"/>
                <a:gd name="connsiteY34" fmla="*/ 1482153 h 2219956"/>
                <a:gd name="connsiteX35" fmla="*/ 15072 w 2547679"/>
                <a:gd name="connsiteY35" fmla="*/ 1426887 h 2219956"/>
                <a:gd name="connsiteX36" fmla="*/ 25121 w 2547679"/>
                <a:gd name="connsiteY36" fmla="*/ 1376645 h 2219956"/>
                <a:gd name="connsiteX37" fmla="*/ 40193 w 2547679"/>
                <a:gd name="connsiteY37" fmla="*/ 1351524 h 2219956"/>
                <a:gd name="connsiteX38" fmla="*/ 65314 w 2547679"/>
                <a:gd name="connsiteY38" fmla="*/ 1306307 h 2219956"/>
                <a:gd name="connsiteX0" fmla="*/ 65314 w 2541713"/>
                <a:gd name="connsiteY0" fmla="*/ 1306307 h 2219956"/>
                <a:gd name="connsiteX1" fmla="*/ 75363 w 2541713"/>
                <a:gd name="connsiteY1" fmla="*/ 1075195 h 2219956"/>
                <a:gd name="connsiteX2" fmla="*/ 45218 w 2541713"/>
                <a:gd name="connsiteY2" fmla="*/ 1065146 h 2219956"/>
                <a:gd name="connsiteX3" fmla="*/ 95459 w 2541713"/>
                <a:gd name="connsiteY3" fmla="*/ 879252 h 2219956"/>
                <a:gd name="connsiteX4" fmla="*/ 80387 w 2541713"/>
                <a:gd name="connsiteY4" fmla="*/ 763696 h 2219956"/>
                <a:gd name="connsiteX5" fmla="*/ 85411 w 2541713"/>
                <a:gd name="connsiteY5" fmla="*/ 708430 h 2219956"/>
                <a:gd name="connsiteX6" fmla="*/ 105508 w 2541713"/>
                <a:gd name="connsiteY6" fmla="*/ 688333 h 2219956"/>
                <a:gd name="connsiteX7" fmla="*/ 135653 w 2541713"/>
                <a:gd name="connsiteY7" fmla="*/ 668236 h 2219956"/>
                <a:gd name="connsiteX8" fmla="*/ 467248 w 2541713"/>
                <a:gd name="connsiteY8" fmla="*/ 321568 h 2219956"/>
                <a:gd name="connsiteX9" fmla="*/ 472272 w 2541713"/>
                <a:gd name="connsiteY9" fmla="*/ 276351 h 2219956"/>
                <a:gd name="connsiteX10" fmla="*/ 442127 w 2541713"/>
                <a:gd name="connsiteY10" fmla="*/ 251230 h 2219956"/>
                <a:gd name="connsiteX11" fmla="*/ 406958 w 2541713"/>
                <a:gd name="connsiteY11" fmla="*/ 221085 h 2219956"/>
                <a:gd name="connsiteX12" fmla="*/ 406958 w 2541713"/>
                <a:gd name="connsiteY12" fmla="*/ 195964 h 2219956"/>
                <a:gd name="connsiteX13" fmla="*/ 462224 w 2541713"/>
                <a:gd name="connsiteY13" fmla="*/ 185916 h 2219956"/>
                <a:gd name="connsiteX14" fmla="*/ 864158 w 2541713"/>
                <a:gd name="connsiteY14" fmla="*/ 135674 h 2219956"/>
                <a:gd name="connsiteX15" fmla="*/ 999811 w 2541713"/>
                <a:gd name="connsiteY15" fmla="*/ 80408 h 2219956"/>
                <a:gd name="connsiteX16" fmla="*/ 1024932 w 2541713"/>
                <a:gd name="connsiteY16" fmla="*/ 70360 h 2219956"/>
                <a:gd name="connsiteX17" fmla="*/ 999811 w 2541713"/>
                <a:gd name="connsiteY17" fmla="*/ 20118 h 2219956"/>
                <a:gd name="connsiteX18" fmla="*/ 1070149 w 2541713"/>
                <a:gd name="connsiteY18" fmla="*/ 25142 h 2219956"/>
                <a:gd name="connsiteX19" fmla="*/ 1130439 w 2541713"/>
                <a:gd name="connsiteY19" fmla="*/ 45239 h 2219956"/>
                <a:gd name="connsiteX20" fmla="*/ 1160585 w 2541713"/>
                <a:gd name="connsiteY20" fmla="*/ 55287 h 2219956"/>
                <a:gd name="connsiteX21" fmla="*/ 1683099 w 2541713"/>
                <a:gd name="connsiteY21" fmla="*/ 5045 h 2219956"/>
                <a:gd name="connsiteX22" fmla="*/ 1966443 w 2541713"/>
                <a:gd name="connsiteY22" fmla="*/ 618 h 2219956"/>
                <a:gd name="connsiteX23" fmla="*/ 1964584 w 2541713"/>
                <a:gd name="connsiteY23" fmla="*/ 788884 h 2219956"/>
                <a:gd name="connsiteX24" fmla="*/ 2393660 w 2541713"/>
                <a:gd name="connsiteY24" fmla="*/ 720911 h 2219956"/>
                <a:gd name="connsiteX25" fmla="*/ 2375514 w 2541713"/>
                <a:gd name="connsiteY25" fmla="*/ 1231095 h 2219956"/>
                <a:gd name="connsiteX26" fmla="*/ 1960272 w 2541713"/>
                <a:gd name="connsiteY26" fmla="*/ 1199604 h 2219956"/>
                <a:gd name="connsiteX27" fmla="*/ 1955190 w 2541713"/>
                <a:gd name="connsiteY27" fmla="*/ 1886879 h 2219956"/>
                <a:gd name="connsiteX28" fmla="*/ 1498817 w 2541713"/>
                <a:gd name="connsiteY28" fmla="*/ 1883861 h 2219956"/>
                <a:gd name="connsiteX29" fmla="*/ 619914 w 2541713"/>
                <a:gd name="connsiteY29" fmla="*/ 1828821 h 2219956"/>
                <a:gd name="connsiteX30" fmla="*/ 281354 w 2541713"/>
                <a:gd name="connsiteY30" fmla="*/ 1828821 h 2219956"/>
                <a:gd name="connsiteX31" fmla="*/ 130629 w 2541713"/>
                <a:gd name="connsiteY31" fmla="*/ 1753458 h 2219956"/>
                <a:gd name="connsiteX32" fmla="*/ 10048 w 2541713"/>
                <a:gd name="connsiteY32" fmla="*/ 1673072 h 2219956"/>
                <a:gd name="connsiteX33" fmla="*/ 0 w 2541713"/>
                <a:gd name="connsiteY33" fmla="*/ 1532395 h 2219956"/>
                <a:gd name="connsiteX34" fmla="*/ 15072 w 2541713"/>
                <a:gd name="connsiteY34" fmla="*/ 1482153 h 2219956"/>
                <a:gd name="connsiteX35" fmla="*/ 15072 w 2541713"/>
                <a:gd name="connsiteY35" fmla="*/ 1426887 h 2219956"/>
                <a:gd name="connsiteX36" fmla="*/ 25121 w 2541713"/>
                <a:gd name="connsiteY36" fmla="*/ 1376645 h 2219956"/>
                <a:gd name="connsiteX37" fmla="*/ 40193 w 2541713"/>
                <a:gd name="connsiteY37" fmla="*/ 1351524 h 2219956"/>
                <a:gd name="connsiteX38" fmla="*/ 65314 w 2541713"/>
                <a:gd name="connsiteY38" fmla="*/ 1306307 h 2219956"/>
                <a:gd name="connsiteX0" fmla="*/ 65314 w 2541713"/>
                <a:gd name="connsiteY0" fmla="*/ 1306307 h 2219956"/>
                <a:gd name="connsiteX1" fmla="*/ 75363 w 2541713"/>
                <a:gd name="connsiteY1" fmla="*/ 1075195 h 2219956"/>
                <a:gd name="connsiteX2" fmla="*/ 45218 w 2541713"/>
                <a:gd name="connsiteY2" fmla="*/ 1065146 h 2219956"/>
                <a:gd name="connsiteX3" fmla="*/ 95459 w 2541713"/>
                <a:gd name="connsiteY3" fmla="*/ 879252 h 2219956"/>
                <a:gd name="connsiteX4" fmla="*/ 80387 w 2541713"/>
                <a:gd name="connsiteY4" fmla="*/ 763696 h 2219956"/>
                <a:gd name="connsiteX5" fmla="*/ 85411 w 2541713"/>
                <a:gd name="connsiteY5" fmla="*/ 708430 h 2219956"/>
                <a:gd name="connsiteX6" fmla="*/ 105508 w 2541713"/>
                <a:gd name="connsiteY6" fmla="*/ 688333 h 2219956"/>
                <a:gd name="connsiteX7" fmla="*/ 135653 w 2541713"/>
                <a:gd name="connsiteY7" fmla="*/ 668236 h 2219956"/>
                <a:gd name="connsiteX8" fmla="*/ 467248 w 2541713"/>
                <a:gd name="connsiteY8" fmla="*/ 321568 h 2219956"/>
                <a:gd name="connsiteX9" fmla="*/ 472272 w 2541713"/>
                <a:gd name="connsiteY9" fmla="*/ 276351 h 2219956"/>
                <a:gd name="connsiteX10" fmla="*/ 442127 w 2541713"/>
                <a:gd name="connsiteY10" fmla="*/ 251230 h 2219956"/>
                <a:gd name="connsiteX11" fmla="*/ 406958 w 2541713"/>
                <a:gd name="connsiteY11" fmla="*/ 221085 h 2219956"/>
                <a:gd name="connsiteX12" fmla="*/ 406958 w 2541713"/>
                <a:gd name="connsiteY12" fmla="*/ 195964 h 2219956"/>
                <a:gd name="connsiteX13" fmla="*/ 462224 w 2541713"/>
                <a:gd name="connsiteY13" fmla="*/ 185916 h 2219956"/>
                <a:gd name="connsiteX14" fmla="*/ 864158 w 2541713"/>
                <a:gd name="connsiteY14" fmla="*/ 135674 h 2219956"/>
                <a:gd name="connsiteX15" fmla="*/ 999811 w 2541713"/>
                <a:gd name="connsiteY15" fmla="*/ 80408 h 2219956"/>
                <a:gd name="connsiteX16" fmla="*/ 1024932 w 2541713"/>
                <a:gd name="connsiteY16" fmla="*/ 70360 h 2219956"/>
                <a:gd name="connsiteX17" fmla="*/ 999811 w 2541713"/>
                <a:gd name="connsiteY17" fmla="*/ 20118 h 2219956"/>
                <a:gd name="connsiteX18" fmla="*/ 1070149 w 2541713"/>
                <a:gd name="connsiteY18" fmla="*/ 25142 h 2219956"/>
                <a:gd name="connsiteX19" fmla="*/ 1130439 w 2541713"/>
                <a:gd name="connsiteY19" fmla="*/ 45239 h 2219956"/>
                <a:gd name="connsiteX20" fmla="*/ 1160585 w 2541713"/>
                <a:gd name="connsiteY20" fmla="*/ 55287 h 2219956"/>
                <a:gd name="connsiteX21" fmla="*/ 1683099 w 2541713"/>
                <a:gd name="connsiteY21" fmla="*/ 5045 h 2219956"/>
                <a:gd name="connsiteX22" fmla="*/ 1966443 w 2541713"/>
                <a:gd name="connsiteY22" fmla="*/ 618 h 2219956"/>
                <a:gd name="connsiteX23" fmla="*/ 1964584 w 2541713"/>
                <a:gd name="connsiteY23" fmla="*/ 788884 h 2219956"/>
                <a:gd name="connsiteX24" fmla="*/ 2393660 w 2541713"/>
                <a:gd name="connsiteY24" fmla="*/ 720911 h 2219956"/>
                <a:gd name="connsiteX25" fmla="*/ 2375514 w 2541713"/>
                <a:gd name="connsiteY25" fmla="*/ 1231095 h 2219956"/>
                <a:gd name="connsiteX26" fmla="*/ 1960272 w 2541713"/>
                <a:gd name="connsiteY26" fmla="*/ 1199604 h 2219956"/>
                <a:gd name="connsiteX27" fmla="*/ 1955190 w 2541713"/>
                <a:gd name="connsiteY27" fmla="*/ 1886879 h 2219956"/>
                <a:gd name="connsiteX28" fmla="*/ 1498817 w 2541713"/>
                <a:gd name="connsiteY28" fmla="*/ 1883861 h 2219956"/>
                <a:gd name="connsiteX29" fmla="*/ 619914 w 2541713"/>
                <a:gd name="connsiteY29" fmla="*/ 1828821 h 2219956"/>
                <a:gd name="connsiteX30" fmla="*/ 281354 w 2541713"/>
                <a:gd name="connsiteY30" fmla="*/ 1828821 h 2219956"/>
                <a:gd name="connsiteX31" fmla="*/ 130629 w 2541713"/>
                <a:gd name="connsiteY31" fmla="*/ 1753458 h 2219956"/>
                <a:gd name="connsiteX32" fmla="*/ 10048 w 2541713"/>
                <a:gd name="connsiteY32" fmla="*/ 1673072 h 2219956"/>
                <a:gd name="connsiteX33" fmla="*/ 0 w 2541713"/>
                <a:gd name="connsiteY33" fmla="*/ 1532395 h 2219956"/>
                <a:gd name="connsiteX34" fmla="*/ 15072 w 2541713"/>
                <a:gd name="connsiteY34" fmla="*/ 1482153 h 2219956"/>
                <a:gd name="connsiteX35" fmla="*/ 15072 w 2541713"/>
                <a:gd name="connsiteY35" fmla="*/ 1426887 h 2219956"/>
                <a:gd name="connsiteX36" fmla="*/ 25121 w 2541713"/>
                <a:gd name="connsiteY36" fmla="*/ 1376645 h 2219956"/>
                <a:gd name="connsiteX37" fmla="*/ 40193 w 2541713"/>
                <a:gd name="connsiteY37" fmla="*/ 1351524 h 2219956"/>
                <a:gd name="connsiteX38" fmla="*/ 65314 w 2541713"/>
                <a:gd name="connsiteY38" fmla="*/ 1306307 h 2219956"/>
                <a:gd name="connsiteX0" fmla="*/ 65314 w 2541713"/>
                <a:gd name="connsiteY0" fmla="*/ 1306307 h 2219956"/>
                <a:gd name="connsiteX1" fmla="*/ 75363 w 2541713"/>
                <a:gd name="connsiteY1" fmla="*/ 1075195 h 2219956"/>
                <a:gd name="connsiteX2" fmla="*/ 45218 w 2541713"/>
                <a:gd name="connsiteY2" fmla="*/ 1065146 h 2219956"/>
                <a:gd name="connsiteX3" fmla="*/ 95459 w 2541713"/>
                <a:gd name="connsiteY3" fmla="*/ 879252 h 2219956"/>
                <a:gd name="connsiteX4" fmla="*/ 80387 w 2541713"/>
                <a:gd name="connsiteY4" fmla="*/ 763696 h 2219956"/>
                <a:gd name="connsiteX5" fmla="*/ 85411 w 2541713"/>
                <a:gd name="connsiteY5" fmla="*/ 708430 h 2219956"/>
                <a:gd name="connsiteX6" fmla="*/ 105508 w 2541713"/>
                <a:gd name="connsiteY6" fmla="*/ 688333 h 2219956"/>
                <a:gd name="connsiteX7" fmla="*/ 135653 w 2541713"/>
                <a:gd name="connsiteY7" fmla="*/ 668236 h 2219956"/>
                <a:gd name="connsiteX8" fmla="*/ 467248 w 2541713"/>
                <a:gd name="connsiteY8" fmla="*/ 321568 h 2219956"/>
                <a:gd name="connsiteX9" fmla="*/ 472272 w 2541713"/>
                <a:gd name="connsiteY9" fmla="*/ 276351 h 2219956"/>
                <a:gd name="connsiteX10" fmla="*/ 442127 w 2541713"/>
                <a:gd name="connsiteY10" fmla="*/ 251230 h 2219956"/>
                <a:gd name="connsiteX11" fmla="*/ 406958 w 2541713"/>
                <a:gd name="connsiteY11" fmla="*/ 221085 h 2219956"/>
                <a:gd name="connsiteX12" fmla="*/ 406958 w 2541713"/>
                <a:gd name="connsiteY12" fmla="*/ 195964 h 2219956"/>
                <a:gd name="connsiteX13" fmla="*/ 462224 w 2541713"/>
                <a:gd name="connsiteY13" fmla="*/ 185916 h 2219956"/>
                <a:gd name="connsiteX14" fmla="*/ 864158 w 2541713"/>
                <a:gd name="connsiteY14" fmla="*/ 135674 h 2219956"/>
                <a:gd name="connsiteX15" fmla="*/ 999811 w 2541713"/>
                <a:gd name="connsiteY15" fmla="*/ 80408 h 2219956"/>
                <a:gd name="connsiteX16" fmla="*/ 1024932 w 2541713"/>
                <a:gd name="connsiteY16" fmla="*/ 70360 h 2219956"/>
                <a:gd name="connsiteX17" fmla="*/ 999811 w 2541713"/>
                <a:gd name="connsiteY17" fmla="*/ 20118 h 2219956"/>
                <a:gd name="connsiteX18" fmla="*/ 1070149 w 2541713"/>
                <a:gd name="connsiteY18" fmla="*/ 25142 h 2219956"/>
                <a:gd name="connsiteX19" fmla="*/ 1130439 w 2541713"/>
                <a:gd name="connsiteY19" fmla="*/ 45239 h 2219956"/>
                <a:gd name="connsiteX20" fmla="*/ 1160585 w 2541713"/>
                <a:gd name="connsiteY20" fmla="*/ 55287 h 2219956"/>
                <a:gd name="connsiteX21" fmla="*/ 1683099 w 2541713"/>
                <a:gd name="connsiteY21" fmla="*/ 5045 h 2219956"/>
                <a:gd name="connsiteX22" fmla="*/ 1966443 w 2541713"/>
                <a:gd name="connsiteY22" fmla="*/ 618 h 2219956"/>
                <a:gd name="connsiteX23" fmla="*/ 1964584 w 2541713"/>
                <a:gd name="connsiteY23" fmla="*/ 788884 h 2219956"/>
                <a:gd name="connsiteX24" fmla="*/ 2393660 w 2541713"/>
                <a:gd name="connsiteY24" fmla="*/ 720911 h 2219956"/>
                <a:gd name="connsiteX25" fmla="*/ 2375514 w 2541713"/>
                <a:gd name="connsiteY25" fmla="*/ 1231095 h 2219956"/>
                <a:gd name="connsiteX26" fmla="*/ 1960272 w 2541713"/>
                <a:gd name="connsiteY26" fmla="*/ 1199604 h 2219956"/>
                <a:gd name="connsiteX27" fmla="*/ 1955190 w 2541713"/>
                <a:gd name="connsiteY27" fmla="*/ 1895477 h 2219956"/>
                <a:gd name="connsiteX28" fmla="*/ 1498817 w 2541713"/>
                <a:gd name="connsiteY28" fmla="*/ 1883861 h 2219956"/>
                <a:gd name="connsiteX29" fmla="*/ 619914 w 2541713"/>
                <a:gd name="connsiteY29" fmla="*/ 1828821 h 2219956"/>
                <a:gd name="connsiteX30" fmla="*/ 281354 w 2541713"/>
                <a:gd name="connsiteY30" fmla="*/ 1828821 h 2219956"/>
                <a:gd name="connsiteX31" fmla="*/ 130629 w 2541713"/>
                <a:gd name="connsiteY31" fmla="*/ 1753458 h 2219956"/>
                <a:gd name="connsiteX32" fmla="*/ 10048 w 2541713"/>
                <a:gd name="connsiteY32" fmla="*/ 1673072 h 2219956"/>
                <a:gd name="connsiteX33" fmla="*/ 0 w 2541713"/>
                <a:gd name="connsiteY33" fmla="*/ 1532395 h 2219956"/>
                <a:gd name="connsiteX34" fmla="*/ 15072 w 2541713"/>
                <a:gd name="connsiteY34" fmla="*/ 1482153 h 2219956"/>
                <a:gd name="connsiteX35" fmla="*/ 15072 w 2541713"/>
                <a:gd name="connsiteY35" fmla="*/ 1426887 h 2219956"/>
                <a:gd name="connsiteX36" fmla="*/ 25121 w 2541713"/>
                <a:gd name="connsiteY36" fmla="*/ 1376645 h 2219956"/>
                <a:gd name="connsiteX37" fmla="*/ 40193 w 2541713"/>
                <a:gd name="connsiteY37" fmla="*/ 1351524 h 2219956"/>
                <a:gd name="connsiteX38" fmla="*/ 65314 w 2541713"/>
                <a:gd name="connsiteY38" fmla="*/ 1306307 h 2219956"/>
                <a:gd name="connsiteX0" fmla="*/ 65314 w 2541713"/>
                <a:gd name="connsiteY0" fmla="*/ 1306307 h 2223924"/>
                <a:gd name="connsiteX1" fmla="*/ 75363 w 2541713"/>
                <a:gd name="connsiteY1" fmla="*/ 1075195 h 2223924"/>
                <a:gd name="connsiteX2" fmla="*/ 45218 w 2541713"/>
                <a:gd name="connsiteY2" fmla="*/ 1065146 h 2223924"/>
                <a:gd name="connsiteX3" fmla="*/ 95459 w 2541713"/>
                <a:gd name="connsiteY3" fmla="*/ 879252 h 2223924"/>
                <a:gd name="connsiteX4" fmla="*/ 80387 w 2541713"/>
                <a:gd name="connsiteY4" fmla="*/ 763696 h 2223924"/>
                <a:gd name="connsiteX5" fmla="*/ 85411 w 2541713"/>
                <a:gd name="connsiteY5" fmla="*/ 708430 h 2223924"/>
                <a:gd name="connsiteX6" fmla="*/ 105508 w 2541713"/>
                <a:gd name="connsiteY6" fmla="*/ 688333 h 2223924"/>
                <a:gd name="connsiteX7" fmla="*/ 135653 w 2541713"/>
                <a:gd name="connsiteY7" fmla="*/ 668236 h 2223924"/>
                <a:gd name="connsiteX8" fmla="*/ 467248 w 2541713"/>
                <a:gd name="connsiteY8" fmla="*/ 321568 h 2223924"/>
                <a:gd name="connsiteX9" fmla="*/ 472272 w 2541713"/>
                <a:gd name="connsiteY9" fmla="*/ 276351 h 2223924"/>
                <a:gd name="connsiteX10" fmla="*/ 442127 w 2541713"/>
                <a:gd name="connsiteY10" fmla="*/ 251230 h 2223924"/>
                <a:gd name="connsiteX11" fmla="*/ 406958 w 2541713"/>
                <a:gd name="connsiteY11" fmla="*/ 221085 h 2223924"/>
                <a:gd name="connsiteX12" fmla="*/ 406958 w 2541713"/>
                <a:gd name="connsiteY12" fmla="*/ 195964 h 2223924"/>
                <a:gd name="connsiteX13" fmla="*/ 462224 w 2541713"/>
                <a:gd name="connsiteY13" fmla="*/ 185916 h 2223924"/>
                <a:gd name="connsiteX14" fmla="*/ 864158 w 2541713"/>
                <a:gd name="connsiteY14" fmla="*/ 135674 h 2223924"/>
                <a:gd name="connsiteX15" fmla="*/ 999811 w 2541713"/>
                <a:gd name="connsiteY15" fmla="*/ 80408 h 2223924"/>
                <a:gd name="connsiteX16" fmla="*/ 1024932 w 2541713"/>
                <a:gd name="connsiteY16" fmla="*/ 70360 h 2223924"/>
                <a:gd name="connsiteX17" fmla="*/ 999811 w 2541713"/>
                <a:gd name="connsiteY17" fmla="*/ 20118 h 2223924"/>
                <a:gd name="connsiteX18" fmla="*/ 1070149 w 2541713"/>
                <a:gd name="connsiteY18" fmla="*/ 25142 h 2223924"/>
                <a:gd name="connsiteX19" fmla="*/ 1130439 w 2541713"/>
                <a:gd name="connsiteY19" fmla="*/ 45239 h 2223924"/>
                <a:gd name="connsiteX20" fmla="*/ 1160585 w 2541713"/>
                <a:gd name="connsiteY20" fmla="*/ 55287 h 2223924"/>
                <a:gd name="connsiteX21" fmla="*/ 1683099 w 2541713"/>
                <a:gd name="connsiteY21" fmla="*/ 5045 h 2223924"/>
                <a:gd name="connsiteX22" fmla="*/ 1966443 w 2541713"/>
                <a:gd name="connsiteY22" fmla="*/ 618 h 2223924"/>
                <a:gd name="connsiteX23" fmla="*/ 1964584 w 2541713"/>
                <a:gd name="connsiteY23" fmla="*/ 788884 h 2223924"/>
                <a:gd name="connsiteX24" fmla="*/ 2393660 w 2541713"/>
                <a:gd name="connsiteY24" fmla="*/ 720911 h 2223924"/>
                <a:gd name="connsiteX25" fmla="*/ 2375514 w 2541713"/>
                <a:gd name="connsiteY25" fmla="*/ 1231095 h 2223924"/>
                <a:gd name="connsiteX26" fmla="*/ 1960272 w 2541713"/>
                <a:gd name="connsiteY26" fmla="*/ 1199604 h 2223924"/>
                <a:gd name="connsiteX27" fmla="*/ 1955190 w 2541713"/>
                <a:gd name="connsiteY27" fmla="*/ 1895477 h 2223924"/>
                <a:gd name="connsiteX28" fmla="*/ 1492929 w 2541713"/>
                <a:gd name="connsiteY28" fmla="*/ 1892459 h 2223924"/>
                <a:gd name="connsiteX29" fmla="*/ 619914 w 2541713"/>
                <a:gd name="connsiteY29" fmla="*/ 1828821 h 2223924"/>
                <a:gd name="connsiteX30" fmla="*/ 281354 w 2541713"/>
                <a:gd name="connsiteY30" fmla="*/ 1828821 h 2223924"/>
                <a:gd name="connsiteX31" fmla="*/ 130629 w 2541713"/>
                <a:gd name="connsiteY31" fmla="*/ 1753458 h 2223924"/>
                <a:gd name="connsiteX32" fmla="*/ 10048 w 2541713"/>
                <a:gd name="connsiteY32" fmla="*/ 1673072 h 2223924"/>
                <a:gd name="connsiteX33" fmla="*/ 0 w 2541713"/>
                <a:gd name="connsiteY33" fmla="*/ 1532395 h 2223924"/>
                <a:gd name="connsiteX34" fmla="*/ 15072 w 2541713"/>
                <a:gd name="connsiteY34" fmla="*/ 1482153 h 2223924"/>
                <a:gd name="connsiteX35" fmla="*/ 15072 w 2541713"/>
                <a:gd name="connsiteY35" fmla="*/ 1426887 h 2223924"/>
                <a:gd name="connsiteX36" fmla="*/ 25121 w 2541713"/>
                <a:gd name="connsiteY36" fmla="*/ 1376645 h 2223924"/>
                <a:gd name="connsiteX37" fmla="*/ 40193 w 2541713"/>
                <a:gd name="connsiteY37" fmla="*/ 1351524 h 2223924"/>
                <a:gd name="connsiteX38" fmla="*/ 65314 w 2541713"/>
                <a:gd name="connsiteY38" fmla="*/ 1306307 h 2223924"/>
                <a:gd name="connsiteX0" fmla="*/ 65314 w 2490798"/>
                <a:gd name="connsiteY0" fmla="*/ 1306307 h 2223924"/>
                <a:gd name="connsiteX1" fmla="*/ 75363 w 2490798"/>
                <a:gd name="connsiteY1" fmla="*/ 1075195 h 2223924"/>
                <a:gd name="connsiteX2" fmla="*/ 45218 w 2490798"/>
                <a:gd name="connsiteY2" fmla="*/ 1065146 h 2223924"/>
                <a:gd name="connsiteX3" fmla="*/ 95459 w 2490798"/>
                <a:gd name="connsiteY3" fmla="*/ 879252 h 2223924"/>
                <a:gd name="connsiteX4" fmla="*/ 80387 w 2490798"/>
                <a:gd name="connsiteY4" fmla="*/ 763696 h 2223924"/>
                <a:gd name="connsiteX5" fmla="*/ 85411 w 2490798"/>
                <a:gd name="connsiteY5" fmla="*/ 708430 h 2223924"/>
                <a:gd name="connsiteX6" fmla="*/ 105508 w 2490798"/>
                <a:gd name="connsiteY6" fmla="*/ 688333 h 2223924"/>
                <a:gd name="connsiteX7" fmla="*/ 135653 w 2490798"/>
                <a:gd name="connsiteY7" fmla="*/ 668236 h 2223924"/>
                <a:gd name="connsiteX8" fmla="*/ 467248 w 2490798"/>
                <a:gd name="connsiteY8" fmla="*/ 321568 h 2223924"/>
                <a:gd name="connsiteX9" fmla="*/ 472272 w 2490798"/>
                <a:gd name="connsiteY9" fmla="*/ 276351 h 2223924"/>
                <a:gd name="connsiteX10" fmla="*/ 442127 w 2490798"/>
                <a:gd name="connsiteY10" fmla="*/ 251230 h 2223924"/>
                <a:gd name="connsiteX11" fmla="*/ 406958 w 2490798"/>
                <a:gd name="connsiteY11" fmla="*/ 221085 h 2223924"/>
                <a:gd name="connsiteX12" fmla="*/ 406958 w 2490798"/>
                <a:gd name="connsiteY12" fmla="*/ 195964 h 2223924"/>
                <a:gd name="connsiteX13" fmla="*/ 462224 w 2490798"/>
                <a:gd name="connsiteY13" fmla="*/ 185916 h 2223924"/>
                <a:gd name="connsiteX14" fmla="*/ 864158 w 2490798"/>
                <a:gd name="connsiteY14" fmla="*/ 135674 h 2223924"/>
                <a:gd name="connsiteX15" fmla="*/ 999811 w 2490798"/>
                <a:gd name="connsiteY15" fmla="*/ 80408 h 2223924"/>
                <a:gd name="connsiteX16" fmla="*/ 1024932 w 2490798"/>
                <a:gd name="connsiteY16" fmla="*/ 70360 h 2223924"/>
                <a:gd name="connsiteX17" fmla="*/ 999811 w 2490798"/>
                <a:gd name="connsiteY17" fmla="*/ 20118 h 2223924"/>
                <a:gd name="connsiteX18" fmla="*/ 1070149 w 2490798"/>
                <a:gd name="connsiteY18" fmla="*/ 25142 h 2223924"/>
                <a:gd name="connsiteX19" fmla="*/ 1130439 w 2490798"/>
                <a:gd name="connsiteY19" fmla="*/ 45239 h 2223924"/>
                <a:gd name="connsiteX20" fmla="*/ 1160585 w 2490798"/>
                <a:gd name="connsiteY20" fmla="*/ 55287 h 2223924"/>
                <a:gd name="connsiteX21" fmla="*/ 1683099 w 2490798"/>
                <a:gd name="connsiteY21" fmla="*/ 5045 h 2223924"/>
                <a:gd name="connsiteX22" fmla="*/ 1966443 w 2490798"/>
                <a:gd name="connsiteY22" fmla="*/ 618 h 2223924"/>
                <a:gd name="connsiteX23" fmla="*/ 1964584 w 2490798"/>
                <a:gd name="connsiteY23" fmla="*/ 788884 h 2223924"/>
                <a:gd name="connsiteX24" fmla="*/ 2262301 w 2490798"/>
                <a:gd name="connsiteY24" fmla="*/ 741371 h 2223924"/>
                <a:gd name="connsiteX25" fmla="*/ 2375514 w 2490798"/>
                <a:gd name="connsiteY25" fmla="*/ 1231095 h 2223924"/>
                <a:gd name="connsiteX26" fmla="*/ 1960272 w 2490798"/>
                <a:gd name="connsiteY26" fmla="*/ 1199604 h 2223924"/>
                <a:gd name="connsiteX27" fmla="*/ 1955190 w 2490798"/>
                <a:gd name="connsiteY27" fmla="*/ 1895477 h 2223924"/>
                <a:gd name="connsiteX28" fmla="*/ 1492929 w 2490798"/>
                <a:gd name="connsiteY28" fmla="*/ 1892459 h 2223924"/>
                <a:gd name="connsiteX29" fmla="*/ 619914 w 2490798"/>
                <a:gd name="connsiteY29" fmla="*/ 1828821 h 2223924"/>
                <a:gd name="connsiteX30" fmla="*/ 281354 w 2490798"/>
                <a:gd name="connsiteY30" fmla="*/ 1828821 h 2223924"/>
                <a:gd name="connsiteX31" fmla="*/ 130629 w 2490798"/>
                <a:gd name="connsiteY31" fmla="*/ 1753458 h 2223924"/>
                <a:gd name="connsiteX32" fmla="*/ 10048 w 2490798"/>
                <a:gd name="connsiteY32" fmla="*/ 1673072 h 2223924"/>
                <a:gd name="connsiteX33" fmla="*/ 0 w 2490798"/>
                <a:gd name="connsiteY33" fmla="*/ 1532395 h 2223924"/>
                <a:gd name="connsiteX34" fmla="*/ 15072 w 2490798"/>
                <a:gd name="connsiteY34" fmla="*/ 1482153 h 2223924"/>
                <a:gd name="connsiteX35" fmla="*/ 15072 w 2490798"/>
                <a:gd name="connsiteY35" fmla="*/ 1426887 h 2223924"/>
                <a:gd name="connsiteX36" fmla="*/ 25121 w 2490798"/>
                <a:gd name="connsiteY36" fmla="*/ 1376645 h 2223924"/>
                <a:gd name="connsiteX37" fmla="*/ 40193 w 2490798"/>
                <a:gd name="connsiteY37" fmla="*/ 1351524 h 2223924"/>
                <a:gd name="connsiteX38" fmla="*/ 65314 w 2490798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07731"/>
                <a:gd name="connsiteY0" fmla="*/ 1306307 h 2223924"/>
                <a:gd name="connsiteX1" fmla="*/ 75363 w 2407731"/>
                <a:gd name="connsiteY1" fmla="*/ 1075195 h 2223924"/>
                <a:gd name="connsiteX2" fmla="*/ 45218 w 2407731"/>
                <a:gd name="connsiteY2" fmla="*/ 1065146 h 2223924"/>
                <a:gd name="connsiteX3" fmla="*/ 95459 w 2407731"/>
                <a:gd name="connsiteY3" fmla="*/ 879252 h 2223924"/>
                <a:gd name="connsiteX4" fmla="*/ 80387 w 2407731"/>
                <a:gd name="connsiteY4" fmla="*/ 763696 h 2223924"/>
                <a:gd name="connsiteX5" fmla="*/ 85411 w 2407731"/>
                <a:gd name="connsiteY5" fmla="*/ 708430 h 2223924"/>
                <a:gd name="connsiteX6" fmla="*/ 105508 w 2407731"/>
                <a:gd name="connsiteY6" fmla="*/ 688333 h 2223924"/>
                <a:gd name="connsiteX7" fmla="*/ 135653 w 2407731"/>
                <a:gd name="connsiteY7" fmla="*/ 668236 h 2223924"/>
                <a:gd name="connsiteX8" fmla="*/ 467248 w 2407731"/>
                <a:gd name="connsiteY8" fmla="*/ 321568 h 2223924"/>
                <a:gd name="connsiteX9" fmla="*/ 472272 w 2407731"/>
                <a:gd name="connsiteY9" fmla="*/ 276351 h 2223924"/>
                <a:gd name="connsiteX10" fmla="*/ 442127 w 2407731"/>
                <a:gd name="connsiteY10" fmla="*/ 251230 h 2223924"/>
                <a:gd name="connsiteX11" fmla="*/ 406958 w 2407731"/>
                <a:gd name="connsiteY11" fmla="*/ 221085 h 2223924"/>
                <a:gd name="connsiteX12" fmla="*/ 406958 w 2407731"/>
                <a:gd name="connsiteY12" fmla="*/ 195964 h 2223924"/>
                <a:gd name="connsiteX13" fmla="*/ 462224 w 2407731"/>
                <a:gd name="connsiteY13" fmla="*/ 185916 h 2223924"/>
                <a:gd name="connsiteX14" fmla="*/ 864158 w 2407731"/>
                <a:gd name="connsiteY14" fmla="*/ 135674 h 2223924"/>
                <a:gd name="connsiteX15" fmla="*/ 999811 w 2407731"/>
                <a:gd name="connsiteY15" fmla="*/ 80408 h 2223924"/>
                <a:gd name="connsiteX16" fmla="*/ 1024932 w 2407731"/>
                <a:gd name="connsiteY16" fmla="*/ 70360 h 2223924"/>
                <a:gd name="connsiteX17" fmla="*/ 999811 w 2407731"/>
                <a:gd name="connsiteY17" fmla="*/ 20118 h 2223924"/>
                <a:gd name="connsiteX18" fmla="*/ 1070149 w 2407731"/>
                <a:gd name="connsiteY18" fmla="*/ 25142 h 2223924"/>
                <a:gd name="connsiteX19" fmla="*/ 1130439 w 2407731"/>
                <a:gd name="connsiteY19" fmla="*/ 45239 h 2223924"/>
                <a:gd name="connsiteX20" fmla="*/ 1160585 w 2407731"/>
                <a:gd name="connsiteY20" fmla="*/ 55287 h 2223924"/>
                <a:gd name="connsiteX21" fmla="*/ 1683099 w 2407731"/>
                <a:gd name="connsiteY21" fmla="*/ 5045 h 2223924"/>
                <a:gd name="connsiteX22" fmla="*/ 1966443 w 2407731"/>
                <a:gd name="connsiteY22" fmla="*/ 618 h 2223924"/>
                <a:gd name="connsiteX23" fmla="*/ 1964584 w 2407731"/>
                <a:gd name="connsiteY23" fmla="*/ 788884 h 2223924"/>
                <a:gd name="connsiteX24" fmla="*/ 2262301 w 2407731"/>
                <a:gd name="connsiteY24" fmla="*/ 741371 h 2223924"/>
                <a:gd name="connsiteX25" fmla="*/ 2238901 w 2407731"/>
                <a:gd name="connsiteY25" fmla="*/ 1215750 h 2223924"/>
                <a:gd name="connsiteX26" fmla="*/ 1960272 w 2407731"/>
                <a:gd name="connsiteY26" fmla="*/ 1199604 h 2223924"/>
                <a:gd name="connsiteX27" fmla="*/ 1955190 w 2407731"/>
                <a:gd name="connsiteY27" fmla="*/ 1895477 h 2223924"/>
                <a:gd name="connsiteX28" fmla="*/ 1492929 w 2407731"/>
                <a:gd name="connsiteY28" fmla="*/ 1892459 h 2223924"/>
                <a:gd name="connsiteX29" fmla="*/ 619914 w 2407731"/>
                <a:gd name="connsiteY29" fmla="*/ 1828821 h 2223924"/>
                <a:gd name="connsiteX30" fmla="*/ 281354 w 2407731"/>
                <a:gd name="connsiteY30" fmla="*/ 1828821 h 2223924"/>
                <a:gd name="connsiteX31" fmla="*/ 130629 w 2407731"/>
                <a:gd name="connsiteY31" fmla="*/ 1753458 h 2223924"/>
                <a:gd name="connsiteX32" fmla="*/ 10048 w 2407731"/>
                <a:gd name="connsiteY32" fmla="*/ 1673072 h 2223924"/>
                <a:gd name="connsiteX33" fmla="*/ 0 w 2407731"/>
                <a:gd name="connsiteY33" fmla="*/ 1532395 h 2223924"/>
                <a:gd name="connsiteX34" fmla="*/ 15072 w 2407731"/>
                <a:gd name="connsiteY34" fmla="*/ 1482153 h 2223924"/>
                <a:gd name="connsiteX35" fmla="*/ 15072 w 2407731"/>
                <a:gd name="connsiteY35" fmla="*/ 1426887 h 2223924"/>
                <a:gd name="connsiteX36" fmla="*/ 25121 w 2407731"/>
                <a:gd name="connsiteY36" fmla="*/ 1376645 h 2223924"/>
                <a:gd name="connsiteX37" fmla="*/ 40193 w 2407731"/>
                <a:gd name="connsiteY37" fmla="*/ 1351524 h 2223924"/>
                <a:gd name="connsiteX38" fmla="*/ 65314 w 2407731"/>
                <a:gd name="connsiteY38" fmla="*/ 1306307 h 2223924"/>
                <a:gd name="connsiteX0" fmla="*/ 65314 w 2438627"/>
                <a:gd name="connsiteY0" fmla="*/ 1306307 h 2223924"/>
                <a:gd name="connsiteX1" fmla="*/ 75363 w 2438627"/>
                <a:gd name="connsiteY1" fmla="*/ 1075195 h 2223924"/>
                <a:gd name="connsiteX2" fmla="*/ 45218 w 2438627"/>
                <a:gd name="connsiteY2" fmla="*/ 1065146 h 2223924"/>
                <a:gd name="connsiteX3" fmla="*/ 95459 w 2438627"/>
                <a:gd name="connsiteY3" fmla="*/ 879252 h 2223924"/>
                <a:gd name="connsiteX4" fmla="*/ 80387 w 2438627"/>
                <a:gd name="connsiteY4" fmla="*/ 763696 h 2223924"/>
                <a:gd name="connsiteX5" fmla="*/ 85411 w 2438627"/>
                <a:gd name="connsiteY5" fmla="*/ 708430 h 2223924"/>
                <a:gd name="connsiteX6" fmla="*/ 105508 w 2438627"/>
                <a:gd name="connsiteY6" fmla="*/ 688333 h 2223924"/>
                <a:gd name="connsiteX7" fmla="*/ 135653 w 2438627"/>
                <a:gd name="connsiteY7" fmla="*/ 668236 h 2223924"/>
                <a:gd name="connsiteX8" fmla="*/ 467248 w 2438627"/>
                <a:gd name="connsiteY8" fmla="*/ 321568 h 2223924"/>
                <a:gd name="connsiteX9" fmla="*/ 472272 w 2438627"/>
                <a:gd name="connsiteY9" fmla="*/ 276351 h 2223924"/>
                <a:gd name="connsiteX10" fmla="*/ 442127 w 2438627"/>
                <a:gd name="connsiteY10" fmla="*/ 251230 h 2223924"/>
                <a:gd name="connsiteX11" fmla="*/ 406958 w 2438627"/>
                <a:gd name="connsiteY11" fmla="*/ 221085 h 2223924"/>
                <a:gd name="connsiteX12" fmla="*/ 406958 w 2438627"/>
                <a:gd name="connsiteY12" fmla="*/ 195964 h 2223924"/>
                <a:gd name="connsiteX13" fmla="*/ 462224 w 2438627"/>
                <a:gd name="connsiteY13" fmla="*/ 185916 h 2223924"/>
                <a:gd name="connsiteX14" fmla="*/ 864158 w 2438627"/>
                <a:gd name="connsiteY14" fmla="*/ 135674 h 2223924"/>
                <a:gd name="connsiteX15" fmla="*/ 999811 w 2438627"/>
                <a:gd name="connsiteY15" fmla="*/ 80408 h 2223924"/>
                <a:gd name="connsiteX16" fmla="*/ 1024932 w 2438627"/>
                <a:gd name="connsiteY16" fmla="*/ 70360 h 2223924"/>
                <a:gd name="connsiteX17" fmla="*/ 999811 w 2438627"/>
                <a:gd name="connsiteY17" fmla="*/ 20118 h 2223924"/>
                <a:gd name="connsiteX18" fmla="*/ 1070149 w 2438627"/>
                <a:gd name="connsiteY18" fmla="*/ 25142 h 2223924"/>
                <a:gd name="connsiteX19" fmla="*/ 1130439 w 2438627"/>
                <a:gd name="connsiteY19" fmla="*/ 45239 h 2223924"/>
                <a:gd name="connsiteX20" fmla="*/ 1160585 w 2438627"/>
                <a:gd name="connsiteY20" fmla="*/ 55287 h 2223924"/>
                <a:gd name="connsiteX21" fmla="*/ 1683099 w 2438627"/>
                <a:gd name="connsiteY21" fmla="*/ 5045 h 2223924"/>
                <a:gd name="connsiteX22" fmla="*/ 1966443 w 2438627"/>
                <a:gd name="connsiteY22" fmla="*/ 618 h 2223924"/>
                <a:gd name="connsiteX23" fmla="*/ 1964584 w 2438627"/>
                <a:gd name="connsiteY23" fmla="*/ 788884 h 2223924"/>
                <a:gd name="connsiteX24" fmla="*/ 2262301 w 2438627"/>
                <a:gd name="connsiteY24" fmla="*/ 741371 h 2223924"/>
                <a:gd name="connsiteX25" fmla="*/ 2238901 w 2438627"/>
                <a:gd name="connsiteY25" fmla="*/ 1215750 h 2223924"/>
                <a:gd name="connsiteX26" fmla="*/ 1960272 w 2438627"/>
                <a:gd name="connsiteY26" fmla="*/ 1199604 h 2223924"/>
                <a:gd name="connsiteX27" fmla="*/ 1955190 w 2438627"/>
                <a:gd name="connsiteY27" fmla="*/ 1895477 h 2223924"/>
                <a:gd name="connsiteX28" fmla="*/ 1492929 w 2438627"/>
                <a:gd name="connsiteY28" fmla="*/ 1892459 h 2223924"/>
                <a:gd name="connsiteX29" fmla="*/ 619914 w 2438627"/>
                <a:gd name="connsiteY29" fmla="*/ 1828821 h 2223924"/>
                <a:gd name="connsiteX30" fmla="*/ 281354 w 2438627"/>
                <a:gd name="connsiteY30" fmla="*/ 1828821 h 2223924"/>
                <a:gd name="connsiteX31" fmla="*/ 130629 w 2438627"/>
                <a:gd name="connsiteY31" fmla="*/ 1753458 h 2223924"/>
                <a:gd name="connsiteX32" fmla="*/ 10048 w 2438627"/>
                <a:gd name="connsiteY32" fmla="*/ 1673072 h 2223924"/>
                <a:gd name="connsiteX33" fmla="*/ 0 w 2438627"/>
                <a:gd name="connsiteY33" fmla="*/ 1532395 h 2223924"/>
                <a:gd name="connsiteX34" fmla="*/ 15072 w 2438627"/>
                <a:gd name="connsiteY34" fmla="*/ 1482153 h 2223924"/>
                <a:gd name="connsiteX35" fmla="*/ 15072 w 2438627"/>
                <a:gd name="connsiteY35" fmla="*/ 1426887 h 2223924"/>
                <a:gd name="connsiteX36" fmla="*/ 25121 w 2438627"/>
                <a:gd name="connsiteY36" fmla="*/ 1376645 h 2223924"/>
                <a:gd name="connsiteX37" fmla="*/ 40193 w 2438627"/>
                <a:gd name="connsiteY37" fmla="*/ 1351524 h 2223924"/>
                <a:gd name="connsiteX38" fmla="*/ 65314 w 2438627"/>
                <a:gd name="connsiteY38" fmla="*/ 1306307 h 2223924"/>
                <a:gd name="connsiteX0" fmla="*/ 65314 w 2438627"/>
                <a:gd name="connsiteY0" fmla="*/ 1306307 h 2223924"/>
                <a:gd name="connsiteX1" fmla="*/ 75363 w 2438627"/>
                <a:gd name="connsiteY1" fmla="*/ 1075195 h 2223924"/>
                <a:gd name="connsiteX2" fmla="*/ 45218 w 2438627"/>
                <a:gd name="connsiteY2" fmla="*/ 1065146 h 2223924"/>
                <a:gd name="connsiteX3" fmla="*/ 95459 w 2438627"/>
                <a:gd name="connsiteY3" fmla="*/ 879252 h 2223924"/>
                <a:gd name="connsiteX4" fmla="*/ 80387 w 2438627"/>
                <a:gd name="connsiteY4" fmla="*/ 763696 h 2223924"/>
                <a:gd name="connsiteX5" fmla="*/ 85411 w 2438627"/>
                <a:gd name="connsiteY5" fmla="*/ 708430 h 2223924"/>
                <a:gd name="connsiteX6" fmla="*/ 105508 w 2438627"/>
                <a:gd name="connsiteY6" fmla="*/ 688333 h 2223924"/>
                <a:gd name="connsiteX7" fmla="*/ 135653 w 2438627"/>
                <a:gd name="connsiteY7" fmla="*/ 668236 h 2223924"/>
                <a:gd name="connsiteX8" fmla="*/ 467248 w 2438627"/>
                <a:gd name="connsiteY8" fmla="*/ 321568 h 2223924"/>
                <a:gd name="connsiteX9" fmla="*/ 472272 w 2438627"/>
                <a:gd name="connsiteY9" fmla="*/ 276351 h 2223924"/>
                <a:gd name="connsiteX10" fmla="*/ 442127 w 2438627"/>
                <a:gd name="connsiteY10" fmla="*/ 251230 h 2223924"/>
                <a:gd name="connsiteX11" fmla="*/ 406958 w 2438627"/>
                <a:gd name="connsiteY11" fmla="*/ 221085 h 2223924"/>
                <a:gd name="connsiteX12" fmla="*/ 406958 w 2438627"/>
                <a:gd name="connsiteY12" fmla="*/ 195964 h 2223924"/>
                <a:gd name="connsiteX13" fmla="*/ 462224 w 2438627"/>
                <a:gd name="connsiteY13" fmla="*/ 185916 h 2223924"/>
                <a:gd name="connsiteX14" fmla="*/ 864158 w 2438627"/>
                <a:gd name="connsiteY14" fmla="*/ 135674 h 2223924"/>
                <a:gd name="connsiteX15" fmla="*/ 999811 w 2438627"/>
                <a:gd name="connsiteY15" fmla="*/ 80408 h 2223924"/>
                <a:gd name="connsiteX16" fmla="*/ 1024932 w 2438627"/>
                <a:gd name="connsiteY16" fmla="*/ 70360 h 2223924"/>
                <a:gd name="connsiteX17" fmla="*/ 999811 w 2438627"/>
                <a:gd name="connsiteY17" fmla="*/ 20118 h 2223924"/>
                <a:gd name="connsiteX18" fmla="*/ 1070149 w 2438627"/>
                <a:gd name="connsiteY18" fmla="*/ 25142 h 2223924"/>
                <a:gd name="connsiteX19" fmla="*/ 1130439 w 2438627"/>
                <a:gd name="connsiteY19" fmla="*/ 45239 h 2223924"/>
                <a:gd name="connsiteX20" fmla="*/ 1160585 w 2438627"/>
                <a:gd name="connsiteY20" fmla="*/ 55287 h 2223924"/>
                <a:gd name="connsiteX21" fmla="*/ 1683099 w 2438627"/>
                <a:gd name="connsiteY21" fmla="*/ 5045 h 2223924"/>
                <a:gd name="connsiteX22" fmla="*/ 1966443 w 2438627"/>
                <a:gd name="connsiteY22" fmla="*/ 618 h 2223924"/>
                <a:gd name="connsiteX23" fmla="*/ 1964584 w 2438627"/>
                <a:gd name="connsiteY23" fmla="*/ 788884 h 2223924"/>
                <a:gd name="connsiteX24" fmla="*/ 2262301 w 2438627"/>
                <a:gd name="connsiteY24" fmla="*/ 741371 h 2223924"/>
                <a:gd name="connsiteX25" fmla="*/ 2238901 w 2438627"/>
                <a:gd name="connsiteY25" fmla="*/ 1215750 h 2223924"/>
                <a:gd name="connsiteX26" fmla="*/ 1960272 w 2438627"/>
                <a:gd name="connsiteY26" fmla="*/ 1199604 h 2223924"/>
                <a:gd name="connsiteX27" fmla="*/ 1955190 w 2438627"/>
                <a:gd name="connsiteY27" fmla="*/ 1895477 h 2223924"/>
                <a:gd name="connsiteX28" fmla="*/ 1492929 w 2438627"/>
                <a:gd name="connsiteY28" fmla="*/ 1892459 h 2223924"/>
                <a:gd name="connsiteX29" fmla="*/ 619914 w 2438627"/>
                <a:gd name="connsiteY29" fmla="*/ 1828821 h 2223924"/>
                <a:gd name="connsiteX30" fmla="*/ 281354 w 2438627"/>
                <a:gd name="connsiteY30" fmla="*/ 1828821 h 2223924"/>
                <a:gd name="connsiteX31" fmla="*/ 130629 w 2438627"/>
                <a:gd name="connsiteY31" fmla="*/ 1753458 h 2223924"/>
                <a:gd name="connsiteX32" fmla="*/ 10048 w 2438627"/>
                <a:gd name="connsiteY32" fmla="*/ 1673072 h 2223924"/>
                <a:gd name="connsiteX33" fmla="*/ 0 w 2438627"/>
                <a:gd name="connsiteY33" fmla="*/ 1532395 h 2223924"/>
                <a:gd name="connsiteX34" fmla="*/ 15072 w 2438627"/>
                <a:gd name="connsiteY34" fmla="*/ 1482153 h 2223924"/>
                <a:gd name="connsiteX35" fmla="*/ 15072 w 2438627"/>
                <a:gd name="connsiteY35" fmla="*/ 1426887 h 2223924"/>
                <a:gd name="connsiteX36" fmla="*/ 25121 w 2438627"/>
                <a:gd name="connsiteY36" fmla="*/ 1376645 h 2223924"/>
                <a:gd name="connsiteX37" fmla="*/ 40193 w 2438627"/>
                <a:gd name="connsiteY37" fmla="*/ 1351524 h 2223924"/>
                <a:gd name="connsiteX38" fmla="*/ 65314 w 2438627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4584 w 2450613"/>
                <a:gd name="connsiteY23" fmla="*/ 788884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60272 w 2450613"/>
                <a:gd name="connsiteY26" fmla="*/ 1199604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60272 w 2450613"/>
                <a:gd name="connsiteY26" fmla="*/ 1199604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55018 w 2450613"/>
                <a:gd name="connsiteY26" fmla="*/ 1235410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70781 w 2450613"/>
                <a:gd name="connsiteY26" fmla="*/ 1255870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50613"/>
                <a:gd name="connsiteY0" fmla="*/ 1306307 h 2223924"/>
                <a:gd name="connsiteX1" fmla="*/ 75363 w 2450613"/>
                <a:gd name="connsiteY1" fmla="*/ 1075195 h 2223924"/>
                <a:gd name="connsiteX2" fmla="*/ 45218 w 2450613"/>
                <a:gd name="connsiteY2" fmla="*/ 1065146 h 2223924"/>
                <a:gd name="connsiteX3" fmla="*/ 95459 w 2450613"/>
                <a:gd name="connsiteY3" fmla="*/ 879252 h 2223924"/>
                <a:gd name="connsiteX4" fmla="*/ 80387 w 2450613"/>
                <a:gd name="connsiteY4" fmla="*/ 763696 h 2223924"/>
                <a:gd name="connsiteX5" fmla="*/ 85411 w 2450613"/>
                <a:gd name="connsiteY5" fmla="*/ 708430 h 2223924"/>
                <a:gd name="connsiteX6" fmla="*/ 105508 w 2450613"/>
                <a:gd name="connsiteY6" fmla="*/ 688333 h 2223924"/>
                <a:gd name="connsiteX7" fmla="*/ 135653 w 2450613"/>
                <a:gd name="connsiteY7" fmla="*/ 668236 h 2223924"/>
                <a:gd name="connsiteX8" fmla="*/ 467248 w 2450613"/>
                <a:gd name="connsiteY8" fmla="*/ 321568 h 2223924"/>
                <a:gd name="connsiteX9" fmla="*/ 472272 w 2450613"/>
                <a:gd name="connsiteY9" fmla="*/ 276351 h 2223924"/>
                <a:gd name="connsiteX10" fmla="*/ 442127 w 2450613"/>
                <a:gd name="connsiteY10" fmla="*/ 251230 h 2223924"/>
                <a:gd name="connsiteX11" fmla="*/ 406958 w 2450613"/>
                <a:gd name="connsiteY11" fmla="*/ 221085 h 2223924"/>
                <a:gd name="connsiteX12" fmla="*/ 406958 w 2450613"/>
                <a:gd name="connsiteY12" fmla="*/ 195964 h 2223924"/>
                <a:gd name="connsiteX13" fmla="*/ 462224 w 2450613"/>
                <a:gd name="connsiteY13" fmla="*/ 185916 h 2223924"/>
                <a:gd name="connsiteX14" fmla="*/ 864158 w 2450613"/>
                <a:gd name="connsiteY14" fmla="*/ 135674 h 2223924"/>
                <a:gd name="connsiteX15" fmla="*/ 999811 w 2450613"/>
                <a:gd name="connsiteY15" fmla="*/ 80408 h 2223924"/>
                <a:gd name="connsiteX16" fmla="*/ 1024932 w 2450613"/>
                <a:gd name="connsiteY16" fmla="*/ 70360 h 2223924"/>
                <a:gd name="connsiteX17" fmla="*/ 999811 w 2450613"/>
                <a:gd name="connsiteY17" fmla="*/ 20118 h 2223924"/>
                <a:gd name="connsiteX18" fmla="*/ 1070149 w 2450613"/>
                <a:gd name="connsiteY18" fmla="*/ 25142 h 2223924"/>
                <a:gd name="connsiteX19" fmla="*/ 1130439 w 2450613"/>
                <a:gd name="connsiteY19" fmla="*/ 45239 h 2223924"/>
                <a:gd name="connsiteX20" fmla="*/ 1160585 w 2450613"/>
                <a:gd name="connsiteY20" fmla="*/ 55287 h 2223924"/>
                <a:gd name="connsiteX21" fmla="*/ 1683099 w 2450613"/>
                <a:gd name="connsiteY21" fmla="*/ 5045 h 2223924"/>
                <a:gd name="connsiteX22" fmla="*/ 1966443 w 2450613"/>
                <a:gd name="connsiteY22" fmla="*/ 618 h 2223924"/>
                <a:gd name="connsiteX23" fmla="*/ 1969838 w 2450613"/>
                <a:gd name="connsiteY23" fmla="*/ 732619 h 2223924"/>
                <a:gd name="connsiteX24" fmla="*/ 2262301 w 2450613"/>
                <a:gd name="connsiteY24" fmla="*/ 741371 h 2223924"/>
                <a:gd name="connsiteX25" fmla="*/ 2265173 w 2450613"/>
                <a:gd name="connsiteY25" fmla="*/ 1205520 h 2223924"/>
                <a:gd name="connsiteX26" fmla="*/ 1955018 w 2450613"/>
                <a:gd name="connsiteY26" fmla="*/ 1225180 h 2223924"/>
                <a:gd name="connsiteX27" fmla="*/ 1955190 w 2450613"/>
                <a:gd name="connsiteY27" fmla="*/ 1895477 h 2223924"/>
                <a:gd name="connsiteX28" fmla="*/ 1492929 w 2450613"/>
                <a:gd name="connsiteY28" fmla="*/ 1892459 h 2223924"/>
                <a:gd name="connsiteX29" fmla="*/ 619914 w 2450613"/>
                <a:gd name="connsiteY29" fmla="*/ 1828821 h 2223924"/>
                <a:gd name="connsiteX30" fmla="*/ 281354 w 2450613"/>
                <a:gd name="connsiteY30" fmla="*/ 1828821 h 2223924"/>
                <a:gd name="connsiteX31" fmla="*/ 130629 w 2450613"/>
                <a:gd name="connsiteY31" fmla="*/ 1753458 h 2223924"/>
                <a:gd name="connsiteX32" fmla="*/ 10048 w 2450613"/>
                <a:gd name="connsiteY32" fmla="*/ 1673072 h 2223924"/>
                <a:gd name="connsiteX33" fmla="*/ 0 w 2450613"/>
                <a:gd name="connsiteY33" fmla="*/ 1532395 h 2223924"/>
                <a:gd name="connsiteX34" fmla="*/ 15072 w 2450613"/>
                <a:gd name="connsiteY34" fmla="*/ 1482153 h 2223924"/>
                <a:gd name="connsiteX35" fmla="*/ 15072 w 2450613"/>
                <a:gd name="connsiteY35" fmla="*/ 1426887 h 2223924"/>
                <a:gd name="connsiteX36" fmla="*/ 25121 w 2450613"/>
                <a:gd name="connsiteY36" fmla="*/ 1376645 h 2223924"/>
                <a:gd name="connsiteX37" fmla="*/ 40193 w 2450613"/>
                <a:gd name="connsiteY37" fmla="*/ 1351524 h 2223924"/>
                <a:gd name="connsiteX38" fmla="*/ 65314 w 2450613"/>
                <a:gd name="connsiteY38" fmla="*/ 1306307 h 2223924"/>
                <a:gd name="connsiteX0" fmla="*/ 65314 w 2434828"/>
                <a:gd name="connsiteY0" fmla="*/ 1306307 h 2223924"/>
                <a:gd name="connsiteX1" fmla="*/ 75363 w 2434828"/>
                <a:gd name="connsiteY1" fmla="*/ 1075195 h 2223924"/>
                <a:gd name="connsiteX2" fmla="*/ 45218 w 2434828"/>
                <a:gd name="connsiteY2" fmla="*/ 1065146 h 2223924"/>
                <a:gd name="connsiteX3" fmla="*/ 95459 w 2434828"/>
                <a:gd name="connsiteY3" fmla="*/ 879252 h 2223924"/>
                <a:gd name="connsiteX4" fmla="*/ 80387 w 2434828"/>
                <a:gd name="connsiteY4" fmla="*/ 763696 h 2223924"/>
                <a:gd name="connsiteX5" fmla="*/ 85411 w 2434828"/>
                <a:gd name="connsiteY5" fmla="*/ 708430 h 2223924"/>
                <a:gd name="connsiteX6" fmla="*/ 105508 w 2434828"/>
                <a:gd name="connsiteY6" fmla="*/ 688333 h 2223924"/>
                <a:gd name="connsiteX7" fmla="*/ 135653 w 2434828"/>
                <a:gd name="connsiteY7" fmla="*/ 668236 h 2223924"/>
                <a:gd name="connsiteX8" fmla="*/ 467248 w 2434828"/>
                <a:gd name="connsiteY8" fmla="*/ 321568 h 2223924"/>
                <a:gd name="connsiteX9" fmla="*/ 472272 w 2434828"/>
                <a:gd name="connsiteY9" fmla="*/ 276351 h 2223924"/>
                <a:gd name="connsiteX10" fmla="*/ 442127 w 2434828"/>
                <a:gd name="connsiteY10" fmla="*/ 251230 h 2223924"/>
                <a:gd name="connsiteX11" fmla="*/ 406958 w 2434828"/>
                <a:gd name="connsiteY11" fmla="*/ 221085 h 2223924"/>
                <a:gd name="connsiteX12" fmla="*/ 406958 w 2434828"/>
                <a:gd name="connsiteY12" fmla="*/ 195964 h 2223924"/>
                <a:gd name="connsiteX13" fmla="*/ 462224 w 2434828"/>
                <a:gd name="connsiteY13" fmla="*/ 185916 h 2223924"/>
                <a:gd name="connsiteX14" fmla="*/ 864158 w 2434828"/>
                <a:gd name="connsiteY14" fmla="*/ 135674 h 2223924"/>
                <a:gd name="connsiteX15" fmla="*/ 999811 w 2434828"/>
                <a:gd name="connsiteY15" fmla="*/ 80408 h 2223924"/>
                <a:gd name="connsiteX16" fmla="*/ 1024932 w 2434828"/>
                <a:gd name="connsiteY16" fmla="*/ 70360 h 2223924"/>
                <a:gd name="connsiteX17" fmla="*/ 999811 w 2434828"/>
                <a:gd name="connsiteY17" fmla="*/ 20118 h 2223924"/>
                <a:gd name="connsiteX18" fmla="*/ 1070149 w 2434828"/>
                <a:gd name="connsiteY18" fmla="*/ 25142 h 2223924"/>
                <a:gd name="connsiteX19" fmla="*/ 1130439 w 2434828"/>
                <a:gd name="connsiteY19" fmla="*/ 45239 h 2223924"/>
                <a:gd name="connsiteX20" fmla="*/ 1160585 w 2434828"/>
                <a:gd name="connsiteY20" fmla="*/ 55287 h 2223924"/>
                <a:gd name="connsiteX21" fmla="*/ 1683099 w 2434828"/>
                <a:gd name="connsiteY21" fmla="*/ 5045 h 2223924"/>
                <a:gd name="connsiteX22" fmla="*/ 1966443 w 2434828"/>
                <a:gd name="connsiteY22" fmla="*/ 618 h 2223924"/>
                <a:gd name="connsiteX23" fmla="*/ 1969838 w 2434828"/>
                <a:gd name="connsiteY23" fmla="*/ 732619 h 2223924"/>
                <a:gd name="connsiteX24" fmla="*/ 2230775 w 2434828"/>
                <a:gd name="connsiteY24" fmla="*/ 741371 h 2223924"/>
                <a:gd name="connsiteX25" fmla="*/ 2265173 w 2434828"/>
                <a:gd name="connsiteY25" fmla="*/ 1205520 h 2223924"/>
                <a:gd name="connsiteX26" fmla="*/ 1955018 w 2434828"/>
                <a:gd name="connsiteY26" fmla="*/ 1225180 h 2223924"/>
                <a:gd name="connsiteX27" fmla="*/ 1955190 w 2434828"/>
                <a:gd name="connsiteY27" fmla="*/ 1895477 h 2223924"/>
                <a:gd name="connsiteX28" fmla="*/ 1492929 w 2434828"/>
                <a:gd name="connsiteY28" fmla="*/ 1892459 h 2223924"/>
                <a:gd name="connsiteX29" fmla="*/ 619914 w 2434828"/>
                <a:gd name="connsiteY29" fmla="*/ 1828821 h 2223924"/>
                <a:gd name="connsiteX30" fmla="*/ 281354 w 2434828"/>
                <a:gd name="connsiteY30" fmla="*/ 1828821 h 2223924"/>
                <a:gd name="connsiteX31" fmla="*/ 130629 w 2434828"/>
                <a:gd name="connsiteY31" fmla="*/ 1753458 h 2223924"/>
                <a:gd name="connsiteX32" fmla="*/ 10048 w 2434828"/>
                <a:gd name="connsiteY32" fmla="*/ 1673072 h 2223924"/>
                <a:gd name="connsiteX33" fmla="*/ 0 w 2434828"/>
                <a:gd name="connsiteY33" fmla="*/ 1532395 h 2223924"/>
                <a:gd name="connsiteX34" fmla="*/ 15072 w 2434828"/>
                <a:gd name="connsiteY34" fmla="*/ 1482153 h 2223924"/>
                <a:gd name="connsiteX35" fmla="*/ 15072 w 2434828"/>
                <a:gd name="connsiteY35" fmla="*/ 1426887 h 2223924"/>
                <a:gd name="connsiteX36" fmla="*/ 25121 w 2434828"/>
                <a:gd name="connsiteY36" fmla="*/ 1376645 h 2223924"/>
                <a:gd name="connsiteX37" fmla="*/ 40193 w 2434828"/>
                <a:gd name="connsiteY37" fmla="*/ 1351524 h 2223924"/>
                <a:gd name="connsiteX38" fmla="*/ 65314 w 2434828"/>
                <a:gd name="connsiteY38" fmla="*/ 1306307 h 2223924"/>
                <a:gd name="connsiteX0" fmla="*/ 65314 w 2397883"/>
                <a:gd name="connsiteY0" fmla="*/ 1306307 h 2223924"/>
                <a:gd name="connsiteX1" fmla="*/ 75363 w 2397883"/>
                <a:gd name="connsiteY1" fmla="*/ 1075195 h 2223924"/>
                <a:gd name="connsiteX2" fmla="*/ 45218 w 2397883"/>
                <a:gd name="connsiteY2" fmla="*/ 1065146 h 2223924"/>
                <a:gd name="connsiteX3" fmla="*/ 95459 w 2397883"/>
                <a:gd name="connsiteY3" fmla="*/ 879252 h 2223924"/>
                <a:gd name="connsiteX4" fmla="*/ 80387 w 2397883"/>
                <a:gd name="connsiteY4" fmla="*/ 763696 h 2223924"/>
                <a:gd name="connsiteX5" fmla="*/ 85411 w 2397883"/>
                <a:gd name="connsiteY5" fmla="*/ 708430 h 2223924"/>
                <a:gd name="connsiteX6" fmla="*/ 105508 w 2397883"/>
                <a:gd name="connsiteY6" fmla="*/ 688333 h 2223924"/>
                <a:gd name="connsiteX7" fmla="*/ 135653 w 2397883"/>
                <a:gd name="connsiteY7" fmla="*/ 668236 h 2223924"/>
                <a:gd name="connsiteX8" fmla="*/ 467248 w 2397883"/>
                <a:gd name="connsiteY8" fmla="*/ 321568 h 2223924"/>
                <a:gd name="connsiteX9" fmla="*/ 472272 w 2397883"/>
                <a:gd name="connsiteY9" fmla="*/ 276351 h 2223924"/>
                <a:gd name="connsiteX10" fmla="*/ 442127 w 2397883"/>
                <a:gd name="connsiteY10" fmla="*/ 251230 h 2223924"/>
                <a:gd name="connsiteX11" fmla="*/ 406958 w 2397883"/>
                <a:gd name="connsiteY11" fmla="*/ 221085 h 2223924"/>
                <a:gd name="connsiteX12" fmla="*/ 406958 w 2397883"/>
                <a:gd name="connsiteY12" fmla="*/ 195964 h 2223924"/>
                <a:gd name="connsiteX13" fmla="*/ 462224 w 2397883"/>
                <a:gd name="connsiteY13" fmla="*/ 185916 h 2223924"/>
                <a:gd name="connsiteX14" fmla="*/ 864158 w 2397883"/>
                <a:gd name="connsiteY14" fmla="*/ 135674 h 2223924"/>
                <a:gd name="connsiteX15" fmla="*/ 999811 w 2397883"/>
                <a:gd name="connsiteY15" fmla="*/ 80408 h 2223924"/>
                <a:gd name="connsiteX16" fmla="*/ 1024932 w 2397883"/>
                <a:gd name="connsiteY16" fmla="*/ 70360 h 2223924"/>
                <a:gd name="connsiteX17" fmla="*/ 999811 w 2397883"/>
                <a:gd name="connsiteY17" fmla="*/ 20118 h 2223924"/>
                <a:gd name="connsiteX18" fmla="*/ 1070149 w 2397883"/>
                <a:gd name="connsiteY18" fmla="*/ 25142 h 2223924"/>
                <a:gd name="connsiteX19" fmla="*/ 1130439 w 2397883"/>
                <a:gd name="connsiteY19" fmla="*/ 45239 h 2223924"/>
                <a:gd name="connsiteX20" fmla="*/ 1160585 w 2397883"/>
                <a:gd name="connsiteY20" fmla="*/ 55287 h 2223924"/>
                <a:gd name="connsiteX21" fmla="*/ 1683099 w 2397883"/>
                <a:gd name="connsiteY21" fmla="*/ 5045 h 2223924"/>
                <a:gd name="connsiteX22" fmla="*/ 1966443 w 2397883"/>
                <a:gd name="connsiteY22" fmla="*/ 618 h 2223924"/>
                <a:gd name="connsiteX23" fmla="*/ 1969838 w 2397883"/>
                <a:gd name="connsiteY23" fmla="*/ 732619 h 2223924"/>
                <a:gd name="connsiteX24" fmla="*/ 2230775 w 2397883"/>
                <a:gd name="connsiteY24" fmla="*/ 741371 h 2223924"/>
                <a:gd name="connsiteX25" fmla="*/ 2265173 w 2397883"/>
                <a:gd name="connsiteY25" fmla="*/ 1205520 h 2223924"/>
                <a:gd name="connsiteX26" fmla="*/ 1955018 w 2397883"/>
                <a:gd name="connsiteY26" fmla="*/ 1225180 h 2223924"/>
                <a:gd name="connsiteX27" fmla="*/ 1955190 w 2397883"/>
                <a:gd name="connsiteY27" fmla="*/ 1895477 h 2223924"/>
                <a:gd name="connsiteX28" fmla="*/ 1492929 w 2397883"/>
                <a:gd name="connsiteY28" fmla="*/ 1892459 h 2223924"/>
                <a:gd name="connsiteX29" fmla="*/ 619914 w 2397883"/>
                <a:gd name="connsiteY29" fmla="*/ 1828821 h 2223924"/>
                <a:gd name="connsiteX30" fmla="*/ 281354 w 2397883"/>
                <a:gd name="connsiteY30" fmla="*/ 1828821 h 2223924"/>
                <a:gd name="connsiteX31" fmla="*/ 130629 w 2397883"/>
                <a:gd name="connsiteY31" fmla="*/ 1753458 h 2223924"/>
                <a:gd name="connsiteX32" fmla="*/ 10048 w 2397883"/>
                <a:gd name="connsiteY32" fmla="*/ 1673072 h 2223924"/>
                <a:gd name="connsiteX33" fmla="*/ 0 w 2397883"/>
                <a:gd name="connsiteY33" fmla="*/ 1532395 h 2223924"/>
                <a:gd name="connsiteX34" fmla="*/ 15072 w 2397883"/>
                <a:gd name="connsiteY34" fmla="*/ 1482153 h 2223924"/>
                <a:gd name="connsiteX35" fmla="*/ 15072 w 2397883"/>
                <a:gd name="connsiteY35" fmla="*/ 1426887 h 2223924"/>
                <a:gd name="connsiteX36" fmla="*/ 25121 w 2397883"/>
                <a:gd name="connsiteY36" fmla="*/ 1376645 h 2223924"/>
                <a:gd name="connsiteX37" fmla="*/ 40193 w 2397883"/>
                <a:gd name="connsiteY37" fmla="*/ 1351524 h 2223924"/>
                <a:gd name="connsiteX38" fmla="*/ 65314 w 2397883"/>
                <a:gd name="connsiteY38" fmla="*/ 1306307 h 2223924"/>
                <a:gd name="connsiteX0" fmla="*/ 65314 w 2344048"/>
                <a:gd name="connsiteY0" fmla="*/ 1306307 h 2223924"/>
                <a:gd name="connsiteX1" fmla="*/ 75363 w 2344048"/>
                <a:gd name="connsiteY1" fmla="*/ 1075195 h 2223924"/>
                <a:gd name="connsiteX2" fmla="*/ 45218 w 2344048"/>
                <a:gd name="connsiteY2" fmla="*/ 1065146 h 2223924"/>
                <a:gd name="connsiteX3" fmla="*/ 95459 w 2344048"/>
                <a:gd name="connsiteY3" fmla="*/ 879252 h 2223924"/>
                <a:gd name="connsiteX4" fmla="*/ 80387 w 2344048"/>
                <a:gd name="connsiteY4" fmla="*/ 763696 h 2223924"/>
                <a:gd name="connsiteX5" fmla="*/ 85411 w 2344048"/>
                <a:gd name="connsiteY5" fmla="*/ 708430 h 2223924"/>
                <a:gd name="connsiteX6" fmla="*/ 105508 w 2344048"/>
                <a:gd name="connsiteY6" fmla="*/ 688333 h 2223924"/>
                <a:gd name="connsiteX7" fmla="*/ 135653 w 2344048"/>
                <a:gd name="connsiteY7" fmla="*/ 668236 h 2223924"/>
                <a:gd name="connsiteX8" fmla="*/ 467248 w 2344048"/>
                <a:gd name="connsiteY8" fmla="*/ 321568 h 2223924"/>
                <a:gd name="connsiteX9" fmla="*/ 472272 w 2344048"/>
                <a:gd name="connsiteY9" fmla="*/ 276351 h 2223924"/>
                <a:gd name="connsiteX10" fmla="*/ 442127 w 2344048"/>
                <a:gd name="connsiteY10" fmla="*/ 251230 h 2223924"/>
                <a:gd name="connsiteX11" fmla="*/ 406958 w 2344048"/>
                <a:gd name="connsiteY11" fmla="*/ 221085 h 2223924"/>
                <a:gd name="connsiteX12" fmla="*/ 406958 w 2344048"/>
                <a:gd name="connsiteY12" fmla="*/ 195964 h 2223924"/>
                <a:gd name="connsiteX13" fmla="*/ 462224 w 2344048"/>
                <a:gd name="connsiteY13" fmla="*/ 185916 h 2223924"/>
                <a:gd name="connsiteX14" fmla="*/ 864158 w 2344048"/>
                <a:gd name="connsiteY14" fmla="*/ 135674 h 2223924"/>
                <a:gd name="connsiteX15" fmla="*/ 999811 w 2344048"/>
                <a:gd name="connsiteY15" fmla="*/ 80408 h 2223924"/>
                <a:gd name="connsiteX16" fmla="*/ 1024932 w 2344048"/>
                <a:gd name="connsiteY16" fmla="*/ 70360 h 2223924"/>
                <a:gd name="connsiteX17" fmla="*/ 999811 w 2344048"/>
                <a:gd name="connsiteY17" fmla="*/ 20118 h 2223924"/>
                <a:gd name="connsiteX18" fmla="*/ 1070149 w 2344048"/>
                <a:gd name="connsiteY18" fmla="*/ 25142 h 2223924"/>
                <a:gd name="connsiteX19" fmla="*/ 1130439 w 2344048"/>
                <a:gd name="connsiteY19" fmla="*/ 45239 h 2223924"/>
                <a:gd name="connsiteX20" fmla="*/ 1160585 w 2344048"/>
                <a:gd name="connsiteY20" fmla="*/ 55287 h 2223924"/>
                <a:gd name="connsiteX21" fmla="*/ 1683099 w 2344048"/>
                <a:gd name="connsiteY21" fmla="*/ 5045 h 2223924"/>
                <a:gd name="connsiteX22" fmla="*/ 1966443 w 2344048"/>
                <a:gd name="connsiteY22" fmla="*/ 618 h 2223924"/>
                <a:gd name="connsiteX23" fmla="*/ 1969838 w 2344048"/>
                <a:gd name="connsiteY23" fmla="*/ 732619 h 2223924"/>
                <a:gd name="connsiteX24" fmla="*/ 2230775 w 2344048"/>
                <a:gd name="connsiteY24" fmla="*/ 741371 h 2223924"/>
                <a:gd name="connsiteX25" fmla="*/ 2265173 w 2344048"/>
                <a:gd name="connsiteY25" fmla="*/ 1205520 h 2223924"/>
                <a:gd name="connsiteX26" fmla="*/ 1955018 w 2344048"/>
                <a:gd name="connsiteY26" fmla="*/ 1225180 h 2223924"/>
                <a:gd name="connsiteX27" fmla="*/ 1955190 w 2344048"/>
                <a:gd name="connsiteY27" fmla="*/ 1895477 h 2223924"/>
                <a:gd name="connsiteX28" fmla="*/ 1492929 w 2344048"/>
                <a:gd name="connsiteY28" fmla="*/ 1892459 h 2223924"/>
                <a:gd name="connsiteX29" fmla="*/ 619914 w 2344048"/>
                <a:gd name="connsiteY29" fmla="*/ 1828821 h 2223924"/>
                <a:gd name="connsiteX30" fmla="*/ 281354 w 2344048"/>
                <a:gd name="connsiteY30" fmla="*/ 1828821 h 2223924"/>
                <a:gd name="connsiteX31" fmla="*/ 130629 w 2344048"/>
                <a:gd name="connsiteY31" fmla="*/ 1753458 h 2223924"/>
                <a:gd name="connsiteX32" fmla="*/ 10048 w 2344048"/>
                <a:gd name="connsiteY32" fmla="*/ 1673072 h 2223924"/>
                <a:gd name="connsiteX33" fmla="*/ 0 w 2344048"/>
                <a:gd name="connsiteY33" fmla="*/ 1532395 h 2223924"/>
                <a:gd name="connsiteX34" fmla="*/ 15072 w 2344048"/>
                <a:gd name="connsiteY34" fmla="*/ 1482153 h 2223924"/>
                <a:gd name="connsiteX35" fmla="*/ 15072 w 2344048"/>
                <a:gd name="connsiteY35" fmla="*/ 1426887 h 2223924"/>
                <a:gd name="connsiteX36" fmla="*/ 25121 w 2344048"/>
                <a:gd name="connsiteY36" fmla="*/ 1376645 h 2223924"/>
                <a:gd name="connsiteX37" fmla="*/ 40193 w 2344048"/>
                <a:gd name="connsiteY37" fmla="*/ 1351524 h 2223924"/>
                <a:gd name="connsiteX38" fmla="*/ 65314 w 2344048"/>
                <a:gd name="connsiteY38" fmla="*/ 1306307 h 2223924"/>
                <a:gd name="connsiteX0" fmla="*/ 65314 w 2349613"/>
                <a:gd name="connsiteY0" fmla="*/ 1306307 h 2223924"/>
                <a:gd name="connsiteX1" fmla="*/ 75363 w 2349613"/>
                <a:gd name="connsiteY1" fmla="*/ 1075195 h 2223924"/>
                <a:gd name="connsiteX2" fmla="*/ 45218 w 2349613"/>
                <a:gd name="connsiteY2" fmla="*/ 1065146 h 2223924"/>
                <a:gd name="connsiteX3" fmla="*/ 95459 w 2349613"/>
                <a:gd name="connsiteY3" fmla="*/ 879252 h 2223924"/>
                <a:gd name="connsiteX4" fmla="*/ 80387 w 2349613"/>
                <a:gd name="connsiteY4" fmla="*/ 763696 h 2223924"/>
                <a:gd name="connsiteX5" fmla="*/ 85411 w 2349613"/>
                <a:gd name="connsiteY5" fmla="*/ 708430 h 2223924"/>
                <a:gd name="connsiteX6" fmla="*/ 105508 w 2349613"/>
                <a:gd name="connsiteY6" fmla="*/ 688333 h 2223924"/>
                <a:gd name="connsiteX7" fmla="*/ 135653 w 2349613"/>
                <a:gd name="connsiteY7" fmla="*/ 668236 h 2223924"/>
                <a:gd name="connsiteX8" fmla="*/ 467248 w 2349613"/>
                <a:gd name="connsiteY8" fmla="*/ 321568 h 2223924"/>
                <a:gd name="connsiteX9" fmla="*/ 472272 w 2349613"/>
                <a:gd name="connsiteY9" fmla="*/ 276351 h 2223924"/>
                <a:gd name="connsiteX10" fmla="*/ 442127 w 2349613"/>
                <a:gd name="connsiteY10" fmla="*/ 251230 h 2223924"/>
                <a:gd name="connsiteX11" fmla="*/ 406958 w 2349613"/>
                <a:gd name="connsiteY11" fmla="*/ 221085 h 2223924"/>
                <a:gd name="connsiteX12" fmla="*/ 406958 w 2349613"/>
                <a:gd name="connsiteY12" fmla="*/ 195964 h 2223924"/>
                <a:gd name="connsiteX13" fmla="*/ 462224 w 2349613"/>
                <a:gd name="connsiteY13" fmla="*/ 185916 h 2223924"/>
                <a:gd name="connsiteX14" fmla="*/ 864158 w 2349613"/>
                <a:gd name="connsiteY14" fmla="*/ 135674 h 2223924"/>
                <a:gd name="connsiteX15" fmla="*/ 999811 w 2349613"/>
                <a:gd name="connsiteY15" fmla="*/ 80408 h 2223924"/>
                <a:gd name="connsiteX16" fmla="*/ 1024932 w 2349613"/>
                <a:gd name="connsiteY16" fmla="*/ 70360 h 2223924"/>
                <a:gd name="connsiteX17" fmla="*/ 999811 w 2349613"/>
                <a:gd name="connsiteY17" fmla="*/ 20118 h 2223924"/>
                <a:gd name="connsiteX18" fmla="*/ 1070149 w 2349613"/>
                <a:gd name="connsiteY18" fmla="*/ 25142 h 2223924"/>
                <a:gd name="connsiteX19" fmla="*/ 1130439 w 2349613"/>
                <a:gd name="connsiteY19" fmla="*/ 45239 h 2223924"/>
                <a:gd name="connsiteX20" fmla="*/ 1160585 w 2349613"/>
                <a:gd name="connsiteY20" fmla="*/ 55287 h 2223924"/>
                <a:gd name="connsiteX21" fmla="*/ 1683099 w 2349613"/>
                <a:gd name="connsiteY21" fmla="*/ 5045 h 2223924"/>
                <a:gd name="connsiteX22" fmla="*/ 1966443 w 2349613"/>
                <a:gd name="connsiteY22" fmla="*/ 618 h 2223924"/>
                <a:gd name="connsiteX23" fmla="*/ 1969838 w 2349613"/>
                <a:gd name="connsiteY23" fmla="*/ 732619 h 2223924"/>
                <a:gd name="connsiteX24" fmla="*/ 2230775 w 2349613"/>
                <a:gd name="connsiteY24" fmla="*/ 741371 h 2223924"/>
                <a:gd name="connsiteX25" fmla="*/ 2275682 w 2349613"/>
                <a:gd name="connsiteY25" fmla="*/ 1144140 h 2223924"/>
                <a:gd name="connsiteX26" fmla="*/ 1955018 w 2349613"/>
                <a:gd name="connsiteY26" fmla="*/ 1225180 h 2223924"/>
                <a:gd name="connsiteX27" fmla="*/ 1955190 w 2349613"/>
                <a:gd name="connsiteY27" fmla="*/ 1895477 h 2223924"/>
                <a:gd name="connsiteX28" fmla="*/ 1492929 w 2349613"/>
                <a:gd name="connsiteY28" fmla="*/ 1892459 h 2223924"/>
                <a:gd name="connsiteX29" fmla="*/ 619914 w 2349613"/>
                <a:gd name="connsiteY29" fmla="*/ 1828821 h 2223924"/>
                <a:gd name="connsiteX30" fmla="*/ 281354 w 2349613"/>
                <a:gd name="connsiteY30" fmla="*/ 1828821 h 2223924"/>
                <a:gd name="connsiteX31" fmla="*/ 130629 w 2349613"/>
                <a:gd name="connsiteY31" fmla="*/ 1753458 h 2223924"/>
                <a:gd name="connsiteX32" fmla="*/ 10048 w 2349613"/>
                <a:gd name="connsiteY32" fmla="*/ 1673072 h 2223924"/>
                <a:gd name="connsiteX33" fmla="*/ 0 w 2349613"/>
                <a:gd name="connsiteY33" fmla="*/ 1532395 h 2223924"/>
                <a:gd name="connsiteX34" fmla="*/ 15072 w 2349613"/>
                <a:gd name="connsiteY34" fmla="*/ 1482153 h 2223924"/>
                <a:gd name="connsiteX35" fmla="*/ 15072 w 2349613"/>
                <a:gd name="connsiteY35" fmla="*/ 1426887 h 2223924"/>
                <a:gd name="connsiteX36" fmla="*/ 25121 w 2349613"/>
                <a:gd name="connsiteY36" fmla="*/ 1376645 h 2223924"/>
                <a:gd name="connsiteX37" fmla="*/ 40193 w 2349613"/>
                <a:gd name="connsiteY37" fmla="*/ 1351524 h 2223924"/>
                <a:gd name="connsiteX38" fmla="*/ 65314 w 2349613"/>
                <a:gd name="connsiteY38" fmla="*/ 1306307 h 2223924"/>
                <a:gd name="connsiteX0" fmla="*/ 65314 w 2377660"/>
                <a:gd name="connsiteY0" fmla="*/ 1306307 h 2223924"/>
                <a:gd name="connsiteX1" fmla="*/ 75363 w 2377660"/>
                <a:gd name="connsiteY1" fmla="*/ 1075195 h 2223924"/>
                <a:gd name="connsiteX2" fmla="*/ 45218 w 2377660"/>
                <a:gd name="connsiteY2" fmla="*/ 1065146 h 2223924"/>
                <a:gd name="connsiteX3" fmla="*/ 95459 w 2377660"/>
                <a:gd name="connsiteY3" fmla="*/ 879252 h 2223924"/>
                <a:gd name="connsiteX4" fmla="*/ 80387 w 2377660"/>
                <a:gd name="connsiteY4" fmla="*/ 763696 h 2223924"/>
                <a:gd name="connsiteX5" fmla="*/ 85411 w 2377660"/>
                <a:gd name="connsiteY5" fmla="*/ 708430 h 2223924"/>
                <a:gd name="connsiteX6" fmla="*/ 105508 w 2377660"/>
                <a:gd name="connsiteY6" fmla="*/ 688333 h 2223924"/>
                <a:gd name="connsiteX7" fmla="*/ 135653 w 2377660"/>
                <a:gd name="connsiteY7" fmla="*/ 668236 h 2223924"/>
                <a:gd name="connsiteX8" fmla="*/ 467248 w 2377660"/>
                <a:gd name="connsiteY8" fmla="*/ 321568 h 2223924"/>
                <a:gd name="connsiteX9" fmla="*/ 472272 w 2377660"/>
                <a:gd name="connsiteY9" fmla="*/ 276351 h 2223924"/>
                <a:gd name="connsiteX10" fmla="*/ 442127 w 2377660"/>
                <a:gd name="connsiteY10" fmla="*/ 251230 h 2223924"/>
                <a:gd name="connsiteX11" fmla="*/ 406958 w 2377660"/>
                <a:gd name="connsiteY11" fmla="*/ 221085 h 2223924"/>
                <a:gd name="connsiteX12" fmla="*/ 406958 w 2377660"/>
                <a:gd name="connsiteY12" fmla="*/ 195964 h 2223924"/>
                <a:gd name="connsiteX13" fmla="*/ 462224 w 2377660"/>
                <a:gd name="connsiteY13" fmla="*/ 185916 h 2223924"/>
                <a:gd name="connsiteX14" fmla="*/ 864158 w 2377660"/>
                <a:gd name="connsiteY14" fmla="*/ 135674 h 2223924"/>
                <a:gd name="connsiteX15" fmla="*/ 999811 w 2377660"/>
                <a:gd name="connsiteY15" fmla="*/ 80408 h 2223924"/>
                <a:gd name="connsiteX16" fmla="*/ 1024932 w 2377660"/>
                <a:gd name="connsiteY16" fmla="*/ 70360 h 2223924"/>
                <a:gd name="connsiteX17" fmla="*/ 999811 w 2377660"/>
                <a:gd name="connsiteY17" fmla="*/ 20118 h 2223924"/>
                <a:gd name="connsiteX18" fmla="*/ 1070149 w 2377660"/>
                <a:gd name="connsiteY18" fmla="*/ 25142 h 2223924"/>
                <a:gd name="connsiteX19" fmla="*/ 1130439 w 2377660"/>
                <a:gd name="connsiteY19" fmla="*/ 45239 h 2223924"/>
                <a:gd name="connsiteX20" fmla="*/ 1160585 w 2377660"/>
                <a:gd name="connsiteY20" fmla="*/ 55287 h 2223924"/>
                <a:gd name="connsiteX21" fmla="*/ 1683099 w 2377660"/>
                <a:gd name="connsiteY21" fmla="*/ 5045 h 2223924"/>
                <a:gd name="connsiteX22" fmla="*/ 1966443 w 2377660"/>
                <a:gd name="connsiteY22" fmla="*/ 618 h 2223924"/>
                <a:gd name="connsiteX23" fmla="*/ 1969838 w 2377660"/>
                <a:gd name="connsiteY23" fmla="*/ 732619 h 2223924"/>
                <a:gd name="connsiteX24" fmla="*/ 2230775 w 2377660"/>
                <a:gd name="connsiteY24" fmla="*/ 741371 h 2223924"/>
                <a:gd name="connsiteX25" fmla="*/ 2275682 w 2377660"/>
                <a:gd name="connsiteY25" fmla="*/ 1144140 h 2223924"/>
                <a:gd name="connsiteX26" fmla="*/ 1955018 w 2377660"/>
                <a:gd name="connsiteY26" fmla="*/ 1225180 h 2223924"/>
                <a:gd name="connsiteX27" fmla="*/ 1955190 w 2377660"/>
                <a:gd name="connsiteY27" fmla="*/ 1895477 h 2223924"/>
                <a:gd name="connsiteX28" fmla="*/ 1492929 w 2377660"/>
                <a:gd name="connsiteY28" fmla="*/ 1892459 h 2223924"/>
                <a:gd name="connsiteX29" fmla="*/ 619914 w 2377660"/>
                <a:gd name="connsiteY29" fmla="*/ 1828821 h 2223924"/>
                <a:gd name="connsiteX30" fmla="*/ 281354 w 2377660"/>
                <a:gd name="connsiteY30" fmla="*/ 1828821 h 2223924"/>
                <a:gd name="connsiteX31" fmla="*/ 130629 w 2377660"/>
                <a:gd name="connsiteY31" fmla="*/ 1753458 h 2223924"/>
                <a:gd name="connsiteX32" fmla="*/ 10048 w 2377660"/>
                <a:gd name="connsiteY32" fmla="*/ 1673072 h 2223924"/>
                <a:gd name="connsiteX33" fmla="*/ 0 w 2377660"/>
                <a:gd name="connsiteY33" fmla="*/ 1532395 h 2223924"/>
                <a:gd name="connsiteX34" fmla="*/ 15072 w 2377660"/>
                <a:gd name="connsiteY34" fmla="*/ 1482153 h 2223924"/>
                <a:gd name="connsiteX35" fmla="*/ 15072 w 2377660"/>
                <a:gd name="connsiteY35" fmla="*/ 1426887 h 2223924"/>
                <a:gd name="connsiteX36" fmla="*/ 25121 w 2377660"/>
                <a:gd name="connsiteY36" fmla="*/ 1376645 h 2223924"/>
                <a:gd name="connsiteX37" fmla="*/ 40193 w 2377660"/>
                <a:gd name="connsiteY37" fmla="*/ 1351524 h 2223924"/>
                <a:gd name="connsiteX38" fmla="*/ 65314 w 2377660"/>
                <a:gd name="connsiteY38" fmla="*/ 1306307 h 2223924"/>
                <a:gd name="connsiteX0" fmla="*/ 65314 w 2377660"/>
                <a:gd name="connsiteY0" fmla="*/ 1306307 h 2223924"/>
                <a:gd name="connsiteX1" fmla="*/ 75363 w 2377660"/>
                <a:gd name="connsiteY1" fmla="*/ 1075195 h 2223924"/>
                <a:gd name="connsiteX2" fmla="*/ 45218 w 2377660"/>
                <a:gd name="connsiteY2" fmla="*/ 1065146 h 2223924"/>
                <a:gd name="connsiteX3" fmla="*/ 95459 w 2377660"/>
                <a:gd name="connsiteY3" fmla="*/ 879252 h 2223924"/>
                <a:gd name="connsiteX4" fmla="*/ 80387 w 2377660"/>
                <a:gd name="connsiteY4" fmla="*/ 763696 h 2223924"/>
                <a:gd name="connsiteX5" fmla="*/ 85411 w 2377660"/>
                <a:gd name="connsiteY5" fmla="*/ 708430 h 2223924"/>
                <a:gd name="connsiteX6" fmla="*/ 105508 w 2377660"/>
                <a:gd name="connsiteY6" fmla="*/ 688333 h 2223924"/>
                <a:gd name="connsiteX7" fmla="*/ 135653 w 2377660"/>
                <a:gd name="connsiteY7" fmla="*/ 668236 h 2223924"/>
                <a:gd name="connsiteX8" fmla="*/ 467248 w 2377660"/>
                <a:gd name="connsiteY8" fmla="*/ 321568 h 2223924"/>
                <a:gd name="connsiteX9" fmla="*/ 472272 w 2377660"/>
                <a:gd name="connsiteY9" fmla="*/ 276351 h 2223924"/>
                <a:gd name="connsiteX10" fmla="*/ 442127 w 2377660"/>
                <a:gd name="connsiteY10" fmla="*/ 251230 h 2223924"/>
                <a:gd name="connsiteX11" fmla="*/ 406958 w 2377660"/>
                <a:gd name="connsiteY11" fmla="*/ 221085 h 2223924"/>
                <a:gd name="connsiteX12" fmla="*/ 406958 w 2377660"/>
                <a:gd name="connsiteY12" fmla="*/ 195964 h 2223924"/>
                <a:gd name="connsiteX13" fmla="*/ 462224 w 2377660"/>
                <a:gd name="connsiteY13" fmla="*/ 185916 h 2223924"/>
                <a:gd name="connsiteX14" fmla="*/ 864158 w 2377660"/>
                <a:gd name="connsiteY14" fmla="*/ 135674 h 2223924"/>
                <a:gd name="connsiteX15" fmla="*/ 999811 w 2377660"/>
                <a:gd name="connsiteY15" fmla="*/ 80408 h 2223924"/>
                <a:gd name="connsiteX16" fmla="*/ 1024932 w 2377660"/>
                <a:gd name="connsiteY16" fmla="*/ 70360 h 2223924"/>
                <a:gd name="connsiteX17" fmla="*/ 999811 w 2377660"/>
                <a:gd name="connsiteY17" fmla="*/ 20118 h 2223924"/>
                <a:gd name="connsiteX18" fmla="*/ 1070149 w 2377660"/>
                <a:gd name="connsiteY18" fmla="*/ 25142 h 2223924"/>
                <a:gd name="connsiteX19" fmla="*/ 1130439 w 2377660"/>
                <a:gd name="connsiteY19" fmla="*/ 45239 h 2223924"/>
                <a:gd name="connsiteX20" fmla="*/ 1160585 w 2377660"/>
                <a:gd name="connsiteY20" fmla="*/ 55287 h 2223924"/>
                <a:gd name="connsiteX21" fmla="*/ 1683099 w 2377660"/>
                <a:gd name="connsiteY21" fmla="*/ 5045 h 2223924"/>
                <a:gd name="connsiteX22" fmla="*/ 1966443 w 2377660"/>
                <a:gd name="connsiteY22" fmla="*/ 618 h 2223924"/>
                <a:gd name="connsiteX23" fmla="*/ 1969838 w 2377660"/>
                <a:gd name="connsiteY23" fmla="*/ 732619 h 2223924"/>
                <a:gd name="connsiteX24" fmla="*/ 2230775 w 2377660"/>
                <a:gd name="connsiteY24" fmla="*/ 741371 h 2223924"/>
                <a:gd name="connsiteX25" fmla="*/ 2275682 w 2377660"/>
                <a:gd name="connsiteY25" fmla="*/ 1144140 h 2223924"/>
                <a:gd name="connsiteX26" fmla="*/ 1955018 w 2377660"/>
                <a:gd name="connsiteY26" fmla="*/ 1225180 h 2223924"/>
                <a:gd name="connsiteX27" fmla="*/ 1955190 w 2377660"/>
                <a:gd name="connsiteY27" fmla="*/ 1895477 h 2223924"/>
                <a:gd name="connsiteX28" fmla="*/ 1492929 w 2377660"/>
                <a:gd name="connsiteY28" fmla="*/ 1892459 h 2223924"/>
                <a:gd name="connsiteX29" fmla="*/ 619914 w 2377660"/>
                <a:gd name="connsiteY29" fmla="*/ 1828821 h 2223924"/>
                <a:gd name="connsiteX30" fmla="*/ 281354 w 2377660"/>
                <a:gd name="connsiteY30" fmla="*/ 1828821 h 2223924"/>
                <a:gd name="connsiteX31" fmla="*/ 130629 w 2377660"/>
                <a:gd name="connsiteY31" fmla="*/ 1753458 h 2223924"/>
                <a:gd name="connsiteX32" fmla="*/ 10048 w 2377660"/>
                <a:gd name="connsiteY32" fmla="*/ 1673072 h 2223924"/>
                <a:gd name="connsiteX33" fmla="*/ 0 w 2377660"/>
                <a:gd name="connsiteY33" fmla="*/ 1532395 h 2223924"/>
                <a:gd name="connsiteX34" fmla="*/ 15072 w 2377660"/>
                <a:gd name="connsiteY34" fmla="*/ 1482153 h 2223924"/>
                <a:gd name="connsiteX35" fmla="*/ 15072 w 2377660"/>
                <a:gd name="connsiteY35" fmla="*/ 1426887 h 2223924"/>
                <a:gd name="connsiteX36" fmla="*/ 25121 w 2377660"/>
                <a:gd name="connsiteY36" fmla="*/ 1376645 h 2223924"/>
                <a:gd name="connsiteX37" fmla="*/ 40193 w 2377660"/>
                <a:gd name="connsiteY37" fmla="*/ 1351524 h 2223924"/>
                <a:gd name="connsiteX38" fmla="*/ 65314 w 2377660"/>
                <a:gd name="connsiteY38" fmla="*/ 1306307 h 2223924"/>
                <a:gd name="connsiteX0" fmla="*/ 65314 w 2406460"/>
                <a:gd name="connsiteY0" fmla="*/ 1306307 h 2223924"/>
                <a:gd name="connsiteX1" fmla="*/ 75363 w 2406460"/>
                <a:gd name="connsiteY1" fmla="*/ 1075195 h 2223924"/>
                <a:gd name="connsiteX2" fmla="*/ 45218 w 2406460"/>
                <a:gd name="connsiteY2" fmla="*/ 1065146 h 2223924"/>
                <a:gd name="connsiteX3" fmla="*/ 95459 w 2406460"/>
                <a:gd name="connsiteY3" fmla="*/ 879252 h 2223924"/>
                <a:gd name="connsiteX4" fmla="*/ 80387 w 2406460"/>
                <a:gd name="connsiteY4" fmla="*/ 763696 h 2223924"/>
                <a:gd name="connsiteX5" fmla="*/ 85411 w 2406460"/>
                <a:gd name="connsiteY5" fmla="*/ 708430 h 2223924"/>
                <a:gd name="connsiteX6" fmla="*/ 105508 w 2406460"/>
                <a:gd name="connsiteY6" fmla="*/ 688333 h 2223924"/>
                <a:gd name="connsiteX7" fmla="*/ 135653 w 2406460"/>
                <a:gd name="connsiteY7" fmla="*/ 668236 h 2223924"/>
                <a:gd name="connsiteX8" fmla="*/ 467248 w 2406460"/>
                <a:gd name="connsiteY8" fmla="*/ 321568 h 2223924"/>
                <a:gd name="connsiteX9" fmla="*/ 472272 w 2406460"/>
                <a:gd name="connsiteY9" fmla="*/ 276351 h 2223924"/>
                <a:gd name="connsiteX10" fmla="*/ 442127 w 2406460"/>
                <a:gd name="connsiteY10" fmla="*/ 251230 h 2223924"/>
                <a:gd name="connsiteX11" fmla="*/ 406958 w 2406460"/>
                <a:gd name="connsiteY11" fmla="*/ 221085 h 2223924"/>
                <a:gd name="connsiteX12" fmla="*/ 406958 w 2406460"/>
                <a:gd name="connsiteY12" fmla="*/ 195964 h 2223924"/>
                <a:gd name="connsiteX13" fmla="*/ 462224 w 2406460"/>
                <a:gd name="connsiteY13" fmla="*/ 185916 h 2223924"/>
                <a:gd name="connsiteX14" fmla="*/ 864158 w 2406460"/>
                <a:gd name="connsiteY14" fmla="*/ 135674 h 2223924"/>
                <a:gd name="connsiteX15" fmla="*/ 999811 w 2406460"/>
                <a:gd name="connsiteY15" fmla="*/ 80408 h 2223924"/>
                <a:gd name="connsiteX16" fmla="*/ 1024932 w 2406460"/>
                <a:gd name="connsiteY16" fmla="*/ 70360 h 2223924"/>
                <a:gd name="connsiteX17" fmla="*/ 999811 w 2406460"/>
                <a:gd name="connsiteY17" fmla="*/ 20118 h 2223924"/>
                <a:gd name="connsiteX18" fmla="*/ 1070149 w 2406460"/>
                <a:gd name="connsiteY18" fmla="*/ 25142 h 2223924"/>
                <a:gd name="connsiteX19" fmla="*/ 1130439 w 2406460"/>
                <a:gd name="connsiteY19" fmla="*/ 45239 h 2223924"/>
                <a:gd name="connsiteX20" fmla="*/ 1160585 w 2406460"/>
                <a:gd name="connsiteY20" fmla="*/ 55287 h 2223924"/>
                <a:gd name="connsiteX21" fmla="*/ 1683099 w 2406460"/>
                <a:gd name="connsiteY21" fmla="*/ 5045 h 2223924"/>
                <a:gd name="connsiteX22" fmla="*/ 1966443 w 2406460"/>
                <a:gd name="connsiteY22" fmla="*/ 618 h 2223924"/>
                <a:gd name="connsiteX23" fmla="*/ 1969838 w 2406460"/>
                <a:gd name="connsiteY23" fmla="*/ 732619 h 2223924"/>
                <a:gd name="connsiteX24" fmla="*/ 2230775 w 2406460"/>
                <a:gd name="connsiteY24" fmla="*/ 741371 h 2223924"/>
                <a:gd name="connsiteX25" fmla="*/ 2275682 w 2406460"/>
                <a:gd name="connsiteY25" fmla="*/ 1144140 h 2223924"/>
                <a:gd name="connsiteX26" fmla="*/ 1955018 w 2406460"/>
                <a:gd name="connsiteY26" fmla="*/ 1225180 h 2223924"/>
                <a:gd name="connsiteX27" fmla="*/ 1955190 w 2406460"/>
                <a:gd name="connsiteY27" fmla="*/ 1895477 h 2223924"/>
                <a:gd name="connsiteX28" fmla="*/ 1492929 w 2406460"/>
                <a:gd name="connsiteY28" fmla="*/ 1892459 h 2223924"/>
                <a:gd name="connsiteX29" fmla="*/ 619914 w 2406460"/>
                <a:gd name="connsiteY29" fmla="*/ 1828821 h 2223924"/>
                <a:gd name="connsiteX30" fmla="*/ 281354 w 2406460"/>
                <a:gd name="connsiteY30" fmla="*/ 1828821 h 2223924"/>
                <a:gd name="connsiteX31" fmla="*/ 130629 w 2406460"/>
                <a:gd name="connsiteY31" fmla="*/ 1753458 h 2223924"/>
                <a:gd name="connsiteX32" fmla="*/ 10048 w 2406460"/>
                <a:gd name="connsiteY32" fmla="*/ 1673072 h 2223924"/>
                <a:gd name="connsiteX33" fmla="*/ 0 w 2406460"/>
                <a:gd name="connsiteY33" fmla="*/ 1532395 h 2223924"/>
                <a:gd name="connsiteX34" fmla="*/ 15072 w 2406460"/>
                <a:gd name="connsiteY34" fmla="*/ 1482153 h 2223924"/>
                <a:gd name="connsiteX35" fmla="*/ 15072 w 2406460"/>
                <a:gd name="connsiteY35" fmla="*/ 1426887 h 2223924"/>
                <a:gd name="connsiteX36" fmla="*/ 25121 w 2406460"/>
                <a:gd name="connsiteY36" fmla="*/ 1376645 h 2223924"/>
                <a:gd name="connsiteX37" fmla="*/ 40193 w 2406460"/>
                <a:gd name="connsiteY37" fmla="*/ 1351524 h 2223924"/>
                <a:gd name="connsiteX38" fmla="*/ 65314 w 2406460"/>
                <a:gd name="connsiteY38" fmla="*/ 1306307 h 2223924"/>
                <a:gd name="connsiteX0" fmla="*/ 65314 w 2406460"/>
                <a:gd name="connsiteY0" fmla="*/ 1306307 h 2223924"/>
                <a:gd name="connsiteX1" fmla="*/ 75363 w 2406460"/>
                <a:gd name="connsiteY1" fmla="*/ 1075195 h 2223924"/>
                <a:gd name="connsiteX2" fmla="*/ 45218 w 2406460"/>
                <a:gd name="connsiteY2" fmla="*/ 1065146 h 2223924"/>
                <a:gd name="connsiteX3" fmla="*/ 95459 w 2406460"/>
                <a:gd name="connsiteY3" fmla="*/ 879252 h 2223924"/>
                <a:gd name="connsiteX4" fmla="*/ 80387 w 2406460"/>
                <a:gd name="connsiteY4" fmla="*/ 763696 h 2223924"/>
                <a:gd name="connsiteX5" fmla="*/ 85411 w 2406460"/>
                <a:gd name="connsiteY5" fmla="*/ 708430 h 2223924"/>
                <a:gd name="connsiteX6" fmla="*/ 105508 w 2406460"/>
                <a:gd name="connsiteY6" fmla="*/ 688333 h 2223924"/>
                <a:gd name="connsiteX7" fmla="*/ 135653 w 2406460"/>
                <a:gd name="connsiteY7" fmla="*/ 668236 h 2223924"/>
                <a:gd name="connsiteX8" fmla="*/ 467248 w 2406460"/>
                <a:gd name="connsiteY8" fmla="*/ 321568 h 2223924"/>
                <a:gd name="connsiteX9" fmla="*/ 472272 w 2406460"/>
                <a:gd name="connsiteY9" fmla="*/ 276351 h 2223924"/>
                <a:gd name="connsiteX10" fmla="*/ 442127 w 2406460"/>
                <a:gd name="connsiteY10" fmla="*/ 251230 h 2223924"/>
                <a:gd name="connsiteX11" fmla="*/ 406958 w 2406460"/>
                <a:gd name="connsiteY11" fmla="*/ 221085 h 2223924"/>
                <a:gd name="connsiteX12" fmla="*/ 406958 w 2406460"/>
                <a:gd name="connsiteY12" fmla="*/ 195964 h 2223924"/>
                <a:gd name="connsiteX13" fmla="*/ 462224 w 2406460"/>
                <a:gd name="connsiteY13" fmla="*/ 185916 h 2223924"/>
                <a:gd name="connsiteX14" fmla="*/ 864158 w 2406460"/>
                <a:gd name="connsiteY14" fmla="*/ 135674 h 2223924"/>
                <a:gd name="connsiteX15" fmla="*/ 999811 w 2406460"/>
                <a:gd name="connsiteY15" fmla="*/ 80408 h 2223924"/>
                <a:gd name="connsiteX16" fmla="*/ 1024932 w 2406460"/>
                <a:gd name="connsiteY16" fmla="*/ 70360 h 2223924"/>
                <a:gd name="connsiteX17" fmla="*/ 999811 w 2406460"/>
                <a:gd name="connsiteY17" fmla="*/ 20118 h 2223924"/>
                <a:gd name="connsiteX18" fmla="*/ 1070149 w 2406460"/>
                <a:gd name="connsiteY18" fmla="*/ 25142 h 2223924"/>
                <a:gd name="connsiteX19" fmla="*/ 1130439 w 2406460"/>
                <a:gd name="connsiteY19" fmla="*/ 45239 h 2223924"/>
                <a:gd name="connsiteX20" fmla="*/ 1160585 w 2406460"/>
                <a:gd name="connsiteY20" fmla="*/ 55287 h 2223924"/>
                <a:gd name="connsiteX21" fmla="*/ 1683099 w 2406460"/>
                <a:gd name="connsiteY21" fmla="*/ 5045 h 2223924"/>
                <a:gd name="connsiteX22" fmla="*/ 1966443 w 2406460"/>
                <a:gd name="connsiteY22" fmla="*/ 618 h 2223924"/>
                <a:gd name="connsiteX23" fmla="*/ 1969838 w 2406460"/>
                <a:gd name="connsiteY23" fmla="*/ 732619 h 2223924"/>
                <a:gd name="connsiteX24" fmla="*/ 2230775 w 2406460"/>
                <a:gd name="connsiteY24" fmla="*/ 710681 h 2223924"/>
                <a:gd name="connsiteX25" fmla="*/ 2275682 w 2406460"/>
                <a:gd name="connsiteY25" fmla="*/ 1144140 h 2223924"/>
                <a:gd name="connsiteX26" fmla="*/ 1955018 w 2406460"/>
                <a:gd name="connsiteY26" fmla="*/ 1225180 h 2223924"/>
                <a:gd name="connsiteX27" fmla="*/ 1955190 w 2406460"/>
                <a:gd name="connsiteY27" fmla="*/ 1895477 h 2223924"/>
                <a:gd name="connsiteX28" fmla="*/ 1492929 w 2406460"/>
                <a:gd name="connsiteY28" fmla="*/ 1892459 h 2223924"/>
                <a:gd name="connsiteX29" fmla="*/ 619914 w 2406460"/>
                <a:gd name="connsiteY29" fmla="*/ 1828821 h 2223924"/>
                <a:gd name="connsiteX30" fmla="*/ 281354 w 2406460"/>
                <a:gd name="connsiteY30" fmla="*/ 1828821 h 2223924"/>
                <a:gd name="connsiteX31" fmla="*/ 130629 w 2406460"/>
                <a:gd name="connsiteY31" fmla="*/ 1753458 h 2223924"/>
                <a:gd name="connsiteX32" fmla="*/ 10048 w 2406460"/>
                <a:gd name="connsiteY32" fmla="*/ 1673072 h 2223924"/>
                <a:gd name="connsiteX33" fmla="*/ 0 w 2406460"/>
                <a:gd name="connsiteY33" fmla="*/ 1532395 h 2223924"/>
                <a:gd name="connsiteX34" fmla="*/ 15072 w 2406460"/>
                <a:gd name="connsiteY34" fmla="*/ 1482153 h 2223924"/>
                <a:gd name="connsiteX35" fmla="*/ 15072 w 2406460"/>
                <a:gd name="connsiteY35" fmla="*/ 1426887 h 2223924"/>
                <a:gd name="connsiteX36" fmla="*/ 25121 w 2406460"/>
                <a:gd name="connsiteY36" fmla="*/ 1376645 h 2223924"/>
                <a:gd name="connsiteX37" fmla="*/ 40193 w 2406460"/>
                <a:gd name="connsiteY37" fmla="*/ 1351524 h 2223924"/>
                <a:gd name="connsiteX38" fmla="*/ 65314 w 2406460"/>
                <a:gd name="connsiteY38" fmla="*/ 1306307 h 2223924"/>
                <a:gd name="connsiteX0" fmla="*/ 65314 w 2406460"/>
                <a:gd name="connsiteY0" fmla="*/ 1306307 h 2223924"/>
                <a:gd name="connsiteX1" fmla="*/ 75363 w 2406460"/>
                <a:gd name="connsiteY1" fmla="*/ 1075195 h 2223924"/>
                <a:gd name="connsiteX2" fmla="*/ 45218 w 2406460"/>
                <a:gd name="connsiteY2" fmla="*/ 1065146 h 2223924"/>
                <a:gd name="connsiteX3" fmla="*/ 95459 w 2406460"/>
                <a:gd name="connsiteY3" fmla="*/ 879252 h 2223924"/>
                <a:gd name="connsiteX4" fmla="*/ 80387 w 2406460"/>
                <a:gd name="connsiteY4" fmla="*/ 763696 h 2223924"/>
                <a:gd name="connsiteX5" fmla="*/ 85411 w 2406460"/>
                <a:gd name="connsiteY5" fmla="*/ 708430 h 2223924"/>
                <a:gd name="connsiteX6" fmla="*/ 105508 w 2406460"/>
                <a:gd name="connsiteY6" fmla="*/ 688333 h 2223924"/>
                <a:gd name="connsiteX7" fmla="*/ 135653 w 2406460"/>
                <a:gd name="connsiteY7" fmla="*/ 668236 h 2223924"/>
                <a:gd name="connsiteX8" fmla="*/ 467248 w 2406460"/>
                <a:gd name="connsiteY8" fmla="*/ 321568 h 2223924"/>
                <a:gd name="connsiteX9" fmla="*/ 472272 w 2406460"/>
                <a:gd name="connsiteY9" fmla="*/ 276351 h 2223924"/>
                <a:gd name="connsiteX10" fmla="*/ 442127 w 2406460"/>
                <a:gd name="connsiteY10" fmla="*/ 251230 h 2223924"/>
                <a:gd name="connsiteX11" fmla="*/ 406958 w 2406460"/>
                <a:gd name="connsiteY11" fmla="*/ 221085 h 2223924"/>
                <a:gd name="connsiteX12" fmla="*/ 406958 w 2406460"/>
                <a:gd name="connsiteY12" fmla="*/ 195964 h 2223924"/>
                <a:gd name="connsiteX13" fmla="*/ 462224 w 2406460"/>
                <a:gd name="connsiteY13" fmla="*/ 185916 h 2223924"/>
                <a:gd name="connsiteX14" fmla="*/ 864158 w 2406460"/>
                <a:gd name="connsiteY14" fmla="*/ 135674 h 2223924"/>
                <a:gd name="connsiteX15" fmla="*/ 999811 w 2406460"/>
                <a:gd name="connsiteY15" fmla="*/ 80408 h 2223924"/>
                <a:gd name="connsiteX16" fmla="*/ 1024932 w 2406460"/>
                <a:gd name="connsiteY16" fmla="*/ 70360 h 2223924"/>
                <a:gd name="connsiteX17" fmla="*/ 999811 w 2406460"/>
                <a:gd name="connsiteY17" fmla="*/ 20118 h 2223924"/>
                <a:gd name="connsiteX18" fmla="*/ 1070149 w 2406460"/>
                <a:gd name="connsiteY18" fmla="*/ 25142 h 2223924"/>
                <a:gd name="connsiteX19" fmla="*/ 1130439 w 2406460"/>
                <a:gd name="connsiteY19" fmla="*/ 45239 h 2223924"/>
                <a:gd name="connsiteX20" fmla="*/ 1160585 w 2406460"/>
                <a:gd name="connsiteY20" fmla="*/ 55287 h 2223924"/>
                <a:gd name="connsiteX21" fmla="*/ 1683099 w 2406460"/>
                <a:gd name="connsiteY21" fmla="*/ 5045 h 2223924"/>
                <a:gd name="connsiteX22" fmla="*/ 1966443 w 2406460"/>
                <a:gd name="connsiteY22" fmla="*/ 618 h 2223924"/>
                <a:gd name="connsiteX23" fmla="*/ 1969838 w 2406460"/>
                <a:gd name="connsiteY23" fmla="*/ 732619 h 2223924"/>
                <a:gd name="connsiteX24" fmla="*/ 2230775 w 2406460"/>
                <a:gd name="connsiteY24" fmla="*/ 710681 h 2223924"/>
                <a:gd name="connsiteX25" fmla="*/ 2275682 w 2406460"/>
                <a:gd name="connsiteY25" fmla="*/ 1144140 h 2223924"/>
                <a:gd name="connsiteX26" fmla="*/ 1955018 w 2406460"/>
                <a:gd name="connsiteY26" fmla="*/ 1225180 h 2223924"/>
                <a:gd name="connsiteX27" fmla="*/ 1955190 w 2406460"/>
                <a:gd name="connsiteY27" fmla="*/ 1895477 h 2223924"/>
                <a:gd name="connsiteX28" fmla="*/ 1492929 w 2406460"/>
                <a:gd name="connsiteY28" fmla="*/ 1892459 h 2223924"/>
                <a:gd name="connsiteX29" fmla="*/ 619914 w 2406460"/>
                <a:gd name="connsiteY29" fmla="*/ 1828821 h 2223924"/>
                <a:gd name="connsiteX30" fmla="*/ 281354 w 2406460"/>
                <a:gd name="connsiteY30" fmla="*/ 1828821 h 2223924"/>
                <a:gd name="connsiteX31" fmla="*/ 130629 w 2406460"/>
                <a:gd name="connsiteY31" fmla="*/ 1753458 h 2223924"/>
                <a:gd name="connsiteX32" fmla="*/ 10048 w 2406460"/>
                <a:gd name="connsiteY32" fmla="*/ 1673072 h 2223924"/>
                <a:gd name="connsiteX33" fmla="*/ 0 w 2406460"/>
                <a:gd name="connsiteY33" fmla="*/ 1532395 h 2223924"/>
                <a:gd name="connsiteX34" fmla="*/ 15072 w 2406460"/>
                <a:gd name="connsiteY34" fmla="*/ 1482153 h 2223924"/>
                <a:gd name="connsiteX35" fmla="*/ 15072 w 2406460"/>
                <a:gd name="connsiteY35" fmla="*/ 1426887 h 2223924"/>
                <a:gd name="connsiteX36" fmla="*/ 25121 w 2406460"/>
                <a:gd name="connsiteY36" fmla="*/ 1376645 h 2223924"/>
                <a:gd name="connsiteX37" fmla="*/ 40193 w 2406460"/>
                <a:gd name="connsiteY37" fmla="*/ 1351524 h 2223924"/>
                <a:gd name="connsiteX38" fmla="*/ 65314 w 2406460"/>
                <a:gd name="connsiteY38" fmla="*/ 1306307 h 2223924"/>
                <a:gd name="connsiteX0" fmla="*/ 65314 w 2424359"/>
                <a:gd name="connsiteY0" fmla="*/ 1306307 h 2223924"/>
                <a:gd name="connsiteX1" fmla="*/ 75363 w 2424359"/>
                <a:gd name="connsiteY1" fmla="*/ 1075195 h 2223924"/>
                <a:gd name="connsiteX2" fmla="*/ 45218 w 2424359"/>
                <a:gd name="connsiteY2" fmla="*/ 1065146 h 2223924"/>
                <a:gd name="connsiteX3" fmla="*/ 95459 w 2424359"/>
                <a:gd name="connsiteY3" fmla="*/ 879252 h 2223924"/>
                <a:gd name="connsiteX4" fmla="*/ 80387 w 2424359"/>
                <a:gd name="connsiteY4" fmla="*/ 763696 h 2223924"/>
                <a:gd name="connsiteX5" fmla="*/ 85411 w 2424359"/>
                <a:gd name="connsiteY5" fmla="*/ 708430 h 2223924"/>
                <a:gd name="connsiteX6" fmla="*/ 105508 w 2424359"/>
                <a:gd name="connsiteY6" fmla="*/ 688333 h 2223924"/>
                <a:gd name="connsiteX7" fmla="*/ 135653 w 2424359"/>
                <a:gd name="connsiteY7" fmla="*/ 668236 h 2223924"/>
                <a:gd name="connsiteX8" fmla="*/ 467248 w 2424359"/>
                <a:gd name="connsiteY8" fmla="*/ 321568 h 2223924"/>
                <a:gd name="connsiteX9" fmla="*/ 472272 w 2424359"/>
                <a:gd name="connsiteY9" fmla="*/ 276351 h 2223924"/>
                <a:gd name="connsiteX10" fmla="*/ 442127 w 2424359"/>
                <a:gd name="connsiteY10" fmla="*/ 251230 h 2223924"/>
                <a:gd name="connsiteX11" fmla="*/ 406958 w 2424359"/>
                <a:gd name="connsiteY11" fmla="*/ 221085 h 2223924"/>
                <a:gd name="connsiteX12" fmla="*/ 406958 w 2424359"/>
                <a:gd name="connsiteY12" fmla="*/ 195964 h 2223924"/>
                <a:gd name="connsiteX13" fmla="*/ 462224 w 2424359"/>
                <a:gd name="connsiteY13" fmla="*/ 185916 h 2223924"/>
                <a:gd name="connsiteX14" fmla="*/ 864158 w 2424359"/>
                <a:gd name="connsiteY14" fmla="*/ 135674 h 2223924"/>
                <a:gd name="connsiteX15" fmla="*/ 999811 w 2424359"/>
                <a:gd name="connsiteY15" fmla="*/ 80408 h 2223924"/>
                <a:gd name="connsiteX16" fmla="*/ 1024932 w 2424359"/>
                <a:gd name="connsiteY16" fmla="*/ 70360 h 2223924"/>
                <a:gd name="connsiteX17" fmla="*/ 999811 w 2424359"/>
                <a:gd name="connsiteY17" fmla="*/ 20118 h 2223924"/>
                <a:gd name="connsiteX18" fmla="*/ 1070149 w 2424359"/>
                <a:gd name="connsiteY18" fmla="*/ 25142 h 2223924"/>
                <a:gd name="connsiteX19" fmla="*/ 1130439 w 2424359"/>
                <a:gd name="connsiteY19" fmla="*/ 45239 h 2223924"/>
                <a:gd name="connsiteX20" fmla="*/ 1160585 w 2424359"/>
                <a:gd name="connsiteY20" fmla="*/ 55287 h 2223924"/>
                <a:gd name="connsiteX21" fmla="*/ 1683099 w 2424359"/>
                <a:gd name="connsiteY21" fmla="*/ 5045 h 2223924"/>
                <a:gd name="connsiteX22" fmla="*/ 1966443 w 2424359"/>
                <a:gd name="connsiteY22" fmla="*/ 618 h 2223924"/>
                <a:gd name="connsiteX23" fmla="*/ 1969838 w 2424359"/>
                <a:gd name="connsiteY23" fmla="*/ 732619 h 2223924"/>
                <a:gd name="connsiteX24" fmla="*/ 2230775 w 2424359"/>
                <a:gd name="connsiteY24" fmla="*/ 710681 h 2223924"/>
                <a:gd name="connsiteX25" fmla="*/ 2275682 w 2424359"/>
                <a:gd name="connsiteY25" fmla="*/ 1144140 h 2223924"/>
                <a:gd name="connsiteX26" fmla="*/ 1955018 w 2424359"/>
                <a:gd name="connsiteY26" fmla="*/ 1225180 h 2223924"/>
                <a:gd name="connsiteX27" fmla="*/ 1955190 w 2424359"/>
                <a:gd name="connsiteY27" fmla="*/ 1895477 h 2223924"/>
                <a:gd name="connsiteX28" fmla="*/ 1492929 w 2424359"/>
                <a:gd name="connsiteY28" fmla="*/ 1892459 h 2223924"/>
                <a:gd name="connsiteX29" fmla="*/ 619914 w 2424359"/>
                <a:gd name="connsiteY29" fmla="*/ 1828821 h 2223924"/>
                <a:gd name="connsiteX30" fmla="*/ 281354 w 2424359"/>
                <a:gd name="connsiteY30" fmla="*/ 1828821 h 2223924"/>
                <a:gd name="connsiteX31" fmla="*/ 130629 w 2424359"/>
                <a:gd name="connsiteY31" fmla="*/ 1753458 h 2223924"/>
                <a:gd name="connsiteX32" fmla="*/ 10048 w 2424359"/>
                <a:gd name="connsiteY32" fmla="*/ 1673072 h 2223924"/>
                <a:gd name="connsiteX33" fmla="*/ 0 w 2424359"/>
                <a:gd name="connsiteY33" fmla="*/ 1532395 h 2223924"/>
                <a:gd name="connsiteX34" fmla="*/ 15072 w 2424359"/>
                <a:gd name="connsiteY34" fmla="*/ 1482153 h 2223924"/>
                <a:gd name="connsiteX35" fmla="*/ 15072 w 2424359"/>
                <a:gd name="connsiteY35" fmla="*/ 1426887 h 2223924"/>
                <a:gd name="connsiteX36" fmla="*/ 25121 w 2424359"/>
                <a:gd name="connsiteY36" fmla="*/ 1376645 h 2223924"/>
                <a:gd name="connsiteX37" fmla="*/ 40193 w 2424359"/>
                <a:gd name="connsiteY37" fmla="*/ 1351524 h 2223924"/>
                <a:gd name="connsiteX38" fmla="*/ 65314 w 2424359"/>
                <a:gd name="connsiteY38" fmla="*/ 1306307 h 2223924"/>
                <a:gd name="connsiteX0" fmla="*/ 65314 w 2421893"/>
                <a:gd name="connsiteY0" fmla="*/ 1306307 h 2223924"/>
                <a:gd name="connsiteX1" fmla="*/ 75363 w 2421893"/>
                <a:gd name="connsiteY1" fmla="*/ 1075195 h 2223924"/>
                <a:gd name="connsiteX2" fmla="*/ 45218 w 2421893"/>
                <a:gd name="connsiteY2" fmla="*/ 1065146 h 2223924"/>
                <a:gd name="connsiteX3" fmla="*/ 95459 w 2421893"/>
                <a:gd name="connsiteY3" fmla="*/ 879252 h 2223924"/>
                <a:gd name="connsiteX4" fmla="*/ 80387 w 2421893"/>
                <a:gd name="connsiteY4" fmla="*/ 763696 h 2223924"/>
                <a:gd name="connsiteX5" fmla="*/ 85411 w 2421893"/>
                <a:gd name="connsiteY5" fmla="*/ 708430 h 2223924"/>
                <a:gd name="connsiteX6" fmla="*/ 105508 w 2421893"/>
                <a:gd name="connsiteY6" fmla="*/ 688333 h 2223924"/>
                <a:gd name="connsiteX7" fmla="*/ 135653 w 2421893"/>
                <a:gd name="connsiteY7" fmla="*/ 668236 h 2223924"/>
                <a:gd name="connsiteX8" fmla="*/ 467248 w 2421893"/>
                <a:gd name="connsiteY8" fmla="*/ 321568 h 2223924"/>
                <a:gd name="connsiteX9" fmla="*/ 472272 w 2421893"/>
                <a:gd name="connsiteY9" fmla="*/ 276351 h 2223924"/>
                <a:gd name="connsiteX10" fmla="*/ 442127 w 2421893"/>
                <a:gd name="connsiteY10" fmla="*/ 251230 h 2223924"/>
                <a:gd name="connsiteX11" fmla="*/ 406958 w 2421893"/>
                <a:gd name="connsiteY11" fmla="*/ 221085 h 2223924"/>
                <a:gd name="connsiteX12" fmla="*/ 406958 w 2421893"/>
                <a:gd name="connsiteY12" fmla="*/ 195964 h 2223924"/>
                <a:gd name="connsiteX13" fmla="*/ 462224 w 2421893"/>
                <a:gd name="connsiteY13" fmla="*/ 185916 h 2223924"/>
                <a:gd name="connsiteX14" fmla="*/ 864158 w 2421893"/>
                <a:gd name="connsiteY14" fmla="*/ 135674 h 2223924"/>
                <a:gd name="connsiteX15" fmla="*/ 999811 w 2421893"/>
                <a:gd name="connsiteY15" fmla="*/ 80408 h 2223924"/>
                <a:gd name="connsiteX16" fmla="*/ 1024932 w 2421893"/>
                <a:gd name="connsiteY16" fmla="*/ 70360 h 2223924"/>
                <a:gd name="connsiteX17" fmla="*/ 999811 w 2421893"/>
                <a:gd name="connsiteY17" fmla="*/ 20118 h 2223924"/>
                <a:gd name="connsiteX18" fmla="*/ 1070149 w 2421893"/>
                <a:gd name="connsiteY18" fmla="*/ 25142 h 2223924"/>
                <a:gd name="connsiteX19" fmla="*/ 1130439 w 2421893"/>
                <a:gd name="connsiteY19" fmla="*/ 45239 h 2223924"/>
                <a:gd name="connsiteX20" fmla="*/ 1160585 w 2421893"/>
                <a:gd name="connsiteY20" fmla="*/ 55287 h 2223924"/>
                <a:gd name="connsiteX21" fmla="*/ 1683099 w 2421893"/>
                <a:gd name="connsiteY21" fmla="*/ 5045 h 2223924"/>
                <a:gd name="connsiteX22" fmla="*/ 1966443 w 2421893"/>
                <a:gd name="connsiteY22" fmla="*/ 618 h 2223924"/>
                <a:gd name="connsiteX23" fmla="*/ 1969838 w 2421893"/>
                <a:gd name="connsiteY23" fmla="*/ 732619 h 2223924"/>
                <a:gd name="connsiteX24" fmla="*/ 2230775 w 2421893"/>
                <a:gd name="connsiteY24" fmla="*/ 710681 h 2223924"/>
                <a:gd name="connsiteX25" fmla="*/ 2270428 w 2421893"/>
                <a:gd name="connsiteY25" fmla="*/ 1103219 h 2223924"/>
                <a:gd name="connsiteX26" fmla="*/ 1955018 w 2421893"/>
                <a:gd name="connsiteY26" fmla="*/ 1225180 h 2223924"/>
                <a:gd name="connsiteX27" fmla="*/ 1955190 w 2421893"/>
                <a:gd name="connsiteY27" fmla="*/ 1895477 h 2223924"/>
                <a:gd name="connsiteX28" fmla="*/ 1492929 w 2421893"/>
                <a:gd name="connsiteY28" fmla="*/ 1892459 h 2223924"/>
                <a:gd name="connsiteX29" fmla="*/ 619914 w 2421893"/>
                <a:gd name="connsiteY29" fmla="*/ 1828821 h 2223924"/>
                <a:gd name="connsiteX30" fmla="*/ 281354 w 2421893"/>
                <a:gd name="connsiteY30" fmla="*/ 1828821 h 2223924"/>
                <a:gd name="connsiteX31" fmla="*/ 130629 w 2421893"/>
                <a:gd name="connsiteY31" fmla="*/ 1753458 h 2223924"/>
                <a:gd name="connsiteX32" fmla="*/ 10048 w 2421893"/>
                <a:gd name="connsiteY32" fmla="*/ 1673072 h 2223924"/>
                <a:gd name="connsiteX33" fmla="*/ 0 w 2421893"/>
                <a:gd name="connsiteY33" fmla="*/ 1532395 h 2223924"/>
                <a:gd name="connsiteX34" fmla="*/ 15072 w 2421893"/>
                <a:gd name="connsiteY34" fmla="*/ 1482153 h 2223924"/>
                <a:gd name="connsiteX35" fmla="*/ 15072 w 2421893"/>
                <a:gd name="connsiteY35" fmla="*/ 1426887 h 2223924"/>
                <a:gd name="connsiteX36" fmla="*/ 25121 w 2421893"/>
                <a:gd name="connsiteY36" fmla="*/ 1376645 h 2223924"/>
                <a:gd name="connsiteX37" fmla="*/ 40193 w 2421893"/>
                <a:gd name="connsiteY37" fmla="*/ 1351524 h 2223924"/>
                <a:gd name="connsiteX38" fmla="*/ 65314 w 2421893"/>
                <a:gd name="connsiteY38" fmla="*/ 1306307 h 2223924"/>
                <a:gd name="connsiteX0" fmla="*/ 65314 w 2435316"/>
                <a:gd name="connsiteY0" fmla="*/ 1306307 h 2223924"/>
                <a:gd name="connsiteX1" fmla="*/ 75363 w 2435316"/>
                <a:gd name="connsiteY1" fmla="*/ 1075195 h 2223924"/>
                <a:gd name="connsiteX2" fmla="*/ 45218 w 2435316"/>
                <a:gd name="connsiteY2" fmla="*/ 1065146 h 2223924"/>
                <a:gd name="connsiteX3" fmla="*/ 95459 w 2435316"/>
                <a:gd name="connsiteY3" fmla="*/ 879252 h 2223924"/>
                <a:gd name="connsiteX4" fmla="*/ 80387 w 2435316"/>
                <a:gd name="connsiteY4" fmla="*/ 763696 h 2223924"/>
                <a:gd name="connsiteX5" fmla="*/ 85411 w 2435316"/>
                <a:gd name="connsiteY5" fmla="*/ 708430 h 2223924"/>
                <a:gd name="connsiteX6" fmla="*/ 105508 w 2435316"/>
                <a:gd name="connsiteY6" fmla="*/ 688333 h 2223924"/>
                <a:gd name="connsiteX7" fmla="*/ 135653 w 2435316"/>
                <a:gd name="connsiteY7" fmla="*/ 668236 h 2223924"/>
                <a:gd name="connsiteX8" fmla="*/ 467248 w 2435316"/>
                <a:gd name="connsiteY8" fmla="*/ 321568 h 2223924"/>
                <a:gd name="connsiteX9" fmla="*/ 472272 w 2435316"/>
                <a:gd name="connsiteY9" fmla="*/ 276351 h 2223924"/>
                <a:gd name="connsiteX10" fmla="*/ 442127 w 2435316"/>
                <a:gd name="connsiteY10" fmla="*/ 251230 h 2223924"/>
                <a:gd name="connsiteX11" fmla="*/ 406958 w 2435316"/>
                <a:gd name="connsiteY11" fmla="*/ 221085 h 2223924"/>
                <a:gd name="connsiteX12" fmla="*/ 406958 w 2435316"/>
                <a:gd name="connsiteY12" fmla="*/ 195964 h 2223924"/>
                <a:gd name="connsiteX13" fmla="*/ 462224 w 2435316"/>
                <a:gd name="connsiteY13" fmla="*/ 185916 h 2223924"/>
                <a:gd name="connsiteX14" fmla="*/ 864158 w 2435316"/>
                <a:gd name="connsiteY14" fmla="*/ 135674 h 2223924"/>
                <a:gd name="connsiteX15" fmla="*/ 999811 w 2435316"/>
                <a:gd name="connsiteY15" fmla="*/ 80408 h 2223924"/>
                <a:gd name="connsiteX16" fmla="*/ 1024932 w 2435316"/>
                <a:gd name="connsiteY16" fmla="*/ 70360 h 2223924"/>
                <a:gd name="connsiteX17" fmla="*/ 999811 w 2435316"/>
                <a:gd name="connsiteY17" fmla="*/ 20118 h 2223924"/>
                <a:gd name="connsiteX18" fmla="*/ 1070149 w 2435316"/>
                <a:gd name="connsiteY18" fmla="*/ 25142 h 2223924"/>
                <a:gd name="connsiteX19" fmla="*/ 1130439 w 2435316"/>
                <a:gd name="connsiteY19" fmla="*/ 45239 h 2223924"/>
                <a:gd name="connsiteX20" fmla="*/ 1160585 w 2435316"/>
                <a:gd name="connsiteY20" fmla="*/ 55287 h 2223924"/>
                <a:gd name="connsiteX21" fmla="*/ 1683099 w 2435316"/>
                <a:gd name="connsiteY21" fmla="*/ 5045 h 2223924"/>
                <a:gd name="connsiteX22" fmla="*/ 1966443 w 2435316"/>
                <a:gd name="connsiteY22" fmla="*/ 618 h 2223924"/>
                <a:gd name="connsiteX23" fmla="*/ 1969838 w 2435316"/>
                <a:gd name="connsiteY23" fmla="*/ 732619 h 2223924"/>
                <a:gd name="connsiteX24" fmla="*/ 2230775 w 2435316"/>
                <a:gd name="connsiteY24" fmla="*/ 710681 h 2223924"/>
                <a:gd name="connsiteX25" fmla="*/ 2270428 w 2435316"/>
                <a:gd name="connsiteY25" fmla="*/ 1103219 h 2223924"/>
                <a:gd name="connsiteX26" fmla="*/ 1955018 w 2435316"/>
                <a:gd name="connsiteY26" fmla="*/ 1225180 h 2223924"/>
                <a:gd name="connsiteX27" fmla="*/ 1955190 w 2435316"/>
                <a:gd name="connsiteY27" fmla="*/ 1895477 h 2223924"/>
                <a:gd name="connsiteX28" fmla="*/ 1492929 w 2435316"/>
                <a:gd name="connsiteY28" fmla="*/ 1892459 h 2223924"/>
                <a:gd name="connsiteX29" fmla="*/ 619914 w 2435316"/>
                <a:gd name="connsiteY29" fmla="*/ 1828821 h 2223924"/>
                <a:gd name="connsiteX30" fmla="*/ 281354 w 2435316"/>
                <a:gd name="connsiteY30" fmla="*/ 1828821 h 2223924"/>
                <a:gd name="connsiteX31" fmla="*/ 130629 w 2435316"/>
                <a:gd name="connsiteY31" fmla="*/ 1753458 h 2223924"/>
                <a:gd name="connsiteX32" fmla="*/ 10048 w 2435316"/>
                <a:gd name="connsiteY32" fmla="*/ 1673072 h 2223924"/>
                <a:gd name="connsiteX33" fmla="*/ 0 w 2435316"/>
                <a:gd name="connsiteY33" fmla="*/ 1532395 h 2223924"/>
                <a:gd name="connsiteX34" fmla="*/ 15072 w 2435316"/>
                <a:gd name="connsiteY34" fmla="*/ 1482153 h 2223924"/>
                <a:gd name="connsiteX35" fmla="*/ 15072 w 2435316"/>
                <a:gd name="connsiteY35" fmla="*/ 1426887 h 2223924"/>
                <a:gd name="connsiteX36" fmla="*/ 25121 w 2435316"/>
                <a:gd name="connsiteY36" fmla="*/ 1376645 h 2223924"/>
                <a:gd name="connsiteX37" fmla="*/ 40193 w 2435316"/>
                <a:gd name="connsiteY37" fmla="*/ 1351524 h 2223924"/>
                <a:gd name="connsiteX38" fmla="*/ 65314 w 2435316"/>
                <a:gd name="connsiteY38" fmla="*/ 1306307 h 2223924"/>
                <a:gd name="connsiteX0" fmla="*/ 65314 w 2435316"/>
                <a:gd name="connsiteY0" fmla="*/ 1306307 h 2223924"/>
                <a:gd name="connsiteX1" fmla="*/ 75363 w 2435316"/>
                <a:gd name="connsiteY1" fmla="*/ 1075195 h 2223924"/>
                <a:gd name="connsiteX2" fmla="*/ 45218 w 2435316"/>
                <a:gd name="connsiteY2" fmla="*/ 1065146 h 2223924"/>
                <a:gd name="connsiteX3" fmla="*/ 95459 w 2435316"/>
                <a:gd name="connsiteY3" fmla="*/ 879252 h 2223924"/>
                <a:gd name="connsiteX4" fmla="*/ 80387 w 2435316"/>
                <a:gd name="connsiteY4" fmla="*/ 763696 h 2223924"/>
                <a:gd name="connsiteX5" fmla="*/ 85411 w 2435316"/>
                <a:gd name="connsiteY5" fmla="*/ 708430 h 2223924"/>
                <a:gd name="connsiteX6" fmla="*/ 105508 w 2435316"/>
                <a:gd name="connsiteY6" fmla="*/ 688333 h 2223924"/>
                <a:gd name="connsiteX7" fmla="*/ 135653 w 2435316"/>
                <a:gd name="connsiteY7" fmla="*/ 668236 h 2223924"/>
                <a:gd name="connsiteX8" fmla="*/ 467248 w 2435316"/>
                <a:gd name="connsiteY8" fmla="*/ 321568 h 2223924"/>
                <a:gd name="connsiteX9" fmla="*/ 472272 w 2435316"/>
                <a:gd name="connsiteY9" fmla="*/ 276351 h 2223924"/>
                <a:gd name="connsiteX10" fmla="*/ 442127 w 2435316"/>
                <a:gd name="connsiteY10" fmla="*/ 251230 h 2223924"/>
                <a:gd name="connsiteX11" fmla="*/ 406958 w 2435316"/>
                <a:gd name="connsiteY11" fmla="*/ 221085 h 2223924"/>
                <a:gd name="connsiteX12" fmla="*/ 406958 w 2435316"/>
                <a:gd name="connsiteY12" fmla="*/ 195964 h 2223924"/>
                <a:gd name="connsiteX13" fmla="*/ 462224 w 2435316"/>
                <a:gd name="connsiteY13" fmla="*/ 185916 h 2223924"/>
                <a:gd name="connsiteX14" fmla="*/ 864158 w 2435316"/>
                <a:gd name="connsiteY14" fmla="*/ 135674 h 2223924"/>
                <a:gd name="connsiteX15" fmla="*/ 999811 w 2435316"/>
                <a:gd name="connsiteY15" fmla="*/ 80408 h 2223924"/>
                <a:gd name="connsiteX16" fmla="*/ 1024932 w 2435316"/>
                <a:gd name="connsiteY16" fmla="*/ 70360 h 2223924"/>
                <a:gd name="connsiteX17" fmla="*/ 999811 w 2435316"/>
                <a:gd name="connsiteY17" fmla="*/ 20118 h 2223924"/>
                <a:gd name="connsiteX18" fmla="*/ 1070149 w 2435316"/>
                <a:gd name="connsiteY18" fmla="*/ 25142 h 2223924"/>
                <a:gd name="connsiteX19" fmla="*/ 1130439 w 2435316"/>
                <a:gd name="connsiteY19" fmla="*/ 45239 h 2223924"/>
                <a:gd name="connsiteX20" fmla="*/ 1160585 w 2435316"/>
                <a:gd name="connsiteY20" fmla="*/ 55287 h 2223924"/>
                <a:gd name="connsiteX21" fmla="*/ 1683099 w 2435316"/>
                <a:gd name="connsiteY21" fmla="*/ 5045 h 2223924"/>
                <a:gd name="connsiteX22" fmla="*/ 1966443 w 2435316"/>
                <a:gd name="connsiteY22" fmla="*/ 618 h 2223924"/>
                <a:gd name="connsiteX23" fmla="*/ 1969838 w 2435316"/>
                <a:gd name="connsiteY23" fmla="*/ 732619 h 2223924"/>
                <a:gd name="connsiteX24" fmla="*/ 2230775 w 2435316"/>
                <a:gd name="connsiteY24" fmla="*/ 710681 h 2223924"/>
                <a:gd name="connsiteX25" fmla="*/ 2270428 w 2435316"/>
                <a:gd name="connsiteY25" fmla="*/ 1103219 h 2223924"/>
                <a:gd name="connsiteX26" fmla="*/ 1965527 w 2435316"/>
                <a:gd name="connsiteY26" fmla="*/ 1312136 h 2223924"/>
                <a:gd name="connsiteX27" fmla="*/ 1955190 w 2435316"/>
                <a:gd name="connsiteY27" fmla="*/ 1895477 h 2223924"/>
                <a:gd name="connsiteX28" fmla="*/ 1492929 w 2435316"/>
                <a:gd name="connsiteY28" fmla="*/ 1892459 h 2223924"/>
                <a:gd name="connsiteX29" fmla="*/ 619914 w 2435316"/>
                <a:gd name="connsiteY29" fmla="*/ 1828821 h 2223924"/>
                <a:gd name="connsiteX30" fmla="*/ 281354 w 2435316"/>
                <a:gd name="connsiteY30" fmla="*/ 1828821 h 2223924"/>
                <a:gd name="connsiteX31" fmla="*/ 130629 w 2435316"/>
                <a:gd name="connsiteY31" fmla="*/ 1753458 h 2223924"/>
                <a:gd name="connsiteX32" fmla="*/ 10048 w 2435316"/>
                <a:gd name="connsiteY32" fmla="*/ 1673072 h 2223924"/>
                <a:gd name="connsiteX33" fmla="*/ 0 w 2435316"/>
                <a:gd name="connsiteY33" fmla="*/ 1532395 h 2223924"/>
                <a:gd name="connsiteX34" fmla="*/ 15072 w 2435316"/>
                <a:gd name="connsiteY34" fmla="*/ 1482153 h 2223924"/>
                <a:gd name="connsiteX35" fmla="*/ 15072 w 2435316"/>
                <a:gd name="connsiteY35" fmla="*/ 1426887 h 2223924"/>
                <a:gd name="connsiteX36" fmla="*/ 25121 w 2435316"/>
                <a:gd name="connsiteY36" fmla="*/ 1376645 h 2223924"/>
                <a:gd name="connsiteX37" fmla="*/ 40193 w 2435316"/>
                <a:gd name="connsiteY37" fmla="*/ 1351524 h 2223924"/>
                <a:gd name="connsiteX38" fmla="*/ 65314 w 2435316"/>
                <a:gd name="connsiteY38" fmla="*/ 1306307 h 2223924"/>
                <a:gd name="connsiteX0" fmla="*/ 65314 w 2437940"/>
                <a:gd name="connsiteY0" fmla="*/ 1306307 h 2223924"/>
                <a:gd name="connsiteX1" fmla="*/ 75363 w 2437940"/>
                <a:gd name="connsiteY1" fmla="*/ 1075195 h 2223924"/>
                <a:gd name="connsiteX2" fmla="*/ 45218 w 2437940"/>
                <a:gd name="connsiteY2" fmla="*/ 1065146 h 2223924"/>
                <a:gd name="connsiteX3" fmla="*/ 95459 w 2437940"/>
                <a:gd name="connsiteY3" fmla="*/ 879252 h 2223924"/>
                <a:gd name="connsiteX4" fmla="*/ 80387 w 2437940"/>
                <a:gd name="connsiteY4" fmla="*/ 763696 h 2223924"/>
                <a:gd name="connsiteX5" fmla="*/ 85411 w 2437940"/>
                <a:gd name="connsiteY5" fmla="*/ 708430 h 2223924"/>
                <a:gd name="connsiteX6" fmla="*/ 105508 w 2437940"/>
                <a:gd name="connsiteY6" fmla="*/ 688333 h 2223924"/>
                <a:gd name="connsiteX7" fmla="*/ 135653 w 2437940"/>
                <a:gd name="connsiteY7" fmla="*/ 668236 h 2223924"/>
                <a:gd name="connsiteX8" fmla="*/ 467248 w 2437940"/>
                <a:gd name="connsiteY8" fmla="*/ 321568 h 2223924"/>
                <a:gd name="connsiteX9" fmla="*/ 472272 w 2437940"/>
                <a:gd name="connsiteY9" fmla="*/ 276351 h 2223924"/>
                <a:gd name="connsiteX10" fmla="*/ 442127 w 2437940"/>
                <a:gd name="connsiteY10" fmla="*/ 251230 h 2223924"/>
                <a:gd name="connsiteX11" fmla="*/ 406958 w 2437940"/>
                <a:gd name="connsiteY11" fmla="*/ 221085 h 2223924"/>
                <a:gd name="connsiteX12" fmla="*/ 406958 w 2437940"/>
                <a:gd name="connsiteY12" fmla="*/ 195964 h 2223924"/>
                <a:gd name="connsiteX13" fmla="*/ 462224 w 2437940"/>
                <a:gd name="connsiteY13" fmla="*/ 185916 h 2223924"/>
                <a:gd name="connsiteX14" fmla="*/ 864158 w 2437940"/>
                <a:gd name="connsiteY14" fmla="*/ 135674 h 2223924"/>
                <a:gd name="connsiteX15" fmla="*/ 999811 w 2437940"/>
                <a:gd name="connsiteY15" fmla="*/ 80408 h 2223924"/>
                <a:gd name="connsiteX16" fmla="*/ 1024932 w 2437940"/>
                <a:gd name="connsiteY16" fmla="*/ 70360 h 2223924"/>
                <a:gd name="connsiteX17" fmla="*/ 999811 w 2437940"/>
                <a:gd name="connsiteY17" fmla="*/ 20118 h 2223924"/>
                <a:gd name="connsiteX18" fmla="*/ 1070149 w 2437940"/>
                <a:gd name="connsiteY18" fmla="*/ 25142 h 2223924"/>
                <a:gd name="connsiteX19" fmla="*/ 1130439 w 2437940"/>
                <a:gd name="connsiteY19" fmla="*/ 45239 h 2223924"/>
                <a:gd name="connsiteX20" fmla="*/ 1160585 w 2437940"/>
                <a:gd name="connsiteY20" fmla="*/ 55287 h 2223924"/>
                <a:gd name="connsiteX21" fmla="*/ 1683099 w 2437940"/>
                <a:gd name="connsiteY21" fmla="*/ 5045 h 2223924"/>
                <a:gd name="connsiteX22" fmla="*/ 1966443 w 2437940"/>
                <a:gd name="connsiteY22" fmla="*/ 618 h 2223924"/>
                <a:gd name="connsiteX23" fmla="*/ 1969838 w 2437940"/>
                <a:gd name="connsiteY23" fmla="*/ 732619 h 2223924"/>
                <a:gd name="connsiteX24" fmla="*/ 2230775 w 2437940"/>
                <a:gd name="connsiteY24" fmla="*/ 710681 h 2223924"/>
                <a:gd name="connsiteX25" fmla="*/ 2275683 w 2437940"/>
                <a:gd name="connsiteY25" fmla="*/ 1200405 h 2223924"/>
                <a:gd name="connsiteX26" fmla="*/ 1965527 w 2437940"/>
                <a:gd name="connsiteY26" fmla="*/ 1312136 h 2223924"/>
                <a:gd name="connsiteX27" fmla="*/ 1955190 w 2437940"/>
                <a:gd name="connsiteY27" fmla="*/ 1895477 h 2223924"/>
                <a:gd name="connsiteX28" fmla="*/ 1492929 w 2437940"/>
                <a:gd name="connsiteY28" fmla="*/ 1892459 h 2223924"/>
                <a:gd name="connsiteX29" fmla="*/ 619914 w 2437940"/>
                <a:gd name="connsiteY29" fmla="*/ 1828821 h 2223924"/>
                <a:gd name="connsiteX30" fmla="*/ 281354 w 2437940"/>
                <a:gd name="connsiteY30" fmla="*/ 1828821 h 2223924"/>
                <a:gd name="connsiteX31" fmla="*/ 130629 w 2437940"/>
                <a:gd name="connsiteY31" fmla="*/ 1753458 h 2223924"/>
                <a:gd name="connsiteX32" fmla="*/ 10048 w 2437940"/>
                <a:gd name="connsiteY32" fmla="*/ 1673072 h 2223924"/>
                <a:gd name="connsiteX33" fmla="*/ 0 w 2437940"/>
                <a:gd name="connsiteY33" fmla="*/ 1532395 h 2223924"/>
                <a:gd name="connsiteX34" fmla="*/ 15072 w 2437940"/>
                <a:gd name="connsiteY34" fmla="*/ 1482153 h 2223924"/>
                <a:gd name="connsiteX35" fmla="*/ 15072 w 2437940"/>
                <a:gd name="connsiteY35" fmla="*/ 1426887 h 2223924"/>
                <a:gd name="connsiteX36" fmla="*/ 25121 w 2437940"/>
                <a:gd name="connsiteY36" fmla="*/ 1376645 h 2223924"/>
                <a:gd name="connsiteX37" fmla="*/ 40193 w 2437940"/>
                <a:gd name="connsiteY37" fmla="*/ 1351524 h 2223924"/>
                <a:gd name="connsiteX38" fmla="*/ 65314 w 2437940"/>
                <a:gd name="connsiteY38" fmla="*/ 1306307 h 2223924"/>
                <a:gd name="connsiteX0" fmla="*/ 65314 w 2437940"/>
                <a:gd name="connsiteY0" fmla="*/ 1306307 h 2223924"/>
                <a:gd name="connsiteX1" fmla="*/ 75363 w 2437940"/>
                <a:gd name="connsiteY1" fmla="*/ 1075195 h 2223924"/>
                <a:gd name="connsiteX2" fmla="*/ 45218 w 2437940"/>
                <a:gd name="connsiteY2" fmla="*/ 1065146 h 2223924"/>
                <a:gd name="connsiteX3" fmla="*/ 95459 w 2437940"/>
                <a:gd name="connsiteY3" fmla="*/ 879252 h 2223924"/>
                <a:gd name="connsiteX4" fmla="*/ 80387 w 2437940"/>
                <a:gd name="connsiteY4" fmla="*/ 763696 h 2223924"/>
                <a:gd name="connsiteX5" fmla="*/ 85411 w 2437940"/>
                <a:gd name="connsiteY5" fmla="*/ 708430 h 2223924"/>
                <a:gd name="connsiteX6" fmla="*/ 105508 w 2437940"/>
                <a:gd name="connsiteY6" fmla="*/ 688333 h 2223924"/>
                <a:gd name="connsiteX7" fmla="*/ 135653 w 2437940"/>
                <a:gd name="connsiteY7" fmla="*/ 668236 h 2223924"/>
                <a:gd name="connsiteX8" fmla="*/ 467248 w 2437940"/>
                <a:gd name="connsiteY8" fmla="*/ 321568 h 2223924"/>
                <a:gd name="connsiteX9" fmla="*/ 472272 w 2437940"/>
                <a:gd name="connsiteY9" fmla="*/ 276351 h 2223924"/>
                <a:gd name="connsiteX10" fmla="*/ 442127 w 2437940"/>
                <a:gd name="connsiteY10" fmla="*/ 251230 h 2223924"/>
                <a:gd name="connsiteX11" fmla="*/ 406958 w 2437940"/>
                <a:gd name="connsiteY11" fmla="*/ 221085 h 2223924"/>
                <a:gd name="connsiteX12" fmla="*/ 406958 w 2437940"/>
                <a:gd name="connsiteY12" fmla="*/ 195964 h 2223924"/>
                <a:gd name="connsiteX13" fmla="*/ 462224 w 2437940"/>
                <a:gd name="connsiteY13" fmla="*/ 185916 h 2223924"/>
                <a:gd name="connsiteX14" fmla="*/ 864158 w 2437940"/>
                <a:gd name="connsiteY14" fmla="*/ 135674 h 2223924"/>
                <a:gd name="connsiteX15" fmla="*/ 999811 w 2437940"/>
                <a:gd name="connsiteY15" fmla="*/ 80408 h 2223924"/>
                <a:gd name="connsiteX16" fmla="*/ 1024932 w 2437940"/>
                <a:gd name="connsiteY16" fmla="*/ 70360 h 2223924"/>
                <a:gd name="connsiteX17" fmla="*/ 999811 w 2437940"/>
                <a:gd name="connsiteY17" fmla="*/ 20118 h 2223924"/>
                <a:gd name="connsiteX18" fmla="*/ 1070149 w 2437940"/>
                <a:gd name="connsiteY18" fmla="*/ 25142 h 2223924"/>
                <a:gd name="connsiteX19" fmla="*/ 1130439 w 2437940"/>
                <a:gd name="connsiteY19" fmla="*/ 45239 h 2223924"/>
                <a:gd name="connsiteX20" fmla="*/ 1160585 w 2437940"/>
                <a:gd name="connsiteY20" fmla="*/ 55287 h 2223924"/>
                <a:gd name="connsiteX21" fmla="*/ 1683099 w 2437940"/>
                <a:gd name="connsiteY21" fmla="*/ 5045 h 2223924"/>
                <a:gd name="connsiteX22" fmla="*/ 1966443 w 2437940"/>
                <a:gd name="connsiteY22" fmla="*/ 618 h 2223924"/>
                <a:gd name="connsiteX23" fmla="*/ 1969838 w 2437940"/>
                <a:gd name="connsiteY23" fmla="*/ 732619 h 2223924"/>
                <a:gd name="connsiteX24" fmla="*/ 2230775 w 2437940"/>
                <a:gd name="connsiteY24" fmla="*/ 710681 h 2223924"/>
                <a:gd name="connsiteX25" fmla="*/ 2275683 w 2437940"/>
                <a:gd name="connsiteY25" fmla="*/ 1200405 h 2223924"/>
                <a:gd name="connsiteX26" fmla="*/ 1970782 w 2437940"/>
                <a:gd name="connsiteY26" fmla="*/ 1271216 h 2223924"/>
                <a:gd name="connsiteX27" fmla="*/ 1955190 w 2437940"/>
                <a:gd name="connsiteY27" fmla="*/ 1895477 h 2223924"/>
                <a:gd name="connsiteX28" fmla="*/ 1492929 w 2437940"/>
                <a:gd name="connsiteY28" fmla="*/ 1892459 h 2223924"/>
                <a:gd name="connsiteX29" fmla="*/ 619914 w 2437940"/>
                <a:gd name="connsiteY29" fmla="*/ 1828821 h 2223924"/>
                <a:gd name="connsiteX30" fmla="*/ 281354 w 2437940"/>
                <a:gd name="connsiteY30" fmla="*/ 1828821 h 2223924"/>
                <a:gd name="connsiteX31" fmla="*/ 130629 w 2437940"/>
                <a:gd name="connsiteY31" fmla="*/ 1753458 h 2223924"/>
                <a:gd name="connsiteX32" fmla="*/ 10048 w 2437940"/>
                <a:gd name="connsiteY32" fmla="*/ 1673072 h 2223924"/>
                <a:gd name="connsiteX33" fmla="*/ 0 w 2437940"/>
                <a:gd name="connsiteY33" fmla="*/ 1532395 h 2223924"/>
                <a:gd name="connsiteX34" fmla="*/ 15072 w 2437940"/>
                <a:gd name="connsiteY34" fmla="*/ 1482153 h 2223924"/>
                <a:gd name="connsiteX35" fmla="*/ 15072 w 2437940"/>
                <a:gd name="connsiteY35" fmla="*/ 1426887 h 2223924"/>
                <a:gd name="connsiteX36" fmla="*/ 25121 w 2437940"/>
                <a:gd name="connsiteY36" fmla="*/ 1376645 h 2223924"/>
                <a:gd name="connsiteX37" fmla="*/ 40193 w 2437940"/>
                <a:gd name="connsiteY37" fmla="*/ 1351524 h 2223924"/>
                <a:gd name="connsiteX38" fmla="*/ 65314 w 2437940"/>
                <a:gd name="connsiteY38" fmla="*/ 1306307 h 2223924"/>
                <a:gd name="connsiteX0" fmla="*/ 65314 w 2437940"/>
                <a:gd name="connsiteY0" fmla="*/ 1306307 h 2223924"/>
                <a:gd name="connsiteX1" fmla="*/ 75363 w 2437940"/>
                <a:gd name="connsiteY1" fmla="*/ 1075195 h 2223924"/>
                <a:gd name="connsiteX2" fmla="*/ 45218 w 2437940"/>
                <a:gd name="connsiteY2" fmla="*/ 1065146 h 2223924"/>
                <a:gd name="connsiteX3" fmla="*/ 95459 w 2437940"/>
                <a:gd name="connsiteY3" fmla="*/ 879252 h 2223924"/>
                <a:gd name="connsiteX4" fmla="*/ 80387 w 2437940"/>
                <a:gd name="connsiteY4" fmla="*/ 763696 h 2223924"/>
                <a:gd name="connsiteX5" fmla="*/ 85411 w 2437940"/>
                <a:gd name="connsiteY5" fmla="*/ 708430 h 2223924"/>
                <a:gd name="connsiteX6" fmla="*/ 105508 w 2437940"/>
                <a:gd name="connsiteY6" fmla="*/ 688333 h 2223924"/>
                <a:gd name="connsiteX7" fmla="*/ 135653 w 2437940"/>
                <a:gd name="connsiteY7" fmla="*/ 668236 h 2223924"/>
                <a:gd name="connsiteX8" fmla="*/ 467248 w 2437940"/>
                <a:gd name="connsiteY8" fmla="*/ 321568 h 2223924"/>
                <a:gd name="connsiteX9" fmla="*/ 472272 w 2437940"/>
                <a:gd name="connsiteY9" fmla="*/ 276351 h 2223924"/>
                <a:gd name="connsiteX10" fmla="*/ 442127 w 2437940"/>
                <a:gd name="connsiteY10" fmla="*/ 251230 h 2223924"/>
                <a:gd name="connsiteX11" fmla="*/ 406958 w 2437940"/>
                <a:gd name="connsiteY11" fmla="*/ 221085 h 2223924"/>
                <a:gd name="connsiteX12" fmla="*/ 406958 w 2437940"/>
                <a:gd name="connsiteY12" fmla="*/ 195964 h 2223924"/>
                <a:gd name="connsiteX13" fmla="*/ 462224 w 2437940"/>
                <a:gd name="connsiteY13" fmla="*/ 185916 h 2223924"/>
                <a:gd name="connsiteX14" fmla="*/ 864158 w 2437940"/>
                <a:gd name="connsiteY14" fmla="*/ 135674 h 2223924"/>
                <a:gd name="connsiteX15" fmla="*/ 999811 w 2437940"/>
                <a:gd name="connsiteY15" fmla="*/ 80408 h 2223924"/>
                <a:gd name="connsiteX16" fmla="*/ 1024932 w 2437940"/>
                <a:gd name="connsiteY16" fmla="*/ 70360 h 2223924"/>
                <a:gd name="connsiteX17" fmla="*/ 999811 w 2437940"/>
                <a:gd name="connsiteY17" fmla="*/ 20118 h 2223924"/>
                <a:gd name="connsiteX18" fmla="*/ 1070149 w 2437940"/>
                <a:gd name="connsiteY18" fmla="*/ 25142 h 2223924"/>
                <a:gd name="connsiteX19" fmla="*/ 1130439 w 2437940"/>
                <a:gd name="connsiteY19" fmla="*/ 45239 h 2223924"/>
                <a:gd name="connsiteX20" fmla="*/ 1160585 w 2437940"/>
                <a:gd name="connsiteY20" fmla="*/ 55287 h 2223924"/>
                <a:gd name="connsiteX21" fmla="*/ 1683099 w 2437940"/>
                <a:gd name="connsiteY21" fmla="*/ 5045 h 2223924"/>
                <a:gd name="connsiteX22" fmla="*/ 1966443 w 2437940"/>
                <a:gd name="connsiteY22" fmla="*/ 618 h 2223924"/>
                <a:gd name="connsiteX23" fmla="*/ 1969838 w 2437940"/>
                <a:gd name="connsiteY23" fmla="*/ 732619 h 2223924"/>
                <a:gd name="connsiteX24" fmla="*/ 2230775 w 2437940"/>
                <a:gd name="connsiteY24" fmla="*/ 710681 h 2223924"/>
                <a:gd name="connsiteX25" fmla="*/ 2275683 w 2437940"/>
                <a:gd name="connsiteY25" fmla="*/ 1200405 h 2223924"/>
                <a:gd name="connsiteX26" fmla="*/ 1970782 w 2437940"/>
                <a:gd name="connsiteY26" fmla="*/ 1271216 h 2223924"/>
                <a:gd name="connsiteX27" fmla="*/ 1955190 w 2437940"/>
                <a:gd name="connsiteY27" fmla="*/ 1895477 h 2223924"/>
                <a:gd name="connsiteX28" fmla="*/ 1492929 w 2437940"/>
                <a:gd name="connsiteY28" fmla="*/ 1892459 h 2223924"/>
                <a:gd name="connsiteX29" fmla="*/ 619914 w 2437940"/>
                <a:gd name="connsiteY29" fmla="*/ 1828821 h 2223924"/>
                <a:gd name="connsiteX30" fmla="*/ 281354 w 2437940"/>
                <a:gd name="connsiteY30" fmla="*/ 1828821 h 2223924"/>
                <a:gd name="connsiteX31" fmla="*/ 130629 w 2437940"/>
                <a:gd name="connsiteY31" fmla="*/ 1753458 h 2223924"/>
                <a:gd name="connsiteX32" fmla="*/ 10048 w 2437940"/>
                <a:gd name="connsiteY32" fmla="*/ 1673072 h 2223924"/>
                <a:gd name="connsiteX33" fmla="*/ 0 w 2437940"/>
                <a:gd name="connsiteY33" fmla="*/ 1532395 h 2223924"/>
                <a:gd name="connsiteX34" fmla="*/ 15072 w 2437940"/>
                <a:gd name="connsiteY34" fmla="*/ 1482153 h 2223924"/>
                <a:gd name="connsiteX35" fmla="*/ 15072 w 2437940"/>
                <a:gd name="connsiteY35" fmla="*/ 1426887 h 2223924"/>
                <a:gd name="connsiteX36" fmla="*/ 25121 w 2437940"/>
                <a:gd name="connsiteY36" fmla="*/ 1376645 h 2223924"/>
                <a:gd name="connsiteX37" fmla="*/ 40193 w 2437940"/>
                <a:gd name="connsiteY37" fmla="*/ 1351524 h 2223924"/>
                <a:gd name="connsiteX38" fmla="*/ 65314 w 2437940"/>
                <a:gd name="connsiteY38" fmla="*/ 1306307 h 2223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37940" h="2223924">
                  <a:moveTo>
                    <a:pt x="65314" y="1306307"/>
                  </a:moveTo>
                  <a:lnTo>
                    <a:pt x="75363" y="1075195"/>
                  </a:lnTo>
                  <a:lnTo>
                    <a:pt x="45218" y="1065146"/>
                  </a:lnTo>
                  <a:lnTo>
                    <a:pt x="95459" y="879252"/>
                  </a:lnTo>
                  <a:lnTo>
                    <a:pt x="80387" y="763696"/>
                  </a:lnTo>
                  <a:lnTo>
                    <a:pt x="85411" y="708430"/>
                  </a:lnTo>
                  <a:lnTo>
                    <a:pt x="105508" y="688333"/>
                  </a:lnTo>
                  <a:lnTo>
                    <a:pt x="135653" y="668236"/>
                  </a:lnTo>
                  <a:lnTo>
                    <a:pt x="467248" y="321568"/>
                  </a:lnTo>
                  <a:lnTo>
                    <a:pt x="472272" y="276351"/>
                  </a:lnTo>
                  <a:lnTo>
                    <a:pt x="442127" y="251230"/>
                  </a:lnTo>
                  <a:lnTo>
                    <a:pt x="406958" y="221085"/>
                  </a:lnTo>
                  <a:lnTo>
                    <a:pt x="406958" y="195964"/>
                  </a:lnTo>
                  <a:lnTo>
                    <a:pt x="462224" y="185916"/>
                  </a:lnTo>
                  <a:lnTo>
                    <a:pt x="864158" y="135674"/>
                  </a:lnTo>
                  <a:lnTo>
                    <a:pt x="999811" y="80408"/>
                  </a:lnTo>
                  <a:lnTo>
                    <a:pt x="1024932" y="70360"/>
                  </a:lnTo>
                  <a:lnTo>
                    <a:pt x="999811" y="20118"/>
                  </a:lnTo>
                  <a:lnTo>
                    <a:pt x="1070149" y="25142"/>
                  </a:lnTo>
                  <a:lnTo>
                    <a:pt x="1130439" y="45239"/>
                  </a:lnTo>
                  <a:lnTo>
                    <a:pt x="1160585" y="55287"/>
                  </a:lnTo>
                  <a:cubicBezTo>
                    <a:pt x="1252695" y="48588"/>
                    <a:pt x="1548789" y="14157"/>
                    <a:pt x="1683099" y="5045"/>
                  </a:cubicBezTo>
                  <a:cubicBezTo>
                    <a:pt x="1817409" y="-4066"/>
                    <a:pt x="1862610" y="2293"/>
                    <a:pt x="1966443" y="618"/>
                  </a:cubicBezTo>
                  <a:cubicBezTo>
                    <a:pt x="1967575" y="244618"/>
                    <a:pt x="1968706" y="488619"/>
                    <a:pt x="1969838" y="732619"/>
                  </a:cubicBezTo>
                  <a:cubicBezTo>
                    <a:pt x="2013893" y="850963"/>
                    <a:pt x="2084474" y="723137"/>
                    <a:pt x="2230775" y="710681"/>
                  </a:cubicBezTo>
                  <a:cubicBezTo>
                    <a:pt x="2519804" y="689008"/>
                    <a:pt x="2479208" y="1176112"/>
                    <a:pt x="2275683" y="1200405"/>
                  </a:cubicBezTo>
                  <a:cubicBezTo>
                    <a:pt x="2115679" y="1218568"/>
                    <a:pt x="1968227" y="1009482"/>
                    <a:pt x="1970782" y="1271216"/>
                  </a:cubicBezTo>
                  <a:cubicBezTo>
                    <a:pt x="1969087" y="1604440"/>
                    <a:pt x="1956885" y="1562253"/>
                    <a:pt x="1955190" y="1895477"/>
                  </a:cubicBezTo>
                  <a:lnTo>
                    <a:pt x="1492929" y="1892459"/>
                  </a:lnTo>
                  <a:cubicBezTo>
                    <a:pt x="1469414" y="2266033"/>
                    <a:pt x="727844" y="2421827"/>
                    <a:pt x="619914" y="1828821"/>
                  </a:cubicBezTo>
                  <a:lnTo>
                    <a:pt x="281354" y="1828821"/>
                  </a:lnTo>
                  <a:lnTo>
                    <a:pt x="130629" y="1753458"/>
                  </a:lnTo>
                  <a:lnTo>
                    <a:pt x="10048" y="1673072"/>
                  </a:lnTo>
                  <a:lnTo>
                    <a:pt x="0" y="1532395"/>
                  </a:lnTo>
                  <a:lnTo>
                    <a:pt x="15072" y="1482153"/>
                  </a:lnTo>
                  <a:lnTo>
                    <a:pt x="15072" y="1426887"/>
                  </a:lnTo>
                  <a:lnTo>
                    <a:pt x="25121" y="1376645"/>
                  </a:lnTo>
                  <a:lnTo>
                    <a:pt x="40193" y="1351524"/>
                  </a:lnTo>
                  <a:lnTo>
                    <a:pt x="65314" y="130630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b="1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80394" y="2758852"/>
              <a:ext cx="286247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Software </a:t>
              </a:r>
              <a:br>
                <a:rPr lang="de-DE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</a:br>
              <a:r>
                <a:rPr lang="de-DE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Identification </a:t>
              </a:r>
              <a:br>
                <a:rPr lang="de-DE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</a:br>
              <a:r>
                <a:rPr lang="de-DE" b="1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Requirements</a:t>
              </a:r>
              <a:endPara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099765" y="2946087"/>
              <a:ext cx="286247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b="1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Vehicle</a:t>
              </a:r>
            </a:p>
            <a:p>
              <a:pPr algn="ctr"/>
              <a:r>
                <a:rPr lang="de-DE" b="1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Requirements</a:t>
              </a:r>
              <a:endPara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43" name="Isosceles Triangle 42"/>
          <p:cNvSpPr/>
          <p:nvPr/>
        </p:nvSpPr>
        <p:spPr>
          <a:xfrm rot="10800000">
            <a:off x="3820173" y="5391707"/>
            <a:ext cx="1659835" cy="327992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441792" y="5781517"/>
            <a:ext cx="24192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>
                <a:solidFill>
                  <a:srgbClr val="4BACC6">
                    <a:lumMod val="75000"/>
                  </a:srgbClr>
                </a:solidFill>
              </a:rPr>
              <a:t>Requirements for safe execution, protection of RxSWIN and user information </a:t>
            </a:r>
            <a:endParaRPr lang="en-US" sz="1400" dirty="0">
              <a:solidFill>
                <a:srgbClr val="4BAC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31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35050" y="3397290"/>
            <a:ext cx="7054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de-DE" sz="2800" dirty="0"/>
              <a:t>2. Documents being proposed</a:t>
            </a:r>
          </a:p>
          <a:p>
            <a:r>
              <a:rPr lang="de-D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551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Cyber Security</a:t>
            </a:r>
            <a:endParaRPr lang="de-DE" sz="9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Formal Documents are withdrawn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strike="sngStrike" dirty="0">
                <a:solidFill>
                  <a:prstClr val="black"/>
                </a:solidFill>
              </a:rPr>
              <a:t>ECE/TRANS/WP.29/GRVA/2020/2 (00 Series)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strike="sngStrike" dirty="0">
                <a:solidFill>
                  <a:prstClr val="black"/>
                </a:solidFill>
              </a:rPr>
              <a:t>ECE/TRANS/WP.29/GRVA/2020/3 (O1 Series)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Replaced with the informal document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de-DE" sz="2000" dirty="0">
                <a:solidFill>
                  <a:prstClr val="black"/>
                </a:solidFill>
              </a:rPr>
              <a:t>GRVA-05-05 (TF CS/OTA) Proposal for amendments to ECE/TRANS/WP.29/GRVA/2020/3</a:t>
            </a:r>
          </a:p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Software Update Processes</a:t>
            </a:r>
            <a:endParaRPr lang="de-DE" sz="900" dirty="0">
              <a:solidFill>
                <a:prstClr val="black"/>
              </a:solidFill>
            </a:endParaRP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Formal documents are kept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ECE/TRANS/WP.29/GRVA/2020/4 (Software update processes)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ECE/TRANS/WP.29/GRVA/2020/5 (Introduction of the RXSWIN)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Software update regulation is amended by the informal document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de-DE" sz="2000" dirty="0">
                <a:solidFill>
                  <a:prstClr val="black"/>
                </a:solidFill>
              </a:rPr>
              <a:t>GRVA-05-04 (TF CS/OTA) Proposal for amendments to ECE/TRANS/WP.29/GRVA/2020/4</a:t>
            </a: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Documents being proposed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99093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03570" y="970128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35050" y="3397290"/>
            <a:ext cx="7054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de-DE" sz="2800" dirty="0"/>
              <a:t>3. Changes from the formal documents</a:t>
            </a:r>
          </a:p>
          <a:p>
            <a:r>
              <a:rPr lang="de-DE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8145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2400" i="1" dirty="0">
                <a:solidFill>
                  <a:srgbClr val="0000FF"/>
                </a:solidFill>
              </a:rPr>
              <a:t>Cyber Security</a:t>
            </a:r>
            <a:endParaRPr lang="de-DE" sz="7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Formal Documents supplied after TFCS 16 had two outstanding areas: 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The question of a 00 series</a:t>
            </a:r>
          </a:p>
          <a:p>
            <a:pPr marL="1262063" lvl="1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Actions for the approval authority (7.3.7)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Before TFCS 17 substantial changes were proposed by the EC and DE (combined) as “TFCS 17-14rev1 (EC DE) proposed amendments to ECE-TRANS-WP29-GRVA-2020-03 rev1.docx”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sz="2000" dirty="0">
                <a:solidFill>
                  <a:prstClr val="black"/>
                </a:solidFill>
              </a:rPr>
              <a:t>Representatives of the aftermarket also proposed changes. 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de-DE" sz="2000" dirty="0">
                <a:solidFill>
                  <a:prstClr val="black"/>
                </a:solidFill>
              </a:rPr>
              <a:t>Due to the scale of the changes agreed the task force proposes a new document</a:t>
            </a:r>
          </a:p>
          <a:p>
            <a:pPr lvl="0">
              <a:spcBef>
                <a:spcPct val="20000"/>
              </a:spcBef>
            </a:pPr>
            <a:r>
              <a:rPr lang="de-DE" sz="2400" i="1" dirty="0">
                <a:solidFill>
                  <a:srgbClr val="0000FF"/>
                </a:solidFill>
              </a:rPr>
              <a:t>Software Update Processes</a:t>
            </a:r>
            <a:endParaRPr lang="de-DE" sz="700" dirty="0">
              <a:solidFill>
                <a:prstClr val="black"/>
              </a:solidFill>
            </a:endParaRP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de-DE" sz="2000" dirty="0">
                <a:solidFill>
                  <a:prstClr val="black"/>
                </a:solidFill>
              </a:rPr>
              <a:t>The Formal Document supplied after TFCS 16 had one outstanding area of ensuring updates can be completed (7.2.2.5)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de-DE" sz="2000" dirty="0">
                <a:solidFill>
                  <a:prstClr val="black"/>
                </a:solidFill>
              </a:rPr>
              <a:t>Only a few additional amendments were received and discussed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de-DE" sz="2000" dirty="0">
                <a:solidFill>
                  <a:prstClr val="black"/>
                </a:solidFill>
              </a:rPr>
              <a:t>The agreed postion was submitted as an amendment</a:t>
            </a:r>
          </a:p>
          <a:p>
            <a:pPr marL="804863" indent="-573088">
              <a:spcBef>
                <a:spcPct val="20000"/>
              </a:spcBef>
              <a:buFont typeface="Symbol" panose="05050102010706020507" pitchFamily="18" charset="2"/>
              <a:buChar char="Þ"/>
            </a:pPr>
            <a:endParaRPr lang="de-DE" sz="2000" dirty="0">
              <a:solidFill>
                <a:prstClr val="black"/>
              </a:solidFill>
            </a:endParaRP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Why the changes?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442331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DB45D665D98E4787CA33AADF1F6CC1" ma:contentTypeVersion="11" ma:contentTypeDescription="Create a new document." ma:contentTypeScope="" ma:versionID="2bb767c00badad42de69058aa5ea4b12">
  <xsd:schema xmlns:xsd="http://www.w3.org/2001/XMLSchema" xmlns:xs="http://www.w3.org/2001/XMLSchema" xmlns:p="http://schemas.microsoft.com/office/2006/metadata/properties" xmlns:ns3="725e845c-2d7b-4130-bacf-a0028de519a7" xmlns:ns4="a6a4c9dd-6cff-41ee-bc74-e1f53c349903" targetNamespace="http://schemas.microsoft.com/office/2006/metadata/properties" ma:root="true" ma:fieldsID="aa00e6d8615be78bba16539767b27c32" ns3:_="" ns4:_="">
    <xsd:import namespace="725e845c-2d7b-4130-bacf-a0028de519a7"/>
    <xsd:import namespace="a6a4c9dd-6cff-41ee-bc74-e1f53c3499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e845c-2d7b-4130-bacf-a0028de519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a4c9dd-6cff-41ee-bc74-e1f53c34990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E02FAD-BA57-4CCD-A9BA-68878685DEC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725e845c-2d7b-4130-bacf-a0028de519a7"/>
    <ds:schemaRef ds:uri="http://purl.org/dc/terms/"/>
    <ds:schemaRef ds:uri="a6a4c9dd-6cff-41ee-bc74-e1f53c34990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BEAFAB9-1F78-4AF2-8B75-5AD6414DAE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5e845c-2d7b-4130-bacf-a0028de519a7"/>
    <ds:schemaRef ds:uri="a6a4c9dd-6cff-41ee-bc74-e1f53c3499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138FF1-E607-4213-B878-0240EE63FB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7028</TotalTime>
  <Words>945</Words>
  <Application>Microsoft Office PowerPoint</Application>
  <PresentationFormat>On-screen Show (4:3)</PresentationFormat>
  <Paragraphs>174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HMETC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Schenkenberger, Jens</dc:creator>
  <cp:lastModifiedBy>F. Guichard</cp:lastModifiedBy>
  <cp:revision>319</cp:revision>
  <dcterms:created xsi:type="dcterms:W3CDTF">2017-02-17T12:02:37Z</dcterms:created>
  <dcterms:modified xsi:type="dcterms:W3CDTF">2020-02-07T13:33:47Z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0x010100DEDB45D665D98E4787CA33AADF1F6CC1</vt:lpwstr>
  </property>
</Properties>
</file>