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55" r:id="rId2"/>
    <p:sldId id="356" r:id="rId3"/>
    <p:sldId id="357" r:id="rId4"/>
    <p:sldId id="351" r:id="rId5"/>
    <p:sldId id="307" r:id="rId6"/>
    <p:sldId id="339" r:id="rId7"/>
    <p:sldId id="334" r:id="rId8"/>
    <p:sldId id="335" r:id="rId9"/>
    <p:sldId id="343" r:id="rId10"/>
    <p:sldId id="344" r:id="rId11"/>
    <p:sldId id="346" r:id="rId12"/>
    <p:sldId id="345" r:id="rId13"/>
    <p:sldId id="347" r:id="rId14"/>
    <p:sldId id="330" r:id="rId15"/>
    <p:sldId id="352" r:id="rId16"/>
    <p:sldId id="353" r:id="rId17"/>
    <p:sldId id="35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558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4" autoAdjust="0"/>
    <p:restoredTop sz="94675" autoAdjust="0"/>
  </p:normalViewPr>
  <p:slideViewPr>
    <p:cSldViewPr snapToGrid="0">
      <p:cViewPr varScale="1">
        <p:scale>
          <a:sx n="64" d="100"/>
          <a:sy n="64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F2F4B-D4F4-4AA4-87F1-8F7D4094096E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2E716-4CF9-41FF-A8C6-6A7AC200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8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39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8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87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6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37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42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62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0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7620000" y="65194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854EA3-DB4F-4D22-A409-D839C7E64F08}" type="slidenum">
              <a:rPr lang="de-DE" sz="1600" smtClean="0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714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6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0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0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7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8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9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EA00-8A2F-4B22-BCD0-68C11CC5062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3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7350" y="2286040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400" dirty="0"/>
              <a:t>Overview of the recommendations </a:t>
            </a:r>
            <a:br>
              <a:rPr lang="de-DE" sz="4400" dirty="0"/>
            </a:br>
            <a:r>
              <a:rPr lang="de-DE" sz="4400" dirty="0"/>
              <a:t>on software updates</a:t>
            </a:r>
          </a:p>
          <a:p>
            <a:pPr algn="ctr"/>
            <a:br>
              <a:rPr lang="de-DE" sz="2000" dirty="0"/>
            </a:b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EE63E-AD4E-485B-891C-CE81C3910F1E}"/>
              </a:ext>
            </a:extLst>
          </p:cNvPr>
          <p:cNvSpPr txBox="1"/>
          <p:nvPr/>
        </p:nvSpPr>
        <p:spPr>
          <a:xfrm>
            <a:off x="210312" y="301752"/>
            <a:ext cx="368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err="1"/>
              <a:t>Submitted</a:t>
            </a:r>
            <a:r>
              <a:rPr lang="fr-CH" sz="1200" dirty="0"/>
              <a:t> by the Chair of the </a:t>
            </a:r>
            <a:br>
              <a:rPr lang="fr-CH" sz="1200" dirty="0"/>
            </a:br>
            <a:r>
              <a:rPr lang="fr-CH" sz="1200" dirty="0" err="1"/>
              <a:t>Task</a:t>
            </a:r>
            <a:r>
              <a:rPr lang="fr-CH" sz="1200" dirty="0"/>
              <a:t> Force on </a:t>
            </a:r>
            <a:r>
              <a:rPr lang="fr-CH" sz="1200" dirty="0" err="1"/>
              <a:t>Cybersecurity</a:t>
            </a:r>
            <a:r>
              <a:rPr lang="fr-CH" sz="1200" dirty="0"/>
              <a:t> and OTA (software updates)</a:t>
            </a:r>
            <a:endParaRPr lang="en-GB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40C0A5-95CE-4F1A-96BE-531C94880751}"/>
              </a:ext>
            </a:extLst>
          </p:cNvPr>
          <p:cNvSpPr txBox="1"/>
          <p:nvPr/>
        </p:nvSpPr>
        <p:spPr>
          <a:xfrm>
            <a:off x="6579748" y="209418"/>
            <a:ext cx="2176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u="sng" dirty="0"/>
              <a:t>Informal </a:t>
            </a:r>
            <a:r>
              <a:rPr lang="fr-CH" sz="1200" u="sng"/>
              <a:t>document</a:t>
            </a:r>
            <a:r>
              <a:rPr lang="fr-CH" sz="1200"/>
              <a:t> </a:t>
            </a:r>
            <a:r>
              <a:rPr lang="fr-CH" sz="1200" b="1"/>
              <a:t>GRVA-03-03</a:t>
            </a:r>
            <a:br>
              <a:rPr lang="fr-CH" sz="1200" dirty="0"/>
            </a:br>
            <a:r>
              <a:rPr lang="fr-CH" sz="1200" dirty="0"/>
              <a:t>3rd GRVA, 3-4 June 2019</a:t>
            </a:r>
            <a:br>
              <a:rPr lang="fr-CH" sz="1200" dirty="0"/>
            </a:br>
            <a:r>
              <a:rPr lang="fr-CH" sz="1200" dirty="0"/>
              <a:t>Agenda item </a:t>
            </a:r>
            <a:r>
              <a:rPr lang="fr-CH" sz="1200"/>
              <a:t>4(b)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3474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4215" y="972065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342900" indent="-342900">
              <a:buAutoNum type="arabicPeriod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Why is certification of software updates not in the proposal?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pPr marL="341313"/>
            <a:r>
              <a:rPr lang="de-DE" sz="1600" dirty="0">
                <a:solidFill>
                  <a:schemeClr val="tx1"/>
                </a:solidFill>
              </a:rPr>
              <a:t>Currently software updates that are applied during production or pre-production are covered by existing legislation. So further leglislation is not needed. </a:t>
            </a:r>
          </a:p>
          <a:p>
            <a:pPr marL="341313"/>
            <a:endParaRPr lang="de-DE" sz="1600" dirty="0">
              <a:solidFill>
                <a:schemeClr val="tx1"/>
              </a:solidFill>
            </a:endParaRPr>
          </a:p>
          <a:p>
            <a:pPr marL="341313"/>
            <a:r>
              <a:rPr lang="de-DE" sz="1600" dirty="0">
                <a:solidFill>
                  <a:schemeClr val="tx1"/>
                </a:solidFill>
              </a:rPr>
              <a:t>Software updates that are provided post-production to vehicles in the market may be covered by national/regional legislation.</a:t>
            </a:r>
          </a:p>
          <a:p>
            <a:pPr marL="341313"/>
            <a:endParaRPr lang="de-DE" sz="1600" dirty="0">
              <a:solidFill>
                <a:schemeClr val="tx1"/>
              </a:solidFill>
            </a:endParaRPr>
          </a:p>
          <a:p>
            <a:pPr marL="341313"/>
            <a:r>
              <a:rPr lang="de-DE" sz="1600" dirty="0">
                <a:solidFill>
                  <a:schemeClr val="tx1"/>
                </a:solidFill>
              </a:rPr>
              <a:t>Instead chapter 4 of the recommendation provides a recommended procedure for managing post-production software updates. This is based on the procedure for pre-production software updates. It may be adapted depending on national or regional processes/procedures and is therefore only guidance.</a:t>
            </a:r>
          </a:p>
          <a:p>
            <a:pPr marL="341313"/>
            <a:endParaRPr lang="de-DE" sz="1600" dirty="0">
              <a:solidFill>
                <a:schemeClr val="tx1"/>
              </a:solidFill>
            </a:endParaRPr>
          </a:p>
          <a:p>
            <a:pPr marL="341313"/>
            <a:r>
              <a:rPr lang="de-DE" sz="1600" dirty="0">
                <a:solidFill>
                  <a:schemeClr val="tx1"/>
                </a:solidFill>
              </a:rPr>
              <a:t>Recommendation: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The issue, if of interest, will have to be addressed by the national/regional jurisdictions or UNECE may decide to develop a harmonized framework on this topic.</a:t>
            </a:r>
            <a:endParaRPr lang="en-US" sz="1600" dirty="0">
              <a:solidFill>
                <a:schemeClr val="tx1"/>
              </a:solidFill>
            </a:endParaRPr>
          </a:p>
          <a:p>
            <a:pPr marL="341313"/>
            <a:endParaRPr lang="de-DE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Questions &amp; Answers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2091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4215" y="972065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342900" indent="-342900">
              <a:buFont typeface="+mj-lt"/>
              <a:buAutoNum type="arabicPeriod" startAt="2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What is the recommended process for managing software updates?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pPr marL="341313"/>
            <a:endParaRPr lang="de-DE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Questions &amp; Answers</a:t>
            </a:r>
            <a:endParaRPr lang="en-US" sz="2400" dirty="0"/>
          </a:p>
        </p:txBody>
      </p:sp>
      <p:sp>
        <p:nvSpPr>
          <p:cNvPr id="3" name="Flowchart: Process 2"/>
          <p:cNvSpPr/>
          <p:nvPr/>
        </p:nvSpPr>
        <p:spPr>
          <a:xfrm>
            <a:off x="2666997" y="1562081"/>
            <a:ext cx="3548959" cy="510642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New software update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2426328" y="2218106"/>
            <a:ext cx="4037845" cy="750123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OEM uses processes defined in the SUMS to evaluate update and record 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8063" y="3096294"/>
            <a:ext cx="3132499" cy="9506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If update may affect type approval(s) or certification criteria OEM consults relevant authority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4816444" y="3096284"/>
            <a:ext cx="3647037" cy="9506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If update doesn’t affect type approval or certification criteria OEM need not consult relevant authority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8063" y="4252508"/>
            <a:ext cx="3132499" cy="9506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Relevant authority considers the need for extension or renewal of type approval/ certification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2372007" y="5315605"/>
            <a:ext cx="4570491" cy="33242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Update delivered using certified system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2260663" y="6210446"/>
            <a:ext cx="5081697" cy="49034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Relevant authority periodically validates OEM decision making, using processes and records defined in the SUMS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2372007" y="5775979"/>
            <a:ext cx="4570491" cy="33242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If applicable, </a:t>
            </a:r>
            <a:r>
              <a:rPr lang="en-GB" sz="1600" dirty="0" err="1"/>
              <a:t>RxSWIN</a:t>
            </a:r>
            <a:r>
              <a:rPr lang="en-GB" sz="1600" dirty="0"/>
              <a:t>(s) updated on vehicle</a:t>
            </a:r>
          </a:p>
        </p:txBody>
      </p:sp>
      <p:cxnSp>
        <p:nvCxnSpPr>
          <p:cNvPr id="14" name="Elbow Connector 13"/>
          <p:cNvCxnSpPr>
            <a:stCxn id="3" idx="2"/>
            <a:endCxn id="5" idx="0"/>
          </p:cNvCxnSpPr>
          <p:nvPr/>
        </p:nvCxnSpPr>
        <p:spPr>
          <a:xfrm rot="16200000" flipH="1">
            <a:off x="4370673" y="2143527"/>
            <a:ext cx="145383" cy="3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1"/>
            <a:endCxn id="7" idx="0"/>
          </p:cNvCxnSpPr>
          <p:nvPr/>
        </p:nvCxnSpPr>
        <p:spPr>
          <a:xfrm rot="10800000" flipV="1">
            <a:off x="2254314" y="2593168"/>
            <a:ext cx="172015" cy="5031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3"/>
            <a:endCxn id="9" idx="0"/>
          </p:cNvCxnSpPr>
          <p:nvPr/>
        </p:nvCxnSpPr>
        <p:spPr>
          <a:xfrm>
            <a:off x="6464173" y="2593168"/>
            <a:ext cx="175790" cy="5031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7" idx="2"/>
            <a:endCxn id="10" idx="0"/>
          </p:cNvCxnSpPr>
          <p:nvPr/>
        </p:nvCxnSpPr>
        <p:spPr>
          <a:xfrm rot="5400000">
            <a:off x="2151513" y="4149708"/>
            <a:ext cx="205600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9" idx="2"/>
            <a:endCxn id="11" idx="0"/>
          </p:cNvCxnSpPr>
          <p:nvPr/>
        </p:nvCxnSpPr>
        <p:spPr>
          <a:xfrm rot="5400000">
            <a:off x="5014255" y="3689896"/>
            <a:ext cx="1268707" cy="19827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endCxn id="11" idx="1"/>
          </p:cNvCxnSpPr>
          <p:nvPr/>
        </p:nvCxnSpPr>
        <p:spPr>
          <a:xfrm>
            <a:off x="2078345" y="5203122"/>
            <a:ext cx="293662" cy="2786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1" idx="2"/>
            <a:endCxn id="13" idx="0"/>
          </p:cNvCxnSpPr>
          <p:nvPr/>
        </p:nvCxnSpPr>
        <p:spPr>
          <a:xfrm rot="5400000">
            <a:off x="4593276" y="5712002"/>
            <a:ext cx="127954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ocess 32"/>
          <p:cNvSpPr/>
          <p:nvPr/>
        </p:nvSpPr>
        <p:spPr>
          <a:xfrm>
            <a:off x="7233719" y="1339913"/>
            <a:ext cx="1453081" cy="73280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Based on diagram in 4.2.5</a:t>
            </a:r>
          </a:p>
        </p:txBody>
      </p:sp>
    </p:spTree>
    <p:extLst>
      <p:ext uri="{BB962C8B-B14F-4D97-AF65-F5344CB8AC3E}">
        <p14:creationId xmlns:p14="http://schemas.microsoft.com/office/powerpoint/2010/main" val="871671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4215" y="972065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>
              <a:tabLst>
                <a:tab pos="361950" algn="l"/>
              </a:tabLst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3.	How are over the air updates covered?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pPr marL="341313"/>
            <a:r>
              <a:rPr lang="de-DE" sz="1600" dirty="0">
                <a:solidFill>
                  <a:schemeClr val="tx1"/>
                </a:solidFill>
              </a:rPr>
              <a:t>They are covered both in the SUMS and the vehicle certification requirements</a:t>
            </a:r>
          </a:p>
          <a:p>
            <a:pPr marL="341313"/>
            <a:endParaRPr lang="de-DE" sz="1600" dirty="0">
              <a:solidFill>
                <a:schemeClr val="tx1"/>
              </a:solidFill>
            </a:endParaRPr>
          </a:p>
          <a:p>
            <a:pPr marL="341313"/>
            <a:r>
              <a:rPr lang="de-DE" sz="1600" dirty="0">
                <a:solidFill>
                  <a:schemeClr val="tx1"/>
                </a:solidFill>
              </a:rPr>
              <a:t>The SUMS requirements ensure: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There are processes and procedures to assess whether over the air updates will impact safety if conducted during driving (and will not be sent if they do)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The processes and procedures to ensure that, when an over the air update requires a skilled person (such as a mechanic) in order to complete it, the update can only proceed when such a person is present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  <a:p>
            <a:pPr marL="341313"/>
            <a:r>
              <a:rPr lang="en-GB" sz="1600" dirty="0">
                <a:solidFill>
                  <a:schemeClr val="tx1"/>
                </a:solidFill>
              </a:rPr>
              <a:t>The vehicle requirements ensure: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The vehicle can cope in the event of a failed update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There is adequate power for updates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The user can be informed about an update before and after it is executed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How the vehicle will ensure that, where an update may affect the safe driving of a vehicle, it is executed in a safe manner</a:t>
            </a:r>
          </a:p>
          <a:p>
            <a:pPr marL="627063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Questions &amp; Answers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8057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4215" y="972065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>
              <a:tabLst>
                <a:tab pos="361950" algn="l"/>
              </a:tabLst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4.	How are non-compliances delt with?</a:t>
            </a:r>
          </a:p>
          <a:p>
            <a:pPr marL="341313"/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If a vehicle manufacturer fails to maintain their SUMS, or serious deficienes are noted in it the national or regional authority may take appropriate action. This may include withdrawing the certificate. </a:t>
            </a:r>
          </a:p>
          <a:p>
            <a:pPr marL="341313"/>
            <a:endParaRPr lang="de-DE" sz="1600" dirty="0">
              <a:solidFill>
                <a:schemeClr val="tx1"/>
              </a:solidFill>
            </a:endParaRPr>
          </a:p>
          <a:p>
            <a:pPr marL="341313"/>
            <a:r>
              <a:rPr lang="de-DE" sz="1600" dirty="0">
                <a:solidFill>
                  <a:schemeClr val="tx1"/>
                </a:solidFill>
              </a:rPr>
              <a:t>Without a valid SUMS Certificate of Compliance the manufacturer would no longer able to apply for a new vehicle certification for software update processes. Continued provision of software updates may be affected as may continued production of existing certified vehicles.</a:t>
            </a:r>
          </a:p>
          <a:p>
            <a:pPr marL="341313"/>
            <a:endParaRPr lang="de-DE" sz="1600" dirty="0">
              <a:solidFill>
                <a:schemeClr val="tx1"/>
              </a:solidFill>
            </a:endParaRPr>
          </a:p>
          <a:p>
            <a:pPr marL="341313"/>
            <a:endParaRPr lang="de-DE" sz="1600" dirty="0">
              <a:solidFill>
                <a:schemeClr val="tx1"/>
              </a:solidFill>
            </a:endParaRPr>
          </a:p>
          <a:p>
            <a:pPr marL="341313"/>
            <a:endParaRPr lang="de-DE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Questions &amp; Answers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502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35050" y="3397290"/>
            <a:ext cx="7054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de-DE" sz="2800" dirty="0"/>
              <a:t>3.   Overview on the test phase</a:t>
            </a:r>
          </a:p>
          <a:p>
            <a:r>
              <a:rPr lang="de-DE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5516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Aim of the „test phase“</a:t>
            </a:r>
          </a:p>
          <a:p>
            <a:pPr marL="231775" lvl="0">
              <a:spcBef>
                <a:spcPct val="20000"/>
              </a:spcBef>
            </a:pPr>
            <a:endParaRPr lang="de-DE" sz="2800" dirty="0">
              <a:solidFill>
                <a:prstClr val="black"/>
              </a:solidFill>
            </a:endParaRPr>
          </a:p>
          <a:p>
            <a:pPr marL="804863" lvl="0" indent="-573088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 	Provide guidance on how to assess the requirements and documentation required</a:t>
            </a:r>
          </a:p>
          <a:p>
            <a:pPr marL="804863" lvl="0" indent="-573088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 	Verify the effectiveness/robustness of the requirements</a:t>
            </a:r>
          </a:p>
          <a:p>
            <a:pPr marL="804863" lvl="0" indent="-573088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 	Verify that certification authorities are able to reach the same conclusions based on identical OEM documentation </a:t>
            </a: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Next step – testing the proposal</a:t>
            </a:r>
            <a:endParaRPr lang="en-US" altLang="ja-JP" sz="2800" dirty="0"/>
          </a:p>
        </p:txBody>
      </p:sp>
      <p:sp>
        <p:nvSpPr>
          <p:cNvPr id="2" name="Right Arrow 1"/>
          <p:cNvSpPr/>
          <p:nvPr/>
        </p:nvSpPr>
        <p:spPr>
          <a:xfrm>
            <a:off x="896645" y="5690587"/>
            <a:ext cx="798990" cy="559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5584" y="5526471"/>
            <a:ext cx="59258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i="1" dirty="0">
                <a:solidFill>
                  <a:srgbClr val="0000FF"/>
                </a:solidFill>
              </a:rPr>
              <a:t>Aim is to assure the proposal and not to test the products!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95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Outputs of the „test phase“</a:t>
            </a:r>
          </a:p>
          <a:p>
            <a:pPr marL="804863" lvl="0" indent="-573088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 	Interpretation guideline</a:t>
            </a:r>
          </a:p>
          <a:p>
            <a:pPr marL="804863" lvl="0" indent="-573088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	If necessary, proposals for clarifying the proposal</a:t>
            </a:r>
          </a:p>
          <a:p>
            <a:pPr marL="804863" indent="-573088">
              <a:spcBef>
                <a:spcPct val="20000"/>
              </a:spcBef>
              <a:tabLst>
                <a:tab pos="1146175" algn="l"/>
              </a:tabLst>
            </a:pPr>
            <a:r>
              <a:rPr lang="de-DE" sz="2800" dirty="0">
                <a:solidFill>
                  <a:prstClr val="black"/>
                </a:solidFill>
              </a:rPr>
              <a:t>=&gt; 	Report of the test phase to cover: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- 	conclusions on the effectiveness /robustness of 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   	the proposal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- 	verification that certification authorities/ are 	able to reach the same conclusions  </a:t>
            </a:r>
          </a:p>
          <a:p>
            <a:pPr marL="627063" lvl="0" indent="-395288">
              <a:spcBef>
                <a:spcPct val="20000"/>
              </a:spcBef>
            </a:pPr>
            <a:endParaRPr lang="de-DE" sz="2800" dirty="0">
              <a:solidFill>
                <a:prstClr val="black"/>
              </a:solidFill>
            </a:endParaRP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Overview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442647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0668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endParaRPr lang="de-DE" sz="3200" i="1" dirty="0">
              <a:solidFill>
                <a:srgbClr val="0000FF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209798" y="2670544"/>
            <a:ext cx="6400802" cy="148856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762000" y="2668556"/>
            <a:ext cx="1447798" cy="152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533400" y="1371600"/>
            <a:ext cx="914400" cy="3584944"/>
            <a:chOff x="3505200" y="2663456"/>
            <a:chExt cx="914400" cy="3584944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3581400" y="2663456"/>
              <a:ext cx="762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TFCS-14</a:t>
              </a:r>
              <a:br>
                <a:rPr lang="de-DE" sz="1100" b="1" dirty="0">
                  <a:solidFill>
                    <a:prstClr val="white"/>
                  </a:solidFill>
                </a:rPr>
              </a:br>
              <a:r>
                <a:rPr lang="de-DE" sz="1100" b="1" dirty="0">
                  <a:solidFill>
                    <a:prstClr val="white"/>
                  </a:solidFill>
                </a:rPr>
                <a:t>Paris</a:t>
              </a:r>
              <a:endParaRPr lang="en-US" sz="800" b="1" dirty="0">
                <a:solidFill>
                  <a:prstClr val="white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04-05 Dec. 2018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696200" y="1371600"/>
            <a:ext cx="914400" cy="3581400"/>
            <a:chOff x="3744874" y="1371600"/>
            <a:chExt cx="914400" cy="35814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202074" y="22098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flipV="1">
              <a:off x="4125874" y="26670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744874" y="1371600"/>
              <a:ext cx="9144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altLang="ja-JP" sz="1100" b="1" dirty="0">
                  <a:solidFill>
                    <a:prstClr val="white"/>
                  </a:solidFill>
                </a:rPr>
                <a:t>GRVA-03</a:t>
              </a:r>
              <a:br>
                <a:rPr lang="de-DE" altLang="ja-JP" sz="1100" b="1" dirty="0">
                  <a:solidFill>
                    <a:prstClr val="white"/>
                  </a:solidFill>
                </a:rPr>
              </a:br>
              <a:r>
                <a:rPr lang="de-DE" altLang="ja-JP" sz="1100" b="1" dirty="0">
                  <a:solidFill>
                    <a:prstClr val="white"/>
                  </a:solidFill>
                </a:rPr>
                <a:t>Geneva</a:t>
              </a:r>
              <a:endParaRPr lang="en-US" altLang="ja-JP" sz="1100" b="1" dirty="0">
                <a:solidFill>
                  <a:prstClr val="white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744874" y="32004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24-27 Sep.</a:t>
              </a:r>
              <a:br>
                <a:rPr lang="de-DE" sz="1200" b="1" dirty="0">
                  <a:solidFill>
                    <a:schemeClr val="tx2"/>
                  </a:solidFill>
                </a:rPr>
              </a:br>
              <a:r>
                <a:rPr lang="de-DE" sz="1200" b="1" dirty="0">
                  <a:solidFill>
                    <a:schemeClr val="tx2"/>
                  </a:solidFill>
                </a:rPr>
                <a:t>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74" name="Pentagon 73"/>
          <p:cNvSpPr/>
          <p:nvPr/>
        </p:nvSpPr>
        <p:spPr>
          <a:xfrm>
            <a:off x="5867400" y="5867400"/>
            <a:ext cx="1600200" cy="287271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de-DE" sz="1100" b="1" dirty="0">
                <a:solidFill>
                  <a:schemeClr val="bg1"/>
                </a:solidFill>
              </a:rPr>
              <a:t>Prep Report on TP</a:t>
            </a:r>
            <a:endParaRPr kumimoji="1" lang="en-US" sz="11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99584" y="2197100"/>
            <a:ext cx="1034016" cy="2543576"/>
            <a:chOff x="2656368" y="2197100"/>
            <a:chExt cx="1034016" cy="2543576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90" y="2213344"/>
              <a:ext cx="0" cy="2527332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656368" y="3958856"/>
              <a:ext cx="1034016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Identification of participants</a:t>
              </a:r>
              <a:br>
                <a:rPr kumimoji="1" lang="en-US" altLang="ja-JP" sz="1000" b="1" dirty="0">
                  <a:solidFill>
                    <a:schemeClr val="bg1"/>
                  </a:solidFill>
                </a:rPr>
              </a:br>
              <a:r>
                <a:rPr kumimoji="1" lang="en-US" altLang="ja-JP" sz="1000" b="1" dirty="0">
                  <a:solidFill>
                    <a:schemeClr val="bg1"/>
                  </a:solidFill>
                </a:rPr>
                <a:t>(latest feedback)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743200" y="21971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18 Jan.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48" name="Pentagon 47"/>
          <p:cNvSpPr/>
          <p:nvPr/>
        </p:nvSpPr>
        <p:spPr>
          <a:xfrm>
            <a:off x="3755254" y="5029200"/>
            <a:ext cx="1045346" cy="30480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sz="1100" b="1" dirty="0">
                <a:solidFill>
                  <a:schemeClr val="bg1"/>
                </a:solidFill>
              </a:rPr>
              <a:t>Preparation Phase</a:t>
            </a:r>
            <a:endParaRPr kumimoji="1" lang="en-US" sz="1100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Proposed timeline for the test phase</a:t>
            </a:r>
            <a:endParaRPr lang="en-US" altLang="ja-JP" sz="28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5410200" y="2197100"/>
            <a:ext cx="925032" cy="3060700"/>
            <a:chOff x="2732568" y="2198411"/>
            <a:chExt cx="925032" cy="3060700"/>
          </a:xfrm>
        </p:grpSpPr>
        <p:cxnSp>
          <p:nvCxnSpPr>
            <p:cNvPr id="63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90" y="2213344"/>
              <a:ext cx="0" cy="3045767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732568" y="3963711"/>
              <a:ext cx="881616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Coordination Meeting 2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65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743200" y="2198411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Jun/Jul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276600" y="2197100"/>
            <a:ext cx="947184" cy="3062011"/>
            <a:chOff x="2699784" y="2197100"/>
            <a:chExt cx="947184" cy="3062011"/>
          </a:xfrm>
        </p:grpSpPr>
        <p:cxnSp>
          <p:nvCxnSpPr>
            <p:cNvPr id="67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90" y="2213344"/>
              <a:ext cx="0" cy="3045767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699784" y="3958856"/>
              <a:ext cx="947184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Start Preparation Phase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732568" y="21971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Feb.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76" name="Pentagon 75"/>
          <p:cNvSpPr/>
          <p:nvPr/>
        </p:nvSpPr>
        <p:spPr>
          <a:xfrm>
            <a:off x="4820574" y="5029200"/>
            <a:ext cx="1562470" cy="30480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sz="1100" b="1" dirty="0">
                <a:solidFill>
                  <a:schemeClr val="bg1"/>
                </a:solidFill>
              </a:rPr>
              <a:t>Assessment Phase</a:t>
            </a:r>
            <a:endParaRPr kumimoji="1" lang="en-US" sz="1100" b="1" dirty="0">
              <a:solidFill>
                <a:schemeClr val="bg1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4343400" y="2197100"/>
            <a:ext cx="957816" cy="3060700"/>
            <a:chOff x="2699784" y="2198411"/>
            <a:chExt cx="957816" cy="3060700"/>
          </a:xfrm>
        </p:grpSpPr>
        <p:cxnSp>
          <p:nvCxnSpPr>
            <p:cNvPr id="78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90" y="2213344"/>
              <a:ext cx="0" cy="3045767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699784" y="3963711"/>
              <a:ext cx="947184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Start Assessment Phase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0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743200" y="2198411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May/June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676400" y="1371600"/>
            <a:ext cx="1066800" cy="3581400"/>
            <a:chOff x="3429000" y="2667000"/>
            <a:chExt cx="1066800" cy="35814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505200" y="2667000"/>
              <a:ext cx="8382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GRVA-02</a:t>
              </a:r>
              <a:br>
                <a:rPr lang="de-DE" sz="1100" b="1" dirty="0">
                  <a:solidFill>
                    <a:prstClr val="white"/>
                  </a:solidFill>
                </a:rPr>
              </a:br>
              <a:r>
                <a:rPr lang="de-DE" sz="1100" b="1" dirty="0">
                  <a:solidFill>
                    <a:prstClr val="white"/>
                  </a:solidFill>
                </a:rPr>
                <a:t>Geneva</a:t>
              </a:r>
              <a:endParaRPr lang="en-US" sz="800" b="1" dirty="0">
                <a:solidFill>
                  <a:prstClr val="white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429000" y="4495800"/>
              <a:ext cx="10668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28 Jan. - 01 Feb. 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781800" y="1371600"/>
            <a:ext cx="914400" cy="3584944"/>
            <a:chOff x="3505200" y="2663456"/>
            <a:chExt cx="914400" cy="3584944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3581400" y="2663456"/>
              <a:ext cx="762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TFCS-16</a:t>
              </a:r>
              <a:br>
                <a:rPr lang="de-DE" sz="1100" b="1" dirty="0">
                  <a:solidFill>
                    <a:prstClr val="white"/>
                  </a:solidFill>
                </a:rPr>
              </a:br>
              <a:r>
                <a:rPr lang="de-DE" sz="1100" i="1" dirty="0">
                  <a:solidFill>
                    <a:prstClr val="white"/>
                  </a:solidFill>
                </a:rPr>
                <a:t>TBC</a:t>
              </a:r>
              <a:endParaRPr lang="en-US" sz="800" i="1" dirty="0">
                <a:solidFill>
                  <a:prstClr val="white"/>
                </a:solidFill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Sept. </a:t>
              </a:r>
              <a:br>
                <a:rPr lang="de-DE" sz="1200" b="1" dirty="0">
                  <a:solidFill>
                    <a:schemeClr val="tx2"/>
                  </a:solidFill>
                </a:rPr>
              </a:br>
              <a:r>
                <a:rPr lang="de-DE" sz="1200" b="1" dirty="0">
                  <a:solidFill>
                    <a:schemeClr val="tx2"/>
                  </a:solidFill>
                </a:rPr>
                <a:t>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916966" y="1371600"/>
            <a:ext cx="914400" cy="3584944"/>
            <a:chOff x="3505200" y="2663456"/>
            <a:chExt cx="914400" cy="3584944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3581400" y="2663456"/>
              <a:ext cx="762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TFCS-15</a:t>
              </a:r>
              <a:endParaRPr lang="en-US" sz="800" b="1" dirty="0">
                <a:solidFill>
                  <a:prstClr val="white"/>
                </a:solidFill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July</a:t>
              </a:r>
              <a:br>
                <a:rPr lang="de-DE" sz="1200" b="1" dirty="0">
                  <a:solidFill>
                    <a:schemeClr val="tx2"/>
                  </a:solidFill>
                </a:rPr>
              </a:br>
              <a:r>
                <a:rPr lang="de-DE" sz="1200" b="1" dirty="0">
                  <a:solidFill>
                    <a:schemeClr val="tx2"/>
                  </a:solidFill>
                </a:rPr>
                <a:t>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444216" y="2197100"/>
            <a:ext cx="947184" cy="3058467"/>
            <a:chOff x="2699784" y="2200644"/>
            <a:chExt cx="947184" cy="3058467"/>
          </a:xfrm>
        </p:grpSpPr>
        <p:cxnSp>
          <p:nvCxnSpPr>
            <p:cNvPr id="82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56984" y="2213344"/>
              <a:ext cx="0" cy="3045767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699784" y="3958856"/>
              <a:ext cx="947184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Final Evaluation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4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865541" y="2200644"/>
              <a:ext cx="580938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Aug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286000" y="2197100"/>
            <a:ext cx="925032" cy="2530844"/>
            <a:chOff x="2732568" y="2198411"/>
            <a:chExt cx="925032" cy="2530844"/>
          </a:xfrm>
        </p:grpSpPr>
        <p:cxnSp>
          <p:nvCxnSpPr>
            <p:cNvPr id="99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90" y="2213344"/>
              <a:ext cx="0" cy="2413233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732568" y="3963711"/>
              <a:ext cx="881616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Coordination Meeting 1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1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743200" y="2198411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Feb.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102" name="Pentagon 101"/>
          <p:cNvSpPr/>
          <p:nvPr/>
        </p:nvSpPr>
        <p:spPr>
          <a:xfrm>
            <a:off x="7772400" y="6248400"/>
            <a:ext cx="838200" cy="30480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100" b="1" dirty="0">
              <a:solidFill>
                <a:schemeClr val="bg1"/>
              </a:solidFill>
            </a:endParaRPr>
          </a:p>
        </p:txBody>
      </p:sp>
      <p:sp>
        <p:nvSpPr>
          <p:cNvPr id="90" name="Pentagon 89"/>
          <p:cNvSpPr/>
          <p:nvPr/>
        </p:nvSpPr>
        <p:spPr>
          <a:xfrm>
            <a:off x="5867400" y="6248400"/>
            <a:ext cx="2133600" cy="3048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de-DE" sz="1100" b="1" dirty="0">
                <a:solidFill>
                  <a:schemeClr val="bg1"/>
                </a:solidFill>
              </a:rPr>
              <a:t>Prep Final Interpret Doc V1.0</a:t>
            </a:r>
            <a:endParaRPr kumimoji="1" lang="en-US" sz="1100" b="1" dirty="0">
              <a:solidFill>
                <a:schemeClr val="bg1"/>
              </a:solidFill>
            </a:endParaRPr>
          </a:p>
        </p:txBody>
      </p:sp>
      <p:sp>
        <p:nvSpPr>
          <p:cNvPr id="103" name="Pentagon 102"/>
          <p:cNvSpPr/>
          <p:nvPr/>
        </p:nvSpPr>
        <p:spPr>
          <a:xfrm>
            <a:off x="5867400" y="5486400"/>
            <a:ext cx="1600200" cy="287271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de-DE" sz="1100" b="1" dirty="0">
                <a:solidFill>
                  <a:schemeClr val="bg1"/>
                </a:solidFill>
              </a:rPr>
              <a:t>Reg. amendments</a:t>
            </a:r>
            <a:endParaRPr kumimoji="1" lang="en-US" sz="1100" b="1" dirty="0">
              <a:solidFill>
                <a:schemeClr val="bg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3823232" y="1373074"/>
            <a:ext cx="914400" cy="3584944"/>
            <a:chOff x="3505200" y="2663456"/>
            <a:chExt cx="914400" cy="3584944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3581400" y="2663456"/>
              <a:ext cx="762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TFCS</a:t>
              </a:r>
            </a:p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Web</a:t>
              </a:r>
            </a:p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meeting</a:t>
              </a:r>
              <a:endParaRPr lang="en-US" sz="800" b="1" dirty="0">
                <a:solidFill>
                  <a:prstClr val="white"/>
                </a:solidFill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March 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890066" y="1374548"/>
            <a:ext cx="914400" cy="3584944"/>
            <a:chOff x="3505200" y="2663456"/>
            <a:chExt cx="914400" cy="3584944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3581400" y="2663456"/>
              <a:ext cx="762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TFCS</a:t>
              </a:r>
            </a:p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Web</a:t>
              </a:r>
            </a:p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meeting</a:t>
              </a:r>
              <a:endParaRPr lang="en-US" sz="800" b="1" dirty="0">
                <a:solidFill>
                  <a:prstClr val="white"/>
                </a:solidFill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June</a:t>
              </a:r>
              <a:br>
                <a:rPr lang="de-DE" sz="1200" b="1" dirty="0">
                  <a:solidFill>
                    <a:schemeClr val="tx2"/>
                  </a:solidFill>
                </a:rPr>
              </a:br>
              <a:r>
                <a:rPr lang="de-DE" sz="1200" b="1" dirty="0">
                  <a:solidFill>
                    <a:schemeClr val="tx2"/>
                  </a:solidFill>
                </a:rPr>
                <a:t>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054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Content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035050" y="2286040"/>
            <a:ext cx="70548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+mj-lt"/>
              <a:buAutoNum type="arabicPeriod"/>
            </a:pPr>
            <a:r>
              <a:rPr lang="de-DE" sz="2800" dirty="0"/>
              <a:t>Background</a:t>
            </a:r>
          </a:p>
          <a:p>
            <a:pPr marL="685800" indent="-685800">
              <a:buFont typeface="+mj-lt"/>
              <a:buAutoNum type="arabicPeriod"/>
            </a:pPr>
            <a:r>
              <a:rPr lang="de-DE" sz="2800" dirty="0"/>
              <a:t>Software updates</a:t>
            </a:r>
          </a:p>
          <a:p>
            <a:pPr marL="685800" indent="-685800">
              <a:buFont typeface="+mj-lt"/>
              <a:buAutoNum type="arabicPeriod"/>
            </a:pPr>
            <a:r>
              <a:rPr lang="de-DE" sz="2800" dirty="0"/>
              <a:t>Ongoing work - the test phase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845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4044" y="97154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The remit of the group was to produce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de-DE" sz="2400" dirty="0">
                <a:solidFill>
                  <a:prstClr val="black"/>
                </a:solidFill>
              </a:rPr>
              <a:t>a recommendation addressing software update issues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de-DE" sz="2400" dirty="0">
                <a:solidFill>
                  <a:prstClr val="black"/>
                </a:solidFill>
              </a:rPr>
              <a:t>develop outputs for use as a regulation or resolution</a:t>
            </a:r>
          </a:p>
          <a:p>
            <a:pPr lvl="1">
              <a:spcBef>
                <a:spcPct val="20000"/>
              </a:spcBef>
            </a:pPr>
            <a:endParaRPr lang="de-DE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How the recommendations were developed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de-DE" sz="2400" dirty="0">
                <a:solidFill>
                  <a:prstClr val="black"/>
                </a:solidFill>
              </a:rPr>
              <a:t>The group contained experts from Contracting Parties and NGO‘s (CITA, FIA, ITU, OICA, CLEPA, ISO and others)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de-DE" sz="2400" dirty="0">
                <a:solidFill>
                  <a:prstClr val="black"/>
                </a:solidFill>
              </a:rPr>
              <a:t>Thirteen meetings were held to agree the proposed recommendations plus twenty-one ad-hoc meetings</a:t>
            </a:r>
          </a:p>
          <a:p>
            <a:pPr lvl="1">
              <a:spcBef>
                <a:spcPct val="20000"/>
              </a:spcBef>
            </a:pPr>
            <a:endParaRPr lang="de-DE" sz="2400" dirty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Work started on 21 December 2016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400" dirty="0"/>
              <a:t>Background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90556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35050" y="3397290"/>
            <a:ext cx="7054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de-DE" sz="2800" dirty="0"/>
              <a:t>2.   The software update recommendation</a:t>
            </a:r>
          </a:p>
          <a:p>
            <a:r>
              <a:rPr lang="de-DE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741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404215" y="972065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en-US" dirty="0">
                <a:solidFill>
                  <a:schemeClr val="tx1"/>
                </a:solidFill>
              </a:rPr>
              <a:t>The group developed a split approach:</a:t>
            </a:r>
          </a:p>
          <a:p>
            <a:pPr marL="400050" lvl="4" indent="-400050">
              <a:buAutoNum type="romanLcParenR"/>
            </a:pPr>
            <a:r>
              <a:rPr lang="en-US" dirty="0">
                <a:solidFill>
                  <a:schemeClr val="tx1"/>
                </a:solidFill>
              </a:rPr>
              <a:t>Assessment of relevant vehicle manufacturer management system </a:t>
            </a:r>
          </a:p>
          <a:p>
            <a:pPr marL="400050" lvl="4" indent="-400050">
              <a:buFontTx/>
              <a:buAutoNum type="romanLcParenR"/>
            </a:pPr>
            <a:r>
              <a:rPr lang="en-US" dirty="0">
                <a:solidFill>
                  <a:schemeClr val="tx1"/>
                </a:solidFill>
              </a:rPr>
              <a:t>Assessment and certification of vehicles</a:t>
            </a:r>
            <a:endParaRPr lang="de-D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00050" lvl="4" indent="-400050">
              <a:buAutoNum type="romanLcParenR"/>
            </a:pPr>
            <a:r>
              <a:rPr lang="en-US" dirty="0">
                <a:solidFill>
                  <a:schemeClr val="tx1"/>
                </a:solidFill>
              </a:rPr>
              <a:t>Implementation of a software identification scheme 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Approach for Software Updates</a:t>
            </a:r>
            <a:endParaRPr lang="en-US" sz="2400" dirty="0"/>
          </a:p>
        </p:txBody>
      </p:sp>
      <p:sp>
        <p:nvSpPr>
          <p:cNvPr id="34" name="Isosceles Triangle 33"/>
          <p:cNvSpPr/>
          <p:nvPr/>
        </p:nvSpPr>
        <p:spPr>
          <a:xfrm rot="10800000">
            <a:off x="1327702" y="5382044"/>
            <a:ext cx="1659835" cy="327992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 rot="10800000">
            <a:off x="6290323" y="5385357"/>
            <a:ext cx="1659835" cy="327992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27102" y="5781791"/>
            <a:ext cx="24510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>
                <a:solidFill>
                  <a:srgbClr val="8064A2">
                    <a:lumMod val="75000"/>
                  </a:srgbClr>
                </a:solidFill>
              </a:rPr>
              <a:t>Organizational structure &amp; processes, incl. management of RxSWIN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62892" y="5781517"/>
            <a:ext cx="2324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>Implementation of RxSWIN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>in existing system regulations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95892" y="2435307"/>
            <a:ext cx="7427922" cy="2775334"/>
            <a:chOff x="914942" y="2098757"/>
            <a:chExt cx="7427922" cy="2775334"/>
          </a:xfrm>
        </p:grpSpPr>
        <p:sp>
          <p:nvSpPr>
            <p:cNvPr id="23" name="Freeform 22"/>
            <p:cNvSpPr/>
            <p:nvPr/>
          </p:nvSpPr>
          <p:spPr>
            <a:xfrm flipH="1">
              <a:off x="1012382" y="2098757"/>
              <a:ext cx="7170822" cy="2774117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22783 w 5933552"/>
                <a:gd name="connsiteY24" fmla="*/ 69441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98520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98520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98520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86543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67969 w 5933552"/>
                <a:gd name="connsiteY24" fmla="*/ 92532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933552" h="2234603">
                  <a:moveTo>
                    <a:pt x="65314" y="1314371"/>
                  </a:moveTo>
                  <a:lnTo>
                    <a:pt x="75363" y="1083259"/>
                  </a:lnTo>
                  <a:lnTo>
                    <a:pt x="45218" y="1073210"/>
                  </a:lnTo>
                  <a:lnTo>
                    <a:pt x="95459" y="887316"/>
                  </a:lnTo>
                  <a:lnTo>
                    <a:pt x="80387" y="771760"/>
                  </a:lnTo>
                  <a:lnTo>
                    <a:pt x="85411" y="716494"/>
                  </a:lnTo>
                  <a:lnTo>
                    <a:pt x="105508" y="696397"/>
                  </a:lnTo>
                  <a:lnTo>
                    <a:pt x="135653" y="676300"/>
                  </a:lnTo>
                  <a:lnTo>
                    <a:pt x="467248" y="329632"/>
                  </a:lnTo>
                  <a:lnTo>
                    <a:pt x="472272" y="284415"/>
                  </a:lnTo>
                  <a:lnTo>
                    <a:pt x="442127" y="259294"/>
                  </a:lnTo>
                  <a:lnTo>
                    <a:pt x="406958" y="229149"/>
                  </a:lnTo>
                  <a:lnTo>
                    <a:pt x="406958" y="204028"/>
                  </a:lnTo>
                  <a:lnTo>
                    <a:pt x="462224" y="193980"/>
                  </a:lnTo>
                  <a:lnTo>
                    <a:pt x="864158" y="143738"/>
                  </a:lnTo>
                  <a:lnTo>
                    <a:pt x="999811" y="88472"/>
                  </a:lnTo>
                  <a:lnTo>
                    <a:pt x="1024932" y="78424"/>
                  </a:lnTo>
                  <a:lnTo>
                    <a:pt x="999811" y="28182"/>
                  </a:lnTo>
                  <a:lnTo>
                    <a:pt x="1070149" y="33206"/>
                  </a:lnTo>
                  <a:lnTo>
                    <a:pt x="1130439" y="53303"/>
                  </a:lnTo>
                  <a:lnTo>
                    <a:pt x="1160585" y="63351"/>
                  </a:lnTo>
                  <a:cubicBezTo>
                    <a:pt x="1252695" y="56652"/>
                    <a:pt x="1492180" y="23157"/>
                    <a:pt x="1683099" y="13109"/>
                  </a:cubicBezTo>
                  <a:cubicBezTo>
                    <a:pt x="1874018" y="3061"/>
                    <a:pt x="2081684" y="-4475"/>
                    <a:pt x="2306097" y="3061"/>
                  </a:cubicBezTo>
                  <a:cubicBezTo>
                    <a:pt x="2530510" y="10597"/>
                    <a:pt x="2869266" y="43415"/>
                    <a:pt x="3029578" y="58327"/>
                  </a:cubicBezTo>
                  <a:cubicBezTo>
                    <a:pt x="3189890" y="73239"/>
                    <a:pt x="3182558" y="71598"/>
                    <a:pt x="3267969" y="92532"/>
                  </a:cubicBezTo>
                  <a:cubicBezTo>
                    <a:pt x="3353380" y="113466"/>
                    <a:pt x="3456633" y="138713"/>
                    <a:pt x="3542044" y="183931"/>
                  </a:cubicBezTo>
                  <a:lnTo>
                    <a:pt x="3798277" y="319584"/>
                  </a:lnTo>
                  <a:lnTo>
                    <a:pt x="4210259" y="545672"/>
                  </a:lnTo>
                  <a:lnTo>
                    <a:pt x="4340888" y="626059"/>
                  </a:lnTo>
                  <a:lnTo>
                    <a:pt x="4381081" y="656204"/>
                  </a:lnTo>
                  <a:cubicBezTo>
                    <a:pt x="4449745" y="666252"/>
                    <a:pt x="4622241" y="668765"/>
                    <a:pt x="4752870" y="686349"/>
                  </a:cubicBezTo>
                  <a:cubicBezTo>
                    <a:pt x="4883499" y="703933"/>
                    <a:pt x="5072743" y="739939"/>
                    <a:pt x="5164853" y="761711"/>
                  </a:cubicBezTo>
                  <a:lnTo>
                    <a:pt x="5441182" y="827026"/>
                  </a:lnTo>
                  <a:cubicBezTo>
                    <a:pt x="5515707" y="850472"/>
                    <a:pt x="5546690" y="853821"/>
                    <a:pt x="5612004" y="902388"/>
                  </a:cubicBezTo>
                  <a:lnTo>
                    <a:pt x="5807947" y="1048089"/>
                  </a:lnTo>
                  <a:lnTo>
                    <a:pt x="5823020" y="1118428"/>
                  </a:lnTo>
                  <a:lnTo>
                    <a:pt x="5838092" y="1218911"/>
                  </a:lnTo>
                  <a:lnTo>
                    <a:pt x="5823020" y="1249056"/>
                  </a:lnTo>
                  <a:lnTo>
                    <a:pt x="5863213" y="1299298"/>
                  </a:lnTo>
                  <a:lnTo>
                    <a:pt x="5893358" y="1359588"/>
                  </a:lnTo>
                  <a:lnTo>
                    <a:pt x="5893358" y="1434951"/>
                  </a:lnTo>
                  <a:lnTo>
                    <a:pt x="5928527" y="1495241"/>
                  </a:lnTo>
                  <a:lnTo>
                    <a:pt x="5918479" y="1605773"/>
                  </a:lnTo>
                  <a:lnTo>
                    <a:pt x="5898382" y="1686160"/>
                  </a:lnTo>
                  <a:lnTo>
                    <a:pt x="5918479" y="1776595"/>
                  </a:lnTo>
                  <a:lnTo>
                    <a:pt x="5933552" y="1811764"/>
                  </a:lnTo>
                  <a:lnTo>
                    <a:pt x="5812971" y="1872054"/>
                  </a:lnTo>
                  <a:lnTo>
                    <a:pt x="5812971" y="1872054"/>
                  </a:lnTo>
                  <a:lnTo>
                    <a:pt x="5727560" y="1932344"/>
                  </a:lnTo>
                  <a:lnTo>
                    <a:pt x="5390941" y="1937369"/>
                  </a:lnTo>
                  <a:lnTo>
                    <a:pt x="5215670" y="1935977"/>
                  </a:lnTo>
                  <a:cubicBezTo>
                    <a:pt x="5196897" y="2172352"/>
                    <a:pt x="4604352" y="2477916"/>
                    <a:pt x="4373414" y="1917320"/>
                  </a:cubicBezTo>
                  <a:lnTo>
                    <a:pt x="1498817" y="1891925"/>
                  </a:lnTo>
                  <a:cubicBezTo>
                    <a:pt x="1475302" y="2265499"/>
                    <a:pt x="727844" y="2429891"/>
                    <a:pt x="619914" y="1836885"/>
                  </a:cubicBezTo>
                  <a:lnTo>
                    <a:pt x="281354" y="1836885"/>
                  </a:lnTo>
                  <a:lnTo>
                    <a:pt x="130629" y="1761522"/>
                  </a:lnTo>
                  <a:lnTo>
                    <a:pt x="10048" y="1681136"/>
                  </a:lnTo>
                  <a:lnTo>
                    <a:pt x="0" y="1540459"/>
                  </a:lnTo>
                  <a:lnTo>
                    <a:pt x="15072" y="1490217"/>
                  </a:lnTo>
                  <a:lnTo>
                    <a:pt x="15072" y="1434951"/>
                  </a:lnTo>
                  <a:lnTo>
                    <a:pt x="25121" y="1384709"/>
                  </a:lnTo>
                  <a:lnTo>
                    <a:pt x="40193" y="1359588"/>
                  </a:lnTo>
                  <a:lnTo>
                    <a:pt x="65314" y="131437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flipH="1">
              <a:off x="1010318" y="2663942"/>
              <a:ext cx="2797413" cy="2210149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5880 w 5933552"/>
                <a:gd name="connsiteY23" fmla="*/ 847967 h 2264718"/>
                <a:gd name="connsiteX24" fmla="*/ 3029578 w 5933552"/>
                <a:gd name="connsiteY24" fmla="*/ 88442 h 2264718"/>
                <a:gd name="connsiteX25" fmla="*/ 3135086 w 5933552"/>
                <a:gd name="connsiteY25" fmla="*/ 108539 h 2264718"/>
                <a:gd name="connsiteX26" fmla="*/ 3255666 w 5933552"/>
                <a:gd name="connsiteY26" fmla="*/ 128635 h 2264718"/>
                <a:gd name="connsiteX27" fmla="*/ 3542044 w 5933552"/>
                <a:gd name="connsiteY27" fmla="*/ 214046 h 2264718"/>
                <a:gd name="connsiteX28" fmla="*/ 3798277 w 5933552"/>
                <a:gd name="connsiteY28" fmla="*/ 349699 h 2264718"/>
                <a:gd name="connsiteX29" fmla="*/ 4210259 w 5933552"/>
                <a:gd name="connsiteY29" fmla="*/ 575787 h 2264718"/>
                <a:gd name="connsiteX30" fmla="*/ 4340888 w 5933552"/>
                <a:gd name="connsiteY30" fmla="*/ 656174 h 2264718"/>
                <a:gd name="connsiteX31" fmla="*/ 4381081 w 5933552"/>
                <a:gd name="connsiteY31" fmla="*/ 686319 h 2264718"/>
                <a:gd name="connsiteX32" fmla="*/ 4752870 w 5933552"/>
                <a:gd name="connsiteY32" fmla="*/ 716464 h 2264718"/>
                <a:gd name="connsiteX33" fmla="*/ 5164853 w 5933552"/>
                <a:gd name="connsiteY33" fmla="*/ 791826 h 2264718"/>
                <a:gd name="connsiteX34" fmla="*/ 5441182 w 5933552"/>
                <a:gd name="connsiteY34" fmla="*/ 857141 h 2264718"/>
                <a:gd name="connsiteX35" fmla="*/ 5612004 w 5933552"/>
                <a:gd name="connsiteY35" fmla="*/ 932503 h 2264718"/>
                <a:gd name="connsiteX36" fmla="*/ 5807947 w 5933552"/>
                <a:gd name="connsiteY36" fmla="*/ 1078204 h 2264718"/>
                <a:gd name="connsiteX37" fmla="*/ 5823020 w 5933552"/>
                <a:gd name="connsiteY37" fmla="*/ 1148543 h 2264718"/>
                <a:gd name="connsiteX38" fmla="*/ 5838092 w 5933552"/>
                <a:gd name="connsiteY38" fmla="*/ 1249026 h 2264718"/>
                <a:gd name="connsiteX39" fmla="*/ 5823020 w 5933552"/>
                <a:gd name="connsiteY39" fmla="*/ 1279171 h 2264718"/>
                <a:gd name="connsiteX40" fmla="*/ 5863213 w 5933552"/>
                <a:gd name="connsiteY40" fmla="*/ 1329413 h 2264718"/>
                <a:gd name="connsiteX41" fmla="*/ 5893358 w 5933552"/>
                <a:gd name="connsiteY41" fmla="*/ 1389703 h 2264718"/>
                <a:gd name="connsiteX42" fmla="*/ 5893358 w 5933552"/>
                <a:gd name="connsiteY42" fmla="*/ 1465066 h 2264718"/>
                <a:gd name="connsiteX43" fmla="*/ 5928527 w 5933552"/>
                <a:gd name="connsiteY43" fmla="*/ 1525356 h 2264718"/>
                <a:gd name="connsiteX44" fmla="*/ 5918479 w 5933552"/>
                <a:gd name="connsiteY44" fmla="*/ 1635888 h 2264718"/>
                <a:gd name="connsiteX45" fmla="*/ 5898382 w 5933552"/>
                <a:gd name="connsiteY45" fmla="*/ 1716275 h 2264718"/>
                <a:gd name="connsiteX46" fmla="*/ 5918479 w 5933552"/>
                <a:gd name="connsiteY46" fmla="*/ 1806710 h 2264718"/>
                <a:gd name="connsiteX47" fmla="*/ 5933552 w 5933552"/>
                <a:gd name="connsiteY47" fmla="*/ 1841879 h 2264718"/>
                <a:gd name="connsiteX48" fmla="*/ 5812971 w 5933552"/>
                <a:gd name="connsiteY48" fmla="*/ 1902169 h 2264718"/>
                <a:gd name="connsiteX49" fmla="*/ 5812971 w 5933552"/>
                <a:gd name="connsiteY49" fmla="*/ 1902169 h 2264718"/>
                <a:gd name="connsiteX50" fmla="*/ 5727560 w 5933552"/>
                <a:gd name="connsiteY50" fmla="*/ 1962459 h 2264718"/>
                <a:gd name="connsiteX51" fmla="*/ 5390941 w 5933552"/>
                <a:gd name="connsiteY51" fmla="*/ 1967484 h 2264718"/>
                <a:gd name="connsiteX52" fmla="*/ 5215670 w 5933552"/>
                <a:gd name="connsiteY52" fmla="*/ 1966092 h 2264718"/>
                <a:gd name="connsiteX53" fmla="*/ 4373414 w 5933552"/>
                <a:gd name="connsiteY53" fmla="*/ 1947435 h 2264718"/>
                <a:gd name="connsiteX54" fmla="*/ 1498817 w 5933552"/>
                <a:gd name="connsiteY54" fmla="*/ 1922040 h 2264718"/>
                <a:gd name="connsiteX55" fmla="*/ 619914 w 5933552"/>
                <a:gd name="connsiteY55" fmla="*/ 1867000 h 2264718"/>
                <a:gd name="connsiteX56" fmla="*/ 281354 w 5933552"/>
                <a:gd name="connsiteY56" fmla="*/ 1867000 h 2264718"/>
                <a:gd name="connsiteX57" fmla="*/ 130629 w 5933552"/>
                <a:gd name="connsiteY57" fmla="*/ 1791637 h 2264718"/>
                <a:gd name="connsiteX58" fmla="*/ 10048 w 5933552"/>
                <a:gd name="connsiteY58" fmla="*/ 1711251 h 2264718"/>
                <a:gd name="connsiteX59" fmla="*/ 0 w 5933552"/>
                <a:gd name="connsiteY59" fmla="*/ 1570574 h 2264718"/>
                <a:gd name="connsiteX60" fmla="*/ 15072 w 5933552"/>
                <a:gd name="connsiteY60" fmla="*/ 1520332 h 2264718"/>
                <a:gd name="connsiteX61" fmla="*/ 15072 w 5933552"/>
                <a:gd name="connsiteY61" fmla="*/ 1465066 h 2264718"/>
                <a:gd name="connsiteX62" fmla="*/ 25121 w 5933552"/>
                <a:gd name="connsiteY62" fmla="*/ 1414824 h 2264718"/>
                <a:gd name="connsiteX63" fmla="*/ 40193 w 5933552"/>
                <a:gd name="connsiteY63" fmla="*/ 1389703 h 2264718"/>
                <a:gd name="connsiteX64" fmla="*/ 65314 w 5933552"/>
                <a:gd name="connsiteY64" fmla="*/ 1344486 h 2264718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5880 w 5933552"/>
                <a:gd name="connsiteY23" fmla="*/ 789670 h 2206421"/>
                <a:gd name="connsiteX24" fmla="*/ 3029578 w 5933552"/>
                <a:gd name="connsiteY24" fmla="*/ 30145 h 2206421"/>
                <a:gd name="connsiteX25" fmla="*/ 3135086 w 5933552"/>
                <a:gd name="connsiteY25" fmla="*/ 50242 h 2206421"/>
                <a:gd name="connsiteX26" fmla="*/ 3255666 w 5933552"/>
                <a:gd name="connsiteY26" fmla="*/ 70338 h 2206421"/>
                <a:gd name="connsiteX27" fmla="*/ 3542044 w 5933552"/>
                <a:gd name="connsiteY27" fmla="*/ 155749 h 2206421"/>
                <a:gd name="connsiteX28" fmla="*/ 3798277 w 5933552"/>
                <a:gd name="connsiteY28" fmla="*/ 291402 h 2206421"/>
                <a:gd name="connsiteX29" fmla="*/ 4210259 w 5933552"/>
                <a:gd name="connsiteY29" fmla="*/ 517490 h 2206421"/>
                <a:gd name="connsiteX30" fmla="*/ 4340888 w 5933552"/>
                <a:gd name="connsiteY30" fmla="*/ 597877 h 2206421"/>
                <a:gd name="connsiteX31" fmla="*/ 4381081 w 5933552"/>
                <a:gd name="connsiteY31" fmla="*/ 628022 h 2206421"/>
                <a:gd name="connsiteX32" fmla="*/ 4752870 w 5933552"/>
                <a:gd name="connsiteY32" fmla="*/ 658167 h 2206421"/>
                <a:gd name="connsiteX33" fmla="*/ 5164853 w 5933552"/>
                <a:gd name="connsiteY33" fmla="*/ 733529 h 2206421"/>
                <a:gd name="connsiteX34" fmla="*/ 5441182 w 5933552"/>
                <a:gd name="connsiteY34" fmla="*/ 798844 h 2206421"/>
                <a:gd name="connsiteX35" fmla="*/ 5612004 w 5933552"/>
                <a:gd name="connsiteY35" fmla="*/ 874206 h 2206421"/>
                <a:gd name="connsiteX36" fmla="*/ 5807947 w 5933552"/>
                <a:gd name="connsiteY36" fmla="*/ 1019907 h 2206421"/>
                <a:gd name="connsiteX37" fmla="*/ 5823020 w 5933552"/>
                <a:gd name="connsiteY37" fmla="*/ 1090246 h 2206421"/>
                <a:gd name="connsiteX38" fmla="*/ 5838092 w 5933552"/>
                <a:gd name="connsiteY38" fmla="*/ 1190729 h 2206421"/>
                <a:gd name="connsiteX39" fmla="*/ 5823020 w 5933552"/>
                <a:gd name="connsiteY39" fmla="*/ 1220874 h 2206421"/>
                <a:gd name="connsiteX40" fmla="*/ 5863213 w 5933552"/>
                <a:gd name="connsiteY40" fmla="*/ 1271116 h 2206421"/>
                <a:gd name="connsiteX41" fmla="*/ 5893358 w 5933552"/>
                <a:gd name="connsiteY41" fmla="*/ 1331406 h 2206421"/>
                <a:gd name="connsiteX42" fmla="*/ 5893358 w 5933552"/>
                <a:gd name="connsiteY42" fmla="*/ 1406769 h 2206421"/>
                <a:gd name="connsiteX43" fmla="*/ 5928527 w 5933552"/>
                <a:gd name="connsiteY43" fmla="*/ 1467059 h 2206421"/>
                <a:gd name="connsiteX44" fmla="*/ 5918479 w 5933552"/>
                <a:gd name="connsiteY44" fmla="*/ 1577591 h 2206421"/>
                <a:gd name="connsiteX45" fmla="*/ 5898382 w 5933552"/>
                <a:gd name="connsiteY45" fmla="*/ 1657978 h 2206421"/>
                <a:gd name="connsiteX46" fmla="*/ 5918479 w 5933552"/>
                <a:gd name="connsiteY46" fmla="*/ 1748413 h 2206421"/>
                <a:gd name="connsiteX47" fmla="*/ 5933552 w 5933552"/>
                <a:gd name="connsiteY47" fmla="*/ 1783582 h 2206421"/>
                <a:gd name="connsiteX48" fmla="*/ 5812971 w 5933552"/>
                <a:gd name="connsiteY48" fmla="*/ 1843872 h 2206421"/>
                <a:gd name="connsiteX49" fmla="*/ 5812971 w 5933552"/>
                <a:gd name="connsiteY49" fmla="*/ 1843872 h 2206421"/>
                <a:gd name="connsiteX50" fmla="*/ 5727560 w 5933552"/>
                <a:gd name="connsiteY50" fmla="*/ 1904162 h 2206421"/>
                <a:gd name="connsiteX51" fmla="*/ 5390941 w 5933552"/>
                <a:gd name="connsiteY51" fmla="*/ 1909187 h 2206421"/>
                <a:gd name="connsiteX52" fmla="*/ 5215670 w 5933552"/>
                <a:gd name="connsiteY52" fmla="*/ 1907795 h 2206421"/>
                <a:gd name="connsiteX53" fmla="*/ 4373414 w 5933552"/>
                <a:gd name="connsiteY53" fmla="*/ 1889138 h 2206421"/>
                <a:gd name="connsiteX54" fmla="*/ 1498817 w 5933552"/>
                <a:gd name="connsiteY54" fmla="*/ 1863743 h 2206421"/>
                <a:gd name="connsiteX55" fmla="*/ 619914 w 5933552"/>
                <a:gd name="connsiteY55" fmla="*/ 1808703 h 2206421"/>
                <a:gd name="connsiteX56" fmla="*/ 281354 w 5933552"/>
                <a:gd name="connsiteY56" fmla="*/ 1808703 h 2206421"/>
                <a:gd name="connsiteX57" fmla="*/ 130629 w 5933552"/>
                <a:gd name="connsiteY57" fmla="*/ 1733340 h 2206421"/>
                <a:gd name="connsiteX58" fmla="*/ 10048 w 5933552"/>
                <a:gd name="connsiteY58" fmla="*/ 1652954 h 2206421"/>
                <a:gd name="connsiteX59" fmla="*/ 0 w 5933552"/>
                <a:gd name="connsiteY59" fmla="*/ 1512277 h 2206421"/>
                <a:gd name="connsiteX60" fmla="*/ 15072 w 5933552"/>
                <a:gd name="connsiteY60" fmla="*/ 1462035 h 2206421"/>
                <a:gd name="connsiteX61" fmla="*/ 15072 w 5933552"/>
                <a:gd name="connsiteY61" fmla="*/ 1406769 h 2206421"/>
                <a:gd name="connsiteX62" fmla="*/ 25121 w 5933552"/>
                <a:gd name="connsiteY62" fmla="*/ 1356527 h 2206421"/>
                <a:gd name="connsiteX63" fmla="*/ 40193 w 5933552"/>
                <a:gd name="connsiteY63" fmla="*/ 1331406 h 2206421"/>
                <a:gd name="connsiteX64" fmla="*/ 65314 w 5933552"/>
                <a:gd name="connsiteY64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2453298 w 5933552"/>
                <a:gd name="connsiteY23" fmla="*/ 640366 h 2206421"/>
                <a:gd name="connsiteX24" fmla="*/ 3029578 w 5933552"/>
                <a:gd name="connsiteY24" fmla="*/ 30145 h 2206421"/>
                <a:gd name="connsiteX25" fmla="*/ 3135086 w 5933552"/>
                <a:gd name="connsiteY25" fmla="*/ 50242 h 2206421"/>
                <a:gd name="connsiteX26" fmla="*/ 3255666 w 5933552"/>
                <a:gd name="connsiteY26" fmla="*/ 70338 h 2206421"/>
                <a:gd name="connsiteX27" fmla="*/ 3542044 w 5933552"/>
                <a:gd name="connsiteY27" fmla="*/ 155749 h 2206421"/>
                <a:gd name="connsiteX28" fmla="*/ 3798277 w 5933552"/>
                <a:gd name="connsiteY28" fmla="*/ 291402 h 2206421"/>
                <a:gd name="connsiteX29" fmla="*/ 4210259 w 5933552"/>
                <a:gd name="connsiteY29" fmla="*/ 517490 h 2206421"/>
                <a:gd name="connsiteX30" fmla="*/ 4340888 w 5933552"/>
                <a:gd name="connsiteY30" fmla="*/ 597877 h 2206421"/>
                <a:gd name="connsiteX31" fmla="*/ 4381081 w 5933552"/>
                <a:gd name="connsiteY31" fmla="*/ 628022 h 2206421"/>
                <a:gd name="connsiteX32" fmla="*/ 4752870 w 5933552"/>
                <a:gd name="connsiteY32" fmla="*/ 658167 h 2206421"/>
                <a:gd name="connsiteX33" fmla="*/ 5164853 w 5933552"/>
                <a:gd name="connsiteY33" fmla="*/ 733529 h 2206421"/>
                <a:gd name="connsiteX34" fmla="*/ 5441182 w 5933552"/>
                <a:gd name="connsiteY34" fmla="*/ 798844 h 2206421"/>
                <a:gd name="connsiteX35" fmla="*/ 5612004 w 5933552"/>
                <a:gd name="connsiteY35" fmla="*/ 874206 h 2206421"/>
                <a:gd name="connsiteX36" fmla="*/ 5807947 w 5933552"/>
                <a:gd name="connsiteY36" fmla="*/ 1019907 h 2206421"/>
                <a:gd name="connsiteX37" fmla="*/ 5823020 w 5933552"/>
                <a:gd name="connsiteY37" fmla="*/ 1090246 h 2206421"/>
                <a:gd name="connsiteX38" fmla="*/ 5838092 w 5933552"/>
                <a:gd name="connsiteY38" fmla="*/ 1190729 h 2206421"/>
                <a:gd name="connsiteX39" fmla="*/ 5823020 w 5933552"/>
                <a:gd name="connsiteY39" fmla="*/ 1220874 h 2206421"/>
                <a:gd name="connsiteX40" fmla="*/ 5863213 w 5933552"/>
                <a:gd name="connsiteY40" fmla="*/ 1271116 h 2206421"/>
                <a:gd name="connsiteX41" fmla="*/ 5893358 w 5933552"/>
                <a:gd name="connsiteY41" fmla="*/ 1331406 h 2206421"/>
                <a:gd name="connsiteX42" fmla="*/ 5893358 w 5933552"/>
                <a:gd name="connsiteY42" fmla="*/ 1406769 h 2206421"/>
                <a:gd name="connsiteX43" fmla="*/ 5928527 w 5933552"/>
                <a:gd name="connsiteY43" fmla="*/ 1467059 h 2206421"/>
                <a:gd name="connsiteX44" fmla="*/ 5918479 w 5933552"/>
                <a:gd name="connsiteY44" fmla="*/ 1577591 h 2206421"/>
                <a:gd name="connsiteX45" fmla="*/ 5898382 w 5933552"/>
                <a:gd name="connsiteY45" fmla="*/ 1657978 h 2206421"/>
                <a:gd name="connsiteX46" fmla="*/ 5918479 w 5933552"/>
                <a:gd name="connsiteY46" fmla="*/ 1748413 h 2206421"/>
                <a:gd name="connsiteX47" fmla="*/ 5933552 w 5933552"/>
                <a:gd name="connsiteY47" fmla="*/ 1783582 h 2206421"/>
                <a:gd name="connsiteX48" fmla="*/ 5812971 w 5933552"/>
                <a:gd name="connsiteY48" fmla="*/ 1843872 h 2206421"/>
                <a:gd name="connsiteX49" fmla="*/ 5812971 w 5933552"/>
                <a:gd name="connsiteY49" fmla="*/ 1843872 h 2206421"/>
                <a:gd name="connsiteX50" fmla="*/ 5727560 w 5933552"/>
                <a:gd name="connsiteY50" fmla="*/ 1904162 h 2206421"/>
                <a:gd name="connsiteX51" fmla="*/ 5390941 w 5933552"/>
                <a:gd name="connsiteY51" fmla="*/ 1909187 h 2206421"/>
                <a:gd name="connsiteX52" fmla="*/ 5215670 w 5933552"/>
                <a:gd name="connsiteY52" fmla="*/ 1907795 h 2206421"/>
                <a:gd name="connsiteX53" fmla="*/ 4373414 w 5933552"/>
                <a:gd name="connsiteY53" fmla="*/ 1889138 h 2206421"/>
                <a:gd name="connsiteX54" fmla="*/ 1498817 w 5933552"/>
                <a:gd name="connsiteY54" fmla="*/ 1863743 h 2206421"/>
                <a:gd name="connsiteX55" fmla="*/ 619914 w 5933552"/>
                <a:gd name="connsiteY55" fmla="*/ 1808703 h 2206421"/>
                <a:gd name="connsiteX56" fmla="*/ 281354 w 5933552"/>
                <a:gd name="connsiteY56" fmla="*/ 1808703 h 2206421"/>
                <a:gd name="connsiteX57" fmla="*/ 130629 w 5933552"/>
                <a:gd name="connsiteY57" fmla="*/ 1733340 h 2206421"/>
                <a:gd name="connsiteX58" fmla="*/ 10048 w 5933552"/>
                <a:gd name="connsiteY58" fmla="*/ 1652954 h 2206421"/>
                <a:gd name="connsiteX59" fmla="*/ 0 w 5933552"/>
                <a:gd name="connsiteY59" fmla="*/ 1512277 h 2206421"/>
                <a:gd name="connsiteX60" fmla="*/ 15072 w 5933552"/>
                <a:gd name="connsiteY60" fmla="*/ 1462035 h 2206421"/>
                <a:gd name="connsiteX61" fmla="*/ 15072 w 5933552"/>
                <a:gd name="connsiteY61" fmla="*/ 1406769 h 2206421"/>
                <a:gd name="connsiteX62" fmla="*/ 25121 w 5933552"/>
                <a:gd name="connsiteY62" fmla="*/ 1356527 h 2206421"/>
                <a:gd name="connsiteX63" fmla="*/ 40193 w 5933552"/>
                <a:gd name="connsiteY63" fmla="*/ 1331406 h 2206421"/>
                <a:gd name="connsiteX64" fmla="*/ 65314 w 5933552"/>
                <a:gd name="connsiteY64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32052 w 5933552"/>
                <a:gd name="connsiteY22" fmla="*/ 73135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2285829 w 5933552"/>
                <a:gd name="connsiteY19" fmla="*/ 75671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2348236 w 5933552"/>
                <a:gd name="connsiteY18" fmla="*/ 1084989 h 2206421"/>
                <a:gd name="connsiteX19" fmla="*/ 2285829 w 5933552"/>
                <a:gd name="connsiteY19" fmla="*/ 75671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999811 w 5933552"/>
                <a:gd name="connsiteY15" fmla="*/ 30145 h 2176276"/>
                <a:gd name="connsiteX16" fmla="*/ 1024932 w 5933552"/>
                <a:gd name="connsiteY16" fmla="*/ 20097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999811 w 5933552"/>
                <a:gd name="connsiteY15" fmla="*/ 30145 h 2176276"/>
                <a:gd name="connsiteX16" fmla="*/ 3023860 w 5933552"/>
                <a:gd name="connsiteY16" fmla="*/ 985595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3029413 w 5933552"/>
                <a:gd name="connsiteY15" fmla="*/ 1836723 h 2176276"/>
                <a:gd name="connsiteX16" fmla="*/ 3023860 w 5933552"/>
                <a:gd name="connsiteY16" fmla="*/ 985595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3029413 w 5933552"/>
                <a:gd name="connsiteY14" fmla="*/ 1836723 h 2176276"/>
                <a:gd name="connsiteX15" fmla="*/ 3023860 w 5933552"/>
                <a:gd name="connsiteY15" fmla="*/ 985595 h 2176276"/>
                <a:gd name="connsiteX16" fmla="*/ 2697110 w 5933552"/>
                <a:gd name="connsiteY16" fmla="*/ 970192 h 2176276"/>
                <a:gd name="connsiteX17" fmla="*/ 2348236 w 5933552"/>
                <a:gd name="connsiteY17" fmla="*/ 1054844 h 2176276"/>
                <a:gd name="connsiteX18" fmla="*/ 2285829 w 5933552"/>
                <a:gd name="connsiteY18" fmla="*/ 726566 h 2176276"/>
                <a:gd name="connsiteX19" fmla="*/ 2459121 w 5933552"/>
                <a:gd name="connsiteY19" fmla="*/ 627124 h 2176276"/>
                <a:gd name="connsiteX20" fmla="*/ 2700457 w 5933552"/>
                <a:gd name="connsiteY20" fmla="*/ 731163 h 2176276"/>
                <a:gd name="connsiteX21" fmla="*/ 3026940 w 5933552"/>
                <a:gd name="connsiteY21" fmla="*/ 706184 h 2176276"/>
                <a:gd name="connsiteX22" fmla="*/ 3029578 w 5933552"/>
                <a:gd name="connsiteY22" fmla="*/ 0 h 2176276"/>
                <a:gd name="connsiteX23" fmla="*/ 3135086 w 5933552"/>
                <a:gd name="connsiteY23" fmla="*/ 20097 h 2176276"/>
                <a:gd name="connsiteX24" fmla="*/ 3255666 w 5933552"/>
                <a:gd name="connsiteY24" fmla="*/ 40193 h 2176276"/>
                <a:gd name="connsiteX25" fmla="*/ 3542044 w 5933552"/>
                <a:gd name="connsiteY25" fmla="*/ 125604 h 2176276"/>
                <a:gd name="connsiteX26" fmla="*/ 3798277 w 5933552"/>
                <a:gd name="connsiteY26" fmla="*/ 261257 h 2176276"/>
                <a:gd name="connsiteX27" fmla="*/ 4210259 w 5933552"/>
                <a:gd name="connsiteY27" fmla="*/ 487345 h 2176276"/>
                <a:gd name="connsiteX28" fmla="*/ 4340888 w 5933552"/>
                <a:gd name="connsiteY28" fmla="*/ 567732 h 2176276"/>
                <a:gd name="connsiteX29" fmla="*/ 4381081 w 5933552"/>
                <a:gd name="connsiteY29" fmla="*/ 597877 h 2176276"/>
                <a:gd name="connsiteX30" fmla="*/ 4752870 w 5933552"/>
                <a:gd name="connsiteY30" fmla="*/ 628022 h 2176276"/>
                <a:gd name="connsiteX31" fmla="*/ 5164853 w 5933552"/>
                <a:gd name="connsiteY31" fmla="*/ 703384 h 2176276"/>
                <a:gd name="connsiteX32" fmla="*/ 5441182 w 5933552"/>
                <a:gd name="connsiteY32" fmla="*/ 768699 h 2176276"/>
                <a:gd name="connsiteX33" fmla="*/ 5612004 w 5933552"/>
                <a:gd name="connsiteY33" fmla="*/ 844061 h 2176276"/>
                <a:gd name="connsiteX34" fmla="*/ 5807947 w 5933552"/>
                <a:gd name="connsiteY34" fmla="*/ 989762 h 2176276"/>
                <a:gd name="connsiteX35" fmla="*/ 5823020 w 5933552"/>
                <a:gd name="connsiteY35" fmla="*/ 1060101 h 2176276"/>
                <a:gd name="connsiteX36" fmla="*/ 5838092 w 5933552"/>
                <a:gd name="connsiteY36" fmla="*/ 1160584 h 2176276"/>
                <a:gd name="connsiteX37" fmla="*/ 5823020 w 5933552"/>
                <a:gd name="connsiteY37" fmla="*/ 1190729 h 2176276"/>
                <a:gd name="connsiteX38" fmla="*/ 5863213 w 5933552"/>
                <a:gd name="connsiteY38" fmla="*/ 1240971 h 2176276"/>
                <a:gd name="connsiteX39" fmla="*/ 5893358 w 5933552"/>
                <a:gd name="connsiteY39" fmla="*/ 1301261 h 2176276"/>
                <a:gd name="connsiteX40" fmla="*/ 5893358 w 5933552"/>
                <a:gd name="connsiteY40" fmla="*/ 1376624 h 2176276"/>
                <a:gd name="connsiteX41" fmla="*/ 5928527 w 5933552"/>
                <a:gd name="connsiteY41" fmla="*/ 1436914 h 2176276"/>
                <a:gd name="connsiteX42" fmla="*/ 5918479 w 5933552"/>
                <a:gd name="connsiteY42" fmla="*/ 1547446 h 2176276"/>
                <a:gd name="connsiteX43" fmla="*/ 5898382 w 5933552"/>
                <a:gd name="connsiteY43" fmla="*/ 1627833 h 2176276"/>
                <a:gd name="connsiteX44" fmla="*/ 5918479 w 5933552"/>
                <a:gd name="connsiteY44" fmla="*/ 1718268 h 2176276"/>
                <a:gd name="connsiteX45" fmla="*/ 5933552 w 5933552"/>
                <a:gd name="connsiteY45" fmla="*/ 1753437 h 2176276"/>
                <a:gd name="connsiteX46" fmla="*/ 5812971 w 5933552"/>
                <a:gd name="connsiteY46" fmla="*/ 1813727 h 2176276"/>
                <a:gd name="connsiteX47" fmla="*/ 5812971 w 5933552"/>
                <a:gd name="connsiteY47" fmla="*/ 1813727 h 2176276"/>
                <a:gd name="connsiteX48" fmla="*/ 5727560 w 5933552"/>
                <a:gd name="connsiteY48" fmla="*/ 1874017 h 2176276"/>
                <a:gd name="connsiteX49" fmla="*/ 5390941 w 5933552"/>
                <a:gd name="connsiteY49" fmla="*/ 1879042 h 2176276"/>
                <a:gd name="connsiteX50" fmla="*/ 5215670 w 5933552"/>
                <a:gd name="connsiteY50" fmla="*/ 1877650 h 2176276"/>
                <a:gd name="connsiteX51" fmla="*/ 4373414 w 5933552"/>
                <a:gd name="connsiteY51" fmla="*/ 1858993 h 2176276"/>
                <a:gd name="connsiteX52" fmla="*/ 1498817 w 5933552"/>
                <a:gd name="connsiteY52" fmla="*/ 1833598 h 2176276"/>
                <a:gd name="connsiteX53" fmla="*/ 619914 w 5933552"/>
                <a:gd name="connsiteY53" fmla="*/ 1778558 h 2176276"/>
                <a:gd name="connsiteX54" fmla="*/ 281354 w 5933552"/>
                <a:gd name="connsiteY54" fmla="*/ 1778558 h 2176276"/>
                <a:gd name="connsiteX55" fmla="*/ 130629 w 5933552"/>
                <a:gd name="connsiteY55" fmla="*/ 1703195 h 2176276"/>
                <a:gd name="connsiteX56" fmla="*/ 10048 w 5933552"/>
                <a:gd name="connsiteY56" fmla="*/ 1622809 h 2176276"/>
                <a:gd name="connsiteX57" fmla="*/ 0 w 5933552"/>
                <a:gd name="connsiteY57" fmla="*/ 1482132 h 2176276"/>
                <a:gd name="connsiteX58" fmla="*/ 15072 w 5933552"/>
                <a:gd name="connsiteY58" fmla="*/ 1431890 h 2176276"/>
                <a:gd name="connsiteX59" fmla="*/ 15072 w 5933552"/>
                <a:gd name="connsiteY59" fmla="*/ 1376624 h 2176276"/>
                <a:gd name="connsiteX60" fmla="*/ 25121 w 5933552"/>
                <a:gd name="connsiteY60" fmla="*/ 1326382 h 2176276"/>
                <a:gd name="connsiteX61" fmla="*/ 40193 w 5933552"/>
                <a:gd name="connsiteY61" fmla="*/ 1301261 h 2176276"/>
                <a:gd name="connsiteX62" fmla="*/ 65314 w 5933552"/>
                <a:gd name="connsiteY62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3029413 w 5933552"/>
                <a:gd name="connsiteY13" fmla="*/ 1836723 h 2176276"/>
                <a:gd name="connsiteX14" fmla="*/ 3023860 w 5933552"/>
                <a:gd name="connsiteY14" fmla="*/ 985595 h 2176276"/>
                <a:gd name="connsiteX15" fmla="*/ 2697110 w 5933552"/>
                <a:gd name="connsiteY15" fmla="*/ 970192 h 2176276"/>
                <a:gd name="connsiteX16" fmla="*/ 2348236 w 5933552"/>
                <a:gd name="connsiteY16" fmla="*/ 1054844 h 2176276"/>
                <a:gd name="connsiteX17" fmla="*/ 2285829 w 5933552"/>
                <a:gd name="connsiteY17" fmla="*/ 726566 h 2176276"/>
                <a:gd name="connsiteX18" fmla="*/ 2459121 w 5933552"/>
                <a:gd name="connsiteY18" fmla="*/ 627124 h 2176276"/>
                <a:gd name="connsiteX19" fmla="*/ 2700457 w 5933552"/>
                <a:gd name="connsiteY19" fmla="*/ 731163 h 2176276"/>
                <a:gd name="connsiteX20" fmla="*/ 3026940 w 5933552"/>
                <a:gd name="connsiteY20" fmla="*/ 706184 h 2176276"/>
                <a:gd name="connsiteX21" fmla="*/ 3029578 w 5933552"/>
                <a:gd name="connsiteY21" fmla="*/ 0 h 2176276"/>
                <a:gd name="connsiteX22" fmla="*/ 3135086 w 5933552"/>
                <a:gd name="connsiteY22" fmla="*/ 20097 h 2176276"/>
                <a:gd name="connsiteX23" fmla="*/ 3255666 w 5933552"/>
                <a:gd name="connsiteY23" fmla="*/ 40193 h 2176276"/>
                <a:gd name="connsiteX24" fmla="*/ 3542044 w 5933552"/>
                <a:gd name="connsiteY24" fmla="*/ 125604 h 2176276"/>
                <a:gd name="connsiteX25" fmla="*/ 3798277 w 5933552"/>
                <a:gd name="connsiteY25" fmla="*/ 261257 h 2176276"/>
                <a:gd name="connsiteX26" fmla="*/ 4210259 w 5933552"/>
                <a:gd name="connsiteY26" fmla="*/ 487345 h 2176276"/>
                <a:gd name="connsiteX27" fmla="*/ 4340888 w 5933552"/>
                <a:gd name="connsiteY27" fmla="*/ 567732 h 2176276"/>
                <a:gd name="connsiteX28" fmla="*/ 4381081 w 5933552"/>
                <a:gd name="connsiteY28" fmla="*/ 597877 h 2176276"/>
                <a:gd name="connsiteX29" fmla="*/ 4752870 w 5933552"/>
                <a:gd name="connsiteY29" fmla="*/ 628022 h 2176276"/>
                <a:gd name="connsiteX30" fmla="*/ 5164853 w 5933552"/>
                <a:gd name="connsiteY30" fmla="*/ 703384 h 2176276"/>
                <a:gd name="connsiteX31" fmla="*/ 5441182 w 5933552"/>
                <a:gd name="connsiteY31" fmla="*/ 768699 h 2176276"/>
                <a:gd name="connsiteX32" fmla="*/ 5612004 w 5933552"/>
                <a:gd name="connsiteY32" fmla="*/ 844061 h 2176276"/>
                <a:gd name="connsiteX33" fmla="*/ 5807947 w 5933552"/>
                <a:gd name="connsiteY33" fmla="*/ 989762 h 2176276"/>
                <a:gd name="connsiteX34" fmla="*/ 5823020 w 5933552"/>
                <a:gd name="connsiteY34" fmla="*/ 1060101 h 2176276"/>
                <a:gd name="connsiteX35" fmla="*/ 5838092 w 5933552"/>
                <a:gd name="connsiteY35" fmla="*/ 1160584 h 2176276"/>
                <a:gd name="connsiteX36" fmla="*/ 5823020 w 5933552"/>
                <a:gd name="connsiteY36" fmla="*/ 1190729 h 2176276"/>
                <a:gd name="connsiteX37" fmla="*/ 5863213 w 5933552"/>
                <a:gd name="connsiteY37" fmla="*/ 1240971 h 2176276"/>
                <a:gd name="connsiteX38" fmla="*/ 5893358 w 5933552"/>
                <a:gd name="connsiteY38" fmla="*/ 1301261 h 2176276"/>
                <a:gd name="connsiteX39" fmla="*/ 5893358 w 5933552"/>
                <a:gd name="connsiteY39" fmla="*/ 1376624 h 2176276"/>
                <a:gd name="connsiteX40" fmla="*/ 5928527 w 5933552"/>
                <a:gd name="connsiteY40" fmla="*/ 1436914 h 2176276"/>
                <a:gd name="connsiteX41" fmla="*/ 5918479 w 5933552"/>
                <a:gd name="connsiteY41" fmla="*/ 1547446 h 2176276"/>
                <a:gd name="connsiteX42" fmla="*/ 5898382 w 5933552"/>
                <a:gd name="connsiteY42" fmla="*/ 1627833 h 2176276"/>
                <a:gd name="connsiteX43" fmla="*/ 5918479 w 5933552"/>
                <a:gd name="connsiteY43" fmla="*/ 1718268 h 2176276"/>
                <a:gd name="connsiteX44" fmla="*/ 5933552 w 5933552"/>
                <a:gd name="connsiteY44" fmla="*/ 1753437 h 2176276"/>
                <a:gd name="connsiteX45" fmla="*/ 5812971 w 5933552"/>
                <a:gd name="connsiteY45" fmla="*/ 1813727 h 2176276"/>
                <a:gd name="connsiteX46" fmla="*/ 5812971 w 5933552"/>
                <a:gd name="connsiteY46" fmla="*/ 1813727 h 2176276"/>
                <a:gd name="connsiteX47" fmla="*/ 5727560 w 5933552"/>
                <a:gd name="connsiteY47" fmla="*/ 1874017 h 2176276"/>
                <a:gd name="connsiteX48" fmla="*/ 5390941 w 5933552"/>
                <a:gd name="connsiteY48" fmla="*/ 1879042 h 2176276"/>
                <a:gd name="connsiteX49" fmla="*/ 5215670 w 5933552"/>
                <a:gd name="connsiteY49" fmla="*/ 1877650 h 2176276"/>
                <a:gd name="connsiteX50" fmla="*/ 4373414 w 5933552"/>
                <a:gd name="connsiteY50" fmla="*/ 1858993 h 2176276"/>
                <a:gd name="connsiteX51" fmla="*/ 1498817 w 5933552"/>
                <a:gd name="connsiteY51" fmla="*/ 1833598 h 2176276"/>
                <a:gd name="connsiteX52" fmla="*/ 619914 w 5933552"/>
                <a:gd name="connsiteY52" fmla="*/ 1778558 h 2176276"/>
                <a:gd name="connsiteX53" fmla="*/ 281354 w 5933552"/>
                <a:gd name="connsiteY53" fmla="*/ 1778558 h 2176276"/>
                <a:gd name="connsiteX54" fmla="*/ 130629 w 5933552"/>
                <a:gd name="connsiteY54" fmla="*/ 1703195 h 2176276"/>
                <a:gd name="connsiteX55" fmla="*/ 10048 w 5933552"/>
                <a:gd name="connsiteY55" fmla="*/ 1622809 h 2176276"/>
                <a:gd name="connsiteX56" fmla="*/ 0 w 5933552"/>
                <a:gd name="connsiteY56" fmla="*/ 1482132 h 2176276"/>
                <a:gd name="connsiteX57" fmla="*/ 15072 w 5933552"/>
                <a:gd name="connsiteY57" fmla="*/ 1431890 h 2176276"/>
                <a:gd name="connsiteX58" fmla="*/ 15072 w 5933552"/>
                <a:gd name="connsiteY58" fmla="*/ 1376624 h 2176276"/>
                <a:gd name="connsiteX59" fmla="*/ 25121 w 5933552"/>
                <a:gd name="connsiteY59" fmla="*/ 1326382 h 2176276"/>
                <a:gd name="connsiteX60" fmla="*/ 40193 w 5933552"/>
                <a:gd name="connsiteY60" fmla="*/ 1301261 h 2176276"/>
                <a:gd name="connsiteX61" fmla="*/ 65314 w 5933552"/>
                <a:gd name="connsiteY61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3029413 w 5933552"/>
                <a:gd name="connsiteY12" fmla="*/ 1836723 h 2176276"/>
                <a:gd name="connsiteX13" fmla="*/ 3023860 w 5933552"/>
                <a:gd name="connsiteY13" fmla="*/ 985595 h 2176276"/>
                <a:gd name="connsiteX14" fmla="*/ 2697110 w 5933552"/>
                <a:gd name="connsiteY14" fmla="*/ 970192 h 2176276"/>
                <a:gd name="connsiteX15" fmla="*/ 2348236 w 5933552"/>
                <a:gd name="connsiteY15" fmla="*/ 1054844 h 2176276"/>
                <a:gd name="connsiteX16" fmla="*/ 2285829 w 5933552"/>
                <a:gd name="connsiteY16" fmla="*/ 726566 h 2176276"/>
                <a:gd name="connsiteX17" fmla="*/ 2459121 w 5933552"/>
                <a:gd name="connsiteY17" fmla="*/ 627124 h 2176276"/>
                <a:gd name="connsiteX18" fmla="*/ 2700457 w 5933552"/>
                <a:gd name="connsiteY18" fmla="*/ 731163 h 2176276"/>
                <a:gd name="connsiteX19" fmla="*/ 3026940 w 5933552"/>
                <a:gd name="connsiteY19" fmla="*/ 706184 h 2176276"/>
                <a:gd name="connsiteX20" fmla="*/ 3029578 w 5933552"/>
                <a:gd name="connsiteY20" fmla="*/ 0 h 2176276"/>
                <a:gd name="connsiteX21" fmla="*/ 3135086 w 5933552"/>
                <a:gd name="connsiteY21" fmla="*/ 20097 h 2176276"/>
                <a:gd name="connsiteX22" fmla="*/ 3255666 w 5933552"/>
                <a:gd name="connsiteY22" fmla="*/ 40193 h 2176276"/>
                <a:gd name="connsiteX23" fmla="*/ 3542044 w 5933552"/>
                <a:gd name="connsiteY23" fmla="*/ 125604 h 2176276"/>
                <a:gd name="connsiteX24" fmla="*/ 3798277 w 5933552"/>
                <a:gd name="connsiteY24" fmla="*/ 261257 h 2176276"/>
                <a:gd name="connsiteX25" fmla="*/ 4210259 w 5933552"/>
                <a:gd name="connsiteY25" fmla="*/ 487345 h 2176276"/>
                <a:gd name="connsiteX26" fmla="*/ 4340888 w 5933552"/>
                <a:gd name="connsiteY26" fmla="*/ 567732 h 2176276"/>
                <a:gd name="connsiteX27" fmla="*/ 4381081 w 5933552"/>
                <a:gd name="connsiteY27" fmla="*/ 597877 h 2176276"/>
                <a:gd name="connsiteX28" fmla="*/ 4752870 w 5933552"/>
                <a:gd name="connsiteY28" fmla="*/ 628022 h 2176276"/>
                <a:gd name="connsiteX29" fmla="*/ 5164853 w 5933552"/>
                <a:gd name="connsiteY29" fmla="*/ 703384 h 2176276"/>
                <a:gd name="connsiteX30" fmla="*/ 5441182 w 5933552"/>
                <a:gd name="connsiteY30" fmla="*/ 768699 h 2176276"/>
                <a:gd name="connsiteX31" fmla="*/ 5612004 w 5933552"/>
                <a:gd name="connsiteY31" fmla="*/ 844061 h 2176276"/>
                <a:gd name="connsiteX32" fmla="*/ 5807947 w 5933552"/>
                <a:gd name="connsiteY32" fmla="*/ 989762 h 2176276"/>
                <a:gd name="connsiteX33" fmla="*/ 5823020 w 5933552"/>
                <a:gd name="connsiteY33" fmla="*/ 1060101 h 2176276"/>
                <a:gd name="connsiteX34" fmla="*/ 5838092 w 5933552"/>
                <a:gd name="connsiteY34" fmla="*/ 1160584 h 2176276"/>
                <a:gd name="connsiteX35" fmla="*/ 5823020 w 5933552"/>
                <a:gd name="connsiteY35" fmla="*/ 1190729 h 2176276"/>
                <a:gd name="connsiteX36" fmla="*/ 5863213 w 5933552"/>
                <a:gd name="connsiteY36" fmla="*/ 1240971 h 2176276"/>
                <a:gd name="connsiteX37" fmla="*/ 5893358 w 5933552"/>
                <a:gd name="connsiteY37" fmla="*/ 1301261 h 2176276"/>
                <a:gd name="connsiteX38" fmla="*/ 5893358 w 5933552"/>
                <a:gd name="connsiteY38" fmla="*/ 1376624 h 2176276"/>
                <a:gd name="connsiteX39" fmla="*/ 5928527 w 5933552"/>
                <a:gd name="connsiteY39" fmla="*/ 1436914 h 2176276"/>
                <a:gd name="connsiteX40" fmla="*/ 5918479 w 5933552"/>
                <a:gd name="connsiteY40" fmla="*/ 1547446 h 2176276"/>
                <a:gd name="connsiteX41" fmla="*/ 5898382 w 5933552"/>
                <a:gd name="connsiteY41" fmla="*/ 1627833 h 2176276"/>
                <a:gd name="connsiteX42" fmla="*/ 5918479 w 5933552"/>
                <a:gd name="connsiteY42" fmla="*/ 1718268 h 2176276"/>
                <a:gd name="connsiteX43" fmla="*/ 5933552 w 5933552"/>
                <a:gd name="connsiteY43" fmla="*/ 1753437 h 2176276"/>
                <a:gd name="connsiteX44" fmla="*/ 5812971 w 5933552"/>
                <a:gd name="connsiteY44" fmla="*/ 1813727 h 2176276"/>
                <a:gd name="connsiteX45" fmla="*/ 5812971 w 5933552"/>
                <a:gd name="connsiteY45" fmla="*/ 1813727 h 2176276"/>
                <a:gd name="connsiteX46" fmla="*/ 5727560 w 5933552"/>
                <a:gd name="connsiteY46" fmla="*/ 1874017 h 2176276"/>
                <a:gd name="connsiteX47" fmla="*/ 5390941 w 5933552"/>
                <a:gd name="connsiteY47" fmla="*/ 1879042 h 2176276"/>
                <a:gd name="connsiteX48" fmla="*/ 5215670 w 5933552"/>
                <a:gd name="connsiteY48" fmla="*/ 1877650 h 2176276"/>
                <a:gd name="connsiteX49" fmla="*/ 4373414 w 5933552"/>
                <a:gd name="connsiteY49" fmla="*/ 1858993 h 2176276"/>
                <a:gd name="connsiteX50" fmla="*/ 1498817 w 5933552"/>
                <a:gd name="connsiteY50" fmla="*/ 1833598 h 2176276"/>
                <a:gd name="connsiteX51" fmla="*/ 619914 w 5933552"/>
                <a:gd name="connsiteY51" fmla="*/ 1778558 h 2176276"/>
                <a:gd name="connsiteX52" fmla="*/ 281354 w 5933552"/>
                <a:gd name="connsiteY52" fmla="*/ 1778558 h 2176276"/>
                <a:gd name="connsiteX53" fmla="*/ 130629 w 5933552"/>
                <a:gd name="connsiteY53" fmla="*/ 1703195 h 2176276"/>
                <a:gd name="connsiteX54" fmla="*/ 10048 w 5933552"/>
                <a:gd name="connsiteY54" fmla="*/ 1622809 h 2176276"/>
                <a:gd name="connsiteX55" fmla="*/ 0 w 5933552"/>
                <a:gd name="connsiteY55" fmla="*/ 1482132 h 2176276"/>
                <a:gd name="connsiteX56" fmla="*/ 15072 w 5933552"/>
                <a:gd name="connsiteY56" fmla="*/ 1431890 h 2176276"/>
                <a:gd name="connsiteX57" fmla="*/ 15072 w 5933552"/>
                <a:gd name="connsiteY57" fmla="*/ 1376624 h 2176276"/>
                <a:gd name="connsiteX58" fmla="*/ 25121 w 5933552"/>
                <a:gd name="connsiteY58" fmla="*/ 1326382 h 2176276"/>
                <a:gd name="connsiteX59" fmla="*/ 40193 w 5933552"/>
                <a:gd name="connsiteY59" fmla="*/ 1301261 h 2176276"/>
                <a:gd name="connsiteX60" fmla="*/ 65314 w 5933552"/>
                <a:gd name="connsiteY60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3029413 w 5933552"/>
                <a:gd name="connsiteY11" fmla="*/ 1836723 h 2176276"/>
                <a:gd name="connsiteX12" fmla="*/ 3023860 w 5933552"/>
                <a:gd name="connsiteY12" fmla="*/ 985595 h 2176276"/>
                <a:gd name="connsiteX13" fmla="*/ 2697110 w 5933552"/>
                <a:gd name="connsiteY13" fmla="*/ 970192 h 2176276"/>
                <a:gd name="connsiteX14" fmla="*/ 2348236 w 5933552"/>
                <a:gd name="connsiteY14" fmla="*/ 1054844 h 2176276"/>
                <a:gd name="connsiteX15" fmla="*/ 2285829 w 5933552"/>
                <a:gd name="connsiteY15" fmla="*/ 726566 h 2176276"/>
                <a:gd name="connsiteX16" fmla="*/ 2459121 w 5933552"/>
                <a:gd name="connsiteY16" fmla="*/ 627124 h 2176276"/>
                <a:gd name="connsiteX17" fmla="*/ 2700457 w 5933552"/>
                <a:gd name="connsiteY17" fmla="*/ 731163 h 2176276"/>
                <a:gd name="connsiteX18" fmla="*/ 3026940 w 5933552"/>
                <a:gd name="connsiteY18" fmla="*/ 706184 h 2176276"/>
                <a:gd name="connsiteX19" fmla="*/ 3029578 w 5933552"/>
                <a:gd name="connsiteY19" fmla="*/ 0 h 2176276"/>
                <a:gd name="connsiteX20" fmla="*/ 3135086 w 5933552"/>
                <a:gd name="connsiteY20" fmla="*/ 20097 h 2176276"/>
                <a:gd name="connsiteX21" fmla="*/ 3255666 w 5933552"/>
                <a:gd name="connsiteY21" fmla="*/ 40193 h 2176276"/>
                <a:gd name="connsiteX22" fmla="*/ 3542044 w 5933552"/>
                <a:gd name="connsiteY22" fmla="*/ 125604 h 2176276"/>
                <a:gd name="connsiteX23" fmla="*/ 3798277 w 5933552"/>
                <a:gd name="connsiteY23" fmla="*/ 261257 h 2176276"/>
                <a:gd name="connsiteX24" fmla="*/ 4210259 w 5933552"/>
                <a:gd name="connsiteY24" fmla="*/ 487345 h 2176276"/>
                <a:gd name="connsiteX25" fmla="*/ 4340888 w 5933552"/>
                <a:gd name="connsiteY25" fmla="*/ 567732 h 2176276"/>
                <a:gd name="connsiteX26" fmla="*/ 4381081 w 5933552"/>
                <a:gd name="connsiteY26" fmla="*/ 597877 h 2176276"/>
                <a:gd name="connsiteX27" fmla="*/ 4752870 w 5933552"/>
                <a:gd name="connsiteY27" fmla="*/ 628022 h 2176276"/>
                <a:gd name="connsiteX28" fmla="*/ 5164853 w 5933552"/>
                <a:gd name="connsiteY28" fmla="*/ 703384 h 2176276"/>
                <a:gd name="connsiteX29" fmla="*/ 5441182 w 5933552"/>
                <a:gd name="connsiteY29" fmla="*/ 768699 h 2176276"/>
                <a:gd name="connsiteX30" fmla="*/ 5612004 w 5933552"/>
                <a:gd name="connsiteY30" fmla="*/ 844061 h 2176276"/>
                <a:gd name="connsiteX31" fmla="*/ 5807947 w 5933552"/>
                <a:gd name="connsiteY31" fmla="*/ 989762 h 2176276"/>
                <a:gd name="connsiteX32" fmla="*/ 5823020 w 5933552"/>
                <a:gd name="connsiteY32" fmla="*/ 1060101 h 2176276"/>
                <a:gd name="connsiteX33" fmla="*/ 5838092 w 5933552"/>
                <a:gd name="connsiteY33" fmla="*/ 1160584 h 2176276"/>
                <a:gd name="connsiteX34" fmla="*/ 5823020 w 5933552"/>
                <a:gd name="connsiteY34" fmla="*/ 1190729 h 2176276"/>
                <a:gd name="connsiteX35" fmla="*/ 5863213 w 5933552"/>
                <a:gd name="connsiteY35" fmla="*/ 1240971 h 2176276"/>
                <a:gd name="connsiteX36" fmla="*/ 5893358 w 5933552"/>
                <a:gd name="connsiteY36" fmla="*/ 1301261 h 2176276"/>
                <a:gd name="connsiteX37" fmla="*/ 5893358 w 5933552"/>
                <a:gd name="connsiteY37" fmla="*/ 1376624 h 2176276"/>
                <a:gd name="connsiteX38" fmla="*/ 5928527 w 5933552"/>
                <a:gd name="connsiteY38" fmla="*/ 1436914 h 2176276"/>
                <a:gd name="connsiteX39" fmla="*/ 5918479 w 5933552"/>
                <a:gd name="connsiteY39" fmla="*/ 1547446 h 2176276"/>
                <a:gd name="connsiteX40" fmla="*/ 5898382 w 5933552"/>
                <a:gd name="connsiteY40" fmla="*/ 1627833 h 2176276"/>
                <a:gd name="connsiteX41" fmla="*/ 5918479 w 5933552"/>
                <a:gd name="connsiteY41" fmla="*/ 1718268 h 2176276"/>
                <a:gd name="connsiteX42" fmla="*/ 5933552 w 5933552"/>
                <a:gd name="connsiteY42" fmla="*/ 1753437 h 2176276"/>
                <a:gd name="connsiteX43" fmla="*/ 5812971 w 5933552"/>
                <a:gd name="connsiteY43" fmla="*/ 1813727 h 2176276"/>
                <a:gd name="connsiteX44" fmla="*/ 5812971 w 5933552"/>
                <a:gd name="connsiteY44" fmla="*/ 1813727 h 2176276"/>
                <a:gd name="connsiteX45" fmla="*/ 5727560 w 5933552"/>
                <a:gd name="connsiteY45" fmla="*/ 1874017 h 2176276"/>
                <a:gd name="connsiteX46" fmla="*/ 5390941 w 5933552"/>
                <a:gd name="connsiteY46" fmla="*/ 1879042 h 2176276"/>
                <a:gd name="connsiteX47" fmla="*/ 5215670 w 5933552"/>
                <a:gd name="connsiteY47" fmla="*/ 1877650 h 2176276"/>
                <a:gd name="connsiteX48" fmla="*/ 4373414 w 5933552"/>
                <a:gd name="connsiteY48" fmla="*/ 1858993 h 2176276"/>
                <a:gd name="connsiteX49" fmla="*/ 1498817 w 5933552"/>
                <a:gd name="connsiteY49" fmla="*/ 1833598 h 2176276"/>
                <a:gd name="connsiteX50" fmla="*/ 619914 w 5933552"/>
                <a:gd name="connsiteY50" fmla="*/ 1778558 h 2176276"/>
                <a:gd name="connsiteX51" fmla="*/ 281354 w 5933552"/>
                <a:gd name="connsiteY51" fmla="*/ 1778558 h 2176276"/>
                <a:gd name="connsiteX52" fmla="*/ 130629 w 5933552"/>
                <a:gd name="connsiteY52" fmla="*/ 1703195 h 2176276"/>
                <a:gd name="connsiteX53" fmla="*/ 10048 w 5933552"/>
                <a:gd name="connsiteY53" fmla="*/ 1622809 h 2176276"/>
                <a:gd name="connsiteX54" fmla="*/ 0 w 5933552"/>
                <a:gd name="connsiteY54" fmla="*/ 1482132 h 2176276"/>
                <a:gd name="connsiteX55" fmla="*/ 15072 w 5933552"/>
                <a:gd name="connsiteY55" fmla="*/ 1431890 h 2176276"/>
                <a:gd name="connsiteX56" fmla="*/ 15072 w 5933552"/>
                <a:gd name="connsiteY56" fmla="*/ 1376624 h 2176276"/>
                <a:gd name="connsiteX57" fmla="*/ 25121 w 5933552"/>
                <a:gd name="connsiteY57" fmla="*/ 1326382 h 2176276"/>
                <a:gd name="connsiteX58" fmla="*/ 40193 w 5933552"/>
                <a:gd name="connsiteY58" fmla="*/ 1301261 h 2176276"/>
                <a:gd name="connsiteX59" fmla="*/ 65314 w 5933552"/>
                <a:gd name="connsiteY59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3029413 w 5933552"/>
                <a:gd name="connsiteY10" fmla="*/ 1836723 h 2176276"/>
                <a:gd name="connsiteX11" fmla="*/ 3023860 w 5933552"/>
                <a:gd name="connsiteY11" fmla="*/ 985595 h 2176276"/>
                <a:gd name="connsiteX12" fmla="*/ 2697110 w 5933552"/>
                <a:gd name="connsiteY12" fmla="*/ 970192 h 2176276"/>
                <a:gd name="connsiteX13" fmla="*/ 2348236 w 5933552"/>
                <a:gd name="connsiteY13" fmla="*/ 1054844 h 2176276"/>
                <a:gd name="connsiteX14" fmla="*/ 2285829 w 5933552"/>
                <a:gd name="connsiteY14" fmla="*/ 726566 h 2176276"/>
                <a:gd name="connsiteX15" fmla="*/ 2459121 w 5933552"/>
                <a:gd name="connsiteY15" fmla="*/ 627124 h 2176276"/>
                <a:gd name="connsiteX16" fmla="*/ 2700457 w 5933552"/>
                <a:gd name="connsiteY16" fmla="*/ 731163 h 2176276"/>
                <a:gd name="connsiteX17" fmla="*/ 3026940 w 5933552"/>
                <a:gd name="connsiteY17" fmla="*/ 706184 h 2176276"/>
                <a:gd name="connsiteX18" fmla="*/ 3029578 w 5933552"/>
                <a:gd name="connsiteY18" fmla="*/ 0 h 2176276"/>
                <a:gd name="connsiteX19" fmla="*/ 3135086 w 5933552"/>
                <a:gd name="connsiteY19" fmla="*/ 20097 h 2176276"/>
                <a:gd name="connsiteX20" fmla="*/ 3255666 w 5933552"/>
                <a:gd name="connsiteY20" fmla="*/ 40193 h 2176276"/>
                <a:gd name="connsiteX21" fmla="*/ 3542044 w 5933552"/>
                <a:gd name="connsiteY21" fmla="*/ 125604 h 2176276"/>
                <a:gd name="connsiteX22" fmla="*/ 3798277 w 5933552"/>
                <a:gd name="connsiteY22" fmla="*/ 261257 h 2176276"/>
                <a:gd name="connsiteX23" fmla="*/ 4210259 w 5933552"/>
                <a:gd name="connsiteY23" fmla="*/ 487345 h 2176276"/>
                <a:gd name="connsiteX24" fmla="*/ 4340888 w 5933552"/>
                <a:gd name="connsiteY24" fmla="*/ 567732 h 2176276"/>
                <a:gd name="connsiteX25" fmla="*/ 4381081 w 5933552"/>
                <a:gd name="connsiteY25" fmla="*/ 597877 h 2176276"/>
                <a:gd name="connsiteX26" fmla="*/ 4752870 w 5933552"/>
                <a:gd name="connsiteY26" fmla="*/ 628022 h 2176276"/>
                <a:gd name="connsiteX27" fmla="*/ 5164853 w 5933552"/>
                <a:gd name="connsiteY27" fmla="*/ 703384 h 2176276"/>
                <a:gd name="connsiteX28" fmla="*/ 5441182 w 5933552"/>
                <a:gd name="connsiteY28" fmla="*/ 768699 h 2176276"/>
                <a:gd name="connsiteX29" fmla="*/ 5612004 w 5933552"/>
                <a:gd name="connsiteY29" fmla="*/ 844061 h 2176276"/>
                <a:gd name="connsiteX30" fmla="*/ 5807947 w 5933552"/>
                <a:gd name="connsiteY30" fmla="*/ 989762 h 2176276"/>
                <a:gd name="connsiteX31" fmla="*/ 5823020 w 5933552"/>
                <a:gd name="connsiteY31" fmla="*/ 1060101 h 2176276"/>
                <a:gd name="connsiteX32" fmla="*/ 5838092 w 5933552"/>
                <a:gd name="connsiteY32" fmla="*/ 1160584 h 2176276"/>
                <a:gd name="connsiteX33" fmla="*/ 5823020 w 5933552"/>
                <a:gd name="connsiteY33" fmla="*/ 1190729 h 2176276"/>
                <a:gd name="connsiteX34" fmla="*/ 5863213 w 5933552"/>
                <a:gd name="connsiteY34" fmla="*/ 1240971 h 2176276"/>
                <a:gd name="connsiteX35" fmla="*/ 5893358 w 5933552"/>
                <a:gd name="connsiteY35" fmla="*/ 1301261 h 2176276"/>
                <a:gd name="connsiteX36" fmla="*/ 5893358 w 5933552"/>
                <a:gd name="connsiteY36" fmla="*/ 1376624 h 2176276"/>
                <a:gd name="connsiteX37" fmla="*/ 5928527 w 5933552"/>
                <a:gd name="connsiteY37" fmla="*/ 1436914 h 2176276"/>
                <a:gd name="connsiteX38" fmla="*/ 5918479 w 5933552"/>
                <a:gd name="connsiteY38" fmla="*/ 1547446 h 2176276"/>
                <a:gd name="connsiteX39" fmla="*/ 5898382 w 5933552"/>
                <a:gd name="connsiteY39" fmla="*/ 1627833 h 2176276"/>
                <a:gd name="connsiteX40" fmla="*/ 5918479 w 5933552"/>
                <a:gd name="connsiteY40" fmla="*/ 1718268 h 2176276"/>
                <a:gd name="connsiteX41" fmla="*/ 5933552 w 5933552"/>
                <a:gd name="connsiteY41" fmla="*/ 1753437 h 2176276"/>
                <a:gd name="connsiteX42" fmla="*/ 5812971 w 5933552"/>
                <a:gd name="connsiteY42" fmla="*/ 1813727 h 2176276"/>
                <a:gd name="connsiteX43" fmla="*/ 5812971 w 5933552"/>
                <a:gd name="connsiteY43" fmla="*/ 1813727 h 2176276"/>
                <a:gd name="connsiteX44" fmla="*/ 5727560 w 5933552"/>
                <a:gd name="connsiteY44" fmla="*/ 1874017 h 2176276"/>
                <a:gd name="connsiteX45" fmla="*/ 5390941 w 5933552"/>
                <a:gd name="connsiteY45" fmla="*/ 1879042 h 2176276"/>
                <a:gd name="connsiteX46" fmla="*/ 5215670 w 5933552"/>
                <a:gd name="connsiteY46" fmla="*/ 1877650 h 2176276"/>
                <a:gd name="connsiteX47" fmla="*/ 4373414 w 5933552"/>
                <a:gd name="connsiteY47" fmla="*/ 1858993 h 2176276"/>
                <a:gd name="connsiteX48" fmla="*/ 1498817 w 5933552"/>
                <a:gd name="connsiteY48" fmla="*/ 1833598 h 2176276"/>
                <a:gd name="connsiteX49" fmla="*/ 619914 w 5933552"/>
                <a:gd name="connsiteY49" fmla="*/ 1778558 h 2176276"/>
                <a:gd name="connsiteX50" fmla="*/ 281354 w 5933552"/>
                <a:gd name="connsiteY50" fmla="*/ 1778558 h 2176276"/>
                <a:gd name="connsiteX51" fmla="*/ 130629 w 5933552"/>
                <a:gd name="connsiteY51" fmla="*/ 1703195 h 2176276"/>
                <a:gd name="connsiteX52" fmla="*/ 10048 w 5933552"/>
                <a:gd name="connsiteY52" fmla="*/ 1622809 h 2176276"/>
                <a:gd name="connsiteX53" fmla="*/ 0 w 5933552"/>
                <a:gd name="connsiteY53" fmla="*/ 1482132 h 2176276"/>
                <a:gd name="connsiteX54" fmla="*/ 15072 w 5933552"/>
                <a:gd name="connsiteY54" fmla="*/ 1431890 h 2176276"/>
                <a:gd name="connsiteX55" fmla="*/ 15072 w 5933552"/>
                <a:gd name="connsiteY55" fmla="*/ 1376624 h 2176276"/>
                <a:gd name="connsiteX56" fmla="*/ 25121 w 5933552"/>
                <a:gd name="connsiteY56" fmla="*/ 1326382 h 2176276"/>
                <a:gd name="connsiteX57" fmla="*/ 40193 w 5933552"/>
                <a:gd name="connsiteY57" fmla="*/ 1301261 h 2176276"/>
                <a:gd name="connsiteX58" fmla="*/ 65314 w 5933552"/>
                <a:gd name="connsiteY58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3029413 w 5933552"/>
                <a:gd name="connsiteY9" fmla="*/ 1836723 h 2176276"/>
                <a:gd name="connsiteX10" fmla="*/ 3023860 w 5933552"/>
                <a:gd name="connsiteY10" fmla="*/ 985595 h 2176276"/>
                <a:gd name="connsiteX11" fmla="*/ 2697110 w 5933552"/>
                <a:gd name="connsiteY11" fmla="*/ 970192 h 2176276"/>
                <a:gd name="connsiteX12" fmla="*/ 2348236 w 5933552"/>
                <a:gd name="connsiteY12" fmla="*/ 1054844 h 2176276"/>
                <a:gd name="connsiteX13" fmla="*/ 2285829 w 5933552"/>
                <a:gd name="connsiteY13" fmla="*/ 726566 h 2176276"/>
                <a:gd name="connsiteX14" fmla="*/ 2459121 w 5933552"/>
                <a:gd name="connsiteY14" fmla="*/ 627124 h 2176276"/>
                <a:gd name="connsiteX15" fmla="*/ 2700457 w 5933552"/>
                <a:gd name="connsiteY15" fmla="*/ 731163 h 2176276"/>
                <a:gd name="connsiteX16" fmla="*/ 3026940 w 5933552"/>
                <a:gd name="connsiteY16" fmla="*/ 706184 h 2176276"/>
                <a:gd name="connsiteX17" fmla="*/ 3029578 w 5933552"/>
                <a:gd name="connsiteY17" fmla="*/ 0 h 2176276"/>
                <a:gd name="connsiteX18" fmla="*/ 3135086 w 5933552"/>
                <a:gd name="connsiteY18" fmla="*/ 20097 h 2176276"/>
                <a:gd name="connsiteX19" fmla="*/ 3255666 w 5933552"/>
                <a:gd name="connsiteY19" fmla="*/ 40193 h 2176276"/>
                <a:gd name="connsiteX20" fmla="*/ 3542044 w 5933552"/>
                <a:gd name="connsiteY20" fmla="*/ 125604 h 2176276"/>
                <a:gd name="connsiteX21" fmla="*/ 3798277 w 5933552"/>
                <a:gd name="connsiteY21" fmla="*/ 261257 h 2176276"/>
                <a:gd name="connsiteX22" fmla="*/ 4210259 w 5933552"/>
                <a:gd name="connsiteY22" fmla="*/ 487345 h 2176276"/>
                <a:gd name="connsiteX23" fmla="*/ 4340888 w 5933552"/>
                <a:gd name="connsiteY23" fmla="*/ 567732 h 2176276"/>
                <a:gd name="connsiteX24" fmla="*/ 4381081 w 5933552"/>
                <a:gd name="connsiteY24" fmla="*/ 597877 h 2176276"/>
                <a:gd name="connsiteX25" fmla="*/ 4752870 w 5933552"/>
                <a:gd name="connsiteY25" fmla="*/ 628022 h 2176276"/>
                <a:gd name="connsiteX26" fmla="*/ 5164853 w 5933552"/>
                <a:gd name="connsiteY26" fmla="*/ 703384 h 2176276"/>
                <a:gd name="connsiteX27" fmla="*/ 5441182 w 5933552"/>
                <a:gd name="connsiteY27" fmla="*/ 768699 h 2176276"/>
                <a:gd name="connsiteX28" fmla="*/ 5612004 w 5933552"/>
                <a:gd name="connsiteY28" fmla="*/ 844061 h 2176276"/>
                <a:gd name="connsiteX29" fmla="*/ 5807947 w 5933552"/>
                <a:gd name="connsiteY29" fmla="*/ 989762 h 2176276"/>
                <a:gd name="connsiteX30" fmla="*/ 5823020 w 5933552"/>
                <a:gd name="connsiteY30" fmla="*/ 1060101 h 2176276"/>
                <a:gd name="connsiteX31" fmla="*/ 5838092 w 5933552"/>
                <a:gd name="connsiteY31" fmla="*/ 1160584 h 2176276"/>
                <a:gd name="connsiteX32" fmla="*/ 5823020 w 5933552"/>
                <a:gd name="connsiteY32" fmla="*/ 1190729 h 2176276"/>
                <a:gd name="connsiteX33" fmla="*/ 5863213 w 5933552"/>
                <a:gd name="connsiteY33" fmla="*/ 1240971 h 2176276"/>
                <a:gd name="connsiteX34" fmla="*/ 5893358 w 5933552"/>
                <a:gd name="connsiteY34" fmla="*/ 1301261 h 2176276"/>
                <a:gd name="connsiteX35" fmla="*/ 5893358 w 5933552"/>
                <a:gd name="connsiteY35" fmla="*/ 1376624 h 2176276"/>
                <a:gd name="connsiteX36" fmla="*/ 5928527 w 5933552"/>
                <a:gd name="connsiteY36" fmla="*/ 1436914 h 2176276"/>
                <a:gd name="connsiteX37" fmla="*/ 5918479 w 5933552"/>
                <a:gd name="connsiteY37" fmla="*/ 1547446 h 2176276"/>
                <a:gd name="connsiteX38" fmla="*/ 5898382 w 5933552"/>
                <a:gd name="connsiteY38" fmla="*/ 1627833 h 2176276"/>
                <a:gd name="connsiteX39" fmla="*/ 5918479 w 5933552"/>
                <a:gd name="connsiteY39" fmla="*/ 1718268 h 2176276"/>
                <a:gd name="connsiteX40" fmla="*/ 5933552 w 5933552"/>
                <a:gd name="connsiteY40" fmla="*/ 1753437 h 2176276"/>
                <a:gd name="connsiteX41" fmla="*/ 5812971 w 5933552"/>
                <a:gd name="connsiteY41" fmla="*/ 1813727 h 2176276"/>
                <a:gd name="connsiteX42" fmla="*/ 5812971 w 5933552"/>
                <a:gd name="connsiteY42" fmla="*/ 1813727 h 2176276"/>
                <a:gd name="connsiteX43" fmla="*/ 5727560 w 5933552"/>
                <a:gd name="connsiteY43" fmla="*/ 1874017 h 2176276"/>
                <a:gd name="connsiteX44" fmla="*/ 5390941 w 5933552"/>
                <a:gd name="connsiteY44" fmla="*/ 1879042 h 2176276"/>
                <a:gd name="connsiteX45" fmla="*/ 5215670 w 5933552"/>
                <a:gd name="connsiteY45" fmla="*/ 1877650 h 2176276"/>
                <a:gd name="connsiteX46" fmla="*/ 4373414 w 5933552"/>
                <a:gd name="connsiteY46" fmla="*/ 1858993 h 2176276"/>
                <a:gd name="connsiteX47" fmla="*/ 1498817 w 5933552"/>
                <a:gd name="connsiteY47" fmla="*/ 1833598 h 2176276"/>
                <a:gd name="connsiteX48" fmla="*/ 619914 w 5933552"/>
                <a:gd name="connsiteY48" fmla="*/ 1778558 h 2176276"/>
                <a:gd name="connsiteX49" fmla="*/ 281354 w 5933552"/>
                <a:gd name="connsiteY49" fmla="*/ 1778558 h 2176276"/>
                <a:gd name="connsiteX50" fmla="*/ 130629 w 5933552"/>
                <a:gd name="connsiteY50" fmla="*/ 1703195 h 2176276"/>
                <a:gd name="connsiteX51" fmla="*/ 10048 w 5933552"/>
                <a:gd name="connsiteY51" fmla="*/ 1622809 h 2176276"/>
                <a:gd name="connsiteX52" fmla="*/ 0 w 5933552"/>
                <a:gd name="connsiteY52" fmla="*/ 1482132 h 2176276"/>
                <a:gd name="connsiteX53" fmla="*/ 15072 w 5933552"/>
                <a:gd name="connsiteY53" fmla="*/ 1431890 h 2176276"/>
                <a:gd name="connsiteX54" fmla="*/ 15072 w 5933552"/>
                <a:gd name="connsiteY54" fmla="*/ 1376624 h 2176276"/>
                <a:gd name="connsiteX55" fmla="*/ 25121 w 5933552"/>
                <a:gd name="connsiteY55" fmla="*/ 1326382 h 2176276"/>
                <a:gd name="connsiteX56" fmla="*/ 40193 w 5933552"/>
                <a:gd name="connsiteY56" fmla="*/ 1301261 h 2176276"/>
                <a:gd name="connsiteX57" fmla="*/ 65314 w 5933552"/>
                <a:gd name="connsiteY57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3029413 w 5933552"/>
                <a:gd name="connsiteY8" fmla="*/ 1836723 h 2176276"/>
                <a:gd name="connsiteX9" fmla="*/ 3023860 w 5933552"/>
                <a:gd name="connsiteY9" fmla="*/ 985595 h 2176276"/>
                <a:gd name="connsiteX10" fmla="*/ 2697110 w 5933552"/>
                <a:gd name="connsiteY10" fmla="*/ 970192 h 2176276"/>
                <a:gd name="connsiteX11" fmla="*/ 2348236 w 5933552"/>
                <a:gd name="connsiteY11" fmla="*/ 1054844 h 2176276"/>
                <a:gd name="connsiteX12" fmla="*/ 2285829 w 5933552"/>
                <a:gd name="connsiteY12" fmla="*/ 726566 h 2176276"/>
                <a:gd name="connsiteX13" fmla="*/ 2459121 w 5933552"/>
                <a:gd name="connsiteY13" fmla="*/ 627124 h 2176276"/>
                <a:gd name="connsiteX14" fmla="*/ 2700457 w 5933552"/>
                <a:gd name="connsiteY14" fmla="*/ 731163 h 2176276"/>
                <a:gd name="connsiteX15" fmla="*/ 3026940 w 5933552"/>
                <a:gd name="connsiteY15" fmla="*/ 706184 h 2176276"/>
                <a:gd name="connsiteX16" fmla="*/ 3029578 w 5933552"/>
                <a:gd name="connsiteY16" fmla="*/ 0 h 2176276"/>
                <a:gd name="connsiteX17" fmla="*/ 3135086 w 5933552"/>
                <a:gd name="connsiteY17" fmla="*/ 20097 h 2176276"/>
                <a:gd name="connsiteX18" fmla="*/ 3255666 w 5933552"/>
                <a:gd name="connsiteY18" fmla="*/ 40193 h 2176276"/>
                <a:gd name="connsiteX19" fmla="*/ 3542044 w 5933552"/>
                <a:gd name="connsiteY19" fmla="*/ 125604 h 2176276"/>
                <a:gd name="connsiteX20" fmla="*/ 3798277 w 5933552"/>
                <a:gd name="connsiteY20" fmla="*/ 261257 h 2176276"/>
                <a:gd name="connsiteX21" fmla="*/ 4210259 w 5933552"/>
                <a:gd name="connsiteY21" fmla="*/ 487345 h 2176276"/>
                <a:gd name="connsiteX22" fmla="*/ 4340888 w 5933552"/>
                <a:gd name="connsiteY22" fmla="*/ 567732 h 2176276"/>
                <a:gd name="connsiteX23" fmla="*/ 4381081 w 5933552"/>
                <a:gd name="connsiteY23" fmla="*/ 597877 h 2176276"/>
                <a:gd name="connsiteX24" fmla="*/ 4752870 w 5933552"/>
                <a:gd name="connsiteY24" fmla="*/ 628022 h 2176276"/>
                <a:gd name="connsiteX25" fmla="*/ 5164853 w 5933552"/>
                <a:gd name="connsiteY25" fmla="*/ 703384 h 2176276"/>
                <a:gd name="connsiteX26" fmla="*/ 5441182 w 5933552"/>
                <a:gd name="connsiteY26" fmla="*/ 768699 h 2176276"/>
                <a:gd name="connsiteX27" fmla="*/ 5612004 w 5933552"/>
                <a:gd name="connsiteY27" fmla="*/ 844061 h 2176276"/>
                <a:gd name="connsiteX28" fmla="*/ 5807947 w 5933552"/>
                <a:gd name="connsiteY28" fmla="*/ 989762 h 2176276"/>
                <a:gd name="connsiteX29" fmla="*/ 5823020 w 5933552"/>
                <a:gd name="connsiteY29" fmla="*/ 1060101 h 2176276"/>
                <a:gd name="connsiteX30" fmla="*/ 5838092 w 5933552"/>
                <a:gd name="connsiteY30" fmla="*/ 1160584 h 2176276"/>
                <a:gd name="connsiteX31" fmla="*/ 5823020 w 5933552"/>
                <a:gd name="connsiteY31" fmla="*/ 1190729 h 2176276"/>
                <a:gd name="connsiteX32" fmla="*/ 5863213 w 5933552"/>
                <a:gd name="connsiteY32" fmla="*/ 1240971 h 2176276"/>
                <a:gd name="connsiteX33" fmla="*/ 5893358 w 5933552"/>
                <a:gd name="connsiteY33" fmla="*/ 1301261 h 2176276"/>
                <a:gd name="connsiteX34" fmla="*/ 5893358 w 5933552"/>
                <a:gd name="connsiteY34" fmla="*/ 1376624 h 2176276"/>
                <a:gd name="connsiteX35" fmla="*/ 5928527 w 5933552"/>
                <a:gd name="connsiteY35" fmla="*/ 1436914 h 2176276"/>
                <a:gd name="connsiteX36" fmla="*/ 5918479 w 5933552"/>
                <a:gd name="connsiteY36" fmla="*/ 1547446 h 2176276"/>
                <a:gd name="connsiteX37" fmla="*/ 5898382 w 5933552"/>
                <a:gd name="connsiteY37" fmla="*/ 1627833 h 2176276"/>
                <a:gd name="connsiteX38" fmla="*/ 5918479 w 5933552"/>
                <a:gd name="connsiteY38" fmla="*/ 1718268 h 2176276"/>
                <a:gd name="connsiteX39" fmla="*/ 5933552 w 5933552"/>
                <a:gd name="connsiteY39" fmla="*/ 1753437 h 2176276"/>
                <a:gd name="connsiteX40" fmla="*/ 5812971 w 5933552"/>
                <a:gd name="connsiteY40" fmla="*/ 1813727 h 2176276"/>
                <a:gd name="connsiteX41" fmla="*/ 5812971 w 5933552"/>
                <a:gd name="connsiteY41" fmla="*/ 1813727 h 2176276"/>
                <a:gd name="connsiteX42" fmla="*/ 5727560 w 5933552"/>
                <a:gd name="connsiteY42" fmla="*/ 1874017 h 2176276"/>
                <a:gd name="connsiteX43" fmla="*/ 5390941 w 5933552"/>
                <a:gd name="connsiteY43" fmla="*/ 1879042 h 2176276"/>
                <a:gd name="connsiteX44" fmla="*/ 5215670 w 5933552"/>
                <a:gd name="connsiteY44" fmla="*/ 1877650 h 2176276"/>
                <a:gd name="connsiteX45" fmla="*/ 4373414 w 5933552"/>
                <a:gd name="connsiteY45" fmla="*/ 1858993 h 2176276"/>
                <a:gd name="connsiteX46" fmla="*/ 1498817 w 5933552"/>
                <a:gd name="connsiteY46" fmla="*/ 1833598 h 2176276"/>
                <a:gd name="connsiteX47" fmla="*/ 619914 w 5933552"/>
                <a:gd name="connsiteY47" fmla="*/ 1778558 h 2176276"/>
                <a:gd name="connsiteX48" fmla="*/ 281354 w 5933552"/>
                <a:gd name="connsiteY48" fmla="*/ 1778558 h 2176276"/>
                <a:gd name="connsiteX49" fmla="*/ 130629 w 5933552"/>
                <a:gd name="connsiteY49" fmla="*/ 1703195 h 2176276"/>
                <a:gd name="connsiteX50" fmla="*/ 10048 w 5933552"/>
                <a:gd name="connsiteY50" fmla="*/ 1622809 h 2176276"/>
                <a:gd name="connsiteX51" fmla="*/ 0 w 5933552"/>
                <a:gd name="connsiteY51" fmla="*/ 1482132 h 2176276"/>
                <a:gd name="connsiteX52" fmla="*/ 15072 w 5933552"/>
                <a:gd name="connsiteY52" fmla="*/ 1431890 h 2176276"/>
                <a:gd name="connsiteX53" fmla="*/ 15072 w 5933552"/>
                <a:gd name="connsiteY53" fmla="*/ 1376624 h 2176276"/>
                <a:gd name="connsiteX54" fmla="*/ 25121 w 5933552"/>
                <a:gd name="connsiteY54" fmla="*/ 1326382 h 2176276"/>
                <a:gd name="connsiteX55" fmla="*/ 40193 w 5933552"/>
                <a:gd name="connsiteY55" fmla="*/ 1301261 h 2176276"/>
                <a:gd name="connsiteX56" fmla="*/ 65314 w 5933552"/>
                <a:gd name="connsiteY56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3029413 w 5933552"/>
                <a:gd name="connsiteY7" fmla="*/ 1836723 h 2176276"/>
                <a:gd name="connsiteX8" fmla="*/ 3023860 w 5933552"/>
                <a:gd name="connsiteY8" fmla="*/ 985595 h 2176276"/>
                <a:gd name="connsiteX9" fmla="*/ 2697110 w 5933552"/>
                <a:gd name="connsiteY9" fmla="*/ 970192 h 2176276"/>
                <a:gd name="connsiteX10" fmla="*/ 2348236 w 5933552"/>
                <a:gd name="connsiteY10" fmla="*/ 1054844 h 2176276"/>
                <a:gd name="connsiteX11" fmla="*/ 2285829 w 5933552"/>
                <a:gd name="connsiteY11" fmla="*/ 726566 h 2176276"/>
                <a:gd name="connsiteX12" fmla="*/ 2459121 w 5933552"/>
                <a:gd name="connsiteY12" fmla="*/ 627124 h 2176276"/>
                <a:gd name="connsiteX13" fmla="*/ 2700457 w 5933552"/>
                <a:gd name="connsiteY13" fmla="*/ 731163 h 2176276"/>
                <a:gd name="connsiteX14" fmla="*/ 3026940 w 5933552"/>
                <a:gd name="connsiteY14" fmla="*/ 706184 h 2176276"/>
                <a:gd name="connsiteX15" fmla="*/ 3029578 w 5933552"/>
                <a:gd name="connsiteY15" fmla="*/ 0 h 2176276"/>
                <a:gd name="connsiteX16" fmla="*/ 3135086 w 5933552"/>
                <a:gd name="connsiteY16" fmla="*/ 20097 h 2176276"/>
                <a:gd name="connsiteX17" fmla="*/ 3255666 w 5933552"/>
                <a:gd name="connsiteY17" fmla="*/ 40193 h 2176276"/>
                <a:gd name="connsiteX18" fmla="*/ 3542044 w 5933552"/>
                <a:gd name="connsiteY18" fmla="*/ 125604 h 2176276"/>
                <a:gd name="connsiteX19" fmla="*/ 3798277 w 5933552"/>
                <a:gd name="connsiteY19" fmla="*/ 261257 h 2176276"/>
                <a:gd name="connsiteX20" fmla="*/ 4210259 w 5933552"/>
                <a:gd name="connsiteY20" fmla="*/ 487345 h 2176276"/>
                <a:gd name="connsiteX21" fmla="*/ 4340888 w 5933552"/>
                <a:gd name="connsiteY21" fmla="*/ 567732 h 2176276"/>
                <a:gd name="connsiteX22" fmla="*/ 4381081 w 5933552"/>
                <a:gd name="connsiteY22" fmla="*/ 597877 h 2176276"/>
                <a:gd name="connsiteX23" fmla="*/ 4752870 w 5933552"/>
                <a:gd name="connsiteY23" fmla="*/ 628022 h 2176276"/>
                <a:gd name="connsiteX24" fmla="*/ 5164853 w 5933552"/>
                <a:gd name="connsiteY24" fmla="*/ 703384 h 2176276"/>
                <a:gd name="connsiteX25" fmla="*/ 5441182 w 5933552"/>
                <a:gd name="connsiteY25" fmla="*/ 768699 h 2176276"/>
                <a:gd name="connsiteX26" fmla="*/ 5612004 w 5933552"/>
                <a:gd name="connsiteY26" fmla="*/ 844061 h 2176276"/>
                <a:gd name="connsiteX27" fmla="*/ 5807947 w 5933552"/>
                <a:gd name="connsiteY27" fmla="*/ 989762 h 2176276"/>
                <a:gd name="connsiteX28" fmla="*/ 5823020 w 5933552"/>
                <a:gd name="connsiteY28" fmla="*/ 1060101 h 2176276"/>
                <a:gd name="connsiteX29" fmla="*/ 5838092 w 5933552"/>
                <a:gd name="connsiteY29" fmla="*/ 1160584 h 2176276"/>
                <a:gd name="connsiteX30" fmla="*/ 5823020 w 5933552"/>
                <a:gd name="connsiteY30" fmla="*/ 1190729 h 2176276"/>
                <a:gd name="connsiteX31" fmla="*/ 5863213 w 5933552"/>
                <a:gd name="connsiteY31" fmla="*/ 1240971 h 2176276"/>
                <a:gd name="connsiteX32" fmla="*/ 5893358 w 5933552"/>
                <a:gd name="connsiteY32" fmla="*/ 1301261 h 2176276"/>
                <a:gd name="connsiteX33" fmla="*/ 5893358 w 5933552"/>
                <a:gd name="connsiteY33" fmla="*/ 1376624 h 2176276"/>
                <a:gd name="connsiteX34" fmla="*/ 5928527 w 5933552"/>
                <a:gd name="connsiteY34" fmla="*/ 1436914 h 2176276"/>
                <a:gd name="connsiteX35" fmla="*/ 5918479 w 5933552"/>
                <a:gd name="connsiteY35" fmla="*/ 1547446 h 2176276"/>
                <a:gd name="connsiteX36" fmla="*/ 5898382 w 5933552"/>
                <a:gd name="connsiteY36" fmla="*/ 1627833 h 2176276"/>
                <a:gd name="connsiteX37" fmla="*/ 5918479 w 5933552"/>
                <a:gd name="connsiteY37" fmla="*/ 1718268 h 2176276"/>
                <a:gd name="connsiteX38" fmla="*/ 5933552 w 5933552"/>
                <a:gd name="connsiteY38" fmla="*/ 1753437 h 2176276"/>
                <a:gd name="connsiteX39" fmla="*/ 5812971 w 5933552"/>
                <a:gd name="connsiteY39" fmla="*/ 1813727 h 2176276"/>
                <a:gd name="connsiteX40" fmla="*/ 5812971 w 5933552"/>
                <a:gd name="connsiteY40" fmla="*/ 1813727 h 2176276"/>
                <a:gd name="connsiteX41" fmla="*/ 5727560 w 5933552"/>
                <a:gd name="connsiteY41" fmla="*/ 1874017 h 2176276"/>
                <a:gd name="connsiteX42" fmla="*/ 5390941 w 5933552"/>
                <a:gd name="connsiteY42" fmla="*/ 1879042 h 2176276"/>
                <a:gd name="connsiteX43" fmla="*/ 5215670 w 5933552"/>
                <a:gd name="connsiteY43" fmla="*/ 1877650 h 2176276"/>
                <a:gd name="connsiteX44" fmla="*/ 4373414 w 5933552"/>
                <a:gd name="connsiteY44" fmla="*/ 1858993 h 2176276"/>
                <a:gd name="connsiteX45" fmla="*/ 1498817 w 5933552"/>
                <a:gd name="connsiteY45" fmla="*/ 1833598 h 2176276"/>
                <a:gd name="connsiteX46" fmla="*/ 619914 w 5933552"/>
                <a:gd name="connsiteY46" fmla="*/ 1778558 h 2176276"/>
                <a:gd name="connsiteX47" fmla="*/ 281354 w 5933552"/>
                <a:gd name="connsiteY47" fmla="*/ 1778558 h 2176276"/>
                <a:gd name="connsiteX48" fmla="*/ 130629 w 5933552"/>
                <a:gd name="connsiteY48" fmla="*/ 1703195 h 2176276"/>
                <a:gd name="connsiteX49" fmla="*/ 10048 w 5933552"/>
                <a:gd name="connsiteY49" fmla="*/ 1622809 h 2176276"/>
                <a:gd name="connsiteX50" fmla="*/ 0 w 5933552"/>
                <a:gd name="connsiteY50" fmla="*/ 1482132 h 2176276"/>
                <a:gd name="connsiteX51" fmla="*/ 15072 w 5933552"/>
                <a:gd name="connsiteY51" fmla="*/ 1431890 h 2176276"/>
                <a:gd name="connsiteX52" fmla="*/ 15072 w 5933552"/>
                <a:gd name="connsiteY52" fmla="*/ 1376624 h 2176276"/>
                <a:gd name="connsiteX53" fmla="*/ 25121 w 5933552"/>
                <a:gd name="connsiteY53" fmla="*/ 1326382 h 2176276"/>
                <a:gd name="connsiteX54" fmla="*/ 40193 w 5933552"/>
                <a:gd name="connsiteY54" fmla="*/ 1301261 h 2176276"/>
                <a:gd name="connsiteX55" fmla="*/ 65314 w 5933552"/>
                <a:gd name="connsiteY55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3029413 w 5933552"/>
                <a:gd name="connsiteY6" fmla="*/ 1836723 h 2176276"/>
                <a:gd name="connsiteX7" fmla="*/ 3023860 w 5933552"/>
                <a:gd name="connsiteY7" fmla="*/ 985595 h 2176276"/>
                <a:gd name="connsiteX8" fmla="*/ 2697110 w 5933552"/>
                <a:gd name="connsiteY8" fmla="*/ 970192 h 2176276"/>
                <a:gd name="connsiteX9" fmla="*/ 2348236 w 5933552"/>
                <a:gd name="connsiteY9" fmla="*/ 1054844 h 2176276"/>
                <a:gd name="connsiteX10" fmla="*/ 2285829 w 5933552"/>
                <a:gd name="connsiteY10" fmla="*/ 726566 h 2176276"/>
                <a:gd name="connsiteX11" fmla="*/ 2459121 w 5933552"/>
                <a:gd name="connsiteY11" fmla="*/ 627124 h 2176276"/>
                <a:gd name="connsiteX12" fmla="*/ 2700457 w 5933552"/>
                <a:gd name="connsiteY12" fmla="*/ 731163 h 2176276"/>
                <a:gd name="connsiteX13" fmla="*/ 3026940 w 5933552"/>
                <a:gd name="connsiteY13" fmla="*/ 706184 h 2176276"/>
                <a:gd name="connsiteX14" fmla="*/ 3029578 w 5933552"/>
                <a:gd name="connsiteY14" fmla="*/ 0 h 2176276"/>
                <a:gd name="connsiteX15" fmla="*/ 3135086 w 5933552"/>
                <a:gd name="connsiteY15" fmla="*/ 20097 h 2176276"/>
                <a:gd name="connsiteX16" fmla="*/ 3255666 w 5933552"/>
                <a:gd name="connsiteY16" fmla="*/ 40193 h 2176276"/>
                <a:gd name="connsiteX17" fmla="*/ 3542044 w 5933552"/>
                <a:gd name="connsiteY17" fmla="*/ 125604 h 2176276"/>
                <a:gd name="connsiteX18" fmla="*/ 3798277 w 5933552"/>
                <a:gd name="connsiteY18" fmla="*/ 261257 h 2176276"/>
                <a:gd name="connsiteX19" fmla="*/ 4210259 w 5933552"/>
                <a:gd name="connsiteY19" fmla="*/ 487345 h 2176276"/>
                <a:gd name="connsiteX20" fmla="*/ 4340888 w 5933552"/>
                <a:gd name="connsiteY20" fmla="*/ 567732 h 2176276"/>
                <a:gd name="connsiteX21" fmla="*/ 4381081 w 5933552"/>
                <a:gd name="connsiteY21" fmla="*/ 597877 h 2176276"/>
                <a:gd name="connsiteX22" fmla="*/ 4752870 w 5933552"/>
                <a:gd name="connsiteY22" fmla="*/ 628022 h 2176276"/>
                <a:gd name="connsiteX23" fmla="*/ 5164853 w 5933552"/>
                <a:gd name="connsiteY23" fmla="*/ 703384 h 2176276"/>
                <a:gd name="connsiteX24" fmla="*/ 5441182 w 5933552"/>
                <a:gd name="connsiteY24" fmla="*/ 768699 h 2176276"/>
                <a:gd name="connsiteX25" fmla="*/ 5612004 w 5933552"/>
                <a:gd name="connsiteY25" fmla="*/ 844061 h 2176276"/>
                <a:gd name="connsiteX26" fmla="*/ 5807947 w 5933552"/>
                <a:gd name="connsiteY26" fmla="*/ 989762 h 2176276"/>
                <a:gd name="connsiteX27" fmla="*/ 5823020 w 5933552"/>
                <a:gd name="connsiteY27" fmla="*/ 1060101 h 2176276"/>
                <a:gd name="connsiteX28" fmla="*/ 5838092 w 5933552"/>
                <a:gd name="connsiteY28" fmla="*/ 1160584 h 2176276"/>
                <a:gd name="connsiteX29" fmla="*/ 5823020 w 5933552"/>
                <a:gd name="connsiteY29" fmla="*/ 1190729 h 2176276"/>
                <a:gd name="connsiteX30" fmla="*/ 5863213 w 5933552"/>
                <a:gd name="connsiteY30" fmla="*/ 1240971 h 2176276"/>
                <a:gd name="connsiteX31" fmla="*/ 5893358 w 5933552"/>
                <a:gd name="connsiteY31" fmla="*/ 1301261 h 2176276"/>
                <a:gd name="connsiteX32" fmla="*/ 5893358 w 5933552"/>
                <a:gd name="connsiteY32" fmla="*/ 1376624 h 2176276"/>
                <a:gd name="connsiteX33" fmla="*/ 5928527 w 5933552"/>
                <a:gd name="connsiteY33" fmla="*/ 1436914 h 2176276"/>
                <a:gd name="connsiteX34" fmla="*/ 5918479 w 5933552"/>
                <a:gd name="connsiteY34" fmla="*/ 1547446 h 2176276"/>
                <a:gd name="connsiteX35" fmla="*/ 5898382 w 5933552"/>
                <a:gd name="connsiteY35" fmla="*/ 1627833 h 2176276"/>
                <a:gd name="connsiteX36" fmla="*/ 5918479 w 5933552"/>
                <a:gd name="connsiteY36" fmla="*/ 1718268 h 2176276"/>
                <a:gd name="connsiteX37" fmla="*/ 5933552 w 5933552"/>
                <a:gd name="connsiteY37" fmla="*/ 1753437 h 2176276"/>
                <a:gd name="connsiteX38" fmla="*/ 5812971 w 5933552"/>
                <a:gd name="connsiteY38" fmla="*/ 1813727 h 2176276"/>
                <a:gd name="connsiteX39" fmla="*/ 5812971 w 5933552"/>
                <a:gd name="connsiteY39" fmla="*/ 1813727 h 2176276"/>
                <a:gd name="connsiteX40" fmla="*/ 5727560 w 5933552"/>
                <a:gd name="connsiteY40" fmla="*/ 1874017 h 2176276"/>
                <a:gd name="connsiteX41" fmla="*/ 5390941 w 5933552"/>
                <a:gd name="connsiteY41" fmla="*/ 1879042 h 2176276"/>
                <a:gd name="connsiteX42" fmla="*/ 5215670 w 5933552"/>
                <a:gd name="connsiteY42" fmla="*/ 1877650 h 2176276"/>
                <a:gd name="connsiteX43" fmla="*/ 4373414 w 5933552"/>
                <a:gd name="connsiteY43" fmla="*/ 1858993 h 2176276"/>
                <a:gd name="connsiteX44" fmla="*/ 1498817 w 5933552"/>
                <a:gd name="connsiteY44" fmla="*/ 1833598 h 2176276"/>
                <a:gd name="connsiteX45" fmla="*/ 619914 w 5933552"/>
                <a:gd name="connsiteY45" fmla="*/ 1778558 h 2176276"/>
                <a:gd name="connsiteX46" fmla="*/ 281354 w 5933552"/>
                <a:gd name="connsiteY46" fmla="*/ 1778558 h 2176276"/>
                <a:gd name="connsiteX47" fmla="*/ 130629 w 5933552"/>
                <a:gd name="connsiteY47" fmla="*/ 1703195 h 2176276"/>
                <a:gd name="connsiteX48" fmla="*/ 10048 w 5933552"/>
                <a:gd name="connsiteY48" fmla="*/ 1622809 h 2176276"/>
                <a:gd name="connsiteX49" fmla="*/ 0 w 5933552"/>
                <a:gd name="connsiteY49" fmla="*/ 1482132 h 2176276"/>
                <a:gd name="connsiteX50" fmla="*/ 15072 w 5933552"/>
                <a:gd name="connsiteY50" fmla="*/ 1431890 h 2176276"/>
                <a:gd name="connsiteX51" fmla="*/ 15072 w 5933552"/>
                <a:gd name="connsiteY51" fmla="*/ 1376624 h 2176276"/>
                <a:gd name="connsiteX52" fmla="*/ 25121 w 5933552"/>
                <a:gd name="connsiteY52" fmla="*/ 1326382 h 2176276"/>
                <a:gd name="connsiteX53" fmla="*/ 40193 w 5933552"/>
                <a:gd name="connsiteY53" fmla="*/ 1301261 h 2176276"/>
                <a:gd name="connsiteX54" fmla="*/ 65314 w 5933552"/>
                <a:gd name="connsiteY54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3029413 w 5933552"/>
                <a:gd name="connsiteY5" fmla="*/ 1836723 h 2176276"/>
                <a:gd name="connsiteX6" fmla="*/ 3023860 w 5933552"/>
                <a:gd name="connsiteY6" fmla="*/ 985595 h 2176276"/>
                <a:gd name="connsiteX7" fmla="*/ 2697110 w 5933552"/>
                <a:gd name="connsiteY7" fmla="*/ 970192 h 2176276"/>
                <a:gd name="connsiteX8" fmla="*/ 2348236 w 5933552"/>
                <a:gd name="connsiteY8" fmla="*/ 1054844 h 2176276"/>
                <a:gd name="connsiteX9" fmla="*/ 2285829 w 5933552"/>
                <a:gd name="connsiteY9" fmla="*/ 726566 h 2176276"/>
                <a:gd name="connsiteX10" fmla="*/ 2459121 w 5933552"/>
                <a:gd name="connsiteY10" fmla="*/ 627124 h 2176276"/>
                <a:gd name="connsiteX11" fmla="*/ 2700457 w 5933552"/>
                <a:gd name="connsiteY11" fmla="*/ 731163 h 2176276"/>
                <a:gd name="connsiteX12" fmla="*/ 3026940 w 5933552"/>
                <a:gd name="connsiteY12" fmla="*/ 706184 h 2176276"/>
                <a:gd name="connsiteX13" fmla="*/ 3029578 w 5933552"/>
                <a:gd name="connsiteY13" fmla="*/ 0 h 2176276"/>
                <a:gd name="connsiteX14" fmla="*/ 3135086 w 5933552"/>
                <a:gd name="connsiteY14" fmla="*/ 20097 h 2176276"/>
                <a:gd name="connsiteX15" fmla="*/ 3255666 w 5933552"/>
                <a:gd name="connsiteY15" fmla="*/ 40193 h 2176276"/>
                <a:gd name="connsiteX16" fmla="*/ 3542044 w 5933552"/>
                <a:gd name="connsiteY16" fmla="*/ 125604 h 2176276"/>
                <a:gd name="connsiteX17" fmla="*/ 3798277 w 5933552"/>
                <a:gd name="connsiteY17" fmla="*/ 261257 h 2176276"/>
                <a:gd name="connsiteX18" fmla="*/ 4210259 w 5933552"/>
                <a:gd name="connsiteY18" fmla="*/ 487345 h 2176276"/>
                <a:gd name="connsiteX19" fmla="*/ 4340888 w 5933552"/>
                <a:gd name="connsiteY19" fmla="*/ 567732 h 2176276"/>
                <a:gd name="connsiteX20" fmla="*/ 4381081 w 5933552"/>
                <a:gd name="connsiteY20" fmla="*/ 597877 h 2176276"/>
                <a:gd name="connsiteX21" fmla="*/ 4752870 w 5933552"/>
                <a:gd name="connsiteY21" fmla="*/ 628022 h 2176276"/>
                <a:gd name="connsiteX22" fmla="*/ 5164853 w 5933552"/>
                <a:gd name="connsiteY22" fmla="*/ 703384 h 2176276"/>
                <a:gd name="connsiteX23" fmla="*/ 5441182 w 5933552"/>
                <a:gd name="connsiteY23" fmla="*/ 768699 h 2176276"/>
                <a:gd name="connsiteX24" fmla="*/ 5612004 w 5933552"/>
                <a:gd name="connsiteY24" fmla="*/ 844061 h 2176276"/>
                <a:gd name="connsiteX25" fmla="*/ 5807947 w 5933552"/>
                <a:gd name="connsiteY25" fmla="*/ 989762 h 2176276"/>
                <a:gd name="connsiteX26" fmla="*/ 5823020 w 5933552"/>
                <a:gd name="connsiteY26" fmla="*/ 1060101 h 2176276"/>
                <a:gd name="connsiteX27" fmla="*/ 5838092 w 5933552"/>
                <a:gd name="connsiteY27" fmla="*/ 1160584 h 2176276"/>
                <a:gd name="connsiteX28" fmla="*/ 5823020 w 5933552"/>
                <a:gd name="connsiteY28" fmla="*/ 1190729 h 2176276"/>
                <a:gd name="connsiteX29" fmla="*/ 5863213 w 5933552"/>
                <a:gd name="connsiteY29" fmla="*/ 1240971 h 2176276"/>
                <a:gd name="connsiteX30" fmla="*/ 5893358 w 5933552"/>
                <a:gd name="connsiteY30" fmla="*/ 1301261 h 2176276"/>
                <a:gd name="connsiteX31" fmla="*/ 5893358 w 5933552"/>
                <a:gd name="connsiteY31" fmla="*/ 1376624 h 2176276"/>
                <a:gd name="connsiteX32" fmla="*/ 5928527 w 5933552"/>
                <a:gd name="connsiteY32" fmla="*/ 1436914 h 2176276"/>
                <a:gd name="connsiteX33" fmla="*/ 5918479 w 5933552"/>
                <a:gd name="connsiteY33" fmla="*/ 1547446 h 2176276"/>
                <a:gd name="connsiteX34" fmla="*/ 5898382 w 5933552"/>
                <a:gd name="connsiteY34" fmla="*/ 1627833 h 2176276"/>
                <a:gd name="connsiteX35" fmla="*/ 5918479 w 5933552"/>
                <a:gd name="connsiteY35" fmla="*/ 1718268 h 2176276"/>
                <a:gd name="connsiteX36" fmla="*/ 5933552 w 5933552"/>
                <a:gd name="connsiteY36" fmla="*/ 1753437 h 2176276"/>
                <a:gd name="connsiteX37" fmla="*/ 5812971 w 5933552"/>
                <a:gd name="connsiteY37" fmla="*/ 1813727 h 2176276"/>
                <a:gd name="connsiteX38" fmla="*/ 5812971 w 5933552"/>
                <a:gd name="connsiteY38" fmla="*/ 1813727 h 2176276"/>
                <a:gd name="connsiteX39" fmla="*/ 5727560 w 5933552"/>
                <a:gd name="connsiteY39" fmla="*/ 1874017 h 2176276"/>
                <a:gd name="connsiteX40" fmla="*/ 5390941 w 5933552"/>
                <a:gd name="connsiteY40" fmla="*/ 1879042 h 2176276"/>
                <a:gd name="connsiteX41" fmla="*/ 5215670 w 5933552"/>
                <a:gd name="connsiteY41" fmla="*/ 1877650 h 2176276"/>
                <a:gd name="connsiteX42" fmla="*/ 4373414 w 5933552"/>
                <a:gd name="connsiteY42" fmla="*/ 1858993 h 2176276"/>
                <a:gd name="connsiteX43" fmla="*/ 1498817 w 5933552"/>
                <a:gd name="connsiteY43" fmla="*/ 1833598 h 2176276"/>
                <a:gd name="connsiteX44" fmla="*/ 619914 w 5933552"/>
                <a:gd name="connsiteY44" fmla="*/ 1778558 h 2176276"/>
                <a:gd name="connsiteX45" fmla="*/ 281354 w 5933552"/>
                <a:gd name="connsiteY45" fmla="*/ 1778558 h 2176276"/>
                <a:gd name="connsiteX46" fmla="*/ 130629 w 5933552"/>
                <a:gd name="connsiteY46" fmla="*/ 1703195 h 2176276"/>
                <a:gd name="connsiteX47" fmla="*/ 10048 w 5933552"/>
                <a:gd name="connsiteY47" fmla="*/ 1622809 h 2176276"/>
                <a:gd name="connsiteX48" fmla="*/ 0 w 5933552"/>
                <a:gd name="connsiteY48" fmla="*/ 1482132 h 2176276"/>
                <a:gd name="connsiteX49" fmla="*/ 15072 w 5933552"/>
                <a:gd name="connsiteY49" fmla="*/ 1431890 h 2176276"/>
                <a:gd name="connsiteX50" fmla="*/ 15072 w 5933552"/>
                <a:gd name="connsiteY50" fmla="*/ 1376624 h 2176276"/>
                <a:gd name="connsiteX51" fmla="*/ 25121 w 5933552"/>
                <a:gd name="connsiteY51" fmla="*/ 1326382 h 2176276"/>
                <a:gd name="connsiteX52" fmla="*/ 40193 w 5933552"/>
                <a:gd name="connsiteY52" fmla="*/ 1301261 h 2176276"/>
                <a:gd name="connsiteX53" fmla="*/ 65314 w 5933552"/>
                <a:gd name="connsiteY5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3029413 w 5933552"/>
                <a:gd name="connsiteY4" fmla="*/ 1836723 h 2176276"/>
                <a:gd name="connsiteX5" fmla="*/ 3023860 w 5933552"/>
                <a:gd name="connsiteY5" fmla="*/ 985595 h 2176276"/>
                <a:gd name="connsiteX6" fmla="*/ 2697110 w 5933552"/>
                <a:gd name="connsiteY6" fmla="*/ 970192 h 2176276"/>
                <a:gd name="connsiteX7" fmla="*/ 2348236 w 5933552"/>
                <a:gd name="connsiteY7" fmla="*/ 1054844 h 2176276"/>
                <a:gd name="connsiteX8" fmla="*/ 2285829 w 5933552"/>
                <a:gd name="connsiteY8" fmla="*/ 726566 h 2176276"/>
                <a:gd name="connsiteX9" fmla="*/ 2459121 w 5933552"/>
                <a:gd name="connsiteY9" fmla="*/ 627124 h 2176276"/>
                <a:gd name="connsiteX10" fmla="*/ 2700457 w 5933552"/>
                <a:gd name="connsiteY10" fmla="*/ 731163 h 2176276"/>
                <a:gd name="connsiteX11" fmla="*/ 3026940 w 5933552"/>
                <a:gd name="connsiteY11" fmla="*/ 706184 h 2176276"/>
                <a:gd name="connsiteX12" fmla="*/ 3029578 w 5933552"/>
                <a:gd name="connsiteY12" fmla="*/ 0 h 2176276"/>
                <a:gd name="connsiteX13" fmla="*/ 3135086 w 5933552"/>
                <a:gd name="connsiteY13" fmla="*/ 20097 h 2176276"/>
                <a:gd name="connsiteX14" fmla="*/ 3255666 w 5933552"/>
                <a:gd name="connsiteY14" fmla="*/ 40193 h 2176276"/>
                <a:gd name="connsiteX15" fmla="*/ 3542044 w 5933552"/>
                <a:gd name="connsiteY15" fmla="*/ 125604 h 2176276"/>
                <a:gd name="connsiteX16" fmla="*/ 3798277 w 5933552"/>
                <a:gd name="connsiteY16" fmla="*/ 261257 h 2176276"/>
                <a:gd name="connsiteX17" fmla="*/ 4210259 w 5933552"/>
                <a:gd name="connsiteY17" fmla="*/ 487345 h 2176276"/>
                <a:gd name="connsiteX18" fmla="*/ 4340888 w 5933552"/>
                <a:gd name="connsiteY18" fmla="*/ 567732 h 2176276"/>
                <a:gd name="connsiteX19" fmla="*/ 4381081 w 5933552"/>
                <a:gd name="connsiteY19" fmla="*/ 597877 h 2176276"/>
                <a:gd name="connsiteX20" fmla="*/ 4752870 w 5933552"/>
                <a:gd name="connsiteY20" fmla="*/ 628022 h 2176276"/>
                <a:gd name="connsiteX21" fmla="*/ 5164853 w 5933552"/>
                <a:gd name="connsiteY21" fmla="*/ 703384 h 2176276"/>
                <a:gd name="connsiteX22" fmla="*/ 5441182 w 5933552"/>
                <a:gd name="connsiteY22" fmla="*/ 768699 h 2176276"/>
                <a:gd name="connsiteX23" fmla="*/ 5612004 w 5933552"/>
                <a:gd name="connsiteY23" fmla="*/ 844061 h 2176276"/>
                <a:gd name="connsiteX24" fmla="*/ 5807947 w 5933552"/>
                <a:gd name="connsiteY24" fmla="*/ 989762 h 2176276"/>
                <a:gd name="connsiteX25" fmla="*/ 5823020 w 5933552"/>
                <a:gd name="connsiteY25" fmla="*/ 1060101 h 2176276"/>
                <a:gd name="connsiteX26" fmla="*/ 5838092 w 5933552"/>
                <a:gd name="connsiteY26" fmla="*/ 1160584 h 2176276"/>
                <a:gd name="connsiteX27" fmla="*/ 5823020 w 5933552"/>
                <a:gd name="connsiteY27" fmla="*/ 1190729 h 2176276"/>
                <a:gd name="connsiteX28" fmla="*/ 5863213 w 5933552"/>
                <a:gd name="connsiteY28" fmla="*/ 1240971 h 2176276"/>
                <a:gd name="connsiteX29" fmla="*/ 5893358 w 5933552"/>
                <a:gd name="connsiteY29" fmla="*/ 1301261 h 2176276"/>
                <a:gd name="connsiteX30" fmla="*/ 5893358 w 5933552"/>
                <a:gd name="connsiteY30" fmla="*/ 1376624 h 2176276"/>
                <a:gd name="connsiteX31" fmla="*/ 5928527 w 5933552"/>
                <a:gd name="connsiteY31" fmla="*/ 1436914 h 2176276"/>
                <a:gd name="connsiteX32" fmla="*/ 5918479 w 5933552"/>
                <a:gd name="connsiteY32" fmla="*/ 1547446 h 2176276"/>
                <a:gd name="connsiteX33" fmla="*/ 5898382 w 5933552"/>
                <a:gd name="connsiteY33" fmla="*/ 1627833 h 2176276"/>
                <a:gd name="connsiteX34" fmla="*/ 5918479 w 5933552"/>
                <a:gd name="connsiteY34" fmla="*/ 1718268 h 2176276"/>
                <a:gd name="connsiteX35" fmla="*/ 5933552 w 5933552"/>
                <a:gd name="connsiteY35" fmla="*/ 1753437 h 2176276"/>
                <a:gd name="connsiteX36" fmla="*/ 5812971 w 5933552"/>
                <a:gd name="connsiteY36" fmla="*/ 1813727 h 2176276"/>
                <a:gd name="connsiteX37" fmla="*/ 5812971 w 5933552"/>
                <a:gd name="connsiteY37" fmla="*/ 1813727 h 2176276"/>
                <a:gd name="connsiteX38" fmla="*/ 5727560 w 5933552"/>
                <a:gd name="connsiteY38" fmla="*/ 1874017 h 2176276"/>
                <a:gd name="connsiteX39" fmla="*/ 5390941 w 5933552"/>
                <a:gd name="connsiteY39" fmla="*/ 1879042 h 2176276"/>
                <a:gd name="connsiteX40" fmla="*/ 5215670 w 5933552"/>
                <a:gd name="connsiteY40" fmla="*/ 1877650 h 2176276"/>
                <a:gd name="connsiteX41" fmla="*/ 4373414 w 5933552"/>
                <a:gd name="connsiteY41" fmla="*/ 1858993 h 2176276"/>
                <a:gd name="connsiteX42" fmla="*/ 1498817 w 5933552"/>
                <a:gd name="connsiteY42" fmla="*/ 1833598 h 2176276"/>
                <a:gd name="connsiteX43" fmla="*/ 619914 w 5933552"/>
                <a:gd name="connsiteY43" fmla="*/ 1778558 h 2176276"/>
                <a:gd name="connsiteX44" fmla="*/ 281354 w 5933552"/>
                <a:gd name="connsiteY44" fmla="*/ 1778558 h 2176276"/>
                <a:gd name="connsiteX45" fmla="*/ 130629 w 5933552"/>
                <a:gd name="connsiteY45" fmla="*/ 1703195 h 2176276"/>
                <a:gd name="connsiteX46" fmla="*/ 10048 w 5933552"/>
                <a:gd name="connsiteY46" fmla="*/ 1622809 h 2176276"/>
                <a:gd name="connsiteX47" fmla="*/ 0 w 5933552"/>
                <a:gd name="connsiteY47" fmla="*/ 1482132 h 2176276"/>
                <a:gd name="connsiteX48" fmla="*/ 15072 w 5933552"/>
                <a:gd name="connsiteY48" fmla="*/ 1431890 h 2176276"/>
                <a:gd name="connsiteX49" fmla="*/ 15072 w 5933552"/>
                <a:gd name="connsiteY49" fmla="*/ 1376624 h 2176276"/>
                <a:gd name="connsiteX50" fmla="*/ 25121 w 5933552"/>
                <a:gd name="connsiteY50" fmla="*/ 1326382 h 2176276"/>
                <a:gd name="connsiteX51" fmla="*/ 40193 w 5933552"/>
                <a:gd name="connsiteY51" fmla="*/ 1301261 h 2176276"/>
                <a:gd name="connsiteX52" fmla="*/ 65314 w 5933552"/>
                <a:gd name="connsiteY52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3029413 w 5933552"/>
                <a:gd name="connsiteY3" fmla="*/ 1836723 h 2176276"/>
                <a:gd name="connsiteX4" fmla="*/ 3023860 w 5933552"/>
                <a:gd name="connsiteY4" fmla="*/ 985595 h 2176276"/>
                <a:gd name="connsiteX5" fmla="*/ 2697110 w 5933552"/>
                <a:gd name="connsiteY5" fmla="*/ 970192 h 2176276"/>
                <a:gd name="connsiteX6" fmla="*/ 2348236 w 5933552"/>
                <a:gd name="connsiteY6" fmla="*/ 1054844 h 2176276"/>
                <a:gd name="connsiteX7" fmla="*/ 2285829 w 5933552"/>
                <a:gd name="connsiteY7" fmla="*/ 726566 h 2176276"/>
                <a:gd name="connsiteX8" fmla="*/ 2459121 w 5933552"/>
                <a:gd name="connsiteY8" fmla="*/ 627124 h 2176276"/>
                <a:gd name="connsiteX9" fmla="*/ 2700457 w 5933552"/>
                <a:gd name="connsiteY9" fmla="*/ 731163 h 2176276"/>
                <a:gd name="connsiteX10" fmla="*/ 3026940 w 5933552"/>
                <a:gd name="connsiteY10" fmla="*/ 706184 h 2176276"/>
                <a:gd name="connsiteX11" fmla="*/ 3029578 w 5933552"/>
                <a:gd name="connsiteY11" fmla="*/ 0 h 2176276"/>
                <a:gd name="connsiteX12" fmla="*/ 3135086 w 5933552"/>
                <a:gd name="connsiteY12" fmla="*/ 20097 h 2176276"/>
                <a:gd name="connsiteX13" fmla="*/ 3255666 w 5933552"/>
                <a:gd name="connsiteY13" fmla="*/ 40193 h 2176276"/>
                <a:gd name="connsiteX14" fmla="*/ 3542044 w 5933552"/>
                <a:gd name="connsiteY14" fmla="*/ 125604 h 2176276"/>
                <a:gd name="connsiteX15" fmla="*/ 3798277 w 5933552"/>
                <a:gd name="connsiteY15" fmla="*/ 261257 h 2176276"/>
                <a:gd name="connsiteX16" fmla="*/ 4210259 w 5933552"/>
                <a:gd name="connsiteY16" fmla="*/ 487345 h 2176276"/>
                <a:gd name="connsiteX17" fmla="*/ 4340888 w 5933552"/>
                <a:gd name="connsiteY17" fmla="*/ 567732 h 2176276"/>
                <a:gd name="connsiteX18" fmla="*/ 4381081 w 5933552"/>
                <a:gd name="connsiteY18" fmla="*/ 597877 h 2176276"/>
                <a:gd name="connsiteX19" fmla="*/ 4752870 w 5933552"/>
                <a:gd name="connsiteY19" fmla="*/ 628022 h 2176276"/>
                <a:gd name="connsiteX20" fmla="*/ 5164853 w 5933552"/>
                <a:gd name="connsiteY20" fmla="*/ 703384 h 2176276"/>
                <a:gd name="connsiteX21" fmla="*/ 5441182 w 5933552"/>
                <a:gd name="connsiteY21" fmla="*/ 768699 h 2176276"/>
                <a:gd name="connsiteX22" fmla="*/ 5612004 w 5933552"/>
                <a:gd name="connsiteY22" fmla="*/ 844061 h 2176276"/>
                <a:gd name="connsiteX23" fmla="*/ 5807947 w 5933552"/>
                <a:gd name="connsiteY23" fmla="*/ 989762 h 2176276"/>
                <a:gd name="connsiteX24" fmla="*/ 5823020 w 5933552"/>
                <a:gd name="connsiteY24" fmla="*/ 1060101 h 2176276"/>
                <a:gd name="connsiteX25" fmla="*/ 5838092 w 5933552"/>
                <a:gd name="connsiteY25" fmla="*/ 1160584 h 2176276"/>
                <a:gd name="connsiteX26" fmla="*/ 5823020 w 5933552"/>
                <a:gd name="connsiteY26" fmla="*/ 1190729 h 2176276"/>
                <a:gd name="connsiteX27" fmla="*/ 5863213 w 5933552"/>
                <a:gd name="connsiteY27" fmla="*/ 1240971 h 2176276"/>
                <a:gd name="connsiteX28" fmla="*/ 5893358 w 5933552"/>
                <a:gd name="connsiteY28" fmla="*/ 1301261 h 2176276"/>
                <a:gd name="connsiteX29" fmla="*/ 5893358 w 5933552"/>
                <a:gd name="connsiteY29" fmla="*/ 1376624 h 2176276"/>
                <a:gd name="connsiteX30" fmla="*/ 5928527 w 5933552"/>
                <a:gd name="connsiteY30" fmla="*/ 1436914 h 2176276"/>
                <a:gd name="connsiteX31" fmla="*/ 5918479 w 5933552"/>
                <a:gd name="connsiteY31" fmla="*/ 1547446 h 2176276"/>
                <a:gd name="connsiteX32" fmla="*/ 5898382 w 5933552"/>
                <a:gd name="connsiteY32" fmla="*/ 1627833 h 2176276"/>
                <a:gd name="connsiteX33" fmla="*/ 5918479 w 5933552"/>
                <a:gd name="connsiteY33" fmla="*/ 1718268 h 2176276"/>
                <a:gd name="connsiteX34" fmla="*/ 5933552 w 5933552"/>
                <a:gd name="connsiteY34" fmla="*/ 1753437 h 2176276"/>
                <a:gd name="connsiteX35" fmla="*/ 5812971 w 5933552"/>
                <a:gd name="connsiteY35" fmla="*/ 1813727 h 2176276"/>
                <a:gd name="connsiteX36" fmla="*/ 5812971 w 5933552"/>
                <a:gd name="connsiteY36" fmla="*/ 1813727 h 2176276"/>
                <a:gd name="connsiteX37" fmla="*/ 5727560 w 5933552"/>
                <a:gd name="connsiteY37" fmla="*/ 1874017 h 2176276"/>
                <a:gd name="connsiteX38" fmla="*/ 5390941 w 5933552"/>
                <a:gd name="connsiteY38" fmla="*/ 1879042 h 2176276"/>
                <a:gd name="connsiteX39" fmla="*/ 5215670 w 5933552"/>
                <a:gd name="connsiteY39" fmla="*/ 1877650 h 2176276"/>
                <a:gd name="connsiteX40" fmla="*/ 4373414 w 5933552"/>
                <a:gd name="connsiteY40" fmla="*/ 1858993 h 2176276"/>
                <a:gd name="connsiteX41" fmla="*/ 1498817 w 5933552"/>
                <a:gd name="connsiteY41" fmla="*/ 1833598 h 2176276"/>
                <a:gd name="connsiteX42" fmla="*/ 619914 w 5933552"/>
                <a:gd name="connsiteY42" fmla="*/ 1778558 h 2176276"/>
                <a:gd name="connsiteX43" fmla="*/ 281354 w 5933552"/>
                <a:gd name="connsiteY43" fmla="*/ 1778558 h 2176276"/>
                <a:gd name="connsiteX44" fmla="*/ 130629 w 5933552"/>
                <a:gd name="connsiteY44" fmla="*/ 1703195 h 2176276"/>
                <a:gd name="connsiteX45" fmla="*/ 10048 w 5933552"/>
                <a:gd name="connsiteY45" fmla="*/ 1622809 h 2176276"/>
                <a:gd name="connsiteX46" fmla="*/ 0 w 5933552"/>
                <a:gd name="connsiteY46" fmla="*/ 1482132 h 2176276"/>
                <a:gd name="connsiteX47" fmla="*/ 15072 w 5933552"/>
                <a:gd name="connsiteY47" fmla="*/ 1431890 h 2176276"/>
                <a:gd name="connsiteX48" fmla="*/ 15072 w 5933552"/>
                <a:gd name="connsiteY48" fmla="*/ 1376624 h 2176276"/>
                <a:gd name="connsiteX49" fmla="*/ 25121 w 5933552"/>
                <a:gd name="connsiteY49" fmla="*/ 1326382 h 2176276"/>
                <a:gd name="connsiteX50" fmla="*/ 40193 w 5933552"/>
                <a:gd name="connsiteY50" fmla="*/ 1301261 h 2176276"/>
                <a:gd name="connsiteX51" fmla="*/ 65314 w 5933552"/>
                <a:gd name="connsiteY51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3029413 w 5933552"/>
                <a:gd name="connsiteY2" fmla="*/ 1836723 h 2176276"/>
                <a:gd name="connsiteX3" fmla="*/ 3023860 w 5933552"/>
                <a:gd name="connsiteY3" fmla="*/ 985595 h 2176276"/>
                <a:gd name="connsiteX4" fmla="*/ 2697110 w 5933552"/>
                <a:gd name="connsiteY4" fmla="*/ 970192 h 2176276"/>
                <a:gd name="connsiteX5" fmla="*/ 2348236 w 5933552"/>
                <a:gd name="connsiteY5" fmla="*/ 1054844 h 2176276"/>
                <a:gd name="connsiteX6" fmla="*/ 2285829 w 5933552"/>
                <a:gd name="connsiteY6" fmla="*/ 726566 h 2176276"/>
                <a:gd name="connsiteX7" fmla="*/ 2459121 w 5933552"/>
                <a:gd name="connsiteY7" fmla="*/ 627124 h 2176276"/>
                <a:gd name="connsiteX8" fmla="*/ 2700457 w 5933552"/>
                <a:gd name="connsiteY8" fmla="*/ 731163 h 2176276"/>
                <a:gd name="connsiteX9" fmla="*/ 3026940 w 5933552"/>
                <a:gd name="connsiteY9" fmla="*/ 706184 h 2176276"/>
                <a:gd name="connsiteX10" fmla="*/ 3029578 w 5933552"/>
                <a:gd name="connsiteY10" fmla="*/ 0 h 2176276"/>
                <a:gd name="connsiteX11" fmla="*/ 3135086 w 5933552"/>
                <a:gd name="connsiteY11" fmla="*/ 20097 h 2176276"/>
                <a:gd name="connsiteX12" fmla="*/ 3255666 w 5933552"/>
                <a:gd name="connsiteY12" fmla="*/ 40193 h 2176276"/>
                <a:gd name="connsiteX13" fmla="*/ 3542044 w 5933552"/>
                <a:gd name="connsiteY13" fmla="*/ 125604 h 2176276"/>
                <a:gd name="connsiteX14" fmla="*/ 3798277 w 5933552"/>
                <a:gd name="connsiteY14" fmla="*/ 261257 h 2176276"/>
                <a:gd name="connsiteX15" fmla="*/ 4210259 w 5933552"/>
                <a:gd name="connsiteY15" fmla="*/ 487345 h 2176276"/>
                <a:gd name="connsiteX16" fmla="*/ 4340888 w 5933552"/>
                <a:gd name="connsiteY16" fmla="*/ 567732 h 2176276"/>
                <a:gd name="connsiteX17" fmla="*/ 4381081 w 5933552"/>
                <a:gd name="connsiteY17" fmla="*/ 597877 h 2176276"/>
                <a:gd name="connsiteX18" fmla="*/ 4752870 w 5933552"/>
                <a:gd name="connsiteY18" fmla="*/ 628022 h 2176276"/>
                <a:gd name="connsiteX19" fmla="*/ 5164853 w 5933552"/>
                <a:gd name="connsiteY19" fmla="*/ 703384 h 2176276"/>
                <a:gd name="connsiteX20" fmla="*/ 5441182 w 5933552"/>
                <a:gd name="connsiteY20" fmla="*/ 768699 h 2176276"/>
                <a:gd name="connsiteX21" fmla="*/ 5612004 w 5933552"/>
                <a:gd name="connsiteY21" fmla="*/ 844061 h 2176276"/>
                <a:gd name="connsiteX22" fmla="*/ 5807947 w 5933552"/>
                <a:gd name="connsiteY22" fmla="*/ 989762 h 2176276"/>
                <a:gd name="connsiteX23" fmla="*/ 5823020 w 5933552"/>
                <a:gd name="connsiteY23" fmla="*/ 1060101 h 2176276"/>
                <a:gd name="connsiteX24" fmla="*/ 5838092 w 5933552"/>
                <a:gd name="connsiteY24" fmla="*/ 1160584 h 2176276"/>
                <a:gd name="connsiteX25" fmla="*/ 5823020 w 5933552"/>
                <a:gd name="connsiteY25" fmla="*/ 1190729 h 2176276"/>
                <a:gd name="connsiteX26" fmla="*/ 5863213 w 5933552"/>
                <a:gd name="connsiteY26" fmla="*/ 1240971 h 2176276"/>
                <a:gd name="connsiteX27" fmla="*/ 5893358 w 5933552"/>
                <a:gd name="connsiteY27" fmla="*/ 1301261 h 2176276"/>
                <a:gd name="connsiteX28" fmla="*/ 5893358 w 5933552"/>
                <a:gd name="connsiteY28" fmla="*/ 1376624 h 2176276"/>
                <a:gd name="connsiteX29" fmla="*/ 5928527 w 5933552"/>
                <a:gd name="connsiteY29" fmla="*/ 1436914 h 2176276"/>
                <a:gd name="connsiteX30" fmla="*/ 5918479 w 5933552"/>
                <a:gd name="connsiteY30" fmla="*/ 1547446 h 2176276"/>
                <a:gd name="connsiteX31" fmla="*/ 5898382 w 5933552"/>
                <a:gd name="connsiteY31" fmla="*/ 1627833 h 2176276"/>
                <a:gd name="connsiteX32" fmla="*/ 5918479 w 5933552"/>
                <a:gd name="connsiteY32" fmla="*/ 1718268 h 2176276"/>
                <a:gd name="connsiteX33" fmla="*/ 5933552 w 5933552"/>
                <a:gd name="connsiteY33" fmla="*/ 1753437 h 2176276"/>
                <a:gd name="connsiteX34" fmla="*/ 5812971 w 5933552"/>
                <a:gd name="connsiteY34" fmla="*/ 1813727 h 2176276"/>
                <a:gd name="connsiteX35" fmla="*/ 5812971 w 5933552"/>
                <a:gd name="connsiteY35" fmla="*/ 1813727 h 2176276"/>
                <a:gd name="connsiteX36" fmla="*/ 5727560 w 5933552"/>
                <a:gd name="connsiteY36" fmla="*/ 1874017 h 2176276"/>
                <a:gd name="connsiteX37" fmla="*/ 5390941 w 5933552"/>
                <a:gd name="connsiteY37" fmla="*/ 1879042 h 2176276"/>
                <a:gd name="connsiteX38" fmla="*/ 5215670 w 5933552"/>
                <a:gd name="connsiteY38" fmla="*/ 1877650 h 2176276"/>
                <a:gd name="connsiteX39" fmla="*/ 4373414 w 5933552"/>
                <a:gd name="connsiteY39" fmla="*/ 1858993 h 2176276"/>
                <a:gd name="connsiteX40" fmla="*/ 1498817 w 5933552"/>
                <a:gd name="connsiteY40" fmla="*/ 1833598 h 2176276"/>
                <a:gd name="connsiteX41" fmla="*/ 619914 w 5933552"/>
                <a:gd name="connsiteY41" fmla="*/ 1778558 h 2176276"/>
                <a:gd name="connsiteX42" fmla="*/ 281354 w 5933552"/>
                <a:gd name="connsiteY42" fmla="*/ 1778558 h 2176276"/>
                <a:gd name="connsiteX43" fmla="*/ 130629 w 5933552"/>
                <a:gd name="connsiteY43" fmla="*/ 1703195 h 2176276"/>
                <a:gd name="connsiteX44" fmla="*/ 10048 w 5933552"/>
                <a:gd name="connsiteY44" fmla="*/ 1622809 h 2176276"/>
                <a:gd name="connsiteX45" fmla="*/ 0 w 5933552"/>
                <a:gd name="connsiteY45" fmla="*/ 1482132 h 2176276"/>
                <a:gd name="connsiteX46" fmla="*/ 15072 w 5933552"/>
                <a:gd name="connsiteY46" fmla="*/ 1431890 h 2176276"/>
                <a:gd name="connsiteX47" fmla="*/ 15072 w 5933552"/>
                <a:gd name="connsiteY47" fmla="*/ 1376624 h 2176276"/>
                <a:gd name="connsiteX48" fmla="*/ 25121 w 5933552"/>
                <a:gd name="connsiteY48" fmla="*/ 1326382 h 2176276"/>
                <a:gd name="connsiteX49" fmla="*/ 40193 w 5933552"/>
                <a:gd name="connsiteY49" fmla="*/ 1301261 h 2176276"/>
                <a:gd name="connsiteX50" fmla="*/ 65314 w 5933552"/>
                <a:gd name="connsiteY50" fmla="*/ 1256044 h 2176276"/>
                <a:gd name="connsiteX0" fmla="*/ 65314 w 5933552"/>
                <a:gd name="connsiteY0" fmla="*/ 1256044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48" fmla="*/ 40193 w 5933552"/>
                <a:gd name="connsiteY48" fmla="*/ 1301261 h 2176276"/>
                <a:gd name="connsiteX49" fmla="*/ 65314 w 5933552"/>
                <a:gd name="connsiteY49" fmla="*/ 1256044 h 2176276"/>
                <a:gd name="connsiteX0" fmla="*/ 40193 w 5933552"/>
                <a:gd name="connsiteY0" fmla="*/ 1301261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48" fmla="*/ 40193 w 5933552"/>
                <a:gd name="connsiteY48" fmla="*/ 1301261 h 2176276"/>
                <a:gd name="connsiteX0" fmla="*/ 25121 w 5933552"/>
                <a:gd name="connsiteY0" fmla="*/ 1326382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0" fmla="*/ 15072 w 5933552"/>
                <a:gd name="connsiteY0" fmla="*/ 1376624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0" fmla="*/ 15072 w 5933552"/>
                <a:gd name="connsiteY0" fmla="*/ 1431890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0" fmla="*/ 0 w 5933552"/>
                <a:gd name="connsiteY0" fmla="*/ 1482132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0" fmla="*/ 0 w 5923504"/>
                <a:gd name="connsiteY0" fmla="*/ 1622809 h 2176276"/>
                <a:gd name="connsiteX1" fmla="*/ 3019365 w 5923504"/>
                <a:gd name="connsiteY1" fmla="*/ 1836723 h 2176276"/>
                <a:gd name="connsiteX2" fmla="*/ 3013812 w 5923504"/>
                <a:gd name="connsiteY2" fmla="*/ 985595 h 2176276"/>
                <a:gd name="connsiteX3" fmla="*/ 2687062 w 5923504"/>
                <a:gd name="connsiteY3" fmla="*/ 970192 h 2176276"/>
                <a:gd name="connsiteX4" fmla="*/ 2338188 w 5923504"/>
                <a:gd name="connsiteY4" fmla="*/ 1054844 h 2176276"/>
                <a:gd name="connsiteX5" fmla="*/ 2275781 w 5923504"/>
                <a:gd name="connsiteY5" fmla="*/ 726566 h 2176276"/>
                <a:gd name="connsiteX6" fmla="*/ 2449073 w 5923504"/>
                <a:gd name="connsiteY6" fmla="*/ 627124 h 2176276"/>
                <a:gd name="connsiteX7" fmla="*/ 2690409 w 5923504"/>
                <a:gd name="connsiteY7" fmla="*/ 731163 h 2176276"/>
                <a:gd name="connsiteX8" fmla="*/ 3016892 w 5923504"/>
                <a:gd name="connsiteY8" fmla="*/ 706184 h 2176276"/>
                <a:gd name="connsiteX9" fmla="*/ 3019530 w 5923504"/>
                <a:gd name="connsiteY9" fmla="*/ 0 h 2176276"/>
                <a:gd name="connsiteX10" fmla="*/ 3125038 w 5923504"/>
                <a:gd name="connsiteY10" fmla="*/ 20097 h 2176276"/>
                <a:gd name="connsiteX11" fmla="*/ 3245618 w 5923504"/>
                <a:gd name="connsiteY11" fmla="*/ 40193 h 2176276"/>
                <a:gd name="connsiteX12" fmla="*/ 3531996 w 5923504"/>
                <a:gd name="connsiteY12" fmla="*/ 125604 h 2176276"/>
                <a:gd name="connsiteX13" fmla="*/ 3788229 w 5923504"/>
                <a:gd name="connsiteY13" fmla="*/ 261257 h 2176276"/>
                <a:gd name="connsiteX14" fmla="*/ 4200211 w 5923504"/>
                <a:gd name="connsiteY14" fmla="*/ 487345 h 2176276"/>
                <a:gd name="connsiteX15" fmla="*/ 4330840 w 5923504"/>
                <a:gd name="connsiteY15" fmla="*/ 567732 h 2176276"/>
                <a:gd name="connsiteX16" fmla="*/ 4371033 w 5923504"/>
                <a:gd name="connsiteY16" fmla="*/ 597877 h 2176276"/>
                <a:gd name="connsiteX17" fmla="*/ 4742822 w 5923504"/>
                <a:gd name="connsiteY17" fmla="*/ 628022 h 2176276"/>
                <a:gd name="connsiteX18" fmla="*/ 5154805 w 5923504"/>
                <a:gd name="connsiteY18" fmla="*/ 703384 h 2176276"/>
                <a:gd name="connsiteX19" fmla="*/ 5431134 w 5923504"/>
                <a:gd name="connsiteY19" fmla="*/ 768699 h 2176276"/>
                <a:gd name="connsiteX20" fmla="*/ 5601956 w 5923504"/>
                <a:gd name="connsiteY20" fmla="*/ 844061 h 2176276"/>
                <a:gd name="connsiteX21" fmla="*/ 5797899 w 5923504"/>
                <a:gd name="connsiteY21" fmla="*/ 989762 h 2176276"/>
                <a:gd name="connsiteX22" fmla="*/ 5812972 w 5923504"/>
                <a:gd name="connsiteY22" fmla="*/ 1060101 h 2176276"/>
                <a:gd name="connsiteX23" fmla="*/ 5828044 w 5923504"/>
                <a:gd name="connsiteY23" fmla="*/ 1160584 h 2176276"/>
                <a:gd name="connsiteX24" fmla="*/ 5812972 w 5923504"/>
                <a:gd name="connsiteY24" fmla="*/ 1190729 h 2176276"/>
                <a:gd name="connsiteX25" fmla="*/ 5853165 w 5923504"/>
                <a:gd name="connsiteY25" fmla="*/ 1240971 h 2176276"/>
                <a:gd name="connsiteX26" fmla="*/ 5883310 w 5923504"/>
                <a:gd name="connsiteY26" fmla="*/ 1301261 h 2176276"/>
                <a:gd name="connsiteX27" fmla="*/ 5883310 w 5923504"/>
                <a:gd name="connsiteY27" fmla="*/ 1376624 h 2176276"/>
                <a:gd name="connsiteX28" fmla="*/ 5918479 w 5923504"/>
                <a:gd name="connsiteY28" fmla="*/ 1436914 h 2176276"/>
                <a:gd name="connsiteX29" fmla="*/ 5908431 w 5923504"/>
                <a:gd name="connsiteY29" fmla="*/ 1547446 h 2176276"/>
                <a:gd name="connsiteX30" fmla="*/ 5888334 w 5923504"/>
                <a:gd name="connsiteY30" fmla="*/ 1627833 h 2176276"/>
                <a:gd name="connsiteX31" fmla="*/ 5908431 w 5923504"/>
                <a:gd name="connsiteY31" fmla="*/ 1718268 h 2176276"/>
                <a:gd name="connsiteX32" fmla="*/ 5923504 w 5923504"/>
                <a:gd name="connsiteY32" fmla="*/ 1753437 h 2176276"/>
                <a:gd name="connsiteX33" fmla="*/ 5802923 w 5923504"/>
                <a:gd name="connsiteY33" fmla="*/ 1813727 h 2176276"/>
                <a:gd name="connsiteX34" fmla="*/ 5802923 w 5923504"/>
                <a:gd name="connsiteY34" fmla="*/ 1813727 h 2176276"/>
                <a:gd name="connsiteX35" fmla="*/ 5717512 w 5923504"/>
                <a:gd name="connsiteY35" fmla="*/ 1874017 h 2176276"/>
                <a:gd name="connsiteX36" fmla="*/ 5380893 w 5923504"/>
                <a:gd name="connsiteY36" fmla="*/ 1879042 h 2176276"/>
                <a:gd name="connsiteX37" fmla="*/ 5205622 w 5923504"/>
                <a:gd name="connsiteY37" fmla="*/ 1877650 h 2176276"/>
                <a:gd name="connsiteX38" fmla="*/ 4363366 w 5923504"/>
                <a:gd name="connsiteY38" fmla="*/ 1858993 h 2176276"/>
                <a:gd name="connsiteX39" fmla="*/ 1488769 w 5923504"/>
                <a:gd name="connsiteY39" fmla="*/ 1833598 h 2176276"/>
                <a:gd name="connsiteX40" fmla="*/ 609866 w 5923504"/>
                <a:gd name="connsiteY40" fmla="*/ 1778558 h 2176276"/>
                <a:gd name="connsiteX41" fmla="*/ 271306 w 5923504"/>
                <a:gd name="connsiteY41" fmla="*/ 1778558 h 2176276"/>
                <a:gd name="connsiteX42" fmla="*/ 120581 w 5923504"/>
                <a:gd name="connsiteY42" fmla="*/ 1703195 h 2176276"/>
                <a:gd name="connsiteX43" fmla="*/ 0 w 5923504"/>
                <a:gd name="connsiteY43" fmla="*/ 1622809 h 2176276"/>
                <a:gd name="connsiteX0" fmla="*/ 0 w 5802923"/>
                <a:gd name="connsiteY0" fmla="*/ 1703195 h 2176276"/>
                <a:gd name="connsiteX1" fmla="*/ 2898784 w 5802923"/>
                <a:gd name="connsiteY1" fmla="*/ 1836723 h 2176276"/>
                <a:gd name="connsiteX2" fmla="*/ 2893231 w 5802923"/>
                <a:gd name="connsiteY2" fmla="*/ 985595 h 2176276"/>
                <a:gd name="connsiteX3" fmla="*/ 2566481 w 5802923"/>
                <a:gd name="connsiteY3" fmla="*/ 970192 h 2176276"/>
                <a:gd name="connsiteX4" fmla="*/ 2217607 w 5802923"/>
                <a:gd name="connsiteY4" fmla="*/ 1054844 h 2176276"/>
                <a:gd name="connsiteX5" fmla="*/ 2155200 w 5802923"/>
                <a:gd name="connsiteY5" fmla="*/ 726566 h 2176276"/>
                <a:gd name="connsiteX6" fmla="*/ 2328492 w 5802923"/>
                <a:gd name="connsiteY6" fmla="*/ 627124 h 2176276"/>
                <a:gd name="connsiteX7" fmla="*/ 2569828 w 5802923"/>
                <a:gd name="connsiteY7" fmla="*/ 731163 h 2176276"/>
                <a:gd name="connsiteX8" fmla="*/ 2896311 w 5802923"/>
                <a:gd name="connsiteY8" fmla="*/ 706184 h 2176276"/>
                <a:gd name="connsiteX9" fmla="*/ 2898949 w 5802923"/>
                <a:gd name="connsiteY9" fmla="*/ 0 h 2176276"/>
                <a:gd name="connsiteX10" fmla="*/ 3004457 w 5802923"/>
                <a:gd name="connsiteY10" fmla="*/ 20097 h 2176276"/>
                <a:gd name="connsiteX11" fmla="*/ 3125037 w 5802923"/>
                <a:gd name="connsiteY11" fmla="*/ 40193 h 2176276"/>
                <a:gd name="connsiteX12" fmla="*/ 3411415 w 5802923"/>
                <a:gd name="connsiteY12" fmla="*/ 125604 h 2176276"/>
                <a:gd name="connsiteX13" fmla="*/ 3667648 w 5802923"/>
                <a:gd name="connsiteY13" fmla="*/ 261257 h 2176276"/>
                <a:gd name="connsiteX14" fmla="*/ 4079630 w 5802923"/>
                <a:gd name="connsiteY14" fmla="*/ 487345 h 2176276"/>
                <a:gd name="connsiteX15" fmla="*/ 4210259 w 5802923"/>
                <a:gd name="connsiteY15" fmla="*/ 567732 h 2176276"/>
                <a:gd name="connsiteX16" fmla="*/ 4250452 w 5802923"/>
                <a:gd name="connsiteY16" fmla="*/ 597877 h 2176276"/>
                <a:gd name="connsiteX17" fmla="*/ 4622241 w 5802923"/>
                <a:gd name="connsiteY17" fmla="*/ 628022 h 2176276"/>
                <a:gd name="connsiteX18" fmla="*/ 5034224 w 5802923"/>
                <a:gd name="connsiteY18" fmla="*/ 703384 h 2176276"/>
                <a:gd name="connsiteX19" fmla="*/ 5310553 w 5802923"/>
                <a:gd name="connsiteY19" fmla="*/ 768699 h 2176276"/>
                <a:gd name="connsiteX20" fmla="*/ 5481375 w 5802923"/>
                <a:gd name="connsiteY20" fmla="*/ 844061 h 2176276"/>
                <a:gd name="connsiteX21" fmla="*/ 5677318 w 5802923"/>
                <a:gd name="connsiteY21" fmla="*/ 989762 h 2176276"/>
                <a:gd name="connsiteX22" fmla="*/ 5692391 w 5802923"/>
                <a:gd name="connsiteY22" fmla="*/ 1060101 h 2176276"/>
                <a:gd name="connsiteX23" fmla="*/ 5707463 w 5802923"/>
                <a:gd name="connsiteY23" fmla="*/ 1160584 h 2176276"/>
                <a:gd name="connsiteX24" fmla="*/ 5692391 w 5802923"/>
                <a:gd name="connsiteY24" fmla="*/ 1190729 h 2176276"/>
                <a:gd name="connsiteX25" fmla="*/ 5732584 w 5802923"/>
                <a:gd name="connsiteY25" fmla="*/ 1240971 h 2176276"/>
                <a:gd name="connsiteX26" fmla="*/ 5762729 w 5802923"/>
                <a:gd name="connsiteY26" fmla="*/ 1301261 h 2176276"/>
                <a:gd name="connsiteX27" fmla="*/ 5762729 w 5802923"/>
                <a:gd name="connsiteY27" fmla="*/ 1376624 h 2176276"/>
                <a:gd name="connsiteX28" fmla="*/ 5797898 w 5802923"/>
                <a:gd name="connsiteY28" fmla="*/ 1436914 h 2176276"/>
                <a:gd name="connsiteX29" fmla="*/ 5787850 w 5802923"/>
                <a:gd name="connsiteY29" fmla="*/ 1547446 h 2176276"/>
                <a:gd name="connsiteX30" fmla="*/ 5767753 w 5802923"/>
                <a:gd name="connsiteY30" fmla="*/ 1627833 h 2176276"/>
                <a:gd name="connsiteX31" fmla="*/ 5787850 w 5802923"/>
                <a:gd name="connsiteY31" fmla="*/ 1718268 h 2176276"/>
                <a:gd name="connsiteX32" fmla="*/ 5802923 w 5802923"/>
                <a:gd name="connsiteY32" fmla="*/ 1753437 h 2176276"/>
                <a:gd name="connsiteX33" fmla="*/ 5682342 w 5802923"/>
                <a:gd name="connsiteY33" fmla="*/ 1813727 h 2176276"/>
                <a:gd name="connsiteX34" fmla="*/ 5682342 w 5802923"/>
                <a:gd name="connsiteY34" fmla="*/ 1813727 h 2176276"/>
                <a:gd name="connsiteX35" fmla="*/ 5596931 w 5802923"/>
                <a:gd name="connsiteY35" fmla="*/ 1874017 h 2176276"/>
                <a:gd name="connsiteX36" fmla="*/ 5260312 w 5802923"/>
                <a:gd name="connsiteY36" fmla="*/ 1879042 h 2176276"/>
                <a:gd name="connsiteX37" fmla="*/ 5085041 w 5802923"/>
                <a:gd name="connsiteY37" fmla="*/ 1877650 h 2176276"/>
                <a:gd name="connsiteX38" fmla="*/ 4242785 w 5802923"/>
                <a:gd name="connsiteY38" fmla="*/ 1858993 h 2176276"/>
                <a:gd name="connsiteX39" fmla="*/ 1368188 w 5802923"/>
                <a:gd name="connsiteY39" fmla="*/ 1833598 h 2176276"/>
                <a:gd name="connsiteX40" fmla="*/ 489285 w 5802923"/>
                <a:gd name="connsiteY40" fmla="*/ 1778558 h 2176276"/>
                <a:gd name="connsiteX41" fmla="*/ 150725 w 5802923"/>
                <a:gd name="connsiteY41" fmla="*/ 1778558 h 2176276"/>
                <a:gd name="connsiteX42" fmla="*/ 0 w 5802923"/>
                <a:gd name="connsiteY42" fmla="*/ 1703195 h 2176276"/>
                <a:gd name="connsiteX0" fmla="*/ 0 w 5652198"/>
                <a:gd name="connsiteY0" fmla="*/ 1778558 h 2176276"/>
                <a:gd name="connsiteX1" fmla="*/ 2748059 w 5652198"/>
                <a:gd name="connsiteY1" fmla="*/ 1836723 h 2176276"/>
                <a:gd name="connsiteX2" fmla="*/ 2742506 w 5652198"/>
                <a:gd name="connsiteY2" fmla="*/ 985595 h 2176276"/>
                <a:gd name="connsiteX3" fmla="*/ 2415756 w 5652198"/>
                <a:gd name="connsiteY3" fmla="*/ 970192 h 2176276"/>
                <a:gd name="connsiteX4" fmla="*/ 2066882 w 5652198"/>
                <a:gd name="connsiteY4" fmla="*/ 1054844 h 2176276"/>
                <a:gd name="connsiteX5" fmla="*/ 2004475 w 5652198"/>
                <a:gd name="connsiteY5" fmla="*/ 726566 h 2176276"/>
                <a:gd name="connsiteX6" fmla="*/ 2177767 w 5652198"/>
                <a:gd name="connsiteY6" fmla="*/ 627124 h 2176276"/>
                <a:gd name="connsiteX7" fmla="*/ 2419103 w 5652198"/>
                <a:gd name="connsiteY7" fmla="*/ 731163 h 2176276"/>
                <a:gd name="connsiteX8" fmla="*/ 2745586 w 5652198"/>
                <a:gd name="connsiteY8" fmla="*/ 706184 h 2176276"/>
                <a:gd name="connsiteX9" fmla="*/ 2748224 w 5652198"/>
                <a:gd name="connsiteY9" fmla="*/ 0 h 2176276"/>
                <a:gd name="connsiteX10" fmla="*/ 2853732 w 5652198"/>
                <a:gd name="connsiteY10" fmla="*/ 20097 h 2176276"/>
                <a:gd name="connsiteX11" fmla="*/ 2974312 w 5652198"/>
                <a:gd name="connsiteY11" fmla="*/ 40193 h 2176276"/>
                <a:gd name="connsiteX12" fmla="*/ 3260690 w 5652198"/>
                <a:gd name="connsiteY12" fmla="*/ 125604 h 2176276"/>
                <a:gd name="connsiteX13" fmla="*/ 3516923 w 5652198"/>
                <a:gd name="connsiteY13" fmla="*/ 261257 h 2176276"/>
                <a:gd name="connsiteX14" fmla="*/ 3928905 w 5652198"/>
                <a:gd name="connsiteY14" fmla="*/ 487345 h 2176276"/>
                <a:gd name="connsiteX15" fmla="*/ 4059534 w 5652198"/>
                <a:gd name="connsiteY15" fmla="*/ 567732 h 2176276"/>
                <a:gd name="connsiteX16" fmla="*/ 4099727 w 5652198"/>
                <a:gd name="connsiteY16" fmla="*/ 597877 h 2176276"/>
                <a:gd name="connsiteX17" fmla="*/ 4471516 w 5652198"/>
                <a:gd name="connsiteY17" fmla="*/ 628022 h 2176276"/>
                <a:gd name="connsiteX18" fmla="*/ 4883499 w 5652198"/>
                <a:gd name="connsiteY18" fmla="*/ 703384 h 2176276"/>
                <a:gd name="connsiteX19" fmla="*/ 5159828 w 5652198"/>
                <a:gd name="connsiteY19" fmla="*/ 768699 h 2176276"/>
                <a:gd name="connsiteX20" fmla="*/ 5330650 w 5652198"/>
                <a:gd name="connsiteY20" fmla="*/ 844061 h 2176276"/>
                <a:gd name="connsiteX21" fmla="*/ 5526593 w 5652198"/>
                <a:gd name="connsiteY21" fmla="*/ 989762 h 2176276"/>
                <a:gd name="connsiteX22" fmla="*/ 5541666 w 5652198"/>
                <a:gd name="connsiteY22" fmla="*/ 1060101 h 2176276"/>
                <a:gd name="connsiteX23" fmla="*/ 5556738 w 5652198"/>
                <a:gd name="connsiteY23" fmla="*/ 1160584 h 2176276"/>
                <a:gd name="connsiteX24" fmla="*/ 5541666 w 5652198"/>
                <a:gd name="connsiteY24" fmla="*/ 1190729 h 2176276"/>
                <a:gd name="connsiteX25" fmla="*/ 5581859 w 5652198"/>
                <a:gd name="connsiteY25" fmla="*/ 1240971 h 2176276"/>
                <a:gd name="connsiteX26" fmla="*/ 5612004 w 5652198"/>
                <a:gd name="connsiteY26" fmla="*/ 1301261 h 2176276"/>
                <a:gd name="connsiteX27" fmla="*/ 5612004 w 5652198"/>
                <a:gd name="connsiteY27" fmla="*/ 1376624 h 2176276"/>
                <a:gd name="connsiteX28" fmla="*/ 5647173 w 5652198"/>
                <a:gd name="connsiteY28" fmla="*/ 1436914 h 2176276"/>
                <a:gd name="connsiteX29" fmla="*/ 5637125 w 5652198"/>
                <a:gd name="connsiteY29" fmla="*/ 1547446 h 2176276"/>
                <a:gd name="connsiteX30" fmla="*/ 5617028 w 5652198"/>
                <a:gd name="connsiteY30" fmla="*/ 1627833 h 2176276"/>
                <a:gd name="connsiteX31" fmla="*/ 5637125 w 5652198"/>
                <a:gd name="connsiteY31" fmla="*/ 1718268 h 2176276"/>
                <a:gd name="connsiteX32" fmla="*/ 5652198 w 5652198"/>
                <a:gd name="connsiteY32" fmla="*/ 1753437 h 2176276"/>
                <a:gd name="connsiteX33" fmla="*/ 5531617 w 5652198"/>
                <a:gd name="connsiteY33" fmla="*/ 1813727 h 2176276"/>
                <a:gd name="connsiteX34" fmla="*/ 5531617 w 5652198"/>
                <a:gd name="connsiteY34" fmla="*/ 1813727 h 2176276"/>
                <a:gd name="connsiteX35" fmla="*/ 5446206 w 5652198"/>
                <a:gd name="connsiteY35" fmla="*/ 1874017 h 2176276"/>
                <a:gd name="connsiteX36" fmla="*/ 5109587 w 5652198"/>
                <a:gd name="connsiteY36" fmla="*/ 1879042 h 2176276"/>
                <a:gd name="connsiteX37" fmla="*/ 4934316 w 5652198"/>
                <a:gd name="connsiteY37" fmla="*/ 1877650 h 2176276"/>
                <a:gd name="connsiteX38" fmla="*/ 4092060 w 5652198"/>
                <a:gd name="connsiteY38" fmla="*/ 1858993 h 2176276"/>
                <a:gd name="connsiteX39" fmla="*/ 1217463 w 5652198"/>
                <a:gd name="connsiteY39" fmla="*/ 1833598 h 2176276"/>
                <a:gd name="connsiteX40" fmla="*/ 338560 w 5652198"/>
                <a:gd name="connsiteY40" fmla="*/ 1778558 h 2176276"/>
                <a:gd name="connsiteX41" fmla="*/ 0 w 5652198"/>
                <a:gd name="connsiteY41" fmla="*/ 1778558 h 2176276"/>
                <a:gd name="connsiteX0" fmla="*/ 0 w 5313638"/>
                <a:gd name="connsiteY0" fmla="*/ 1778558 h 2176276"/>
                <a:gd name="connsiteX1" fmla="*/ 2409499 w 5313638"/>
                <a:gd name="connsiteY1" fmla="*/ 1836723 h 2176276"/>
                <a:gd name="connsiteX2" fmla="*/ 2403946 w 5313638"/>
                <a:gd name="connsiteY2" fmla="*/ 985595 h 2176276"/>
                <a:gd name="connsiteX3" fmla="*/ 2077196 w 5313638"/>
                <a:gd name="connsiteY3" fmla="*/ 970192 h 2176276"/>
                <a:gd name="connsiteX4" fmla="*/ 1728322 w 5313638"/>
                <a:gd name="connsiteY4" fmla="*/ 1054844 h 2176276"/>
                <a:gd name="connsiteX5" fmla="*/ 1665915 w 5313638"/>
                <a:gd name="connsiteY5" fmla="*/ 726566 h 2176276"/>
                <a:gd name="connsiteX6" fmla="*/ 1839207 w 5313638"/>
                <a:gd name="connsiteY6" fmla="*/ 627124 h 2176276"/>
                <a:gd name="connsiteX7" fmla="*/ 2080543 w 5313638"/>
                <a:gd name="connsiteY7" fmla="*/ 731163 h 2176276"/>
                <a:gd name="connsiteX8" fmla="*/ 2407026 w 5313638"/>
                <a:gd name="connsiteY8" fmla="*/ 706184 h 2176276"/>
                <a:gd name="connsiteX9" fmla="*/ 2409664 w 5313638"/>
                <a:gd name="connsiteY9" fmla="*/ 0 h 2176276"/>
                <a:gd name="connsiteX10" fmla="*/ 2515172 w 5313638"/>
                <a:gd name="connsiteY10" fmla="*/ 20097 h 2176276"/>
                <a:gd name="connsiteX11" fmla="*/ 2635752 w 5313638"/>
                <a:gd name="connsiteY11" fmla="*/ 40193 h 2176276"/>
                <a:gd name="connsiteX12" fmla="*/ 2922130 w 5313638"/>
                <a:gd name="connsiteY12" fmla="*/ 125604 h 2176276"/>
                <a:gd name="connsiteX13" fmla="*/ 3178363 w 5313638"/>
                <a:gd name="connsiteY13" fmla="*/ 261257 h 2176276"/>
                <a:gd name="connsiteX14" fmla="*/ 3590345 w 5313638"/>
                <a:gd name="connsiteY14" fmla="*/ 487345 h 2176276"/>
                <a:gd name="connsiteX15" fmla="*/ 3720974 w 5313638"/>
                <a:gd name="connsiteY15" fmla="*/ 567732 h 2176276"/>
                <a:gd name="connsiteX16" fmla="*/ 3761167 w 5313638"/>
                <a:gd name="connsiteY16" fmla="*/ 597877 h 2176276"/>
                <a:gd name="connsiteX17" fmla="*/ 4132956 w 5313638"/>
                <a:gd name="connsiteY17" fmla="*/ 628022 h 2176276"/>
                <a:gd name="connsiteX18" fmla="*/ 4544939 w 5313638"/>
                <a:gd name="connsiteY18" fmla="*/ 703384 h 2176276"/>
                <a:gd name="connsiteX19" fmla="*/ 4821268 w 5313638"/>
                <a:gd name="connsiteY19" fmla="*/ 768699 h 2176276"/>
                <a:gd name="connsiteX20" fmla="*/ 4992090 w 5313638"/>
                <a:gd name="connsiteY20" fmla="*/ 844061 h 2176276"/>
                <a:gd name="connsiteX21" fmla="*/ 5188033 w 5313638"/>
                <a:gd name="connsiteY21" fmla="*/ 989762 h 2176276"/>
                <a:gd name="connsiteX22" fmla="*/ 5203106 w 5313638"/>
                <a:gd name="connsiteY22" fmla="*/ 1060101 h 2176276"/>
                <a:gd name="connsiteX23" fmla="*/ 5218178 w 5313638"/>
                <a:gd name="connsiteY23" fmla="*/ 1160584 h 2176276"/>
                <a:gd name="connsiteX24" fmla="*/ 5203106 w 5313638"/>
                <a:gd name="connsiteY24" fmla="*/ 1190729 h 2176276"/>
                <a:gd name="connsiteX25" fmla="*/ 5243299 w 5313638"/>
                <a:gd name="connsiteY25" fmla="*/ 1240971 h 2176276"/>
                <a:gd name="connsiteX26" fmla="*/ 5273444 w 5313638"/>
                <a:gd name="connsiteY26" fmla="*/ 1301261 h 2176276"/>
                <a:gd name="connsiteX27" fmla="*/ 5273444 w 5313638"/>
                <a:gd name="connsiteY27" fmla="*/ 1376624 h 2176276"/>
                <a:gd name="connsiteX28" fmla="*/ 5308613 w 5313638"/>
                <a:gd name="connsiteY28" fmla="*/ 1436914 h 2176276"/>
                <a:gd name="connsiteX29" fmla="*/ 5298565 w 5313638"/>
                <a:gd name="connsiteY29" fmla="*/ 1547446 h 2176276"/>
                <a:gd name="connsiteX30" fmla="*/ 5278468 w 5313638"/>
                <a:gd name="connsiteY30" fmla="*/ 1627833 h 2176276"/>
                <a:gd name="connsiteX31" fmla="*/ 5298565 w 5313638"/>
                <a:gd name="connsiteY31" fmla="*/ 1718268 h 2176276"/>
                <a:gd name="connsiteX32" fmla="*/ 5313638 w 5313638"/>
                <a:gd name="connsiteY32" fmla="*/ 1753437 h 2176276"/>
                <a:gd name="connsiteX33" fmla="*/ 5193057 w 5313638"/>
                <a:gd name="connsiteY33" fmla="*/ 1813727 h 2176276"/>
                <a:gd name="connsiteX34" fmla="*/ 5193057 w 5313638"/>
                <a:gd name="connsiteY34" fmla="*/ 1813727 h 2176276"/>
                <a:gd name="connsiteX35" fmla="*/ 5107646 w 5313638"/>
                <a:gd name="connsiteY35" fmla="*/ 1874017 h 2176276"/>
                <a:gd name="connsiteX36" fmla="*/ 4771027 w 5313638"/>
                <a:gd name="connsiteY36" fmla="*/ 1879042 h 2176276"/>
                <a:gd name="connsiteX37" fmla="*/ 4595756 w 5313638"/>
                <a:gd name="connsiteY37" fmla="*/ 1877650 h 2176276"/>
                <a:gd name="connsiteX38" fmla="*/ 3753500 w 5313638"/>
                <a:gd name="connsiteY38" fmla="*/ 1858993 h 2176276"/>
                <a:gd name="connsiteX39" fmla="*/ 878903 w 5313638"/>
                <a:gd name="connsiteY39" fmla="*/ 1833598 h 2176276"/>
                <a:gd name="connsiteX40" fmla="*/ 0 w 5313638"/>
                <a:gd name="connsiteY40" fmla="*/ 1778558 h 2176276"/>
                <a:gd name="connsiteX0" fmla="*/ 22714 w 4457449"/>
                <a:gd name="connsiteY0" fmla="*/ 1833598 h 2176276"/>
                <a:gd name="connsiteX1" fmla="*/ 1553310 w 4457449"/>
                <a:gd name="connsiteY1" fmla="*/ 1836723 h 2176276"/>
                <a:gd name="connsiteX2" fmla="*/ 1547757 w 4457449"/>
                <a:gd name="connsiteY2" fmla="*/ 985595 h 2176276"/>
                <a:gd name="connsiteX3" fmla="*/ 1221007 w 4457449"/>
                <a:gd name="connsiteY3" fmla="*/ 970192 h 2176276"/>
                <a:gd name="connsiteX4" fmla="*/ 872133 w 4457449"/>
                <a:gd name="connsiteY4" fmla="*/ 1054844 h 2176276"/>
                <a:gd name="connsiteX5" fmla="*/ 809726 w 4457449"/>
                <a:gd name="connsiteY5" fmla="*/ 726566 h 2176276"/>
                <a:gd name="connsiteX6" fmla="*/ 983018 w 4457449"/>
                <a:gd name="connsiteY6" fmla="*/ 627124 h 2176276"/>
                <a:gd name="connsiteX7" fmla="*/ 1224354 w 4457449"/>
                <a:gd name="connsiteY7" fmla="*/ 731163 h 2176276"/>
                <a:gd name="connsiteX8" fmla="*/ 1550837 w 4457449"/>
                <a:gd name="connsiteY8" fmla="*/ 706184 h 2176276"/>
                <a:gd name="connsiteX9" fmla="*/ 1553475 w 4457449"/>
                <a:gd name="connsiteY9" fmla="*/ 0 h 2176276"/>
                <a:gd name="connsiteX10" fmla="*/ 1658983 w 4457449"/>
                <a:gd name="connsiteY10" fmla="*/ 20097 h 2176276"/>
                <a:gd name="connsiteX11" fmla="*/ 1779563 w 4457449"/>
                <a:gd name="connsiteY11" fmla="*/ 40193 h 2176276"/>
                <a:gd name="connsiteX12" fmla="*/ 2065941 w 4457449"/>
                <a:gd name="connsiteY12" fmla="*/ 125604 h 2176276"/>
                <a:gd name="connsiteX13" fmla="*/ 2322174 w 4457449"/>
                <a:gd name="connsiteY13" fmla="*/ 261257 h 2176276"/>
                <a:gd name="connsiteX14" fmla="*/ 2734156 w 4457449"/>
                <a:gd name="connsiteY14" fmla="*/ 487345 h 2176276"/>
                <a:gd name="connsiteX15" fmla="*/ 2864785 w 4457449"/>
                <a:gd name="connsiteY15" fmla="*/ 567732 h 2176276"/>
                <a:gd name="connsiteX16" fmla="*/ 2904978 w 4457449"/>
                <a:gd name="connsiteY16" fmla="*/ 597877 h 2176276"/>
                <a:gd name="connsiteX17" fmla="*/ 3276767 w 4457449"/>
                <a:gd name="connsiteY17" fmla="*/ 628022 h 2176276"/>
                <a:gd name="connsiteX18" fmla="*/ 3688750 w 4457449"/>
                <a:gd name="connsiteY18" fmla="*/ 703384 h 2176276"/>
                <a:gd name="connsiteX19" fmla="*/ 3965079 w 4457449"/>
                <a:gd name="connsiteY19" fmla="*/ 768699 h 2176276"/>
                <a:gd name="connsiteX20" fmla="*/ 4135901 w 4457449"/>
                <a:gd name="connsiteY20" fmla="*/ 844061 h 2176276"/>
                <a:gd name="connsiteX21" fmla="*/ 4331844 w 4457449"/>
                <a:gd name="connsiteY21" fmla="*/ 989762 h 2176276"/>
                <a:gd name="connsiteX22" fmla="*/ 4346917 w 4457449"/>
                <a:gd name="connsiteY22" fmla="*/ 1060101 h 2176276"/>
                <a:gd name="connsiteX23" fmla="*/ 4361989 w 4457449"/>
                <a:gd name="connsiteY23" fmla="*/ 1160584 h 2176276"/>
                <a:gd name="connsiteX24" fmla="*/ 4346917 w 4457449"/>
                <a:gd name="connsiteY24" fmla="*/ 1190729 h 2176276"/>
                <a:gd name="connsiteX25" fmla="*/ 4387110 w 4457449"/>
                <a:gd name="connsiteY25" fmla="*/ 1240971 h 2176276"/>
                <a:gd name="connsiteX26" fmla="*/ 4417255 w 4457449"/>
                <a:gd name="connsiteY26" fmla="*/ 1301261 h 2176276"/>
                <a:gd name="connsiteX27" fmla="*/ 4417255 w 4457449"/>
                <a:gd name="connsiteY27" fmla="*/ 1376624 h 2176276"/>
                <a:gd name="connsiteX28" fmla="*/ 4452424 w 4457449"/>
                <a:gd name="connsiteY28" fmla="*/ 1436914 h 2176276"/>
                <a:gd name="connsiteX29" fmla="*/ 4442376 w 4457449"/>
                <a:gd name="connsiteY29" fmla="*/ 1547446 h 2176276"/>
                <a:gd name="connsiteX30" fmla="*/ 4422279 w 4457449"/>
                <a:gd name="connsiteY30" fmla="*/ 1627833 h 2176276"/>
                <a:gd name="connsiteX31" fmla="*/ 4442376 w 4457449"/>
                <a:gd name="connsiteY31" fmla="*/ 1718268 h 2176276"/>
                <a:gd name="connsiteX32" fmla="*/ 4457449 w 4457449"/>
                <a:gd name="connsiteY32" fmla="*/ 1753437 h 2176276"/>
                <a:gd name="connsiteX33" fmla="*/ 4336868 w 4457449"/>
                <a:gd name="connsiteY33" fmla="*/ 1813727 h 2176276"/>
                <a:gd name="connsiteX34" fmla="*/ 4336868 w 4457449"/>
                <a:gd name="connsiteY34" fmla="*/ 1813727 h 2176276"/>
                <a:gd name="connsiteX35" fmla="*/ 4251457 w 4457449"/>
                <a:gd name="connsiteY35" fmla="*/ 1874017 h 2176276"/>
                <a:gd name="connsiteX36" fmla="*/ 3914838 w 4457449"/>
                <a:gd name="connsiteY36" fmla="*/ 1879042 h 2176276"/>
                <a:gd name="connsiteX37" fmla="*/ 3739567 w 4457449"/>
                <a:gd name="connsiteY37" fmla="*/ 1877650 h 2176276"/>
                <a:gd name="connsiteX38" fmla="*/ 2897311 w 4457449"/>
                <a:gd name="connsiteY38" fmla="*/ 1858993 h 2176276"/>
                <a:gd name="connsiteX39" fmla="*/ 22714 w 4457449"/>
                <a:gd name="connsiteY39" fmla="*/ 1833598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56630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35078 w 3647723"/>
                <a:gd name="connsiteY7" fmla="*/ 55697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435078 w 3647723"/>
                <a:gd name="connsiteY6" fmla="*/ 556974 h 2176276"/>
                <a:gd name="connsiteX7" fmla="*/ 741111 w 3647723"/>
                <a:gd name="connsiteY7" fmla="*/ 706184 h 2176276"/>
                <a:gd name="connsiteX8" fmla="*/ 743749 w 3647723"/>
                <a:gd name="connsiteY8" fmla="*/ 0 h 2176276"/>
                <a:gd name="connsiteX9" fmla="*/ 849257 w 3647723"/>
                <a:gd name="connsiteY9" fmla="*/ 20097 h 2176276"/>
                <a:gd name="connsiteX10" fmla="*/ 969837 w 3647723"/>
                <a:gd name="connsiteY10" fmla="*/ 40193 h 2176276"/>
                <a:gd name="connsiteX11" fmla="*/ 1256215 w 3647723"/>
                <a:gd name="connsiteY11" fmla="*/ 125604 h 2176276"/>
                <a:gd name="connsiteX12" fmla="*/ 1512448 w 3647723"/>
                <a:gd name="connsiteY12" fmla="*/ 261257 h 2176276"/>
                <a:gd name="connsiteX13" fmla="*/ 1924430 w 3647723"/>
                <a:gd name="connsiteY13" fmla="*/ 487345 h 2176276"/>
                <a:gd name="connsiteX14" fmla="*/ 2055059 w 3647723"/>
                <a:gd name="connsiteY14" fmla="*/ 567732 h 2176276"/>
                <a:gd name="connsiteX15" fmla="*/ 2095252 w 3647723"/>
                <a:gd name="connsiteY15" fmla="*/ 597877 h 2176276"/>
                <a:gd name="connsiteX16" fmla="*/ 2467041 w 3647723"/>
                <a:gd name="connsiteY16" fmla="*/ 628022 h 2176276"/>
                <a:gd name="connsiteX17" fmla="*/ 2879024 w 3647723"/>
                <a:gd name="connsiteY17" fmla="*/ 703384 h 2176276"/>
                <a:gd name="connsiteX18" fmla="*/ 3155353 w 3647723"/>
                <a:gd name="connsiteY18" fmla="*/ 768699 h 2176276"/>
                <a:gd name="connsiteX19" fmla="*/ 3326175 w 3647723"/>
                <a:gd name="connsiteY19" fmla="*/ 844061 h 2176276"/>
                <a:gd name="connsiteX20" fmla="*/ 3522118 w 3647723"/>
                <a:gd name="connsiteY20" fmla="*/ 989762 h 2176276"/>
                <a:gd name="connsiteX21" fmla="*/ 3537191 w 3647723"/>
                <a:gd name="connsiteY21" fmla="*/ 1060101 h 2176276"/>
                <a:gd name="connsiteX22" fmla="*/ 3552263 w 3647723"/>
                <a:gd name="connsiteY22" fmla="*/ 1160584 h 2176276"/>
                <a:gd name="connsiteX23" fmla="*/ 3537191 w 3647723"/>
                <a:gd name="connsiteY23" fmla="*/ 1190729 h 2176276"/>
                <a:gd name="connsiteX24" fmla="*/ 3577384 w 3647723"/>
                <a:gd name="connsiteY24" fmla="*/ 1240971 h 2176276"/>
                <a:gd name="connsiteX25" fmla="*/ 3607529 w 3647723"/>
                <a:gd name="connsiteY25" fmla="*/ 1301261 h 2176276"/>
                <a:gd name="connsiteX26" fmla="*/ 3607529 w 3647723"/>
                <a:gd name="connsiteY26" fmla="*/ 1376624 h 2176276"/>
                <a:gd name="connsiteX27" fmla="*/ 3642698 w 3647723"/>
                <a:gd name="connsiteY27" fmla="*/ 1436914 h 2176276"/>
                <a:gd name="connsiteX28" fmla="*/ 3632650 w 3647723"/>
                <a:gd name="connsiteY28" fmla="*/ 1547446 h 2176276"/>
                <a:gd name="connsiteX29" fmla="*/ 3612553 w 3647723"/>
                <a:gd name="connsiteY29" fmla="*/ 1627833 h 2176276"/>
                <a:gd name="connsiteX30" fmla="*/ 3632650 w 3647723"/>
                <a:gd name="connsiteY30" fmla="*/ 1718268 h 2176276"/>
                <a:gd name="connsiteX31" fmla="*/ 3647723 w 3647723"/>
                <a:gd name="connsiteY31" fmla="*/ 1753437 h 2176276"/>
                <a:gd name="connsiteX32" fmla="*/ 3527142 w 3647723"/>
                <a:gd name="connsiteY32" fmla="*/ 1813727 h 2176276"/>
                <a:gd name="connsiteX33" fmla="*/ 3527142 w 3647723"/>
                <a:gd name="connsiteY33" fmla="*/ 1813727 h 2176276"/>
                <a:gd name="connsiteX34" fmla="*/ 3441731 w 3647723"/>
                <a:gd name="connsiteY34" fmla="*/ 1874017 h 2176276"/>
                <a:gd name="connsiteX35" fmla="*/ 3105112 w 3647723"/>
                <a:gd name="connsiteY35" fmla="*/ 1879042 h 2176276"/>
                <a:gd name="connsiteX36" fmla="*/ 2929841 w 3647723"/>
                <a:gd name="connsiteY36" fmla="*/ 1877650 h 2176276"/>
                <a:gd name="connsiteX37" fmla="*/ 2087585 w 3647723"/>
                <a:gd name="connsiteY37" fmla="*/ 1858993 h 2176276"/>
                <a:gd name="connsiteX0" fmla="*/ 2025178 w 3585316"/>
                <a:gd name="connsiteY0" fmla="*/ 1858993 h 2176276"/>
                <a:gd name="connsiteX1" fmla="*/ 670952 w 3585316"/>
                <a:gd name="connsiteY1" fmla="*/ 1846676 h 2176276"/>
                <a:gd name="connsiteX2" fmla="*/ 675624 w 3585316"/>
                <a:gd name="connsiteY2" fmla="*/ 1070201 h 2176276"/>
                <a:gd name="connsiteX3" fmla="*/ 348874 w 3585316"/>
                <a:gd name="connsiteY3" fmla="*/ 1214056 h 2176276"/>
                <a:gd name="connsiteX4" fmla="*/ 0 w 3585316"/>
                <a:gd name="connsiteY4" fmla="*/ 1054844 h 2176276"/>
                <a:gd name="connsiteX5" fmla="*/ 372671 w 3585316"/>
                <a:gd name="connsiteY5" fmla="*/ 556974 h 2176276"/>
                <a:gd name="connsiteX6" fmla="*/ 678704 w 3585316"/>
                <a:gd name="connsiteY6" fmla="*/ 706184 h 2176276"/>
                <a:gd name="connsiteX7" fmla="*/ 681342 w 3585316"/>
                <a:gd name="connsiteY7" fmla="*/ 0 h 2176276"/>
                <a:gd name="connsiteX8" fmla="*/ 786850 w 3585316"/>
                <a:gd name="connsiteY8" fmla="*/ 20097 h 2176276"/>
                <a:gd name="connsiteX9" fmla="*/ 907430 w 3585316"/>
                <a:gd name="connsiteY9" fmla="*/ 40193 h 2176276"/>
                <a:gd name="connsiteX10" fmla="*/ 1193808 w 3585316"/>
                <a:gd name="connsiteY10" fmla="*/ 125604 h 2176276"/>
                <a:gd name="connsiteX11" fmla="*/ 1450041 w 3585316"/>
                <a:gd name="connsiteY11" fmla="*/ 261257 h 2176276"/>
                <a:gd name="connsiteX12" fmla="*/ 1862023 w 3585316"/>
                <a:gd name="connsiteY12" fmla="*/ 487345 h 2176276"/>
                <a:gd name="connsiteX13" fmla="*/ 1992652 w 3585316"/>
                <a:gd name="connsiteY13" fmla="*/ 567732 h 2176276"/>
                <a:gd name="connsiteX14" fmla="*/ 2032845 w 3585316"/>
                <a:gd name="connsiteY14" fmla="*/ 597877 h 2176276"/>
                <a:gd name="connsiteX15" fmla="*/ 2404634 w 3585316"/>
                <a:gd name="connsiteY15" fmla="*/ 628022 h 2176276"/>
                <a:gd name="connsiteX16" fmla="*/ 2816617 w 3585316"/>
                <a:gd name="connsiteY16" fmla="*/ 703384 h 2176276"/>
                <a:gd name="connsiteX17" fmla="*/ 3092946 w 3585316"/>
                <a:gd name="connsiteY17" fmla="*/ 768699 h 2176276"/>
                <a:gd name="connsiteX18" fmla="*/ 3263768 w 3585316"/>
                <a:gd name="connsiteY18" fmla="*/ 844061 h 2176276"/>
                <a:gd name="connsiteX19" fmla="*/ 3459711 w 3585316"/>
                <a:gd name="connsiteY19" fmla="*/ 989762 h 2176276"/>
                <a:gd name="connsiteX20" fmla="*/ 3474784 w 3585316"/>
                <a:gd name="connsiteY20" fmla="*/ 1060101 h 2176276"/>
                <a:gd name="connsiteX21" fmla="*/ 3489856 w 3585316"/>
                <a:gd name="connsiteY21" fmla="*/ 1160584 h 2176276"/>
                <a:gd name="connsiteX22" fmla="*/ 3474784 w 3585316"/>
                <a:gd name="connsiteY22" fmla="*/ 1190729 h 2176276"/>
                <a:gd name="connsiteX23" fmla="*/ 3514977 w 3585316"/>
                <a:gd name="connsiteY23" fmla="*/ 1240971 h 2176276"/>
                <a:gd name="connsiteX24" fmla="*/ 3545122 w 3585316"/>
                <a:gd name="connsiteY24" fmla="*/ 1301261 h 2176276"/>
                <a:gd name="connsiteX25" fmla="*/ 3545122 w 3585316"/>
                <a:gd name="connsiteY25" fmla="*/ 1376624 h 2176276"/>
                <a:gd name="connsiteX26" fmla="*/ 3580291 w 3585316"/>
                <a:gd name="connsiteY26" fmla="*/ 1436914 h 2176276"/>
                <a:gd name="connsiteX27" fmla="*/ 3570243 w 3585316"/>
                <a:gd name="connsiteY27" fmla="*/ 1547446 h 2176276"/>
                <a:gd name="connsiteX28" fmla="*/ 3550146 w 3585316"/>
                <a:gd name="connsiteY28" fmla="*/ 1627833 h 2176276"/>
                <a:gd name="connsiteX29" fmla="*/ 3570243 w 3585316"/>
                <a:gd name="connsiteY29" fmla="*/ 1718268 h 2176276"/>
                <a:gd name="connsiteX30" fmla="*/ 3585316 w 3585316"/>
                <a:gd name="connsiteY30" fmla="*/ 1753437 h 2176276"/>
                <a:gd name="connsiteX31" fmla="*/ 3464735 w 3585316"/>
                <a:gd name="connsiteY31" fmla="*/ 1813727 h 2176276"/>
                <a:gd name="connsiteX32" fmla="*/ 3464735 w 3585316"/>
                <a:gd name="connsiteY32" fmla="*/ 1813727 h 2176276"/>
                <a:gd name="connsiteX33" fmla="*/ 3379324 w 3585316"/>
                <a:gd name="connsiteY33" fmla="*/ 1874017 h 2176276"/>
                <a:gd name="connsiteX34" fmla="*/ 3042705 w 3585316"/>
                <a:gd name="connsiteY34" fmla="*/ 1879042 h 2176276"/>
                <a:gd name="connsiteX35" fmla="*/ 2867434 w 3585316"/>
                <a:gd name="connsiteY35" fmla="*/ 1877650 h 2176276"/>
                <a:gd name="connsiteX36" fmla="*/ 2025178 w 3585316"/>
                <a:gd name="connsiteY36" fmla="*/ 1858993 h 2176276"/>
                <a:gd name="connsiteX0" fmla="*/ 1676304 w 3236442"/>
                <a:gd name="connsiteY0" fmla="*/ 1858993 h 2176276"/>
                <a:gd name="connsiteX1" fmla="*/ 322078 w 3236442"/>
                <a:gd name="connsiteY1" fmla="*/ 1846676 h 2176276"/>
                <a:gd name="connsiteX2" fmla="*/ 326750 w 3236442"/>
                <a:gd name="connsiteY2" fmla="*/ 1070201 h 2176276"/>
                <a:gd name="connsiteX3" fmla="*/ 0 w 3236442"/>
                <a:gd name="connsiteY3" fmla="*/ 1214056 h 2176276"/>
                <a:gd name="connsiteX4" fmla="*/ 23797 w 3236442"/>
                <a:gd name="connsiteY4" fmla="*/ 556974 h 2176276"/>
                <a:gd name="connsiteX5" fmla="*/ 329830 w 3236442"/>
                <a:gd name="connsiteY5" fmla="*/ 706184 h 2176276"/>
                <a:gd name="connsiteX6" fmla="*/ 332468 w 3236442"/>
                <a:gd name="connsiteY6" fmla="*/ 0 h 2176276"/>
                <a:gd name="connsiteX7" fmla="*/ 437976 w 3236442"/>
                <a:gd name="connsiteY7" fmla="*/ 20097 h 2176276"/>
                <a:gd name="connsiteX8" fmla="*/ 558556 w 3236442"/>
                <a:gd name="connsiteY8" fmla="*/ 40193 h 2176276"/>
                <a:gd name="connsiteX9" fmla="*/ 844934 w 3236442"/>
                <a:gd name="connsiteY9" fmla="*/ 125604 h 2176276"/>
                <a:gd name="connsiteX10" fmla="*/ 1101167 w 3236442"/>
                <a:gd name="connsiteY10" fmla="*/ 261257 h 2176276"/>
                <a:gd name="connsiteX11" fmla="*/ 1513149 w 3236442"/>
                <a:gd name="connsiteY11" fmla="*/ 487345 h 2176276"/>
                <a:gd name="connsiteX12" fmla="*/ 1643778 w 3236442"/>
                <a:gd name="connsiteY12" fmla="*/ 567732 h 2176276"/>
                <a:gd name="connsiteX13" fmla="*/ 1683971 w 3236442"/>
                <a:gd name="connsiteY13" fmla="*/ 597877 h 2176276"/>
                <a:gd name="connsiteX14" fmla="*/ 2055760 w 3236442"/>
                <a:gd name="connsiteY14" fmla="*/ 628022 h 2176276"/>
                <a:gd name="connsiteX15" fmla="*/ 2467743 w 3236442"/>
                <a:gd name="connsiteY15" fmla="*/ 703384 h 2176276"/>
                <a:gd name="connsiteX16" fmla="*/ 2744072 w 3236442"/>
                <a:gd name="connsiteY16" fmla="*/ 768699 h 2176276"/>
                <a:gd name="connsiteX17" fmla="*/ 2914894 w 3236442"/>
                <a:gd name="connsiteY17" fmla="*/ 844061 h 2176276"/>
                <a:gd name="connsiteX18" fmla="*/ 3110837 w 3236442"/>
                <a:gd name="connsiteY18" fmla="*/ 989762 h 2176276"/>
                <a:gd name="connsiteX19" fmla="*/ 3125910 w 3236442"/>
                <a:gd name="connsiteY19" fmla="*/ 1060101 h 2176276"/>
                <a:gd name="connsiteX20" fmla="*/ 3140982 w 3236442"/>
                <a:gd name="connsiteY20" fmla="*/ 1160584 h 2176276"/>
                <a:gd name="connsiteX21" fmla="*/ 3125910 w 3236442"/>
                <a:gd name="connsiteY21" fmla="*/ 1190729 h 2176276"/>
                <a:gd name="connsiteX22" fmla="*/ 3166103 w 3236442"/>
                <a:gd name="connsiteY22" fmla="*/ 1240971 h 2176276"/>
                <a:gd name="connsiteX23" fmla="*/ 3196248 w 3236442"/>
                <a:gd name="connsiteY23" fmla="*/ 1301261 h 2176276"/>
                <a:gd name="connsiteX24" fmla="*/ 3196248 w 3236442"/>
                <a:gd name="connsiteY24" fmla="*/ 1376624 h 2176276"/>
                <a:gd name="connsiteX25" fmla="*/ 3231417 w 3236442"/>
                <a:gd name="connsiteY25" fmla="*/ 1436914 h 2176276"/>
                <a:gd name="connsiteX26" fmla="*/ 3221369 w 3236442"/>
                <a:gd name="connsiteY26" fmla="*/ 1547446 h 2176276"/>
                <a:gd name="connsiteX27" fmla="*/ 3201272 w 3236442"/>
                <a:gd name="connsiteY27" fmla="*/ 1627833 h 2176276"/>
                <a:gd name="connsiteX28" fmla="*/ 3221369 w 3236442"/>
                <a:gd name="connsiteY28" fmla="*/ 1718268 h 2176276"/>
                <a:gd name="connsiteX29" fmla="*/ 3236442 w 3236442"/>
                <a:gd name="connsiteY29" fmla="*/ 1753437 h 2176276"/>
                <a:gd name="connsiteX30" fmla="*/ 3115861 w 3236442"/>
                <a:gd name="connsiteY30" fmla="*/ 1813727 h 2176276"/>
                <a:gd name="connsiteX31" fmla="*/ 3115861 w 3236442"/>
                <a:gd name="connsiteY31" fmla="*/ 1813727 h 2176276"/>
                <a:gd name="connsiteX32" fmla="*/ 3030450 w 3236442"/>
                <a:gd name="connsiteY32" fmla="*/ 1874017 h 2176276"/>
                <a:gd name="connsiteX33" fmla="*/ 2693831 w 3236442"/>
                <a:gd name="connsiteY33" fmla="*/ 1879042 h 2176276"/>
                <a:gd name="connsiteX34" fmla="*/ 2518560 w 3236442"/>
                <a:gd name="connsiteY34" fmla="*/ 1877650 h 2176276"/>
                <a:gd name="connsiteX35" fmla="*/ 1676304 w 3236442"/>
                <a:gd name="connsiteY35" fmla="*/ 1858993 h 2176276"/>
                <a:gd name="connsiteX0" fmla="*/ 1731151 w 3291289"/>
                <a:gd name="connsiteY0" fmla="*/ 1858993 h 2176276"/>
                <a:gd name="connsiteX1" fmla="*/ 376925 w 3291289"/>
                <a:gd name="connsiteY1" fmla="*/ 1846676 h 2176276"/>
                <a:gd name="connsiteX2" fmla="*/ 381597 w 3291289"/>
                <a:gd name="connsiteY2" fmla="*/ 1070201 h 2176276"/>
                <a:gd name="connsiteX3" fmla="*/ 54847 w 3291289"/>
                <a:gd name="connsiteY3" fmla="*/ 1214056 h 2176276"/>
                <a:gd name="connsiteX4" fmla="*/ 78644 w 3291289"/>
                <a:gd name="connsiteY4" fmla="*/ 556974 h 2176276"/>
                <a:gd name="connsiteX5" fmla="*/ 384677 w 3291289"/>
                <a:gd name="connsiteY5" fmla="*/ 706184 h 2176276"/>
                <a:gd name="connsiteX6" fmla="*/ 387315 w 3291289"/>
                <a:gd name="connsiteY6" fmla="*/ 0 h 2176276"/>
                <a:gd name="connsiteX7" fmla="*/ 492823 w 3291289"/>
                <a:gd name="connsiteY7" fmla="*/ 20097 h 2176276"/>
                <a:gd name="connsiteX8" fmla="*/ 613403 w 3291289"/>
                <a:gd name="connsiteY8" fmla="*/ 40193 h 2176276"/>
                <a:gd name="connsiteX9" fmla="*/ 899781 w 3291289"/>
                <a:gd name="connsiteY9" fmla="*/ 125604 h 2176276"/>
                <a:gd name="connsiteX10" fmla="*/ 1156014 w 3291289"/>
                <a:gd name="connsiteY10" fmla="*/ 261257 h 2176276"/>
                <a:gd name="connsiteX11" fmla="*/ 1567996 w 3291289"/>
                <a:gd name="connsiteY11" fmla="*/ 487345 h 2176276"/>
                <a:gd name="connsiteX12" fmla="*/ 1698625 w 3291289"/>
                <a:gd name="connsiteY12" fmla="*/ 567732 h 2176276"/>
                <a:gd name="connsiteX13" fmla="*/ 1738818 w 3291289"/>
                <a:gd name="connsiteY13" fmla="*/ 597877 h 2176276"/>
                <a:gd name="connsiteX14" fmla="*/ 2110607 w 3291289"/>
                <a:gd name="connsiteY14" fmla="*/ 628022 h 2176276"/>
                <a:gd name="connsiteX15" fmla="*/ 2522590 w 3291289"/>
                <a:gd name="connsiteY15" fmla="*/ 703384 h 2176276"/>
                <a:gd name="connsiteX16" fmla="*/ 2798919 w 3291289"/>
                <a:gd name="connsiteY16" fmla="*/ 768699 h 2176276"/>
                <a:gd name="connsiteX17" fmla="*/ 2969741 w 3291289"/>
                <a:gd name="connsiteY17" fmla="*/ 844061 h 2176276"/>
                <a:gd name="connsiteX18" fmla="*/ 3165684 w 3291289"/>
                <a:gd name="connsiteY18" fmla="*/ 989762 h 2176276"/>
                <a:gd name="connsiteX19" fmla="*/ 3180757 w 3291289"/>
                <a:gd name="connsiteY19" fmla="*/ 1060101 h 2176276"/>
                <a:gd name="connsiteX20" fmla="*/ 3195829 w 3291289"/>
                <a:gd name="connsiteY20" fmla="*/ 1160584 h 2176276"/>
                <a:gd name="connsiteX21" fmla="*/ 3180757 w 3291289"/>
                <a:gd name="connsiteY21" fmla="*/ 1190729 h 2176276"/>
                <a:gd name="connsiteX22" fmla="*/ 3220950 w 3291289"/>
                <a:gd name="connsiteY22" fmla="*/ 1240971 h 2176276"/>
                <a:gd name="connsiteX23" fmla="*/ 3251095 w 3291289"/>
                <a:gd name="connsiteY23" fmla="*/ 1301261 h 2176276"/>
                <a:gd name="connsiteX24" fmla="*/ 3251095 w 3291289"/>
                <a:gd name="connsiteY24" fmla="*/ 1376624 h 2176276"/>
                <a:gd name="connsiteX25" fmla="*/ 3286264 w 3291289"/>
                <a:gd name="connsiteY25" fmla="*/ 1436914 h 2176276"/>
                <a:gd name="connsiteX26" fmla="*/ 3276216 w 3291289"/>
                <a:gd name="connsiteY26" fmla="*/ 1547446 h 2176276"/>
                <a:gd name="connsiteX27" fmla="*/ 3256119 w 3291289"/>
                <a:gd name="connsiteY27" fmla="*/ 1627833 h 2176276"/>
                <a:gd name="connsiteX28" fmla="*/ 3276216 w 3291289"/>
                <a:gd name="connsiteY28" fmla="*/ 1718268 h 2176276"/>
                <a:gd name="connsiteX29" fmla="*/ 3291289 w 3291289"/>
                <a:gd name="connsiteY29" fmla="*/ 1753437 h 2176276"/>
                <a:gd name="connsiteX30" fmla="*/ 3170708 w 3291289"/>
                <a:gd name="connsiteY30" fmla="*/ 1813727 h 2176276"/>
                <a:gd name="connsiteX31" fmla="*/ 3170708 w 3291289"/>
                <a:gd name="connsiteY31" fmla="*/ 1813727 h 2176276"/>
                <a:gd name="connsiteX32" fmla="*/ 3085297 w 3291289"/>
                <a:gd name="connsiteY32" fmla="*/ 1874017 h 2176276"/>
                <a:gd name="connsiteX33" fmla="*/ 2748678 w 3291289"/>
                <a:gd name="connsiteY33" fmla="*/ 1879042 h 2176276"/>
                <a:gd name="connsiteX34" fmla="*/ 2573407 w 3291289"/>
                <a:gd name="connsiteY34" fmla="*/ 1877650 h 2176276"/>
                <a:gd name="connsiteX35" fmla="*/ 1731151 w 3291289"/>
                <a:gd name="connsiteY35" fmla="*/ 1858993 h 2176276"/>
                <a:gd name="connsiteX0" fmla="*/ 1790016 w 3350154"/>
                <a:gd name="connsiteY0" fmla="*/ 1858993 h 2176276"/>
                <a:gd name="connsiteX1" fmla="*/ 435790 w 3350154"/>
                <a:gd name="connsiteY1" fmla="*/ 1846676 h 2176276"/>
                <a:gd name="connsiteX2" fmla="*/ 440462 w 3350154"/>
                <a:gd name="connsiteY2" fmla="*/ 1070201 h 2176276"/>
                <a:gd name="connsiteX3" fmla="*/ 113712 w 3350154"/>
                <a:gd name="connsiteY3" fmla="*/ 1214056 h 2176276"/>
                <a:gd name="connsiteX4" fmla="*/ 137509 w 3350154"/>
                <a:gd name="connsiteY4" fmla="*/ 556974 h 2176276"/>
                <a:gd name="connsiteX5" fmla="*/ 443542 w 3350154"/>
                <a:gd name="connsiteY5" fmla="*/ 706184 h 2176276"/>
                <a:gd name="connsiteX6" fmla="*/ 446180 w 3350154"/>
                <a:gd name="connsiteY6" fmla="*/ 0 h 2176276"/>
                <a:gd name="connsiteX7" fmla="*/ 551688 w 3350154"/>
                <a:gd name="connsiteY7" fmla="*/ 20097 h 2176276"/>
                <a:gd name="connsiteX8" fmla="*/ 672268 w 3350154"/>
                <a:gd name="connsiteY8" fmla="*/ 40193 h 2176276"/>
                <a:gd name="connsiteX9" fmla="*/ 958646 w 3350154"/>
                <a:gd name="connsiteY9" fmla="*/ 125604 h 2176276"/>
                <a:gd name="connsiteX10" fmla="*/ 1214879 w 3350154"/>
                <a:gd name="connsiteY10" fmla="*/ 261257 h 2176276"/>
                <a:gd name="connsiteX11" fmla="*/ 1626861 w 3350154"/>
                <a:gd name="connsiteY11" fmla="*/ 487345 h 2176276"/>
                <a:gd name="connsiteX12" fmla="*/ 1757490 w 3350154"/>
                <a:gd name="connsiteY12" fmla="*/ 567732 h 2176276"/>
                <a:gd name="connsiteX13" fmla="*/ 1797683 w 3350154"/>
                <a:gd name="connsiteY13" fmla="*/ 597877 h 2176276"/>
                <a:gd name="connsiteX14" fmla="*/ 2169472 w 3350154"/>
                <a:gd name="connsiteY14" fmla="*/ 628022 h 2176276"/>
                <a:gd name="connsiteX15" fmla="*/ 2581455 w 3350154"/>
                <a:gd name="connsiteY15" fmla="*/ 703384 h 2176276"/>
                <a:gd name="connsiteX16" fmla="*/ 2857784 w 3350154"/>
                <a:gd name="connsiteY16" fmla="*/ 768699 h 2176276"/>
                <a:gd name="connsiteX17" fmla="*/ 3028606 w 3350154"/>
                <a:gd name="connsiteY17" fmla="*/ 844061 h 2176276"/>
                <a:gd name="connsiteX18" fmla="*/ 3224549 w 3350154"/>
                <a:gd name="connsiteY18" fmla="*/ 989762 h 2176276"/>
                <a:gd name="connsiteX19" fmla="*/ 3239622 w 3350154"/>
                <a:gd name="connsiteY19" fmla="*/ 1060101 h 2176276"/>
                <a:gd name="connsiteX20" fmla="*/ 3254694 w 3350154"/>
                <a:gd name="connsiteY20" fmla="*/ 1160584 h 2176276"/>
                <a:gd name="connsiteX21" fmla="*/ 3239622 w 3350154"/>
                <a:gd name="connsiteY21" fmla="*/ 1190729 h 2176276"/>
                <a:gd name="connsiteX22" fmla="*/ 3279815 w 3350154"/>
                <a:gd name="connsiteY22" fmla="*/ 1240971 h 2176276"/>
                <a:gd name="connsiteX23" fmla="*/ 3309960 w 3350154"/>
                <a:gd name="connsiteY23" fmla="*/ 1301261 h 2176276"/>
                <a:gd name="connsiteX24" fmla="*/ 3309960 w 3350154"/>
                <a:gd name="connsiteY24" fmla="*/ 1376624 h 2176276"/>
                <a:gd name="connsiteX25" fmla="*/ 3345129 w 3350154"/>
                <a:gd name="connsiteY25" fmla="*/ 1436914 h 2176276"/>
                <a:gd name="connsiteX26" fmla="*/ 3335081 w 3350154"/>
                <a:gd name="connsiteY26" fmla="*/ 1547446 h 2176276"/>
                <a:gd name="connsiteX27" fmla="*/ 3314984 w 3350154"/>
                <a:gd name="connsiteY27" fmla="*/ 1627833 h 2176276"/>
                <a:gd name="connsiteX28" fmla="*/ 3335081 w 3350154"/>
                <a:gd name="connsiteY28" fmla="*/ 1718268 h 2176276"/>
                <a:gd name="connsiteX29" fmla="*/ 3350154 w 3350154"/>
                <a:gd name="connsiteY29" fmla="*/ 1753437 h 2176276"/>
                <a:gd name="connsiteX30" fmla="*/ 3229573 w 3350154"/>
                <a:gd name="connsiteY30" fmla="*/ 1813727 h 2176276"/>
                <a:gd name="connsiteX31" fmla="*/ 3229573 w 3350154"/>
                <a:gd name="connsiteY31" fmla="*/ 1813727 h 2176276"/>
                <a:gd name="connsiteX32" fmla="*/ 3144162 w 3350154"/>
                <a:gd name="connsiteY32" fmla="*/ 1874017 h 2176276"/>
                <a:gd name="connsiteX33" fmla="*/ 2807543 w 3350154"/>
                <a:gd name="connsiteY33" fmla="*/ 1879042 h 2176276"/>
                <a:gd name="connsiteX34" fmla="*/ 2632272 w 3350154"/>
                <a:gd name="connsiteY34" fmla="*/ 1877650 h 2176276"/>
                <a:gd name="connsiteX35" fmla="*/ 1790016 w 3350154"/>
                <a:gd name="connsiteY35" fmla="*/ 1858993 h 2176276"/>
                <a:gd name="connsiteX0" fmla="*/ 1937543 w 3497681"/>
                <a:gd name="connsiteY0" fmla="*/ 1858993 h 2176276"/>
                <a:gd name="connsiteX1" fmla="*/ 583317 w 3497681"/>
                <a:gd name="connsiteY1" fmla="*/ 1846676 h 2176276"/>
                <a:gd name="connsiteX2" fmla="*/ 587989 w 3497681"/>
                <a:gd name="connsiteY2" fmla="*/ 1070201 h 2176276"/>
                <a:gd name="connsiteX3" fmla="*/ 82307 w 3497681"/>
                <a:gd name="connsiteY3" fmla="*/ 1214056 h 2176276"/>
                <a:gd name="connsiteX4" fmla="*/ 285036 w 3497681"/>
                <a:gd name="connsiteY4" fmla="*/ 556974 h 2176276"/>
                <a:gd name="connsiteX5" fmla="*/ 591069 w 3497681"/>
                <a:gd name="connsiteY5" fmla="*/ 706184 h 2176276"/>
                <a:gd name="connsiteX6" fmla="*/ 593707 w 3497681"/>
                <a:gd name="connsiteY6" fmla="*/ 0 h 2176276"/>
                <a:gd name="connsiteX7" fmla="*/ 699215 w 3497681"/>
                <a:gd name="connsiteY7" fmla="*/ 20097 h 2176276"/>
                <a:gd name="connsiteX8" fmla="*/ 819795 w 3497681"/>
                <a:gd name="connsiteY8" fmla="*/ 40193 h 2176276"/>
                <a:gd name="connsiteX9" fmla="*/ 1106173 w 3497681"/>
                <a:gd name="connsiteY9" fmla="*/ 125604 h 2176276"/>
                <a:gd name="connsiteX10" fmla="*/ 1362406 w 3497681"/>
                <a:gd name="connsiteY10" fmla="*/ 261257 h 2176276"/>
                <a:gd name="connsiteX11" fmla="*/ 1774388 w 3497681"/>
                <a:gd name="connsiteY11" fmla="*/ 487345 h 2176276"/>
                <a:gd name="connsiteX12" fmla="*/ 1905017 w 3497681"/>
                <a:gd name="connsiteY12" fmla="*/ 567732 h 2176276"/>
                <a:gd name="connsiteX13" fmla="*/ 1945210 w 3497681"/>
                <a:gd name="connsiteY13" fmla="*/ 597877 h 2176276"/>
                <a:gd name="connsiteX14" fmla="*/ 2316999 w 3497681"/>
                <a:gd name="connsiteY14" fmla="*/ 628022 h 2176276"/>
                <a:gd name="connsiteX15" fmla="*/ 2728982 w 3497681"/>
                <a:gd name="connsiteY15" fmla="*/ 703384 h 2176276"/>
                <a:gd name="connsiteX16" fmla="*/ 3005311 w 3497681"/>
                <a:gd name="connsiteY16" fmla="*/ 768699 h 2176276"/>
                <a:gd name="connsiteX17" fmla="*/ 3176133 w 3497681"/>
                <a:gd name="connsiteY17" fmla="*/ 844061 h 2176276"/>
                <a:gd name="connsiteX18" fmla="*/ 3372076 w 3497681"/>
                <a:gd name="connsiteY18" fmla="*/ 989762 h 2176276"/>
                <a:gd name="connsiteX19" fmla="*/ 3387149 w 3497681"/>
                <a:gd name="connsiteY19" fmla="*/ 1060101 h 2176276"/>
                <a:gd name="connsiteX20" fmla="*/ 3402221 w 3497681"/>
                <a:gd name="connsiteY20" fmla="*/ 1160584 h 2176276"/>
                <a:gd name="connsiteX21" fmla="*/ 3387149 w 3497681"/>
                <a:gd name="connsiteY21" fmla="*/ 1190729 h 2176276"/>
                <a:gd name="connsiteX22" fmla="*/ 3427342 w 3497681"/>
                <a:gd name="connsiteY22" fmla="*/ 1240971 h 2176276"/>
                <a:gd name="connsiteX23" fmla="*/ 3457487 w 3497681"/>
                <a:gd name="connsiteY23" fmla="*/ 1301261 h 2176276"/>
                <a:gd name="connsiteX24" fmla="*/ 3457487 w 3497681"/>
                <a:gd name="connsiteY24" fmla="*/ 1376624 h 2176276"/>
                <a:gd name="connsiteX25" fmla="*/ 3492656 w 3497681"/>
                <a:gd name="connsiteY25" fmla="*/ 1436914 h 2176276"/>
                <a:gd name="connsiteX26" fmla="*/ 3482608 w 3497681"/>
                <a:gd name="connsiteY26" fmla="*/ 1547446 h 2176276"/>
                <a:gd name="connsiteX27" fmla="*/ 3462511 w 3497681"/>
                <a:gd name="connsiteY27" fmla="*/ 1627833 h 2176276"/>
                <a:gd name="connsiteX28" fmla="*/ 3482608 w 3497681"/>
                <a:gd name="connsiteY28" fmla="*/ 1718268 h 2176276"/>
                <a:gd name="connsiteX29" fmla="*/ 3497681 w 3497681"/>
                <a:gd name="connsiteY29" fmla="*/ 1753437 h 2176276"/>
                <a:gd name="connsiteX30" fmla="*/ 3377100 w 3497681"/>
                <a:gd name="connsiteY30" fmla="*/ 1813727 h 2176276"/>
                <a:gd name="connsiteX31" fmla="*/ 3377100 w 3497681"/>
                <a:gd name="connsiteY31" fmla="*/ 1813727 h 2176276"/>
                <a:gd name="connsiteX32" fmla="*/ 3291689 w 3497681"/>
                <a:gd name="connsiteY32" fmla="*/ 1874017 h 2176276"/>
                <a:gd name="connsiteX33" fmla="*/ 2955070 w 3497681"/>
                <a:gd name="connsiteY33" fmla="*/ 1879042 h 2176276"/>
                <a:gd name="connsiteX34" fmla="*/ 2779799 w 3497681"/>
                <a:gd name="connsiteY34" fmla="*/ 1877650 h 2176276"/>
                <a:gd name="connsiteX35" fmla="*/ 1937543 w 3497681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2075595 w 3635733"/>
                <a:gd name="connsiteY0" fmla="*/ 1858993 h 2176276"/>
                <a:gd name="connsiteX1" fmla="*/ 721369 w 3635733"/>
                <a:gd name="connsiteY1" fmla="*/ 1846676 h 2176276"/>
                <a:gd name="connsiteX2" fmla="*/ 726041 w 3635733"/>
                <a:gd name="connsiteY2" fmla="*/ 1070201 h 2176276"/>
                <a:gd name="connsiteX3" fmla="*/ 220359 w 3635733"/>
                <a:gd name="connsiteY3" fmla="*/ 1214056 h 2176276"/>
                <a:gd name="connsiteX4" fmla="*/ 167471 w 3635733"/>
                <a:gd name="connsiteY4" fmla="*/ 596789 h 2176276"/>
                <a:gd name="connsiteX5" fmla="*/ 729121 w 3635733"/>
                <a:gd name="connsiteY5" fmla="*/ 706184 h 2176276"/>
                <a:gd name="connsiteX6" fmla="*/ 731759 w 3635733"/>
                <a:gd name="connsiteY6" fmla="*/ 0 h 2176276"/>
                <a:gd name="connsiteX7" fmla="*/ 837267 w 3635733"/>
                <a:gd name="connsiteY7" fmla="*/ 20097 h 2176276"/>
                <a:gd name="connsiteX8" fmla="*/ 957847 w 3635733"/>
                <a:gd name="connsiteY8" fmla="*/ 40193 h 2176276"/>
                <a:gd name="connsiteX9" fmla="*/ 1244225 w 3635733"/>
                <a:gd name="connsiteY9" fmla="*/ 125604 h 2176276"/>
                <a:gd name="connsiteX10" fmla="*/ 1500458 w 3635733"/>
                <a:gd name="connsiteY10" fmla="*/ 261257 h 2176276"/>
                <a:gd name="connsiteX11" fmla="*/ 1912440 w 3635733"/>
                <a:gd name="connsiteY11" fmla="*/ 487345 h 2176276"/>
                <a:gd name="connsiteX12" fmla="*/ 2043069 w 3635733"/>
                <a:gd name="connsiteY12" fmla="*/ 567732 h 2176276"/>
                <a:gd name="connsiteX13" fmla="*/ 2083262 w 3635733"/>
                <a:gd name="connsiteY13" fmla="*/ 597877 h 2176276"/>
                <a:gd name="connsiteX14" fmla="*/ 2455051 w 3635733"/>
                <a:gd name="connsiteY14" fmla="*/ 628022 h 2176276"/>
                <a:gd name="connsiteX15" fmla="*/ 2867034 w 3635733"/>
                <a:gd name="connsiteY15" fmla="*/ 703384 h 2176276"/>
                <a:gd name="connsiteX16" fmla="*/ 3143363 w 3635733"/>
                <a:gd name="connsiteY16" fmla="*/ 768699 h 2176276"/>
                <a:gd name="connsiteX17" fmla="*/ 3314185 w 3635733"/>
                <a:gd name="connsiteY17" fmla="*/ 844061 h 2176276"/>
                <a:gd name="connsiteX18" fmla="*/ 3510128 w 3635733"/>
                <a:gd name="connsiteY18" fmla="*/ 989762 h 2176276"/>
                <a:gd name="connsiteX19" fmla="*/ 3525201 w 3635733"/>
                <a:gd name="connsiteY19" fmla="*/ 1060101 h 2176276"/>
                <a:gd name="connsiteX20" fmla="*/ 3540273 w 3635733"/>
                <a:gd name="connsiteY20" fmla="*/ 1160584 h 2176276"/>
                <a:gd name="connsiteX21" fmla="*/ 3525201 w 3635733"/>
                <a:gd name="connsiteY21" fmla="*/ 1190729 h 2176276"/>
                <a:gd name="connsiteX22" fmla="*/ 3565394 w 3635733"/>
                <a:gd name="connsiteY22" fmla="*/ 1240971 h 2176276"/>
                <a:gd name="connsiteX23" fmla="*/ 3595539 w 3635733"/>
                <a:gd name="connsiteY23" fmla="*/ 1301261 h 2176276"/>
                <a:gd name="connsiteX24" fmla="*/ 3595539 w 3635733"/>
                <a:gd name="connsiteY24" fmla="*/ 1376624 h 2176276"/>
                <a:gd name="connsiteX25" fmla="*/ 3630708 w 3635733"/>
                <a:gd name="connsiteY25" fmla="*/ 1436914 h 2176276"/>
                <a:gd name="connsiteX26" fmla="*/ 3620660 w 3635733"/>
                <a:gd name="connsiteY26" fmla="*/ 1547446 h 2176276"/>
                <a:gd name="connsiteX27" fmla="*/ 3600563 w 3635733"/>
                <a:gd name="connsiteY27" fmla="*/ 1627833 h 2176276"/>
                <a:gd name="connsiteX28" fmla="*/ 3620660 w 3635733"/>
                <a:gd name="connsiteY28" fmla="*/ 1718268 h 2176276"/>
                <a:gd name="connsiteX29" fmla="*/ 3635733 w 3635733"/>
                <a:gd name="connsiteY29" fmla="*/ 1753437 h 2176276"/>
                <a:gd name="connsiteX30" fmla="*/ 3515152 w 3635733"/>
                <a:gd name="connsiteY30" fmla="*/ 1813727 h 2176276"/>
                <a:gd name="connsiteX31" fmla="*/ 3515152 w 3635733"/>
                <a:gd name="connsiteY31" fmla="*/ 1813727 h 2176276"/>
                <a:gd name="connsiteX32" fmla="*/ 3429741 w 3635733"/>
                <a:gd name="connsiteY32" fmla="*/ 1874017 h 2176276"/>
                <a:gd name="connsiteX33" fmla="*/ 3093122 w 3635733"/>
                <a:gd name="connsiteY33" fmla="*/ 1879042 h 2176276"/>
                <a:gd name="connsiteX34" fmla="*/ 2917851 w 3635733"/>
                <a:gd name="connsiteY34" fmla="*/ 1877650 h 2176276"/>
                <a:gd name="connsiteX35" fmla="*/ 2075595 w 3635733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86379 w 3546517"/>
                <a:gd name="connsiteY0" fmla="*/ 1858993 h 2176276"/>
                <a:gd name="connsiteX1" fmla="*/ 632153 w 3546517"/>
                <a:gd name="connsiteY1" fmla="*/ 1846676 h 2176276"/>
                <a:gd name="connsiteX2" fmla="*/ 636825 w 3546517"/>
                <a:gd name="connsiteY2" fmla="*/ 1070201 h 2176276"/>
                <a:gd name="connsiteX3" fmla="*/ 131143 w 3546517"/>
                <a:gd name="connsiteY3" fmla="*/ 1214056 h 2176276"/>
                <a:gd name="connsiteX4" fmla="*/ 195838 w 3546517"/>
                <a:gd name="connsiteY4" fmla="*/ 681395 h 2176276"/>
                <a:gd name="connsiteX5" fmla="*/ 639905 w 3546517"/>
                <a:gd name="connsiteY5" fmla="*/ 706184 h 2176276"/>
                <a:gd name="connsiteX6" fmla="*/ 642543 w 3546517"/>
                <a:gd name="connsiteY6" fmla="*/ 0 h 2176276"/>
                <a:gd name="connsiteX7" fmla="*/ 748051 w 3546517"/>
                <a:gd name="connsiteY7" fmla="*/ 20097 h 2176276"/>
                <a:gd name="connsiteX8" fmla="*/ 868631 w 3546517"/>
                <a:gd name="connsiteY8" fmla="*/ 40193 h 2176276"/>
                <a:gd name="connsiteX9" fmla="*/ 1155009 w 3546517"/>
                <a:gd name="connsiteY9" fmla="*/ 125604 h 2176276"/>
                <a:gd name="connsiteX10" fmla="*/ 1411242 w 3546517"/>
                <a:gd name="connsiteY10" fmla="*/ 261257 h 2176276"/>
                <a:gd name="connsiteX11" fmla="*/ 1823224 w 3546517"/>
                <a:gd name="connsiteY11" fmla="*/ 487345 h 2176276"/>
                <a:gd name="connsiteX12" fmla="*/ 1953853 w 3546517"/>
                <a:gd name="connsiteY12" fmla="*/ 567732 h 2176276"/>
                <a:gd name="connsiteX13" fmla="*/ 1994046 w 3546517"/>
                <a:gd name="connsiteY13" fmla="*/ 597877 h 2176276"/>
                <a:gd name="connsiteX14" fmla="*/ 2365835 w 3546517"/>
                <a:gd name="connsiteY14" fmla="*/ 628022 h 2176276"/>
                <a:gd name="connsiteX15" fmla="*/ 2777818 w 3546517"/>
                <a:gd name="connsiteY15" fmla="*/ 703384 h 2176276"/>
                <a:gd name="connsiteX16" fmla="*/ 3054147 w 3546517"/>
                <a:gd name="connsiteY16" fmla="*/ 768699 h 2176276"/>
                <a:gd name="connsiteX17" fmla="*/ 3224969 w 3546517"/>
                <a:gd name="connsiteY17" fmla="*/ 844061 h 2176276"/>
                <a:gd name="connsiteX18" fmla="*/ 3420912 w 3546517"/>
                <a:gd name="connsiteY18" fmla="*/ 989762 h 2176276"/>
                <a:gd name="connsiteX19" fmla="*/ 3435985 w 3546517"/>
                <a:gd name="connsiteY19" fmla="*/ 1060101 h 2176276"/>
                <a:gd name="connsiteX20" fmla="*/ 3451057 w 3546517"/>
                <a:gd name="connsiteY20" fmla="*/ 1160584 h 2176276"/>
                <a:gd name="connsiteX21" fmla="*/ 3435985 w 3546517"/>
                <a:gd name="connsiteY21" fmla="*/ 1190729 h 2176276"/>
                <a:gd name="connsiteX22" fmla="*/ 3476178 w 3546517"/>
                <a:gd name="connsiteY22" fmla="*/ 1240971 h 2176276"/>
                <a:gd name="connsiteX23" fmla="*/ 3506323 w 3546517"/>
                <a:gd name="connsiteY23" fmla="*/ 1301261 h 2176276"/>
                <a:gd name="connsiteX24" fmla="*/ 3506323 w 3546517"/>
                <a:gd name="connsiteY24" fmla="*/ 1376624 h 2176276"/>
                <a:gd name="connsiteX25" fmla="*/ 3541492 w 3546517"/>
                <a:gd name="connsiteY25" fmla="*/ 1436914 h 2176276"/>
                <a:gd name="connsiteX26" fmla="*/ 3531444 w 3546517"/>
                <a:gd name="connsiteY26" fmla="*/ 1547446 h 2176276"/>
                <a:gd name="connsiteX27" fmla="*/ 3511347 w 3546517"/>
                <a:gd name="connsiteY27" fmla="*/ 1627833 h 2176276"/>
                <a:gd name="connsiteX28" fmla="*/ 3531444 w 3546517"/>
                <a:gd name="connsiteY28" fmla="*/ 1718268 h 2176276"/>
                <a:gd name="connsiteX29" fmla="*/ 3546517 w 3546517"/>
                <a:gd name="connsiteY29" fmla="*/ 1753437 h 2176276"/>
                <a:gd name="connsiteX30" fmla="*/ 3425936 w 3546517"/>
                <a:gd name="connsiteY30" fmla="*/ 1813727 h 2176276"/>
                <a:gd name="connsiteX31" fmla="*/ 3425936 w 3546517"/>
                <a:gd name="connsiteY31" fmla="*/ 1813727 h 2176276"/>
                <a:gd name="connsiteX32" fmla="*/ 3340525 w 3546517"/>
                <a:gd name="connsiteY32" fmla="*/ 1874017 h 2176276"/>
                <a:gd name="connsiteX33" fmla="*/ 3003906 w 3546517"/>
                <a:gd name="connsiteY33" fmla="*/ 1879042 h 2176276"/>
                <a:gd name="connsiteX34" fmla="*/ 2828635 w 3546517"/>
                <a:gd name="connsiteY34" fmla="*/ 1877650 h 2176276"/>
                <a:gd name="connsiteX35" fmla="*/ 1986379 w 3546517"/>
                <a:gd name="connsiteY35" fmla="*/ 1858993 h 2176276"/>
                <a:gd name="connsiteX0" fmla="*/ 1965075 w 3525213"/>
                <a:gd name="connsiteY0" fmla="*/ 1858993 h 2176276"/>
                <a:gd name="connsiteX1" fmla="*/ 610849 w 3525213"/>
                <a:gd name="connsiteY1" fmla="*/ 1846676 h 2176276"/>
                <a:gd name="connsiteX2" fmla="*/ 615521 w 3525213"/>
                <a:gd name="connsiteY2" fmla="*/ 1070201 h 2176276"/>
                <a:gd name="connsiteX3" fmla="*/ 171187 w 3525213"/>
                <a:gd name="connsiteY3" fmla="*/ 1209079 h 2176276"/>
                <a:gd name="connsiteX4" fmla="*/ 174534 w 3525213"/>
                <a:gd name="connsiteY4" fmla="*/ 681395 h 2176276"/>
                <a:gd name="connsiteX5" fmla="*/ 618601 w 3525213"/>
                <a:gd name="connsiteY5" fmla="*/ 706184 h 2176276"/>
                <a:gd name="connsiteX6" fmla="*/ 621239 w 3525213"/>
                <a:gd name="connsiteY6" fmla="*/ 0 h 2176276"/>
                <a:gd name="connsiteX7" fmla="*/ 726747 w 3525213"/>
                <a:gd name="connsiteY7" fmla="*/ 20097 h 2176276"/>
                <a:gd name="connsiteX8" fmla="*/ 847327 w 3525213"/>
                <a:gd name="connsiteY8" fmla="*/ 40193 h 2176276"/>
                <a:gd name="connsiteX9" fmla="*/ 1133705 w 3525213"/>
                <a:gd name="connsiteY9" fmla="*/ 125604 h 2176276"/>
                <a:gd name="connsiteX10" fmla="*/ 1389938 w 3525213"/>
                <a:gd name="connsiteY10" fmla="*/ 261257 h 2176276"/>
                <a:gd name="connsiteX11" fmla="*/ 1801920 w 3525213"/>
                <a:gd name="connsiteY11" fmla="*/ 487345 h 2176276"/>
                <a:gd name="connsiteX12" fmla="*/ 1932549 w 3525213"/>
                <a:gd name="connsiteY12" fmla="*/ 567732 h 2176276"/>
                <a:gd name="connsiteX13" fmla="*/ 1972742 w 3525213"/>
                <a:gd name="connsiteY13" fmla="*/ 597877 h 2176276"/>
                <a:gd name="connsiteX14" fmla="*/ 2344531 w 3525213"/>
                <a:gd name="connsiteY14" fmla="*/ 628022 h 2176276"/>
                <a:gd name="connsiteX15" fmla="*/ 2756514 w 3525213"/>
                <a:gd name="connsiteY15" fmla="*/ 703384 h 2176276"/>
                <a:gd name="connsiteX16" fmla="*/ 3032843 w 3525213"/>
                <a:gd name="connsiteY16" fmla="*/ 768699 h 2176276"/>
                <a:gd name="connsiteX17" fmla="*/ 3203665 w 3525213"/>
                <a:gd name="connsiteY17" fmla="*/ 844061 h 2176276"/>
                <a:gd name="connsiteX18" fmla="*/ 3399608 w 3525213"/>
                <a:gd name="connsiteY18" fmla="*/ 989762 h 2176276"/>
                <a:gd name="connsiteX19" fmla="*/ 3414681 w 3525213"/>
                <a:gd name="connsiteY19" fmla="*/ 1060101 h 2176276"/>
                <a:gd name="connsiteX20" fmla="*/ 3429753 w 3525213"/>
                <a:gd name="connsiteY20" fmla="*/ 1160584 h 2176276"/>
                <a:gd name="connsiteX21" fmla="*/ 3414681 w 3525213"/>
                <a:gd name="connsiteY21" fmla="*/ 1190729 h 2176276"/>
                <a:gd name="connsiteX22" fmla="*/ 3454874 w 3525213"/>
                <a:gd name="connsiteY22" fmla="*/ 1240971 h 2176276"/>
                <a:gd name="connsiteX23" fmla="*/ 3485019 w 3525213"/>
                <a:gd name="connsiteY23" fmla="*/ 1301261 h 2176276"/>
                <a:gd name="connsiteX24" fmla="*/ 3485019 w 3525213"/>
                <a:gd name="connsiteY24" fmla="*/ 1376624 h 2176276"/>
                <a:gd name="connsiteX25" fmla="*/ 3520188 w 3525213"/>
                <a:gd name="connsiteY25" fmla="*/ 1436914 h 2176276"/>
                <a:gd name="connsiteX26" fmla="*/ 3510140 w 3525213"/>
                <a:gd name="connsiteY26" fmla="*/ 1547446 h 2176276"/>
                <a:gd name="connsiteX27" fmla="*/ 3490043 w 3525213"/>
                <a:gd name="connsiteY27" fmla="*/ 1627833 h 2176276"/>
                <a:gd name="connsiteX28" fmla="*/ 3510140 w 3525213"/>
                <a:gd name="connsiteY28" fmla="*/ 1718268 h 2176276"/>
                <a:gd name="connsiteX29" fmla="*/ 3525213 w 3525213"/>
                <a:gd name="connsiteY29" fmla="*/ 1753437 h 2176276"/>
                <a:gd name="connsiteX30" fmla="*/ 3404632 w 3525213"/>
                <a:gd name="connsiteY30" fmla="*/ 1813727 h 2176276"/>
                <a:gd name="connsiteX31" fmla="*/ 3404632 w 3525213"/>
                <a:gd name="connsiteY31" fmla="*/ 1813727 h 2176276"/>
                <a:gd name="connsiteX32" fmla="*/ 3319221 w 3525213"/>
                <a:gd name="connsiteY32" fmla="*/ 1874017 h 2176276"/>
                <a:gd name="connsiteX33" fmla="*/ 2982602 w 3525213"/>
                <a:gd name="connsiteY33" fmla="*/ 1879042 h 2176276"/>
                <a:gd name="connsiteX34" fmla="*/ 2807331 w 3525213"/>
                <a:gd name="connsiteY34" fmla="*/ 1877650 h 2176276"/>
                <a:gd name="connsiteX35" fmla="*/ 1965075 w 3525213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711794 w 3599767"/>
                <a:gd name="connsiteY10" fmla="*/ 395960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921881 w 3599767"/>
                <a:gd name="connsiteY8" fmla="*/ 40193 h 2176276"/>
                <a:gd name="connsiteX9" fmla="*/ 1711794 w 3599767"/>
                <a:gd name="connsiteY9" fmla="*/ 395960 h 2176276"/>
                <a:gd name="connsiteX10" fmla="*/ 1876474 w 3599767"/>
                <a:gd name="connsiteY10" fmla="*/ 487345 h 2176276"/>
                <a:gd name="connsiteX11" fmla="*/ 2007103 w 3599767"/>
                <a:gd name="connsiteY11" fmla="*/ 567732 h 2176276"/>
                <a:gd name="connsiteX12" fmla="*/ 2047296 w 3599767"/>
                <a:gd name="connsiteY12" fmla="*/ 597877 h 2176276"/>
                <a:gd name="connsiteX13" fmla="*/ 2419085 w 3599767"/>
                <a:gd name="connsiteY13" fmla="*/ 628022 h 2176276"/>
                <a:gd name="connsiteX14" fmla="*/ 2831068 w 3599767"/>
                <a:gd name="connsiteY14" fmla="*/ 703384 h 2176276"/>
                <a:gd name="connsiteX15" fmla="*/ 3107397 w 3599767"/>
                <a:gd name="connsiteY15" fmla="*/ 768699 h 2176276"/>
                <a:gd name="connsiteX16" fmla="*/ 3278219 w 3599767"/>
                <a:gd name="connsiteY16" fmla="*/ 844061 h 2176276"/>
                <a:gd name="connsiteX17" fmla="*/ 3474162 w 3599767"/>
                <a:gd name="connsiteY17" fmla="*/ 989762 h 2176276"/>
                <a:gd name="connsiteX18" fmla="*/ 3489235 w 3599767"/>
                <a:gd name="connsiteY18" fmla="*/ 1060101 h 2176276"/>
                <a:gd name="connsiteX19" fmla="*/ 3504307 w 3599767"/>
                <a:gd name="connsiteY19" fmla="*/ 1160584 h 2176276"/>
                <a:gd name="connsiteX20" fmla="*/ 3489235 w 3599767"/>
                <a:gd name="connsiteY20" fmla="*/ 1190729 h 2176276"/>
                <a:gd name="connsiteX21" fmla="*/ 3529428 w 3599767"/>
                <a:gd name="connsiteY21" fmla="*/ 1240971 h 2176276"/>
                <a:gd name="connsiteX22" fmla="*/ 3559573 w 3599767"/>
                <a:gd name="connsiteY22" fmla="*/ 1301261 h 2176276"/>
                <a:gd name="connsiteX23" fmla="*/ 3559573 w 3599767"/>
                <a:gd name="connsiteY23" fmla="*/ 1376624 h 2176276"/>
                <a:gd name="connsiteX24" fmla="*/ 3594742 w 3599767"/>
                <a:gd name="connsiteY24" fmla="*/ 1436914 h 2176276"/>
                <a:gd name="connsiteX25" fmla="*/ 3584694 w 3599767"/>
                <a:gd name="connsiteY25" fmla="*/ 1547446 h 2176276"/>
                <a:gd name="connsiteX26" fmla="*/ 3564597 w 3599767"/>
                <a:gd name="connsiteY26" fmla="*/ 1627833 h 2176276"/>
                <a:gd name="connsiteX27" fmla="*/ 3584694 w 3599767"/>
                <a:gd name="connsiteY27" fmla="*/ 1718268 h 2176276"/>
                <a:gd name="connsiteX28" fmla="*/ 3599767 w 3599767"/>
                <a:gd name="connsiteY28" fmla="*/ 1753437 h 2176276"/>
                <a:gd name="connsiteX29" fmla="*/ 3479186 w 3599767"/>
                <a:gd name="connsiteY29" fmla="*/ 1813727 h 2176276"/>
                <a:gd name="connsiteX30" fmla="*/ 3479186 w 3599767"/>
                <a:gd name="connsiteY30" fmla="*/ 1813727 h 2176276"/>
                <a:gd name="connsiteX31" fmla="*/ 3393775 w 3599767"/>
                <a:gd name="connsiteY31" fmla="*/ 1874017 h 2176276"/>
                <a:gd name="connsiteX32" fmla="*/ 3057156 w 3599767"/>
                <a:gd name="connsiteY32" fmla="*/ 1879042 h 2176276"/>
                <a:gd name="connsiteX33" fmla="*/ 2881885 w 3599767"/>
                <a:gd name="connsiteY33" fmla="*/ 1877650 h 2176276"/>
                <a:gd name="connsiteX34" fmla="*/ 2039629 w 3599767"/>
                <a:gd name="connsiteY34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1711794 w 3599767"/>
                <a:gd name="connsiteY8" fmla="*/ 395960 h 2176276"/>
                <a:gd name="connsiteX9" fmla="*/ 1876474 w 3599767"/>
                <a:gd name="connsiteY9" fmla="*/ 487345 h 2176276"/>
                <a:gd name="connsiteX10" fmla="*/ 2007103 w 3599767"/>
                <a:gd name="connsiteY10" fmla="*/ 567732 h 2176276"/>
                <a:gd name="connsiteX11" fmla="*/ 2047296 w 3599767"/>
                <a:gd name="connsiteY11" fmla="*/ 597877 h 2176276"/>
                <a:gd name="connsiteX12" fmla="*/ 2419085 w 3599767"/>
                <a:gd name="connsiteY12" fmla="*/ 628022 h 2176276"/>
                <a:gd name="connsiteX13" fmla="*/ 2831068 w 3599767"/>
                <a:gd name="connsiteY13" fmla="*/ 703384 h 2176276"/>
                <a:gd name="connsiteX14" fmla="*/ 3107397 w 3599767"/>
                <a:gd name="connsiteY14" fmla="*/ 768699 h 2176276"/>
                <a:gd name="connsiteX15" fmla="*/ 3278219 w 3599767"/>
                <a:gd name="connsiteY15" fmla="*/ 844061 h 2176276"/>
                <a:gd name="connsiteX16" fmla="*/ 3474162 w 3599767"/>
                <a:gd name="connsiteY16" fmla="*/ 989762 h 2176276"/>
                <a:gd name="connsiteX17" fmla="*/ 3489235 w 3599767"/>
                <a:gd name="connsiteY17" fmla="*/ 1060101 h 2176276"/>
                <a:gd name="connsiteX18" fmla="*/ 3504307 w 3599767"/>
                <a:gd name="connsiteY18" fmla="*/ 1160584 h 2176276"/>
                <a:gd name="connsiteX19" fmla="*/ 3489235 w 3599767"/>
                <a:gd name="connsiteY19" fmla="*/ 1190729 h 2176276"/>
                <a:gd name="connsiteX20" fmla="*/ 3529428 w 3599767"/>
                <a:gd name="connsiteY20" fmla="*/ 1240971 h 2176276"/>
                <a:gd name="connsiteX21" fmla="*/ 3559573 w 3599767"/>
                <a:gd name="connsiteY21" fmla="*/ 1301261 h 2176276"/>
                <a:gd name="connsiteX22" fmla="*/ 3559573 w 3599767"/>
                <a:gd name="connsiteY22" fmla="*/ 1376624 h 2176276"/>
                <a:gd name="connsiteX23" fmla="*/ 3594742 w 3599767"/>
                <a:gd name="connsiteY23" fmla="*/ 1436914 h 2176276"/>
                <a:gd name="connsiteX24" fmla="*/ 3584694 w 3599767"/>
                <a:gd name="connsiteY24" fmla="*/ 1547446 h 2176276"/>
                <a:gd name="connsiteX25" fmla="*/ 3564597 w 3599767"/>
                <a:gd name="connsiteY25" fmla="*/ 1627833 h 2176276"/>
                <a:gd name="connsiteX26" fmla="*/ 3584694 w 3599767"/>
                <a:gd name="connsiteY26" fmla="*/ 1718268 h 2176276"/>
                <a:gd name="connsiteX27" fmla="*/ 3599767 w 3599767"/>
                <a:gd name="connsiteY27" fmla="*/ 1753437 h 2176276"/>
                <a:gd name="connsiteX28" fmla="*/ 3479186 w 3599767"/>
                <a:gd name="connsiteY28" fmla="*/ 1813727 h 2176276"/>
                <a:gd name="connsiteX29" fmla="*/ 3479186 w 3599767"/>
                <a:gd name="connsiteY29" fmla="*/ 1813727 h 2176276"/>
                <a:gd name="connsiteX30" fmla="*/ 3393775 w 3599767"/>
                <a:gd name="connsiteY30" fmla="*/ 1874017 h 2176276"/>
                <a:gd name="connsiteX31" fmla="*/ 3057156 w 3599767"/>
                <a:gd name="connsiteY31" fmla="*/ 1879042 h 2176276"/>
                <a:gd name="connsiteX32" fmla="*/ 2881885 w 3599767"/>
                <a:gd name="connsiteY32" fmla="*/ 1877650 h 2176276"/>
                <a:gd name="connsiteX33" fmla="*/ 2039629 w 3599767"/>
                <a:gd name="connsiteY33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1711794 w 3599767"/>
                <a:gd name="connsiteY7" fmla="*/ 395960 h 2176276"/>
                <a:gd name="connsiteX8" fmla="*/ 1876474 w 3599767"/>
                <a:gd name="connsiteY8" fmla="*/ 487345 h 2176276"/>
                <a:gd name="connsiteX9" fmla="*/ 2007103 w 3599767"/>
                <a:gd name="connsiteY9" fmla="*/ 567732 h 2176276"/>
                <a:gd name="connsiteX10" fmla="*/ 2047296 w 3599767"/>
                <a:gd name="connsiteY10" fmla="*/ 597877 h 2176276"/>
                <a:gd name="connsiteX11" fmla="*/ 2419085 w 3599767"/>
                <a:gd name="connsiteY11" fmla="*/ 628022 h 2176276"/>
                <a:gd name="connsiteX12" fmla="*/ 2831068 w 3599767"/>
                <a:gd name="connsiteY12" fmla="*/ 703384 h 2176276"/>
                <a:gd name="connsiteX13" fmla="*/ 3107397 w 3599767"/>
                <a:gd name="connsiteY13" fmla="*/ 768699 h 2176276"/>
                <a:gd name="connsiteX14" fmla="*/ 3278219 w 3599767"/>
                <a:gd name="connsiteY14" fmla="*/ 844061 h 2176276"/>
                <a:gd name="connsiteX15" fmla="*/ 3474162 w 3599767"/>
                <a:gd name="connsiteY15" fmla="*/ 989762 h 2176276"/>
                <a:gd name="connsiteX16" fmla="*/ 3489235 w 3599767"/>
                <a:gd name="connsiteY16" fmla="*/ 1060101 h 2176276"/>
                <a:gd name="connsiteX17" fmla="*/ 3504307 w 3599767"/>
                <a:gd name="connsiteY17" fmla="*/ 1160584 h 2176276"/>
                <a:gd name="connsiteX18" fmla="*/ 3489235 w 3599767"/>
                <a:gd name="connsiteY18" fmla="*/ 1190729 h 2176276"/>
                <a:gd name="connsiteX19" fmla="*/ 3529428 w 3599767"/>
                <a:gd name="connsiteY19" fmla="*/ 1240971 h 2176276"/>
                <a:gd name="connsiteX20" fmla="*/ 3559573 w 3599767"/>
                <a:gd name="connsiteY20" fmla="*/ 1301261 h 2176276"/>
                <a:gd name="connsiteX21" fmla="*/ 3559573 w 3599767"/>
                <a:gd name="connsiteY21" fmla="*/ 1376624 h 2176276"/>
                <a:gd name="connsiteX22" fmla="*/ 3594742 w 3599767"/>
                <a:gd name="connsiteY22" fmla="*/ 1436914 h 2176276"/>
                <a:gd name="connsiteX23" fmla="*/ 3584694 w 3599767"/>
                <a:gd name="connsiteY23" fmla="*/ 1547446 h 2176276"/>
                <a:gd name="connsiteX24" fmla="*/ 3564597 w 3599767"/>
                <a:gd name="connsiteY24" fmla="*/ 1627833 h 2176276"/>
                <a:gd name="connsiteX25" fmla="*/ 3584694 w 3599767"/>
                <a:gd name="connsiteY25" fmla="*/ 1718268 h 2176276"/>
                <a:gd name="connsiteX26" fmla="*/ 3599767 w 3599767"/>
                <a:gd name="connsiteY26" fmla="*/ 1753437 h 2176276"/>
                <a:gd name="connsiteX27" fmla="*/ 3479186 w 3599767"/>
                <a:gd name="connsiteY27" fmla="*/ 1813727 h 2176276"/>
                <a:gd name="connsiteX28" fmla="*/ 3479186 w 3599767"/>
                <a:gd name="connsiteY28" fmla="*/ 1813727 h 2176276"/>
                <a:gd name="connsiteX29" fmla="*/ 3393775 w 3599767"/>
                <a:gd name="connsiteY29" fmla="*/ 1874017 h 2176276"/>
                <a:gd name="connsiteX30" fmla="*/ 3057156 w 3599767"/>
                <a:gd name="connsiteY30" fmla="*/ 1879042 h 2176276"/>
                <a:gd name="connsiteX31" fmla="*/ 2881885 w 3599767"/>
                <a:gd name="connsiteY31" fmla="*/ 1877650 h 2176276"/>
                <a:gd name="connsiteX32" fmla="*/ 2039629 w 3599767"/>
                <a:gd name="connsiteY32" fmla="*/ 1858993 h 217627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695188 w 3599767"/>
                <a:gd name="connsiteY2" fmla="*/ 80363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698268 w 3599767"/>
                <a:gd name="connsiteY5" fmla="*/ 145990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695188 w 3599767"/>
                <a:gd name="connsiteY2" fmla="*/ 80363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695188 w 3599767"/>
                <a:gd name="connsiteY2" fmla="*/ 80363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695220 w 3599767"/>
                <a:gd name="connsiteY1" fmla="*/ 1462180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695220 w 3599767"/>
                <a:gd name="connsiteY1" fmla="*/ 1462180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22670 w 3599767"/>
                <a:gd name="connsiteY2" fmla="*/ 826566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10894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13838 w 3599767"/>
                <a:gd name="connsiteY2" fmla="*/ 83229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13838 w 3599767"/>
                <a:gd name="connsiteY2" fmla="*/ 83229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1858974 w 3419112"/>
                <a:gd name="connsiteY0" fmla="*/ 1463033 h 1780316"/>
                <a:gd name="connsiteX1" fmla="*/ 1532230 w 3419112"/>
                <a:gd name="connsiteY1" fmla="*/ 1456448 h 1780316"/>
                <a:gd name="connsiteX2" fmla="*/ 1533183 w 3419112"/>
                <a:gd name="connsiteY2" fmla="*/ 832298 h 1780316"/>
                <a:gd name="connsiteX3" fmla="*/ 1122009 w 3419112"/>
                <a:gd name="connsiteY3" fmla="*/ 767263 h 1780316"/>
                <a:gd name="connsiteX4" fmla="*/ 68433 w 3419112"/>
                <a:gd name="connsiteY4" fmla="*/ 285435 h 1780316"/>
                <a:gd name="connsiteX5" fmla="*/ 1521542 w 3419112"/>
                <a:gd name="connsiteY5" fmla="*/ 171784 h 1780316"/>
                <a:gd name="connsiteX6" fmla="*/ 1531139 w 3419112"/>
                <a:gd name="connsiteY6" fmla="*/ 0 h 1780316"/>
                <a:gd name="connsiteX7" fmla="*/ 1695819 w 3419112"/>
                <a:gd name="connsiteY7" fmla="*/ 91385 h 1780316"/>
                <a:gd name="connsiteX8" fmla="*/ 1826448 w 3419112"/>
                <a:gd name="connsiteY8" fmla="*/ 171772 h 1780316"/>
                <a:gd name="connsiteX9" fmla="*/ 1866641 w 3419112"/>
                <a:gd name="connsiteY9" fmla="*/ 201917 h 1780316"/>
                <a:gd name="connsiteX10" fmla="*/ 2238430 w 3419112"/>
                <a:gd name="connsiteY10" fmla="*/ 232062 h 1780316"/>
                <a:gd name="connsiteX11" fmla="*/ 2650413 w 3419112"/>
                <a:gd name="connsiteY11" fmla="*/ 307424 h 1780316"/>
                <a:gd name="connsiteX12" fmla="*/ 2926742 w 3419112"/>
                <a:gd name="connsiteY12" fmla="*/ 372739 h 1780316"/>
                <a:gd name="connsiteX13" fmla="*/ 3097564 w 3419112"/>
                <a:gd name="connsiteY13" fmla="*/ 448101 h 1780316"/>
                <a:gd name="connsiteX14" fmla="*/ 3293507 w 3419112"/>
                <a:gd name="connsiteY14" fmla="*/ 593802 h 1780316"/>
                <a:gd name="connsiteX15" fmla="*/ 3308580 w 3419112"/>
                <a:gd name="connsiteY15" fmla="*/ 664141 h 1780316"/>
                <a:gd name="connsiteX16" fmla="*/ 3323652 w 3419112"/>
                <a:gd name="connsiteY16" fmla="*/ 764624 h 1780316"/>
                <a:gd name="connsiteX17" fmla="*/ 3308580 w 3419112"/>
                <a:gd name="connsiteY17" fmla="*/ 794769 h 1780316"/>
                <a:gd name="connsiteX18" fmla="*/ 3348773 w 3419112"/>
                <a:gd name="connsiteY18" fmla="*/ 845011 h 1780316"/>
                <a:gd name="connsiteX19" fmla="*/ 3378918 w 3419112"/>
                <a:gd name="connsiteY19" fmla="*/ 905301 h 1780316"/>
                <a:gd name="connsiteX20" fmla="*/ 3378918 w 3419112"/>
                <a:gd name="connsiteY20" fmla="*/ 980664 h 1780316"/>
                <a:gd name="connsiteX21" fmla="*/ 3414087 w 3419112"/>
                <a:gd name="connsiteY21" fmla="*/ 1040954 h 1780316"/>
                <a:gd name="connsiteX22" fmla="*/ 3404039 w 3419112"/>
                <a:gd name="connsiteY22" fmla="*/ 1151486 h 1780316"/>
                <a:gd name="connsiteX23" fmla="*/ 3383942 w 3419112"/>
                <a:gd name="connsiteY23" fmla="*/ 1231873 h 1780316"/>
                <a:gd name="connsiteX24" fmla="*/ 3404039 w 3419112"/>
                <a:gd name="connsiteY24" fmla="*/ 1322308 h 1780316"/>
                <a:gd name="connsiteX25" fmla="*/ 3419112 w 3419112"/>
                <a:gd name="connsiteY25" fmla="*/ 1357477 h 1780316"/>
                <a:gd name="connsiteX26" fmla="*/ 3298531 w 3419112"/>
                <a:gd name="connsiteY26" fmla="*/ 1417767 h 1780316"/>
                <a:gd name="connsiteX27" fmla="*/ 3298531 w 3419112"/>
                <a:gd name="connsiteY27" fmla="*/ 1417767 h 1780316"/>
                <a:gd name="connsiteX28" fmla="*/ 3213120 w 3419112"/>
                <a:gd name="connsiteY28" fmla="*/ 1478057 h 1780316"/>
                <a:gd name="connsiteX29" fmla="*/ 2876501 w 3419112"/>
                <a:gd name="connsiteY29" fmla="*/ 1483082 h 1780316"/>
                <a:gd name="connsiteX30" fmla="*/ 2701230 w 3419112"/>
                <a:gd name="connsiteY30" fmla="*/ 1481690 h 1780316"/>
                <a:gd name="connsiteX31" fmla="*/ 1858974 w 3419112"/>
                <a:gd name="connsiteY31" fmla="*/ 1463033 h 1780316"/>
                <a:gd name="connsiteX0" fmla="*/ 1001778 w 2561916"/>
                <a:gd name="connsiteY0" fmla="*/ 1463033 h 1780316"/>
                <a:gd name="connsiteX1" fmla="*/ 675034 w 2561916"/>
                <a:gd name="connsiteY1" fmla="*/ 1456448 h 1780316"/>
                <a:gd name="connsiteX2" fmla="*/ 675987 w 2561916"/>
                <a:gd name="connsiteY2" fmla="*/ 832298 h 1780316"/>
                <a:gd name="connsiteX3" fmla="*/ 264813 w 2561916"/>
                <a:gd name="connsiteY3" fmla="*/ 767263 h 1780316"/>
                <a:gd name="connsiteX4" fmla="*/ 232831 w 2561916"/>
                <a:gd name="connsiteY4" fmla="*/ 285435 h 1780316"/>
                <a:gd name="connsiteX5" fmla="*/ 664346 w 2561916"/>
                <a:gd name="connsiteY5" fmla="*/ 171784 h 1780316"/>
                <a:gd name="connsiteX6" fmla="*/ 673943 w 2561916"/>
                <a:gd name="connsiteY6" fmla="*/ 0 h 1780316"/>
                <a:gd name="connsiteX7" fmla="*/ 838623 w 2561916"/>
                <a:gd name="connsiteY7" fmla="*/ 91385 h 1780316"/>
                <a:gd name="connsiteX8" fmla="*/ 969252 w 2561916"/>
                <a:gd name="connsiteY8" fmla="*/ 171772 h 1780316"/>
                <a:gd name="connsiteX9" fmla="*/ 1009445 w 2561916"/>
                <a:gd name="connsiteY9" fmla="*/ 201917 h 1780316"/>
                <a:gd name="connsiteX10" fmla="*/ 1381234 w 2561916"/>
                <a:gd name="connsiteY10" fmla="*/ 232062 h 1780316"/>
                <a:gd name="connsiteX11" fmla="*/ 1793217 w 2561916"/>
                <a:gd name="connsiteY11" fmla="*/ 307424 h 1780316"/>
                <a:gd name="connsiteX12" fmla="*/ 2069546 w 2561916"/>
                <a:gd name="connsiteY12" fmla="*/ 372739 h 1780316"/>
                <a:gd name="connsiteX13" fmla="*/ 2240368 w 2561916"/>
                <a:gd name="connsiteY13" fmla="*/ 448101 h 1780316"/>
                <a:gd name="connsiteX14" fmla="*/ 2436311 w 2561916"/>
                <a:gd name="connsiteY14" fmla="*/ 593802 h 1780316"/>
                <a:gd name="connsiteX15" fmla="*/ 2451384 w 2561916"/>
                <a:gd name="connsiteY15" fmla="*/ 664141 h 1780316"/>
                <a:gd name="connsiteX16" fmla="*/ 2466456 w 2561916"/>
                <a:gd name="connsiteY16" fmla="*/ 764624 h 1780316"/>
                <a:gd name="connsiteX17" fmla="*/ 2451384 w 2561916"/>
                <a:gd name="connsiteY17" fmla="*/ 794769 h 1780316"/>
                <a:gd name="connsiteX18" fmla="*/ 2491577 w 2561916"/>
                <a:gd name="connsiteY18" fmla="*/ 845011 h 1780316"/>
                <a:gd name="connsiteX19" fmla="*/ 2521722 w 2561916"/>
                <a:gd name="connsiteY19" fmla="*/ 905301 h 1780316"/>
                <a:gd name="connsiteX20" fmla="*/ 2521722 w 2561916"/>
                <a:gd name="connsiteY20" fmla="*/ 980664 h 1780316"/>
                <a:gd name="connsiteX21" fmla="*/ 2556891 w 2561916"/>
                <a:gd name="connsiteY21" fmla="*/ 1040954 h 1780316"/>
                <a:gd name="connsiteX22" fmla="*/ 2546843 w 2561916"/>
                <a:gd name="connsiteY22" fmla="*/ 1151486 h 1780316"/>
                <a:gd name="connsiteX23" fmla="*/ 2526746 w 2561916"/>
                <a:gd name="connsiteY23" fmla="*/ 1231873 h 1780316"/>
                <a:gd name="connsiteX24" fmla="*/ 2546843 w 2561916"/>
                <a:gd name="connsiteY24" fmla="*/ 1322308 h 1780316"/>
                <a:gd name="connsiteX25" fmla="*/ 2561916 w 2561916"/>
                <a:gd name="connsiteY25" fmla="*/ 1357477 h 1780316"/>
                <a:gd name="connsiteX26" fmla="*/ 2441335 w 2561916"/>
                <a:gd name="connsiteY26" fmla="*/ 1417767 h 1780316"/>
                <a:gd name="connsiteX27" fmla="*/ 2441335 w 2561916"/>
                <a:gd name="connsiteY27" fmla="*/ 1417767 h 1780316"/>
                <a:gd name="connsiteX28" fmla="*/ 2355924 w 2561916"/>
                <a:gd name="connsiteY28" fmla="*/ 1478057 h 1780316"/>
                <a:gd name="connsiteX29" fmla="*/ 2019305 w 2561916"/>
                <a:gd name="connsiteY29" fmla="*/ 1483082 h 1780316"/>
                <a:gd name="connsiteX30" fmla="*/ 1844034 w 2561916"/>
                <a:gd name="connsiteY30" fmla="*/ 1481690 h 1780316"/>
                <a:gd name="connsiteX31" fmla="*/ 1001778 w 2561916"/>
                <a:gd name="connsiteY31" fmla="*/ 1463033 h 1780316"/>
                <a:gd name="connsiteX0" fmla="*/ 1001778 w 2561916"/>
                <a:gd name="connsiteY0" fmla="*/ 1463033 h 1780316"/>
                <a:gd name="connsiteX1" fmla="*/ 675034 w 2561916"/>
                <a:gd name="connsiteY1" fmla="*/ 1456448 h 1780316"/>
                <a:gd name="connsiteX2" fmla="*/ 681875 w 2561916"/>
                <a:gd name="connsiteY2" fmla="*/ 895350 h 1780316"/>
                <a:gd name="connsiteX3" fmla="*/ 264813 w 2561916"/>
                <a:gd name="connsiteY3" fmla="*/ 767263 h 1780316"/>
                <a:gd name="connsiteX4" fmla="*/ 232831 w 2561916"/>
                <a:gd name="connsiteY4" fmla="*/ 285435 h 1780316"/>
                <a:gd name="connsiteX5" fmla="*/ 664346 w 2561916"/>
                <a:gd name="connsiteY5" fmla="*/ 171784 h 1780316"/>
                <a:gd name="connsiteX6" fmla="*/ 673943 w 2561916"/>
                <a:gd name="connsiteY6" fmla="*/ 0 h 1780316"/>
                <a:gd name="connsiteX7" fmla="*/ 838623 w 2561916"/>
                <a:gd name="connsiteY7" fmla="*/ 91385 h 1780316"/>
                <a:gd name="connsiteX8" fmla="*/ 969252 w 2561916"/>
                <a:gd name="connsiteY8" fmla="*/ 171772 h 1780316"/>
                <a:gd name="connsiteX9" fmla="*/ 1009445 w 2561916"/>
                <a:gd name="connsiteY9" fmla="*/ 201917 h 1780316"/>
                <a:gd name="connsiteX10" fmla="*/ 1381234 w 2561916"/>
                <a:gd name="connsiteY10" fmla="*/ 232062 h 1780316"/>
                <a:gd name="connsiteX11" fmla="*/ 1793217 w 2561916"/>
                <a:gd name="connsiteY11" fmla="*/ 307424 h 1780316"/>
                <a:gd name="connsiteX12" fmla="*/ 2069546 w 2561916"/>
                <a:gd name="connsiteY12" fmla="*/ 372739 h 1780316"/>
                <a:gd name="connsiteX13" fmla="*/ 2240368 w 2561916"/>
                <a:gd name="connsiteY13" fmla="*/ 448101 h 1780316"/>
                <a:gd name="connsiteX14" fmla="*/ 2436311 w 2561916"/>
                <a:gd name="connsiteY14" fmla="*/ 593802 h 1780316"/>
                <a:gd name="connsiteX15" fmla="*/ 2451384 w 2561916"/>
                <a:gd name="connsiteY15" fmla="*/ 664141 h 1780316"/>
                <a:gd name="connsiteX16" fmla="*/ 2466456 w 2561916"/>
                <a:gd name="connsiteY16" fmla="*/ 764624 h 1780316"/>
                <a:gd name="connsiteX17" fmla="*/ 2451384 w 2561916"/>
                <a:gd name="connsiteY17" fmla="*/ 794769 h 1780316"/>
                <a:gd name="connsiteX18" fmla="*/ 2491577 w 2561916"/>
                <a:gd name="connsiteY18" fmla="*/ 845011 h 1780316"/>
                <a:gd name="connsiteX19" fmla="*/ 2521722 w 2561916"/>
                <a:gd name="connsiteY19" fmla="*/ 905301 h 1780316"/>
                <a:gd name="connsiteX20" fmla="*/ 2521722 w 2561916"/>
                <a:gd name="connsiteY20" fmla="*/ 980664 h 1780316"/>
                <a:gd name="connsiteX21" fmla="*/ 2556891 w 2561916"/>
                <a:gd name="connsiteY21" fmla="*/ 1040954 h 1780316"/>
                <a:gd name="connsiteX22" fmla="*/ 2546843 w 2561916"/>
                <a:gd name="connsiteY22" fmla="*/ 1151486 h 1780316"/>
                <a:gd name="connsiteX23" fmla="*/ 2526746 w 2561916"/>
                <a:gd name="connsiteY23" fmla="*/ 1231873 h 1780316"/>
                <a:gd name="connsiteX24" fmla="*/ 2546843 w 2561916"/>
                <a:gd name="connsiteY24" fmla="*/ 1322308 h 1780316"/>
                <a:gd name="connsiteX25" fmla="*/ 2561916 w 2561916"/>
                <a:gd name="connsiteY25" fmla="*/ 1357477 h 1780316"/>
                <a:gd name="connsiteX26" fmla="*/ 2441335 w 2561916"/>
                <a:gd name="connsiteY26" fmla="*/ 1417767 h 1780316"/>
                <a:gd name="connsiteX27" fmla="*/ 2441335 w 2561916"/>
                <a:gd name="connsiteY27" fmla="*/ 1417767 h 1780316"/>
                <a:gd name="connsiteX28" fmla="*/ 2355924 w 2561916"/>
                <a:gd name="connsiteY28" fmla="*/ 1478057 h 1780316"/>
                <a:gd name="connsiteX29" fmla="*/ 2019305 w 2561916"/>
                <a:gd name="connsiteY29" fmla="*/ 1483082 h 1780316"/>
                <a:gd name="connsiteX30" fmla="*/ 1844034 w 2561916"/>
                <a:gd name="connsiteY30" fmla="*/ 1481690 h 1780316"/>
                <a:gd name="connsiteX31" fmla="*/ 1001778 w 2561916"/>
                <a:gd name="connsiteY31" fmla="*/ 1463033 h 1780316"/>
                <a:gd name="connsiteX0" fmla="*/ 1004390 w 2564528"/>
                <a:gd name="connsiteY0" fmla="*/ 1463033 h 1780316"/>
                <a:gd name="connsiteX1" fmla="*/ 677646 w 2564528"/>
                <a:gd name="connsiteY1" fmla="*/ 1456448 h 1780316"/>
                <a:gd name="connsiteX2" fmla="*/ 684487 w 2564528"/>
                <a:gd name="connsiteY2" fmla="*/ 895350 h 1780316"/>
                <a:gd name="connsiteX3" fmla="*/ 261537 w 2564528"/>
                <a:gd name="connsiteY3" fmla="*/ 830316 h 1780316"/>
                <a:gd name="connsiteX4" fmla="*/ 235443 w 2564528"/>
                <a:gd name="connsiteY4" fmla="*/ 285435 h 1780316"/>
                <a:gd name="connsiteX5" fmla="*/ 666958 w 2564528"/>
                <a:gd name="connsiteY5" fmla="*/ 171784 h 1780316"/>
                <a:gd name="connsiteX6" fmla="*/ 676555 w 2564528"/>
                <a:gd name="connsiteY6" fmla="*/ 0 h 1780316"/>
                <a:gd name="connsiteX7" fmla="*/ 841235 w 2564528"/>
                <a:gd name="connsiteY7" fmla="*/ 91385 h 1780316"/>
                <a:gd name="connsiteX8" fmla="*/ 971864 w 2564528"/>
                <a:gd name="connsiteY8" fmla="*/ 171772 h 1780316"/>
                <a:gd name="connsiteX9" fmla="*/ 1012057 w 2564528"/>
                <a:gd name="connsiteY9" fmla="*/ 201917 h 1780316"/>
                <a:gd name="connsiteX10" fmla="*/ 1383846 w 2564528"/>
                <a:gd name="connsiteY10" fmla="*/ 232062 h 1780316"/>
                <a:gd name="connsiteX11" fmla="*/ 1795829 w 2564528"/>
                <a:gd name="connsiteY11" fmla="*/ 307424 h 1780316"/>
                <a:gd name="connsiteX12" fmla="*/ 2072158 w 2564528"/>
                <a:gd name="connsiteY12" fmla="*/ 372739 h 1780316"/>
                <a:gd name="connsiteX13" fmla="*/ 2242980 w 2564528"/>
                <a:gd name="connsiteY13" fmla="*/ 448101 h 1780316"/>
                <a:gd name="connsiteX14" fmla="*/ 2438923 w 2564528"/>
                <a:gd name="connsiteY14" fmla="*/ 593802 h 1780316"/>
                <a:gd name="connsiteX15" fmla="*/ 2453996 w 2564528"/>
                <a:gd name="connsiteY15" fmla="*/ 664141 h 1780316"/>
                <a:gd name="connsiteX16" fmla="*/ 2469068 w 2564528"/>
                <a:gd name="connsiteY16" fmla="*/ 764624 h 1780316"/>
                <a:gd name="connsiteX17" fmla="*/ 2453996 w 2564528"/>
                <a:gd name="connsiteY17" fmla="*/ 794769 h 1780316"/>
                <a:gd name="connsiteX18" fmla="*/ 2494189 w 2564528"/>
                <a:gd name="connsiteY18" fmla="*/ 845011 h 1780316"/>
                <a:gd name="connsiteX19" fmla="*/ 2524334 w 2564528"/>
                <a:gd name="connsiteY19" fmla="*/ 905301 h 1780316"/>
                <a:gd name="connsiteX20" fmla="*/ 2524334 w 2564528"/>
                <a:gd name="connsiteY20" fmla="*/ 980664 h 1780316"/>
                <a:gd name="connsiteX21" fmla="*/ 2559503 w 2564528"/>
                <a:gd name="connsiteY21" fmla="*/ 1040954 h 1780316"/>
                <a:gd name="connsiteX22" fmla="*/ 2549455 w 2564528"/>
                <a:gd name="connsiteY22" fmla="*/ 1151486 h 1780316"/>
                <a:gd name="connsiteX23" fmla="*/ 2529358 w 2564528"/>
                <a:gd name="connsiteY23" fmla="*/ 1231873 h 1780316"/>
                <a:gd name="connsiteX24" fmla="*/ 2549455 w 2564528"/>
                <a:gd name="connsiteY24" fmla="*/ 1322308 h 1780316"/>
                <a:gd name="connsiteX25" fmla="*/ 2564528 w 2564528"/>
                <a:gd name="connsiteY25" fmla="*/ 1357477 h 1780316"/>
                <a:gd name="connsiteX26" fmla="*/ 2443947 w 2564528"/>
                <a:gd name="connsiteY26" fmla="*/ 1417767 h 1780316"/>
                <a:gd name="connsiteX27" fmla="*/ 2443947 w 2564528"/>
                <a:gd name="connsiteY27" fmla="*/ 1417767 h 1780316"/>
                <a:gd name="connsiteX28" fmla="*/ 2358536 w 2564528"/>
                <a:gd name="connsiteY28" fmla="*/ 1478057 h 1780316"/>
                <a:gd name="connsiteX29" fmla="*/ 2021917 w 2564528"/>
                <a:gd name="connsiteY29" fmla="*/ 1483082 h 1780316"/>
                <a:gd name="connsiteX30" fmla="*/ 1846646 w 2564528"/>
                <a:gd name="connsiteY30" fmla="*/ 1481690 h 1780316"/>
                <a:gd name="connsiteX31" fmla="*/ 1004390 w 2564528"/>
                <a:gd name="connsiteY31" fmla="*/ 1463033 h 1780316"/>
                <a:gd name="connsiteX0" fmla="*/ 988595 w 2548733"/>
                <a:gd name="connsiteY0" fmla="*/ 1463033 h 1780316"/>
                <a:gd name="connsiteX1" fmla="*/ 661851 w 2548733"/>
                <a:gd name="connsiteY1" fmla="*/ 1456448 h 1780316"/>
                <a:gd name="connsiteX2" fmla="*/ 668692 w 2548733"/>
                <a:gd name="connsiteY2" fmla="*/ 895350 h 1780316"/>
                <a:gd name="connsiteX3" fmla="*/ 245742 w 2548733"/>
                <a:gd name="connsiteY3" fmla="*/ 830316 h 1780316"/>
                <a:gd name="connsiteX4" fmla="*/ 249089 w 2548733"/>
                <a:gd name="connsiteY4" fmla="*/ 328425 h 1780316"/>
                <a:gd name="connsiteX5" fmla="*/ 651163 w 2548733"/>
                <a:gd name="connsiteY5" fmla="*/ 171784 h 1780316"/>
                <a:gd name="connsiteX6" fmla="*/ 660760 w 2548733"/>
                <a:gd name="connsiteY6" fmla="*/ 0 h 1780316"/>
                <a:gd name="connsiteX7" fmla="*/ 825440 w 2548733"/>
                <a:gd name="connsiteY7" fmla="*/ 91385 h 1780316"/>
                <a:gd name="connsiteX8" fmla="*/ 956069 w 2548733"/>
                <a:gd name="connsiteY8" fmla="*/ 171772 h 1780316"/>
                <a:gd name="connsiteX9" fmla="*/ 996262 w 2548733"/>
                <a:gd name="connsiteY9" fmla="*/ 201917 h 1780316"/>
                <a:gd name="connsiteX10" fmla="*/ 1368051 w 2548733"/>
                <a:gd name="connsiteY10" fmla="*/ 232062 h 1780316"/>
                <a:gd name="connsiteX11" fmla="*/ 1780034 w 2548733"/>
                <a:gd name="connsiteY11" fmla="*/ 307424 h 1780316"/>
                <a:gd name="connsiteX12" fmla="*/ 2056363 w 2548733"/>
                <a:gd name="connsiteY12" fmla="*/ 372739 h 1780316"/>
                <a:gd name="connsiteX13" fmla="*/ 2227185 w 2548733"/>
                <a:gd name="connsiteY13" fmla="*/ 448101 h 1780316"/>
                <a:gd name="connsiteX14" fmla="*/ 2423128 w 2548733"/>
                <a:gd name="connsiteY14" fmla="*/ 593802 h 1780316"/>
                <a:gd name="connsiteX15" fmla="*/ 2438201 w 2548733"/>
                <a:gd name="connsiteY15" fmla="*/ 664141 h 1780316"/>
                <a:gd name="connsiteX16" fmla="*/ 2453273 w 2548733"/>
                <a:gd name="connsiteY16" fmla="*/ 764624 h 1780316"/>
                <a:gd name="connsiteX17" fmla="*/ 2438201 w 2548733"/>
                <a:gd name="connsiteY17" fmla="*/ 794769 h 1780316"/>
                <a:gd name="connsiteX18" fmla="*/ 2478394 w 2548733"/>
                <a:gd name="connsiteY18" fmla="*/ 845011 h 1780316"/>
                <a:gd name="connsiteX19" fmla="*/ 2508539 w 2548733"/>
                <a:gd name="connsiteY19" fmla="*/ 905301 h 1780316"/>
                <a:gd name="connsiteX20" fmla="*/ 2508539 w 2548733"/>
                <a:gd name="connsiteY20" fmla="*/ 980664 h 1780316"/>
                <a:gd name="connsiteX21" fmla="*/ 2543708 w 2548733"/>
                <a:gd name="connsiteY21" fmla="*/ 1040954 h 1780316"/>
                <a:gd name="connsiteX22" fmla="*/ 2533660 w 2548733"/>
                <a:gd name="connsiteY22" fmla="*/ 1151486 h 1780316"/>
                <a:gd name="connsiteX23" fmla="*/ 2513563 w 2548733"/>
                <a:gd name="connsiteY23" fmla="*/ 1231873 h 1780316"/>
                <a:gd name="connsiteX24" fmla="*/ 2533660 w 2548733"/>
                <a:gd name="connsiteY24" fmla="*/ 1322308 h 1780316"/>
                <a:gd name="connsiteX25" fmla="*/ 2548733 w 2548733"/>
                <a:gd name="connsiteY25" fmla="*/ 1357477 h 1780316"/>
                <a:gd name="connsiteX26" fmla="*/ 2428152 w 2548733"/>
                <a:gd name="connsiteY26" fmla="*/ 1417767 h 1780316"/>
                <a:gd name="connsiteX27" fmla="*/ 2428152 w 2548733"/>
                <a:gd name="connsiteY27" fmla="*/ 1417767 h 1780316"/>
                <a:gd name="connsiteX28" fmla="*/ 2342741 w 2548733"/>
                <a:gd name="connsiteY28" fmla="*/ 1478057 h 1780316"/>
                <a:gd name="connsiteX29" fmla="*/ 2006122 w 2548733"/>
                <a:gd name="connsiteY29" fmla="*/ 1483082 h 1780316"/>
                <a:gd name="connsiteX30" fmla="*/ 1830851 w 2548733"/>
                <a:gd name="connsiteY30" fmla="*/ 1481690 h 1780316"/>
                <a:gd name="connsiteX31" fmla="*/ 988595 w 2548733"/>
                <a:gd name="connsiteY31" fmla="*/ 1463033 h 1780316"/>
                <a:gd name="connsiteX0" fmla="*/ 988595 w 2548733"/>
                <a:gd name="connsiteY0" fmla="*/ 1463033 h 1780316"/>
                <a:gd name="connsiteX1" fmla="*/ 661851 w 2548733"/>
                <a:gd name="connsiteY1" fmla="*/ 1456448 h 1780316"/>
                <a:gd name="connsiteX2" fmla="*/ 668692 w 2548733"/>
                <a:gd name="connsiteY2" fmla="*/ 895350 h 1780316"/>
                <a:gd name="connsiteX3" fmla="*/ 245742 w 2548733"/>
                <a:gd name="connsiteY3" fmla="*/ 830316 h 1780316"/>
                <a:gd name="connsiteX4" fmla="*/ 249089 w 2548733"/>
                <a:gd name="connsiteY4" fmla="*/ 328425 h 1780316"/>
                <a:gd name="connsiteX5" fmla="*/ 665884 w 2548733"/>
                <a:gd name="connsiteY5" fmla="*/ 223373 h 1780316"/>
                <a:gd name="connsiteX6" fmla="*/ 660760 w 2548733"/>
                <a:gd name="connsiteY6" fmla="*/ 0 h 1780316"/>
                <a:gd name="connsiteX7" fmla="*/ 825440 w 2548733"/>
                <a:gd name="connsiteY7" fmla="*/ 91385 h 1780316"/>
                <a:gd name="connsiteX8" fmla="*/ 956069 w 2548733"/>
                <a:gd name="connsiteY8" fmla="*/ 171772 h 1780316"/>
                <a:gd name="connsiteX9" fmla="*/ 996262 w 2548733"/>
                <a:gd name="connsiteY9" fmla="*/ 201917 h 1780316"/>
                <a:gd name="connsiteX10" fmla="*/ 1368051 w 2548733"/>
                <a:gd name="connsiteY10" fmla="*/ 232062 h 1780316"/>
                <a:gd name="connsiteX11" fmla="*/ 1780034 w 2548733"/>
                <a:gd name="connsiteY11" fmla="*/ 307424 h 1780316"/>
                <a:gd name="connsiteX12" fmla="*/ 2056363 w 2548733"/>
                <a:gd name="connsiteY12" fmla="*/ 372739 h 1780316"/>
                <a:gd name="connsiteX13" fmla="*/ 2227185 w 2548733"/>
                <a:gd name="connsiteY13" fmla="*/ 448101 h 1780316"/>
                <a:gd name="connsiteX14" fmla="*/ 2423128 w 2548733"/>
                <a:gd name="connsiteY14" fmla="*/ 593802 h 1780316"/>
                <a:gd name="connsiteX15" fmla="*/ 2438201 w 2548733"/>
                <a:gd name="connsiteY15" fmla="*/ 664141 h 1780316"/>
                <a:gd name="connsiteX16" fmla="*/ 2453273 w 2548733"/>
                <a:gd name="connsiteY16" fmla="*/ 764624 h 1780316"/>
                <a:gd name="connsiteX17" fmla="*/ 2438201 w 2548733"/>
                <a:gd name="connsiteY17" fmla="*/ 794769 h 1780316"/>
                <a:gd name="connsiteX18" fmla="*/ 2478394 w 2548733"/>
                <a:gd name="connsiteY18" fmla="*/ 845011 h 1780316"/>
                <a:gd name="connsiteX19" fmla="*/ 2508539 w 2548733"/>
                <a:gd name="connsiteY19" fmla="*/ 905301 h 1780316"/>
                <a:gd name="connsiteX20" fmla="*/ 2508539 w 2548733"/>
                <a:gd name="connsiteY20" fmla="*/ 980664 h 1780316"/>
                <a:gd name="connsiteX21" fmla="*/ 2543708 w 2548733"/>
                <a:gd name="connsiteY21" fmla="*/ 1040954 h 1780316"/>
                <a:gd name="connsiteX22" fmla="*/ 2533660 w 2548733"/>
                <a:gd name="connsiteY22" fmla="*/ 1151486 h 1780316"/>
                <a:gd name="connsiteX23" fmla="*/ 2513563 w 2548733"/>
                <a:gd name="connsiteY23" fmla="*/ 1231873 h 1780316"/>
                <a:gd name="connsiteX24" fmla="*/ 2533660 w 2548733"/>
                <a:gd name="connsiteY24" fmla="*/ 1322308 h 1780316"/>
                <a:gd name="connsiteX25" fmla="*/ 2548733 w 2548733"/>
                <a:gd name="connsiteY25" fmla="*/ 1357477 h 1780316"/>
                <a:gd name="connsiteX26" fmla="*/ 2428152 w 2548733"/>
                <a:gd name="connsiteY26" fmla="*/ 1417767 h 1780316"/>
                <a:gd name="connsiteX27" fmla="*/ 2428152 w 2548733"/>
                <a:gd name="connsiteY27" fmla="*/ 1417767 h 1780316"/>
                <a:gd name="connsiteX28" fmla="*/ 2342741 w 2548733"/>
                <a:gd name="connsiteY28" fmla="*/ 1478057 h 1780316"/>
                <a:gd name="connsiteX29" fmla="*/ 2006122 w 2548733"/>
                <a:gd name="connsiteY29" fmla="*/ 1483082 h 1780316"/>
                <a:gd name="connsiteX30" fmla="*/ 1830851 w 2548733"/>
                <a:gd name="connsiteY30" fmla="*/ 1481690 h 1780316"/>
                <a:gd name="connsiteX31" fmla="*/ 988595 w 2548733"/>
                <a:gd name="connsiteY31" fmla="*/ 1463033 h 1780316"/>
                <a:gd name="connsiteX0" fmla="*/ 988595 w 2548733"/>
                <a:gd name="connsiteY0" fmla="*/ 1463033 h 1780316"/>
                <a:gd name="connsiteX1" fmla="*/ 661851 w 2548733"/>
                <a:gd name="connsiteY1" fmla="*/ 1456448 h 1780316"/>
                <a:gd name="connsiteX2" fmla="*/ 668692 w 2548733"/>
                <a:gd name="connsiteY2" fmla="*/ 895350 h 1780316"/>
                <a:gd name="connsiteX3" fmla="*/ 245742 w 2548733"/>
                <a:gd name="connsiteY3" fmla="*/ 830316 h 1780316"/>
                <a:gd name="connsiteX4" fmla="*/ 249089 w 2548733"/>
                <a:gd name="connsiteY4" fmla="*/ 328425 h 1780316"/>
                <a:gd name="connsiteX5" fmla="*/ 662940 w 2548733"/>
                <a:gd name="connsiteY5" fmla="*/ 243435 h 1780316"/>
                <a:gd name="connsiteX6" fmla="*/ 660760 w 2548733"/>
                <a:gd name="connsiteY6" fmla="*/ 0 h 1780316"/>
                <a:gd name="connsiteX7" fmla="*/ 825440 w 2548733"/>
                <a:gd name="connsiteY7" fmla="*/ 91385 h 1780316"/>
                <a:gd name="connsiteX8" fmla="*/ 956069 w 2548733"/>
                <a:gd name="connsiteY8" fmla="*/ 171772 h 1780316"/>
                <a:gd name="connsiteX9" fmla="*/ 996262 w 2548733"/>
                <a:gd name="connsiteY9" fmla="*/ 201917 h 1780316"/>
                <a:gd name="connsiteX10" fmla="*/ 1368051 w 2548733"/>
                <a:gd name="connsiteY10" fmla="*/ 232062 h 1780316"/>
                <a:gd name="connsiteX11" fmla="*/ 1780034 w 2548733"/>
                <a:gd name="connsiteY11" fmla="*/ 307424 h 1780316"/>
                <a:gd name="connsiteX12" fmla="*/ 2056363 w 2548733"/>
                <a:gd name="connsiteY12" fmla="*/ 372739 h 1780316"/>
                <a:gd name="connsiteX13" fmla="*/ 2227185 w 2548733"/>
                <a:gd name="connsiteY13" fmla="*/ 448101 h 1780316"/>
                <a:gd name="connsiteX14" fmla="*/ 2423128 w 2548733"/>
                <a:gd name="connsiteY14" fmla="*/ 593802 h 1780316"/>
                <a:gd name="connsiteX15" fmla="*/ 2438201 w 2548733"/>
                <a:gd name="connsiteY15" fmla="*/ 664141 h 1780316"/>
                <a:gd name="connsiteX16" fmla="*/ 2453273 w 2548733"/>
                <a:gd name="connsiteY16" fmla="*/ 764624 h 1780316"/>
                <a:gd name="connsiteX17" fmla="*/ 2438201 w 2548733"/>
                <a:gd name="connsiteY17" fmla="*/ 794769 h 1780316"/>
                <a:gd name="connsiteX18" fmla="*/ 2478394 w 2548733"/>
                <a:gd name="connsiteY18" fmla="*/ 845011 h 1780316"/>
                <a:gd name="connsiteX19" fmla="*/ 2508539 w 2548733"/>
                <a:gd name="connsiteY19" fmla="*/ 905301 h 1780316"/>
                <a:gd name="connsiteX20" fmla="*/ 2508539 w 2548733"/>
                <a:gd name="connsiteY20" fmla="*/ 980664 h 1780316"/>
                <a:gd name="connsiteX21" fmla="*/ 2543708 w 2548733"/>
                <a:gd name="connsiteY21" fmla="*/ 1040954 h 1780316"/>
                <a:gd name="connsiteX22" fmla="*/ 2533660 w 2548733"/>
                <a:gd name="connsiteY22" fmla="*/ 1151486 h 1780316"/>
                <a:gd name="connsiteX23" fmla="*/ 2513563 w 2548733"/>
                <a:gd name="connsiteY23" fmla="*/ 1231873 h 1780316"/>
                <a:gd name="connsiteX24" fmla="*/ 2533660 w 2548733"/>
                <a:gd name="connsiteY24" fmla="*/ 1322308 h 1780316"/>
                <a:gd name="connsiteX25" fmla="*/ 2548733 w 2548733"/>
                <a:gd name="connsiteY25" fmla="*/ 1357477 h 1780316"/>
                <a:gd name="connsiteX26" fmla="*/ 2428152 w 2548733"/>
                <a:gd name="connsiteY26" fmla="*/ 1417767 h 1780316"/>
                <a:gd name="connsiteX27" fmla="*/ 2428152 w 2548733"/>
                <a:gd name="connsiteY27" fmla="*/ 1417767 h 1780316"/>
                <a:gd name="connsiteX28" fmla="*/ 2342741 w 2548733"/>
                <a:gd name="connsiteY28" fmla="*/ 1478057 h 1780316"/>
                <a:gd name="connsiteX29" fmla="*/ 2006122 w 2548733"/>
                <a:gd name="connsiteY29" fmla="*/ 1483082 h 1780316"/>
                <a:gd name="connsiteX30" fmla="*/ 1830851 w 2548733"/>
                <a:gd name="connsiteY30" fmla="*/ 1481690 h 1780316"/>
                <a:gd name="connsiteX31" fmla="*/ 988595 w 2548733"/>
                <a:gd name="connsiteY31" fmla="*/ 1463033 h 1780316"/>
                <a:gd name="connsiteX0" fmla="*/ 933995 w 2494133"/>
                <a:gd name="connsiteY0" fmla="*/ 1463033 h 1780316"/>
                <a:gd name="connsiteX1" fmla="*/ 607251 w 2494133"/>
                <a:gd name="connsiteY1" fmla="*/ 1456448 h 1780316"/>
                <a:gd name="connsiteX2" fmla="*/ 614092 w 2494133"/>
                <a:gd name="connsiteY2" fmla="*/ 895350 h 1780316"/>
                <a:gd name="connsiteX3" fmla="*/ 191142 w 2494133"/>
                <a:gd name="connsiteY3" fmla="*/ 830316 h 1780316"/>
                <a:gd name="connsiteX4" fmla="*/ 315339 w 2494133"/>
                <a:gd name="connsiteY4" fmla="*/ 348885 h 1780316"/>
                <a:gd name="connsiteX5" fmla="*/ 608340 w 2494133"/>
                <a:gd name="connsiteY5" fmla="*/ 243435 h 1780316"/>
                <a:gd name="connsiteX6" fmla="*/ 606160 w 2494133"/>
                <a:gd name="connsiteY6" fmla="*/ 0 h 1780316"/>
                <a:gd name="connsiteX7" fmla="*/ 770840 w 2494133"/>
                <a:gd name="connsiteY7" fmla="*/ 91385 h 1780316"/>
                <a:gd name="connsiteX8" fmla="*/ 901469 w 2494133"/>
                <a:gd name="connsiteY8" fmla="*/ 171772 h 1780316"/>
                <a:gd name="connsiteX9" fmla="*/ 941662 w 2494133"/>
                <a:gd name="connsiteY9" fmla="*/ 201917 h 1780316"/>
                <a:gd name="connsiteX10" fmla="*/ 1313451 w 2494133"/>
                <a:gd name="connsiteY10" fmla="*/ 232062 h 1780316"/>
                <a:gd name="connsiteX11" fmla="*/ 1725434 w 2494133"/>
                <a:gd name="connsiteY11" fmla="*/ 307424 h 1780316"/>
                <a:gd name="connsiteX12" fmla="*/ 2001763 w 2494133"/>
                <a:gd name="connsiteY12" fmla="*/ 372739 h 1780316"/>
                <a:gd name="connsiteX13" fmla="*/ 2172585 w 2494133"/>
                <a:gd name="connsiteY13" fmla="*/ 448101 h 1780316"/>
                <a:gd name="connsiteX14" fmla="*/ 2368528 w 2494133"/>
                <a:gd name="connsiteY14" fmla="*/ 593802 h 1780316"/>
                <a:gd name="connsiteX15" fmla="*/ 2383601 w 2494133"/>
                <a:gd name="connsiteY15" fmla="*/ 664141 h 1780316"/>
                <a:gd name="connsiteX16" fmla="*/ 2398673 w 2494133"/>
                <a:gd name="connsiteY16" fmla="*/ 764624 h 1780316"/>
                <a:gd name="connsiteX17" fmla="*/ 2383601 w 2494133"/>
                <a:gd name="connsiteY17" fmla="*/ 794769 h 1780316"/>
                <a:gd name="connsiteX18" fmla="*/ 2423794 w 2494133"/>
                <a:gd name="connsiteY18" fmla="*/ 845011 h 1780316"/>
                <a:gd name="connsiteX19" fmla="*/ 2453939 w 2494133"/>
                <a:gd name="connsiteY19" fmla="*/ 905301 h 1780316"/>
                <a:gd name="connsiteX20" fmla="*/ 2453939 w 2494133"/>
                <a:gd name="connsiteY20" fmla="*/ 980664 h 1780316"/>
                <a:gd name="connsiteX21" fmla="*/ 2489108 w 2494133"/>
                <a:gd name="connsiteY21" fmla="*/ 1040954 h 1780316"/>
                <a:gd name="connsiteX22" fmla="*/ 2479060 w 2494133"/>
                <a:gd name="connsiteY22" fmla="*/ 1151486 h 1780316"/>
                <a:gd name="connsiteX23" fmla="*/ 2458963 w 2494133"/>
                <a:gd name="connsiteY23" fmla="*/ 1231873 h 1780316"/>
                <a:gd name="connsiteX24" fmla="*/ 2479060 w 2494133"/>
                <a:gd name="connsiteY24" fmla="*/ 1322308 h 1780316"/>
                <a:gd name="connsiteX25" fmla="*/ 2494133 w 2494133"/>
                <a:gd name="connsiteY25" fmla="*/ 1357477 h 1780316"/>
                <a:gd name="connsiteX26" fmla="*/ 2373552 w 2494133"/>
                <a:gd name="connsiteY26" fmla="*/ 1417767 h 1780316"/>
                <a:gd name="connsiteX27" fmla="*/ 2373552 w 2494133"/>
                <a:gd name="connsiteY27" fmla="*/ 1417767 h 1780316"/>
                <a:gd name="connsiteX28" fmla="*/ 2288141 w 2494133"/>
                <a:gd name="connsiteY28" fmla="*/ 1478057 h 1780316"/>
                <a:gd name="connsiteX29" fmla="*/ 1951522 w 2494133"/>
                <a:gd name="connsiteY29" fmla="*/ 1483082 h 1780316"/>
                <a:gd name="connsiteX30" fmla="*/ 1776251 w 2494133"/>
                <a:gd name="connsiteY30" fmla="*/ 1481690 h 1780316"/>
                <a:gd name="connsiteX31" fmla="*/ 933995 w 2494133"/>
                <a:gd name="connsiteY31" fmla="*/ 1463033 h 1780316"/>
                <a:gd name="connsiteX0" fmla="*/ 933995 w 2494133"/>
                <a:gd name="connsiteY0" fmla="*/ 1463033 h 1780316"/>
                <a:gd name="connsiteX1" fmla="*/ 607251 w 2494133"/>
                <a:gd name="connsiteY1" fmla="*/ 1456448 h 1780316"/>
                <a:gd name="connsiteX2" fmla="*/ 614092 w 2494133"/>
                <a:gd name="connsiteY2" fmla="*/ 895350 h 1780316"/>
                <a:gd name="connsiteX3" fmla="*/ 191142 w 2494133"/>
                <a:gd name="connsiteY3" fmla="*/ 830316 h 1780316"/>
                <a:gd name="connsiteX4" fmla="*/ 315339 w 2494133"/>
                <a:gd name="connsiteY4" fmla="*/ 348885 h 1780316"/>
                <a:gd name="connsiteX5" fmla="*/ 608340 w 2494133"/>
                <a:gd name="connsiteY5" fmla="*/ 243435 h 1780316"/>
                <a:gd name="connsiteX6" fmla="*/ 606160 w 2494133"/>
                <a:gd name="connsiteY6" fmla="*/ 0 h 1780316"/>
                <a:gd name="connsiteX7" fmla="*/ 770840 w 2494133"/>
                <a:gd name="connsiteY7" fmla="*/ 91385 h 1780316"/>
                <a:gd name="connsiteX8" fmla="*/ 901469 w 2494133"/>
                <a:gd name="connsiteY8" fmla="*/ 171772 h 1780316"/>
                <a:gd name="connsiteX9" fmla="*/ 941662 w 2494133"/>
                <a:gd name="connsiteY9" fmla="*/ 201917 h 1780316"/>
                <a:gd name="connsiteX10" fmla="*/ 1313451 w 2494133"/>
                <a:gd name="connsiteY10" fmla="*/ 232062 h 1780316"/>
                <a:gd name="connsiteX11" fmla="*/ 1725434 w 2494133"/>
                <a:gd name="connsiteY11" fmla="*/ 307424 h 1780316"/>
                <a:gd name="connsiteX12" fmla="*/ 2001763 w 2494133"/>
                <a:gd name="connsiteY12" fmla="*/ 372739 h 1780316"/>
                <a:gd name="connsiteX13" fmla="*/ 2172585 w 2494133"/>
                <a:gd name="connsiteY13" fmla="*/ 448101 h 1780316"/>
                <a:gd name="connsiteX14" fmla="*/ 2368528 w 2494133"/>
                <a:gd name="connsiteY14" fmla="*/ 593802 h 1780316"/>
                <a:gd name="connsiteX15" fmla="*/ 2383601 w 2494133"/>
                <a:gd name="connsiteY15" fmla="*/ 664141 h 1780316"/>
                <a:gd name="connsiteX16" fmla="*/ 2398673 w 2494133"/>
                <a:gd name="connsiteY16" fmla="*/ 764624 h 1780316"/>
                <a:gd name="connsiteX17" fmla="*/ 2383601 w 2494133"/>
                <a:gd name="connsiteY17" fmla="*/ 794769 h 1780316"/>
                <a:gd name="connsiteX18" fmla="*/ 2423794 w 2494133"/>
                <a:gd name="connsiteY18" fmla="*/ 845011 h 1780316"/>
                <a:gd name="connsiteX19" fmla="*/ 2453939 w 2494133"/>
                <a:gd name="connsiteY19" fmla="*/ 905301 h 1780316"/>
                <a:gd name="connsiteX20" fmla="*/ 2453939 w 2494133"/>
                <a:gd name="connsiteY20" fmla="*/ 980664 h 1780316"/>
                <a:gd name="connsiteX21" fmla="*/ 2489108 w 2494133"/>
                <a:gd name="connsiteY21" fmla="*/ 1040954 h 1780316"/>
                <a:gd name="connsiteX22" fmla="*/ 2479060 w 2494133"/>
                <a:gd name="connsiteY22" fmla="*/ 1151486 h 1780316"/>
                <a:gd name="connsiteX23" fmla="*/ 2458963 w 2494133"/>
                <a:gd name="connsiteY23" fmla="*/ 1231873 h 1780316"/>
                <a:gd name="connsiteX24" fmla="*/ 2479060 w 2494133"/>
                <a:gd name="connsiteY24" fmla="*/ 1322308 h 1780316"/>
                <a:gd name="connsiteX25" fmla="*/ 2494133 w 2494133"/>
                <a:gd name="connsiteY25" fmla="*/ 1357477 h 1780316"/>
                <a:gd name="connsiteX26" fmla="*/ 2373552 w 2494133"/>
                <a:gd name="connsiteY26" fmla="*/ 1417767 h 1780316"/>
                <a:gd name="connsiteX27" fmla="*/ 2373552 w 2494133"/>
                <a:gd name="connsiteY27" fmla="*/ 1417767 h 1780316"/>
                <a:gd name="connsiteX28" fmla="*/ 2288141 w 2494133"/>
                <a:gd name="connsiteY28" fmla="*/ 1478057 h 1780316"/>
                <a:gd name="connsiteX29" fmla="*/ 1951522 w 2494133"/>
                <a:gd name="connsiteY29" fmla="*/ 1483082 h 1780316"/>
                <a:gd name="connsiteX30" fmla="*/ 1776251 w 2494133"/>
                <a:gd name="connsiteY30" fmla="*/ 1481690 h 1780316"/>
                <a:gd name="connsiteX31" fmla="*/ 933995 w 2494133"/>
                <a:gd name="connsiteY31" fmla="*/ 1463033 h 1780316"/>
                <a:gd name="connsiteX0" fmla="*/ 867745 w 2427883"/>
                <a:gd name="connsiteY0" fmla="*/ 1463033 h 1780316"/>
                <a:gd name="connsiteX1" fmla="*/ 541001 w 2427883"/>
                <a:gd name="connsiteY1" fmla="*/ 1456448 h 1780316"/>
                <a:gd name="connsiteX2" fmla="*/ 547842 w 2427883"/>
                <a:gd name="connsiteY2" fmla="*/ 895350 h 1780316"/>
                <a:gd name="connsiteX3" fmla="*/ 245742 w 2427883"/>
                <a:gd name="connsiteY3" fmla="*/ 779166 h 1780316"/>
                <a:gd name="connsiteX4" fmla="*/ 249089 w 2427883"/>
                <a:gd name="connsiteY4" fmla="*/ 348885 h 1780316"/>
                <a:gd name="connsiteX5" fmla="*/ 542090 w 2427883"/>
                <a:gd name="connsiteY5" fmla="*/ 243435 h 1780316"/>
                <a:gd name="connsiteX6" fmla="*/ 539910 w 2427883"/>
                <a:gd name="connsiteY6" fmla="*/ 0 h 1780316"/>
                <a:gd name="connsiteX7" fmla="*/ 704590 w 2427883"/>
                <a:gd name="connsiteY7" fmla="*/ 91385 h 1780316"/>
                <a:gd name="connsiteX8" fmla="*/ 835219 w 2427883"/>
                <a:gd name="connsiteY8" fmla="*/ 171772 h 1780316"/>
                <a:gd name="connsiteX9" fmla="*/ 875412 w 2427883"/>
                <a:gd name="connsiteY9" fmla="*/ 201917 h 1780316"/>
                <a:gd name="connsiteX10" fmla="*/ 1247201 w 2427883"/>
                <a:gd name="connsiteY10" fmla="*/ 232062 h 1780316"/>
                <a:gd name="connsiteX11" fmla="*/ 1659184 w 2427883"/>
                <a:gd name="connsiteY11" fmla="*/ 307424 h 1780316"/>
                <a:gd name="connsiteX12" fmla="*/ 1935513 w 2427883"/>
                <a:gd name="connsiteY12" fmla="*/ 372739 h 1780316"/>
                <a:gd name="connsiteX13" fmla="*/ 2106335 w 2427883"/>
                <a:gd name="connsiteY13" fmla="*/ 448101 h 1780316"/>
                <a:gd name="connsiteX14" fmla="*/ 2302278 w 2427883"/>
                <a:gd name="connsiteY14" fmla="*/ 593802 h 1780316"/>
                <a:gd name="connsiteX15" fmla="*/ 2317351 w 2427883"/>
                <a:gd name="connsiteY15" fmla="*/ 664141 h 1780316"/>
                <a:gd name="connsiteX16" fmla="*/ 2332423 w 2427883"/>
                <a:gd name="connsiteY16" fmla="*/ 764624 h 1780316"/>
                <a:gd name="connsiteX17" fmla="*/ 2317351 w 2427883"/>
                <a:gd name="connsiteY17" fmla="*/ 794769 h 1780316"/>
                <a:gd name="connsiteX18" fmla="*/ 2357544 w 2427883"/>
                <a:gd name="connsiteY18" fmla="*/ 845011 h 1780316"/>
                <a:gd name="connsiteX19" fmla="*/ 2387689 w 2427883"/>
                <a:gd name="connsiteY19" fmla="*/ 905301 h 1780316"/>
                <a:gd name="connsiteX20" fmla="*/ 2387689 w 2427883"/>
                <a:gd name="connsiteY20" fmla="*/ 980664 h 1780316"/>
                <a:gd name="connsiteX21" fmla="*/ 2422858 w 2427883"/>
                <a:gd name="connsiteY21" fmla="*/ 1040954 h 1780316"/>
                <a:gd name="connsiteX22" fmla="*/ 2412810 w 2427883"/>
                <a:gd name="connsiteY22" fmla="*/ 1151486 h 1780316"/>
                <a:gd name="connsiteX23" fmla="*/ 2392713 w 2427883"/>
                <a:gd name="connsiteY23" fmla="*/ 1231873 h 1780316"/>
                <a:gd name="connsiteX24" fmla="*/ 2412810 w 2427883"/>
                <a:gd name="connsiteY24" fmla="*/ 1322308 h 1780316"/>
                <a:gd name="connsiteX25" fmla="*/ 2427883 w 2427883"/>
                <a:gd name="connsiteY25" fmla="*/ 1357477 h 1780316"/>
                <a:gd name="connsiteX26" fmla="*/ 2307302 w 2427883"/>
                <a:gd name="connsiteY26" fmla="*/ 1417767 h 1780316"/>
                <a:gd name="connsiteX27" fmla="*/ 2307302 w 2427883"/>
                <a:gd name="connsiteY27" fmla="*/ 1417767 h 1780316"/>
                <a:gd name="connsiteX28" fmla="*/ 2221891 w 2427883"/>
                <a:gd name="connsiteY28" fmla="*/ 1478057 h 1780316"/>
                <a:gd name="connsiteX29" fmla="*/ 1885272 w 2427883"/>
                <a:gd name="connsiteY29" fmla="*/ 1483082 h 1780316"/>
                <a:gd name="connsiteX30" fmla="*/ 1710001 w 2427883"/>
                <a:gd name="connsiteY30" fmla="*/ 1481690 h 1780316"/>
                <a:gd name="connsiteX31" fmla="*/ 867745 w 2427883"/>
                <a:gd name="connsiteY31" fmla="*/ 1463033 h 1780316"/>
                <a:gd name="connsiteX0" fmla="*/ 867745 w 2427883"/>
                <a:gd name="connsiteY0" fmla="*/ 1463033 h 1780316"/>
                <a:gd name="connsiteX1" fmla="*/ 541001 w 2427883"/>
                <a:gd name="connsiteY1" fmla="*/ 1456448 h 1780316"/>
                <a:gd name="connsiteX2" fmla="*/ 547842 w 2427883"/>
                <a:gd name="connsiteY2" fmla="*/ 895350 h 1780316"/>
                <a:gd name="connsiteX3" fmla="*/ 245742 w 2427883"/>
                <a:gd name="connsiteY3" fmla="*/ 779166 h 1780316"/>
                <a:gd name="connsiteX4" fmla="*/ 249089 w 2427883"/>
                <a:gd name="connsiteY4" fmla="*/ 348885 h 1780316"/>
                <a:gd name="connsiteX5" fmla="*/ 542090 w 2427883"/>
                <a:gd name="connsiteY5" fmla="*/ 243435 h 1780316"/>
                <a:gd name="connsiteX6" fmla="*/ 539910 w 2427883"/>
                <a:gd name="connsiteY6" fmla="*/ 0 h 1780316"/>
                <a:gd name="connsiteX7" fmla="*/ 704590 w 2427883"/>
                <a:gd name="connsiteY7" fmla="*/ 91385 h 1780316"/>
                <a:gd name="connsiteX8" fmla="*/ 835219 w 2427883"/>
                <a:gd name="connsiteY8" fmla="*/ 171772 h 1780316"/>
                <a:gd name="connsiteX9" fmla="*/ 875412 w 2427883"/>
                <a:gd name="connsiteY9" fmla="*/ 201917 h 1780316"/>
                <a:gd name="connsiteX10" fmla="*/ 1247201 w 2427883"/>
                <a:gd name="connsiteY10" fmla="*/ 232062 h 1780316"/>
                <a:gd name="connsiteX11" fmla="*/ 1659184 w 2427883"/>
                <a:gd name="connsiteY11" fmla="*/ 307424 h 1780316"/>
                <a:gd name="connsiteX12" fmla="*/ 1935513 w 2427883"/>
                <a:gd name="connsiteY12" fmla="*/ 372739 h 1780316"/>
                <a:gd name="connsiteX13" fmla="*/ 2106335 w 2427883"/>
                <a:gd name="connsiteY13" fmla="*/ 448101 h 1780316"/>
                <a:gd name="connsiteX14" fmla="*/ 2302278 w 2427883"/>
                <a:gd name="connsiteY14" fmla="*/ 593802 h 1780316"/>
                <a:gd name="connsiteX15" fmla="*/ 2317351 w 2427883"/>
                <a:gd name="connsiteY15" fmla="*/ 664141 h 1780316"/>
                <a:gd name="connsiteX16" fmla="*/ 2332423 w 2427883"/>
                <a:gd name="connsiteY16" fmla="*/ 764624 h 1780316"/>
                <a:gd name="connsiteX17" fmla="*/ 2317351 w 2427883"/>
                <a:gd name="connsiteY17" fmla="*/ 794769 h 1780316"/>
                <a:gd name="connsiteX18" fmla="*/ 2357544 w 2427883"/>
                <a:gd name="connsiteY18" fmla="*/ 845011 h 1780316"/>
                <a:gd name="connsiteX19" fmla="*/ 2387689 w 2427883"/>
                <a:gd name="connsiteY19" fmla="*/ 905301 h 1780316"/>
                <a:gd name="connsiteX20" fmla="*/ 2387689 w 2427883"/>
                <a:gd name="connsiteY20" fmla="*/ 980664 h 1780316"/>
                <a:gd name="connsiteX21" fmla="*/ 2422858 w 2427883"/>
                <a:gd name="connsiteY21" fmla="*/ 1040954 h 1780316"/>
                <a:gd name="connsiteX22" fmla="*/ 2412810 w 2427883"/>
                <a:gd name="connsiteY22" fmla="*/ 1151486 h 1780316"/>
                <a:gd name="connsiteX23" fmla="*/ 2392713 w 2427883"/>
                <a:gd name="connsiteY23" fmla="*/ 1231873 h 1780316"/>
                <a:gd name="connsiteX24" fmla="*/ 2412810 w 2427883"/>
                <a:gd name="connsiteY24" fmla="*/ 1322308 h 1780316"/>
                <a:gd name="connsiteX25" fmla="*/ 2427883 w 2427883"/>
                <a:gd name="connsiteY25" fmla="*/ 1357477 h 1780316"/>
                <a:gd name="connsiteX26" fmla="*/ 2307302 w 2427883"/>
                <a:gd name="connsiteY26" fmla="*/ 1417767 h 1780316"/>
                <a:gd name="connsiteX27" fmla="*/ 2307302 w 2427883"/>
                <a:gd name="connsiteY27" fmla="*/ 1417767 h 1780316"/>
                <a:gd name="connsiteX28" fmla="*/ 2221891 w 2427883"/>
                <a:gd name="connsiteY28" fmla="*/ 1478057 h 1780316"/>
                <a:gd name="connsiteX29" fmla="*/ 1885272 w 2427883"/>
                <a:gd name="connsiteY29" fmla="*/ 1483082 h 1780316"/>
                <a:gd name="connsiteX30" fmla="*/ 1710001 w 2427883"/>
                <a:gd name="connsiteY30" fmla="*/ 1481690 h 1780316"/>
                <a:gd name="connsiteX31" fmla="*/ 867745 w 2427883"/>
                <a:gd name="connsiteY31" fmla="*/ 1463033 h 1780316"/>
                <a:gd name="connsiteX0" fmla="*/ 830286 w 2390424"/>
                <a:gd name="connsiteY0" fmla="*/ 1463033 h 1780316"/>
                <a:gd name="connsiteX1" fmla="*/ 503542 w 2390424"/>
                <a:gd name="connsiteY1" fmla="*/ 1456448 h 1780316"/>
                <a:gd name="connsiteX2" fmla="*/ 510383 w 2390424"/>
                <a:gd name="connsiteY2" fmla="*/ 895350 h 1780316"/>
                <a:gd name="connsiteX3" fmla="*/ 208283 w 2390424"/>
                <a:gd name="connsiteY3" fmla="*/ 779166 h 1780316"/>
                <a:gd name="connsiteX4" fmla="*/ 290445 w 2390424"/>
                <a:gd name="connsiteY4" fmla="*/ 379576 h 1780316"/>
                <a:gd name="connsiteX5" fmla="*/ 504631 w 2390424"/>
                <a:gd name="connsiteY5" fmla="*/ 243435 h 1780316"/>
                <a:gd name="connsiteX6" fmla="*/ 502451 w 2390424"/>
                <a:gd name="connsiteY6" fmla="*/ 0 h 1780316"/>
                <a:gd name="connsiteX7" fmla="*/ 667131 w 2390424"/>
                <a:gd name="connsiteY7" fmla="*/ 91385 h 1780316"/>
                <a:gd name="connsiteX8" fmla="*/ 797760 w 2390424"/>
                <a:gd name="connsiteY8" fmla="*/ 171772 h 1780316"/>
                <a:gd name="connsiteX9" fmla="*/ 837953 w 2390424"/>
                <a:gd name="connsiteY9" fmla="*/ 201917 h 1780316"/>
                <a:gd name="connsiteX10" fmla="*/ 1209742 w 2390424"/>
                <a:gd name="connsiteY10" fmla="*/ 232062 h 1780316"/>
                <a:gd name="connsiteX11" fmla="*/ 1621725 w 2390424"/>
                <a:gd name="connsiteY11" fmla="*/ 307424 h 1780316"/>
                <a:gd name="connsiteX12" fmla="*/ 1898054 w 2390424"/>
                <a:gd name="connsiteY12" fmla="*/ 372739 h 1780316"/>
                <a:gd name="connsiteX13" fmla="*/ 2068876 w 2390424"/>
                <a:gd name="connsiteY13" fmla="*/ 448101 h 1780316"/>
                <a:gd name="connsiteX14" fmla="*/ 2264819 w 2390424"/>
                <a:gd name="connsiteY14" fmla="*/ 593802 h 1780316"/>
                <a:gd name="connsiteX15" fmla="*/ 2279892 w 2390424"/>
                <a:gd name="connsiteY15" fmla="*/ 664141 h 1780316"/>
                <a:gd name="connsiteX16" fmla="*/ 2294964 w 2390424"/>
                <a:gd name="connsiteY16" fmla="*/ 764624 h 1780316"/>
                <a:gd name="connsiteX17" fmla="*/ 2279892 w 2390424"/>
                <a:gd name="connsiteY17" fmla="*/ 794769 h 1780316"/>
                <a:gd name="connsiteX18" fmla="*/ 2320085 w 2390424"/>
                <a:gd name="connsiteY18" fmla="*/ 845011 h 1780316"/>
                <a:gd name="connsiteX19" fmla="*/ 2350230 w 2390424"/>
                <a:gd name="connsiteY19" fmla="*/ 905301 h 1780316"/>
                <a:gd name="connsiteX20" fmla="*/ 2350230 w 2390424"/>
                <a:gd name="connsiteY20" fmla="*/ 980664 h 1780316"/>
                <a:gd name="connsiteX21" fmla="*/ 2385399 w 2390424"/>
                <a:gd name="connsiteY21" fmla="*/ 1040954 h 1780316"/>
                <a:gd name="connsiteX22" fmla="*/ 2375351 w 2390424"/>
                <a:gd name="connsiteY22" fmla="*/ 1151486 h 1780316"/>
                <a:gd name="connsiteX23" fmla="*/ 2355254 w 2390424"/>
                <a:gd name="connsiteY23" fmla="*/ 1231873 h 1780316"/>
                <a:gd name="connsiteX24" fmla="*/ 2375351 w 2390424"/>
                <a:gd name="connsiteY24" fmla="*/ 1322308 h 1780316"/>
                <a:gd name="connsiteX25" fmla="*/ 2390424 w 2390424"/>
                <a:gd name="connsiteY25" fmla="*/ 1357477 h 1780316"/>
                <a:gd name="connsiteX26" fmla="*/ 2269843 w 2390424"/>
                <a:gd name="connsiteY26" fmla="*/ 1417767 h 1780316"/>
                <a:gd name="connsiteX27" fmla="*/ 2269843 w 2390424"/>
                <a:gd name="connsiteY27" fmla="*/ 1417767 h 1780316"/>
                <a:gd name="connsiteX28" fmla="*/ 2184432 w 2390424"/>
                <a:gd name="connsiteY28" fmla="*/ 1478057 h 1780316"/>
                <a:gd name="connsiteX29" fmla="*/ 1847813 w 2390424"/>
                <a:gd name="connsiteY29" fmla="*/ 1483082 h 1780316"/>
                <a:gd name="connsiteX30" fmla="*/ 1672542 w 2390424"/>
                <a:gd name="connsiteY30" fmla="*/ 1481690 h 1780316"/>
                <a:gd name="connsiteX31" fmla="*/ 830286 w 2390424"/>
                <a:gd name="connsiteY31" fmla="*/ 1463033 h 1780316"/>
                <a:gd name="connsiteX0" fmla="*/ 776708 w 2336846"/>
                <a:gd name="connsiteY0" fmla="*/ 1463033 h 1780316"/>
                <a:gd name="connsiteX1" fmla="*/ 449964 w 2336846"/>
                <a:gd name="connsiteY1" fmla="*/ 1456448 h 1780316"/>
                <a:gd name="connsiteX2" fmla="*/ 456805 w 2336846"/>
                <a:gd name="connsiteY2" fmla="*/ 895350 h 1780316"/>
                <a:gd name="connsiteX3" fmla="*/ 259792 w 2336846"/>
                <a:gd name="connsiteY3" fmla="*/ 779166 h 1780316"/>
                <a:gd name="connsiteX4" fmla="*/ 236867 w 2336846"/>
                <a:gd name="connsiteY4" fmla="*/ 379576 h 1780316"/>
                <a:gd name="connsiteX5" fmla="*/ 451053 w 2336846"/>
                <a:gd name="connsiteY5" fmla="*/ 243435 h 1780316"/>
                <a:gd name="connsiteX6" fmla="*/ 448873 w 2336846"/>
                <a:gd name="connsiteY6" fmla="*/ 0 h 1780316"/>
                <a:gd name="connsiteX7" fmla="*/ 613553 w 2336846"/>
                <a:gd name="connsiteY7" fmla="*/ 91385 h 1780316"/>
                <a:gd name="connsiteX8" fmla="*/ 744182 w 2336846"/>
                <a:gd name="connsiteY8" fmla="*/ 171772 h 1780316"/>
                <a:gd name="connsiteX9" fmla="*/ 784375 w 2336846"/>
                <a:gd name="connsiteY9" fmla="*/ 201917 h 1780316"/>
                <a:gd name="connsiteX10" fmla="*/ 1156164 w 2336846"/>
                <a:gd name="connsiteY10" fmla="*/ 232062 h 1780316"/>
                <a:gd name="connsiteX11" fmla="*/ 1568147 w 2336846"/>
                <a:gd name="connsiteY11" fmla="*/ 307424 h 1780316"/>
                <a:gd name="connsiteX12" fmla="*/ 1844476 w 2336846"/>
                <a:gd name="connsiteY12" fmla="*/ 372739 h 1780316"/>
                <a:gd name="connsiteX13" fmla="*/ 2015298 w 2336846"/>
                <a:gd name="connsiteY13" fmla="*/ 448101 h 1780316"/>
                <a:gd name="connsiteX14" fmla="*/ 2211241 w 2336846"/>
                <a:gd name="connsiteY14" fmla="*/ 593802 h 1780316"/>
                <a:gd name="connsiteX15" fmla="*/ 2226314 w 2336846"/>
                <a:gd name="connsiteY15" fmla="*/ 664141 h 1780316"/>
                <a:gd name="connsiteX16" fmla="*/ 2241386 w 2336846"/>
                <a:gd name="connsiteY16" fmla="*/ 764624 h 1780316"/>
                <a:gd name="connsiteX17" fmla="*/ 2226314 w 2336846"/>
                <a:gd name="connsiteY17" fmla="*/ 794769 h 1780316"/>
                <a:gd name="connsiteX18" fmla="*/ 2266507 w 2336846"/>
                <a:gd name="connsiteY18" fmla="*/ 845011 h 1780316"/>
                <a:gd name="connsiteX19" fmla="*/ 2296652 w 2336846"/>
                <a:gd name="connsiteY19" fmla="*/ 905301 h 1780316"/>
                <a:gd name="connsiteX20" fmla="*/ 2296652 w 2336846"/>
                <a:gd name="connsiteY20" fmla="*/ 980664 h 1780316"/>
                <a:gd name="connsiteX21" fmla="*/ 2331821 w 2336846"/>
                <a:gd name="connsiteY21" fmla="*/ 1040954 h 1780316"/>
                <a:gd name="connsiteX22" fmla="*/ 2321773 w 2336846"/>
                <a:gd name="connsiteY22" fmla="*/ 1151486 h 1780316"/>
                <a:gd name="connsiteX23" fmla="*/ 2301676 w 2336846"/>
                <a:gd name="connsiteY23" fmla="*/ 1231873 h 1780316"/>
                <a:gd name="connsiteX24" fmla="*/ 2321773 w 2336846"/>
                <a:gd name="connsiteY24" fmla="*/ 1322308 h 1780316"/>
                <a:gd name="connsiteX25" fmla="*/ 2336846 w 2336846"/>
                <a:gd name="connsiteY25" fmla="*/ 1357477 h 1780316"/>
                <a:gd name="connsiteX26" fmla="*/ 2216265 w 2336846"/>
                <a:gd name="connsiteY26" fmla="*/ 1417767 h 1780316"/>
                <a:gd name="connsiteX27" fmla="*/ 2216265 w 2336846"/>
                <a:gd name="connsiteY27" fmla="*/ 1417767 h 1780316"/>
                <a:gd name="connsiteX28" fmla="*/ 2130854 w 2336846"/>
                <a:gd name="connsiteY28" fmla="*/ 1478057 h 1780316"/>
                <a:gd name="connsiteX29" fmla="*/ 1794235 w 2336846"/>
                <a:gd name="connsiteY29" fmla="*/ 1483082 h 1780316"/>
                <a:gd name="connsiteX30" fmla="*/ 1618964 w 2336846"/>
                <a:gd name="connsiteY30" fmla="*/ 1481690 h 1780316"/>
                <a:gd name="connsiteX31" fmla="*/ 776708 w 2336846"/>
                <a:gd name="connsiteY31" fmla="*/ 1463033 h 1780316"/>
                <a:gd name="connsiteX0" fmla="*/ 776708 w 2336846"/>
                <a:gd name="connsiteY0" fmla="*/ 1463033 h 1780316"/>
                <a:gd name="connsiteX1" fmla="*/ 449964 w 2336846"/>
                <a:gd name="connsiteY1" fmla="*/ 1456448 h 1780316"/>
                <a:gd name="connsiteX2" fmla="*/ 456805 w 2336846"/>
                <a:gd name="connsiteY2" fmla="*/ 895350 h 1780316"/>
                <a:gd name="connsiteX3" fmla="*/ 259792 w 2336846"/>
                <a:gd name="connsiteY3" fmla="*/ 779166 h 1780316"/>
                <a:gd name="connsiteX4" fmla="*/ 236867 w 2336846"/>
                <a:gd name="connsiteY4" fmla="*/ 379576 h 1780316"/>
                <a:gd name="connsiteX5" fmla="*/ 451053 w 2336846"/>
                <a:gd name="connsiteY5" fmla="*/ 243435 h 1780316"/>
                <a:gd name="connsiteX6" fmla="*/ 448873 w 2336846"/>
                <a:gd name="connsiteY6" fmla="*/ 0 h 1780316"/>
                <a:gd name="connsiteX7" fmla="*/ 613553 w 2336846"/>
                <a:gd name="connsiteY7" fmla="*/ 91385 h 1780316"/>
                <a:gd name="connsiteX8" fmla="*/ 744182 w 2336846"/>
                <a:gd name="connsiteY8" fmla="*/ 171772 h 1780316"/>
                <a:gd name="connsiteX9" fmla="*/ 784375 w 2336846"/>
                <a:gd name="connsiteY9" fmla="*/ 201917 h 1780316"/>
                <a:gd name="connsiteX10" fmla="*/ 1156164 w 2336846"/>
                <a:gd name="connsiteY10" fmla="*/ 232062 h 1780316"/>
                <a:gd name="connsiteX11" fmla="*/ 1568147 w 2336846"/>
                <a:gd name="connsiteY11" fmla="*/ 307424 h 1780316"/>
                <a:gd name="connsiteX12" fmla="*/ 1844476 w 2336846"/>
                <a:gd name="connsiteY12" fmla="*/ 372739 h 1780316"/>
                <a:gd name="connsiteX13" fmla="*/ 2015298 w 2336846"/>
                <a:gd name="connsiteY13" fmla="*/ 448101 h 1780316"/>
                <a:gd name="connsiteX14" fmla="*/ 2211241 w 2336846"/>
                <a:gd name="connsiteY14" fmla="*/ 593802 h 1780316"/>
                <a:gd name="connsiteX15" fmla="*/ 2226314 w 2336846"/>
                <a:gd name="connsiteY15" fmla="*/ 664141 h 1780316"/>
                <a:gd name="connsiteX16" fmla="*/ 2241386 w 2336846"/>
                <a:gd name="connsiteY16" fmla="*/ 764624 h 1780316"/>
                <a:gd name="connsiteX17" fmla="*/ 2226314 w 2336846"/>
                <a:gd name="connsiteY17" fmla="*/ 794769 h 1780316"/>
                <a:gd name="connsiteX18" fmla="*/ 2266507 w 2336846"/>
                <a:gd name="connsiteY18" fmla="*/ 845011 h 1780316"/>
                <a:gd name="connsiteX19" fmla="*/ 2296652 w 2336846"/>
                <a:gd name="connsiteY19" fmla="*/ 905301 h 1780316"/>
                <a:gd name="connsiteX20" fmla="*/ 2296652 w 2336846"/>
                <a:gd name="connsiteY20" fmla="*/ 980664 h 1780316"/>
                <a:gd name="connsiteX21" fmla="*/ 2331821 w 2336846"/>
                <a:gd name="connsiteY21" fmla="*/ 1040954 h 1780316"/>
                <a:gd name="connsiteX22" fmla="*/ 2321773 w 2336846"/>
                <a:gd name="connsiteY22" fmla="*/ 1151486 h 1780316"/>
                <a:gd name="connsiteX23" fmla="*/ 2301676 w 2336846"/>
                <a:gd name="connsiteY23" fmla="*/ 1231873 h 1780316"/>
                <a:gd name="connsiteX24" fmla="*/ 2321773 w 2336846"/>
                <a:gd name="connsiteY24" fmla="*/ 1322308 h 1780316"/>
                <a:gd name="connsiteX25" fmla="*/ 2336846 w 2336846"/>
                <a:gd name="connsiteY25" fmla="*/ 1357477 h 1780316"/>
                <a:gd name="connsiteX26" fmla="*/ 2216265 w 2336846"/>
                <a:gd name="connsiteY26" fmla="*/ 1417767 h 1780316"/>
                <a:gd name="connsiteX27" fmla="*/ 2216265 w 2336846"/>
                <a:gd name="connsiteY27" fmla="*/ 1417767 h 1780316"/>
                <a:gd name="connsiteX28" fmla="*/ 2130854 w 2336846"/>
                <a:gd name="connsiteY28" fmla="*/ 1478057 h 1780316"/>
                <a:gd name="connsiteX29" fmla="*/ 1794235 w 2336846"/>
                <a:gd name="connsiteY29" fmla="*/ 1483082 h 1780316"/>
                <a:gd name="connsiteX30" fmla="*/ 1618964 w 2336846"/>
                <a:gd name="connsiteY30" fmla="*/ 1481690 h 1780316"/>
                <a:gd name="connsiteX31" fmla="*/ 776708 w 2336846"/>
                <a:gd name="connsiteY31" fmla="*/ 1463033 h 1780316"/>
                <a:gd name="connsiteX0" fmla="*/ 754602 w 2314740"/>
                <a:gd name="connsiteY0" fmla="*/ 1463033 h 1780316"/>
                <a:gd name="connsiteX1" fmla="*/ 427858 w 2314740"/>
                <a:gd name="connsiteY1" fmla="*/ 1456448 h 1780316"/>
                <a:gd name="connsiteX2" fmla="*/ 434699 w 2314740"/>
                <a:gd name="connsiteY2" fmla="*/ 895350 h 1780316"/>
                <a:gd name="connsiteX3" fmla="*/ 237686 w 2314740"/>
                <a:gd name="connsiteY3" fmla="*/ 779166 h 1780316"/>
                <a:gd name="connsiteX4" fmla="*/ 256796 w 2314740"/>
                <a:gd name="connsiteY4" fmla="*/ 359115 h 1780316"/>
                <a:gd name="connsiteX5" fmla="*/ 428947 w 2314740"/>
                <a:gd name="connsiteY5" fmla="*/ 243435 h 1780316"/>
                <a:gd name="connsiteX6" fmla="*/ 426767 w 2314740"/>
                <a:gd name="connsiteY6" fmla="*/ 0 h 1780316"/>
                <a:gd name="connsiteX7" fmla="*/ 591447 w 2314740"/>
                <a:gd name="connsiteY7" fmla="*/ 91385 h 1780316"/>
                <a:gd name="connsiteX8" fmla="*/ 722076 w 2314740"/>
                <a:gd name="connsiteY8" fmla="*/ 171772 h 1780316"/>
                <a:gd name="connsiteX9" fmla="*/ 762269 w 2314740"/>
                <a:gd name="connsiteY9" fmla="*/ 201917 h 1780316"/>
                <a:gd name="connsiteX10" fmla="*/ 1134058 w 2314740"/>
                <a:gd name="connsiteY10" fmla="*/ 232062 h 1780316"/>
                <a:gd name="connsiteX11" fmla="*/ 1546041 w 2314740"/>
                <a:gd name="connsiteY11" fmla="*/ 307424 h 1780316"/>
                <a:gd name="connsiteX12" fmla="*/ 1822370 w 2314740"/>
                <a:gd name="connsiteY12" fmla="*/ 372739 h 1780316"/>
                <a:gd name="connsiteX13" fmla="*/ 1993192 w 2314740"/>
                <a:gd name="connsiteY13" fmla="*/ 448101 h 1780316"/>
                <a:gd name="connsiteX14" fmla="*/ 2189135 w 2314740"/>
                <a:gd name="connsiteY14" fmla="*/ 593802 h 1780316"/>
                <a:gd name="connsiteX15" fmla="*/ 2204208 w 2314740"/>
                <a:gd name="connsiteY15" fmla="*/ 664141 h 1780316"/>
                <a:gd name="connsiteX16" fmla="*/ 2219280 w 2314740"/>
                <a:gd name="connsiteY16" fmla="*/ 764624 h 1780316"/>
                <a:gd name="connsiteX17" fmla="*/ 2204208 w 2314740"/>
                <a:gd name="connsiteY17" fmla="*/ 794769 h 1780316"/>
                <a:gd name="connsiteX18" fmla="*/ 2244401 w 2314740"/>
                <a:gd name="connsiteY18" fmla="*/ 845011 h 1780316"/>
                <a:gd name="connsiteX19" fmla="*/ 2274546 w 2314740"/>
                <a:gd name="connsiteY19" fmla="*/ 905301 h 1780316"/>
                <a:gd name="connsiteX20" fmla="*/ 2274546 w 2314740"/>
                <a:gd name="connsiteY20" fmla="*/ 980664 h 1780316"/>
                <a:gd name="connsiteX21" fmla="*/ 2309715 w 2314740"/>
                <a:gd name="connsiteY21" fmla="*/ 1040954 h 1780316"/>
                <a:gd name="connsiteX22" fmla="*/ 2299667 w 2314740"/>
                <a:gd name="connsiteY22" fmla="*/ 1151486 h 1780316"/>
                <a:gd name="connsiteX23" fmla="*/ 2279570 w 2314740"/>
                <a:gd name="connsiteY23" fmla="*/ 1231873 h 1780316"/>
                <a:gd name="connsiteX24" fmla="*/ 2299667 w 2314740"/>
                <a:gd name="connsiteY24" fmla="*/ 1322308 h 1780316"/>
                <a:gd name="connsiteX25" fmla="*/ 2314740 w 2314740"/>
                <a:gd name="connsiteY25" fmla="*/ 1357477 h 1780316"/>
                <a:gd name="connsiteX26" fmla="*/ 2194159 w 2314740"/>
                <a:gd name="connsiteY26" fmla="*/ 1417767 h 1780316"/>
                <a:gd name="connsiteX27" fmla="*/ 2194159 w 2314740"/>
                <a:gd name="connsiteY27" fmla="*/ 1417767 h 1780316"/>
                <a:gd name="connsiteX28" fmla="*/ 2108748 w 2314740"/>
                <a:gd name="connsiteY28" fmla="*/ 1478057 h 1780316"/>
                <a:gd name="connsiteX29" fmla="*/ 1772129 w 2314740"/>
                <a:gd name="connsiteY29" fmla="*/ 1483082 h 1780316"/>
                <a:gd name="connsiteX30" fmla="*/ 1596858 w 2314740"/>
                <a:gd name="connsiteY30" fmla="*/ 1481690 h 1780316"/>
                <a:gd name="connsiteX31" fmla="*/ 754602 w 2314740"/>
                <a:gd name="connsiteY31" fmla="*/ 1463033 h 1780316"/>
                <a:gd name="connsiteX0" fmla="*/ 754602 w 2314740"/>
                <a:gd name="connsiteY0" fmla="*/ 1463033 h 1780316"/>
                <a:gd name="connsiteX1" fmla="*/ 427858 w 2314740"/>
                <a:gd name="connsiteY1" fmla="*/ 1456448 h 1780316"/>
                <a:gd name="connsiteX2" fmla="*/ 434699 w 2314740"/>
                <a:gd name="connsiteY2" fmla="*/ 895350 h 1780316"/>
                <a:gd name="connsiteX3" fmla="*/ 237686 w 2314740"/>
                <a:gd name="connsiteY3" fmla="*/ 779166 h 1780316"/>
                <a:gd name="connsiteX4" fmla="*/ 256796 w 2314740"/>
                <a:gd name="connsiteY4" fmla="*/ 359115 h 1780316"/>
                <a:gd name="connsiteX5" fmla="*/ 428947 w 2314740"/>
                <a:gd name="connsiteY5" fmla="*/ 243435 h 1780316"/>
                <a:gd name="connsiteX6" fmla="*/ 426767 w 2314740"/>
                <a:gd name="connsiteY6" fmla="*/ 0 h 1780316"/>
                <a:gd name="connsiteX7" fmla="*/ 591447 w 2314740"/>
                <a:gd name="connsiteY7" fmla="*/ 91385 h 1780316"/>
                <a:gd name="connsiteX8" fmla="*/ 722076 w 2314740"/>
                <a:gd name="connsiteY8" fmla="*/ 171772 h 1780316"/>
                <a:gd name="connsiteX9" fmla="*/ 762269 w 2314740"/>
                <a:gd name="connsiteY9" fmla="*/ 201917 h 1780316"/>
                <a:gd name="connsiteX10" fmla="*/ 1134058 w 2314740"/>
                <a:gd name="connsiteY10" fmla="*/ 232062 h 1780316"/>
                <a:gd name="connsiteX11" fmla="*/ 1546041 w 2314740"/>
                <a:gd name="connsiteY11" fmla="*/ 307424 h 1780316"/>
                <a:gd name="connsiteX12" fmla="*/ 1822370 w 2314740"/>
                <a:gd name="connsiteY12" fmla="*/ 372739 h 1780316"/>
                <a:gd name="connsiteX13" fmla="*/ 1993192 w 2314740"/>
                <a:gd name="connsiteY13" fmla="*/ 448101 h 1780316"/>
                <a:gd name="connsiteX14" fmla="*/ 2189135 w 2314740"/>
                <a:gd name="connsiteY14" fmla="*/ 593802 h 1780316"/>
                <a:gd name="connsiteX15" fmla="*/ 2204208 w 2314740"/>
                <a:gd name="connsiteY15" fmla="*/ 664141 h 1780316"/>
                <a:gd name="connsiteX16" fmla="*/ 2219280 w 2314740"/>
                <a:gd name="connsiteY16" fmla="*/ 764624 h 1780316"/>
                <a:gd name="connsiteX17" fmla="*/ 2204208 w 2314740"/>
                <a:gd name="connsiteY17" fmla="*/ 794769 h 1780316"/>
                <a:gd name="connsiteX18" fmla="*/ 2244401 w 2314740"/>
                <a:gd name="connsiteY18" fmla="*/ 845011 h 1780316"/>
                <a:gd name="connsiteX19" fmla="*/ 2274546 w 2314740"/>
                <a:gd name="connsiteY19" fmla="*/ 905301 h 1780316"/>
                <a:gd name="connsiteX20" fmla="*/ 2274546 w 2314740"/>
                <a:gd name="connsiteY20" fmla="*/ 980664 h 1780316"/>
                <a:gd name="connsiteX21" fmla="*/ 2309715 w 2314740"/>
                <a:gd name="connsiteY21" fmla="*/ 1040954 h 1780316"/>
                <a:gd name="connsiteX22" fmla="*/ 2299667 w 2314740"/>
                <a:gd name="connsiteY22" fmla="*/ 1151486 h 1780316"/>
                <a:gd name="connsiteX23" fmla="*/ 2279570 w 2314740"/>
                <a:gd name="connsiteY23" fmla="*/ 1231873 h 1780316"/>
                <a:gd name="connsiteX24" fmla="*/ 2299667 w 2314740"/>
                <a:gd name="connsiteY24" fmla="*/ 1322308 h 1780316"/>
                <a:gd name="connsiteX25" fmla="*/ 2314740 w 2314740"/>
                <a:gd name="connsiteY25" fmla="*/ 1357477 h 1780316"/>
                <a:gd name="connsiteX26" fmla="*/ 2194159 w 2314740"/>
                <a:gd name="connsiteY26" fmla="*/ 1417767 h 1780316"/>
                <a:gd name="connsiteX27" fmla="*/ 2194159 w 2314740"/>
                <a:gd name="connsiteY27" fmla="*/ 1417767 h 1780316"/>
                <a:gd name="connsiteX28" fmla="*/ 2108748 w 2314740"/>
                <a:gd name="connsiteY28" fmla="*/ 1478057 h 1780316"/>
                <a:gd name="connsiteX29" fmla="*/ 1772129 w 2314740"/>
                <a:gd name="connsiteY29" fmla="*/ 1483082 h 1780316"/>
                <a:gd name="connsiteX30" fmla="*/ 1596858 w 2314740"/>
                <a:gd name="connsiteY30" fmla="*/ 1481690 h 1780316"/>
                <a:gd name="connsiteX31" fmla="*/ 754602 w 2314740"/>
                <a:gd name="connsiteY31" fmla="*/ 1463033 h 178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314740" h="1780316">
                  <a:moveTo>
                    <a:pt x="754602" y="1463033"/>
                  </a:moveTo>
                  <a:lnTo>
                    <a:pt x="427858" y="1456448"/>
                  </a:lnTo>
                  <a:cubicBezTo>
                    <a:pt x="428176" y="1248398"/>
                    <a:pt x="434381" y="1103400"/>
                    <a:pt x="434699" y="895350"/>
                  </a:cubicBezTo>
                  <a:cubicBezTo>
                    <a:pt x="428028" y="749207"/>
                    <a:pt x="373668" y="706829"/>
                    <a:pt x="237686" y="779166"/>
                  </a:cubicBezTo>
                  <a:cubicBezTo>
                    <a:pt x="-70980" y="943297"/>
                    <a:pt x="-93840" y="204874"/>
                    <a:pt x="256796" y="359115"/>
                  </a:cubicBezTo>
                  <a:cubicBezTo>
                    <a:pt x="410748" y="465524"/>
                    <a:pt x="434296" y="328072"/>
                    <a:pt x="428947" y="243435"/>
                  </a:cubicBezTo>
                  <a:cubicBezTo>
                    <a:pt x="428220" y="162290"/>
                    <a:pt x="427494" y="81145"/>
                    <a:pt x="426767" y="0"/>
                  </a:cubicBezTo>
                  <a:lnTo>
                    <a:pt x="591447" y="91385"/>
                  </a:lnTo>
                  <a:lnTo>
                    <a:pt x="722076" y="171772"/>
                  </a:lnTo>
                  <a:lnTo>
                    <a:pt x="762269" y="201917"/>
                  </a:lnTo>
                  <a:cubicBezTo>
                    <a:pt x="830933" y="211965"/>
                    <a:pt x="1003429" y="214478"/>
                    <a:pt x="1134058" y="232062"/>
                  </a:cubicBezTo>
                  <a:cubicBezTo>
                    <a:pt x="1264687" y="249646"/>
                    <a:pt x="1453931" y="285652"/>
                    <a:pt x="1546041" y="307424"/>
                  </a:cubicBezTo>
                  <a:lnTo>
                    <a:pt x="1822370" y="372739"/>
                  </a:lnTo>
                  <a:cubicBezTo>
                    <a:pt x="1896895" y="396185"/>
                    <a:pt x="1927878" y="399534"/>
                    <a:pt x="1993192" y="448101"/>
                  </a:cubicBezTo>
                  <a:lnTo>
                    <a:pt x="2189135" y="593802"/>
                  </a:lnTo>
                  <a:lnTo>
                    <a:pt x="2204208" y="664141"/>
                  </a:lnTo>
                  <a:lnTo>
                    <a:pt x="2219280" y="764624"/>
                  </a:lnTo>
                  <a:lnTo>
                    <a:pt x="2204208" y="794769"/>
                  </a:lnTo>
                  <a:lnTo>
                    <a:pt x="2244401" y="845011"/>
                  </a:lnTo>
                  <a:lnTo>
                    <a:pt x="2274546" y="905301"/>
                  </a:lnTo>
                  <a:lnTo>
                    <a:pt x="2274546" y="980664"/>
                  </a:lnTo>
                  <a:lnTo>
                    <a:pt x="2309715" y="1040954"/>
                  </a:lnTo>
                  <a:lnTo>
                    <a:pt x="2299667" y="1151486"/>
                  </a:lnTo>
                  <a:lnTo>
                    <a:pt x="2279570" y="1231873"/>
                  </a:lnTo>
                  <a:lnTo>
                    <a:pt x="2299667" y="1322308"/>
                  </a:lnTo>
                  <a:lnTo>
                    <a:pt x="2314740" y="1357477"/>
                  </a:lnTo>
                  <a:lnTo>
                    <a:pt x="2194159" y="1417767"/>
                  </a:lnTo>
                  <a:lnTo>
                    <a:pt x="2194159" y="1417767"/>
                  </a:lnTo>
                  <a:lnTo>
                    <a:pt x="2108748" y="1478057"/>
                  </a:lnTo>
                  <a:lnTo>
                    <a:pt x="1772129" y="1483082"/>
                  </a:lnTo>
                  <a:lnTo>
                    <a:pt x="1596858" y="1481690"/>
                  </a:lnTo>
                  <a:cubicBezTo>
                    <a:pt x="1578085" y="1718065"/>
                    <a:pt x="985540" y="2023629"/>
                    <a:pt x="754602" y="1463033"/>
                  </a:cubicBezTo>
                  <a:close/>
                </a:path>
              </a:pathLst>
            </a:custGeom>
            <a:solidFill>
              <a:srgbClr val="6E558D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14942" y="3128514"/>
              <a:ext cx="286247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Software Update</a:t>
              </a:r>
              <a:b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</a:br>
              <a: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Management </a:t>
              </a:r>
              <a:b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</a:br>
              <a: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System </a:t>
              </a:r>
              <a:b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</a:br>
              <a: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Requirements</a:t>
              </a:r>
              <a:endParaRPr lang="en-US" b="1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 flipH="1">
              <a:off x="5239868" y="2103850"/>
              <a:ext cx="2946298" cy="2760861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7153 h 2237385"/>
                <a:gd name="connsiteX1" fmla="*/ 75363 w 5933552"/>
                <a:gd name="connsiteY1" fmla="*/ 1086041 h 2237385"/>
                <a:gd name="connsiteX2" fmla="*/ 45218 w 5933552"/>
                <a:gd name="connsiteY2" fmla="*/ 1075992 h 2237385"/>
                <a:gd name="connsiteX3" fmla="*/ 95459 w 5933552"/>
                <a:gd name="connsiteY3" fmla="*/ 890098 h 2237385"/>
                <a:gd name="connsiteX4" fmla="*/ 80387 w 5933552"/>
                <a:gd name="connsiteY4" fmla="*/ 774542 h 2237385"/>
                <a:gd name="connsiteX5" fmla="*/ 85411 w 5933552"/>
                <a:gd name="connsiteY5" fmla="*/ 719276 h 2237385"/>
                <a:gd name="connsiteX6" fmla="*/ 105508 w 5933552"/>
                <a:gd name="connsiteY6" fmla="*/ 699179 h 2237385"/>
                <a:gd name="connsiteX7" fmla="*/ 135653 w 5933552"/>
                <a:gd name="connsiteY7" fmla="*/ 679082 h 2237385"/>
                <a:gd name="connsiteX8" fmla="*/ 467248 w 5933552"/>
                <a:gd name="connsiteY8" fmla="*/ 332414 h 2237385"/>
                <a:gd name="connsiteX9" fmla="*/ 472272 w 5933552"/>
                <a:gd name="connsiteY9" fmla="*/ 287197 h 2237385"/>
                <a:gd name="connsiteX10" fmla="*/ 442127 w 5933552"/>
                <a:gd name="connsiteY10" fmla="*/ 262076 h 2237385"/>
                <a:gd name="connsiteX11" fmla="*/ 406958 w 5933552"/>
                <a:gd name="connsiteY11" fmla="*/ 231931 h 2237385"/>
                <a:gd name="connsiteX12" fmla="*/ 406958 w 5933552"/>
                <a:gd name="connsiteY12" fmla="*/ 206810 h 2237385"/>
                <a:gd name="connsiteX13" fmla="*/ 462224 w 5933552"/>
                <a:gd name="connsiteY13" fmla="*/ 196762 h 2237385"/>
                <a:gd name="connsiteX14" fmla="*/ 864158 w 5933552"/>
                <a:gd name="connsiteY14" fmla="*/ 146520 h 2237385"/>
                <a:gd name="connsiteX15" fmla="*/ 999811 w 5933552"/>
                <a:gd name="connsiteY15" fmla="*/ 91254 h 2237385"/>
                <a:gd name="connsiteX16" fmla="*/ 1024932 w 5933552"/>
                <a:gd name="connsiteY16" fmla="*/ 81206 h 2237385"/>
                <a:gd name="connsiteX17" fmla="*/ 999811 w 5933552"/>
                <a:gd name="connsiteY17" fmla="*/ 30964 h 2237385"/>
                <a:gd name="connsiteX18" fmla="*/ 1070149 w 5933552"/>
                <a:gd name="connsiteY18" fmla="*/ 35988 h 2237385"/>
                <a:gd name="connsiteX19" fmla="*/ 1130439 w 5933552"/>
                <a:gd name="connsiteY19" fmla="*/ 56085 h 2237385"/>
                <a:gd name="connsiteX20" fmla="*/ 1160585 w 5933552"/>
                <a:gd name="connsiteY20" fmla="*/ 66133 h 2237385"/>
                <a:gd name="connsiteX21" fmla="*/ 1683099 w 5933552"/>
                <a:gd name="connsiteY21" fmla="*/ 15891 h 2237385"/>
                <a:gd name="connsiteX22" fmla="*/ 1966442 w 5933552"/>
                <a:gd name="connsiteY22" fmla="*/ 0 h 2237385"/>
                <a:gd name="connsiteX23" fmla="*/ 2306097 w 5933552"/>
                <a:gd name="connsiteY23" fmla="*/ 5843 h 2237385"/>
                <a:gd name="connsiteX24" fmla="*/ 3029578 w 5933552"/>
                <a:gd name="connsiteY24" fmla="*/ 61109 h 2237385"/>
                <a:gd name="connsiteX25" fmla="*/ 3135086 w 5933552"/>
                <a:gd name="connsiteY25" fmla="*/ 81206 h 2237385"/>
                <a:gd name="connsiteX26" fmla="*/ 3255666 w 5933552"/>
                <a:gd name="connsiteY26" fmla="*/ 101302 h 2237385"/>
                <a:gd name="connsiteX27" fmla="*/ 3542044 w 5933552"/>
                <a:gd name="connsiteY27" fmla="*/ 186713 h 2237385"/>
                <a:gd name="connsiteX28" fmla="*/ 3798277 w 5933552"/>
                <a:gd name="connsiteY28" fmla="*/ 322366 h 2237385"/>
                <a:gd name="connsiteX29" fmla="*/ 4210259 w 5933552"/>
                <a:gd name="connsiteY29" fmla="*/ 548454 h 2237385"/>
                <a:gd name="connsiteX30" fmla="*/ 4340888 w 5933552"/>
                <a:gd name="connsiteY30" fmla="*/ 628841 h 2237385"/>
                <a:gd name="connsiteX31" fmla="*/ 4381081 w 5933552"/>
                <a:gd name="connsiteY31" fmla="*/ 658986 h 2237385"/>
                <a:gd name="connsiteX32" fmla="*/ 4752870 w 5933552"/>
                <a:gd name="connsiteY32" fmla="*/ 689131 h 2237385"/>
                <a:gd name="connsiteX33" fmla="*/ 5164853 w 5933552"/>
                <a:gd name="connsiteY33" fmla="*/ 764493 h 2237385"/>
                <a:gd name="connsiteX34" fmla="*/ 5441182 w 5933552"/>
                <a:gd name="connsiteY34" fmla="*/ 829808 h 2237385"/>
                <a:gd name="connsiteX35" fmla="*/ 5612004 w 5933552"/>
                <a:gd name="connsiteY35" fmla="*/ 905170 h 2237385"/>
                <a:gd name="connsiteX36" fmla="*/ 5807947 w 5933552"/>
                <a:gd name="connsiteY36" fmla="*/ 1050871 h 2237385"/>
                <a:gd name="connsiteX37" fmla="*/ 5823020 w 5933552"/>
                <a:gd name="connsiteY37" fmla="*/ 1121210 h 2237385"/>
                <a:gd name="connsiteX38" fmla="*/ 5838092 w 5933552"/>
                <a:gd name="connsiteY38" fmla="*/ 1221693 h 2237385"/>
                <a:gd name="connsiteX39" fmla="*/ 5823020 w 5933552"/>
                <a:gd name="connsiteY39" fmla="*/ 1251838 h 2237385"/>
                <a:gd name="connsiteX40" fmla="*/ 5863213 w 5933552"/>
                <a:gd name="connsiteY40" fmla="*/ 1302080 h 2237385"/>
                <a:gd name="connsiteX41" fmla="*/ 5893358 w 5933552"/>
                <a:gd name="connsiteY41" fmla="*/ 1362370 h 2237385"/>
                <a:gd name="connsiteX42" fmla="*/ 5893358 w 5933552"/>
                <a:gd name="connsiteY42" fmla="*/ 1437733 h 2237385"/>
                <a:gd name="connsiteX43" fmla="*/ 5928527 w 5933552"/>
                <a:gd name="connsiteY43" fmla="*/ 1498023 h 2237385"/>
                <a:gd name="connsiteX44" fmla="*/ 5918479 w 5933552"/>
                <a:gd name="connsiteY44" fmla="*/ 1608555 h 2237385"/>
                <a:gd name="connsiteX45" fmla="*/ 5898382 w 5933552"/>
                <a:gd name="connsiteY45" fmla="*/ 1688942 h 2237385"/>
                <a:gd name="connsiteX46" fmla="*/ 5918479 w 5933552"/>
                <a:gd name="connsiteY46" fmla="*/ 1779377 h 2237385"/>
                <a:gd name="connsiteX47" fmla="*/ 5933552 w 5933552"/>
                <a:gd name="connsiteY47" fmla="*/ 1814546 h 2237385"/>
                <a:gd name="connsiteX48" fmla="*/ 5812971 w 5933552"/>
                <a:gd name="connsiteY48" fmla="*/ 1874836 h 2237385"/>
                <a:gd name="connsiteX49" fmla="*/ 5812971 w 5933552"/>
                <a:gd name="connsiteY49" fmla="*/ 1874836 h 2237385"/>
                <a:gd name="connsiteX50" fmla="*/ 5727560 w 5933552"/>
                <a:gd name="connsiteY50" fmla="*/ 1935126 h 2237385"/>
                <a:gd name="connsiteX51" fmla="*/ 5390941 w 5933552"/>
                <a:gd name="connsiteY51" fmla="*/ 1940151 h 2237385"/>
                <a:gd name="connsiteX52" fmla="*/ 5215670 w 5933552"/>
                <a:gd name="connsiteY52" fmla="*/ 1938759 h 2237385"/>
                <a:gd name="connsiteX53" fmla="*/ 4373414 w 5933552"/>
                <a:gd name="connsiteY53" fmla="*/ 1920102 h 2237385"/>
                <a:gd name="connsiteX54" fmla="*/ 1498817 w 5933552"/>
                <a:gd name="connsiteY54" fmla="*/ 1894707 h 2237385"/>
                <a:gd name="connsiteX55" fmla="*/ 619914 w 5933552"/>
                <a:gd name="connsiteY55" fmla="*/ 1839667 h 2237385"/>
                <a:gd name="connsiteX56" fmla="*/ 281354 w 5933552"/>
                <a:gd name="connsiteY56" fmla="*/ 1839667 h 2237385"/>
                <a:gd name="connsiteX57" fmla="*/ 130629 w 5933552"/>
                <a:gd name="connsiteY57" fmla="*/ 1764304 h 2237385"/>
                <a:gd name="connsiteX58" fmla="*/ 10048 w 5933552"/>
                <a:gd name="connsiteY58" fmla="*/ 1683918 h 2237385"/>
                <a:gd name="connsiteX59" fmla="*/ 0 w 5933552"/>
                <a:gd name="connsiteY59" fmla="*/ 1543241 h 2237385"/>
                <a:gd name="connsiteX60" fmla="*/ 15072 w 5933552"/>
                <a:gd name="connsiteY60" fmla="*/ 1492999 h 2237385"/>
                <a:gd name="connsiteX61" fmla="*/ 15072 w 5933552"/>
                <a:gd name="connsiteY61" fmla="*/ 1437733 h 2237385"/>
                <a:gd name="connsiteX62" fmla="*/ 25121 w 5933552"/>
                <a:gd name="connsiteY62" fmla="*/ 1387491 h 2237385"/>
                <a:gd name="connsiteX63" fmla="*/ 40193 w 5933552"/>
                <a:gd name="connsiteY63" fmla="*/ 1362370 h 2237385"/>
                <a:gd name="connsiteX64" fmla="*/ 65314 w 5933552"/>
                <a:gd name="connsiteY64" fmla="*/ 1317153 h 2237385"/>
                <a:gd name="connsiteX0" fmla="*/ 65314 w 5933552"/>
                <a:gd name="connsiteY0" fmla="*/ 1314186 h 2234418"/>
                <a:gd name="connsiteX1" fmla="*/ 75363 w 5933552"/>
                <a:gd name="connsiteY1" fmla="*/ 1083074 h 2234418"/>
                <a:gd name="connsiteX2" fmla="*/ 45218 w 5933552"/>
                <a:gd name="connsiteY2" fmla="*/ 1073025 h 2234418"/>
                <a:gd name="connsiteX3" fmla="*/ 95459 w 5933552"/>
                <a:gd name="connsiteY3" fmla="*/ 887131 h 2234418"/>
                <a:gd name="connsiteX4" fmla="*/ 80387 w 5933552"/>
                <a:gd name="connsiteY4" fmla="*/ 771575 h 2234418"/>
                <a:gd name="connsiteX5" fmla="*/ 85411 w 5933552"/>
                <a:gd name="connsiteY5" fmla="*/ 716309 h 2234418"/>
                <a:gd name="connsiteX6" fmla="*/ 105508 w 5933552"/>
                <a:gd name="connsiteY6" fmla="*/ 696212 h 2234418"/>
                <a:gd name="connsiteX7" fmla="*/ 135653 w 5933552"/>
                <a:gd name="connsiteY7" fmla="*/ 676115 h 2234418"/>
                <a:gd name="connsiteX8" fmla="*/ 467248 w 5933552"/>
                <a:gd name="connsiteY8" fmla="*/ 329447 h 2234418"/>
                <a:gd name="connsiteX9" fmla="*/ 472272 w 5933552"/>
                <a:gd name="connsiteY9" fmla="*/ 284230 h 2234418"/>
                <a:gd name="connsiteX10" fmla="*/ 442127 w 5933552"/>
                <a:gd name="connsiteY10" fmla="*/ 259109 h 2234418"/>
                <a:gd name="connsiteX11" fmla="*/ 406958 w 5933552"/>
                <a:gd name="connsiteY11" fmla="*/ 228964 h 2234418"/>
                <a:gd name="connsiteX12" fmla="*/ 406958 w 5933552"/>
                <a:gd name="connsiteY12" fmla="*/ 203843 h 2234418"/>
                <a:gd name="connsiteX13" fmla="*/ 462224 w 5933552"/>
                <a:gd name="connsiteY13" fmla="*/ 193795 h 2234418"/>
                <a:gd name="connsiteX14" fmla="*/ 864158 w 5933552"/>
                <a:gd name="connsiteY14" fmla="*/ 143553 h 2234418"/>
                <a:gd name="connsiteX15" fmla="*/ 999811 w 5933552"/>
                <a:gd name="connsiteY15" fmla="*/ 88287 h 2234418"/>
                <a:gd name="connsiteX16" fmla="*/ 1024932 w 5933552"/>
                <a:gd name="connsiteY16" fmla="*/ 78239 h 2234418"/>
                <a:gd name="connsiteX17" fmla="*/ 999811 w 5933552"/>
                <a:gd name="connsiteY17" fmla="*/ 27997 h 2234418"/>
                <a:gd name="connsiteX18" fmla="*/ 1070149 w 5933552"/>
                <a:gd name="connsiteY18" fmla="*/ 33021 h 2234418"/>
                <a:gd name="connsiteX19" fmla="*/ 1130439 w 5933552"/>
                <a:gd name="connsiteY19" fmla="*/ 53118 h 2234418"/>
                <a:gd name="connsiteX20" fmla="*/ 1160585 w 5933552"/>
                <a:gd name="connsiteY20" fmla="*/ 63166 h 2234418"/>
                <a:gd name="connsiteX21" fmla="*/ 1683099 w 5933552"/>
                <a:gd name="connsiteY21" fmla="*/ 12924 h 2234418"/>
                <a:gd name="connsiteX22" fmla="*/ 1966443 w 5933552"/>
                <a:gd name="connsiteY22" fmla="*/ 8497 h 2234418"/>
                <a:gd name="connsiteX23" fmla="*/ 2306097 w 5933552"/>
                <a:gd name="connsiteY23" fmla="*/ 2876 h 2234418"/>
                <a:gd name="connsiteX24" fmla="*/ 3029578 w 5933552"/>
                <a:gd name="connsiteY24" fmla="*/ 58142 h 2234418"/>
                <a:gd name="connsiteX25" fmla="*/ 3135086 w 5933552"/>
                <a:gd name="connsiteY25" fmla="*/ 78239 h 2234418"/>
                <a:gd name="connsiteX26" fmla="*/ 3255666 w 5933552"/>
                <a:gd name="connsiteY26" fmla="*/ 98335 h 2234418"/>
                <a:gd name="connsiteX27" fmla="*/ 3542044 w 5933552"/>
                <a:gd name="connsiteY27" fmla="*/ 183746 h 2234418"/>
                <a:gd name="connsiteX28" fmla="*/ 3798277 w 5933552"/>
                <a:gd name="connsiteY28" fmla="*/ 319399 h 2234418"/>
                <a:gd name="connsiteX29" fmla="*/ 4210259 w 5933552"/>
                <a:gd name="connsiteY29" fmla="*/ 545487 h 2234418"/>
                <a:gd name="connsiteX30" fmla="*/ 4340888 w 5933552"/>
                <a:gd name="connsiteY30" fmla="*/ 625874 h 2234418"/>
                <a:gd name="connsiteX31" fmla="*/ 4381081 w 5933552"/>
                <a:gd name="connsiteY31" fmla="*/ 656019 h 2234418"/>
                <a:gd name="connsiteX32" fmla="*/ 4752870 w 5933552"/>
                <a:gd name="connsiteY32" fmla="*/ 686164 h 2234418"/>
                <a:gd name="connsiteX33" fmla="*/ 5164853 w 5933552"/>
                <a:gd name="connsiteY33" fmla="*/ 761526 h 2234418"/>
                <a:gd name="connsiteX34" fmla="*/ 5441182 w 5933552"/>
                <a:gd name="connsiteY34" fmla="*/ 826841 h 2234418"/>
                <a:gd name="connsiteX35" fmla="*/ 5612004 w 5933552"/>
                <a:gd name="connsiteY35" fmla="*/ 902203 h 2234418"/>
                <a:gd name="connsiteX36" fmla="*/ 5807947 w 5933552"/>
                <a:gd name="connsiteY36" fmla="*/ 1047904 h 2234418"/>
                <a:gd name="connsiteX37" fmla="*/ 5823020 w 5933552"/>
                <a:gd name="connsiteY37" fmla="*/ 1118243 h 2234418"/>
                <a:gd name="connsiteX38" fmla="*/ 5838092 w 5933552"/>
                <a:gd name="connsiteY38" fmla="*/ 1218726 h 2234418"/>
                <a:gd name="connsiteX39" fmla="*/ 5823020 w 5933552"/>
                <a:gd name="connsiteY39" fmla="*/ 1248871 h 2234418"/>
                <a:gd name="connsiteX40" fmla="*/ 5863213 w 5933552"/>
                <a:gd name="connsiteY40" fmla="*/ 1299113 h 2234418"/>
                <a:gd name="connsiteX41" fmla="*/ 5893358 w 5933552"/>
                <a:gd name="connsiteY41" fmla="*/ 1359403 h 2234418"/>
                <a:gd name="connsiteX42" fmla="*/ 5893358 w 5933552"/>
                <a:gd name="connsiteY42" fmla="*/ 1434766 h 2234418"/>
                <a:gd name="connsiteX43" fmla="*/ 5928527 w 5933552"/>
                <a:gd name="connsiteY43" fmla="*/ 1495056 h 2234418"/>
                <a:gd name="connsiteX44" fmla="*/ 5918479 w 5933552"/>
                <a:gd name="connsiteY44" fmla="*/ 1605588 h 2234418"/>
                <a:gd name="connsiteX45" fmla="*/ 5898382 w 5933552"/>
                <a:gd name="connsiteY45" fmla="*/ 1685975 h 2234418"/>
                <a:gd name="connsiteX46" fmla="*/ 5918479 w 5933552"/>
                <a:gd name="connsiteY46" fmla="*/ 1776410 h 2234418"/>
                <a:gd name="connsiteX47" fmla="*/ 5933552 w 5933552"/>
                <a:gd name="connsiteY47" fmla="*/ 1811579 h 2234418"/>
                <a:gd name="connsiteX48" fmla="*/ 5812971 w 5933552"/>
                <a:gd name="connsiteY48" fmla="*/ 1871869 h 2234418"/>
                <a:gd name="connsiteX49" fmla="*/ 5812971 w 5933552"/>
                <a:gd name="connsiteY49" fmla="*/ 1871869 h 2234418"/>
                <a:gd name="connsiteX50" fmla="*/ 5727560 w 5933552"/>
                <a:gd name="connsiteY50" fmla="*/ 1932159 h 2234418"/>
                <a:gd name="connsiteX51" fmla="*/ 5390941 w 5933552"/>
                <a:gd name="connsiteY51" fmla="*/ 1937184 h 2234418"/>
                <a:gd name="connsiteX52" fmla="*/ 5215670 w 5933552"/>
                <a:gd name="connsiteY52" fmla="*/ 1935792 h 2234418"/>
                <a:gd name="connsiteX53" fmla="*/ 4373414 w 5933552"/>
                <a:gd name="connsiteY53" fmla="*/ 1917135 h 2234418"/>
                <a:gd name="connsiteX54" fmla="*/ 1498817 w 5933552"/>
                <a:gd name="connsiteY54" fmla="*/ 1891740 h 2234418"/>
                <a:gd name="connsiteX55" fmla="*/ 619914 w 5933552"/>
                <a:gd name="connsiteY55" fmla="*/ 1836700 h 2234418"/>
                <a:gd name="connsiteX56" fmla="*/ 281354 w 5933552"/>
                <a:gd name="connsiteY56" fmla="*/ 1836700 h 2234418"/>
                <a:gd name="connsiteX57" fmla="*/ 130629 w 5933552"/>
                <a:gd name="connsiteY57" fmla="*/ 1761337 h 2234418"/>
                <a:gd name="connsiteX58" fmla="*/ 10048 w 5933552"/>
                <a:gd name="connsiteY58" fmla="*/ 1680951 h 2234418"/>
                <a:gd name="connsiteX59" fmla="*/ 0 w 5933552"/>
                <a:gd name="connsiteY59" fmla="*/ 1540274 h 2234418"/>
                <a:gd name="connsiteX60" fmla="*/ 15072 w 5933552"/>
                <a:gd name="connsiteY60" fmla="*/ 1490032 h 2234418"/>
                <a:gd name="connsiteX61" fmla="*/ 15072 w 5933552"/>
                <a:gd name="connsiteY61" fmla="*/ 1434766 h 2234418"/>
                <a:gd name="connsiteX62" fmla="*/ 25121 w 5933552"/>
                <a:gd name="connsiteY62" fmla="*/ 1384524 h 2234418"/>
                <a:gd name="connsiteX63" fmla="*/ 40193 w 5933552"/>
                <a:gd name="connsiteY63" fmla="*/ 1359403 h 2234418"/>
                <a:gd name="connsiteX64" fmla="*/ 65314 w 5933552"/>
                <a:gd name="connsiteY64" fmla="*/ 1314186 h 2234418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3029578 w 5933552"/>
                <a:gd name="connsiteY24" fmla="*/ 50263 h 2226539"/>
                <a:gd name="connsiteX25" fmla="*/ 3135086 w 5933552"/>
                <a:gd name="connsiteY25" fmla="*/ 70360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3029578 w 5933552"/>
                <a:gd name="connsiteY24" fmla="*/ 50263 h 2226539"/>
                <a:gd name="connsiteX25" fmla="*/ 3135086 w 5933552"/>
                <a:gd name="connsiteY25" fmla="*/ 70360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3135086 w 5933552"/>
                <a:gd name="connsiteY25" fmla="*/ 70360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92611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75797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4021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4021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72854 w 5933552"/>
                <a:gd name="connsiteY27" fmla="*/ 1884013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210259 w 5933552"/>
                <a:gd name="connsiteY28" fmla="*/ 537608 h 2226539"/>
                <a:gd name="connsiteX29" fmla="*/ 4340888 w 5933552"/>
                <a:gd name="connsiteY29" fmla="*/ 617995 h 2226539"/>
                <a:gd name="connsiteX30" fmla="*/ 4381081 w 5933552"/>
                <a:gd name="connsiteY30" fmla="*/ 648140 h 2226539"/>
                <a:gd name="connsiteX31" fmla="*/ 4752870 w 5933552"/>
                <a:gd name="connsiteY31" fmla="*/ 678285 h 2226539"/>
                <a:gd name="connsiteX32" fmla="*/ 5164853 w 5933552"/>
                <a:gd name="connsiteY32" fmla="*/ 753647 h 2226539"/>
                <a:gd name="connsiteX33" fmla="*/ 5441182 w 5933552"/>
                <a:gd name="connsiteY33" fmla="*/ 818962 h 2226539"/>
                <a:gd name="connsiteX34" fmla="*/ 5612004 w 5933552"/>
                <a:gd name="connsiteY34" fmla="*/ 894324 h 2226539"/>
                <a:gd name="connsiteX35" fmla="*/ 5807947 w 5933552"/>
                <a:gd name="connsiteY35" fmla="*/ 1040025 h 2226539"/>
                <a:gd name="connsiteX36" fmla="*/ 5823020 w 5933552"/>
                <a:gd name="connsiteY36" fmla="*/ 1110364 h 2226539"/>
                <a:gd name="connsiteX37" fmla="*/ 5838092 w 5933552"/>
                <a:gd name="connsiteY37" fmla="*/ 1210847 h 2226539"/>
                <a:gd name="connsiteX38" fmla="*/ 5823020 w 5933552"/>
                <a:gd name="connsiteY38" fmla="*/ 1240992 h 2226539"/>
                <a:gd name="connsiteX39" fmla="*/ 5863213 w 5933552"/>
                <a:gd name="connsiteY39" fmla="*/ 1291234 h 2226539"/>
                <a:gd name="connsiteX40" fmla="*/ 5893358 w 5933552"/>
                <a:gd name="connsiteY40" fmla="*/ 1351524 h 2226539"/>
                <a:gd name="connsiteX41" fmla="*/ 5893358 w 5933552"/>
                <a:gd name="connsiteY41" fmla="*/ 1426887 h 2226539"/>
                <a:gd name="connsiteX42" fmla="*/ 5928527 w 5933552"/>
                <a:gd name="connsiteY42" fmla="*/ 1487177 h 2226539"/>
                <a:gd name="connsiteX43" fmla="*/ 5918479 w 5933552"/>
                <a:gd name="connsiteY43" fmla="*/ 1597709 h 2226539"/>
                <a:gd name="connsiteX44" fmla="*/ 5898382 w 5933552"/>
                <a:gd name="connsiteY44" fmla="*/ 1678096 h 2226539"/>
                <a:gd name="connsiteX45" fmla="*/ 5918479 w 5933552"/>
                <a:gd name="connsiteY45" fmla="*/ 1768531 h 2226539"/>
                <a:gd name="connsiteX46" fmla="*/ 5933552 w 5933552"/>
                <a:gd name="connsiteY46" fmla="*/ 1803700 h 2226539"/>
                <a:gd name="connsiteX47" fmla="*/ 5812971 w 5933552"/>
                <a:gd name="connsiteY47" fmla="*/ 1863990 h 2226539"/>
                <a:gd name="connsiteX48" fmla="*/ 5812971 w 5933552"/>
                <a:gd name="connsiteY48" fmla="*/ 1863990 h 2226539"/>
                <a:gd name="connsiteX49" fmla="*/ 5727560 w 5933552"/>
                <a:gd name="connsiteY49" fmla="*/ 1924280 h 2226539"/>
                <a:gd name="connsiteX50" fmla="*/ 5390941 w 5933552"/>
                <a:gd name="connsiteY50" fmla="*/ 1929305 h 2226539"/>
                <a:gd name="connsiteX51" fmla="*/ 5215670 w 5933552"/>
                <a:gd name="connsiteY51" fmla="*/ 1927913 h 2226539"/>
                <a:gd name="connsiteX52" fmla="*/ 4373414 w 5933552"/>
                <a:gd name="connsiteY52" fmla="*/ 1909256 h 2226539"/>
                <a:gd name="connsiteX53" fmla="*/ 1498817 w 5933552"/>
                <a:gd name="connsiteY53" fmla="*/ 1883861 h 2226539"/>
                <a:gd name="connsiteX54" fmla="*/ 619914 w 5933552"/>
                <a:gd name="connsiteY54" fmla="*/ 1828821 h 2226539"/>
                <a:gd name="connsiteX55" fmla="*/ 281354 w 5933552"/>
                <a:gd name="connsiteY55" fmla="*/ 1828821 h 2226539"/>
                <a:gd name="connsiteX56" fmla="*/ 130629 w 5933552"/>
                <a:gd name="connsiteY56" fmla="*/ 1753458 h 2226539"/>
                <a:gd name="connsiteX57" fmla="*/ 10048 w 5933552"/>
                <a:gd name="connsiteY57" fmla="*/ 1673072 h 2226539"/>
                <a:gd name="connsiteX58" fmla="*/ 0 w 5933552"/>
                <a:gd name="connsiteY58" fmla="*/ 1532395 h 2226539"/>
                <a:gd name="connsiteX59" fmla="*/ 15072 w 5933552"/>
                <a:gd name="connsiteY59" fmla="*/ 1482153 h 2226539"/>
                <a:gd name="connsiteX60" fmla="*/ 15072 w 5933552"/>
                <a:gd name="connsiteY60" fmla="*/ 1426887 h 2226539"/>
                <a:gd name="connsiteX61" fmla="*/ 25121 w 5933552"/>
                <a:gd name="connsiteY61" fmla="*/ 1376645 h 2226539"/>
                <a:gd name="connsiteX62" fmla="*/ 40193 w 5933552"/>
                <a:gd name="connsiteY62" fmla="*/ 1351524 h 2226539"/>
                <a:gd name="connsiteX63" fmla="*/ 65314 w 5933552"/>
                <a:gd name="connsiteY63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340888 w 5933552"/>
                <a:gd name="connsiteY28" fmla="*/ 617995 h 2226539"/>
                <a:gd name="connsiteX29" fmla="*/ 4381081 w 5933552"/>
                <a:gd name="connsiteY29" fmla="*/ 648140 h 2226539"/>
                <a:gd name="connsiteX30" fmla="*/ 4752870 w 5933552"/>
                <a:gd name="connsiteY30" fmla="*/ 678285 h 2226539"/>
                <a:gd name="connsiteX31" fmla="*/ 5164853 w 5933552"/>
                <a:gd name="connsiteY31" fmla="*/ 753647 h 2226539"/>
                <a:gd name="connsiteX32" fmla="*/ 5441182 w 5933552"/>
                <a:gd name="connsiteY32" fmla="*/ 818962 h 2226539"/>
                <a:gd name="connsiteX33" fmla="*/ 5612004 w 5933552"/>
                <a:gd name="connsiteY33" fmla="*/ 894324 h 2226539"/>
                <a:gd name="connsiteX34" fmla="*/ 5807947 w 5933552"/>
                <a:gd name="connsiteY34" fmla="*/ 1040025 h 2226539"/>
                <a:gd name="connsiteX35" fmla="*/ 5823020 w 5933552"/>
                <a:gd name="connsiteY35" fmla="*/ 1110364 h 2226539"/>
                <a:gd name="connsiteX36" fmla="*/ 5838092 w 5933552"/>
                <a:gd name="connsiteY36" fmla="*/ 1210847 h 2226539"/>
                <a:gd name="connsiteX37" fmla="*/ 5823020 w 5933552"/>
                <a:gd name="connsiteY37" fmla="*/ 1240992 h 2226539"/>
                <a:gd name="connsiteX38" fmla="*/ 5863213 w 5933552"/>
                <a:gd name="connsiteY38" fmla="*/ 1291234 h 2226539"/>
                <a:gd name="connsiteX39" fmla="*/ 5893358 w 5933552"/>
                <a:gd name="connsiteY39" fmla="*/ 1351524 h 2226539"/>
                <a:gd name="connsiteX40" fmla="*/ 5893358 w 5933552"/>
                <a:gd name="connsiteY40" fmla="*/ 1426887 h 2226539"/>
                <a:gd name="connsiteX41" fmla="*/ 5928527 w 5933552"/>
                <a:gd name="connsiteY41" fmla="*/ 1487177 h 2226539"/>
                <a:gd name="connsiteX42" fmla="*/ 5918479 w 5933552"/>
                <a:gd name="connsiteY42" fmla="*/ 1597709 h 2226539"/>
                <a:gd name="connsiteX43" fmla="*/ 5898382 w 5933552"/>
                <a:gd name="connsiteY43" fmla="*/ 1678096 h 2226539"/>
                <a:gd name="connsiteX44" fmla="*/ 5918479 w 5933552"/>
                <a:gd name="connsiteY44" fmla="*/ 1768531 h 2226539"/>
                <a:gd name="connsiteX45" fmla="*/ 5933552 w 5933552"/>
                <a:gd name="connsiteY45" fmla="*/ 1803700 h 2226539"/>
                <a:gd name="connsiteX46" fmla="*/ 5812971 w 5933552"/>
                <a:gd name="connsiteY46" fmla="*/ 1863990 h 2226539"/>
                <a:gd name="connsiteX47" fmla="*/ 5812971 w 5933552"/>
                <a:gd name="connsiteY47" fmla="*/ 1863990 h 2226539"/>
                <a:gd name="connsiteX48" fmla="*/ 5727560 w 5933552"/>
                <a:gd name="connsiteY48" fmla="*/ 1924280 h 2226539"/>
                <a:gd name="connsiteX49" fmla="*/ 5390941 w 5933552"/>
                <a:gd name="connsiteY49" fmla="*/ 1929305 h 2226539"/>
                <a:gd name="connsiteX50" fmla="*/ 5215670 w 5933552"/>
                <a:gd name="connsiteY50" fmla="*/ 1927913 h 2226539"/>
                <a:gd name="connsiteX51" fmla="*/ 4373414 w 5933552"/>
                <a:gd name="connsiteY51" fmla="*/ 1909256 h 2226539"/>
                <a:gd name="connsiteX52" fmla="*/ 1498817 w 5933552"/>
                <a:gd name="connsiteY52" fmla="*/ 1883861 h 2226539"/>
                <a:gd name="connsiteX53" fmla="*/ 619914 w 5933552"/>
                <a:gd name="connsiteY53" fmla="*/ 1828821 h 2226539"/>
                <a:gd name="connsiteX54" fmla="*/ 281354 w 5933552"/>
                <a:gd name="connsiteY54" fmla="*/ 1828821 h 2226539"/>
                <a:gd name="connsiteX55" fmla="*/ 130629 w 5933552"/>
                <a:gd name="connsiteY55" fmla="*/ 1753458 h 2226539"/>
                <a:gd name="connsiteX56" fmla="*/ 10048 w 5933552"/>
                <a:gd name="connsiteY56" fmla="*/ 1673072 h 2226539"/>
                <a:gd name="connsiteX57" fmla="*/ 0 w 5933552"/>
                <a:gd name="connsiteY57" fmla="*/ 1532395 h 2226539"/>
                <a:gd name="connsiteX58" fmla="*/ 15072 w 5933552"/>
                <a:gd name="connsiteY58" fmla="*/ 1482153 h 2226539"/>
                <a:gd name="connsiteX59" fmla="*/ 15072 w 5933552"/>
                <a:gd name="connsiteY59" fmla="*/ 1426887 h 2226539"/>
                <a:gd name="connsiteX60" fmla="*/ 25121 w 5933552"/>
                <a:gd name="connsiteY60" fmla="*/ 1376645 h 2226539"/>
                <a:gd name="connsiteX61" fmla="*/ 40193 w 5933552"/>
                <a:gd name="connsiteY61" fmla="*/ 1351524 h 2226539"/>
                <a:gd name="connsiteX62" fmla="*/ 65314 w 5933552"/>
                <a:gd name="connsiteY62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381081 w 5933552"/>
                <a:gd name="connsiteY28" fmla="*/ 648140 h 2226539"/>
                <a:gd name="connsiteX29" fmla="*/ 4752870 w 5933552"/>
                <a:gd name="connsiteY29" fmla="*/ 678285 h 2226539"/>
                <a:gd name="connsiteX30" fmla="*/ 5164853 w 5933552"/>
                <a:gd name="connsiteY30" fmla="*/ 753647 h 2226539"/>
                <a:gd name="connsiteX31" fmla="*/ 5441182 w 5933552"/>
                <a:gd name="connsiteY31" fmla="*/ 818962 h 2226539"/>
                <a:gd name="connsiteX32" fmla="*/ 5612004 w 5933552"/>
                <a:gd name="connsiteY32" fmla="*/ 894324 h 2226539"/>
                <a:gd name="connsiteX33" fmla="*/ 5807947 w 5933552"/>
                <a:gd name="connsiteY33" fmla="*/ 1040025 h 2226539"/>
                <a:gd name="connsiteX34" fmla="*/ 5823020 w 5933552"/>
                <a:gd name="connsiteY34" fmla="*/ 1110364 h 2226539"/>
                <a:gd name="connsiteX35" fmla="*/ 5838092 w 5933552"/>
                <a:gd name="connsiteY35" fmla="*/ 1210847 h 2226539"/>
                <a:gd name="connsiteX36" fmla="*/ 5823020 w 5933552"/>
                <a:gd name="connsiteY36" fmla="*/ 1240992 h 2226539"/>
                <a:gd name="connsiteX37" fmla="*/ 5863213 w 5933552"/>
                <a:gd name="connsiteY37" fmla="*/ 1291234 h 2226539"/>
                <a:gd name="connsiteX38" fmla="*/ 5893358 w 5933552"/>
                <a:gd name="connsiteY38" fmla="*/ 1351524 h 2226539"/>
                <a:gd name="connsiteX39" fmla="*/ 5893358 w 5933552"/>
                <a:gd name="connsiteY39" fmla="*/ 1426887 h 2226539"/>
                <a:gd name="connsiteX40" fmla="*/ 5928527 w 5933552"/>
                <a:gd name="connsiteY40" fmla="*/ 1487177 h 2226539"/>
                <a:gd name="connsiteX41" fmla="*/ 5918479 w 5933552"/>
                <a:gd name="connsiteY41" fmla="*/ 1597709 h 2226539"/>
                <a:gd name="connsiteX42" fmla="*/ 5898382 w 5933552"/>
                <a:gd name="connsiteY42" fmla="*/ 1678096 h 2226539"/>
                <a:gd name="connsiteX43" fmla="*/ 5918479 w 5933552"/>
                <a:gd name="connsiteY43" fmla="*/ 1768531 h 2226539"/>
                <a:gd name="connsiteX44" fmla="*/ 5933552 w 5933552"/>
                <a:gd name="connsiteY44" fmla="*/ 1803700 h 2226539"/>
                <a:gd name="connsiteX45" fmla="*/ 5812971 w 5933552"/>
                <a:gd name="connsiteY45" fmla="*/ 1863990 h 2226539"/>
                <a:gd name="connsiteX46" fmla="*/ 5812971 w 5933552"/>
                <a:gd name="connsiteY46" fmla="*/ 1863990 h 2226539"/>
                <a:gd name="connsiteX47" fmla="*/ 5727560 w 5933552"/>
                <a:gd name="connsiteY47" fmla="*/ 1924280 h 2226539"/>
                <a:gd name="connsiteX48" fmla="*/ 5390941 w 5933552"/>
                <a:gd name="connsiteY48" fmla="*/ 1929305 h 2226539"/>
                <a:gd name="connsiteX49" fmla="*/ 5215670 w 5933552"/>
                <a:gd name="connsiteY49" fmla="*/ 1927913 h 2226539"/>
                <a:gd name="connsiteX50" fmla="*/ 4373414 w 5933552"/>
                <a:gd name="connsiteY50" fmla="*/ 1909256 h 2226539"/>
                <a:gd name="connsiteX51" fmla="*/ 1498817 w 5933552"/>
                <a:gd name="connsiteY51" fmla="*/ 1883861 h 2226539"/>
                <a:gd name="connsiteX52" fmla="*/ 619914 w 5933552"/>
                <a:gd name="connsiteY52" fmla="*/ 1828821 h 2226539"/>
                <a:gd name="connsiteX53" fmla="*/ 281354 w 5933552"/>
                <a:gd name="connsiteY53" fmla="*/ 1828821 h 2226539"/>
                <a:gd name="connsiteX54" fmla="*/ 130629 w 5933552"/>
                <a:gd name="connsiteY54" fmla="*/ 1753458 h 2226539"/>
                <a:gd name="connsiteX55" fmla="*/ 10048 w 5933552"/>
                <a:gd name="connsiteY55" fmla="*/ 1673072 h 2226539"/>
                <a:gd name="connsiteX56" fmla="*/ 0 w 5933552"/>
                <a:gd name="connsiteY56" fmla="*/ 1532395 h 2226539"/>
                <a:gd name="connsiteX57" fmla="*/ 15072 w 5933552"/>
                <a:gd name="connsiteY57" fmla="*/ 1482153 h 2226539"/>
                <a:gd name="connsiteX58" fmla="*/ 15072 w 5933552"/>
                <a:gd name="connsiteY58" fmla="*/ 1426887 h 2226539"/>
                <a:gd name="connsiteX59" fmla="*/ 25121 w 5933552"/>
                <a:gd name="connsiteY59" fmla="*/ 1376645 h 2226539"/>
                <a:gd name="connsiteX60" fmla="*/ 40193 w 5933552"/>
                <a:gd name="connsiteY60" fmla="*/ 1351524 h 2226539"/>
                <a:gd name="connsiteX61" fmla="*/ 65314 w 5933552"/>
                <a:gd name="connsiteY61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752870 w 5933552"/>
                <a:gd name="connsiteY28" fmla="*/ 678285 h 2226539"/>
                <a:gd name="connsiteX29" fmla="*/ 5164853 w 5933552"/>
                <a:gd name="connsiteY29" fmla="*/ 753647 h 2226539"/>
                <a:gd name="connsiteX30" fmla="*/ 5441182 w 5933552"/>
                <a:gd name="connsiteY30" fmla="*/ 818962 h 2226539"/>
                <a:gd name="connsiteX31" fmla="*/ 5612004 w 5933552"/>
                <a:gd name="connsiteY31" fmla="*/ 894324 h 2226539"/>
                <a:gd name="connsiteX32" fmla="*/ 5807947 w 5933552"/>
                <a:gd name="connsiteY32" fmla="*/ 1040025 h 2226539"/>
                <a:gd name="connsiteX33" fmla="*/ 5823020 w 5933552"/>
                <a:gd name="connsiteY33" fmla="*/ 1110364 h 2226539"/>
                <a:gd name="connsiteX34" fmla="*/ 5838092 w 5933552"/>
                <a:gd name="connsiteY34" fmla="*/ 1210847 h 2226539"/>
                <a:gd name="connsiteX35" fmla="*/ 5823020 w 5933552"/>
                <a:gd name="connsiteY35" fmla="*/ 1240992 h 2226539"/>
                <a:gd name="connsiteX36" fmla="*/ 5863213 w 5933552"/>
                <a:gd name="connsiteY36" fmla="*/ 1291234 h 2226539"/>
                <a:gd name="connsiteX37" fmla="*/ 5893358 w 5933552"/>
                <a:gd name="connsiteY37" fmla="*/ 1351524 h 2226539"/>
                <a:gd name="connsiteX38" fmla="*/ 5893358 w 5933552"/>
                <a:gd name="connsiteY38" fmla="*/ 1426887 h 2226539"/>
                <a:gd name="connsiteX39" fmla="*/ 5928527 w 5933552"/>
                <a:gd name="connsiteY39" fmla="*/ 1487177 h 2226539"/>
                <a:gd name="connsiteX40" fmla="*/ 5918479 w 5933552"/>
                <a:gd name="connsiteY40" fmla="*/ 1597709 h 2226539"/>
                <a:gd name="connsiteX41" fmla="*/ 5898382 w 5933552"/>
                <a:gd name="connsiteY41" fmla="*/ 1678096 h 2226539"/>
                <a:gd name="connsiteX42" fmla="*/ 5918479 w 5933552"/>
                <a:gd name="connsiteY42" fmla="*/ 1768531 h 2226539"/>
                <a:gd name="connsiteX43" fmla="*/ 5933552 w 5933552"/>
                <a:gd name="connsiteY43" fmla="*/ 1803700 h 2226539"/>
                <a:gd name="connsiteX44" fmla="*/ 5812971 w 5933552"/>
                <a:gd name="connsiteY44" fmla="*/ 1863990 h 2226539"/>
                <a:gd name="connsiteX45" fmla="*/ 5812971 w 5933552"/>
                <a:gd name="connsiteY45" fmla="*/ 1863990 h 2226539"/>
                <a:gd name="connsiteX46" fmla="*/ 5727560 w 5933552"/>
                <a:gd name="connsiteY46" fmla="*/ 1924280 h 2226539"/>
                <a:gd name="connsiteX47" fmla="*/ 5390941 w 5933552"/>
                <a:gd name="connsiteY47" fmla="*/ 1929305 h 2226539"/>
                <a:gd name="connsiteX48" fmla="*/ 5215670 w 5933552"/>
                <a:gd name="connsiteY48" fmla="*/ 1927913 h 2226539"/>
                <a:gd name="connsiteX49" fmla="*/ 4373414 w 5933552"/>
                <a:gd name="connsiteY49" fmla="*/ 1909256 h 2226539"/>
                <a:gd name="connsiteX50" fmla="*/ 1498817 w 5933552"/>
                <a:gd name="connsiteY50" fmla="*/ 1883861 h 2226539"/>
                <a:gd name="connsiteX51" fmla="*/ 619914 w 5933552"/>
                <a:gd name="connsiteY51" fmla="*/ 1828821 h 2226539"/>
                <a:gd name="connsiteX52" fmla="*/ 281354 w 5933552"/>
                <a:gd name="connsiteY52" fmla="*/ 1828821 h 2226539"/>
                <a:gd name="connsiteX53" fmla="*/ 130629 w 5933552"/>
                <a:gd name="connsiteY53" fmla="*/ 1753458 h 2226539"/>
                <a:gd name="connsiteX54" fmla="*/ 10048 w 5933552"/>
                <a:gd name="connsiteY54" fmla="*/ 1673072 h 2226539"/>
                <a:gd name="connsiteX55" fmla="*/ 0 w 5933552"/>
                <a:gd name="connsiteY55" fmla="*/ 1532395 h 2226539"/>
                <a:gd name="connsiteX56" fmla="*/ 15072 w 5933552"/>
                <a:gd name="connsiteY56" fmla="*/ 1482153 h 2226539"/>
                <a:gd name="connsiteX57" fmla="*/ 15072 w 5933552"/>
                <a:gd name="connsiteY57" fmla="*/ 1426887 h 2226539"/>
                <a:gd name="connsiteX58" fmla="*/ 25121 w 5933552"/>
                <a:gd name="connsiteY58" fmla="*/ 1376645 h 2226539"/>
                <a:gd name="connsiteX59" fmla="*/ 40193 w 5933552"/>
                <a:gd name="connsiteY59" fmla="*/ 1351524 h 2226539"/>
                <a:gd name="connsiteX60" fmla="*/ 65314 w 5933552"/>
                <a:gd name="connsiteY60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164853 w 5933552"/>
                <a:gd name="connsiteY28" fmla="*/ 753647 h 2226539"/>
                <a:gd name="connsiteX29" fmla="*/ 5441182 w 5933552"/>
                <a:gd name="connsiteY29" fmla="*/ 818962 h 2226539"/>
                <a:gd name="connsiteX30" fmla="*/ 5612004 w 5933552"/>
                <a:gd name="connsiteY30" fmla="*/ 894324 h 2226539"/>
                <a:gd name="connsiteX31" fmla="*/ 5807947 w 5933552"/>
                <a:gd name="connsiteY31" fmla="*/ 1040025 h 2226539"/>
                <a:gd name="connsiteX32" fmla="*/ 5823020 w 5933552"/>
                <a:gd name="connsiteY32" fmla="*/ 1110364 h 2226539"/>
                <a:gd name="connsiteX33" fmla="*/ 5838092 w 5933552"/>
                <a:gd name="connsiteY33" fmla="*/ 1210847 h 2226539"/>
                <a:gd name="connsiteX34" fmla="*/ 5823020 w 5933552"/>
                <a:gd name="connsiteY34" fmla="*/ 1240992 h 2226539"/>
                <a:gd name="connsiteX35" fmla="*/ 5863213 w 5933552"/>
                <a:gd name="connsiteY35" fmla="*/ 1291234 h 2226539"/>
                <a:gd name="connsiteX36" fmla="*/ 5893358 w 5933552"/>
                <a:gd name="connsiteY36" fmla="*/ 1351524 h 2226539"/>
                <a:gd name="connsiteX37" fmla="*/ 5893358 w 5933552"/>
                <a:gd name="connsiteY37" fmla="*/ 1426887 h 2226539"/>
                <a:gd name="connsiteX38" fmla="*/ 5928527 w 5933552"/>
                <a:gd name="connsiteY38" fmla="*/ 1487177 h 2226539"/>
                <a:gd name="connsiteX39" fmla="*/ 5918479 w 5933552"/>
                <a:gd name="connsiteY39" fmla="*/ 1597709 h 2226539"/>
                <a:gd name="connsiteX40" fmla="*/ 5898382 w 5933552"/>
                <a:gd name="connsiteY40" fmla="*/ 1678096 h 2226539"/>
                <a:gd name="connsiteX41" fmla="*/ 5918479 w 5933552"/>
                <a:gd name="connsiteY41" fmla="*/ 1768531 h 2226539"/>
                <a:gd name="connsiteX42" fmla="*/ 5933552 w 5933552"/>
                <a:gd name="connsiteY42" fmla="*/ 1803700 h 2226539"/>
                <a:gd name="connsiteX43" fmla="*/ 5812971 w 5933552"/>
                <a:gd name="connsiteY43" fmla="*/ 1863990 h 2226539"/>
                <a:gd name="connsiteX44" fmla="*/ 5812971 w 5933552"/>
                <a:gd name="connsiteY44" fmla="*/ 1863990 h 2226539"/>
                <a:gd name="connsiteX45" fmla="*/ 5727560 w 5933552"/>
                <a:gd name="connsiteY45" fmla="*/ 1924280 h 2226539"/>
                <a:gd name="connsiteX46" fmla="*/ 5390941 w 5933552"/>
                <a:gd name="connsiteY46" fmla="*/ 1929305 h 2226539"/>
                <a:gd name="connsiteX47" fmla="*/ 5215670 w 5933552"/>
                <a:gd name="connsiteY47" fmla="*/ 1927913 h 2226539"/>
                <a:gd name="connsiteX48" fmla="*/ 4373414 w 5933552"/>
                <a:gd name="connsiteY48" fmla="*/ 1909256 h 2226539"/>
                <a:gd name="connsiteX49" fmla="*/ 1498817 w 5933552"/>
                <a:gd name="connsiteY49" fmla="*/ 1883861 h 2226539"/>
                <a:gd name="connsiteX50" fmla="*/ 619914 w 5933552"/>
                <a:gd name="connsiteY50" fmla="*/ 1828821 h 2226539"/>
                <a:gd name="connsiteX51" fmla="*/ 281354 w 5933552"/>
                <a:gd name="connsiteY51" fmla="*/ 1828821 h 2226539"/>
                <a:gd name="connsiteX52" fmla="*/ 130629 w 5933552"/>
                <a:gd name="connsiteY52" fmla="*/ 1753458 h 2226539"/>
                <a:gd name="connsiteX53" fmla="*/ 10048 w 5933552"/>
                <a:gd name="connsiteY53" fmla="*/ 1673072 h 2226539"/>
                <a:gd name="connsiteX54" fmla="*/ 0 w 5933552"/>
                <a:gd name="connsiteY54" fmla="*/ 1532395 h 2226539"/>
                <a:gd name="connsiteX55" fmla="*/ 15072 w 5933552"/>
                <a:gd name="connsiteY55" fmla="*/ 1482153 h 2226539"/>
                <a:gd name="connsiteX56" fmla="*/ 15072 w 5933552"/>
                <a:gd name="connsiteY56" fmla="*/ 1426887 h 2226539"/>
                <a:gd name="connsiteX57" fmla="*/ 25121 w 5933552"/>
                <a:gd name="connsiteY57" fmla="*/ 1376645 h 2226539"/>
                <a:gd name="connsiteX58" fmla="*/ 40193 w 5933552"/>
                <a:gd name="connsiteY58" fmla="*/ 1351524 h 2226539"/>
                <a:gd name="connsiteX59" fmla="*/ 65314 w 5933552"/>
                <a:gd name="connsiteY59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441182 w 5933552"/>
                <a:gd name="connsiteY28" fmla="*/ 818962 h 2226539"/>
                <a:gd name="connsiteX29" fmla="*/ 5612004 w 5933552"/>
                <a:gd name="connsiteY29" fmla="*/ 894324 h 2226539"/>
                <a:gd name="connsiteX30" fmla="*/ 5807947 w 5933552"/>
                <a:gd name="connsiteY30" fmla="*/ 1040025 h 2226539"/>
                <a:gd name="connsiteX31" fmla="*/ 5823020 w 5933552"/>
                <a:gd name="connsiteY31" fmla="*/ 1110364 h 2226539"/>
                <a:gd name="connsiteX32" fmla="*/ 5838092 w 5933552"/>
                <a:gd name="connsiteY32" fmla="*/ 1210847 h 2226539"/>
                <a:gd name="connsiteX33" fmla="*/ 5823020 w 5933552"/>
                <a:gd name="connsiteY33" fmla="*/ 1240992 h 2226539"/>
                <a:gd name="connsiteX34" fmla="*/ 5863213 w 5933552"/>
                <a:gd name="connsiteY34" fmla="*/ 1291234 h 2226539"/>
                <a:gd name="connsiteX35" fmla="*/ 5893358 w 5933552"/>
                <a:gd name="connsiteY35" fmla="*/ 1351524 h 2226539"/>
                <a:gd name="connsiteX36" fmla="*/ 5893358 w 5933552"/>
                <a:gd name="connsiteY36" fmla="*/ 1426887 h 2226539"/>
                <a:gd name="connsiteX37" fmla="*/ 5928527 w 5933552"/>
                <a:gd name="connsiteY37" fmla="*/ 1487177 h 2226539"/>
                <a:gd name="connsiteX38" fmla="*/ 5918479 w 5933552"/>
                <a:gd name="connsiteY38" fmla="*/ 1597709 h 2226539"/>
                <a:gd name="connsiteX39" fmla="*/ 5898382 w 5933552"/>
                <a:gd name="connsiteY39" fmla="*/ 1678096 h 2226539"/>
                <a:gd name="connsiteX40" fmla="*/ 5918479 w 5933552"/>
                <a:gd name="connsiteY40" fmla="*/ 1768531 h 2226539"/>
                <a:gd name="connsiteX41" fmla="*/ 5933552 w 5933552"/>
                <a:gd name="connsiteY41" fmla="*/ 1803700 h 2226539"/>
                <a:gd name="connsiteX42" fmla="*/ 5812971 w 5933552"/>
                <a:gd name="connsiteY42" fmla="*/ 1863990 h 2226539"/>
                <a:gd name="connsiteX43" fmla="*/ 5812971 w 5933552"/>
                <a:gd name="connsiteY43" fmla="*/ 1863990 h 2226539"/>
                <a:gd name="connsiteX44" fmla="*/ 5727560 w 5933552"/>
                <a:gd name="connsiteY44" fmla="*/ 1924280 h 2226539"/>
                <a:gd name="connsiteX45" fmla="*/ 5390941 w 5933552"/>
                <a:gd name="connsiteY45" fmla="*/ 1929305 h 2226539"/>
                <a:gd name="connsiteX46" fmla="*/ 5215670 w 5933552"/>
                <a:gd name="connsiteY46" fmla="*/ 1927913 h 2226539"/>
                <a:gd name="connsiteX47" fmla="*/ 4373414 w 5933552"/>
                <a:gd name="connsiteY47" fmla="*/ 1909256 h 2226539"/>
                <a:gd name="connsiteX48" fmla="*/ 1498817 w 5933552"/>
                <a:gd name="connsiteY48" fmla="*/ 1883861 h 2226539"/>
                <a:gd name="connsiteX49" fmla="*/ 619914 w 5933552"/>
                <a:gd name="connsiteY49" fmla="*/ 1828821 h 2226539"/>
                <a:gd name="connsiteX50" fmla="*/ 281354 w 5933552"/>
                <a:gd name="connsiteY50" fmla="*/ 1828821 h 2226539"/>
                <a:gd name="connsiteX51" fmla="*/ 130629 w 5933552"/>
                <a:gd name="connsiteY51" fmla="*/ 1753458 h 2226539"/>
                <a:gd name="connsiteX52" fmla="*/ 10048 w 5933552"/>
                <a:gd name="connsiteY52" fmla="*/ 1673072 h 2226539"/>
                <a:gd name="connsiteX53" fmla="*/ 0 w 5933552"/>
                <a:gd name="connsiteY53" fmla="*/ 1532395 h 2226539"/>
                <a:gd name="connsiteX54" fmla="*/ 15072 w 5933552"/>
                <a:gd name="connsiteY54" fmla="*/ 1482153 h 2226539"/>
                <a:gd name="connsiteX55" fmla="*/ 15072 w 5933552"/>
                <a:gd name="connsiteY55" fmla="*/ 1426887 h 2226539"/>
                <a:gd name="connsiteX56" fmla="*/ 25121 w 5933552"/>
                <a:gd name="connsiteY56" fmla="*/ 1376645 h 2226539"/>
                <a:gd name="connsiteX57" fmla="*/ 40193 w 5933552"/>
                <a:gd name="connsiteY57" fmla="*/ 1351524 h 2226539"/>
                <a:gd name="connsiteX58" fmla="*/ 65314 w 5933552"/>
                <a:gd name="connsiteY58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612004 w 5933552"/>
                <a:gd name="connsiteY28" fmla="*/ 894324 h 2226539"/>
                <a:gd name="connsiteX29" fmla="*/ 5807947 w 5933552"/>
                <a:gd name="connsiteY29" fmla="*/ 1040025 h 2226539"/>
                <a:gd name="connsiteX30" fmla="*/ 5823020 w 5933552"/>
                <a:gd name="connsiteY30" fmla="*/ 1110364 h 2226539"/>
                <a:gd name="connsiteX31" fmla="*/ 5838092 w 5933552"/>
                <a:gd name="connsiteY31" fmla="*/ 1210847 h 2226539"/>
                <a:gd name="connsiteX32" fmla="*/ 5823020 w 5933552"/>
                <a:gd name="connsiteY32" fmla="*/ 1240992 h 2226539"/>
                <a:gd name="connsiteX33" fmla="*/ 5863213 w 5933552"/>
                <a:gd name="connsiteY33" fmla="*/ 1291234 h 2226539"/>
                <a:gd name="connsiteX34" fmla="*/ 5893358 w 5933552"/>
                <a:gd name="connsiteY34" fmla="*/ 1351524 h 2226539"/>
                <a:gd name="connsiteX35" fmla="*/ 5893358 w 5933552"/>
                <a:gd name="connsiteY35" fmla="*/ 1426887 h 2226539"/>
                <a:gd name="connsiteX36" fmla="*/ 5928527 w 5933552"/>
                <a:gd name="connsiteY36" fmla="*/ 1487177 h 2226539"/>
                <a:gd name="connsiteX37" fmla="*/ 5918479 w 5933552"/>
                <a:gd name="connsiteY37" fmla="*/ 1597709 h 2226539"/>
                <a:gd name="connsiteX38" fmla="*/ 5898382 w 5933552"/>
                <a:gd name="connsiteY38" fmla="*/ 1678096 h 2226539"/>
                <a:gd name="connsiteX39" fmla="*/ 5918479 w 5933552"/>
                <a:gd name="connsiteY39" fmla="*/ 1768531 h 2226539"/>
                <a:gd name="connsiteX40" fmla="*/ 5933552 w 5933552"/>
                <a:gd name="connsiteY40" fmla="*/ 1803700 h 2226539"/>
                <a:gd name="connsiteX41" fmla="*/ 5812971 w 5933552"/>
                <a:gd name="connsiteY41" fmla="*/ 1863990 h 2226539"/>
                <a:gd name="connsiteX42" fmla="*/ 5812971 w 5933552"/>
                <a:gd name="connsiteY42" fmla="*/ 1863990 h 2226539"/>
                <a:gd name="connsiteX43" fmla="*/ 5727560 w 5933552"/>
                <a:gd name="connsiteY43" fmla="*/ 1924280 h 2226539"/>
                <a:gd name="connsiteX44" fmla="*/ 5390941 w 5933552"/>
                <a:gd name="connsiteY44" fmla="*/ 1929305 h 2226539"/>
                <a:gd name="connsiteX45" fmla="*/ 5215670 w 5933552"/>
                <a:gd name="connsiteY45" fmla="*/ 1927913 h 2226539"/>
                <a:gd name="connsiteX46" fmla="*/ 4373414 w 5933552"/>
                <a:gd name="connsiteY46" fmla="*/ 1909256 h 2226539"/>
                <a:gd name="connsiteX47" fmla="*/ 1498817 w 5933552"/>
                <a:gd name="connsiteY47" fmla="*/ 1883861 h 2226539"/>
                <a:gd name="connsiteX48" fmla="*/ 619914 w 5933552"/>
                <a:gd name="connsiteY48" fmla="*/ 1828821 h 2226539"/>
                <a:gd name="connsiteX49" fmla="*/ 281354 w 5933552"/>
                <a:gd name="connsiteY49" fmla="*/ 1828821 h 2226539"/>
                <a:gd name="connsiteX50" fmla="*/ 130629 w 5933552"/>
                <a:gd name="connsiteY50" fmla="*/ 1753458 h 2226539"/>
                <a:gd name="connsiteX51" fmla="*/ 10048 w 5933552"/>
                <a:gd name="connsiteY51" fmla="*/ 1673072 h 2226539"/>
                <a:gd name="connsiteX52" fmla="*/ 0 w 5933552"/>
                <a:gd name="connsiteY52" fmla="*/ 1532395 h 2226539"/>
                <a:gd name="connsiteX53" fmla="*/ 15072 w 5933552"/>
                <a:gd name="connsiteY53" fmla="*/ 1482153 h 2226539"/>
                <a:gd name="connsiteX54" fmla="*/ 15072 w 5933552"/>
                <a:gd name="connsiteY54" fmla="*/ 1426887 h 2226539"/>
                <a:gd name="connsiteX55" fmla="*/ 25121 w 5933552"/>
                <a:gd name="connsiteY55" fmla="*/ 1376645 h 2226539"/>
                <a:gd name="connsiteX56" fmla="*/ 40193 w 5933552"/>
                <a:gd name="connsiteY56" fmla="*/ 1351524 h 2226539"/>
                <a:gd name="connsiteX57" fmla="*/ 65314 w 5933552"/>
                <a:gd name="connsiteY57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07947 w 5933552"/>
                <a:gd name="connsiteY28" fmla="*/ 1040025 h 2226539"/>
                <a:gd name="connsiteX29" fmla="*/ 5823020 w 5933552"/>
                <a:gd name="connsiteY29" fmla="*/ 1110364 h 2226539"/>
                <a:gd name="connsiteX30" fmla="*/ 5838092 w 5933552"/>
                <a:gd name="connsiteY30" fmla="*/ 1210847 h 2226539"/>
                <a:gd name="connsiteX31" fmla="*/ 5823020 w 5933552"/>
                <a:gd name="connsiteY31" fmla="*/ 1240992 h 2226539"/>
                <a:gd name="connsiteX32" fmla="*/ 5863213 w 5933552"/>
                <a:gd name="connsiteY32" fmla="*/ 1291234 h 2226539"/>
                <a:gd name="connsiteX33" fmla="*/ 5893358 w 5933552"/>
                <a:gd name="connsiteY33" fmla="*/ 1351524 h 2226539"/>
                <a:gd name="connsiteX34" fmla="*/ 5893358 w 5933552"/>
                <a:gd name="connsiteY34" fmla="*/ 1426887 h 2226539"/>
                <a:gd name="connsiteX35" fmla="*/ 5928527 w 5933552"/>
                <a:gd name="connsiteY35" fmla="*/ 1487177 h 2226539"/>
                <a:gd name="connsiteX36" fmla="*/ 5918479 w 5933552"/>
                <a:gd name="connsiteY36" fmla="*/ 1597709 h 2226539"/>
                <a:gd name="connsiteX37" fmla="*/ 5898382 w 5933552"/>
                <a:gd name="connsiteY37" fmla="*/ 1678096 h 2226539"/>
                <a:gd name="connsiteX38" fmla="*/ 5918479 w 5933552"/>
                <a:gd name="connsiteY38" fmla="*/ 1768531 h 2226539"/>
                <a:gd name="connsiteX39" fmla="*/ 5933552 w 5933552"/>
                <a:gd name="connsiteY39" fmla="*/ 1803700 h 2226539"/>
                <a:gd name="connsiteX40" fmla="*/ 5812971 w 5933552"/>
                <a:gd name="connsiteY40" fmla="*/ 1863990 h 2226539"/>
                <a:gd name="connsiteX41" fmla="*/ 5812971 w 5933552"/>
                <a:gd name="connsiteY41" fmla="*/ 1863990 h 2226539"/>
                <a:gd name="connsiteX42" fmla="*/ 5727560 w 5933552"/>
                <a:gd name="connsiteY42" fmla="*/ 1924280 h 2226539"/>
                <a:gd name="connsiteX43" fmla="*/ 5390941 w 5933552"/>
                <a:gd name="connsiteY43" fmla="*/ 1929305 h 2226539"/>
                <a:gd name="connsiteX44" fmla="*/ 5215670 w 5933552"/>
                <a:gd name="connsiteY44" fmla="*/ 1927913 h 2226539"/>
                <a:gd name="connsiteX45" fmla="*/ 4373414 w 5933552"/>
                <a:gd name="connsiteY45" fmla="*/ 1909256 h 2226539"/>
                <a:gd name="connsiteX46" fmla="*/ 1498817 w 5933552"/>
                <a:gd name="connsiteY46" fmla="*/ 1883861 h 2226539"/>
                <a:gd name="connsiteX47" fmla="*/ 619914 w 5933552"/>
                <a:gd name="connsiteY47" fmla="*/ 1828821 h 2226539"/>
                <a:gd name="connsiteX48" fmla="*/ 281354 w 5933552"/>
                <a:gd name="connsiteY48" fmla="*/ 1828821 h 2226539"/>
                <a:gd name="connsiteX49" fmla="*/ 130629 w 5933552"/>
                <a:gd name="connsiteY49" fmla="*/ 1753458 h 2226539"/>
                <a:gd name="connsiteX50" fmla="*/ 10048 w 5933552"/>
                <a:gd name="connsiteY50" fmla="*/ 1673072 h 2226539"/>
                <a:gd name="connsiteX51" fmla="*/ 0 w 5933552"/>
                <a:gd name="connsiteY51" fmla="*/ 1532395 h 2226539"/>
                <a:gd name="connsiteX52" fmla="*/ 15072 w 5933552"/>
                <a:gd name="connsiteY52" fmla="*/ 1482153 h 2226539"/>
                <a:gd name="connsiteX53" fmla="*/ 15072 w 5933552"/>
                <a:gd name="connsiteY53" fmla="*/ 1426887 h 2226539"/>
                <a:gd name="connsiteX54" fmla="*/ 25121 w 5933552"/>
                <a:gd name="connsiteY54" fmla="*/ 1376645 h 2226539"/>
                <a:gd name="connsiteX55" fmla="*/ 40193 w 5933552"/>
                <a:gd name="connsiteY55" fmla="*/ 1351524 h 2226539"/>
                <a:gd name="connsiteX56" fmla="*/ 65314 w 5933552"/>
                <a:gd name="connsiteY56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23020 w 5933552"/>
                <a:gd name="connsiteY28" fmla="*/ 1110364 h 2226539"/>
                <a:gd name="connsiteX29" fmla="*/ 5838092 w 5933552"/>
                <a:gd name="connsiteY29" fmla="*/ 1210847 h 2226539"/>
                <a:gd name="connsiteX30" fmla="*/ 5823020 w 5933552"/>
                <a:gd name="connsiteY30" fmla="*/ 1240992 h 2226539"/>
                <a:gd name="connsiteX31" fmla="*/ 5863213 w 5933552"/>
                <a:gd name="connsiteY31" fmla="*/ 1291234 h 2226539"/>
                <a:gd name="connsiteX32" fmla="*/ 5893358 w 5933552"/>
                <a:gd name="connsiteY32" fmla="*/ 1351524 h 2226539"/>
                <a:gd name="connsiteX33" fmla="*/ 5893358 w 5933552"/>
                <a:gd name="connsiteY33" fmla="*/ 1426887 h 2226539"/>
                <a:gd name="connsiteX34" fmla="*/ 5928527 w 5933552"/>
                <a:gd name="connsiteY34" fmla="*/ 1487177 h 2226539"/>
                <a:gd name="connsiteX35" fmla="*/ 5918479 w 5933552"/>
                <a:gd name="connsiteY35" fmla="*/ 1597709 h 2226539"/>
                <a:gd name="connsiteX36" fmla="*/ 5898382 w 5933552"/>
                <a:gd name="connsiteY36" fmla="*/ 1678096 h 2226539"/>
                <a:gd name="connsiteX37" fmla="*/ 5918479 w 5933552"/>
                <a:gd name="connsiteY37" fmla="*/ 1768531 h 2226539"/>
                <a:gd name="connsiteX38" fmla="*/ 5933552 w 5933552"/>
                <a:gd name="connsiteY38" fmla="*/ 1803700 h 2226539"/>
                <a:gd name="connsiteX39" fmla="*/ 5812971 w 5933552"/>
                <a:gd name="connsiteY39" fmla="*/ 1863990 h 2226539"/>
                <a:gd name="connsiteX40" fmla="*/ 5812971 w 5933552"/>
                <a:gd name="connsiteY40" fmla="*/ 1863990 h 2226539"/>
                <a:gd name="connsiteX41" fmla="*/ 5727560 w 5933552"/>
                <a:gd name="connsiteY41" fmla="*/ 1924280 h 2226539"/>
                <a:gd name="connsiteX42" fmla="*/ 5390941 w 5933552"/>
                <a:gd name="connsiteY42" fmla="*/ 1929305 h 2226539"/>
                <a:gd name="connsiteX43" fmla="*/ 5215670 w 5933552"/>
                <a:gd name="connsiteY43" fmla="*/ 1927913 h 2226539"/>
                <a:gd name="connsiteX44" fmla="*/ 4373414 w 5933552"/>
                <a:gd name="connsiteY44" fmla="*/ 1909256 h 2226539"/>
                <a:gd name="connsiteX45" fmla="*/ 1498817 w 5933552"/>
                <a:gd name="connsiteY45" fmla="*/ 1883861 h 2226539"/>
                <a:gd name="connsiteX46" fmla="*/ 619914 w 5933552"/>
                <a:gd name="connsiteY46" fmla="*/ 1828821 h 2226539"/>
                <a:gd name="connsiteX47" fmla="*/ 281354 w 5933552"/>
                <a:gd name="connsiteY47" fmla="*/ 1828821 h 2226539"/>
                <a:gd name="connsiteX48" fmla="*/ 130629 w 5933552"/>
                <a:gd name="connsiteY48" fmla="*/ 1753458 h 2226539"/>
                <a:gd name="connsiteX49" fmla="*/ 10048 w 5933552"/>
                <a:gd name="connsiteY49" fmla="*/ 1673072 h 2226539"/>
                <a:gd name="connsiteX50" fmla="*/ 0 w 5933552"/>
                <a:gd name="connsiteY50" fmla="*/ 1532395 h 2226539"/>
                <a:gd name="connsiteX51" fmla="*/ 15072 w 5933552"/>
                <a:gd name="connsiteY51" fmla="*/ 1482153 h 2226539"/>
                <a:gd name="connsiteX52" fmla="*/ 15072 w 5933552"/>
                <a:gd name="connsiteY52" fmla="*/ 1426887 h 2226539"/>
                <a:gd name="connsiteX53" fmla="*/ 25121 w 5933552"/>
                <a:gd name="connsiteY53" fmla="*/ 1376645 h 2226539"/>
                <a:gd name="connsiteX54" fmla="*/ 40193 w 5933552"/>
                <a:gd name="connsiteY54" fmla="*/ 1351524 h 2226539"/>
                <a:gd name="connsiteX55" fmla="*/ 65314 w 5933552"/>
                <a:gd name="connsiteY55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38092 w 5933552"/>
                <a:gd name="connsiteY28" fmla="*/ 1210847 h 2226539"/>
                <a:gd name="connsiteX29" fmla="*/ 5823020 w 5933552"/>
                <a:gd name="connsiteY29" fmla="*/ 1240992 h 2226539"/>
                <a:gd name="connsiteX30" fmla="*/ 5863213 w 5933552"/>
                <a:gd name="connsiteY30" fmla="*/ 1291234 h 2226539"/>
                <a:gd name="connsiteX31" fmla="*/ 5893358 w 5933552"/>
                <a:gd name="connsiteY31" fmla="*/ 1351524 h 2226539"/>
                <a:gd name="connsiteX32" fmla="*/ 5893358 w 5933552"/>
                <a:gd name="connsiteY32" fmla="*/ 1426887 h 2226539"/>
                <a:gd name="connsiteX33" fmla="*/ 5928527 w 5933552"/>
                <a:gd name="connsiteY33" fmla="*/ 1487177 h 2226539"/>
                <a:gd name="connsiteX34" fmla="*/ 5918479 w 5933552"/>
                <a:gd name="connsiteY34" fmla="*/ 1597709 h 2226539"/>
                <a:gd name="connsiteX35" fmla="*/ 5898382 w 5933552"/>
                <a:gd name="connsiteY35" fmla="*/ 1678096 h 2226539"/>
                <a:gd name="connsiteX36" fmla="*/ 5918479 w 5933552"/>
                <a:gd name="connsiteY36" fmla="*/ 1768531 h 2226539"/>
                <a:gd name="connsiteX37" fmla="*/ 5933552 w 5933552"/>
                <a:gd name="connsiteY37" fmla="*/ 1803700 h 2226539"/>
                <a:gd name="connsiteX38" fmla="*/ 5812971 w 5933552"/>
                <a:gd name="connsiteY38" fmla="*/ 1863990 h 2226539"/>
                <a:gd name="connsiteX39" fmla="*/ 5812971 w 5933552"/>
                <a:gd name="connsiteY39" fmla="*/ 1863990 h 2226539"/>
                <a:gd name="connsiteX40" fmla="*/ 5727560 w 5933552"/>
                <a:gd name="connsiteY40" fmla="*/ 1924280 h 2226539"/>
                <a:gd name="connsiteX41" fmla="*/ 5390941 w 5933552"/>
                <a:gd name="connsiteY41" fmla="*/ 1929305 h 2226539"/>
                <a:gd name="connsiteX42" fmla="*/ 5215670 w 5933552"/>
                <a:gd name="connsiteY42" fmla="*/ 1927913 h 2226539"/>
                <a:gd name="connsiteX43" fmla="*/ 4373414 w 5933552"/>
                <a:gd name="connsiteY43" fmla="*/ 1909256 h 2226539"/>
                <a:gd name="connsiteX44" fmla="*/ 1498817 w 5933552"/>
                <a:gd name="connsiteY44" fmla="*/ 1883861 h 2226539"/>
                <a:gd name="connsiteX45" fmla="*/ 619914 w 5933552"/>
                <a:gd name="connsiteY45" fmla="*/ 1828821 h 2226539"/>
                <a:gd name="connsiteX46" fmla="*/ 281354 w 5933552"/>
                <a:gd name="connsiteY46" fmla="*/ 1828821 h 2226539"/>
                <a:gd name="connsiteX47" fmla="*/ 130629 w 5933552"/>
                <a:gd name="connsiteY47" fmla="*/ 1753458 h 2226539"/>
                <a:gd name="connsiteX48" fmla="*/ 10048 w 5933552"/>
                <a:gd name="connsiteY48" fmla="*/ 1673072 h 2226539"/>
                <a:gd name="connsiteX49" fmla="*/ 0 w 5933552"/>
                <a:gd name="connsiteY49" fmla="*/ 1532395 h 2226539"/>
                <a:gd name="connsiteX50" fmla="*/ 15072 w 5933552"/>
                <a:gd name="connsiteY50" fmla="*/ 1482153 h 2226539"/>
                <a:gd name="connsiteX51" fmla="*/ 15072 w 5933552"/>
                <a:gd name="connsiteY51" fmla="*/ 1426887 h 2226539"/>
                <a:gd name="connsiteX52" fmla="*/ 25121 w 5933552"/>
                <a:gd name="connsiteY52" fmla="*/ 1376645 h 2226539"/>
                <a:gd name="connsiteX53" fmla="*/ 40193 w 5933552"/>
                <a:gd name="connsiteY53" fmla="*/ 1351524 h 2226539"/>
                <a:gd name="connsiteX54" fmla="*/ 65314 w 5933552"/>
                <a:gd name="connsiteY5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23020 w 5933552"/>
                <a:gd name="connsiteY28" fmla="*/ 1240992 h 2226539"/>
                <a:gd name="connsiteX29" fmla="*/ 5863213 w 5933552"/>
                <a:gd name="connsiteY29" fmla="*/ 1291234 h 2226539"/>
                <a:gd name="connsiteX30" fmla="*/ 5893358 w 5933552"/>
                <a:gd name="connsiteY30" fmla="*/ 1351524 h 2226539"/>
                <a:gd name="connsiteX31" fmla="*/ 5893358 w 5933552"/>
                <a:gd name="connsiteY31" fmla="*/ 1426887 h 2226539"/>
                <a:gd name="connsiteX32" fmla="*/ 5928527 w 5933552"/>
                <a:gd name="connsiteY32" fmla="*/ 1487177 h 2226539"/>
                <a:gd name="connsiteX33" fmla="*/ 5918479 w 5933552"/>
                <a:gd name="connsiteY33" fmla="*/ 1597709 h 2226539"/>
                <a:gd name="connsiteX34" fmla="*/ 5898382 w 5933552"/>
                <a:gd name="connsiteY34" fmla="*/ 1678096 h 2226539"/>
                <a:gd name="connsiteX35" fmla="*/ 5918479 w 5933552"/>
                <a:gd name="connsiteY35" fmla="*/ 1768531 h 2226539"/>
                <a:gd name="connsiteX36" fmla="*/ 5933552 w 5933552"/>
                <a:gd name="connsiteY36" fmla="*/ 1803700 h 2226539"/>
                <a:gd name="connsiteX37" fmla="*/ 5812971 w 5933552"/>
                <a:gd name="connsiteY37" fmla="*/ 1863990 h 2226539"/>
                <a:gd name="connsiteX38" fmla="*/ 5812971 w 5933552"/>
                <a:gd name="connsiteY38" fmla="*/ 1863990 h 2226539"/>
                <a:gd name="connsiteX39" fmla="*/ 5727560 w 5933552"/>
                <a:gd name="connsiteY39" fmla="*/ 1924280 h 2226539"/>
                <a:gd name="connsiteX40" fmla="*/ 5390941 w 5933552"/>
                <a:gd name="connsiteY40" fmla="*/ 1929305 h 2226539"/>
                <a:gd name="connsiteX41" fmla="*/ 5215670 w 5933552"/>
                <a:gd name="connsiteY41" fmla="*/ 1927913 h 2226539"/>
                <a:gd name="connsiteX42" fmla="*/ 4373414 w 5933552"/>
                <a:gd name="connsiteY42" fmla="*/ 1909256 h 2226539"/>
                <a:gd name="connsiteX43" fmla="*/ 1498817 w 5933552"/>
                <a:gd name="connsiteY43" fmla="*/ 1883861 h 2226539"/>
                <a:gd name="connsiteX44" fmla="*/ 619914 w 5933552"/>
                <a:gd name="connsiteY44" fmla="*/ 1828821 h 2226539"/>
                <a:gd name="connsiteX45" fmla="*/ 281354 w 5933552"/>
                <a:gd name="connsiteY45" fmla="*/ 1828821 h 2226539"/>
                <a:gd name="connsiteX46" fmla="*/ 130629 w 5933552"/>
                <a:gd name="connsiteY46" fmla="*/ 1753458 h 2226539"/>
                <a:gd name="connsiteX47" fmla="*/ 10048 w 5933552"/>
                <a:gd name="connsiteY47" fmla="*/ 1673072 h 2226539"/>
                <a:gd name="connsiteX48" fmla="*/ 0 w 5933552"/>
                <a:gd name="connsiteY48" fmla="*/ 1532395 h 2226539"/>
                <a:gd name="connsiteX49" fmla="*/ 15072 w 5933552"/>
                <a:gd name="connsiteY49" fmla="*/ 1482153 h 2226539"/>
                <a:gd name="connsiteX50" fmla="*/ 15072 w 5933552"/>
                <a:gd name="connsiteY50" fmla="*/ 1426887 h 2226539"/>
                <a:gd name="connsiteX51" fmla="*/ 25121 w 5933552"/>
                <a:gd name="connsiteY51" fmla="*/ 1376645 h 2226539"/>
                <a:gd name="connsiteX52" fmla="*/ 40193 w 5933552"/>
                <a:gd name="connsiteY52" fmla="*/ 1351524 h 2226539"/>
                <a:gd name="connsiteX53" fmla="*/ 65314 w 5933552"/>
                <a:gd name="connsiteY53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63213 w 5933552"/>
                <a:gd name="connsiteY28" fmla="*/ 1291234 h 2226539"/>
                <a:gd name="connsiteX29" fmla="*/ 5893358 w 5933552"/>
                <a:gd name="connsiteY29" fmla="*/ 1351524 h 2226539"/>
                <a:gd name="connsiteX30" fmla="*/ 5893358 w 5933552"/>
                <a:gd name="connsiteY30" fmla="*/ 1426887 h 2226539"/>
                <a:gd name="connsiteX31" fmla="*/ 5928527 w 5933552"/>
                <a:gd name="connsiteY31" fmla="*/ 1487177 h 2226539"/>
                <a:gd name="connsiteX32" fmla="*/ 5918479 w 5933552"/>
                <a:gd name="connsiteY32" fmla="*/ 1597709 h 2226539"/>
                <a:gd name="connsiteX33" fmla="*/ 5898382 w 5933552"/>
                <a:gd name="connsiteY33" fmla="*/ 1678096 h 2226539"/>
                <a:gd name="connsiteX34" fmla="*/ 5918479 w 5933552"/>
                <a:gd name="connsiteY34" fmla="*/ 1768531 h 2226539"/>
                <a:gd name="connsiteX35" fmla="*/ 5933552 w 5933552"/>
                <a:gd name="connsiteY35" fmla="*/ 1803700 h 2226539"/>
                <a:gd name="connsiteX36" fmla="*/ 5812971 w 5933552"/>
                <a:gd name="connsiteY36" fmla="*/ 1863990 h 2226539"/>
                <a:gd name="connsiteX37" fmla="*/ 5812971 w 5933552"/>
                <a:gd name="connsiteY37" fmla="*/ 1863990 h 2226539"/>
                <a:gd name="connsiteX38" fmla="*/ 5727560 w 5933552"/>
                <a:gd name="connsiteY38" fmla="*/ 1924280 h 2226539"/>
                <a:gd name="connsiteX39" fmla="*/ 5390941 w 5933552"/>
                <a:gd name="connsiteY39" fmla="*/ 1929305 h 2226539"/>
                <a:gd name="connsiteX40" fmla="*/ 5215670 w 5933552"/>
                <a:gd name="connsiteY40" fmla="*/ 1927913 h 2226539"/>
                <a:gd name="connsiteX41" fmla="*/ 4373414 w 5933552"/>
                <a:gd name="connsiteY41" fmla="*/ 1909256 h 2226539"/>
                <a:gd name="connsiteX42" fmla="*/ 1498817 w 5933552"/>
                <a:gd name="connsiteY42" fmla="*/ 1883861 h 2226539"/>
                <a:gd name="connsiteX43" fmla="*/ 619914 w 5933552"/>
                <a:gd name="connsiteY43" fmla="*/ 1828821 h 2226539"/>
                <a:gd name="connsiteX44" fmla="*/ 281354 w 5933552"/>
                <a:gd name="connsiteY44" fmla="*/ 1828821 h 2226539"/>
                <a:gd name="connsiteX45" fmla="*/ 130629 w 5933552"/>
                <a:gd name="connsiteY45" fmla="*/ 1753458 h 2226539"/>
                <a:gd name="connsiteX46" fmla="*/ 10048 w 5933552"/>
                <a:gd name="connsiteY46" fmla="*/ 1673072 h 2226539"/>
                <a:gd name="connsiteX47" fmla="*/ 0 w 5933552"/>
                <a:gd name="connsiteY47" fmla="*/ 1532395 h 2226539"/>
                <a:gd name="connsiteX48" fmla="*/ 15072 w 5933552"/>
                <a:gd name="connsiteY48" fmla="*/ 1482153 h 2226539"/>
                <a:gd name="connsiteX49" fmla="*/ 15072 w 5933552"/>
                <a:gd name="connsiteY49" fmla="*/ 1426887 h 2226539"/>
                <a:gd name="connsiteX50" fmla="*/ 25121 w 5933552"/>
                <a:gd name="connsiteY50" fmla="*/ 1376645 h 2226539"/>
                <a:gd name="connsiteX51" fmla="*/ 40193 w 5933552"/>
                <a:gd name="connsiteY51" fmla="*/ 1351524 h 2226539"/>
                <a:gd name="connsiteX52" fmla="*/ 65314 w 5933552"/>
                <a:gd name="connsiteY52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3358 w 5933552"/>
                <a:gd name="connsiteY28" fmla="*/ 1351524 h 2226539"/>
                <a:gd name="connsiteX29" fmla="*/ 5893358 w 5933552"/>
                <a:gd name="connsiteY29" fmla="*/ 1426887 h 2226539"/>
                <a:gd name="connsiteX30" fmla="*/ 5928527 w 5933552"/>
                <a:gd name="connsiteY30" fmla="*/ 1487177 h 2226539"/>
                <a:gd name="connsiteX31" fmla="*/ 5918479 w 5933552"/>
                <a:gd name="connsiteY31" fmla="*/ 1597709 h 2226539"/>
                <a:gd name="connsiteX32" fmla="*/ 5898382 w 5933552"/>
                <a:gd name="connsiteY32" fmla="*/ 1678096 h 2226539"/>
                <a:gd name="connsiteX33" fmla="*/ 5918479 w 5933552"/>
                <a:gd name="connsiteY33" fmla="*/ 1768531 h 2226539"/>
                <a:gd name="connsiteX34" fmla="*/ 5933552 w 5933552"/>
                <a:gd name="connsiteY34" fmla="*/ 1803700 h 2226539"/>
                <a:gd name="connsiteX35" fmla="*/ 5812971 w 5933552"/>
                <a:gd name="connsiteY35" fmla="*/ 1863990 h 2226539"/>
                <a:gd name="connsiteX36" fmla="*/ 5812971 w 5933552"/>
                <a:gd name="connsiteY36" fmla="*/ 1863990 h 2226539"/>
                <a:gd name="connsiteX37" fmla="*/ 5727560 w 5933552"/>
                <a:gd name="connsiteY37" fmla="*/ 1924280 h 2226539"/>
                <a:gd name="connsiteX38" fmla="*/ 5390941 w 5933552"/>
                <a:gd name="connsiteY38" fmla="*/ 1929305 h 2226539"/>
                <a:gd name="connsiteX39" fmla="*/ 5215670 w 5933552"/>
                <a:gd name="connsiteY39" fmla="*/ 1927913 h 2226539"/>
                <a:gd name="connsiteX40" fmla="*/ 4373414 w 5933552"/>
                <a:gd name="connsiteY40" fmla="*/ 1909256 h 2226539"/>
                <a:gd name="connsiteX41" fmla="*/ 1498817 w 5933552"/>
                <a:gd name="connsiteY41" fmla="*/ 1883861 h 2226539"/>
                <a:gd name="connsiteX42" fmla="*/ 619914 w 5933552"/>
                <a:gd name="connsiteY42" fmla="*/ 1828821 h 2226539"/>
                <a:gd name="connsiteX43" fmla="*/ 281354 w 5933552"/>
                <a:gd name="connsiteY43" fmla="*/ 1828821 h 2226539"/>
                <a:gd name="connsiteX44" fmla="*/ 130629 w 5933552"/>
                <a:gd name="connsiteY44" fmla="*/ 1753458 h 2226539"/>
                <a:gd name="connsiteX45" fmla="*/ 10048 w 5933552"/>
                <a:gd name="connsiteY45" fmla="*/ 1673072 h 2226539"/>
                <a:gd name="connsiteX46" fmla="*/ 0 w 5933552"/>
                <a:gd name="connsiteY46" fmla="*/ 1532395 h 2226539"/>
                <a:gd name="connsiteX47" fmla="*/ 15072 w 5933552"/>
                <a:gd name="connsiteY47" fmla="*/ 1482153 h 2226539"/>
                <a:gd name="connsiteX48" fmla="*/ 15072 w 5933552"/>
                <a:gd name="connsiteY48" fmla="*/ 1426887 h 2226539"/>
                <a:gd name="connsiteX49" fmla="*/ 25121 w 5933552"/>
                <a:gd name="connsiteY49" fmla="*/ 1376645 h 2226539"/>
                <a:gd name="connsiteX50" fmla="*/ 40193 w 5933552"/>
                <a:gd name="connsiteY50" fmla="*/ 1351524 h 2226539"/>
                <a:gd name="connsiteX51" fmla="*/ 65314 w 5933552"/>
                <a:gd name="connsiteY51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3358 w 5933552"/>
                <a:gd name="connsiteY28" fmla="*/ 1426887 h 2226539"/>
                <a:gd name="connsiteX29" fmla="*/ 5928527 w 5933552"/>
                <a:gd name="connsiteY29" fmla="*/ 1487177 h 2226539"/>
                <a:gd name="connsiteX30" fmla="*/ 5918479 w 5933552"/>
                <a:gd name="connsiteY30" fmla="*/ 1597709 h 2226539"/>
                <a:gd name="connsiteX31" fmla="*/ 5898382 w 5933552"/>
                <a:gd name="connsiteY31" fmla="*/ 1678096 h 2226539"/>
                <a:gd name="connsiteX32" fmla="*/ 5918479 w 5933552"/>
                <a:gd name="connsiteY32" fmla="*/ 1768531 h 2226539"/>
                <a:gd name="connsiteX33" fmla="*/ 5933552 w 5933552"/>
                <a:gd name="connsiteY33" fmla="*/ 1803700 h 2226539"/>
                <a:gd name="connsiteX34" fmla="*/ 5812971 w 5933552"/>
                <a:gd name="connsiteY34" fmla="*/ 1863990 h 2226539"/>
                <a:gd name="connsiteX35" fmla="*/ 5812971 w 5933552"/>
                <a:gd name="connsiteY35" fmla="*/ 1863990 h 2226539"/>
                <a:gd name="connsiteX36" fmla="*/ 5727560 w 5933552"/>
                <a:gd name="connsiteY36" fmla="*/ 1924280 h 2226539"/>
                <a:gd name="connsiteX37" fmla="*/ 5390941 w 5933552"/>
                <a:gd name="connsiteY37" fmla="*/ 1929305 h 2226539"/>
                <a:gd name="connsiteX38" fmla="*/ 5215670 w 5933552"/>
                <a:gd name="connsiteY38" fmla="*/ 1927913 h 2226539"/>
                <a:gd name="connsiteX39" fmla="*/ 4373414 w 5933552"/>
                <a:gd name="connsiteY39" fmla="*/ 1909256 h 2226539"/>
                <a:gd name="connsiteX40" fmla="*/ 1498817 w 5933552"/>
                <a:gd name="connsiteY40" fmla="*/ 1883861 h 2226539"/>
                <a:gd name="connsiteX41" fmla="*/ 619914 w 5933552"/>
                <a:gd name="connsiteY41" fmla="*/ 1828821 h 2226539"/>
                <a:gd name="connsiteX42" fmla="*/ 281354 w 5933552"/>
                <a:gd name="connsiteY42" fmla="*/ 1828821 h 2226539"/>
                <a:gd name="connsiteX43" fmla="*/ 130629 w 5933552"/>
                <a:gd name="connsiteY43" fmla="*/ 1753458 h 2226539"/>
                <a:gd name="connsiteX44" fmla="*/ 10048 w 5933552"/>
                <a:gd name="connsiteY44" fmla="*/ 1673072 h 2226539"/>
                <a:gd name="connsiteX45" fmla="*/ 0 w 5933552"/>
                <a:gd name="connsiteY45" fmla="*/ 1532395 h 2226539"/>
                <a:gd name="connsiteX46" fmla="*/ 15072 w 5933552"/>
                <a:gd name="connsiteY46" fmla="*/ 1482153 h 2226539"/>
                <a:gd name="connsiteX47" fmla="*/ 15072 w 5933552"/>
                <a:gd name="connsiteY47" fmla="*/ 1426887 h 2226539"/>
                <a:gd name="connsiteX48" fmla="*/ 25121 w 5933552"/>
                <a:gd name="connsiteY48" fmla="*/ 1376645 h 2226539"/>
                <a:gd name="connsiteX49" fmla="*/ 40193 w 5933552"/>
                <a:gd name="connsiteY49" fmla="*/ 1351524 h 2226539"/>
                <a:gd name="connsiteX50" fmla="*/ 65314 w 5933552"/>
                <a:gd name="connsiteY50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28527 w 5933552"/>
                <a:gd name="connsiteY28" fmla="*/ 1487177 h 2226539"/>
                <a:gd name="connsiteX29" fmla="*/ 5918479 w 5933552"/>
                <a:gd name="connsiteY29" fmla="*/ 1597709 h 2226539"/>
                <a:gd name="connsiteX30" fmla="*/ 5898382 w 5933552"/>
                <a:gd name="connsiteY30" fmla="*/ 1678096 h 2226539"/>
                <a:gd name="connsiteX31" fmla="*/ 5918479 w 5933552"/>
                <a:gd name="connsiteY31" fmla="*/ 1768531 h 2226539"/>
                <a:gd name="connsiteX32" fmla="*/ 5933552 w 5933552"/>
                <a:gd name="connsiteY32" fmla="*/ 1803700 h 2226539"/>
                <a:gd name="connsiteX33" fmla="*/ 5812971 w 5933552"/>
                <a:gd name="connsiteY33" fmla="*/ 1863990 h 2226539"/>
                <a:gd name="connsiteX34" fmla="*/ 5812971 w 5933552"/>
                <a:gd name="connsiteY34" fmla="*/ 1863990 h 2226539"/>
                <a:gd name="connsiteX35" fmla="*/ 5727560 w 5933552"/>
                <a:gd name="connsiteY35" fmla="*/ 1924280 h 2226539"/>
                <a:gd name="connsiteX36" fmla="*/ 5390941 w 5933552"/>
                <a:gd name="connsiteY36" fmla="*/ 1929305 h 2226539"/>
                <a:gd name="connsiteX37" fmla="*/ 5215670 w 5933552"/>
                <a:gd name="connsiteY37" fmla="*/ 1927913 h 2226539"/>
                <a:gd name="connsiteX38" fmla="*/ 4373414 w 5933552"/>
                <a:gd name="connsiteY38" fmla="*/ 1909256 h 2226539"/>
                <a:gd name="connsiteX39" fmla="*/ 1498817 w 5933552"/>
                <a:gd name="connsiteY39" fmla="*/ 1883861 h 2226539"/>
                <a:gd name="connsiteX40" fmla="*/ 619914 w 5933552"/>
                <a:gd name="connsiteY40" fmla="*/ 1828821 h 2226539"/>
                <a:gd name="connsiteX41" fmla="*/ 281354 w 5933552"/>
                <a:gd name="connsiteY41" fmla="*/ 1828821 h 2226539"/>
                <a:gd name="connsiteX42" fmla="*/ 130629 w 5933552"/>
                <a:gd name="connsiteY42" fmla="*/ 1753458 h 2226539"/>
                <a:gd name="connsiteX43" fmla="*/ 10048 w 5933552"/>
                <a:gd name="connsiteY43" fmla="*/ 1673072 h 2226539"/>
                <a:gd name="connsiteX44" fmla="*/ 0 w 5933552"/>
                <a:gd name="connsiteY44" fmla="*/ 1532395 h 2226539"/>
                <a:gd name="connsiteX45" fmla="*/ 15072 w 5933552"/>
                <a:gd name="connsiteY45" fmla="*/ 1482153 h 2226539"/>
                <a:gd name="connsiteX46" fmla="*/ 15072 w 5933552"/>
                <a:gd name="connsiteY46" fmla="*/ 1426887 h 2226539"/>
                <a:gd name="connsiteX47" fmla="*/ 25121 w 5933552"/>
                <a:gd name="connsiteY47" fmla="*/ 1376645 h 2226539"/>
                <a:gd name="connsiteX48" fmla="*/ 40193 w 5933552"/>
                <a:gd name="connsiteY48" fmla="*/ 1351524 h 2226539"/>
                <a:gd name="connsiteX49" fmla="*/ 65314 w 5933552"/>
                <a:gd name="connsiteY49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18479 w 5933552"/>
                <a:gd name="connsiteY28" fmla="*/ 1597709 h 2226539"/>
                <a:gd name="connsiteX29" fmla="*/ 5898382 w 5933552"/>
                <a:gd name="connsiteY29" fmla="*/ 1678096 h 2226539"/>
                <a:gd name="connsiteX30" fmla="*/ 5918479 w 5933552"/>
                <a:gd name="connsiteY30" fmla="*/ 1768531 h 2226539"/>
                <a:gd name="connsiteX31" fmla="*/ 5933552 w 5933552"/>
                <a:gd name="connsiteY31" fmla="*/ 1803700 h 2226539"/>
                <a:gd name="connsiteX32" fmla="*/ 5812971 w 5933552"/>
                <a:gd name="connsiteY32" fmla="*/ 1863990 h 2226539"/>
                <a:gd name="connsiteX33" fmla="*/ 5812971 w 5933552"/>
                <a:gd name="connsiteY33" fmla="*/ 1863990 h 2226539"/>
                <a:gd name="connsiteX34" fmla="*/ 5727560 w 5933552"/>
                <a:gd name="connsiteY34" fmla="*/ 1924280 h 2226539"/>
                <a:gd name="connsiteX35" fmla="*/ 5390941 w 5933552"/>
                <a:gd name="connsiteY35" fmla="*/ 1929305 h 2226539"/>
                <a:gd name="connsiteX36" fmla="*/ 5215670 w 5933552"/>
                <a:gd name="connsiteY36" fmla="*/ 1927913 h 2226539"/>
                <a:gd name="connsiteX37" fmla="*/ 4373414 w 5933552"/>
                <a:gd name="connsiteY37" fmla="*/ 1909256 h 2226539"/>
                <a:gd name="connsiteX38" fmla="*/ 1498817 w 5933552"/>
                <a:gd name="connsiteY38" fmla="*/ 1883861 h 2226539"/>
                <a:gd name="connsiteX39" fmla="*/ 619914 w 5933552"/>
                <a:gd name="connsiteY39" fmla="*/ 1828821 h 2226539"/>
                <a:gd name="connsiteX40" fmla="*/ 281354 w 5933552"/>
                <a:gd name="connsiteY40" fmla="*/ 1828821 h 2226539"/>
                <a:gd name="connsiteX41" fmla="*/ 130629 w 5933552"/>
                <a:gd name="connsiteY41" fmla="*/ 1753458 h 2226539"/>
                <a:gd name="connsiteX42" fmla="*/ 10048 w 5933552"/>
                <a:gd name="connsiteY42" fmla="*/ 1673072 h 2226539"/>
                <a:gd name="connsiteX43" fmla="*/ 0 w 5933552"/>
                <a:gd name="connsiteY43" fmla="*/ 1532395 h 2226539"/>
                <a:gd name="connsiteX44" fmla="*/ 15072 w 5933552"/>
                <a:gd name="connsiteY44" fmla="*/ 1482153 h 2226539"/>
                <a:gd name="connsiteX45" fmla="*/ 15072 w 5933552"/>
                <a:gd name="connsiteY45" fmla="*/ 1426887 h 2226539"/>
                <a:gd name="connsiteX46" fmla="*/ 25121 w 5933552"/>
                <a:gd name="connsiteY46" fmla="*/ 1376645 h 2226539"/>
                <a:gd name="connsiteX47" fmla="*/ 40193 w 5933552"/>
                <a:gd name="connsiteY47" fmla="*/ 1351524 h 2226539"/>
                <a:gd name="connsiteX48" fmla="*/ 65314 w 5933552"/>
                <a:gd name="connsiteY48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8382 w 5933552"/>
                <a:gd name="connsiteY28" fmla="*/ 1678096 h 2226539"/>
                <a:gd name="connsiteX29" fmla="*/ 5918479 w 5933552"/>
                <a:gd name="connsiteY29" fmla="*/ 1768531 h 2226539"/>
                <a:gd name="connsiteX30" fmla="*/ 5933552 w 5933552"/>
                <a:gd name="connsiteY30" fmla="*/ 1803700 h 2226539"/>
                <a:gd name="connsiteX31" fmla="*/ 5812971 w 5933552"/>
                <a:gd name="connsiteY31" fmla="*/ 1863990 h 2226539"/>
                <a:gd name="connsiteX32" fmla="*/ 5812971 w 5933552"/>
                <a:gd name="connsiteY32" fmla="*/ 1863990 h 2226539"/>
                <a:gd name="connsiteX33" fmla="*/ 5727560 w 5933552"/>
                <a:gd name="connsiteY33" fmla="*/ 1924280 h 2226539"/>
                <a:gd name="connsiteX34" fmla="*/ 5390941 w 5933552"/>
                <a:gd name="connsiteY34" fmla="*/ 1929305 h 2226539"/>
                <a:gd name="connsiteX35" fmla="*/ 5215670 w 5933552"/>
                <a:gd name="connsiteY35" fmla="*/ 1927913 h 2226539"/>
                <a:gd name="connsiteX36" fmla="*/ 4373414 w 5933552"/>
                <a:gd name="connsiteY36" fmla="*/ 1909256 h 2226539"/>
                <a:gd name="connsiteX37" fmla="*/ 1498817 w 5933552"/>
                <a:gd name="connsiteY37" fmla="*/ 1883861 h 2226539"/>
                <a:gd name="connsiteX38" fmla="*/ 619914 w 5933552"/>
                <a:gd name="connsiteY38" fmla="*/ 1828821 h 2226539"/>
                <a:gd name="connsiteX39" fmla="*/ 281354 w 5933552"/>
                <a:gd name="connsiteY39" fmla="*/ 1828821 h 2226539"/>
                <a:gd name="connsiteX40" fmla="*/ 130629 w 5933552"/>
                <a:gd name="connsiteY40" fmla="*/ 1753458 h 2226539"/>
                <a:gd name="connsiteX41" fmla="*/ 10048 w 5933552"/>
                <a:gd name="connsiteY41" fmla="*/ 1673072 h 2226539"/>
                <a:gd name="connsiteX42" fmla="*/ 0 w 5933552"/>
                <a:gd name="connsiteY42" fmla="*/ 1532395 h 2226539"/>
                <a:gd name="connsiteX43" fmla="*/ 15072 w 5933552"/>
                <a:gd name="connsiteY43" fmla="*/ 1482153 h 2226539"/>
                <a:gd name="connsiteX44" fmla="*/ 15072 w 5933552"/>
                <a:gd name="connsiteY44" fmla="*/ 1426887 h 2226539"/>
                <a:gd name="connsiteX45" fmla="*/ 25121 w 5933552"/>
                <a:gd name="connsiteY45" fmla="*/ 1376645 h 2226539"/>
                <a:gd name="connsiteX46" fmla="*/ 40193 w 5933552"/>
                <a:gd name="connsiteY46" fmla="*/ 1351524 h 2226539"/>
                <a:gd name="connsiteX47" fmla="*/ 65314 w 5933552"/>
                <a:gd name="connsiteY47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8383 w 5933552"/>
                <a:gd name="connsiteY28" fmla="*/ 1686694 h 2226539"/>
                <a:gd name="connsiteX29" fmla="*/ 5918479 w 5933552"/>
                <a:gd name="connsiteY29" fmla="*/ 1768531 h 2226539"/>
                <a:gd name="connsiteX30" fmla="*/ 5933552 w 5933552"/>
                <a:gd name="connsiteY30" fmla="*/ 1803700 h 2226539"/>
                <a:gd name="connsiteX31" fmla="*/ 5812971 w 5933552"/>
                <a:gd name="connsiteY31" fmla="*/ 1863990 h 2226539"/>
                <a:gd name="connsiteX32" fmla="*/ 5812971 w 5933552"/>
                <a:gd name="connsiteY32" fmla="*/ 1863990 h 2226539"/>
                <a:gd name="connsiteX33" fmla="*/ 5727560 w 5933552"/>
                <a:gd name="connsiteY33" fmla="*/ 1924280 h 2226539"/>
                <a:gd name="connsiteX34" fmla="*/ 5390941 w 5933552"/>
                <a:gd name="connsiteY34" fmla="*/ 1929305 h 2226539"/>
                <a:gd name="connsiteX35" fmla="*/ 5215670 w 5933552"/>
                <a:gd name="connsiteY35" fmla="*/ 1927913 h 2226539"/>
                <a:gd name="connsiteX36" fmla="*/ 4373414 w 5933552"/>
                <a:gd name="connsiteY36" fmla="*/ 1909256 h 2226539"/>
                <a:gd name="connsiteX37" fmla="*/ 1498817 w 5933552"/>
                <a:gd name="connsiteY37" fmla="*/ 1883861 h 2226539"/>
                <a:gd name="connsiteX38" fmla="*/ 619914 w 5933552"/>
                <a:gd name="connsiteY38" fmla="*/ 1828821 h 2226539"/>
                <a:gd name="connsiteX39" fmla="*/ 281354 w 5933552"/>
                <a:gd name="connsiteY39" fmla="*/ 1828821 h 2226539"/>
                <a:gd name="connsiteX40" fmla="*/ 130629 w 5933552"/>
                <a:gd name="connsiteY40" fmla="*/ 1753458 h 2226539"/>
                <a:gd name="connsiteX41" fmla="*/ 10048 w 5933552"/>
                <a:gd name="connsiteY41" fmla="*/ 1673072 h 2226539"/>
                <a:gd name="connsiteX42" fmla="*/ 0 w 5933552"/>
                <a:gd name="connsiteY42" fmla="*/ 1532395 h 2226539"/>
                <a:gd name="connsiteX43" fmla="*/ 15072 w 5933552"/>
                <a:gd name="connsiteY43" fmla="*/ 1482153 h 2226539"/>
                <a:gd name="connsiteX44" fmla="*/ 15072 w 5933552"/>
                <a:gd name="connsiteY44" fmla="*/ 1426887 h 2226539"/>
                <a:gd name="connsiteX45" fmla="*/ 25121 w 5933552"/>
                <a:gd name="connsiteY45" fmla="*/ 1376645 h 2226539"/>
                <a:gd name="connsiteX46" fmla="*/ 40193 w 5933552"/>
                <a:gd name="connsiteY46" fmla="*/ 1351524 h 2226539"/>
                <a:gd name="connsiteX47" fmla="*/ 65314 w 5933552"/>
                <a:gd name="connsiteY47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18479 w 5933552"/>
                <a:gd name="connsiteY28" fmla="*/ 1768531 h 2226539"/>
                <a:gd name="connsiteX29" fmla="*/ 5933552 w 5933552"/>
                <a:gd name="connsiteY29" fmla="*/ 1803700 h 2226539"/>
                <a:gd name="connsiteX30" fmla="*/ 5812971 w 5933552"/>
                <a:gd name="connsiteY30" fmla="*/ 1863990 h 2226539"/>
                <a:gd name="connsiteX31" fmla="*/ 5812971 w 5933552"/>
                <a:gd name="connsiteY31" fmla="*/ 1863990 h 2226539"/>
                <a:gd name="connsiteX32" fmla="*/ 5727560 w 5933552"/>
                <a:gd name="connsiteY32" fmla="*/ 1924280 h 2226539"/>
                <a:gd name="connsiteX33" fmla="*/ 5390941 w 5933552"/>
                <a:gd name="connsiteY33" fmla="*/ 1929305 h 2226539"/>
                <a:gd name="connsiteX34" fmla="*/ 5215670 w 5933552"/>
                <a:gd name="connsiteY34" fmla="*/ 1927913 h 2226539"/>
                <a:gd name="connsiteX35" fmla="*/ 4373414 w 5933552"/>
                <a:gd name="connsiteY35" fmla="*/ 1909256 h 2226539"/>
                <a:gd name="connsiteX36" fmla="*/ 1498817 w 5933552"/>
                <a:gd name="connsiteY36" fmla="*/ 1883861 h 2226539"/>
                <a:gd name="connsiteX37" fmla="*/ 619914 w 5933552"/>
                <a:gd name="connsiteY37" fmla="*/ 1828821 h 2226539"/>
                <a:gd name="connsiteX38" fmla="*/ 281354 w 5933552"/>
                <a:gd name="connsiteY38" fmla="*/ 1828821 h 2226539"/>
                <a:gd name="connsiteX39" fmla="*/ 130629 w 5933552"/>
                <a:gd name="connsiteY39" fmla="*/ 1753458 h 2226539"/>
                <a:gd name="connsiteX40" fmla="*/ 10048 w 5933552"/>
                <a:gd name="connsiteY40" fmla="*/ 1673072 h 2226539"/>
                <a:gd name="connsiteX41" fmla="*/ 0 w 5933552"/>
                <a:gd name="connsiteY41" fmla="*/ 1532395 h 2226539"/>
                <a:gd name="connsiteX42" fmla="*/ 15072 w 5933552"/>
                <a:gd name="connsiteY42" fmla="*/ 1482153 h 2226539"/>
                <a:gd name="connsiteX43" fmla="*/ 15072 w 5933552"/>
                <a:gd name="connsiteY43" fmla="*/ 1426887 h 2226539"/>
                <a:gd name="connsiteX44" fmla="*/ 25121 w 5933552"/>
                <a:gd name="connsiteY44" fmla="*/ 1376645 h 2226539"/>
                <a:gd name="connsiteX45" fmla="*/ 40193 w 5933552"/>
                <a:gd name="connsiteY45" fmla="*/ 1351524 h 2226539"/>
                <a:gd name="connsiteX46" fmla="*/ 65314 w 5933552"/>
                <a:gd name="connsiteY46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33552 w 5933552"/>
                <a:gd name="connsiteY28" fmla="*/ 1803700 h 2226539"/>
                <a:gd name="connsiteX29" fmla="*/ 5812971 w 5933552"/>
                <a:gd name="connsiteY29" fmla="*/ 1863990 h 2226539"/>
                <a:gd name="connsiteX30" fmla="*/ 5812971 w 5933552"/>
                <a:gd name="connsiteY30" fmla="*/ 1863990 h 2226539"/>
                <a:gd name="connsiteX31" fmla="*/ 5727560 w 5933552"/>
                <a:gd name="connsiteY31" fmla="*/ 1924280 h 2226539"/>
                <a:gd name="connsiteX32" fmla="*/ 5390941 w 5933552"/>
                <a:gd name="connsiteY32" fmla="*/ 1929305 h 2226539"/>
                <a:gd name="connsiteX33" fmla="*/ 5215670 w 5933552"/>
                <a:gd name="connsiteY33" fmla="*/ 1927913 h 2226539"/>
                <a:gd name="connsiteX34" fmla="*/ 4373414 w 5933552"/>
                <a:gd name="connsiteY34" fmla="*/ 1909256 h 2226539"/>
                <a:gd name="connsiteX35" fmla="*/ 1498817 w 5933552"/>
                <a:gd name="connsiteY35" fmla="*/ 1883861 h 2226539"/>
                <a:gd name="connsiteX36" fmla="*/ 619914 w 5933552"/>
                <a:gd name="connsiteY36" fmla="*/ 1828821 h 2226539"/>
                <a:gd name="connsiteX37" fmla="*/ 281354 w 5933552"/>
                <a:gd name="connsiteY37" fmla="*/ 1828821 h 2226539"/>
                <a:gd name="connsiteX38" fmla="*/ 130629 w 5933552"/>
                <a:gd name="connsiteY38" fmla="*/ 1753458 h 2226539"/>
                <a:gd name="connsiteX39" fmla="*/ 10048 w 5933552"/>
                <a:gd name="connsiteY39" fmla="*/ 1673072 h 2226539"/>
                <a:gd name="connsiteX40" fmla="*/ 0 w 5933552"/>
                <a:gd name="connsiteY40" fmla="*/ 1532395 h 2226539"/>
                <a:gd name="connsiteX41" fmla="*/ 15072 w 5933552"/>
                <a:gd name="connsiteY41" fmla="*/ 1482153 h 2226539"/>
                <a:gd name="connsiteX42" fmla="*/ 15072 w 5933552"/>
                <a:gd name="connsiteY42" fmla="*/ 1426887 h 2226539"/>
                <a:gd name="connsiteX43" fmla="*/ 25121 w 5933552"/>
                <a:gd name="connsiteY43" fmla="*/ 1376645 h 2226539"/>
                <a:gd name="connsiteX44" fmla="*/ 40193 w 5933552"/>
                <a:gd name="connsiteY44" fmla="*/ 1351524 h 2226539"/>
                <a:gd name="connsiteX45" fmla="*/ 65314 w 5933552"/>
                <a:gd name="connsiteY45" fmla="*/ 1306307 h 2226539"/>
                <a:gd name="connsiteX0" fmla="*/ 65314 w 5812971"/>
                <a:gd name="connsiteY0" fmla="*/ 1306307 h 2226539"/>
                <a:gd name="connsiteX1" fmla="*/ 75363 w 5812971"/>
                <a:gd name="connsiteY1" fmla="*/ 1075195 h 2226539"/>
                <a:gd name="connsiteX2" fmla="*/ 45218 w 5812971"/>
                <a:gd name="connsiteY2" fmla="*/ 1065146 h 2226539"/>
                <a:gd name="connsiteX3" fmla="*/ 95459 w 5812971"/>
                <a:gd name="connsiteY3" fmla="*/ 879252 h 2226539"/>
                <a:gd name="connsiteX4" fmla="*/ 80387 w 5812971"/>
                <a:gd name="connsiteY4" fmla="*/ 763696 h 2226539"/>
                <a:gd name="connsiteX5" fmla="*/ 85411 w 5812971"/>
                <a:gd name="connsiteY5" fmla="*/ 708430 h 2226539"/>
                <a:gd name="connsiteX6" fmla="*/ 105508 w 5812971"/>
                <a:gd name="connsiteY6" fmla="*/ 688333 h 2226539"/>
                <a:gd name="connsiteX7" fmla="*/ 135653 w 5812971"/>
                <a:gd name="connsiteY7" fmla="*/ 668236 h 2226539"/>
                <a:gd name="connsiteX8" fmla="*/ 467248 w 5812971"/>
                <a:gd name="connsiteY8" fmla="*/ 321568 h 2226539"/>
                <a:gd name="connsiteX9" fmla="*/ 472272 w 5812971"/>
                <a:gd name="connsiteY9" fmla="*/ 276351 h 2226539"/>
                <a:gd name="connsiteX10" fmla="*/ 442127 w 5812971"/>
                <a:gd name="connsiteY10" fmla="*/ 251230 h 2226539"/>
                <a:gd name="connsiteX11" fmla="*/ 406958 w 5812971"/>
                <a:gd name="connsiteY11" fmla="*/ 221085 h 2226539"/>
                <a:gd name="connsiteX12" fmla="*/ 406958 w 5812971"/>
                <a:gd name="connsiteY12" fmla="*/ 195964 h 2226539"/>
                <a:gd name="connsiteX13" fmla="*/ 462224 w 5812971"/>
                <a:gd name="connsiteY13" fmla="*/ 185916 h 2226539"/>
                <a:gd name="connsiteX14" fmla="*/ 864158 w 5812971"/>
                <a:gd name="connsiteY14" fmla="*/ 135674 h 2226539"/>
                <a:gd name="connsiteX15" fmla="*/ 999811 w 5812971"/>
                <a:gd name="connsiteY15" fmla="*/ 80408 h 2226539"/>
                <a:gd name="connsiteX16" fmla="*/ 1024932 w 5812971"/>
                <a:gd name="connsiteY16" fmla="*/ 70360 h 2226539"/>
                <a:gd name="connsiteX17" fmla="*/ 999811 w 5812971"/>
                <a:gd name="connsiteY17" fmla="*/ 20118 h 2226539"/>
                <a:gd name="connsiteX18" fmla="*/ 1070149 w 5812971"/>
                <a:gd name="connsiteY18" fmla="*/ 25142 h 2226539"/>
                <a:gd name="connsiteX19" fmla="*/ 1130439 w 5812971"/>
                <a:gd name="connsiteY19" fmla="*/ 45239 h 2226539"/>
                <a:gd name="connsiteX20" fmla="*/ 1160585 w 5812971"/>
                <a:gd name="connsiteY20" fmla="*/ 55287 h 2226539"/>
                <a:gd name="connsiteX21" fmla="*/ 1683099 w 5812971"/>
                <a:gd name="connsiteY21" fmla="*/ 5045 h 2226539"/>
                <a:gd name="connsiteX22" fmla="*/ 1966443 w 5812971"/>
                <a:gd name="connsiteY22" fmla="*/ 618 h 2226539"/>
                <a:gd name="connsiteX23" fmla="*/ 1964584 w 5812971"/>
                <a:gd name="connsiteY23" fmla="*/ 743027 h 2226539"/>
                <a:gd name="connsiteX24" fmla="*/ 2217013 w 5812971"/>
                <a:gd name="connsiteY24" fmla="*/ 669322 h 2226539"/>
                <a:gd name="connsiteX25" fmla="*/ 2234199 w 5812971"/>
                <a:gd name="connsiteY25" fmla="*/ 1007546 h 2226539"/>
                <a:gd name="connsiteX26" fmla="*/ 1969105 w 5812971"/>
                <a:gd name="connsiteY26" fmla="*/ 890074 h 2226539"/>
                <a:gd name="connsiteX27" fmla="*/ 1966966 w 5812971"/>
                <a:gd name="connsiteY27" fmla="*/ 1884013 h 2226539"/>
                <a:gd name="connsiteX28" fmla="*/ 5812971 w 5812971"/>
                <a:gd name="connsiteY28" fmla="*/ 1863990 h 2226539"/>
                <a:gd name="connsiteX29" fmla="*/ 5812971 w 5812971"/>
                <a:gd name="connsiteY29" fmla="*/ 1863990 h 2226539"/>
                <a:gd name="connsiteX30" fmla="*/ 5727560 w 5812971"/>
                <a:gd name="connsiteY30" fmla="*/ 1924280 h 2226539"/>
                <a:gd name="connsiteX31" fmla="*/ 5390941 w 5812971"/>
                <a:gd name="connsiteY31" fmla="*/ 1929305 h 2226539"/>
                <a:gd name="connsiteX32" fmla="*/ 5215670 w 5812971"/>
                <a:gd name="connsiteY32" fmla="*/ 1927913 h 2226539"/>
                <a:gd name="connsiteX33" fmla="*/ 4373414 w 5812971"/>
                <a:gd name="connsiteY33" fmla="*/ 1909256 h 2226539"/>
                <a:gd name="connsiteX34" fmla="*/ 1498817 w 5812971"/>
                <a:gd name="connsiteY34" fmla="*/ 1883861 h 2226539"/>
                <a:gd name="connsiteX35" fmla="*/ 619914 w 5812971"/>
                <a:gd name="connsiteY35" fmla="*/ 1828821 h 2226539"/>
                <a:gd name="connsiteX36" fmla="*/ 281354 w 5812971"/>
                <a:gd name="connsiteY36" fmla="*/ 1828821 h 2226539"/>
                <a:gd name="connsiteX37" fmla="*/ 130629 w 5812971"/>
                <a:gd name="connsiteY37" fmla="*/ 1753458 h 2226539"/>
                <a:gd name="connsiteX38" fmla="*/ 10048 w 5812971"/>
                <a:gd name="connsiteY38" fmla="*/ 1673072 h 2226539"/>
                <a:gd name="connsiteX39" fmla="*/ 0 w 5812971"/>
                <a:gd name="connsiteY39" fmla="*/ 1532395 h 2226539"/>
                <a:gd name="connsiteX40" fmla="*/ 15072 w 5812971"/>
                <a:gd name="connsiteY40" fmla="*/ 1482153 h 2226539"/>
                <a:gd name="connsiteX41" fmla="*/ 15072 w 5812971"/>
                <a:gd name="connsiteY41" fmla="*/ 1426887 h 2226539"/>
                <a:gd name="connsiteX42" fmla="*/ 25121 w 5812971"/>
                <a:gd name="connsiteY42" fmla="*/ 1376645 h 2226539"/>
                <a:gd name="connsiteX43" fmla="*/ 40193 w 5812971"/>
                <a:gd name="connsiteY43" fmla="*/ 1351524 h 2226539"/>
                <a:gd name="connsiteX44" fmla="*/ 65314 w 5812971"/>
                <a:gd name="connsiteY44" fmla="*/ 1306307 h 2226539"/>
                <a:gd name="connsiteX0" fmla="*/ 65314 w 5812971"/>
                <a:gd name="connsiteY0" fmla="*/ 1306307 h 2226539"/>
                <a:gd name="connsiteX1" fmla="*/ 75363 w 5812971"/>
                <a:gd name="connsiteY1" fmla="*/ 1075195 h 2226539"/>
                <a:gd name="connsiteX2" fmla="*/ 45218 w 5812971"/>
                <a:gd name="connsiteY2" fmla="*/ 1065146 h 2226539"/>
                <a:gd name="connsiteX3" fmla="*/ 95459 w 5812971"/>
                <a:gd name="connsiteY3" fmla="*/ 879252 h 2226539"/>
                <a:gd name="connsiteX4" fmla="*/ 80387 w 5812971"/>
                <a:gd name="connsiteY4" fmla="*/ 763696 h 2226539"/>
                <a:gd name="connsiteX5" fmla="*/ 85411 w 5812971"/>
                <a:gd name="connsiteY5" fmla="*/ 708430 h 2226539"/>
                <a:gd name="connsiteX6" fmla="*/ 105508 w 5812971"/>
                <a:gd name="connsiteY6" fmla="*/ 688333 h 2226539"/>
                <a:gd name="connsiteX7" fmla="*/ 135653 w 5812971"/>
                <a:gd name="connsiteY7" fmla="*/ 668236 h 2226539"/>
                <a:gd name="connsiteX8" fmla="*/ 467248 w 5812971"/>
                <a:gd name="connsiteY8" fmla="*/ 321568 h 2226539"/>
                <a:gd name="connsiteX9" fmla="*/ 472272 w 5812971"/>
                <a:gd name="connsiteY9" fmla="*/ 276351 h 2226539"/>
                <a:gd name="connsiteX10" fmla="*/ 442127 w 5812971"/>
                <a:gd name="connsiteY10" fmla="*/ 251230 h 2226539"/>
                <a:gd name="connsiteX11" fmla="*/ 406958 w 5812971"/>
                <a:gd name="connsiteY11" fmla="*/ 221085 h 2226539"/>
                <a:gd name="connsiteX12" fmla="*/ 406958 w 5812971"/>
                <a:gd name="connsiteY12" fmla="*/ 195964 h 2226539"/>
                <a:gd name="connsiteX13" fmla="*/ 462224 w 5812971"/>
                <a:gd name="connsiteY13" fmla="*/ 185916 h 2226539"/>
                <a:gd name="connsiteX14" fmla="*/ 864158 w 5812971"/>
                <a:gd name="connsiteY14" fmla="*/ 135674 h 2226539"/>
                <a:gd name="connsiteX15" fmla="*/ 999811 w 5812971"/>
                <a:gd name="connsiteY15" fmla="*/ 80408 h 2226539"/>
                <a:gd name="connsiteX16" fmla="*/ 1024932 w 5812971"/>
                <a:gd name="connsiteY16" fmla="*/ 70360 h 2226539"/>
                <a:gd name="connsiteX17" fmla="*/ 999811 w 5812971"/>
                <a:gd name="connsiteY17" fmla="*/ 20118 h 2226539"/>
                <a:gd name="connsiteX18" fmla="*/ 1070149 w 5812971"/>
                <a:gd name="connsiteY18" fmla="*/ 25142 h 2226539"/>
                <a:gd name="connsiteX19" fmla="*/ 1130439 w 5812971"/>
                <a:gd name="connsiteY19" fmla="*/ 45239 h 2226539"/>
                <a:gd name="connsiteX20" fmla="*/ 1160585 w 5812971"/>
                <a:gd name="connsiteY20" fmla="*/ 55287 h 2226539"/>
                <a:gd name="connsiteX21" fmla="*/ 1683099 w 5812971"/>
                <a:gd name="connsiteY21" fmla="*/ 5045 h 2226539"/>
                <a:gd name="connsiteX22" fmla="*/ 1966443 w 5812971"/>
                <a:gd name="connsiteY22" fmla="*/ 618 h 2226539"/>
                <a:gd name="connsiteX23" fmla="*/ 1964584 w 5812971"/>
                <a:gd name="connsiteY23" fmla="*/ 743027 h 2226539"/>
                <a:gd name="connsiteX24" fmla="*/ 2217013 w 5812971"/>
                <a:gd name="connsiteY24" fmla="*/ 669322 h 2226539"/>
                <a:gd name="connsiteX25" fmla="*/ 2234199 w 5812971"/>
                <a:gd name="connsiteY25" fmla="*/ 1007546 h 2226539"/>
                <a:gd name="connsiteX26" fmla="*/ 1969105 w 5812971"/>
                <a:gd name="connsiteY26" fmla="*/ 890074 h 2226539"/>
                <a:gd name="connsiteX27" fmla="*/ 1966966 w 5812971"/>
                <a:gd name="connsiteY27" fmla="*/ 1884013 h 2226539"/>
                <a:gd name="connsiteX28" fmla="*/ 5812971 w 5812971"/>
                <a:gd name="connsiteY28" fmla="*/ 1863990 h 2226539"/>
                <a:gd name="connsiteX29" fmla="*/ 5727560 w 5812971"/>
                <a:gd name="connsiteY29" fmla="*/ 1924280 h 2226539"/>
                <a:gd name="connsiteX30" fmla="*/ 5390941 w 5812971"/>
                <a:gd name="connsiteY30" fmla="*/ 1929305 h 2226539"/>
                <a:gd name="connsiteX31" fmla="*/ 5215670 w 5812971"/>
                <a:gd name="connsiteY31" fmla="*/ 1927913 h 2226539"/>
                <a:gd name="connsiteX32" fmla="*/ 4373414 w 5812971"/>
                <a:gd name="connsiteY32" fmla="*/ 1909256 h 2226539"/>
                <a:gd name="connsiteX33" fmla="*/ 1498817 w 5812971"/>
                <a:gd name="connsiteY33" fmla="*/ 1883861 h 2226539"/>
                <a:gd name="connsiteX34" fmla="*/ 619914 w 5812971"/>
                <a:gd name="connsiteY34" fmla="*/ 1828821 h 2226539"/>
                <a:gd name="connsiteX35" fmla="*/ 281354 w 5812971"/>
                <a:gd name="connsiteY35" fmla="*/ 1828821 h 2226539"/>
                <a:gd name="connsiteX36" fmla="*/ 130629 w 5812971"/>
                <a:gd name="connsiteY36" fmla="*/ 1753458 h 2226539"/>
                <a:gd name="connsiteX37" fmla="*/ 10048 w 5812971"/>
                <a:gd name="connsiteY37" fmla="*/ 1673072 h 2226539"/>
                <a:gd name="connsiteX38" fmla="*/ 0 w 5812971"/>
                <a:gd name="connsiteY38" fmla="*/ 1532395 h 2226539"/>
                <a:gd name="connsiteX39" fmla="*/ 15072 w 5812971"/>
                <a:gd name="connsiteY39" fmla="*/ 1482153 h 2226539"/>
                <a:gd name="connsiteX40" fmla="*/ 15072 w 5812971"/>
                <a:gd name="connsiteY40" fmla="*/ 1426887 h 2226539"/>
                <a:gd name="connsiteX41" fmla="*/ 25121 w 5812971"/>
                <a:gd name="connsiteY41" fmla="*/ 1376645 h 2226539"/>
                <a:gd name="connsiteX42" fmla="*/ 40193 w 5812971"/>
                <a:gd name="connsiteY42" fmla="*/ 1351524 h 2226539"/>
                <a:gd name="connsiteX43" fmla="*/ 65314 w 5812971"/>
                <a:gd name="connsiteY43" fmla="*/ 1306307 h 2226539"/>
                <a:gd name="connsiteX0" fmla="*/ 65314 w 5727560"/>
                <a:gd name="connsiteY0" fmla="*/ 1306307 h 2226539"/>
                <a:gd name="connsiteX1" fmla="*/ 75363 w 5727560"/>
                <a:gd name="connsiteY1" fmla="*/ 1075195 h 2226539"/>
                <a:gd name="connsiteX2" fmla="*/ 45218 w 5727560"/>
                <a:gd name="connsiteY2" fmla="*/ 1065146 h 2226539"/>
                <a:gd name="connsiteX3" fmla="*/ 95459 w 5727560"/>
                <a:gd name="connsiteY3" fmla="*/ 879252 h 2226539"/>
                <a:gd name="connsiteX4" fmla="*/ 80387 w 5727560"/>
                <a:gd name="connsiteY4" fmla="*/ 763696 h 2226539"/>
                <a:gd name="connsiteX5" fmla="*/ 85411 w 5727560"/>
                <a:gd name="connsiteY5" fmla="*/ 708430 h 2226539"/>
                <a:gd name="connsiteX6" fmla="*/ 105508 w 5727560"/>
                <a:gd name="connsiteY6" fmla="*/ 688333 h 2226539"/>
                <a:gd name="connsiteX7" fmla="*/ 135653 w 5727560"/>
                <a:gd name="connsiteY7" fmla="*/ 668236 h 2226539"/>
                <a:gd name="connsiteX8" fmla="*/ 467248 w 5727560"/>
                <a:gd name="connsiteY8" fmla="*/ 321568 h 2226539"/>
                <a:gd name="connsiteX9" fmla="*/ 472272 w 5727560"/>
                <a:gd name="connsiteY9" fmla="*/ 276351 h 2226539"/>
                <a:gd name="connsiteX10" fmla="*/ 442127 w 5727560"/>
                <a:gd name="connsiteY10" fmla="*/ 251230 h 2226539"/>
                <a:gd name="connsiteX11" fmla="*/ 406958 w 5727560"/>
                <a:gd name="connsiteY11" fmla="*/ 221085 h 2226539"/>
                <a:gd name="connsiteX12" fmla="*/ 406958 w 5727560"/>
                <a:gd name="connsiteY12" fmla="*/ 195964 h 2226539"/>
                <a:gd name="connsiteX13" fmla="*/ 462224 w 5727560"/>
                <a:gd name="connsiteY13" fmla="*/ 185916 h 2226539"/>
                <a:gd name="connsiteX14" fmla="*/ 864158 w 5727560"/>
                <a:gd name="connsiteY14" fmla="*/ 135674 h 2226539"/>
                <a:gd name="connsiteX15" fmla="*/ 999811 w 5727560"/>
                <a:gd name="connsiteY15" fmla="*/ 80408 h 2226539"/>
                <a:gd name="connsiteX16" fmla="*/ 1024932 w 5727560"/>
                <a:gd name="connsiteY16" fmla="*/ 70360 h 2226539"/>
                <a:gd name="connsiteX17" fmla="*/ 999811 w 5727560"/>
                <a:gd name="connsiteY17" fmla="*/ 20118 h 2226539"/>
                <a:gd name="connsiteX18" fmla="*/ 1070149 w 5727560"/>
                <a:gd name="connsiteY18" fmla="*/ 25142 h 2226539"/>
                <a:gd name="connsiteX19" fmla="*/ 1130439 w 5727560"/>
                <a:gd name="connsiteY19" fmla="*/ 45239 h 2226539"/>
                <a:gd name="connsiteX20" fmla="*/ 1160585 w 5727560"/>
                <a:gd name="connsiteY20" fmla="*/ 55287 h 2226539"/>
                <a:gd name="connsiteX21" fmla="*/ 1683099 w 5727560"/>
                <a:gd name="connsiteY21" fmla="*/ 5045 h 2226539"/>
                <a:gd name="connsiteX22" fmla="*/ 1966443 w 5727560"/>
                <a:gd name="connsiteY22" fmla="*/ 618 h 2226539"/>
                <a:gd name="connsiteX23" fmla="*/ 1964584 w 5727560"/>
                <a:gd name="connsiteY23" fmla="*/ 743027 h 2226539"/>
                <a:gd name="connsiteX24" fmla="*/ 2217013 w 5727560"/>
                <a:gd name="connsiteY24" fmla="*/ 669322 h 2226539"/>
                <a:gd name="connsiteX25" fmla="*/ 2234199 w 5727560"/>
                <a:gd name="connsiteY25" fmla="*/ 1007546 h 2226539"/>
                <a:gd name="connsiteX26" fmla="*/ 1969105 w 5727560"/>
                <a:gd name="connsiteY26" fmla="*/ 890074 h 2226539"/>
                <a:gd name="connsiteX27" fmla="*/ 1966966 w 5727560"/>
                <a:gd name="connsiteY27" fmla="*/ 1884013 h 2226539"/>
                <a:gd name="connsiteX28" fmla="*/ 5727560 w 5727560"/>
                <a:gd name="connsiteY28" fmla="*/ 1924280 h 2226539"/>
                <a:gd name="connsiteX29" fmla="*/ 5390941 w 5727560"/>
                <a:gd name="connsiteY29" fmla="*/ 1929305 h 2226539"/>
                <a:gd name="connsiteX30" fmla="*/ 5215670 w 5727560"/>
                <a:gd name="connsiteY30" fmla="*/ 1927913 h 2226539"/>
                <a:gd name="connsiteX31" fmla="*/ 4373414 w 5727560"/>
                <a:gd name="connsiteY31" fmla="*/ 1909256 h 2226539"/>
                <a:gd name="connsiteX32" fmla="*/ 1498817 w 5727560"/>
                <a:gd name="connsiteY32" fmla="*/ 1883861 h 2226539"/>
                <a:gd name="connsiteX33" fmla="*/ 619914 w 5727560"/>
                <a:gd name="connsiteY33" fmla="*/ 1828821 h 2226539"/>
                <a:gd name="connsiteX34" fmla="*/ 281354 w 5727560"/>
                <a:gd name="connsiteY34" fmla="*/ 1828821 h 2226539"/>
                <a:gd name="connsiteX35" fmla="*/ 130629 w 5727560"/>
                <a:gd name="connsiteY35" fmla="*/ 1753458 h 2226539"/>
                <a:gd name="connsiteX36" fmla="*/ 10048 w 5727560"/>
                <a:gd name="connsiteY36" fmla="*/ 1673072 h 2226539"/>
                <a:gd name="connsiteX37" fmla="*/ 0 w 5727560"/>
                <a:gd name="connsiteY37" fmla="*/ 1532395 h 2226539"/>
                <a:gd name="connsiteX38" fmla="*/ 15072 w 5727560"/>
                <a:gd name="connsiteY38" fmla="*/ 1482153 h 2226539"/>
                <a:gd name="connsiteX39" fmla="*/ 15072 w 5727560"/>
                <a:gd name="connsiteY39" fmla="*/ 1426887 h 2226539"/>
                <a:gd name="connsiteX40" fmla="*/ 25121 w 5727560"/>
                <a:gd name="connsiteY40" fmla="*/ 1376645 h 2226539"/>
                <a:gd name="connsiteX41" fmla="*/ 40193 w 5727560"/>
                <a:gd name="connsiteY41" fmla="*/ 1351524 h 2226539"/>
                <a:gd name="connsiteX42" fmla="*/ 65314 w 5727560"/>
                <a:gd name="connsiteY42" fmla="*/ 1306307 h 2226539"/>
                <a:gd name="connsiteX0" fmla="*/ 65314 w 5390941"/>
                <a:gd name="connsiteY0" fmla="*/ 1306307 h 2226539"/>
                <a:gd name="connsiteX1" fmla="*/ 75363 w 5390941"/>
                <a:gd name="connsiteY1" fmla="*/ 1075195 h 2226539"/>
                <a:gd name="connsiteX2" fmla="*/ 45218 w 5390941"/>
                <a:gd name="connsiteY2" fmla="*/ 1065146 h 2226539"/>
                <a:gd name="connsiteX3" fmla="*/ 95459 w 5390941"/>
                <a:gd name="connsiteY3" fmla="*/ 879252 h 2226539"/>
                <a:gd name="connsiteX4" fmla="*/ 80387 w 5390941"/>
                <a:gd name="connsiteY4" fmla="*/ 763696 h 2226539"/>
                <a:gd name="connsiteX5" fmla="*/ 85411 w 5390941"/>
                <a:gd name="connsiteY5" fmla="*/ 708430 h 2226539"/>
                <a:gd name="connsiteX6" fmla="*/ 105508 w 5390941"/>
                <a:gd name="connsiteY6" fmla="*/ 688333 h 2226539"/>
                <a:gd name="connsiteX7" fmla="*/ 135653 w 5390941"/>
                <a:gd name="connsiteY7" fmla="*/ 668236 h 2226539"/>
                <a:gd name="connsiteX8" fmla="*/ 467248 w 5390941"/>
                <a:gd name="connsiteY8" fmla="*/ 321568 h 2226539"/>
                <a:gd name="connsiteX9" fmla="*/ 472272 w 5390941"/>
                <a:gd name="connsiteY9" fmla="*/ 276351 h 2226539"/>
                <a:gd name="connsiteX10" fmla="*/ 442127 w 5390941"/>
                <a:gd name="connsiteY10" fmla="*/ 251230 h 2226539"/>
                <a:gd name="connsiteX11" fmla="*/ 406958 w 5390941"/>
                <a:gd name="connsiteY11" fmla="*/ 221085 h 2226539"/>
                <a:gd name="connsiteX12" fmla="*/ 406958 w 5390941"/>
                <a:gd name="connsiteY12" fmla="*/ 195964 h 2226539"/>
                <a:gd name="connsiteX13" fmla="*/ 462224 w 5390941"/>
                <a:gd name="connsiteY13" fmla="*/ 185916 h 2226539"/>
                <a:gd name="connsiteX14" fmla="*/ 864158 w 5390941"/>
                <a:gd name="connsiteY14" fmla="*/ 135674 h 2226539"/>
                <a:gd name="connsiteX15" fmla="*/ 999811 w 5390941"/>
                <a:gd name="connsiteY15" fmla="*/ 80408 h 2226539"/>
                <a:gd name="connsiteX16" fmla="*/ 1024932 w 5390941"/>
                <a:gd name="connsiteY16" fmla="*/ 70360 h 2226539"/>
                <a:gd name="connsiteX17" fmla="*/ 999811 w 5390941"/>
                <a:gd name="connsiteY17" fmla="*/ 20118 h 2226539"/>
                <a:gd name="connsiteX18" fmla="*/ 1070149 w 5390941"/>
                <a:gd name="connsiteY18" fmla="*/ 25142 h 2226539"/>
                <a:gd name="connsiteX19" fmla="*/ 1130439 w 5390941"/>
                <a:gd name="connsiteY19" fmla="*/ 45239 h 2226539"/>
                <a:gd name="connsiteX20" fmla="*/ 1160585 w 5390941"/>
                <a:gd name="connsiteY20" fmla="*/ 55287 h 2226539"/>
                <a:gd name="connsiteX21" fmla="*/ 1683099 w 5390941"/>
                <a:gd name="connsiteY21" fmla="*/ 5045 h 2226539"/>
                <a:gd name="connsiteX22" fmla="*/ 1966443 w 5390941"/>
                <a:gd name="connsiteY22" fmla="*/ 618 h 2226539"/>
                <a:gd name="connsiteX23" fmla="*/ 1964584 w 5390941"/>
                <a:gd name="connsiteY23" fmla="*/ 743027 h 2226539"/>
                <a:gd name="connsiteX24" fmla="*/ 2217013 w 5390941"/>
                <a:gd name="connsiteY24" fmla="*/ 669322 h 2226539"/>
                <a:gd name="connsiteX25" fmla="*/ 2234199 w 5390941"/>
                <a:gd name="connsiteY25" fmla="*/ 1007546 h 2226539"/>
                <a:gd name="connsiteX26" fmla="*/ 1969105 w 5390941"/>
                <a:gd name="connsiteY26" fmla="*/ 890074 h 2226539"/>
                <a:gd name="connsiteX27" fmla="*/ 1966966 w 5390941"/>
                <a:gd name="connsiteY27" fmla="*/ 1884013 h 2226539"/>
                <a:gd name="connsiteX28" fmla="*/ 5390941 w 5390941"/>
                <a:gd name="connsiteY28" fmla="*/ 1929305 h 2226539"/>
                <a:gd name="connsiteX29" fmla="*/ 5215670 w 5390941"/>
                <a:gd name="connsiteY29" fmla="*/ 1927913 h 2226539"/>
                <a:gd name="connsiteX30" fmla="*/ 4373414 w 5390941"/>
                <a:gd name="connsiteY30" fmla="*/ 1909256 h 2226539"/>
                <a:gd name="connsiteX31" fmla="*/ 1498817 w 5390941"/>
                <a:gd name="connsiteY31" fmla="*/ 1883861 h 2226539"/>
                <a:gd name="connsiteX32" fmla="*/ 619914 w 5390941"/>
                <a:gd name="connsiteY32" fmla="*/ 1828821 h 2226539"/>
                <a:gd name="connsiteX33" fmla="*/ 281354 w 5390941"/>
                <a:gd name="connsiteY33" fmla="*/ 1828821 h 2226539"/>
                <a:gd name="connsiteX34" fmla="*/ 130629 w 5390941"/>
                <a:gd name="connsiteY34" fmla="*/ 1753458 h 2226539"/>
                <a:gd name="connsiteX35" fmla="*/ 10048 w 5390941"/>
                <a:gd name="connsiteY35" fmla="*/ 1673072 h 2226539"/>
                <a:gd name="connsiteX36" fmla="*/ 0 w 5390941"/>
                <a:gd name="connsiteY36" fmla="*/ 1532395 h 2226539"/>
                <a:gd name="connsiteX37" fmla="*/ 15072 w 5390941"/>
                <a:gd name="connsiteY37" fmla="*/ 1482153 h 2226539"/>
                <a:gd name="connsiteX38" fmla="*/ 15072 w 5390941"/>
                <a:gd name="connsiteY38" fmla="*/ 1426887 h 2226539"/>
                <a:gd name="connsiteX39" fmla="*/ 25121 w 5390941"/>
                <a:gd name="connsiteY39" fmla="*/ 1376645 h 2226539"/>
                <a:gd name="connsiteX40" fmla="*/ 40193 w 5390941"/>
                <a:gd name="connsiteY40" fmla="*/ 1351524 h 2226539"/>
                <a:gd name="connsiteX41" fmla="*/ 65314 w 5390941"/>
                <a:gd name="connsiteY41" fmla="*/ 1306307 h 2226539"/>
                <a:gd name="connsiteX0" fmla="*/ 65314 w 5215670"/>
                <a:gd name="connsiteY0" fmla="*/ 1306307 h 2226539"/>
                <a:gd name="connsiteX1" fmla="*/ 75363 w 5215670"/>
                <a:gd name="connsiteY1" fmla="*/ 1075195 h 2226539"/>
                <a:gd name="connsiteX2" fmla="*/ 45218 w 5215670"/>
                <a:gd name="connsiteY2" fmla="*/ 1065146 h 2226539"/>
                <a:gd name="connsiteX3" fmla="*/ 95459 w 5215670"/>
                <a:gd name="connsiteY3" fmla="*/ 879252 h 2226539"/>
                <a:gd name="connsiteX4" fmla="*/ 80387 w 5215670"/>
                <a:gd name="connsiteY4" fmla="*/ 763696 h 2226539"/>
                <a:gd name="connsiteX5" fmla="*/ 85411 w 5215670"/>
                <a:gd name="connsiteY5" fmla="*/ 708430 h 2226539"/>
                <a:gd name="connsiteX6" fmla="*/ 105508 w 5215670"/>
                <a:gd name="connsiteY6" fmla="*/ 688333 h 2226539"/>
                <a:gd name="connsiteX7" fmla="*/ 135653 w 5215670"/>
                <a:gd name="connsiteY7" fmla="*/ 668236 h 2226539"/>
                <a:gd name="connsiteX8" fmla="*/ 467248 w 5215670"/>
                <a:gd name="connsiteY8" fmla="*/ 321568 h 2226539"/>
                <a:gd name="connsiteX9" fmla="*/ 472272 w 5215670"/>
                <a:gd name="connsiteY9" fmla="*/ 276351 h 2226539"/>
                <a:gd name="connsiteX10" fmla="*/ 442127 w 5215670"/>
                <a:gd name="connsiteY10" fmla="*/ 251230 h 2226539"/>
                <a:gd name="connsiteX11" fmla="*/ 406958 w 5215670"/>
                <a:gd name="connsiteY11" fmla="*/ 221085 h 2226539"/>
                <a:gd name="connsiteX12" fmla="*/ 406958 w 5215670"/>
                <a:gd name="connsiteY12" fmla="*/ 195964 h 2226539"/>
                <a:gd name="connsiteX13" fmla="*/ 462224 w 5215670"/>
                <a:gd name="connsiteY13" fmla="*/ 185916 h 2226539"/>
                <a:gd name="connsiteX14" fmla="*/ 864158 w 5215670"/>
                <a:gd name="connsiteY14" fmla="*/ 135674 h 2226539"/>
                <a:gd name="connsiteX15" fmla="*/ 999811 w 5215670"/>
                <a:gd name="connsiteY15" fmla="*/ 80408 h 2226539"/>
                <a:gd name="connsiteX16" fmla="*/ 1024932 w 5215670"/>
                <a:gd name="connsiteY16" fmla="*/ 70360 h 2226539"/>
                <a:gd name="connsiteX17" fmla="*/ 999811 w 5215670"/>
                <a:gd name="connsiteY17" fmla="*/ 20118 h 2226539"/>
                <a:gd name="connsiteX18" fmla="*/ 1070149 w 5215670"/>
                <a:gd name="connsiteY18" fmla="*/ 25142 h 2226539"/>
                <a:gd name="connsiteX19" fmla="*/ 1130439 w 5215670"/>
                <a:gd name="connsiteY19" fmla="*/ 45239 h 2226539"/>
                <a:gd name="connsiteX20" fmla="*/ 1160585 w 5215670"/>
                <a:gd name="connsiteY20" fmla="*/ 55287 h 2226539"/>
                <a:gd name="connsiteX21" fmla="*/ 1683099 w 5215670"/>
                <a:gd name="connsiteY21" fmla="*/ 5045 h 2226539"/>
                <a:gd name="connsiteX22" fmla="*/ 1966443 w 5215670"/>
                <a:gd name="connsiteY22" fmla="*/ 618 h 2226539"/>
                <a:gd name="connsiteX23" fmla="*/ 1964584 w 5215670"/>
                <a:gd name="connsiteY23" fmla="*/ 743027 h 2226539"/>
                <a:gd name="connsiteX24" fmla="*/ 2217013 w 5215670"/>
                <a:gd name="connsiteY24" fmla="*/ 669322 h 2226539"/>
                <a:gd name="connsiteX25" fmla="*/ 2234199 w 5215670"/>
                <a:gd name="connsiteY25" fmla="*/ 1007546 h 2226539"/>
                <a:gd name="connsiteX26" fmla="*/ 1969105 w 5215670"/>
                <a:gd name="connsiteY26" fmla="*/ 890074 h 2226539"/>
                <a:gd name="connsiteX27" fmla="*/ 1966966 w 5215670"/>
                <a:gd name="connsiteY27" fmla="*/ 1884013 h 2226539"/>
                <a:gd name="connsiteX28" fmla="*/ 5215670 w 5215670"/>
                <a:gd name="connsiteY28" fmla="*/ 1927913 h 2226539"/>
                <a:gd name="connsiteX29" fmla="*/ 4373414 w 5215670"/>
                <a:gd name="connsiteY29" fmla="*/ 1909256 h 2226539"/>
                <a:gd name="connsiteX30" fmla="*/ 1498817 w 5215670"/>
                <a:gd name="connsiteY30" fmla="*/ 1883861 h 2226539"/>
                <a:gd name="connsiteX31" fmla="*/ 619914 w 5215670"/>
                <a:gd name="connsiteY31" fmla="*/ 1828821 h 2226539"/>
                <a:gd name="connsiteX32" fmla="*/ 281354 w 5215670"/>
                <a:gd name="connsiteY32" fmla="*/ 1828821 h 2226539"/>
                <a:gd name="connsiteX33" fmla="*/ 130629 w 5215670"/>
                <a:gd name="connsiteY33" fmla="*/ 1753458 h 2226539"/>
                <a:gd name="connsiteX34" fmla="*/ 10048 w 5215670"/>
                <a:gd name="connsiteY34" fmla="*/ 1673072 h 2226539"/>
                <a:gd name="connsiteX35" fmla="*/ 0 w 5215670"/>
                <a:gd name="connsiteY35" fmla="*/ 1532395 h 2226539"/>
                <a:gd name="connsiteX36" fmla="*/ 15072 w 5215670"/>
                <a:gd name="connsiteY36" fmla="*/ 1482153 h 2226539"/>
                <a:gd name="connsiteX37" fmla="*/ 15072 w 5215670"/>
                <a:gd name="connsiteY37" fmla="*/ 1426887 h 2226539"/>
                <a:gd name="connsiteX38" fmla="*/ 25121 w 5215670"/>
                <a:gd name="connsiteY38" fmla="*/ 1376645 h 2226539"/>
                <a:gd name="connsiteX39" fmla="*/ 40193 w 5215670"/>
                <a:gd name="connsiteY39" fmla="*/ 1351524 h 2226539"/>
                <a:gd name="connsiteX40" fmla="*/ 65314 w 5215670"/>
                <a:gd name="connsiteY40" fmla="*/ 1306307 h 2226539"/>
                <a:gd name="connsiteX0" fmla="*/ 65314 w 4373414"/>
                <a:gd name="connsiteY0" fmla="*/ 1306307 h 2219956"/>
                <a:gd name="connsiteX1" fmla="*/ 75363 w 4373414"/>
                <a:gd name="connsiteY1" fmla="*/ 1075195 h 2219956"/>
                <a:gd name="connsiteX2" fmla="*/ 45218 w 4373414"/>
                <a:gd name="connsiteY2" fmla="*/ 1065146 h 2219956"/>
                <a:gd name="connsiteX3" fmla="*/ 95459 w 4373414"/>
                <a:gd name="connsiteY3" fmla="*/ 879252 h 2219956"/>
                <a:gd name="connsiteX4" fmla="*/ 80387 w 4373414"/>
                <a:gd name="connsiteY4" fmla="*/ 763696 h 2219956"/>
                <a:gd name="connsiteX5" fmla="*/ 85411 w 4373414"/>
                <a:gd name="connsiteY5" fmla="*/ 708430 h 2219956"/>
                <a:gd name="connsiteX6" fmla="*/ 105508 w 4373414"/>
                <a:gd name="connsiteY6" fmla="*/ 688333 h 2219956"/>
                <a:gd name="connsiteX7" fmla="*/ 135653 w 4373414"/>
                <a:gd name="connsiteY7" fmla="*/ 668236 h 2219956"/>
                <a:gd name="connsiteX8" fmla="*/ 467248 w 4373414"/>
                <a:gd name="connsiteY8" fmla="*/ 321568 h 2219956"/>
                <a:gd name="connsiteX9" fmla="*/ 472272 w 4373414"/>
                <a:gd name="connsiteY9" fmla="*/ 276351 h 2219956"/>
                <a:gd name="connsiteX10" fmla="*/ 442127 w 4373414"/>
                <a:gd name="connsiteY10" fmla="*/ 251230 h 2219956"/>
                <a:gd name="connsiteX11" fmla="*/ 406958 w 4373414"/>
                <a:gd name="connsiteY11" fmla="*/ 221085 h 2219956"/>
                <a:gd name="connsiteX12" fmla="*/ 406958 w 4373414"/>
                <a:gd name="connsiteY12" fmla="*/ 195964 h 2219956"/>
                <a:gd name="connsiteX13" fmla="*/ 462224 w 4373414"/>
                <a:gd name="connsiteY13" fmla="*/ 185916 h 2219956"/>
                <a:gd name="connsiteX14" fmla="*/ 864158 w 4373414"/>
                <a:gd name="connsiteY14" fmla="*/ 135674 h 2219956"/>
                <a:gd name="connsiteX15" fmla="*/ 999811 w 4373414"/>
                <a:gd name="connsiteY15" fmla="*/ 80408 h 2219956"/>
                <a:gd name="connsiteX16" fmla="*/ 1024932 w 4373414"/>
                <a:gd name="connsiteY16" fmla="*/ 70360 h 2219956"/>
                <a:gd name="connsiteX17" fmla="*/ 999811 w 4373414"/>
                <a:gd name="connsiteY17" fmla="*/ 20118 h 2219956"/>
                <a:gd name="connsiteX18" fmla="*/ 1070149 w 4373414"/>
                <a:gd name="connsiteY18" fmla="*/ 25142 h 2219956"/>
                <a:gd name="connsiteX19" fmla="*/ 1130439 w 4373414"/>
                <a:gd name="connsiteY19" fmla="*/ 45239 h 2219956"/>
                <a:gd name="connsiteX20" fmla="*/ 1160585 w 4373414"/>
                <a:gd name="connsiteY20" fmla="*/ 55287 h 2219956"/>
                <a:gd name="connsiteX21" fmla="*/ 1683099 w 4373414"/>
                <a:gd name="connsiteY21" fmla="*/ 5045 h 2219956"/>
                <a:gd name="connsiteX22" fmla="*/ 1966443 w 4373414"/>
                <a:gd name="connsiteY22" fmla="*/ 618 h 2219956"/>
                <a:gd name="connsiteX23" fmla="*/ 1964584 w 4373414"/>
                <a:gd name="connsiteY23" fmla="*/ 743027 h 2219956"/>
                <a:gd name="connsiteX24" fmla="*/ 2217013 w 4373414"/>
                <a:gd name="connsiteY24" fmla="*/ 669322 h 2219956"/>
                <a:gd name="connsiteX25" fmla="*/ 2234199 w 4373414"/>
                <a:gd name="connsiteY25" fmla="*/ 1007546 h 2219956"/>
                <a:gd name="connsiteX26" fmla="*/ 1969105 w 4373414"/>
                <a:gd name="connsiteY26" fmla="*/ 890074 h 2219956"/>
                <a:gd name="connsiteX27" fmla="*/ 1966966 w 4373414"/>
                <a:gd name="connsiteY27" fmla="*/ 1884013 h 2219956"/>
                <a:gd name="connsiteX28" fmla="*/ 4373414 w 4373414"/>
                <a:gd name="connsiteY28" fmla="*/ 1909256 h 2219956"/>
                <a:gd name="connsiteX29" fmla="*/ 1498817 w 4373414"/>
                <a:gd name="connsiteY29" fmla="*/ 1883861 h 2219956"/>
                <a:gd name="connsiteX30" fmla="*/ 619914 w 4373414"/>
                <a:gd name="connsiteY30" fmla="*/ 1828821 h 2219956"/>
                <a:gd name="connsiteX31" fmla="*/ 281354 w 4373414"/>
                <a:gd name="connsiteY31" fmla="*/ 1828821 h 2219956"/>
                <a:gd name="connsiteX32" fmla="*/ 130629 w 4373414"/>
                <a:gd name="connsiteY32" fmla="*/ 1753458 h 2219956"/>
                <a:gd name="connsiteX33" fmla="*/ 10048 w 4373414"/>
                <a:gd name="connsiteY33" fmla="*/ 1673072 h 2219956"/>
                <a:gd name="connsiteX34" fmla="*/ 0 w 4373414"/>
                <a:gd name="connsiteY34" fmla="*/ 1532395 h 2219956"/>
                <a:gd name="connsiteX35" fmla="*/ 15072 w 4373414"/>
                <a:gd name="connsiteY35" fmla="*/ 1482153 h 2219956"/>
                <a:gd name="connsiteX36" fmla="*/ 15072 w 4373414"/>
                <a:gd name="connsiteY36" fmla="*/ 1426887 h 2219956"/>
                <a:gd name="connsiteX37" fmla="*/ 25121 w 4373414"/>
                <a:gd name="connsiteY37" fmla="*/ 1376645 h 2219956"/>
                <a:gd name="connsiteX38" fmla="*/ 40193 w 4373414"/>
                <a:gd name="connsiteY38" fmla="*/ 1351524 h 2219956"/>
                <a:gd name="connsiteX39" fmla="*/ 65314 w 4373414"/>
                <a:gd name="connsiteY39" fmla="*/ 1306307 h 2219956"/>
                <a:gd name="connsiteX0" fmla="*/ 65314 w 2234199"/>
                <a:gd name="connsiteY0" fmla="*/ 1306307 h 2219956"/>
                <a:gd name="connsiteX1" fmla="*/ 75363 w 2234199"/>
                <a:gd name="connsiteY1" fmla="*/ 1075195 h 2219956"/>
                <a:gd name="connsiteX2" fmla="*/ 45218 w 2234199"/>
                <a:gd name="connsiteY2" fmla="*/ 1065146 h 2219956"/>
                <a:gd name="connsiteX3" fmla="*/ 95459 w 2234199"/>
                <a:gd name="connsiteY3" fmla="*/ 879252 h 2219956"/>
                <a:gd name="connsiteX4" fmla="*/ 80387 w 2234199"/>
                <a:gd name="connsiteY4" fmla="*/ 763696 h 2219956"/>
                <a:gd name="connsiteX5" fmla="*/ 85411 w 2234199"/>
                <a:gd name="connsiteY5" fmla="*/ 708430 h 2219956"/>
                <a:gd name="connsiteX6" fmla="*/ 105508 w 2234199"/>
                <a:gd name="connsiteY6" fmla="*/ 688333 h 2219956"/>
                <a:gd name="connsiteX7" fmla="*/ 135653 w 2234199"/>
                <a:gd name="connsiteY7" fmla="*/ 668236 h 2219956"/>
                <a:gd name="connsiteX8" fmla="*/ 467248 w 2234199"/>
                <a:gd name="connsiteY8" fmla="*/ 321568 h 2219956"/>
                <a:gd name="connsiteX9" fmla="*/ 472272 w 2234199"/>
                <a:gd name="connsiteY9" fmla="*/ 276351 h 2219956"/>
                <a:gd name="connsiteX10" fmla="*/ 442127 w 2234199"/>
                <a:gd name="connsiteY10" fmla="*/ 251230 h 2219956"/>
                <a:gd name="connsiteX11" fmla="*/ 406958 w 2234199"/>
                <a:gd name="connsiteY11" fmla="*/ 221085 h 2219956"/>
                <a:gd name="connsiteX12" fmla="*/ 406958 w 2234199"/>
                <a:gd name="connsiteY12" fmla="*/ 195964 h 2219956"/>
                <a:gd name="connsiteX13" fmla="*/ 462224 w 2234199"/>
                <a:gd name="connsiteY13" fmla="*/ 185916 h 2219956"/>
                <a:gd name="connsiteX14" fmla="*/ 864158 w 2234199"/>
                <a:gd name="connsiteY14" fmla="*/ 135674 h 2219956"/>
                <a:gd name="connsiteX15" fmla="*/ 999811 w 2234199"/>
                <a:gd name="connsiteY15" fmla="*/ 80408 h 2219956"/>
                <a:gd name="connsiteX16" fmla="*/ 1024932 w 2234199"/>
                <a:gd name="connsiteY16" fmla="*/ 70360 h 2219956"/>
                <a:gd name="connsiteX17" fmla="*/ 999811 w 2234199"/>
                <a:gd name="connsiteY17" fmla="*/ 20118 h 2219956"/>
                <a:gd name="connsiteX18" fmla="*/ 1070149 w 2234199"/>
                <a:gd name="connsiteY18" fmla="*/ 25142 h 2219956"/>
                <a:gd name="connsiteX19" fmla="*/ 1130439 w 2234199"/>
                <a:gd name="connsiteY19" fmla="*/ 45239 h 2219956"/>
                <a:gd name="connsiteX20" fmla="*/ 1160585 w 2234199"/>
                <a:gd name="connsiteY20" fmla="*/ 55287 h 2219956"/>
                <a:gd name="connsiteX21" fmla="*/ 1683099 w 2234199"/>
                <a:gd name="connsiteY21" fmla="*/ 5045 h 2219956"/>
                <a:gd name="connsiteX22" fmla="*/ 1966443 w 2234199"/>
                <a:gd name="connsiteY22" fmla="*/ 618 h 2219956"/>
                <a:gd name="connsiteX23" fmla="*/ 1964584 w 2234199"/>
                <a:gd name="connsiteY23" fmla="*/ 743027 h 2219956"/>
                <a:gd name="connsiteX24" fmla="*/ 2217013 w 2234199"/>
                <a:gd name="connsiteY24" fmla="*/ 669322 h 2219956"/>
                <a:gd name="connsiteX25" fmla="*/ 2234199 w 2234199"/>
                <a:gd name="connsiteY25" fmla="*/ 1007546 h 2219956"/>
                <a:gd name="connsiteX26" fmla="*/ 1969105 w 2234199"/>
                <a:gd name="connsiteY26" fmla="*/ 890074 h 2219956"/>
                <a:gd name="connsiteX27" fmla="*/ 1966966 w 2234199"/>
                <a:gd name="connsiteY27" fmla="*/ 1884013 h 2219956"/>
                <a:gd name="connsiteX28" fmla="*/ 1498817 w 2234199"/>
                <a:gd name="connsiteY28" fmla="*/ 1883861 h 2219956"/>
                <a:gd name="connsiteX29" fmla="*/ 619914 w 2234199"/>
                <a:gd name="connsiteY29" fmla="*/ 1828821 h 2219956"/>
                <a:gd name="connsiteX30" fmla="*/ 281354 w 2234199"/>
                <a:gd name="connsiteY30" fmla="*/ 1828821 h 2219956"/>
                <a:gd name="connsiteX31" fmla="*/ 130629 w 2234199"/>
                <a:gd name="connsiteY31" fmla="*/ 1753458 h 2219956"/>
                <a:gd name="connsiteX32" fmla="*/ 10048 w 2234199"/>
                <a:gd name="connsiteY32" fmla="*/ 1673072 h 2219956"/>
                <a:gd name="connsiteX33" fmla="*/ 0 w 2234199"/>
                <a:gd name="connsiteY33" fmla="*/ 1532395 h 2219956"/>
                <a:gd name="connsiteX34" fmla="*/ 15072 w 2234199"/>
                <a:gd name="connsiteY34" fmla="*/ 1482153 h 2219956"/>
                <a:gd name="connsiteX35" fmla="*/ 15072 w 2234199"/>
                <a:gd name="connsiteY35" fmla="*/ 1426887 h 2219956"/>
                <a:gd name="connsiteX36" fmla="*/ 25121 w 2234199"/>
                <a:gd name="connsiteY36" fmla="*/ 1376645 h 2219956"/>
                <a:gd name="connsiteX37" fmla="*/ 40193 w 2234199"/>
                <a:gd name="connsiteY37" fmla="*/ 1351524 h 2219956"/>
                <a:gd name="connsiteX38" fmla="*/ 65314 w 2234199"/>
                <a:gd name="connsiteY38" fmla="*/ 1306307 h 2219956"/>
                <a:gd name="connsiteX0" fmla="*/ 65314 w 2234199"/>
                <a:gd name="connsiteY0" fmla="*/ 1306307 h 2219956"/>
                <a:gd name="connsiteX1" fmla="*/ 75363 w 2234199"/>
                <a:gd name="connsiteY1" fmla="*/ 1075195 h 2219956"/>
                <a:gd name="connsiteX2" fmla="*/ 45218 w 2234199"/>
                <a:gd name="connsiteY2" fmla="*/ 1065146 h 2219956"/>
                <a:gd name="connsiteX3" fmla="*/ 95459 w 2234199"/>
                <a:gd name="connsiteY3" fmla="*/ 879252 h 2219956"/>
                <a:gd name="connsiteX4" fmla="*/ 80387 w 2234199"/>
                <a:gd name="connsiteY4" fmla="*/ 763696 h 2219956"/>
                <a:gd name="connsiteX5" fmla="*/ 85411 w 2234199"/>
                <a:gd name="connsiteY5" fmla="*/ 708430 h 2219956"/>
                <a:gd name="connsiteX6" fmla="*/ 105508 w 2234199"/>
                <a:gd name="connsiteY6" fmla="*/ 688333 h 2219956"/>
                <a:gd name="connsiteX7" fmla="*/ 135653 w 2234199"/>
                <a:gd name="connsiteY7" fmla="*/ 668236 h 2219956"/>
                <a:gd name="connsiteX8" fmla="*/ 467248 w 2234199"/>
                <a:gd name="connsiteY8" fmla="*/ 321568 h 2219956"/>
                <a:gd name="connsiteX9" fmla="*/ 472272 w 2234199"/>
                <a:gd name="connsiteY9" fmla="*/ 276351 h 2219956"/>
                <a:gd name="connsiteX10" fmla="*/ 442127 w 2234199"/>
                <a:gd name="connsiteY10" fmla="*/ 251230 h 2219956"/>
                <a:gd name="connsiteX11" fmla="*/ 406958 w 2234199"/>
                <a:gd name="connsiteY11" fmla="*/ 221085 h 2219956"/>
                <a:gd name="connsiteX12" fmla="*/ 406958 w 2234199"/>
                <a:gd name="connsiteY12" fmla="*/ 195964 h 2219956"/>
                <a:gd name="connsiteX13" fmla="*/ 462224 w 2234199"/>
                <a:gd name="connsiteY13" fmla="*/ 185916 h 2219956"/>
                <a:gd name="connsiteX14" fmla="*/ 864158 w 2234199"/>
                <a:gd name="connsiteY14" fmla="*/ 135674 h 2219956"/>
                <a:gd name="connsiteX15" fmla="*/ 999811 w 2234199"/>
                <a:gd name="connsiteY15" fmla="*/ 80408 h 2219956"/>
                <a:gd name="connsiteX16" fmla="*/ 1024932 w 2234199"/>
                <a:gd name="connsiteY16" fmla="*/ 70360 h 2219956"/>
                <a:gd name="connsiteX17" fmla="*/ 999811 w 2234199"/>
                <a:gd name="connsiteY17" fmla="*/ 20118 h 2219956"/>
                <a:gd name="connsiteX18" fmla="*/ 1070149 w 2234199"/>
                <a:gd name="connsiteY18" fmla="*/ 25142 h 2219956"/>
                <a:gd name="connsiteX19" fmla="*/ 1130439 w 2234199"/>
                <a:gd name="connsiteY19" fmla="*/ 45239 h 2219956"/>
                <a:gd name="connsiteX20" fmla="*/ 1160585 w 2234199"/>
                <a:gd name="connsiteY20" fmla="*/ 55287 h 2219956"/>
                <a:gd name="connsiteX21" fmla="*/ 1683099 w 2234199"/>
                <a:gd name="connsiteY21" fmla="*/ 5045 h 2219956"/>
                <a:gd name="connsiteX22" fmla="*/ 1966443 w 2234199"/>
                <a:gd name="connsiteY22" fmla="*/ 618 h 2219956"/>
                <a:gd name="connsiteX23" fmla="*/ 1964584 w 2234199"/>
                <a:gd name="connsiteY23" fmla="*/ 743027 h 2219956"/>
                <a:gd name="connsiteX24" fmla="*/ 2217013 w 2234199"/>
                <a:gd name="connsiteY24" fmla="*/ 669322 h 2219956"/>
                <a:gd name="connsiteX25" fmla="*/ 2234199 w 2234199"/>
                <a:gd name="connsiteY25" fmla="*/ 1007546 h 2219956"/>
                <a:gd name="connsiteX26" fmla="*/ 1969105 w 2234199"/>
                <a:gd name="connsiteY26" fmla="*/ 890074 h 2219956"/>
                <a:gd name="connsiteX27" fmla="*/ 1966966 w 2234199"/>
                <a:gd name="connsiteY27" fmla="*/ 1886879 h 2219956"/>
                <a:gd name="connsiteX28" fmla="*/ 1498817 w 2234199"/>
                <a:gd name="connsiteY28" fmla="*/ 1883861 h 2219956"/>
                <a:gd name="connsiteX29" fmla="*/ 619914 w 2234199"/>
                <a:gd name="connsiteY29" fmla="*/ 1828821 h 2219956"/>
                <a:gd name="connsiteX30" fmla="*/ 281354 w 2234199"/>
                <a:gd name="connsiteY30" fmla="*/ 1828821 h 2219956"/>
                <a:gd name="connsiteX31" fmla="*/ 130629 w 2234199"/>
                <a:gd name="connsiteY31" fmla="*/ 1753458 h 2219956"/>
                <a:gd name="connsiteX32" fmla="*/ 10048 w 2234199"/>
                <a:gd name="connsiteY32" fmla="*/ 1673072 h 2219956"/>
                <a:gd name="connsiteX33" fmla="*/ 0 w 2234199"/>
                <a:gd name="connsiteY33" fmla="*/ 1532395 h 2219956"/>
                <a:gd name="connsiteX34" fmla="*/ 15072 w 2234199"/>
                <a:gd name="connsiteY34" fmla="*/ 1482153 h 2219956"/>
                <a:gd name="connsiteX35" fmla="*/ 15072 w 2234199"/>
                <a:gd name="connsiteY35" fmla="*/ 1426887 h 2219956"/>
                <a:gd name="connsiteX36" fmla="*/ 25121 w 2234199"/>
                <a:gd name="connsiteY36" fmla="*/ 1376645 h 2219956"/>
                <a:gd name="connsiteX37" fmla="*/ 40193 w 2234199"/>
                <a:gd name="connsiteY37" fmla="*/ 1351524 h 2219956"/>
                <a:gd name="connsiteX38" fmla="*/ 65314 w 2234199"/>
                <a:gd name="connsiteY38" fmla="*/ 1306307 h 2219956"/>
                <a:gd name="connsiteX0" fmla="*/ 65314 w 2234199"/>
                <a:gd name="connsiteY0" fmla="*/ 1306307 h 2219956"/>
                <a:gd name="connsiteX1" fmla="*/ 75363 w 2234199"/>
                <a:gd name="connsiteY1" fmla="*/ 1075195 h 2219956"/>
                <a:gd name="connsiteX2" fmla="*/ 45218 w 2234199"/>
                <a:gd name="connsiteY2" fmla="*/ 1065146 h 2219956"/>
                <a:gd name="connsiteX3" fmla="*/ 95459 w 2234199"/>
                <a:gd name="connsiteY3" fmla="*/ 879252 h 2219956"/>
                <a:gd name="connsiteX4" fmla="*/ 80387 w 2234199"/>
                <a:gd name="connsiteY4" fmla="*/ 763696 h 2219956"/>
                <a:gd name="connsiteX5" fmla="*/ 85411 w 2234199"/>
                <a:gd name="connsiteY5" fmla="*/ 708430 h 2219956"/>
                <a:gd name="connsiteX6" fmla="*/ 105508 w 2234199"/>
                <a:gd name="connsiteY6" fmla="*/ 688333 h 2219956"/>
                <a:gd name="connsiteX7" fmla="*/ 135653 w 2234199"/>
                <a:gd name="connsiteY7" fmla="*/ 668236 h 2219956"/>
                <a:gd name="connsiteX8" fmla="*/ 467248 w 2234199"/>
                <a:gd name="connsiteY8" fmla="*/ 321568 h 2219956"/>
                <a:gd name="connsiteX9" fmla="*/ 472272 w 2234199"/>
                <a:gd name="connsiteY9" fmla="*/ 276351 h 2219956"/>
                <a:gd name="connsiteX10" fmla="*/ 442127 w 2234199"/>
                <a:gd name="connsiteY10" fmla="*/ 251230 h 2219956"/>
                <a:gd name="connsiteX11" fmla="*/ 406958 w 2234199"/>
                <a:gd name="connsiteY11" fmla="*/ 221085 h 2219956"/>
                <a:gd name="connsiteX12" fmla="*/ 406958 w 2234199"/>
                <a:gd name="connsiteY12" fmla="*/ 195964 h 2219956"/>
                <a:gd name="connsiteX13" fmla="*/ 462224 w 2234199"/>
                <a:gd name="connsiteY13" fmla="*/ 185916 h 2219956"/>
                <a:gd name="connsiteX14" fmla="*/ 864158 w 2234199"/>
                <a:gd name="connsiteY14" fmla="*/ 135674 h 2219956"/>
                <a:gd name="connsiteX15" fmla="*/ 999811 w 2234199"/>
                <a:gd name="connsiteY15" fmla="*/ 80408 h 2219956"/>
                <a:gd name="connsiteX16" fmla="*/ 1024932 w 2234199"/>
                <a:gd name="connsiteY16" fmla="*/ 70360 h 2219956"/>
                <a:gd name="connsiteX17" fmla="*/ 999811 w 2234199"/>
                <a:gd name="connsiteY17" fmla="*/ 20118 h 2219956"/>
                <a:gd name="connsiteX18" fmla="*/ 1070149 w 2234199"/>
                <a:gd name="connsiteY18" fmla="*/ 25142 h 2219956"/>
                <a:gd name="connsiteX19" fmla="*/ 1130439 w 2234199"/>
                <a:gd name="connsiteY19" fmla="*/ 45239 h 2219956"/>
                <a:gd name="connsiteX20" fmla="*/ 1160585 w 2234199"/>
                <a:gd name="connsiteY20" fmla="*/ 55287 h 2219956"/>
                <a:gd name="connsiteX21" fmla="*/ 1683099 w 2234199"/>
                <a:gd name="connsiteY21" fmla="*/ 5045 h 2219956"/>
                <a:gd name="connsiteX22" fmla="*/ 1966443 w 2234199"/>
                <a:gd name="connsiteY22" fmla="*/ 618 h 2219956"/>
                <a:gd name="connsiteX23" fmla="*/ 1964584 w 2234199"/>
                <a:gd name="connsiteY23" fmla="*/ 743027 h 2219956"/>
                <a:gd name="connsiteX24" fmla="*/ 2217013 w 2234199"/>
                <a:gd name="connsiteY24" fmla="*/ 669322 h 2219956"/>
                <a:gd name="connsiteX25" fmla="*/ 2234199 w 2234199"/>
                <a:gd name="connsiteY25" fmla="*/ 1007546 h 2219956"/>
                <a:gd name="connsiteX26" fmla="*/ 1960272 w 2234199"/>
                <a:gd name="connsiteY26" fmla="*/ 1199604 h 2219956"/>
                <a:gd name="connsiteX27" fmla="*/ 1966966 w 2234199"/>
                <a:gd name="connsiteY27" fmla="*/ 1886879 h 2219956"/>
                <a:gd name="connsiteX28" fmla="*/ 1498817 w 2234199"/>
                <a:gd name="connsiteY28" fmla="*/ 1883861 h 2219956"/>
                <a:gd name="connsiteX29" fmla="*/ 619914 w 2234199"/>
                <a:gd name="connsiteY29" fmla="*/ 1828821 h 2219956"/>
                <a:gd name="connsiteX30" fmla="*/ 281354 w 2234199"/>
                <a:gd name="connsiteY30" fmla="*/ 1828821 h 2219956"/>
                <a:gd name="connsiteX31" fmla="*/ 130629 w 2234199"/>
                <a:gd name="connsiteY31" fmla="*/ 1753458 h 2219956"/>
                <a:gd name="connsiteX32" fmla="*/ 10048 w 2234199"/>
                <a:gd name="connsiteY32" fmla="*/ 1673072 h 2219956"/>
                <a:gd name="connsiteX33" fmla="*/ 0 w 2234199"/>
                <a:gd name="connsiteY33" fmla="*/ 1532395 h 2219956"/>
                <a:gd name="connsiteX34" fmla="*/ 15072 w 2234199"/>
                <a:gd name="connsiteY34" fmla="*/ 1482153 h 2219956"/>
                <a:gd name="connsiteX35" fmla="*/ 15072 w 2234199"/>
                <a:gd name="connsiteY35" fmla="*/ 1426887 h 2219956"/>
                <a:gd name="connsiteX36" fmla="*/ 25121 w 2234199"/>
                <a:gd name="connsiteY36" fmla="*/ 1376645 h 2219956"/>
                <a:gd name="connsiteX37" fmla="*/ 40193 w 2234199"/>
                <a:gd name="connsiteY37" fmla="*/ 1351524 h 2219956"/>
                <a:gd name="connsiteX38" fmla="*/ 65314 w 2234199"/>
                <a:gd name="connsiteY38" fmla="*/ 1306307 h 2219956"/>
                <a:gd name="connsiteX0" fmla="*/ 65314 w 2275614"/>
                <a:gd name="connsiteY0" fmla="*/ 1306307 h 2219956"/>
                <a:gd name="connsiteX1" fmla="*/ 75363 w 2275614"/>
                <a:gd name="connsiteY1" fmla="*/ 1075195 h 2219956"/>
                <a:gd name="connsiteX2" fmla="*/ 45218 w 2275614"/>
                <a:gd name="connsiteY2" fmla="*/ 1065146 h 2219956"/>
                <a:gd name="connsiteX3" fmla="*/ 95459 w 2275614"/>
                <a:gd name="connsiteY3" fmla="*/ 879252 h 2219956"/>
                <a:gd name="connsiteX4" fmla="*/ 80387 w 2275614"/>
                <a:gd name="connsiteY4" fmla="*/ 763696 h 2219956"/>
                <a:gd name="connsiteX5" fmla="*/ 85411 w 2275614"/>
                <a:gd name="connsiteY5" fmla="*/ 708430 h 2219956"/>
                <a:gd name="connsiteX6" fmla="*/ 105508 w 2275614"/>
                <a:gd name="connsiteY6" fmla="*/ 688333 h 2219956"/>
                <a:gd name="connsiteX7" fmla="*/ 135653 w 2275614"/>
                <a:gd name="connsiteY7" fmla="*/ 668236 h 2219956"/>
                <a:gd name="connsiteX8" fmla="*/ 467248 w 2275614"/>
                <a:gd name="connsiteY8" fmla="*/ 321568 h 2219956"/>
                <a:gd name="connsiteX9" fmla="*/ 472272 w 2275614"/>
                <a:gd name="connsiteY9" fmla="*/ 276351 h 2219956"/>
                <a:gd name="connsiteX10" fmla="*/ 442127 w 2275614"/>
                <a:gd name="connsiteY10" fmla="*/ 251230 h 2219956"/>
                <a:gd name="connsiteX11" fmla="*/ 406958 w 2275614"/>
                <a:gd name="connsiteY11" fmla="*/ 221085 h 2219956"/>
                <a:gd name="connsiteX12" fmla="*/ 406958 w 2275614"/>
                <a:gd name="connsiteY12" fmla="*/ 195964 h 2219956"/>
                <a:gd name="connsiteX13" fmla="*/ 462224 w 2275614"/>
                <a:gd name="connsiteY13" fmla="*/ 185916 h 2219956"/>
                <a:gd name="connsiteX14" fmla="*/ 864158 w 2275614"/>
                <a:gd name="connsiteY14" fmla="*/ 135674 h 2219956"/>
                <a:gd name="connsiteX15" fmla="*/ 999811 w 2275614"/>
                <a:gd name="connsiteY15" fmla="*/ 80408 h 2219956"/>
                <a:gd name="connsiteX16" fmla="*/ 1024932 w 2275614"/>
                <a:gd name="connsiteY16" fmla="*/ 70360 h 2219956"/>
                <a:gd name="connsiteX17" fmla="*/ 999811 w 2275614"/>
                <a:gd name="connsiteY17" fmla="*/ 20118 h 2219956"/>
                <a:gd name="connsiteX18" fmla="*/ 1070149 w 2275614"/>
                <a:gd name="connsiteY18" fmla="*/ 25142 h 2219956"/>
                <a:gd name="connsiteX19" fmla="*/ 1130439 w 2275614"/>
                <a:gd name="connsiteY19" fmla="*/ 45239 h 2219956"/>
                <a:gd name="connsiteX20" fmla="*/ 1160585 w 2275614"/>
                <a:gd name="connsiteY20" fmla="*/ 55287 h 2219956"/>
                <a:gd name="connsiteX21" fmla="*/ 1683099 w 2275614"/>
                <a:gd name="connsiteY21" fmla="*/ 5045 h 2219956"/>
                <a:gd name="connsiteX22" fmla="*/ 1966443 w 2275614"/>
                <a:gd name="connsiteY22" fmla="*/ 618 h 2219956"/>
                <a:gd name="connsiteX23" fmla="*/ 1964584 w 2275614"/>
                <a:gd name="connsiteY23" fmla="*/ 743027 h 2219956"/>
                <a:gd name="connsiteX24" fmla="*/ 2217013 w 2275614"/>
                <a:gd name="connsiteY24" fmla="*/ 669322 h 2219956"/>
                <a:gd name="connsiteX25" fmla="*/ 2234199 w 2275614"/>
                <a:gd name="connsiteY25" fmla="*/ 1007546 h 2219956"/>
                <a:gd name="connsiteX26" fmla="*/ 1960272 w 2275614"/>
                <a:gd name="connsiteY26" fmla="*/ 1199604 h 2219956"/>
                <a:gd name="connsiteX27" fmla="*/ 1966966 w 2275614"/>
                <a:gd name="connsiteY27" fmla="*/ 1886879 h 2219956"/>
                <a:gd name="connsiteX28" fmla="*/ 1498817 w 2275614"/>
                <a:gd name="connsiteY28" fmla="*/ 1883861 h 2219956"/>
                <a:gd name="connsiteX29" fmla="*/ 619914 w 2275614"/>
                <a:gd name="connsiteY29" fmla="*/ 1828821 h 2219956"/>
                <a:gd name="connsiteX30" fmla="*/ 281354 w 2275614"/>
                <a:gd name="connsiteY30" fmla="*/ 1828821 h 2219956"/>
                <a:gd name="connsiteX31" fmla="*/ 130629 w 2275614"/>
                <a:gd name="connsiteY31" fmla="*/ 1753458 h 2219956"/>
                <a:gd name="connsiteX32" fmla="*/ 10048 w 2275614"/>
                <a:gd name="connsiteY32" fmla="*/ 1673072 h 2219956"/>
                <a:gd name="connsiteX33" fmla="*/ 0 w 2275614"/>
                <a:gd name="connsiteY33" fmla="*/ 1532395 h 2219956"/>
                <a:gd name="connsiteX34" fmla="*/ 15072 w 2275614"/>
                <a:gd name="connsiteY34" fmla="*/ 1482153 h 2219956"/>
                <a:gd name="connsiteX35" fmla="*/ 15072 w 2275614"/>
                <a:gd name="connsiteY35" fmla="*/ 1426887 h 2219956"/>
                <a:gd name="connsiteX36" fmla="*/ 25121 w 2275614"/>
                <a:gd name="connsiteY36" fmla="*/ 1376645 h 2219956"/>
                <a:gd name="connsiteX37" fmla="*/ 40193 w 2275614"/>
                <a:gd name="connsiteY37" fmla="*/ 1351524 h 2219956"/>
                <a:gd name="connsiteX38" fmla="*/ 65314 w 2275614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66966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66966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52245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64022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55190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412763"/>
                <a:gd name="connsiteY0" fmla="*/ 1306307 h 2219956"/>
                <a:gd name="connsiteX1" fmla="*/ 75363 w 2412763"/>
                <a:gd name="connsiteY1" fmla="*/ 1075195 h 2219956"/>
                <a:gd name="connsiteX2" fmla="*/ 45218 w 2412763"/>
                <a:gd name="connsiteY2" fmla="*/ 1065146 h 2219956"/>
                <a:gd name="connsiteX3" fmla="*/ 95459 w 2412763"/>
                <a:gd name="connsiteY3" fmla="*/ 879252 h 2219956"/>
                <a:gd name="connsiteX4" fmla="*/ 80387 w 2412763"/>
                <a:gd name="connsiteY4" fmla="*/ 763696 h 2219956"/>
                <a:gd name="connsiteX5" fmla="*/ 85411 w 2412763"/>
                <a:gd name="connsiteY5" fmla="*/ 708430 h 2219956"/>
                <a:gd name="connsiteX6" fmla="*/ 105508 w 2412763"/>
                <a:gd name="connsiteY6" fmla="*/ 688333 h 2219956"/>
                <a:gd name="connsiteX7" fmla="*/ 135653 w 2412763"/>
                <a:gd name="connsiteY7" fmla="*/ 668236 h 2219956"/>
                <a:gd name="connsiteX8" fmla="*/ 467248 w 2412763"/>
                <a:gd name="connsiteY8" fmla="*/ 321568 h 2219956"/>
                <a:gd name="connsiteX9" fmla="*/ 472272 w 2412763"/>
                <a:gd name="connsiteY9" fmla="*/ 276351 h 2219956"/>
                <a:gd name="connsiteX10" fmla="*/ 442127 w 2412763"/>
                <a:gd name="connsiteY10" fmla="*/ 251230 h 2219956"/>
                <a:gd name="connsiteX11" fmla="*/ 406958 w 2412763"/>
                <a:gd name="connsiteY11" fmla="*/ 221085 h 2219956"/>
                <a:gd name="connsiteX12" fmla="*/ 406958 w 2412763"/>
                <a:gd name="connsiteY12" fmla="*/ 195964 h 2219956"/>
                <a:gd name="connsiteX13" fmla="*/ 462224 w 2412763"/>
                <a:gd name="connsiteY13" fmla="*/ 185916 h 2219956"/>
                <a:gd name="connsiteX14" fmla="*/ 864158 w 2412763"/>
                <a:gd name="connsiteY14" fmla="*/ 135674 h 2219956"/>
                <a:gd name="connsiteX15" fmla="*/ 999811 w 2412763"/>
                <a:gd name="connsiteY15" fmla="*/ 80408 h 2219956"/>
                <a:gd name="connsiteX16" fmla="*/ 1024932 w 2412763"/>
                <a:gd name="connsiteY16" fmla="*/ 70360 h 2219956"/>
                <a:gd name="connsiteX17" fmla="*/ 999811 w 2412763"/>
                <a:gd name="connsiteY17" fmla="*/ 20118 h 2219956"/>
                <a:gd name="connsiteX18" fmla="*/ 1070149 w 2412763"/>
                <a:gd name="connsiteY18" fmla="*/ 25142 h 2219956"/>
                <a:gd name="connsiteX19" fmla="*/ 1130439 w 2412763"/>
                <a:gd name="connsiteY19" fmla="*/ 45239 h 2219956"/>
                <a:gd name="connsiteX20" fmla="*/ 1160585 w 2412763"/>
                <a:gd name="connsiteY20" fmla="*/ 55287 h 2219956"/>
                <a:gd name="connsiteX21" fmla="*/ 1683099 w 2412763"/>
                <a:gd name="connsiteY21" fmla="*/ 5045 h 2219956"/>
                <a:gd name="connsiteX22" fmla="*/ 1966443 w 2412763"/>
                <a:gd name="connsiteY22" fmla="*/ 618 h 2219956"/>
                <a:gd name="connsiteX23" fmla="*/ 1964584 w 2412763"/>
                <a:gd name="connsiteY23" fmla="*/ 743027 h 2219956"/>
                <a:gd name="connsiteX24" fmla="*/ 2217013 w 2412763"/>
                <a:gd name="connsiteY24" fmla="*/ 669322 h 2219956"/>
                <a:gd name="connsiteX25" fmla="*/ 2393179 w 2412763"/>
                <a:gd name="connsiteY25" fmla="*/ 1219631 h 2219956"/>
                <a:gd name="connsiteX26" fmla="*/ 1960272 w 2412763"/>
                <a:gd name="connsiteY26" fmla="*/ 1199604 h 2219956"/>
                <a:gd name="connsiteX27" fmla="*/ 1955190 w 2412763"/>
                <a:gd name="connsiteY27" fmla="*/ 1886879 h 2219956"/>
                <a:gd name="connsiteX28" fmla="*/ 1498817 w 2412763"/>
                <a:gd name="connsiteY28" fmla="*/ 1883861 h 2219956"/>
                <a:gd name="connsiteX29" fmla="*/ 619914 w 2412763"/>
                <a:gd name="connsiteY29" fmla="*/ 1828821 h 2219956"/>
                <a:gd name="connsiteX30" fmla="*/ 281354 w 2412763"/>
                <a:gd name="connsiteY30" fmla="*/ 1828821 h 2219956"/>
                <a:gd name="connsiteX31" fmla="*/ 130629 w 2412763"/>
                <a:gd name="connsiteY31" fmla="*/ 1753458 h 2219956"/>
                <a:gd name="connsiteX32" fmla="*/ 10048 w 2412763"/>
                <a:gd name="connsiteY32" fmla="*/ 1673072 h 2219956"/>
                <a:gd name="connsiteX33" fmla="*/ 0 w 2412763"/>
                <a:gd name="connsiteY33" fmla="*/ 1532395 h 2219956"/>
                <a:gd name="connsiteX34" fmla="*/ 15072 w 2412763"/>
                <a:gd name="connsiteY34" fmla="*/ 1482153 h 2219956"/>
                <a:gd name="connsiteX35" fmla="*/ 15072 w 2412763"/>
                <a:gd name="connsiteY35" fmla="*/ 1426887 h 2219956"/>
                <a:gd name="connsiteX36" fmla="*/ 25121 w 2412763"/>
                <a:gd name="connsiteY36" fmla="*/ 1376645 h 2219956"/>
                <a:gd name="connsiteX37" fmla="*/ 40193 w 2412763"/>
                <a:gd name="connsiteY37" fmla="*/ 1351524 h 2219956"/>
                <a:gd name="connsiteX38" fmla="*/ 65314 w 2412763"/>
                <a:gd name="connsiteY38" fmla="*/ 1306307 h 2219956"/>
                <a:gd name="connsiteX0" fmla="*/ 65314 w 2530666"/>
                <a:gd name="connsiteY0" fmla="*/ 1306307 h 2219956"/>
                <a:gd name="connsiteX1" fmla="*/ 75363 w 2530666"/>
                <a:gd name="connsiteY1" fmla="*/ 1075195 h 2219956"/>
                <a:gd name="connsiteX2" fmla="*/ 45218 w 2530666"/>
                <a:gd name="connsiteY2" fmla="*/ 1065146 h 2219956"/>
                <a:gd name="connsiteX3" fmla="*/ 95459 w 2530666"/>
                <a:gd name="connsiteY3" fmla="*/ 879252 h 2219956"/>
                <a:gd name="connsiteX4" fmla="*/ 80387 w 2530666"/>
                <a:gd name="connsiteY4" fmla="*/ 763696 h 2219956"/>
                <a:gd name="connsiteX5" fmla="*/ 85411 w 2530666"/>
                <a:gd name="connsiteY5" fmla="*/ 708430 h 2219956"/>
                <a:gd name="connsiteX6" fmla="*/ 105508 w 2530666"/>
                <a:gd name="connsiteY6" fmla="*/ 688333 h 2219956"/>
                <a:gd name="connsiteX7" fmla="*/ 135653 w 2530666"/>
                <a:gd name="connsiteY7" fmla="*/ 668236 h 2219956"/>
                <a:gd name="connsiteX8" fmla="*/ 467248 w 2530666"/>
                <a:gd name="connsiteY8" fmla="*/ 321568 h 2219956"/>
                <a:gd name="connsiteX9" fmla="*/ 472272 w 2530666"/>
                <a:gd name="connsiteY9" fmla="*/ 276351 h 2219956"/>
                <a:gd name="connsiteX10" fmla="*/ 442127 w 2530666"/>
                <a:gd name="connsiteY10" fmla="*/ 251230 h 2219956"/>
                <a:gd name="connsiteX11" fmla="*/ 406958 w 2530666"/>
                <a:gd name="connsiteY11" fmla="*/ 221085 h 2219956"/>
                <a:gd name="connsiteX12" fmla="*/ 406958 w 2530666"/>
                <a:gd name="connsiteY12" fmla="*/ 195964 h 2219956"/>
                <a:gd name="connsiteX13" fmla="*/ 462224 w 2530666"/>
                <a:gd name="connsiteY13" fmla="*/ 185916 h 2219956"/>
                <a:gd name="connsiteX14" fmla="*/ 864158 w 2530666"/>
                <a:gd name="connsiteY14" fmla="*/ 135674 h 2219956"/>
                <a:gd name="connsiteX15" fmla="*/ 999811 w 2530666"/>
                <a:gd name="connsiteY15" fmla="*/ 80408 h 2219956"/>
                <a:gd name="connsiteX16" fmla="*/ 1024932 w 2530666"/>
                <a:gd name="connsiteY16" fmla="*/ 70360 h 2219956"/>
                <a:gd name="connsiteX17" fmla="*/ 999811 w 2530666"/>
                <a:gd name="connsiteY17" fmla="*/ 20118 h 2219956"/>
                <a:gd name="connsiteX18" fmla="*/ 1070149 w 2530666"/>
                <a:gd name="connsiteY18" fmla="*/ 25142 h 2219956"/>
                <a:gd name="connsiteX19" fmla="*/ 1130439 w 2530666"/>
                <a:gd name="connsiteY19" fmla="*/ 45239 h 2219956"/>
                <a:gd name="connsiteX20" fmla="*/ 1160585 w 2530666"/>
                <a:gd name="connsiteY20" fmla="*/ 55287 h 2219956"/>
                <a:gd name="connsiteX21" fmla="*/ 1683099 w 2530666"/>
                <a:gd name="connsiteY21" fmla="*/ 5045 h 2219956"/>
                <a:gd name="connsiteX22" fmla="*/ 1966443 w 2530666"/>
                <a:gd name="connsiteY22" fmla="*/ 618 h 2219956"/>
                <a:gd name="connsiteX23" fmla="*/ 1964584 w 2530666"/>
                <a:gd name="connsiteY23" fmla="*/ 743027 h 2219956"/>
                <a:gd name="connsiteX24" fmla="*/ 2217013 w 2530666"/>
                <a:gd name="connsiteY24" fmla="*/ 669322 h 2219956"/>
                <a:gd name="connsiteX25" fmla="*/ 2393179 w 2530666"/>
                <a:gd name="connsiteY25" fmla="*/ 1219631 h 2219956"/>
                <a:gd name="connsiteX26" fmla="*/ 1960272 w 2530666"/>
                <a:gd name="connsiteY26" fmla="*/ 1199604 h 2219956"/>
                <a:gd name="connsiteX27" fmla="*/ 1955190 w 2530666"/>
                <a:gd name="connsiteY27" fmla="*/ 1886879 h 2219956"/>
                <a:gd name="connsiteX28" fmla="*/ 1498817 w 2530666"/>
                <a:gd name="connsiteY28" fmla="*/ 1883861 h 2219956"/>
                <a:gd name="connsiteX29" fmla="*/ 619914 w 2530666"/>
                <a:gd name="connsiteY29" fmla="*/ 1828821 h 2219956"/>
                <a:gd name="connsiteX30" fmla="*/ 281354 w 2530666"/>
                <a:gd name="connsiteY30" fmla="*/ 1828821 h 2219956"/>
                <a:gd name="connsiteX31" fmla="*/ 130629 w 2530666"/>
                <a:gd name="connsiteY31" fmla="*/ 1753458 h 2219956"/>
                <a:gd name="connsiteX32" fmla="*/ 10048 w 2530666"/>
                <a:gd name="connsiteY32" fmla="*/ 1673072 h 2219956"/>
                <a:gd name="connsiteX33" fmla="*/ 0 w 2530666"/>
                <a:gd name="connsiteY33" fmla="*/ 1532395 h 2219956"/>
                <a:gd name="connsiteX34" fmla="*/ 15072 w 2530666"/>
                <a:gd name="connsiteY34" fmla="*/ 1482153 h 2219956"/>
                <a:gd name="connsiteX35" fmla="*/ 15072 w 2530666"/>
                <a:gd name="connsiteY35" fmla="*/ 1426887 h 2219956"/>
                <a:gd name="connsiteX36" fmla="*/ 25121 w 2530666"/>
                <a:gd name="connsiteY36" fmla="*/ 1376645 h 2219956"/>
                <a:gd name="connsiteX37" fmla="*/ 40193 w 2530666"/>
                <a:gd name="connsiteY37" fmla="*/ 1351524 h 2219956"/>
                <a:gd name="connsiteX38" fmla="*/ 65314 w 2530666"/>
                <a:gd name="connsiteY38" fmla="*/ 1306307 h 2219956"/>
                <a:gd name="connsiteX0" fmla="*/ 65314 w 2589342"/>
                <a:gd name="connsiteY0" fmla="*/ 1306307 h 2219956"/>
                <a:gd name="connsiteX1" fmla="*/ 75363 w 2589342"/>
                <a:gd name="connsiteY1" fmla="*/ 1075195 h 2219956"/>
                <a:gd name="connsiteX2" fmla="*/ 45218 w 2589342"/>
                <a:gd name="connsiteY2" fmla="*/ 1065146 h 2219956"/>
                <a:gd name="connsiteX3" fmla="*/ 95459 w 2589342"/>
                <a:gd name="connsiteY3" fmla="*/ 879252 h 2219956"/>
                <a:gd name="connsiteX4" fmla="*/ 80387 w 2589342"/>
                <a:gd name="connsiteY4" fmla="*/ 763696 h 2219956"/>
                <a:gd name="connsiteX5" fmla="*/ 85411 w 2589342"/>
                <a:gd name="connsiteY5" fmla="*/ 708430 h 2219956"/>
                <a:gd name="connsiteX6" fmla="*/ 105508 w 2589342"/>
                <a:gd name="connsiteY6" fmla="*/ 688333 h 2219956"/>
                <a:gd name="connsiteX7" fmla="*/ 135653 w 2589342"/>
                <a:gd name="connsiteY7" fmla="*/ 668236 h 2219956"/>
                <a:gd name="connsiteX8" fmla="*/ 467248 w 2589342"/>
                <a:gd name="connsiteY8" fmla="*/ 321568 h 2219956"/>
                <a:gd name="connsiteX9" fmla="*/ 472272 w 2589342"/>
                <a:gd name="connsiteY9" fmla="*/ 276351 h 2219956"/>
                <a:gd name="connsiteX10" fmla="*/ 442127 w 2589342"/>
                <a:gd name="connsiteY10" fmla="*/ 251230 h 2219956"/>
                <a:gd name="connsiteX11" fmla="*/ 406958 w 2589342"/>
                <a:gd name="connsiteY11" fmla="*/ 221085 h 2219956"/>
                <a:gd name="connsiteX12" fmla="*/ 406958 w 2589342"/>
                <a:gd name="connsiteY12" fmla="*/ 195964 h 2219956"/>
                <a:gd name="connsiteX13" fmla="*/ 462224 w 2589342"/>
                <a:gd name="connsiteY13" fmla="*/ 185916 h 2219956"/>
                <a:gd name="connsiteX14" fmla="*/ 864158 w 2589342"/>
                <a:gd name="connsiteY14" fmla="*/ 135674 h 2219956"/>
                <a:gd name="connsiteX15" fmla="*/ 999811 w 2589342"/>
                <a:gd name="connsiteY15" fmla="*/ 80408 h 2219956"/>
                <a:gd name="connsiteX16" fmla="*/ 1024932 w 2589342"/>
                <a:gd name="connsiteY16" fmla="*/ 70360 h 2219956"/>
                <a:gd name="connsiteX17" fmla="*/ 999811 w 2589342"/>
                <a:gd name="connsiteY17" fmla="*/ 20118 h 2219956"/>
                <a:gd name="connsiteX18" fmla="*/ 1070149 w 2589342"/>
                <a:gd name="connsiteY18" fmla="*/ 25142 h 2219956"/>
                <a:gd name="connsiteX19" fmla="*/ 1130439 w 2589342"/>
                <a:gd name="connsiteY19" fmla="*/ 45239 h 2219956"/>
                <a:gd name="connsiteX20" fmla="*/ 1160585 w 2589342"/>
                <a:gd name="connsiteY20" fmla="*/ 55287 h 2219956"/>
                <a:gd name="connsiteX21" fmla="*/ 1683099 w 2589342"/>
                <a:gd name="connsiteY21" fmla="*/ 5045 h 2219956"/>
                <a:gd name="connsiteX22" fmla="*/ 1966443 w 2589342"/>
                <a:gd name="connsiteY22" fmla="*/ 618 h 2219956"/>
                <a:gd name="connsiteX23" fmla="*/ 1964584 w 2589342"/>
                <a:gd name="connsiteY23" fmla="*/ 743027 h 2219956"/>
                <a:gd name="connsiteX24" fmla="*/ 2443708 w 2589342"/>
                <a:gd name="connsiteY24" fmla="*/ 695116 h 2219956"/>
                <a:gd name="connsiteX25" fmla="*/ 2393179 w 2589342"/>
                <a:gd name="connsiteY25" fmla="*/ 1219631 h 2219956"/>
                <a:gd name="connsiteX26" fmla="*/ 1960272 w 2589342"/>
                <a:gd name="connsiteY26" fmla="*/ 1199604 h 2219956"/>
                <a:gd name="connsiteX27" fmla="*/ 1955190 w 2589342"/>
                <a:gd name="connsiteY27" fmla="*/ 1886879 h 2219956"/>
                <a:gd name="connsiteX28" fmla="*/ 1498817 w 2589342"/>
                <a:gd name="connsiteY28" fmla="*/ 1883861 h 2219956"/>
                <a:gd name="connsiteX29" fmla="*/ 619914 w 2589342"/>
                <a:gd name="connsiteY29" fmla="*/ 1828821 h 2219956"/>
                <a:gd name="connsiteX30" fmla="*/ 281354 w 2589342"/>
                <a:gd name="connsiteY30" fmla="*/ 1828821 h 2219956"/>
                <a:gd name="connsiteX31" fmla="*/ 130629 w 2589342"/>
                <a:gd name="connsiteY31" fmla="*/ 1753458 h 2219956"/>
                <a:gd name="connsiteX32" fmla="*/ 10048 w 2589342"/>
                <a:gd name="connsiteY32" fmla="*/ 1673072 h 2219956"/>
                <a:gd name="connsiteX33" fmla="*/ 0 w 2589342"/>
                <a:gd name="connsiteY33" fmla="*/ 1532395 h 2219956"/>
                <a:gd name="connsiteX34" fmla="*/ 15072 w 2589342"/>
                <a:gd name="connsiteY34" fmla="*/ 1482153 h 2219956"/>
                <a:gd name="connsiteX35" fmla="*/ 15072 w 2589342"/>
                <a:gd name="connsiteY35" fmla="*/ 1426887 h 2219956"/>
                <a:gd name="connsiteX36" fmla="*/ 25121 w 2589342"/>
                <a:gd name="connsiteY36" fmla="*/ 1376645 h 2219956"/>
                <a:gd name="connsiteX37" fmla="*/ 40193 w 2589342"/>
                <a:gd name="connsiteY37" fmla="*/ 1351524 h 2219956"/>
                <a:gd name="connsiteX38" fmla="*/ 65314 w 2589342"/>
                <a:gd name="connsiteY38" fmla="*/ 1306307 h 2219956"/>
                <a:gd name="connsiteX0" fmla="*/ 65314 w 2651752"/>
                <a:gd name="connsiteY0" fmla="*/ 1306307 h 2219956"/>
                <a:gd name="connsiteX1" fmla="*/ 75363 w 2651752"/>
                <a:gd name="connsiteY1" fmla="*/ 1075195 h 2219956"/>
                <a:gd name="connsiteX2" fmla="*/ 45218 w 2651752"/>
                <a:gd name="connsiteY2" fmla="*/ 1065146 h 2219956"/>
                <a:gd name="connsiteX3" fmla="*/ 95459 w 2651752"/>
                <a:gd name="connsiteY3" fmla="*/ 879252 h 2219956"/>
                <a:gd name="connsiteX4" fmla="*/ 80387 w 2651752"/>
                <a:gd name="connsiteY4" fmla="*/ 763696 h 2219956"/>
                <a:gd name="connsiteX5" fmla="*/ 85411 w 2651752"/>
                <a:gd name="connsiteY5" fmla="*/ 708430 h 2219956"/>
                <a:gd name="connsiteX6" fmla="*/ 105508 w 2651752"/>
                <a:gd name="connsiteY6" fmla="*/ 688333 h 2219956"/>
                <a:gd name="connsiteX7" fmla="*/ 135653 w 2651752"/>
                <a:gd name="connsiteY7" fmla="*/ 668236 h 2219956"/>
                <a:gd name="connsiteX8" fmla="*/ 467248 w 2651752"/>
                <a:gd name="connsiteY8" fmla="*/ 321568 h 2219956"/>
                <a:gd name="connsiteX9" fmla="*/ 472272 w 2651752"/>
                <a:gd name="connsiteY9" fmla="*/ 276351 h 2219956"/>
                <a:gd name="connsiteX10" fmla="*/ 442127 w 2651752"/>
                <a:gd name="connsiteY10" fmla="*/ 251230 h 2219956"/>
                <a:gd name="connsiteX11" fmla="*/ 406958 w 2651752"/>
                <a:gd name="connsiteY11" fmla="*/ 221085 h 2219956"/>
                <a:gd name="connsiteX12" fmla="*/ 406958 w 2651752"/>
                <a:gd name="connsiteY12" fmla="*/ 195964 h 2219956"/>
                <a:gd name="connsiteX13" fmla="*/ 462224 w 2651752"/>
                <a:gd name="connsiteY13" fmla="*/ 185916 h 2219956"/>
                <a:gd name="connsiteX14" fmla="*/ 864158 w 2651752"/>
                <a:gd name="connsiteY14" fmla="*/ 135674 h 2219956"/>
                <a:gd name="connsiteX15" fmla="*/ 999811 w 2651752"/>
                <a:gd name="connsiteY15" fmla="*/ 80408 h 2219956"/>
                <a:gd name="connsiteX16" fmla="*/ 1024932 w 2651752"/>
                <a:gd name="connsiteY16" fmla="*/ 70360 h 2219956"/>
                <a:gd name="connsiteX17" fmla="*/ 999811 w 2651752"/>
                <a:gd name="connsiteY17" fmla="*/ 20118 h 2219956"/>
                <a:gd name="connsiteX18" fmla="*/ 1070149 w 2651752"/>
                <a:gd name="connsiteY18" fmla="*/ 25142 h 2219956"/>
                <a:gd name="connsiteX19" fmla="*/ 1130439 w 2651752"/>
                <a:gd name="connsiteY19" fmla="*/ 45239 h 2219956"/>
                <a:gd name="connsiteX20" fmla="*/ 1160585 w 2651752"/>
                <a:gd name="connsiteY20" fmla="*/ 55287 h 2219956"/>
                <a:gd name="connsiteX21" fmla="*/ 1683099 w 2651752"/>
                <a:gd name="connsiteY21" fmla="*/ 5045 h 2219956"/>
                <a:gd name="connsiteX22" fmla="*/ 1966443 w 2651752"/>
                <a:gd name="connsiteY22" fmla="*/ 618 h 2219956"/>
                <a:gd name="connsiteX23" fmla="*/ 1964584 w 2651752"/>
                <a:gd name="connsiteY23" fmla="*/ 743027 h 2219956"/>
                <a:gd name="connsiteX24" fmla="*/ 2443708 w 2651752"/>
                <a:gd name="connsiteY24" fmla="*/ 695116 h 2219956"/>
                <a:gd name="connsiteX25" fmla="*/ 2393179 w 2651752"/>
                <a:gd name="connsiteY25" fmla="*/ 1219631 h 2219956"/>
                <a:gd name="connsiteX26" fmla="*/ 1960272 w 2651752"/>
                <a:gd name="connsiteY26" fmla="*/ 1199604 h 2219956"/>
                <a:gd name="connsiteX27" fmla="*/ 1955190 w 2651752"/>
                <a:gd name="connsiteY27" fmla="*/ 1886879 h 2219956"/>
                <a:gd name="connsiteX28" fmla="*/ 1498817 w 2651752"/>
                <a:gd name="connsiteY28" fmla="*/ 1883861 h 2219956"/>
                <a:gd name="connsiteX29" fmla="*/ 619914 w 2651752"/>
                <a:gd name="connsiteY29" fmla="*/ 1828821 h 2219956"/>
                <a:gd name="connsiteX30" fmla="*/ 281354 w 2651752"/>
                <a:gd name="connsiteY30" fmla="*/ 1828821 h 2219956"/>
                <a:gd name="connsiteX31" fmla="*/ 130629 w 2651752"/>
                <a:gd name="connsiteY31" fmla="*/ 1753458 h 2219956"/>
                <a:gd name="connsiteX32" fmla="*/ 10048 w 2651752"/>
                <a:gd name="connsiteY32" fmla="*/ 1673072 h 2219956"/>
                <a:gd name="connsiteX33" fmla="*/ 0 w 2651752"/>
                <a:gd name="connsiteY33" fmla="*/ 1532395 h 2219956"/>
                <a:gd name="connsiteX34" fmla="*/ 15072 w 2651752"/>
                <a:gd name="connsiteY34" fmla="*/ 1482153 h 2219956"/>
                <a:gd name="connsiteX35" fmla="*/ 15072 w 2651752"/>
                <a:gd name="connsiteY35" fmla="*/ 1426887 h 2219956"/>
                <a:gd name="connsiteX36" fmla="*/ 25121 w 2651752"/>
                <a:gd name="connsiteY36" fmla="*/ 1376645 h 2219956"/>
                <a:gd name="connsiteX37" fmla="*/ 40193 w 2651752"/>
                <a:gd name="connsiteY37" fmla="*/ 1351524 h 2219956"/>
                <a:gd name="connsiteX38" fmla="*/ 65314 w 2651752"/>
                <a:gd name="connsiteY38" fmla="*/ 1306307 h 2219956"/>
                <a:gd name="connsiteX0" fmla="*/ 65314 w 2651752"/>
                <a:gd name="connsiteY0" fmla="*/ 1306307 h 2219956"/>
                <a:gd name="connsiteX1" fmla="*/ 75363 w 2651752"/>
                <a:gd name="connsiteY1" fmla="*/ 1075195 h 2219956"/>
                <a:gd name="connsiteX2" fmla="*/ 45218 w 2651752"/>
                <a:gd name="connsiteY2" fmla="*/ 1065146 h 2219956"/>
                <a:gd name="connsiteX3" fmla="*/ 95459 w 2651752"/>
                <a:gd name="connsiteY3" fmla="*/ 879252 h 2219956"/>
                <a:gd name="connsiteX4" fmla="*/ 80387 w 2651752"/>
                <a:gd name="connsiteY4" fmla="*/ 763696 h 2219956"/>
                <a:gd name="connsiteX5" fmla="*/ 85411 w 2651752"/>
                <a:gd name="connsiteY5" fmla="*/ 708430 h 2219956"/>
                <a:gd name="connsiteX6" fmla="*/ 105508 w 2651752"/>
                <a:gd name="connsiteY6" fmla="*/ 688333 h 2219956"/>
                <a:gd name="connsiteX7" fmla="*/ 135653 w 2651752"/>
                <a:gd name="connsiteY7" fmla="*/ 668236 h 2219956"/>
                <a:gd name="connsiteX8" fmla="*/ 467248 w 2651752"/>
                <a:gd name="connsiteY8" fmla="*/ 321568 h 2219956"/>
                <a:gd name="connsiteX9" fmla="*/ 472272 w 2651752"/>
                <a:gd name="connsiteY9" fmla="*/ 276351 h 2219956"/>
                <a:gd name="connsiteX10" fmla="*/ 442127 w 2651752"/>
                <a:gd name="connsiteY10" fmla="*/ 251230 h 2219956"/>
                <a:gd name="connsiteX11" fmla="*/ 406958 w 2651752"/>
                <a:gd name="connsiteY11" fmla="*/ 221085 h 2219956"/>
                <a:gd name="connsiteX12" fmla="*/ 406958 w 2651752"/>
                <a:gd name="connsiteY12" fmla="*/ 195964 h 2219956"/>
                <a:gd name="connsiteX13" fmla="*/ 462224 w 2651752"/>
                <a:gd name="connsiteY13" fmla="*/ 185916 h 2219956"/>
                <a:gd name="connsiteX14" fmla="*/ 864158 w 2651752"/>
                <a:gd name="connsiteY14" fmla="*/ 135674 h 2219956"/>
                <a:gd name="connsiteX15" fmla="*/ 999811 w 2651752"/>
                <a:gd name="connsiteY15" fmla="*/ 80408 h 2219956"/>
                <a:gd name="connsiteX16" fmla="*/ 1024932 w 2651752"/>
                <a:gd name="connsiteY16" fmla="*/ 70360 h 2219956"/>
                <a:gd name="connsiteX17" fmla="*/ 999811 w 2651752"/>
                <a:gd name="connsiteY17" fmla="*/ 20118 h 2219956"/>
                <a:gd name="connsiteX18" fmla="*/ 1070149 w 2651752"/>
                <a:gd name="connsiteY18" fmla="*/ 25142 h 2219956"/>
                <a:gd name="connsiteX19" fmla="*/ 1130439 w 2651752"/>
                <a:gd name="connsiteY19" fmla="*/ 45239 h 2219956"/>
                <a:gd name="connsiteX20" fmla="*/ 1160585 w 2651752"/>
                <a:gd name="connsiteY20" fmla="*/ 55287 h 2219956"/>
                <a:gd name="connsiteX21" fmla="*/ 1683099 w 2651752"/>
                <a:gd name="connsiteY21" fmla="*/ 5045 h 2219956"/>
                <a:gd name="connsiteX22" fmla="*/ 1966443 w 2651752"/>
                <a:gd name="connsiteY22" fmla="*/ 618 h 2219956"/>
                <a:gd name="connsiteX23" fmla="*/ 1964584 w 2651752"/>
                <a:gd name="connsiteY23" fmla="*/ 743027 h 2219956"/>
                <a:gd name="connsiteX24" fmla="*/ 2443708 w 2651752"/>
                <a:gd name="connsiteY24" fmla="*/ 695116 h 2219956"/>
                <a:gd name="connsiteX25" fmla="*/ 2393179 w 2651752"/>
                <a:gd name="connsiteY25" fmla="*/ 1219631 h 2219956"/>
                <a:gd name="connsiteX26" fmla="*/ 1960272 w 2651752"/>
                <a:gd name="connsiteY26" fmla="*/ 1199604 h 2219956"/>
                <a:gd name="connsiteX27" fmla="*/ 1955190 w 2651752"/>
                <a:gd name="connsiteY27" fmla="*/ 1886879 h 2219956"/>
                <a:gd name="connsiteX28" fmla="*/ 1498817 w 2651752"/>
                <a:gd name="connsiteY28" fmla="*/ 1883861 h 2219956"/>
                <a:gd name="connsiteX29" fmla="*/ 619914 w 2651752"/>
                <a:gd name="connsiteY29" fmla="*/ 1828821 h 2219956"/>
                <a:gd name="connsiteX30" fmla="*/ 281354 w 2651752"/>
                <a:gd name="connsiteY30" fmla="*/ 1828821 h 2219956"/>
                <a:gd name="connsiteX31" fmla="*/ 130629 w 2651752"/>
                <a:gd name="connsiteY31" fmla="*/ 1753458 h 2219956"/>
                <a:gd name="connsiteX32" fmla="*/ 10048 w 2651752"/>
                <a:gd name="connsiteY32" fmla="*/ 1673072 h 2219956"/>
                <a:gd name="connsiteX33" fmla="*/ 0 w 2651752"/>
                <a:gd name="connsiteY33" fmla="*/ 1532395 h 2219956"/>
                <a:gd name="connsiteX34" fmla="*/ 15072 w 2651752"/>
                <a:gd name="connsiteY34" fmla="*/ 1482153 h 2219956"/>
                <a:gd name="connsiteX35" fmla="*/ 15072 w 2651752"/>
                <a:gd name="connsiteY35" fmla="*/ 1426887 h 2219956"/>
                <a:gd name="connsiteX36" fmla="*/ 25121 w 2651752"/>
                <a:gd name="connsiteY36" fmla="*/ 1376645 h 2219956"/>
                <a:gd name="connsiteX37" fmla="*/ 40193 w 2651752"/>
                <a:gd name="connsiteY37" fmla="*/ 1351524 h 2219956"/>
                <a:gd name="connsiteX38" fmla="*/ 65314 w 2651752"/>
                <a:gd name="connsiteY38" fmla="*/ 1306307 h 2219956"/>
                <a:gd name="connsiteX0" fmla="*/ 65314 w 2651752"/>
                <a:gd name="connsiteY0" fmla="*/ 1306307 h 2219956"/>
                <a:gd name="connsiteX1" fmla="*/ 75363 w 2651752"/>
                <a:gd name="connsiteY1" fmla="*/ 1075195 h 2219956"/>
                <a:gd name="connsiteX2" fmla="*/ 45218 w 2651752"/>
                <a:gd name="connsiteY2" fmla="*/ 1065146 h 2219956"/>
                <a:gd name="connsiteX3" fmla="*/ 95459 w 2651752"/>
                <a:gd name="connsiteY3" fmla="*/ 879252 h 2219956"/>
                <a:gd name="connsiteX4" fmla="*/ 80387 w 2651752"/>
                <a:gd name="connsiteY4" fmla="*/ 763696 h 2219956"/>
                <a:gd name="connsiteX5" fmla="*/ 85411 w 2651752"/>
                <a:gd name="connsiteY5" fmla="*/ 708430 h 2219956"/>
                <a:gd name="connsiteX6" fmla="*/ 105508 w 2651752"/>
                <a:gd name="connsiteY6" fmla="*/ 688333 h 2219956"/>
                <a:gd name="connsiteX7" fmla="*/ 135653 w 2651752"/>
                <a:gd name="connsiteY7" fmla="*/ 668236 h 2219956"/>
                <a:gd name="connsiteX8" fmla="*/ 467248 w 2651752"/>
                <a:gd name="connsiteY8" fmla="*/ 321568 h 2219956"/>
                <a:gd name="connsiteX9" fmla="*/ 472272 w 2651752"/>
                <a:gd name="connsiteY9" fmla="*/ 276351 h 2219956"/>
                <a:gd name="connsiteX10" fmla="*/ 442127 w 2651752"/>
                <a:gd name="connsiteY10" fmla="*/ 251230 h 2219956"/>
                <a:gd name="connsiteX11" fmla="*/ 406958 w 2651752"/>
                <a:gd name="connsiteY11" fmla="*/ 221085 h 2219956"/>
                <a:gd name="connsiteX12" fmla="*/ 406958 w 2651752"/>
                <a:gd name="connsiteY12" fmla="*/ 195964 h 2219956"/>
                <a:gd name="connsiteX13" fmla="*/ 462224 w 2651752"/>
                <a:gd name="connsiteY13" fmla="*/ 185916 h 2219956"/>
                <a:gd name="connsiteX14" fmla="*/ 864158 w 2651752"/>
                <a:gd name="connsiteY14" fmla="*/ 135674 h 2219956"/>
                <a:gd name="connsiteX15" fmla="*/ 999811 w 2651752"/>
                <a:gd name="connsiteY15" fmla="*/ 80408 h 2219956"/>
                <a:gd name="connsiteX16" fmla="*/ 1024932 w 2651752"/>
                <a:gd name="connsiteY16" fmla="*/ 70360 h 2219956"/>
                <a:gd name="connsiteX17" fmla="*/ 999811 w 2651752"/>
                <a:gd name="connsiteY17" fmla="*/ 20118 h 2219956"/>
                <a:gd name="connsiteX18" fmla="*/ 1070149 w 2651752"/>
                <a:gd name="connsiteY18" fmla="*/ 25142 h 2219956"/>
                <a:gd name="connsiteX19" fmla="*/ 1130439 w 2651752"/>
                <a:gd name="connsiteY19" fmla="*/ 45239 h 2219956"/>
                <a:gd name="connsiteX20" fmla="*/ 1160585 w 2651752"/>
                <a:gd name="connsiteY20" fmla="*/ 55287 h 2219956"/>
                <a:gd name="connsiteX21" fmla="*/ 1683099 w 2651752"/>
                <a:gd name="connsiteY21" fmla="*/ 5045 h 2219956"/>
                <a:gd name="connsiteX22" fmla="*/ 1966443 w 2651752"/>
                <a:gd name="connsiteY22" fmla="*/ 618 h 2219956"/>
                <a:gd name="connsiteX23" fmla="*/ 1964584 w 2651752"/>
                <a:gd name="connsiteY23" fmla="*/ 743027 h 2219956"/>
                <a:gd name="connsiteX24" fmla="*/ 2443708 w 2651752"/>
                <a:gd name="connsiteY24" fmla="*/ 695116 h 2219956"/>
                <a:gd name="connsiteX25" fmla="*/ 2393179 w 2651752"/>
                <a:gd name="connsiteY25" fmla="*/ 1219631 h 2219956"/>
                <a:gd name="connsiteX26" fmla="*/ 1960272 w 2651752"/>
                <a:gd name="connsiteY26" fmla="*/ 1199604 h 2219956"/>
                <a:gd name="connsiteX27" fmla="*/ 1955190 w 2651752"/>
                <a:gd name="connsiteY27" fmla="*/ 1886879 h 2219956"/>
                <a:gd name="connsiteX28" fmla="*/ 1498817 w 2651752"/>
                <a:gd name="connsiteY28" fmla="*/ 1883861 h 2219956"/>
                <a:gd name="connsiteX29" fmla="*/ 619914 w 2651752"/>
                <a:gd name="connsiteY29" fmla="*/ 1828821 h 2219956"/>
                <a:gd name="connsiteX30" fmla="*/ 281354 w 2651752"/>
                <a:gd name="connsiteY30" fmla="*/ 1828821 h 2219956"/>
                <a:gd name="connsiteX31" fmla="*/ 130629 w 2651752"/>
                <a:gd name="connsiteY31" fmla="*/ 1753458 h 2219956"/>
                <a:gd name="connsiteX32" fmla="*/ 10048 w 2651752"/>
                <a:gd name="connsiteY32" fmla="*/ 1673072 h 2219956"/>
                <a:gd name="connsiteX33" fmla="*/ 0 w 2651752"/>
                <a:gd name="connsiteY33" fmla="*/ 1532395 h 2219956"/>
                <a:gd name="connsiteX34" fmla="*/ 15072 w 2651752"/>
                <a:gd name="connsiteY34" fmla="*/ 1482153 h 2219956"/>
                <a:gd name="connsiteX35" fmla="*/ 15072 w 2651752"/>
                <a:gd name="connsiteY35" fmla="*/ 1426887 h 2219956"/>
                <a:gd name="connsiteX36" fmla="*/ 25121 w 2651752"/>
                <a:gd name="connsiteY36" fmla="*/ 1376645 h 2219956"/>
                <a:gd name="connsiteX37" fmla="*/ 40193 w 2651752"/>
                <a:gd name="connsiteY37" fmla="*/ 1351524 h 2219956"/>
                <a:gd name="connsiteX38" fmla="*/ 65314 w 2651752"/>
                <a:gd name="connsiteY38" fmla="*/ 1306307 h 2219956"/>
                <a:gd name="connsiteX0" fmla="*/ 65314 w 2633655"/>
                <a:gd name="connsiteY0" fmla="*/ 1306307 h 2219956"/>
                <a:gd name="connsiteX1" fmla="*/ 75363 w 2633655"/>
                <a:gd name="connsiteY1" fmla="*/ 1075195 h 2219956"/>
                <a:gd name="connsiteX2" fmla="*/ 45218 w 2633655"/>
                <a:gd name="connsiteY2" fmla="*/ 1065146 h 2219956"/>
                <a:gd name="connsiteX3" fmla="*/ 95459 w 2633655"/>
                <a:gd name="connsiteY3" fmla="*/ 879252 h 2219956"/>
                <a:gd name="connsiteX4" fmla="*/ 80387 w 2633655"/>
                <a:gd name="connsiteY4" fmla="*/ 763696 h 2219956"/>
                <a:gd name="connsiteX5" fmla="*/ 85411 w 2633655"/>
                <a:gd name="connsiteY5" fmla="*/ 708430 h 2219956"/>
                <a:gd name="connsiteX6" fmla="*/ 105508 w 2633655"/>
                <a:gd name="connsiteY6" fmla="*/ 688333 h 2219956"/>
                <a:gd name="connsiteX7" fmla="*/ 135653 w 2633655"/>
                <a:gd name="connsiteY7" fmla="*/ 668236 h 2219956"/>
                <a:gd name="connsiteX8" fmla="*/ 467248 w 2633655"/>
                <a:gd name="connsiteY8" fmla="*/ 321568 h 2219956"/>
                <a:gd name="connsiteX9" fmla="*/ 472272 w 2633655"/>
                <a:gd name="connsiteY9" fmla="*/ 276351 h 2219956"/>
                <a:gd name="connsiteX10" fmla="*/ 442127 w 2633655"/>
                <a:gd name="connsiteY10" fmla="*/ 251230 h 2219956"/>
                <a:gd name="connsiteX11" fmla="*/ 406958 w 2633655"/>
                <a:gd name="connsiteY11" fmla="*/ 221085 h 2219956"/>
                <a:gd name="connsiteX12" fmla="*/ 406958 w 2633655"/>
                <a:gd name="connsiteY12" fmla="*/ 195964 h 2219956"/>
                <a:gd name="connsiteX13" fmla="*/ 462224 w 2633655"/>
                <a:gd name="connsiteY13" fmla="*/ 185916 h 2219956"/>
                <a:gd name="connsiteX14" fmla="*/ 864158 w 2633655"/>
                <a:gd name="connsiteY14" fmla="*/ 135674 h 2219956"/>
                <a:gd name="connsiteX15" fmla="*/ 999811 w 2633655"/>
                <a:gd name="connsiteY15" fmla="*/ 80408 h 2219956"/>
                <a:gd name="connsiteX16" fmla="*/ 1024932 w 2633655"/>
                <a:gd name="connsiteY16" fmla="*/ 70360 h 2219956"/>
                <a:gd name="connsiteX17" fmla="*/ 999811 w 2633655"/>
                <a:gd name="connsiteY17" fmla="*/ 20118 h 2219956"/>
                <a:gd name="connsiteX18" fmla="*/ 1070149 w 2633655"/>
                <a:gd name="connsiteY18" fmla="*/ 25142 h 2219956"/>
                <a:gd name="connsiteX19" fmla="*/ 1130439 w 2633655"/>
                <a:gd name="connsiteY19" fmla="*/ 45239 h 2219956"/>
                <a:gd name="connsiteX20" fmla="*/ 1160585 w 2633655"/>
                <a:gd name="connsiteY20" fmla="*/ 55287 h 2219956"/>
                <a:gd name="connsiteX21" fmla="*/ 1683099 w 2633655"/>
                <a:gd name="connsiteY21" fmla="*/ 5045 h 2219956"/>
                <a:gd name="connsiteX22" fmla="*/ 1966443 w 2633655"/>
                <a:gd name="connsiteY22" fmla="*/ 618 h 2219956"/>
                <a:gd name="connsiteX23" fmla="*/ 1964584 w 2633655"/>
                <a:gd name="connsiteY23" fmla="*/ 743027 h 2219956"/>
                <a:gd name="connsiteX24" fmla="*/ 2405436 w 2633655"/>
                <a:gd name="connsiteY24" fmla="*/ 680786 h 2219956"/>
                <a:gd name="connsiteX25" fmla="*/ 2393179 w 2633655"/>
                <a:gd name="connsiteY25" fmla="*/ 1219631 h 2219956"/>
                <a:gd name="connsiteX26" fmla="*/ 1960272 w 2633655"/>
                <a:gd name="connsiteY26" fmla="*/ 1199604 h 2219956"/>
                <a:gd name="connsiteX27" fmla="*/ 1955190 w 2633655"/>
                <a:gd name="connsiteY27" fmla="*/ 1886879 h 2219956"/>
                <a:gd name="connsiteX28" fmla="*/ 1498817 w 2633655"/>
                <a:gd name="connsiteY28" fmla="*/ 1883861 h 2219956"/>
                <a:gd name="connsiteX29" fmla="*/ 619914 w 2633655"/>
                <a:gd name="connsiteY29" fmla="*/ 1828821 h 2219956"/>
                <a:gd name="connsiteX30" fmla="*/ 281354 w 2633655"/>
                <a:gd name="connsiteY30" fmla="*/ 1828821 h 2219956"/>
                <a:gd name="connsiteX31" fmla="*/ 130629 w 2633655"/>
                <a:gd name="connsiteY31" fmla="*/ 1753458 h 2219956"/>
                <a:gd name="connsiteX32" fmla="*/ 10048 w 2633655"/>
                <a:gd name="connsiteY32" fmla="*/ 1673072 h 2219956"/>
                <a:gd name="connsiteX33" fmla="*/ 0 w 2633655"/>
                <a:gd name="connsiteY33" fmla="*/ 1532395 h 2219956"/>
                <a:gd name="connsiteX34" fmla="*/ 15072 w 2633655"/>
                <a:gd name="connsiteY34" fmla="*/ 1482153 h 2219956"/>
                <a:gd name="connsiteX35" fmla="*/ 15072 w 2633655"/>
                <a:gd name="connsiteY35" fmla="*/ 1426887 h 2219956"/>
                <a:gd name="connsiteX36" fmla="*/ 25121 w 2633655"/>
                <a:gd name="connsiteY36" fmla="*/ 1376645 h 2219956"/>
                <a:gd name="connsiteX37" fmla="*/ 40193 w 2633655"/>
                <a:gd name="connsiteY37" fmla="*/ 1351524 h 2219956"/>
                <a:gd name="connsiteX38" fmla="*/ 65314 w 2633655"/>
                <a:gd name="connsiteY38" fmla="*/ 1306307 h 2219956"/>
                <a:gd name="connsiteX0" fmla="*/ 65314 w 2616691"/>
                <a:gd name="connsiteY0" fmla="*/ 1306307 h 2219956"/>
                <a:gd name="connsiteX1" fmla="*/ 75363 w 2616691"/>
                <a:gd name="connsiteY1" fmla="*/ 1075195 h 2219956"/>
                <a:gd name="connsiteX2" fmla="*/ 45218 w 2616691"/>
                <a:gd name="connsiteY2" fmla="*/ 1065146 h 2219956"/>
                <a:gd name="connsiteX3" fmla="*/ 95459 w 2616691"/>
                <a:gd name="connsiteY3" fmla="*/ 879252 h 2219956"/>
                <a:gd name="connsiteX4" fmla="*/ 80387 w 2616691"/>
                <a:gd name="connsiteY4" fmla="*/ 763696 h 2219956"/>
                <a:gd name="connsiteX5" fmla="*/ 85411 w 2616691"/>
                <a:gd name="connsiteY5" fmla="*/ 708430 h 2219956"/>
                <a:gd name="connsiteX6" fmla="*/ 105508 w 2616691"/>
                <a:gd name="connsiteY6" fmla="*/ 688333 h 2219956"/>
                <a:gd name="connsiteX7" fmla="*/ 135653 w 2616691"/>
                <a:gd name="connsiteY7" fmla="*/ 668236 h 2219956"/>
                <a:gd name="connsiteX8" fmla="*/ 467248 w 2616691"/>
                <a:gd name="connsiteY8" fmla="*/ 321568 h 2219956"/>
                <a:gd name="connsiteX9" fmla="*/ 472272 w 2616691"/>
                <a:gd name="connsiteY9" fmla="*/ 276351 h 2219956"/>
                <a:gd name="connsiteX10" fmla="*/ 442127 w 2616691"/>
                <a:gd name="connsiteY10" fmla="*/ 251230 h 2219956"/>
                <a:gd name="connsiteX11" fmla="*/ 406958 w 2616691"/>
                <a:gd name="connsiteY11" fmla="*/ 221085 h 2219956"/>
                <a:gd name="connsiteX12" fmla="*/ 406958 w 2616691"/>
                <a:gd name="connsiteY12" fmla="*/ 195964 h 2219956"/>
                <a:gd name="connsiteX13" fmla="*/ 462224 w 2616691"/>
                <a:gd name="connsiteY13" fmla="*/ 185916 h 2219956"/>
                <a:gd name="connsiteX14" fmla="*/ 864158 w 2616691"/>
                <a:gd name="connsiteY14" fmla="*/ 135674 h 2219956"/>
                <a:gd name="connsiteX15" fmla="*/ 999811 w 2616691"/>
                <a:gd name="connsiteY15" fmla="*/ 80408 h 2219956"/>
                <a:gd name="connsiteX16" fmla="*/ 1024932 w 2616691"/>
                <a:gd name="connsiteY16" fmla="*/ 70360 h 2219956"/>
                <a:gd name="connsiteX17" fmla="*/ 999811 w 2616691"/>
                <a:gd name="connsiteY17" fmla="*/ 20118 h 2219956"/>
                <a:gd name="connsiteX18" fmla="*/ 1070149 w 2616691"/>
                <a:gd name="connsiteY18" fmla="*/ 25142 h 2219956"/>
                <a:gd name="connsiteX19" fmla="*/ 1130439 w 2616691"/>
                <a:gd name="connsiteY19" fmla="*/ 45239 h 2219956"/>
                <a:gd name="connsiteX20" fmla="*/ 1160585 w 2616691"/>
                <a:gd name="connsiteY20" fmla="*/ 55287 h 2219956"/>
                <a:gd name="connsiteX21" fmla="*/ 1683099 w 2616691"/>
                <a:gd name="connsiteY21" fmla="*/ 5045 h 2219956"/>
                <a:gd name="connsiteX22" fmla="*/ 1966443 w 2616691"/>
                <a:gd name="connsiteY22" fmla="*/ 618 h 2219956"/>
                <a:gd name="connsiteX23" fmla="*/ 1964584 w 2616691"/>
                <a:gd name="connsiteY23" fmla="*/ 743027 h 2219956"/>
                <a:gd name="connsiteX24" fmla="*/ 2405436 w 2616691"/>
                <a:gd name="connsiteY24" fmla="*/ 680786 h 2219956"/>
                <a:gd name="connsiteX25" fmla="*/ 2393179 w 2616691"/>
                <a:gd name="connsiteY25" fmla="*/ 1219631 h 2219956"/>
                <a:gd name="connsiteX26" fmla="*/ 1960272 w 2616691"/>
                <a:gd name="connsiteY26" fmla="*/ 1199604 h 2219956"/>
                <a:gd name="connsiteX27" fmla="*/ 1955190 w 2616691"/>
                <a:gd name="connsiteY27" fmla="*/ 1886879 h 2219956"/>
                <a:gd name="connsiteX28" fmla="*/ 1498817 w 2616691"/>
                <a:gd name="connsiteY28" fmla="*/ 1883861 h 2219956"/>
                <a:gd name="connsiteX29" fmla="*/ 619914 w 2616691"/>
                <a:gd name="connsiteY29" fmla="*/ 1828821 h 2219956"/>
                <a:gd name="connsiteX30" fmla="*/ 281354 w 2616691"/>
                <a:gd name="connsiteY30" fmla="*/ 1828821 h 2219956"/>
                <a:gd name="connsiteX31" fmla="*/ 130629 w 2616691"/>
                <a:gd name="connsiteY31" fmla="*/ 1753458 h 2219956"/>
                <a:gd name="connsiteX32" fmla="*/ 10048 w 2616691"/>
                <a:gd name="connsiteY32" fmla="*/ 1673072 h 2219956"/>
                <a:gd name="connsiteX33" fmla="*/ 0 w 2616691"/>
                <a:gd name="connsiteY33" fmla="*/ 1532395 h 2219956"/>
                <a:gd name="connsiteX34" fmla="*/ 15072 w 2616691"/>
                <a:gd name="connsiteY34" fmla="*/ 1482153 h 2219956"/>
                <a:gd name="connsiteX35" fmla="*/ 15072 w 2616691"/>
                <a:gd name="connsiteY35" fmla="*/ 1426887 h 2219956"/>
                <a:gd name="connsiteX36" fmla="*/ 25121 w 2616691"/>
                <a:gd name="connsiteY36" fmla="*/ 1376645 h 2219956"/>
                <a:gd name="connsiteX37" fmla="*/ 40193 w 2616691"/>
                <a:gd name="connsiteY37" fmla="*/ 1351524 h 2219956"/>
                <a:gd name="connsiteX38" fmla="*/ 65314 w 2616691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43027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82986"/>
                <a:gd name="connsiteY0" fmla="*/ 1306307 h 2219956"/>
                <a:gd name="connsiteX1" fmla="*/ 75363 w 2582986"/>
                <a:gd name="connsiteY1" fmla="*/ 1075195 h 2219956"/>
                <a:gd name="connsiteX2" fmla="*/ 45218 w 2582986"/>
                <a:gd name="connsiteY2" fmla="*/ 1065146 h 2219956"/>
                <a:gd name="connsiteX3" fmla="*/ 95459 w 2582986"/>
                <a:gd name="connsiteY3" fmla="*/ 879252 h 2219956"/>
                <a:gd name="connsiteX4" fmla="*/ 80387 w 2582986"/>
                <a:gd name="connsiteY4" fmla="*/ 763696 h 2219956"/>
                <a:gd name="connsiteX5" fmla="*/ 85411 w 2582986"/>
                <a:gd name="connsiteY5" fmla="*/ 708430 h 2219956"/>
                <a:gd name="connsiteX6" fmla="*/ 105508 w 2582986"/>
                <a:gd name="connsiteY6" fmla="*/ 688333 h 2219956"/>
                <a:gd name="connsiteX7" fmla="*/ 135653 w 2582986"/>
                <a:gd name="connsiteY7" fmla="*/ 668236 h 2219956"/>
                <a:gd name="connsiteX8" fmla="*/ 467248 w 2582986"/>
                <a:gd name="connsiteY8" fmla="*/ 321568 h 2219956"/>
                <a:gd name="connsiteX9" fmla="*/ 472272 w 2582986"/>
                <a:gd name="connsiteY9" fmla="*/ 276351 h 2219956"/>
                <a:gd name="connsiteX10" fmla="*/ 442127 w 2582986"/>
                <a:gd name="connsiteY10" fmla="*/ 251230 h 2219956"/>
                <a:gd name="connsiteX11" fmla="*/ 406958 w 2582986"/>
                <a:gd name="connsiteY11" fmla="*/ 221085 h 2219956"/>
                <a:gd name="connsiteX12" fmla="*/ 406958 w 2582986"/>
                <a:gd name="connsiteY12" fmla="*/ 195964 h 2219956"/>
                <a:gd name="connsiteX13" fmla="*/ 462224 w 2582986"/>
                <a:gd name="connsiteY13" fmla="*/ 185916 h 2219956"/>
                <a:gd name="connsiteX14" fmla="*/ 864158 w 2582986"/>
                <a:gd name="connsiteY14" fmla="*/ 135674 h 2219956"/>
                <a:gd name="connsiteX15" fmla="*/ 999811 w 2582986"/>
                <a:gd name="connsiteY15" fmla="*/ 80408 h 2219956"/>
                <a:gd name="connsiteX16" fmla="*/ 1024932 w 2582986"/>
                <a:gd name="connsiteY16" fmla="*/ 70360 h 2219956"/>
                <a:gd name="connsiteX17" fmla="*/ 999811 w 2582986"/>
                <a:gd name="connsiteY17" fmla="*/ 20118 h 2219956"/>
                <a:gd name="connsiteX18" fmla="*/ 1070149 w 2582986"/>
                <a:gd name="connsiteY18" fmla="*/ 25142 h 2219956"/>
                <a:gd name="connsiteX19" fmla="*/ 1130439 w 2582986"/>
                <a:gd name="connsiteY19" fmla="*/ 45239 h 2219956"/>
                <a:gd name="connsiteX20" fmla="*/ 1160585 w 2582986"/>
                <a:gd name="connsiteY20" fmla="*/ 55287 h 2219956"/>
                <a:gd name="connsiteX21" fmla="*/ 1683099 w 2582986"/>
                <a:gd name="connsiteY21" fmla="*/ 5045 h 2219956"/>
                <a:gd name="connsiteX22" fmla="*/ 1966443 w 2582986"/>
                <a:gd name="connsiteY22" fmla="*/ 618 h 2219956"/>
                <a:gd name="connsiteX23" fmla="*/ 1964584 w 2582986"/>
                <a:gd name="connsiteY23" fmla="*/ 743027 h 2219956"/>
                <a:gd name="connsiteX24" fmla="*/ 2405436 w 2582986"/>
                <a:gd name="connsiteY24" fmla="*/ 680786 h 2219956"/>
                <a:gd name="connsiteX25" fmla="*/ 2322521 w 2582986"/>
                <a:gd name="connsiteY25" fmla="*/ 1231095 h 2219956"/>
                <a:gd name="connsiteX26" fmla="*/ 1960272 w 2582986"/>
                <a:gd name="connsiteY26" fmla="*/ 1199604 h 2219956"/>
                <a:gd name="connsiteX27" fmla="*/ 1955190 w 2582986"/>
                <a:gd name="connsiteY27" fmla="*/ 1886879 h 2219956"/>
                <a:gd name="connsiteX28" fmla="*/ 1498817 w 2582986"/>
                <a:gd name="connsiteY28" fmla="*/ 1883861 h 2219956"/>
                <a:gd name="connsiteX29" fmla="*/ 619914 w 2582986"/>
                <a:gd name="connsiteY29" fmla="*/ 1828821 h 2219956"/>
                <a:gd name="connsiteX30" fmla="*/ 281354 w 2582986"/>
                <a:gd name="connsiteY30" fmla="*/ 1828821 h 2219956"/>
                <a:gd name="connsiteX31" fmla="*/ 130629 w 2582986"/>
                <a:gd name="connsiteY31" fmla="*/ 1753458 h 2219956"/>
                <a:gd name="connsiteX32" fmla="*/ 10048 w 2582986"/>
                <a:gd name="connsiteY32" fmla="*/ 1673072 h 2219956"/>
                <a:gd name="connsiteX33" fmla="*/ 0 w 2582986"/>
                <a:gd name="connsiteY33" fmla="*/ 1532395 h 2219956"/>
                <a:gd name="connsiteX34" fmla="*/ 15072 w 2582986"/>
                <a:gd name="connsiteY34" fmla="*/ 1482153 h 2219956"/>
                <a:gd name="connsiteX35" fmla="*/ 15072 w 2582986"/>
                <a:gd name="connsiteY35" fmla="*/ 1426887 h 2219956"/>
                <a:gd name="connsiteX36" fmla="*/ 25121 w 2582986"/>
                <a:gd name="connsiteY36" fmla="*/ 1376645 h 2219956"/>
                <a:gd name="connsiteX37" fmla="*/ 40193 w 2582986"/>
                <a:gd name="connsiteY37" fmla="*/ 1351524 h 2219956"/>
                <a:gd name="connsiteX38" fmla="*/ 65314 w 2582986"/>
                <a:gd name="connsiteY38" fmla="*/ 1306307 h 2219956"/>
                <a:gd name="connsiteX0" fmla="*/ 65314 w 2588628"/>
                <a:gd name="connsiteY0" fmla="*/ 1306307 h 2219956"/>
                <a:gd name="connsiteX1" fmla="*/ 75363 w 2588628"/>
                <a:gd name="connsiteY1" fmla="*/ 1075195 h 2219956"/>
                <a:gd name="connsiteX2" fmla="*/ 45218 w 2588628"/>
                <a:gd name="connsiteY2" fmla="*/ 1065146 h 2219956"/>
                <a:gd name="connsiteX3" fmla="*/ 95459 w 2588628"/>
                <a:gd name="connsiteY3" fmla="*/ 879252 h 2219956"/>
                <a:gd name="connsiteX4" fmla="*/ 80387 w 2588628"/>
                <a:gd name="connsiteY4" fmla="*/ 763696 h 2219956"/>
                <a:gd name="connsiteX5" fmla="*/ 85411 w 2588628"/>
                <a:gd name="connsiteY5" fmla="*/ 708430 h 2219956"/>
                <a:gd name="connsiteX6" fmla="*/ 105508 w 2588628"/>
                <a:gd name="connsiteY6" fmla="*/ 688333 h 2219956"/>
                <a:gd name="connsiteX7" fmla="*/ 135653 w 2588628"/>
                <a:gd name="connsiteY7" fmla="*/ 668236 h 2219956"/>
                <a:gd name="connsiteX8" fmla="*/ 467248 w 2588628"/>
                <a:gd name="connsiteY8" fmla="*/ 321568 h 2219956"/>
                <a:gd name="connsiteX9" fmla="*/ 472272 w 2588628"/>
                <a:gd name="connsiteY9" fmla="*/ 276351 h 2219956"/>
                <a:gd name="connsiteX10" fmla="*/ 442127 w 2588628"/>
                <a:gd name="connsiteY10" fmla="*/ 251230 h 2219956"/>
                <a:gd name="connsiteX11" fmla="*/ 406958 w 2588628"/>
                <a:gd name="connsiteY11" fmla="*/ 221085 h 2219956"/>
                <a:gd name="connsiteX12" fmla="*/ 406958 w 2588628"/>
                <a:gd name="connsiteY12" fmla="*/ 195964 h 2219956"/>
                <a:gd name="connsiteX13" fmla="*/ 462224 w 2588628"/>
                <a:gd name="connsiteY13" fmla="*/ 185916 h 2219956"/>
                <a:gd name="connsiteX14" fmla="*/ 864158 w 2588628"/>
                <a:gd name="connsiteY14" fmla="*/ 135674 h 2219956"/>
                <a:gd name="connsiteX15" fmla="*/ 999811 w 2588628"/>
                <a:gd name="connsiteY15" fmla="*/ 80408 h 2219956"/>
                <a:gd name="connsiteX16" fmla="*/ 1024932 w 2588628"/>
                <a:gd name="connsiteY16" fmla="*/ 70360 h 2219956"/>
                <a:gd name="connsiteX17" fmla="*/ 999811 w 2588628"/>
                <a:gd name="connsiteY17" fmla="*/ 20118 h 2219956"/>
                <a:gd name="connsiteX18" fmla="*/ 1070149 w 2588628"/>
                <a:gd name="connsiteY18" fmla="*/ 25142 h 2219956"/>
                <a:gd name="connsiteX19" fmla="*/ 1130439 w 2588628"/>
                <a:gd name="connsiteY19" fmla="*/ 45239 h 2219956"/>
                <a:gd name="connsiteX20" fmla="*/ 1160585 w 2588628"/>
                <a:gd name="connsiteY20" fmla="*/ 55287 h 2219956"/>
                <a:gd name="connsiteX21" fmla="*/ 1683099 w 2588628"/>
                <a:gd name="connsiteY21" fmla="*/ 5045 h 2219956"/>
                <a:gd name="connsiteX22" fmla="*/ 1966443 w 2588628"/>
                <a:gd name="connsiteY22" fmla="*/ 618 h 2219956"/>
                <a:gd name="connsiteX23" fmla="*/ 1964584 w 2588628"/>
                <a:gd name="connsiteY23" fmla="*/ 743027 h 2219956"/>
                <a:gd name="connsiteX24" fmla="*/ 2405436 w 2588628"/>
                <a:gd name="connsiteY24" fmla="*/ 680786 h 2219956"/>
                <a:gd name="connsiteX25" fmla="*/ 2322521 w 2588628"/>
                <a:gd name="connsiteY25" fmla="*/ 1231095 h 2219956"/>
                <a:gd name="connsiteX26" fmla="*/ 1960272 w 2588628"/>
                <a:gd name="connsiteY26" fmla="*/ 1199604 h 2219956"/>
                <a:gd name="connsiteX27" fmla="*/ 1955190 w 2588628"/>
                <a:gd name="connsiteY27" fmla="*/ 1886879 h 2219956"/>
                <a:gd name="connsiteX28" fmla="*/ 1498817 w 2588628"/>
                <a:gd name="connsiteY28" fmla="*/ 1883861 h 2219956"/>
                <a:gd name="connsiteX29" fmla="*/ 619914 w 2588628"/>
                <a:gd name="connsiteY29" fmla="*/ 1828821 h 2219956"/>
                <a:gd name="connsiteX30" fmla="*/ 281354 w 2588628"/>
                <a:gd name="connsiteY30" fmla="*/ 1828821 h 2219956"/>
                <a:gd name="connsiteX31" fmla="*/ 130629 w 2588628"/>
                <a:gd name="connsiteY31" fmla="*/ 1753458 h 2219956"/>
                <a:gd name="connsiteX32" fmla="*/ 10048 w 2588628"/>
                <a:gd name="connsiteY32" fmla="*/ 1673072 h 2219956"/>
                <a:gd name="connsiteX33" fmla="*/ 0 w 2588628"/>
                <a:gd name="connsiteY33" fmla="*/ 1532395 h 2219956"/>
                <a:gd name="connsiteX34" fmla="*/ 15072 w 2588628"/>
                <a:gd name="connsiteY34" fmla="*/ 1482153 h 2219956"/>
                <a:gd name="connsiteX35" fmla="*/ 15072 w 2588628"/>
                <a:gd name="connsiteY35" fmla="*/ 1426887 h 2219956"/>
                <a:gd name="connsiteX36" fmla="*/ 25121 w 2588628"/>
                <a:gd name="connsiteY36" fmla="*/ 1376645 h 2219956"/>
                <a:gd name="connsiteX37" fmla="*/ 40193 w 2588628"/>
                <a:gd name="connsiteY37" fmla="*/ 1351524 h 2219956"/>
                <a:gd name="connsiteX38" fmla="*/ 65314 w 2588628"/>
                <a:gd name="connsiteY38" fmla="*/ 1306307 h 2219956"/>
                <a:gd name="connsiteX0" fmla="*/ 65314 w 2588628"/>
                <a:gd name="connsiteY0" fmla="*/ 1306307 h 2219956"/>
                <a:gd name="connsiteX1" fmla="*/ 75363 w 2588628"/>
                <a:gd name="connsiteY1" fmla="*/ 1075195 h 2219956"/>
                <a:gd name="connsiteX2" fmla="*/ 45218 w 2588628"/>
                <a:gd name="connsiteY2" fmla="*/ 1065146 h 2219956"/>
                <a:gd name="connsiteX3" fmla="*/ 95459 w 2588628"/>
                <a:gd name="connsiteY3" fmla="*/ 879252 h 2219956"/>
                <a:gd name="connsiteX4" fmla="*/ 80387 w 2588628"/>
                <a:gd name="connsiteY4" fmla="*/ 763696 h 2219956"/>
                <a:gd name="connsiteX5" fmla="*/ 85411 w 2588628"/>
                <a:gd name="connsiteY5" fmla="*/ 708430 h 2219956"/>
                <a:gd name="connsiteX6" fmla="*/ 105508 w 2588628"/>
                <a:gd name="connsiteY6" fmla="*/ 688333 h 2219956"/>
                <a:gd name="connsiteX7" fmla="*/ 135653 w 2588628"/>
                <a:gd name="connsiteY7" fmla="*/ 668236 h 2219956"/>
                <a:gd name="connsiteX8" fmla="*/ 467248 w 2588628"/>
                <a:gd name="connsiteY8" fmla="*/ 321568 h 2219956"/>
                <a:gd name="connsiteX9" fmla="*/ 472272 w 2588628"/>
                <a:gd name="connsiteY9" fmla="*/ 276351 h 2219956"/>
                <a:gd name="connsiteX10" fmla="*/ 442127 w 2588628"/>
                <a:gd name="connsiteY10" fmla="*/ 251230 h 2219956"/>
                <a:gd name="connsiteX11" fmla="*/ 406958 w 2588628"/>
                <a:gd name="connsiteY11" fmla="*/ 221085 h 2219956"/>
                <a:gd name="connsiteX12" fmla="*/ 406958 w 2588628"/>
                <a:gd name="connsiteY12" fmla="*/ 195964 h 2219956"/>
                <a:gd name="connsiteX13" fmla="*/ 462224 w 2588628"/>
                <a:gd name="connsiteY13" fmla="*/ 185916 h 2219956"/>
                <a:gd name="connsiteX14" fmla="*/ 864158 w 2588628"/>
                <a:gd name="connsiteY14" fmla="*/ 135674 h 2219956"/>
                <a:gd name="connsiteX15" fmla="*/ 999811 w 2588628"/>
                <a:gd name="connsiteY15" fmla="*/ 80408 h 2219956"/>
                <a:gd name="connsiteX16" fmla="*/ 1024932 w 2588628"/>
                <a:gd name="connsiteY16" fmla="*/ 70360 h 2219956"/>
                <a:gd name="connsiteX17" fmla="*/ 999811 w 2588628"/>
                <a:gd name="connsiteY17" fmla="*/ 20118 h 2219956"/>
                <a:gd name="connsiteX18" fmla="*/ 1070149 w 2588628"/>
                <a:gd name="connsiteY18" fmla="*/ 25142 h 2219956"/>
                <a:gd name="connsiteX19" fmla="*/ 1130439 w 2588628"/>
                <a:gd name="connsiteY19" fmla="*/ 45239 h 2219956"/>
                <a:gd name="connsiteX20" fmla="*/ 1160585 w 2588628"/>
                <a:gd name="connsiteY20" fmla="*/ 55287 h 2219956"/>
                <a:gd name="connsiteX21" fmla="*/ 1683099 w 2588628"/>
                <a:gd name="connsiteY21" fmla="*/ 5045 h 2219956"/>
                <a:gd name="connsiteX22" fmla="*/ 1966443 w 2588628"/>
                <a:gd name="connsiteY22" fmla="*/ 618 h 2219956"/>
                <a:gd name="connsiteX23" fmla="*/ 1964584 w 2588628"/>
                <a:gd name="connsiteY23" fmla="*/ 743027 h 2219956"/>
                <a:gd name="connsiteX24" fmla="*/ 2405436 w 2588628"/>
                <a:gd name="connsiteY24" fmla="*/ 680786 h 2219956"/>
                <a:gd name="connsiteX25" fmla="*/ 2322521 w 2588628"/>
                <a:gd name="connsiteY25" fmla="*/ 1231095 h 2219956"/>
                <a:gd name="connsiteX26" fmla="*/ 1960272 w 2588628"/>
                <a:gd name="connsiteY26" fmla="*/ 1199604 h 2219956"/>
                <a:gd name="connsiteX27" fmla="*/ 1955190 w 2588628"/>
                <a:gd name="connsiteY27" fmla="*/ 1886879 h 2219956"/>
                <a:gd name="connsiteX28" fmla="*/ 1498817 w 2588628"/>
                <a:gd name="connsiteY28" fmla="*/ 1883861 h 2219956"/>
                <a:gd name="connsiteX29" fmla="*/ 619914 w 2588628"/>
                <a:gd name="connsiteY29" fmla="*/ 1828821 h 2219956"/>
                <a:gd name="connsiteX30" fmla="*/ 281354 w 2588628"/>
                <a:gd name="connsiteY30" fmla="*/ 1828821 h 2219956"/>
                <a:gd name="connsiteX31" fmla="*/ 130629 w 2588628"/>
                <a:gd name="connsiteY31" fmla="*/ 1753458 h 2219956"/>
                <a:gd name="connsiteX32" fmla="*/ 10048 w 2588628"/>
                <a:gd name="connsiteY32" fmla="*/ 1673072 h 2219956"/>
                <a:gd name="connsiteX33" fmla="*/ 0 w 2588628"/>
                <a:gd name="connsiteY33" fmla="*/ 1532395 h 2219956"/>
                <a:gd name="connsiteX34" fmla="*/ 15072 w 2588628"/>
                <a:gd name="connsiteY34" fmla="*/ 1482153 h 2219956"/>
                <a:gd name="connsiteX35" fmla="*/ 15072 w 2588628"/>
                <a:gd name="connsiteY35" fmla="*/ 1426887 h 2219956"/>
                <a:gd name="connsiteX36" fmla="*/ 25121 w 2588628"/>
                <a:gd name="connsiteY36" fmla="*/ 1376645 h 2219956"/>
                <a:gd name="connsiteX37" fmla="*/ 40193 w 2588628"/>
                <a:gd name="connsiteY37" fmla="*/ 1351524 h 2219956"/>
                <a:gd name="connsiteX38" fmla="*/ 65314 w 2588628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88884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88884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88884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53779"/>
                <a:gd name="connsiteY0" fmla="*/ 1306307 h 2219956"/>
                <a:gd name="connsiteX1" fmla="*/ 75363 w 2553779"/>
                <a:gd name="connsiteY1" fmla="*/ 1075195 h 2219956"/>
                <a:gd name="connsiteX2" fmla="*/ 45218 w 2553779"/>
                <a:gd name="connsiteY2" fmla="*/ 1065146 h 2219956"/>
                <a:gd name="connsiteX3" fmla="*/ 95459 w 2553779"/>
                <a:gd name="connsiteY3" fmla="*/ 879252 h 2219956"/>
                <a:gd name="connsiteX4" fmla="*/ 80387 w 2553779"/>
                <a:gd name="connsiteY4" fmla="*/ 763696 h 2219956"/>
                <a:gd name="connsiteX5" fmla="*/ 85411 w 2553779"/>
                <a:gd name="connsiteY5" fmla="*/ 708430 h 2219956"/>
                <a:gd name="connsiteX6" fmla="*/ 105508 w 2553779"/>
                <a:gd name="connsiteY6" fmla="*/ 688333 h 2219956"/>
                <a:gd name="connsiteX7" fmla="*/ 135653 w 2553779"/>
                <a:gd name="connsiteY7" fmla="*/ 668236 h 2219956"/>
                <a:gd name="connsiteX8" fmla="*/ 467248 w 2553779"/>
                <a:gd name="connsiteY8" fmla="*/ 321568 h 2219956"/>
                <a:gd name="connsiteX9" fmla="*/ 472272 w 2553779"/>
                <a:gd name="connsiteY9" fmla="*/ 276351 h 2219956"/>
                <a:gd name="connsiteX10" fmla="*/ 442127 w 2553779"/>
                <a:gd name="connsiteY10" fmla="*/ 251230 h 2219956"/>
                <a:gd name="connsiteX11" fmla="*/ 406958 w 2553779"/>
                <a:gd name="connsiteY11" fmla="*/ 221085 h 2219956"/>
                <a:gd name="connsiteX12" fmla="*/ 406958 w 2553779"/>
                <a:gd name="connsiteY12" fmla="*/ 195964 h 2219956"/>
                <a:gd name="connsiteX13" fmla="*/ 462224 w 2553779"/>
                <a:gd name="connsiteY13" fmla="*/ 185916 h 2219956"/>
                <a:gd name="connsiteX14" fmla="*/ 864158 w 2553779"/>
                <a:gd name="connsiteY14" fmla="*/ 135674 h 2219956"/>
                <a:gd name="connsiteX15" fmla="*/ 999811 w 2553779"/>
                <a:gd name="connsiteY15" fmla="*/ 80408 h 2219956"/>
                <a:gd name="connsiteX16" fmla="*/ 1024932 w 2553779"/>
                <a:gd name="connsiteY16" fmla="*/ 70360 h 2219956"/>
                <a:gd name="connsiteX17" fmla="*/ 999811 w 2553779"/>
                <a:gd name="connsiteY17" fmla="*/ 20118 h 2219956"/>
                <a:gd name="connsiteX18" fmla="*/ 1070149 w 2553779"/>
                <a:gd name="connsiteY18" fmla="*/ 25142 h 2219956"/>
                <a:gd name="connsiteX19" fmla="*/ 1130439 w 2553779"/>
                <a:gd name="connsiteY19" fmla="*/ 45239 h 2219956"/>
                <a:gd name="connsiteX20" fmla="*/ 1160585 w 2553779"/>
                <a:gd name="connsiteY20" fmla="*/ 55287 h 2219956"/>
                <a:gd name="connsiteX21" fmla="*/ 1683099 w 2553779"/>
                <a:gd name="connsiteY21" fmla="*/ 5045 h 2219956"/>
                <a:gd name="connsiteX22" fmla="*/ 1966443 w 2553779"/>
                <a:gd name="connsiteY22" fmla="*/ 618 h 2219956"/>
                <a:gd name="connsiteX23" fmla="*/ 1964584 w 2553779"/>
                <a:gd name="connsiteY23" fmla="*/ 788884 h 2219956"/>
                <a:gd name="connsiteX24" fmla="*/ 2405436 w 2553779"/>
                <a:gd name="connsiteY24" fmla="*/ 680786 h 2219956"/>
                <a:gd name="connsiteX25" fmla="*/ 2322521 w 2553779"/>
                <a:gd name="connsiteY25" fmla="*/ 1231095 h 2219956"/>
                <a:gd name="connsiteX26" fmla="*/ 1960272 w 2553779"/>
                <a:gd name="connsiteY26" fmla="*/ 1199604 h 2219956"/>
                <a:gd name="connsiteX27" fmla="*/ 1955190 w 2553779"/>
                <a:gd name="connsiteY27" fmla="*/ 1886879 h 2219956"/>
                <a:gd name="connsiteX28" fmla="*/ 1498817 w 2553779"/>
                <a:gd name="connsiteY28" fmla="*/ 1883861 h 2219956"/>
                <a:gd name="connsiteX29" fmla="*/ 619914 w 2553779"/>
                <a:gd name="connsiteY29" fmla="*/ 1828821 h 2219956"/>
                <a:gd name="connsiteX30" fmla="*/ 281354 w 2553779"/>
                <a:gd name="connsiteY30" fmla="*/ 1828821 h 2219956"/>
                <a:gd name="connsiteX31" fmla="*/ 130629 w 2553779"/>
                <a:gd name="connsiteY31" fmla="*/ 1753458 h 2219956"/>
                <a:gd name="connsiteX32" fmla="*/ 10048 w 2553779"/>
                <a:gd name="connsiteY32" fmla="*/ 1673072 h 2219956"/>
                <a:gd name="connsiteX33" fmla="*/ 0 w 2553779"/>
                <a:gd name="connsiteY33" fmla="*/ 1532395 h 2219956"/>
                <a:gd name="connsiteX34" fmla="*/ 15072 w 2553779"/>
                <a:gd name="connsiteY34" fmla="*/ 1482153 h 2219956"/>
                <a:gd name="connsiteX35" fmla="*/ 15072 w 2553779"/>
                <a:gd name="connsiteY35" fmla="*/ 1426887 h 2219956"/>
                <a:gd name="connsiteX36" fmla="*/ 25121 w 2553779"/>
                <a:gd name="connsiteY36" fmla="*/ 1376645 h 2219956"/>
                <a:gd name="connsiteX37" fmla="*/ 40193 w 2553779"/>
                <a:gd name="connsiteY37" fmla="*/ 1351524 h 2219956"/>
                <a:gd name="connsiteX38" fmla="*/ 65314 w 2553779"/>
                <a:gd name="connsiteY38" fmla="*/ 1306307 h 2219956"/>
                <a:gd name="connsiteX0" fmla="*/ 65314 w 2584448"/>
                <a:gd name="connsiteY0" fmla="*/ 1306307 h 2219956"/>
                <a:gd name="connsiteX1" fmla="*/ 75363 w 2584448"/>
                <a:gd name="connsiteY1" fmla="*/ 1075195 h 2219956"/>
                <a:gd name="connsiteX2" fmla="*/ 45218 w 2584448"/>
                <a:gd name="connsiteY2" fmla="*/ 1065146 h 2219956"/>
                <a:gd name="connsiteX3" fmla="*/ 95459 w 2584448"/>
                <a:gd name="connsiteY3" fmla="*/ 879252 h 2219956"/>
                <a:gd name="connsiteX4" fmla="*/ 80387 w 2584448"/>
                <a:gd name="connsiteY4" fmla="*/ 763696 h 2219956"/>
                <a:gd name="connsiteX5" fmla="*/ 85411 w 2584448"/>
                <a:gd name="connsiteY5" fmla="*/ 708430 h 2219956"/>
                <a:gd name="connsiteX6" fmla="*/ 105508 w 2584448"/>
                <a:gd name="connsiteY6" fmla="*/ 688333 h 2219956"/>
                <a:gd name="connsiteX7" fmla="*/ 135653 w 2584448"/>
                <a:gd name="connsiteY7" fmla="*/ 668236 h 2219956"/>
                <a:gd name="connsiteX8" fmla="*/ 467248 w 2584448"/>
                <a:gd name="connsiteY8" fmla="*/ 321568 h 2219956"/>
                <a:gd name="connsiteX9" fmla="*/ 472272 w 2584448"/>
                <a:gd name="connsiteY9" fmla="*/ 276351 h 2219956"/>
                <a:gd name="connsiteX10" fmla="*/ 442127 w 2584448"/>
                <a:gd name="connsiteY10" fmla="*/ 251230 h 2219956"/>
                <a:gd name="connsiteX11" fmla="*/ 406958 w 2584448"/>
                <a:gd name="connsiteY11" fmla="*/ 221085 h 2219956"/>
                <a:gd name="connsiteX12" fmla="*/ 406958 w 2584448"/>
                <a:gd name="connsiteY12" fmla="*/ 195964 h 2219956"/>
                <a:gd name="connsiteX13" fmla="*/ 462224 w 2584448"/>
                <a:gd name="connsiteY13" fmla="*/ 185916 h 2219956"/>
                <a:gd name="connsiteX14" fmla="*/ 864158 w 2584448"/>
                <a:gd name="connsiteY14" fmla="*/ 135674 h 2219956"/>
                <a:gd name="connsiteX15" fmla="*/ 999811 w 2584448"/>
                <a:gd name="connsiteY15" fmla="*/ 80408 h 2219956"/>
                <a:gd name="connsiteX16" fmla="*/ 1024932 w 2584448"/>
                <a:gd name="connsiteY16" fmla="*/ 70360 h 2219956"/>
                <a:gd name="connsiteX17" fmla="*/ 999811 w 2584448"/>
                <a:gd name="connsiteY17" fmla="*/ 20118 h 2219956"/>
                <a:gd name="connsiteX18" fmla="*/ 1070149 w 2584448"/>
                <a:gd name="connsiteY18" fmla="*/ 25142 h 2219956"/>
                <a:gd name="connsiteX19" fmla="*/ 1130439 w 2584448"/>
                <a:gd name="connsiteY19" fmla="*/ 45239 h 2219956"/>
                <a:gd name="connsiteX20" fmla="*/ 1160585 w 2584448"/>
                <a:gd name="connsiteY20" fmla="*/ 55287 h 2219956"/>
                <a:gd name="connsiteX21" fmla="*/ 1683099 w 2584448"/>
                <a:gd name="connsiteY21" fmla="*/ 5045 h 2219956"/>
                <a:gd name="connsiteX22" fmla="*/ 1966443 w 2584448"/>
                <a:gd name="connsiteY22" fmla="*/ 618 h 2219956"/>
                <a:gd name="connsiteX23" fmla="*/ 1964584 w 2584448"/>
                <a:gd name="connsiteY23" fmla="*/ 788884 h 2219956"/>
                <a:gd name="connsiteX24" fmla="*/ 2405436 w 2584448"/>
                <a:gd name="connsiteY24" fmla="*/ 680786 h 2219956"/>
                <a:gd name="connsiteX25" fmla="*/ 2375514 w 2584448"/>
                <a:gd name="connsiteY25" fmla="*/ 1231095 h 2219956"/>
                <a:gd name="connsiteX26" fmla="*/ 1960272 w 2584448"/>
                <a:gd name="connsiteY26" fmla="*/ 1199604 h 2219956"/>
                <a:gd name="connsiteX27" fmla="*/ 1955190 w 2584448"/>
                <a:gd name="connsiteY27" fmla="*/ 1886879 h 2219956"/>
                <a:gd name="connsiteX28" fmla="*/ 1498817 w 2584448"/>
                <a:gd name="connsiteY28" fmla="*/ 1883861 h 2219956"/>
                <a:gd name="connsiteX29" fmla="*/ 619914 w 2584448"/>
                <a:gd name="connsiteY29" fmla="*/ 1828821 h 2219956"/>
                <a:gd name="connsiteX30" fmla="*/ 281354 w 2584448"/>
                <a:gd name="connsiteY30" fmla="*/ 1828821 h 2219956"/>
                <a:gd name="connsiteX31" fmla="*/ 130629 w 2584448"/>
                <a:gd name="connsiteY31" fmla="*/ 1753458 h 2219956"/>
                <a:gd name="connsiteX32" fmla="*/ 10048 w 2584448"/>
                <a:gd name="connsiteY32" fmla="*/ 1673072 h 2219956"/>
                <a:gd name="connsiteX33" fmla="*/ 0 w 2584448"/>
                <a:gd name="connsiteY33" fmla="*/ 1532395 h 2219956"/>
                <a:gd name="connsiteX34" fmla="*/ 15072 w 2584448"/>
                <a:gd name="connsiteY34" fmla="*/ 1482153 h 2219956"/>
                <a:gd name="connsiteX35" fmla="*/ 15072 w 2584448"/>
                <a:gd name="connsiteY35" fmla="*/ 1426887 h 2219956"/>
                <a:gd name="connsiteX36" fmla="*/ 25121 w 2584448"/>
                <a:gd name="connsiteY36" fmla="*/ 1376645 h 2219956"/>
                <a:gd name="connsiteX37" fmla="*/ 40193 w 2584448"/>
                <a:gd name="connsiteY37" fmla="*/ 1351524 h 2219956"/>
                <a:gd name="connsiteX38" fmla="*/ 65314 w 2584448"/>
                <a:gd name="connsiteY38" fmla="*/ 1306307 h 2219956"/>
                <a:gd name="connsiteX0" fmla="*/ 65314 w 2584448"/>
                <a:gd name="connsiteY0" fmla="*/ 1306307 h 2219956"/>
                <a:gd name="connsiteX1" fmla="*/ 75363 w 2584448"/>
                <a:gd name="connsiteY1" fmla="*/ 1075195 h 2219956"/>
                <a:gd name="connsiteX2" fmla="*/ 45218 w 2584448"/>
                <a:gd name="connsiteY2" fmla="*/ 1065146 h 2219956"/>
                <a:gd name="connsiteX3" fmla="*/ 95459 w 2584448"/>
                <a:gd name="connsiteY3" fmla="*/ 879252 h 2219956"/>
                <a:gd name="connsiteX4" fmla="*/ 80387 w 2584448"/>
                <a:gd name="connsiteY4" fmla="*/ 763696 h 2219956"/>
                <a:gd name="connsiteX5" fmla="*/ 85411 w 2584448"/>
                <a:gd name="connsiteY5" fmla="*/ 708430 h 2219956"/>
                <a:gd name="connsiteX6" fmla="*/ 105508 w 2584448"/>
                <a:gd name="connsiteY6" fmla="*/ 688333 h 2219956"/>
                <a:gd name="connsiteX7" fmla="*/ 135653 w 2584448"/>
                <a:gd name="connsiteY7" fmla="*/ 668236 h 2219956"/>
                <a:gd name="connsiteX8" fmla="*/ 467248 w 2584448"/>
                <a:gd name="connsiteY8" fmla="*/ 321568 h 2219956"/>
                <a:gd name="connsiteX9" fmla="*/ 472272 w 2584448"/>
                <a:gd name="connsiteY9" fmla="*/ 276351 h 2219956"/>
                <a:gd name="connsiteX10" fmla="*/ 442127 w 2584448"/>
                <a:gd name="connsiteY10" fmla="*/ 251230 h 2219956"/>
                <a:gd name="connsiteX11" fmla="*/ 406958 w 2584448"/>
                <a:gd name="connsiteY11" fmla="*/ 221085 h 2219956"/>
                <a:gd name="connsiteX12" fmla="*/ 406958 w 2584448"/>
                <a:gd name="connsiteY12" fmla="*/ 195964 h 2219956"/>
                <a:gd name="connsiteX13" fmla="*/ 462224 w 2584448"/>
                <a:gd name="connsiteY13" fmla="*/ 185916 h 2219956"/>
                <a:gd name="connsiteX14" fmla="*/ 864158 w 2584448"/>
                <a:gd name="connsiteY14" fmla="*/ 135674 h 2219956"/>
                <a:gd name="connsiteX15" fmla="*/ 999811 w 2584448"/>
                <a:gd name="connsiteY15" fmla="*/ 80408 h 2219956"/>
                <a:gd name="connsiteX16" fmla="*/ 1024932 w 2584448"/>
                <a:gd name="connsiteY16" fmla="*/ 70360 h 2219956"/>
                <a:gd name="connsiteX17" fmla="*/ 999811 w 2584448"/>
                <a:gd name="connsiteY17" fmla="*/ 20118 h 2219956"/>
                <a:gd name="connsiteX18" fmla="*/ 1070149 w 2584448"/>
                <a:gd name="connsiteY18" fmla="*/ 25142 h 2219956"/>
                <a:gd name="connsiteX19" fmla="*/ 1130439 w 2584448"/>
                <a:gd name="connsiteY19" fmla="*/ 45239 h 2219956"/>
                <a:gd name="connsiteX20" fmla="*/ 1160585 w 2584448"/>
                <a:gd name="connsiteY20" fmla="*/ 55287 h 2219956"/>
                <a:gd name="connsiteX21" fmla="*/ 1683099 w 2584448"/>
                <a:gd name="connsiteY21" fmla="*/ 5045 h 2219956"/>
                <a:gd name="connsiteX22" fmla="*/ 1966443 w 2584448"/>
                <a:gd name="connsiteY22" fmla="*/ 618 h 2219956"/>
                <a:gd name="connsiteX23" fmla="*/ 1964584 w 2584448"/>
                <a:gd name="connsiteY23" fmla="*/ 788884 h 2219956"/>
                <a:gd name="connsiteX24" fmla="*/ 2405436 w 2584448"/>
                <a:gd name="connsiteY24" fmla="*/ 680786 h 2219956"/>
                <a:gd name="connsiteX25" fmla="*/ 2375514 w 2584448"/>
                <a:gd name="connsiteY25" fmla="*/ 1231095 h 2219956"/>
                <a:gd name="connsiteX26" fmla="*/ 1960272 w 2584448"/>
                <a:gd name="connsiteY26" fmla="*/ 1199604 h 2219956"/>
                <a:gd name="connsiteX27" fmla="*/ 1955190 w 2584448"/>
                <a:gd name="connsiteY27" fmla="*/ 1886879 h 2219956"/>
                <a:gd name="connsiteX28" fmla="*/ 1498817 w 2584448"/>
                <a:gd name="connsiteY28" fmla="*/ 1883861 h 2219956"/>
                <a:gd name="connsiteX29" fmla="*/ 619914 w 2584448"/>
                <a:gd name="connsiteY29" fmla="*/ 1828821 h 2219956"/>
                <a:gd name="connsiteX30" fmla="*/ 281354 w 2584448"/>
                <a:gd name="connsiteY30" fmla="*/ 1828821 h 2219956"/>
                <a:gd name="connsiteX31" fmla="*/ 130629 w 2584448"/>
                <a:gd name="connsiteY31" fmla="*/ 1753458 h 2219956"/>
                <a:gd name="connsiteX32" fmla="*/ 10048 w 2584448"/>
                <a:gd name="connsiteY32" fmla="*/ 1673072 h 2219956"/>
                <a:gd name="connsiteX33" fmla="*/ 0 w 2584448"/>
                <a:gd name="connsiteY33" fmla="*/ 1532395 h 2219956"/>
                <a:gd name="connsiteX34" fmla="*/ 15072 w 2584448"/>
                <a:gd name="connsiteY34" fmla="*/ 1482153 h 2219956"/>
                <a:gd name="connsiteX35" fmla="*/ 15072 w 2584448"/>
                <a:gd name="connsiteY35" fmla="*/ 1426887 h 2219956"/>
                <a:gd name="connsiteX36" fmla="*/ 25121 w 2584448"/>
                <a:gd name="connsiteY36" fmla="*/ 1376645 h 2219956"/>
                <a:gd name="connsiteX37" fmla="*/ 40193 w 2584448"/>
                <a:gd name="connsiteY37" fmla="*/ 1351524 h 2219956"/>
                <a:gd name="connsiteX38" fmla="*/ 65314 w 258444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39869"/>
                <a:gd name="connsiteY0" fmla="*/ 1306307 h 2219956"/>
                <a:gd name="connsiteX1" fmla="*/ 75363 w 2539869"/>
                <a:gd name="connsiteY1" fmla="*/ 1075195 h 2219956"/>
                <a:gd name="connsiteX2" fmla="*/ 45218 w 2539869"/>
                <a:gd name="connsiteY2" fmla="*/ 1065146 h 2219956"/>
                <a:gd name="connsiteX3" fmla="*/ 95459 w 2539869"/>
                <a:gd name="connsiteY3" fmla="*/ 879252 h 2219956"/>
                <a:gd name="connsiteX4" fmla="*/ 80387 w 2539869"/>
                <a:gd name="connsiteY4" fmla="*/ 763696 h 2219956"/>
                <a:gd name="connsiteX5" fmla="*/ 85411 w 2539869"/>
                <a:gd name="connsiteY5" fmla="*/ 708430 h 2219956"/>
                <a:gd name="connsiteX6" fmla="*/ 105508 w 2539869"/>
                <a:gd name="connsiteY6" fmla="*/ 688333 h 2219956"/>
                <a:gd name="connsiteX7" fmla="*/ 135653 w 2539869"/>
                <a:gd name="connsiteY7" fmla="*/ 668236 h 2219956"/>
                <a:gd name="connsiteX8" fmla="*/ 467248 w 2539869"/>
                <a:gd name="connsiteY8" fmla="*/ 321568 h 2219956"/>
                <a:gd name="connsiteX9" fmla="*/ 472272 w 2539869"/>
                <a:gd name="connsiteY9" fmla="*/ 276351 h 2219956"/>
                <a:gd name="connsiteX10" fmla="*/ 442127 w 2539869"/>
                <a:gd name="connsiteY10" fmla="*/ 251230 h 2219956"/>
                <a:gd name="connsiteX11" fmla="*/ 406958 w 2539869"/>
                <a:gd name="connsiteY11" fmla="*/ 221085 h 2219956"/>
                <a:gd name="connsiteX12" fmla="*/ 406958 w 2539869"/>
                <a:gd name="connsiteY12" fmla="*/ 195964 h 2219956"/>
                <a:gd name="connsiteX13" fmla="*/ 462224 w 2539869"/>
                <a:gd name="connsiteY13" fmla="*/ 185916 h 2219956"/>
                <a:gd name="connsiteX14" fmla="*/ 864158 w 2539869"/>
                <a:gd name="connsiteY14" fmla="*/ 135674 h 2219956"/>
                <a:gd name="connsiteX15" fmla="*/ 999811 w 2539869"/>
                <a:gd name="connsiteY15" fmla="*/ 80408 h 2219956"/>
                <a:gd name="connsiteX16" fmla="*/ 1024932 w 2539869"/>
                <a:gd name="connsiteY16" fmla="*/ 70360 h 2219956"/>
                <a:gd name="connsiteX17" fmla="*/ 999811 w 2539869"/>
                <a:gd name="connsiteY17" fmla="*/ 20118 h 2219956"/>
                <a:gd name="connsiteX18" fmla="*/ 1070149 w 2539869"/>
                <a:gd name="connsiteY18" fmla="*/ 25142 h 2219956"/>
                <a:gd name="connsiteX19" fmla="*/ 1130439 w 2539869"/>
                <a:gd name="connsiteY19" fmla="*/ 45239 h 2219956"/>
                <a:gd name="connsiteX20" fmla="*/ 1160585 w 2539869"/>
                <a:gd name="connsiteY20" fmla="*/ 55287 h 2219956"/>
                <a:gd name="connsiteX21" fmla="*/ 1683099 w 2539869"/>
                <a:gd name="connsiteY21" fmla="*/ 5045 h 2219956"/>
                <a:gd name="connsiteX22" fmla="*/ 1966443 w 2539869"/>
                <a:gd name="connsiteY22" fmla="*/ 618 h 2219956"/>
                <a:gd name="connsiteX23" fmla="*/ 1964584 w 2539869"/>
                <a:gd name="connsiteY23" fmla="*/ 788884 h 2219956"/>
                <a:gd name="connsiteX24" fmla="*/ 2405436 w 2539869"/>
                <a:gd name="connsiteY24" fmla="*/ 743838 h 2219956"/>
                <a:gd name="connsiteX25" fmla="*/ 2375514 w 2539869"/>
                <a:gd name="connsiteY25" fmla="*/ 1231095 h 2219956"/>
                <a:gd name="connsiteX26" fmla="*/ 1960272 w 2539869"/>
                <a:gd name="connsiteY26" fmla="*/ 1199604 h 2219956"/>
                <a:gd name="connsiteX27" fmla="*/ 1955190 w 2539869"/>
                <a:gd name="connsiteY27" fmla="*/ 1886879 h 2219956"/>
                <a:gd name="connsiteX28" fmla="*/ 1498817 w 2539869"/>
                <a:gd name="connsiteY28" fmla="*/ 1883861 h 2219956"/>
                <a:gd name="connsiteX29" fmla="*/ 619914 w 2539869"/>
                <a:gd name="connsiteY29" fmla="*/ 1828821 h 2219956"/>
                <a:gd name="connsiteX30" fmla="*/ 281354 w 2539869"/>
                <a:gd name="connsiteY30" fmla="*/ 1828821 h 2219956"/>
                <a:gd name="connsiteX31" fmla="*/ 130629 w 2539869"/>
                <a:gd name="connsiteY31" fmla="*/ 1753458 h 2219956"/>
                <a:gd name="connsiteX32" fmla="*/ 10048 w 2539869"/>
                <a:gd name="connsiteY32" fmla="*/ 1673072 h 2219956"/>
                <a:gd name="connsiteX33" fmla="*/ 0 w 2539869"/>
                <a:gd name="connsiteY33" fmla="*/ 1532395 h 2219956"/>
                <a:gd name="connsiteX34" fmla="*/ 15072 w 2539869"/>
                <a:gd name="connsiteY34" fmla="*/ 1482153 h 2219956"/>
                <a:gd name="connsiteX35" fmla="*/ 15072 w 2539869"/>
                <a:gd name="connsiteY35" fmla="*/ 1426887 h 2219956"/>
                <a:gd name="connsiteX36" fmla="*/ 25121 w 2539869"/>
                <a:gd name="connsiteY36" fmla="*/ 1376645 h 2219956"/>
                <a:gd name="connsiteX37" fmla="*/ 40193 w 2539869"/>
                <a:gd name="connsiteY37" fmla="*/ 1351524 h 2219956"/>
                <a:gd name="connsiteX38" fmla="*/ 65314 w 2539869"/>
                <a:gd name="connsiteY38" fmla="*/ 1306307 h 2219956"/>
                <a:gd name="connsiteX0" fmla="*/ 65314 w 2539869"/>
                <a:gd name="connsiteY0" fmla="*/ 1306307 h 2219956"/>
                <a:gd name="connsiteX1" fmla="*/ 75363 w 2539869"/>
                <a:gd name="connsiteY1" fmla="*/ 1075195 h 2219956"/>
                <a:gd name="connsiteX2" fmla="*/ 45218 w 2539869"/>
                <a:gd name="connsiteY2" fmla="*/ 1065146 h 2219956"/>
                <a:gd name="connsiteX3" fmla="*/ 95459 w 2539869"/>
                <a:gd name="connsiteY3" fmla="*/ 879252 h 2219956"/>
                <a:gd name="connsiteX4" fmla="*/ 80387 w 2539869"/>
                <a:gd name="connsiteY4" fmla="*/ 763696 h 2219956"/>
                <a:gd name="connsiteX5" fmla="*/ 85411 w 2539869"/>
                <a:gd name="connsiteY5" fmla="*/ 708430 h 2219956"/>
                <a:gd name="connsiteX6" fmla="*/ 105508 w 2539869"/>
                <a:gd name="connsiteY6" fmla="*/ 688333 h 2219956"/>
                <a:gd name="connsiteX7" fmla="*/ 135653 w 2539869"/>
                <a:gd name="connsiteY7" fmla="*/ 668236 h 2219956"/>
                <a:gd name="connsiteX8" fmla="*/ 467248 w 2539869"/>
                <a:gd name="connsiteY8" fmla="*/ 321568 h 2219956"/>
                <a:gd name="connsiteX9" fmla="*/ 472272 w 2539869"/>
                <a:gd name="connsiteY9" fmla="*/ 276351 h 2219956"/>
                <a:gd name="connsiteX10" fmla="*/ 442127 w 2539869"/>
                <a:gd name="connsiteY10" fmla="*/ 251230 h 2219956"/>
                <a:gd name="connsiteX11" fmla="*/ 406958 w 2539869"/>
                <a:gd name="connsiteY11" fmla="*/ 221085 h 2219956"/>
                <a:gd name="connsiteX12" fmla="*/ 406958 w 2539869"/>
                <a:gd name="connsiteY12" fmla="*/ 195964 h 2219956"/>
                <a:gd name="connsiteX13" fmla="*/ 462224 w 2539869"/>
                <a:gd name="connsiteY13" fmla="*/ 185916 h 2219956"/>
                <a:gd name="connsiteX14" fmla="*/ 864158 w 2539869"/>
                <a:gd name="connsiteY14" fmla="*/ 135674 h 2219956"/>
                <a:gd name="connsiteX15" fmla="*/ 999811 w 2539869"/>
                <a:gd name="connsiteY15" fmla="*/ 80408 h 2219956"/>
                <a:gd name="connsiteX16" fmla="*/ 1024932 w 2539869"/>
                <a:gd name="connsiteY16" fmla="*/ 70360 h 2219956"/>
                <a:gd name="connsiteX17" fmla="*/ 999811 w 2539869"/>
                <a:gd name="connsiteY17" fmla="*/ 20118 h 2219956"/>
                <a:gd name="connsiteX18" fmla="*/ 1070149 w 2539869"/>
                <a:gd name="connsiteY18" fmla="*/ 25142 h 2219956"/>
                <a:gd name="connsiteX19" fmla="*/ 1130439 w 2539869"/>
                <a:gd name="connsiteY19" fmla="*/ 45239 h 2219956"/>
                <a:gd name="connsiteX20" fmla="*/ 1160585 w 2539869"/>
                <a:gd name="connsiteY20" fmla="*/ 55287 h 2219956"/>
                <a:gd name="connsiteX21" fmla="*/ 1683099 w 2539869"/>
                <a:gd name="connsiteY21" fmla="*/ 5045 h 2219956"/>
                <a:gd name="connsiteX22" fmla="*/ 1966443 w 2539869"/>
                <a:gd name="connsiteY22" fmla="*/ 618 h 2219956"/>
                <a:gd name="connsiteX23" fmla="*/ 1964584 w 2539869"/>
                <a:gd name="connsiteY23" fmla="*/ 788884 h 2219956"/>
                <a:gd name="connsiteX24" fmla="*/ 2405436 w 2539869"/>
                <a:gd name="connsiteY24" fmla="*/ 743838 h 2219956"/>
                <a:gd name="connsiteX25" fmla="*/ 2375514 w 2539869"/>
                <a:gd name="connsiteY25" fmla="*/ 1231095 h 2219956"/>
                <a:gd name="connsiteX26" fmla="*/ 1960272 w 2539869"/>
                <a:gd name="connsiteY26" fmla="*/ 1199604 h 2219956"/>
                <a:gd name="connsiteX27" fmla="*/ 1955190 w 2539869"/>
                <a:gd name="connsiteY27" fmla="*/ 1886879 h 2219956"/>
                <a:gd name="connsiteX28" fmla="*/ 1498817 w 2539869"/>
                <a:gd name="connsiteY28" fmla="*/ 1883861 h 2219956"/>
                <a:gd name="connsiteX29" fmla="*/ 619914 w 2539869"/>
                <a:gd name="connsiteY29" fmla="*/ 1828821 h 2219956"/>
                <a:gd name="connsiteX30" fmla="*/ 281354 w 2539869"/>
                <a:gd name="connsiteY30" fmla="*/ 1828821 h 2219956"/>
                <a:gd name="connsiteX31" fmla="*/ 130629 w 2539869"/>
                <a:gd name="connsiteY31" fmla="*/ 1753458 h 2219956"/>
                <a:gd name="connsiteX32" fmla="*/ 10048 w 2539869"/>
                <a:gd name="connsiteY32" fmla="*/ 1673072 h 2219956"/>
                <a:gd name="connsiteX33" fmla="*/ 0 w 2539869"/>
                <a:gd name="connsiteY33" fmla="*/ 1532395 h 2219956"/>
                <a:gd name="connsiteX34" fmla="*/ 15072 w 2539869"/>
                <a:gd name="connsiteY34" fmla="*/ 1482153 h 2219956"/>
                <a:gd name="connsiteX35" fmla="*/ 15072 w 2539869"/>
                <a:gd name="connsiteY35" fmla="*/ 1426887 h 2219956"/>
                <a:gd name="connsiteX36" fmla="*/ 25121 w 2539869"/>
                <a:gd name="connsiteY36" fmla="*/ 1376645 h 2219956"/>
                <a:gd name="connsiteX37" fmla="*/ 40193 w 2539869"/>
                <a:gd name="connsiteY37" fmla="*/ 1351524 h 2219956"/>
                <a:gd name="connsiteX38" fmla="*/ 65314 w 253986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1713"/>
                <a:gd name="connsiteY0" fmla="*/ 1306307 h 2219956"/>
                <a:gd name="connsiteX1" fmla="*/ 75363 w 2541713"/>
                <a:gd name="connsiteY1" fmla="*/ 1075195 h 2219956"/>
                <a:gd name="connsiteX2" fmla="*/ 45218 w 2541713"/>
                <a:gd name="connsiteY2" fmla="*/ 1065146 h 2219956"/>
                <a:gd name="connsiteX3" fmla="*/ 95459 w 2541713"/>
                <a:gd name="connsiteY3" fmla="*/ 879252 h 2219956"/>
                <a:gd name="connsiteX4" fmla="*/ 80387 w 2541713"/>
                <a:gd name="connsiteY4" fmla="*/ 763696 h 2219956"/>
                <a:gd name="connsiteX5" fmla="*/ 85411 w 2541713"/>
                <a:gd name="connsiteY5" fmla="*/ 708430 h 2219956"/>
                <a:gd name="connsiteX6" fmla="*/ 105508 w 2541713"/>
                <a:gd name="connsiteY6" fmla="*/ 688333 h 2219956"/>
                <a:gd name="connsiteX7" fmla="*/ 135653 w 2541713"/>
                <a:gd name="connsiteY7" fmla="*/ 668236 h 2219956"/>
                <a:gd name="connsiteX8" fmla="*/ 467248 w 2541713"/>
                <a:gd name="connsiteY8" fmla="*/ 321568 h 2219956"/>
                <a:gd name="connsiteX9" fmla="*/ 472272 w 2541713"/>
                <a:gd name="connsiteY9" fmla="*/ 276351 h 2219956"/>
                <a:gd name="connsiteX10" fmla="*/ 442127 w 2541713"/>
                <a:gd name="connsiteY10" fmla="*/ 251230 h 2219956"/>
                <a:gd name="connsiteX11" fmla="*/ 406958 w 2541713"/>
                <a:gd name="connsiteY11" fmla="*/ 221085 h 2219956"/>
                <a:gd name="connsiteX12" fmla="*/ 406958 w 2541713"/>
                <a:gd name="connsiteY12" fmla="*/ 195964 h 2219956"/>
                <a:gd name="connsiteX13" fmla="*/ 462224 w 2541713"/>
                <a:gd name="connsiteY13" fmla="*/ 185916 h 2219956"/>
                <a:gd name="connsiteX14" fmla="*/ 864158 w 2541713"/>
                <a:gd name="connsiteY14" fmla="*/ 135674 h 2219956"/>
                <a:gd name="connsiteX15" fmla="*/ 999811 w 2541713"/>
                <a:gd name="connsiteY15" fmla="*/ 80408 h 2219956"/>
                <a:gd name="connsiteX16" fmla="*/ 1024932 w 2541713"/>
                <a:gd name="connsiteY16" fmla="*/ 70360 h 2219956"/>
                <a:gd name="connsiteX17" fmla="*/ 999811 w 2541713"/>
                <a:gd name="connsiteY17" fmla="*/ 20118 h 2219956"/>
                <a:gd name="connsiteX18" fmla="*/ 1070149 w 2541713"/>
                <a:gd name="connsiteY18" fmla="*/ 25142 h 2219956"/>
                <a:gd name="connsiteX19" fmla="*/ 1130439 w 2541713"/>
                <a:gd name="connsiteY19" fmla="*/ 45239 h 2219956"/>
                <a:gd name="connsiteX20" fmla="*/ 1160585 w 2541713"/>
                <a:gd name="connsiteY20" fmla="*/ 55287 h 2219956"/>
                <a:gd name="connsiteX21" fmla="*/ 1683099 w 2541713"/>
                <a:gd name="connsiteY21" fmla="*/ 5045 h 2219956"/>
                <a:gd name="connsiteX22" fmla="*/ 1966443 w 2541713"/>
                <a:gd name="connsiteY22" fmla="*/ 618 h 2219956"/>
                <a:gd name="connsiteX23" fmla="*/ 1964584 w 2541713"/>
                <a:gd name="connsiteY23" fmla="*/ 788884 h 2219956"/>
                <a:gd name="connsiteX24" fmla="*/ 2393660 w 2541713"/>
                <a:gd name="connsiteY24" fmla="*/ 720911 h 2219956"/>
                <a:gd name="connsiteX25" fmla="*/ 2375514 w 2541713"/>
                <a:gd name="connsiteY25" fmla="*/ 1231095 h 2219956"/>
                <a:gd name="connsiteX26" fmla="*/ 1960272 w 2541713"/>
                <a:gd name="connsiteY26" fmla="*/ 1199604 h 2219956"/>
                <a:gd name="connsiteX27" fmla="*/ 1955190 w 2541713"/>
                <a:gd name="connsiteY27" fmla="*/ 1886879 h 2219956"/>
                <a:gd name="connsiteX28" fmla="*/ 1498817 w 2541713"/>
                <a:gd name="connsiteY28" fmla="*/ 1883861 h 2219956"/>
                <a:gd name="connsiteX29" fmla="*/ 619914 w 2541713"/>
                <a:gd name="connsiteY29" fmla="*/ 1828821 h 2219956"/>
                <a:gd name="connsiteX30" fmla="*/ 281354 w 2541713"/>
                <a:gd name="connsiteY30" fmla="*/ 1828821 h 2219956"/>
                <a:gd name="connsiteX31" fmla="*/ 130629 w 2541713"/>
                <a:gd name="connsiteY31" fmla="*/ 1753458 h 2219956"/>
                <a:gd name="connsiteX32" fmla="*/ 10048 w 2541713"/>
                <a:gd name="connsiteY32" fmla="*/ 1673072 h 2219956"/>
                <a:gd name="connsiteX33" fmla="*/ 0 w 2541713"/>
                <a:gd name="connsiteY33" fmla="*/ 1532395 h 2219956"/>
                <a:gd name="connsiteX34" fmla="*/ 15072 w 2541713"/>
                <a:gd name="connsiteY34" fmla="*/ 1482153 h 2219956"/>
                <a:gd name="connsiteX35" fmla="*/ 15072 w 2541713"/>
                <a:gd name="connsiteY35" fmla="*/ 1426887 h 2219956"/>
                <a:gd name="connsiteX36" fmla="*/ 25121 w 2541713"/>
                <a:gd name="connsiteY36" fmla="*/ 1376645 h 2219956"/>
                <a:gd name="connsiteX37" fmla="*/ 40193 w 2541713"/>
                <a:gd name="connsiteY37" fmla="*/ 1351524 h 2219956"/>
                <a:gd name="connsiteX38" fmla="*/ 65314 w 2541713"/>
                <a:gd name="connsiteY38" fmla="*/ 1306307 h 2219956"/>
                <a:gd name="connsiteX0" fmla="*/ 65314 w 2541713"/>
                <a:gd name="connsiteY0" fmla="*/ 1306307 h 2219956"/>
                <a:gd name="connsiteX1" fmla="*/ 75363 w 2541713"/>
                <a:gd name="connsiteY1" fmla="*/ 1075195 h 2219956"/>
                <a:gd name="connsiteX2" fmla="*/ 45218 w 2541713"/>
                <a:gd name="connsiteY2" fmla="*/ 1065146 h 2219956"/>
                <a:gd name="connsiteX3" fmla="*/ 95459 w 2541713"/>
                <a:gd name="connsiteY3" fmla="*/ 879252 h 2219956"/>
                <a:gd name="connsiteX4" fmla="*/ 80387 w 2541713"/>
                <a:gd name="connsiteY4" fmla="*/ 763696 h 2219956"/>
                <a:gd name="connsiteX5" fmla="*/ 85411 w 2541713"/>
                <a:gd name="connsiteY5" fmla="*/ 708430 h 2219956"/>
                <a:gd name="connsiteX6" fmla="*/ 105508 w 2541713"/>
                <a:gd name="connsiteY6" fmla="*/ 688333 h 2219956"/>
                <a:gd name="connsiteX7" fmla="*/ 135653 w 2541713"/>
                <a:gd name="connsiteY7" fmla="*/ 668236 h 2219956"/>
                <a:gd name="connsiteX8" fmla="*/ 467248 w 2541713"/>
                <a:gd name="connsiteY8" fmla="*/ 321568 h 2219956"/>
                <a:gd name="connsiteX9" fmla="*/ 472272 w 2541713"/>
                <a:gd name="connsiteY9" fmla="*/ 276351 h 2219956"/>
                <a:gd name="connsiteX10" fmla="*/ 442127 w 2541713"/>
                <a:gd name="connsiteY10" fmla="*/ 251230 h 2219956"/>
                <a:gd name="connsiteX11" fmla="*/ 406958 w 2541713"/>
                <a:gd name="connsiteY11" fmla="*/ 221085 h 2219956"/>
                <a:gd name="connsiteX12" fmla="*/ 406958 w 2541713"/>
                <a:gd name="connsiteY12" fmla="*/ 195964 h 2219956"/>
                <a:gd name="connsiteX13" fmla="*/ 462224 w 2541713"/>
                <a:gd name="connsiteY13" fmla="*/ 185916 h 2219956"/>
                <a:gd name="connsiteX14" fmla="*/ 864158 w 2541713"/>
                <a:gd name="connsiteY14" fmla="*/ 135674 h 2219956"/>
                <a:gd name="connsiteX15" fmla="*/ 999811 w 2541713"/>
                <a:gd name="connsiteY15" fmla="*/ 80408 h 2219956"/>
                <a:gd name="connsiteX16" fmla="*/ 1024932 w 2541713"/>
                <a:gd name="connsiteY16" fmla="*/ 70360 h 2219956"/>
                <a:gd name="connsiteX17" fmla="*/ 999811 w 2541713"/>
                <a:gd name="connsiteY17" fmla="*/ 20118 h 2219956"/>
                <a:gd name="connsiteX18" fmla="*/ 1070149 w 2541713"/>
                <a:gd name="connsiteY18" fmla="*/ 25142 h 2219956"/>
                <a:gd name="connsiteX19" fmla="*/ 1130439 w 2541713"/>
                <a:gd name="connsiteY19" fmla="*/ 45239 h 2219956"/>
                <a:gd name="connsiteX20" fmla="*/ 1160585 w 2541713"/>
                <a:gd name="connsiteY20" fmla="*/ 55287 h 2219956"/>
                <a:gd name="connsiteX21" fmla="*/ 1683099 w 2541713"/>
                <a:gd name="connsiteY21" fmla="*/ 5045 h 2219956"/>
                <a:gd name="connsiteX22" fmla="*/ 1966443 w 2541713"/>
                <a:gd name="connsiteY22" fmla="*/ 618 h 2219956"/>
                <a:gd name="connsiteX23" fmla="*/ 1964584 w 2541713"/>
                <a:gd name="connsiteY23" fmla="*/ 788884 h 2219956"/>
                <a:gd name="connsiteX24" fmla="*/ 2393660 w 2541713"/>
                <a:gd name="connsiteY24" fmla="*/ 720911 h 2219956"/>
                <a:gd name="connsiteX25" fmla="*/ 2375514 w 2541713"/>
                <a:gd name="connsiteY25" fmla="*/ 1231095 h 2219956"/>
                <a:gd name="connsiteX26" fmla="*/ 1960272 w 2541713"/>
                <a:gd name="connsiteY26" fmla="*/ 1199604 h 2219956"/>
                <a:gd name="connsiteX27" fmla="*/ 1955190 w 2541713"/>
                <a:gd name="connsiteY27" fmla="*/ 1886879 h 2219956"/>
                <a:gd name="connsiteX28" fmla="*/ 1498817 w 2541713"/>
                <a:gd name="connsiteY28" fmla="*/ 1883861 h 2219956"/>
                <a:gd name="connsiteX29" fmla="*/ 619914 w 2541713"/>
                <a:gd name="connsiteY29" fmla="*/ 1828821 h 2219956"/>
                <a:gd name="connsiteX30" fmla="*/ 281354 w 2541713"/>
                <a:gd name="connsiteY30" fmla="*/ 1828821 h 2219956"/>
                <a:gd name="connsiteX31" fmla="*/ 130629 w 2541713"/>
                <a:gd name="connsiteY31" fmla="*/ 1753458 h 2219956"/>
                <a:gd name="connsiteX32" fmla="*/ 10048 w 2541713"/>
                <a:gd name="connsiteY32" fmla="*/ 1673072 h 2219956"/>
                <a:gd name="connsiteX33" fmla="*/ 0 w 2541713"/>
                <a:gd name="connsiteY33" fmla="*/ 1532395 h 2219956"/>
                <a:gd name="connsiteX34" fmla="*/ 15072 w 2541713"/>
                <a:gd name="connsiteY34" fmla="*/ 1482153 h 2219956"/>
                <a:gd name="connsiteX35" fmla="*/ 15072 w 2541713"/>
                <a:gd name="connsiteY35" fmla="*/ 1426887 h 2219956"/>
                <a:gd name="connsiteX36" fmla="*/ 25121 w 2541713"/>
                <a:gd name="connsiteY36" fmla="*/ 1376645 h 2219956"/>
                <a:gd name="connsiteX37" fmla="*/ 40193 w 2541713"/>
                <a:gd name="connsiteY37" fmla="*/ 1351524 h 2219956"/>
                <a:gd name="connsiteX38" fmla="*/ 65314 w 2541713"/>
                <a:gd name="connsiteY38" fmla="*/ 1306307 h 2219956"/>
                <a:gd name="connsiteX0" fmla="*/ 65314 w 2541713"/>
                <a:gd name="connsiteY0" fmla="*/ 1306307 h 2219956"/>
                <a:gd name="connsiteX1" fmla="*/ 75363 w 2541713"/>
                <a:gd name="connsiteY1" fmla="*/ 1075195 h 2219956"/>
                <a:gd name="connsiteX2" fmla="*/ 45218 w 2541713"/>
                <a:gd name="connsiteY2" fmla="*/ 1065146 h 2219956"/>
                <a:gd name="connsiteX3" fmla="*/ 95459 w 2541713"/>
                <a:gd name="connsiteY3" fmla="*/ 879252 h 2219956"/>
                <a:gd name="connsiteX4" fmla="*/ 80387 w 2541713"/>
                <a:gd name="connsiteY4" fmla="*/ 763696 h 2219956"/>
                <a:gd name="connsiteX5" fmla="*/ 85411 w 2541713"/>
                <a:gd name="connsiteY5" fmla="*/ 708430 h 2219956"/>
                <a:gd name="connsiteX6" fmla="*/ 105508 w 2541713"/>
                <a:gd name="connsiteY6" fmla="*/ 688333 h 2219956"/>
                <a:gd name="connsiteX7" fmla="*/ 135653 w 2541713"/>
                <a:gd name="connsiteY7" fmla="*/ 668236 h 2219956"/>
                <a:gd name="connsiteX8" fmla="*/ 467248 w 2541713"/>
                <a:gd name="connsiteY8" fmla="*/ 321568 h 2219956"/>
                <a:gd name="connsiteX9" fmla="*/ 472272 w 2541713"/>
                <a:gd name="connsiteY9" fmla="*/ 276351 h 2219956"/>
                <a:gd name="connsiteX10" fmla="*/ 442127 w 2541713"/>
                <a:gd name="connsiteY10" fmla="*/ 251230 h 2219956"/>
                <a:gd name="connsiteX11" fmla="*/ 406958 w 2541713"/>
                <a:gd name="connsiteY11" fmla="*/ 221085 h 2219956"/>
                <a:gd name="connsiteX12" fmla="*/ 406958 w 2541713"/>
                <a:gd name="connsiteY12" fmla="*/ 195964 h 2219956"/>
                <a:gd name="connsiteX13" fmla="*/ 462224 w 2541713"/>
                <a:gd name="connsiteY13" fmla="*/ 185916 h 2219956"/>
                <a:gd name="connsiteX14" fmla="*/ 864158 w 2541713"/>
                <a:gd name="connsiteY14" fmla="*/ 135674 h 2219956"/>
                <a:gd name="connsiteX15" fmla="*/ 999811 w 2541713"/>
                <a:gd name="connsiteY15" fmla="*/ 80408 h 2219956"/>
                <a:gd name="connsiteX16" fmla="*/ 1024932 w 2541713"/>
                <a:gd name="connsiteY16" fmla="*/ 70360 h 2219956"/>
                <a:gd name="connsiteX17" fmla="*/ 999811 w 2541713"/>
                <a:gd name="connsiteY17" fmla="*/ 20118 h 2219956"/>
                <a:gd name="connsiteX18" fmla="*/ 1070149 w 2541713"/>
                <a:gd name="connsiteY18" fmla="*/ 25142 h 2219956"/>
                <a:gd name="connsiteX19" fmla="*/ 1130439 w 2541713"/>
                <a:gd name="connsiteY19" fmla="*/ 45239 h 2219956"/>
                <a:gd name="connsiteX20" fmla="*/ 1160585 w 2541713"/>
                <a:gd name="connsiteY20" fmla="*/ 55287 h 2219956"/>
                <a:gd name="connsiteX21" fmla="*/ 1683099 w 2541713"/>
                <a:gd name="connsiteY21" fmla="*/ 5045 h 2219956"/>
                <a:gd name="connsiteX22" fmla="*/ 1966443 w 2541713"/>
                <a:gd name="connsiteY22" fmla="*/ 618 h 2219956"/>
                <a:gd name="connsiteX23" fmla="*/ 1964584 w 2541713"/>
                <a:gd name="connsiteY23" fmla="*/ 788884 h 2219956"/>
                <a:gd name="connsiteX24" fmla="*/ 2393660 w 2541713"/>
                <a:gd name="connsiteY24" fmla="*/ 720911 h 2219956"/>
                <a:gd name="connsiteX25" fmla="*/ 2375514 w 2541713"/>
                <a:gd name="connsiteY25" fmla="*/ 1231095 h 2219956"/>
                <a:gd name="connsiteX26" fmla="*/ 1960272 w 2541713"/>
                <a:gd name="connsiteY26" fmla="*/ 1199604 h 2219956"/>
                <a:gd name="connsiteX27" fmla="*/ 1955190 w 2541713"/>
                <a:gd name="connsiteY27" fmla="*/ 1895477 h 2219956"/>
                <a:gd name="connsiteX28" fmla="*/ 1498817 w 2541713"/>
                <a:gd name="connsiteY28" fmla="*/ 1883861 h 2219956"/>
                <a:gd name="connsiteX29" fmla="*/ 619914 w 2541713"/>
                <a:gd name="connsiteY29" fmla="*/ 1828821 h 2219956"/>
                <a:gd name="connsiteX30" fmla="*/ 281354 w 2541713"/>
                <a:gd name="connsiteY30" fmla="*/ 1828821 h 2219956"/>
                <a:gd name="connsiteX31" fmla="*/ 130629 w 2541713"/>
                <a:gd name="connsiteY31" fmla="*/ 1753458 h 2219956"/>
                <a:gd name="connsiteX32" fmla="*/ 10048 w 2541713"/>
                <a:gd name="connsiteY32" fmla="*/ 1673072 h 2219956"/>
                <a:gd name="connsiteX33" fmla="*/ 0 w 2541713"/>
                <a:gd name="connsiteY33" fmla="*/ 1532395 h 2219956"/>
                <a:gd name="connsiteX34" fmla="*/ 15072 w 2541713"/>
                <a:gd name="connsiteY34" fmla="*/ 1482153 h 2219956"/>
                <a:gd name="connsiteX35" fmla="*/ 15072 w 2541713"/>
                <a:gd name="connsiteY35" fmla="*/ 1426887 h 2219956"/>
                <a:gd name="connsiteX36" fmla="*/ 25121 w 2541713"/>
                <a:gd name="connsiteY36" fmla="*/ 1376645 h 2219956"/>
                <a:gd name="connsiteX37" fmla="*/ 40193 w 2541713"/>
                <a:gd name="connsiteY37" fmla="*/ 1351524 h 2219956"/>
                <a:gd name="connsiteX38" fmla="*/ 65314 w 2541713"/>
                <a:gd name="connsiteY38" fmla="*/ 1306307 h 2219956"/>
                <a:gd name="connsiteX0" fmla="*/ 65314 w 2541713"/>
                <a:gd name="connsiteY0" fmla="*/ 1306307 h 2223924"/>
                <a:gd name="connsiteX1" fmla="*/ 75363 w 2541713"/>
                <a:gd name="connsiteY1" fmla="*/ 1075195 h 2223924"/>
                <a:gd name="connsiteX2" fmla="*/ 45218 w 2541713"/>
                <a:gd name="connsiteY2" fmla="*/ 1065146 h 2223924"/>
                <a:gd name="connsiteX3" fmla="*/ 95459 w 2541713"/>
                <a:gd name="connsiteY3" fmla="*/ 879252 h 2223924"/>
                <a:gd name="connsiteX4" fmla="*/ 80387 w 2541713"/>
                <a:gd name="connsiteY4" fmla="*/ 763696 h 2223924"/>
                <a:gd name="connsiteX5" fmla="*/ 85411 w 2541713"/>
                <a:gd name="connsiteY5" fmla="*/ 708430 h 2223924"/>
                <a:gd name="connsiteX6" fmla="*/ 105508 w 2541713"/>
                <a:gd name="connsiteY6" fmla="*/ 688333 h 2223924"/>
                <a:gd name="connsiteX7" fmla="*/ 135653 w 2541713"/>
                <a:gd name="connsiteY7" fmla="*/ 668236 h 2223924"/>
                <a:gd name="connsiteX8" fmla="*/ 467248 w 2541713"/>
                <a:gd name="connsiteY8" fmla="*/ 321568 h 2223924"/>
                <a:gd name="connsiteX9" fmla="*/ 472272 w 2541713"/>
                <a:gd name="connsiteY9" fmla="*/ 276351 h 2223924"/>
                <a:gd name="connsiteX10" fmla="*/ 442127 w 2541713"/>
                <a:gd name="connsiteY10" fmla="*/ 251230 h 2223924"/>
                <a:gd name="connsiteX11" fmla="*/ 406958 w 2541713"/>
                <a:gd name="connsiteY11" fmla="*/ 221085 h 2223924"/>
                <a:gd name="connsiteX12" fmla="*/ 406958 w 2541713"/>
                <a:gd name="connsiteY12" fmla="*/ 195964 h 2223924"/>
                <a:gd name="connsiteX13" fmla="*/ 462224 w 2541713"/>
                <a:gd name="connsiteY13" fmla="*/ 185916 h 2223924"/>
                <a:gd name="connsiteX14" fmla="*/ 864158 w 2541713"/>
                <a:gd name="connsiteY14" fmla="*/ 135674 h 2223924"/>
                <a:gd name="connsiteX15" fmla="*/ 999811 w 2541713"/>
                <a:gd name="connsiteY15" fmla="*/ 80408 h 2223924"/>
                <a:gd name="connsiteX16" fmla="*/ 1024932 w 2541713"/>
                <a:gd name="connsiteY16" fmla="*/ 70360 h 2223924"/>
                <a:gd name="connsiteX17" fmla="*/ 999811 w 2541713"/>
                <a:gd name="connsiteY17" fmla="*/ 20118 h 2223924"/>
                <a:gd name="connsiteX18" fmla="*/ 1070149 w 2541713"/>
                <a:gd name="connsiteY18" fmla="*/ 25142 h 2223924"/>
                <a:gd name="connsiteX19" fmla="*/ 1130439 w 2541713"/>
                <a:gd name="connsiteY19" fmla="*/ 45239 h 2223924"/>
                <a:gd name="connsiteX20" fmla="*/ 1160585 w 2541713"/>
                <a:gd name="connsiteY20" fmla="*/ 55287 h 2223924"/>
                <a:gd name="connsiteX21" fmla="*/ 1683099 w 2541713"/>
                <a:gd name="connsiteY21" fmla="*/ 5045 h 2223924"/>
                <a:gd name="connsiteX22" fmla="*/ 1966443 w 2541713"/>
                <a:gd name="connsiteY22" fmla="*/ 618 h 2223924"/>
                <a:gd name="connsiteX23" fmla="*/ 1964584 w 2541713"/>
                <a:gd name="connsiteY23" fmla="*/ 788884 h 2223924"/>
                <a:gd name="connsiteX24" fmla="*/ 2393660 w 2541713"/>
                <a:gd name="connsiteY24" fmla="*/ 720911 h 2223924"/>
                <a:gd name="connsiteX25" fmla="*/ 2375514 w 2541713"/>
                <a:gd name="connsiteY25" fmla="*/ 1231095 h 2223924"/>
                <a:gd name="connsiteX26" fmla="*/ 1960272 w 2541713"/>
                <a:gd name="connsiteY26" fmla="*/ 1199604 h 2223924"/>
                <a:gd name="connsiteX27" fmla="*/ 1955190 w 2541713"/>
                <a:gd name="connsiteY27" fmla="*/ 1895477 h 2223924"/>
                <a:gd name="connsiteX28" fmla="*/ 1492929 w 2541713"/>
                <a:gd name="connsiteY28" fmla="*/ 1892459 h 2223924"/>
                <a:gd name="connsiteX29" fmla="*/ 619914 w 2541713"/>
                <a:gd name="connsiteY29" fmla="*/ 1828821 h 2223924"/>
                <a:gd name="connsiteX30" fmla="*/ 281354 w 2541713"/>
                <a:gd name="connsiteY30" fmla="*/ 1828821 h 2223924"/>
                <a:gd name="connsiteX31" fmla="*/ 130629 w 2541713"/>
                <a:gd name="connsiteY31" fmla="*/ 1753458 h 2223924"/>
                <a:gd name="connsiteX32" fmla="*/ 10048 w 2541713"/>
                <a:gd name="connsiteY32" fmla="*/ 1673072 h 2223924"/>
                <a:gd name="connsiteX33" fmla="*/ 0 w 2541713"/>
                <a:gd name="connsiteY33" fmla="*/ 1532395 h 2223924"/>
                <a:gd name="connsiteX34" fmla="*/ 15072 w 2541713"/>
                <a:gd name="connsiteY34" fmla="*/ 1482153 h 2223924"/>
                <a:gd name="connsiteX35" fmla="*/ 15072 w 2541713"/>
                <a:gd name="connsiteY35" fmla="*/ 1426887 h 2223924"/>
                <a:gd name="connsiteX36" fmla="*/ 25121 w 2541713"/>
                <a:gd name="connsiteY36" fmla="*/ 1376645 h 2223924"/>
                <a:gd name="connsiteX37" fmla="*/ 40193 w 2541713"/>
                <a:gd name="connsiteY37" fmla="*/ 1351524 h 2223924"/>
                <a:gd name="connsiteX38" fmla="*/ 65314 w 2541713"/>
                <a:gd name="connsiteY38" fmla="*/ 1306307 h 2223924"/>
                <a:gd name="connsiteX0" fmla="*/ 65314 w 2490798"/>
                <a:gd name="connsiteY0" fmla="*/ 1306307 h 2223924"/>
                <a:gd name="connsiteX1" fmla="*/ 75363 w 2490798"/>
                <a:gd name="connsiteY1" fmla="*/ 1075195 h 2223924"/>
                <a:gd name="connsiteX2" fmla="*/ 45218 w 2490798"/>
                <a:gd name="connsiteY2" fmla="*/ 1065146 h 2223924"/>
                <a:gd name="connsiteX3" fmla="*/ 95459 w 2490798"/>
                <a:gd name="connsiteY3" fmla="*/ 879252 h 2223924"/>
                <a:gd name="connsiteX4" fmla="*/ 80387 w 2490798"/>
                <a:gd name="connsiteY4" fmla="*/ 763696 h 2223924"/>
                <a:gd name="connsiteX5" fmla="*/ 85411 w 2490798"/>
                <a:gd name="connsiteY5" fmla="*/ 708430 h 2223924"/>
                <a:gd name="connsiteX6" fmla="*/ 105508 w 2490798"/>
                <a:gd name="connsiteY6" fmla="*/ 688333 h 2223924"/>
                <a:gd name="connsiteX7" fmla="*/ 135653 w 2490798"/>
                <a:gd name="connsiteY7" fmla="*/ 668236 h 2223924"/>
                <a:gd name="connsiteX8" fmla="*/ 467248 w 2490798"/>
                <a:gd name="connsiteY8" fmla="*/ 321568 h 2223924"/>
                <a:gd name="connsiteX9" fmla="*/ 472272 w 2490798"/>
                <a:gd name="connsiteY9" fmla="*/ 276351 h 2223924"/>
                <a:gd name="connsiteX10" fmla="*/ 442127 w 2490798"/>
                <a:gd name="connsiteY10" fmla="*/ 251230 h 2223924"/>
                <a:gd name="connsiteX11" fmla="*/ 406958 w 2490798"/>
                <a:gd name="connsiteY11" fmla="*/ 221085 h 2223924"/>
                <a:gd name="connsiteX12" fmla="*/ 406958 w 2490798"/>
                <a:gd name="connsiteY12" fmla="*/ 195964 h 2223924"/>
                <a:gd name="connsiteX13" fmla="*/ 462224 w 2490798"/>
                <a:gd name="connsiteY13" fmla="*/ 185916 h 2223924"/>
                <a:gd name="connsiteX14" fmla="*/ 864158 w 2490798"/>
                <a:gd name="connsiteY14" fmla="*/ 135674 h 2223924"/>
                <a:gd name="connsiteX15" fmla="*/ 999811 w 2490798"/>
                <a:gd name="connsiteY15" fmla="*/ 80408 h 2223924"/>
                <a:gd name="connsiteX16" fmla="*/ 1024932 w 2490798"/>
                <a:gd name="connsiteY16" fmla="*/ 70360 h 2223924"/>
                <a:gd name="connsiteX17" fmla="*/ 999811 w 2490798"/>
                <a:gd name="connsiteY17" fmla="*/ 20118 h 2223924"/>
                <a:gd name="connsiteX18" fmla="*/ 1070149 w 2490798"/>
                <a:gd name="connsiteY18" fmla="*/ 25142 h 2223924"/>
                <a:gd name="connsiteX19" fmla="*/ 1130439 w 2490798"/>
                <a:gd name="connsiteY19" fmla="*/ 45239 h 2223924"/>
                <a:gd name="connsiteX20" fmla="*/ 1160585 w 2490798"/>
                <a:gd name="connsiteY20" fmla="*/ 55287 h 2223924"/>
                <a:gd name="connsiteX21" fmla="*/ 1683099 w 2490798"/>
                <a:gd name="connsiteY21" fmla="*/ 5045 h 2223924"/>
                <a:gd name="connsiteX22" fmla="*/ 1966443 w 2490798"/>
                <a:gd name="connsiteY22" fmla="*/ 618 h 2223924"/>
                <a:gd name="connsiteX23" fmla="*/ 1964584 w 2490798"/>
                <a:gd name="connsiteY23" fmla="*/ 788884 h 2223924"/>
                <a:gd name="connsiteX24" fmla="*/ 2262301 w 2490798"/>
                <a:gd name="connsiteY24" fmla="*/ 741371 h 2223924"/>
                <a:gd name="connsiteX25" fmla="*/ 2375514 w 2490798"/>
                <a:gd name="connsiteY25" fmla="*/ 1231095 h 2223924"/>
                <a:gd name="connsiteX26" fmla="*/ 1960272 w 2490798"/>
                <a:gd name="connsiteY26" fmla="*/ 1199604 h 2223924"/>
                <a:gd name="connsiteX27" fmla="*/ 1955190 w 2490798"/>
                <a:gd name="connsiteY27" fmla="*/ 1895477 h 2223924"/>
                <a:gd name="connsiteX28" fmla="*/ 1492929 w 2490798"/>
                <a:gd name="connsiteY28" fmla="*/ 1892459 h 2223924"/>
                <a:gd name="connsiteX29" fmla="*/ 619914 w 2490798"/>
                <a:gd name="connsiteY29" fmla="*/ 1828821 h 2223924"/>
                <a:gd name="connsiteX30" fmla="*/ 281354 w 2490798"/>
                <a:gd name="connsiteY30" fmla="*/ 1828821 h 2223924"/>
                <a:gd name="connsiteX31" fmla="*/ 130629 w 2490798"/>
                <a:gd name="connsiteY31" fmla="*/ 1753458 h 2223924"/>
                <a:gd name="connsiteX32" fmla="*/ 10048 w 2490798"/>
                <a:gd name="connsiteY32" fmla="*/ 1673072 h 2223924"/>
                <a:gd name="connsiteX33" fmla="*/ 0 w 2490798"/>
                <a:gd name="connsiteY33" fmla="*/ 1532395 h 2223924"/>
                <a:gd name="connsiteX34" fmla="*/ 15072 w 2490798"/>
                <a:gd name="connsiteY34" fmla="*/ 1482153 h 2223924"/>
                <a:gd name="connsiteX35" fmla="*/ 15072 w 2490798"/>
                <a:gd name="connsiteY35" fmla="*/ 1426887 h 2223924"/>
                <a:gd name="connsiteX36" fmla="*/ 25121 w 2490798"/>
                <a:gd name="connsiteY36" fmla="*/ 1376645 h 2223924"/>
                <a:gd name="connsiteX37" fmla="*/ 40193 w 2490798"/>
                <a:gd name="connsiteY37" fmla="*/ 1351524 h 2223924"/>
                <a:gd name="connsiteX38" fmla="*/ 65314 w 2490798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38627"/>
                <a:gd name="connsiteY0" fmla="*/ 1306307 h 2223924"/>
                <a:gd name="connsiteX1" fmla="*/ 75363 w 2438627"/>
                <a:gd name="connsiteY1" fmla="*/ 1075195 h 2223924"/>
                <a:gd name="connsiteX2" fmla="*/ 45218 w 2438627"/>
                <a:gd name="connsiteY2" fmla="*/ 1065146 h 2223924"/>
                <a:gd name="connsiteX3" fmla="*/ 95459 w 2438627"/>
                <a:gd name="connsiteY3" fmla="*/ 879252 h 2223924"/>
                <a:gd name="connsiteX4" fmla="*/ 80387 w 2438627"/>
                <a:gd name="connsiteY4" fmla="*/ 763696 h 2223924"/>
                <a:gd name="connsiteX5" fmla="*/ 85411 w 2438627"/>
                <a:gd name="connsiteY5" fmla="*/ 708430 h 2223924"/>
                <a:gd name="connsiteX6" fmla="*/ 105508 w 2438627"/>
                <a:gd name="connsiteY6" fmla="*/ 688333 h 2223924"/>
                <a:gd name="connsiteX7" fmla="*/ 135653 w 2438627"/>
                <a:gd name="connsiteY7" fmla="*/ 668236 h 2223924"/>
                <a:gd name="connsiteX8" fmla="*/ 467248 w 2438627"/>
                <a:gd name="connsiteY8" fmla="*/ 321568 h 2223924"/>
                <a:gd name="connsiteX9" fmla="*/ 472272 w 2438627"/>
                <a:gd name="connsiteY9" fmla="*/ 276351 h 2223924"/>
                <a:gd name="connsiteX10" fmla="*/ 442127 w 2438627"/>
                <a:gd name="connsiteY10" fmla="*/ 251230 h 2223924"/>
                <a:gd name="connsiteX11" fmla="*/ 406958 w 2438627"/>
                <a:gd name="connsiteY11" fmla="*/ 221085 h 2223924"/>
                <a:gd name="connsiteX12" fmla="*/ 406958 w 2438627"/>
                <a:gd name="connsiteY12" fmla="*/ 195964 h 2223924"/>
                <a:gd name="connsiteX13" fmla="*/ 462224 w 2438627"/>
                <a:gd name="connsiteY13" fmla="*/ 185916 h 2223924"/>
                <a:gd name="connsiteX14" fmla="*/ 864158 w 2438627"/>
                <a:gd name="connsiteY14" fmla="*/ 135674 h 2223924"/>
                <a:gd name="connsiteX15" fmla="*/ 999811 w 2438627"/>
                <a:gd name="connsiteY15" fmla="*/ 80408 h 2223924"/>
                <a:gd name="connsiteX16" fmla="*/ 1024932 w 2438627"/>
                <a:gd name="connsiteY16" fmla="*/ 70360 h 2223924"/>
                <a:gd name="connsiteX17" fmla="*/ 999811 w 2438627"/>
                <a:gd name="connsiteY17" fmla="*/ 20118 h 2223924"/>
                <a:gd name="connsiteX18" fmla="*/ 1070149 w 2438627"/>
                <a:gd name="connsiteY18" fmla="*/ 25142 h 2223924"/>
                <a:gd name="connsiteX19" fmla="*/ 1130439 w 2438627"/>
                <a:gd name="connsiteY19" fmla="*/ 45239 h 2223924"/>
                <a:gd name="connsiteX20" fmla="*/ 1160585 w 2438627"/>
                <a:gd name="connsiteY20" fmla="*/ 55287 h 2223924"/>
                <a:gd name="connsiteX21" fmla="*/ 1683099 w 2438627"/>
                <a:gd name="connsiteY21" fmla="*/ 5045 h 2223924"/>
                <a:gd name="connsiteX22" fmla="*/ 1966443 w 2438627"/>
                <a:gd name="connsiteY22" fmla="*/ 618 h 2223924"/>
                <a:gd name="connsiteX23" fmla="*/ 1964584 w 2438627"/>
                <a:gd name="connsiteY23" fmla="*/ 788884 h 2223924"/>
                <a:gd name="connsiteX24" fmla="*/ 2262301 w 2438627"/>
                <a:gd name="connsiteY24" fmla="*/ 741371 h 2223924"/>
                <a:gd name="connsiteX25" fmla="*/ 2238901 w 2438627"/>
                <a:gd name="connsiteY25" fmla="*/ 1215750 h 2223924"/>
                <a:gd name="connsiteX26" fmla="*/ 1960272 w 2438627"/>
                <a:gd name="connsiteY26" fmla="*/ 1199604 h 2223924"/>
                <a:gd name="connsiteX27" fmla="*/ 1955190 w 2438627"/>
                <a:gd name="connsiteY27" fmla="*/ 1895477 h 2223924"/>
                <a:gd name="connsiteX28" fmla="*/ 1492929 w 2438627"/>
                <a:gd name="connsiteY28" fmla="*/ 1892459 h 2223924"/>
                <a:gd name="connsiteX29" fmla="*/ 619914 w 2438627"/>
                <a:gd name="connsiteY29" fmla="*/ 1828821 h 2223924"/>
                <a:gd name="connsiteX30" fmla="*/ 281354 w 2438627"/>
                <a:gd name="connsiteY30" fmla="*/ 1828821 h 2223924"/>
                <a:gd name="connsiteX31" fmla="*/ 130629 w 2438627"/>
                <a:gd name="connsiteY31" fmla="*/ 1753458 h 2223924"/>
                <a:gd name="connsiteX32" fmla="*/ 10048 w 2438627"/>
                <a:gd name="connsiteY32" fmla="*/ 1673072 h 2223924"/>
                <a:gd name="connsiteX33" fmla="*/ 0 w 2438627"/>
                <a:gd name="connsiteY33" fmla="*/ 1532395 h 2223924"/>
                <a:gd name="connsiteX34" fmla="*/ 15072 w 2438627"/>
                <a:gd name="connsiteY34" fmla="*/ 1482153 h 2223924"/>
                <a:gd name="connsiteX35" fmla="*/ 15072 w 2438627"/>
                <a:gd name="connsiteY35" fmla="*/ 1426887 h 2223924"/>
                <a:gd name="connsiteX36" fmla="*/ 25121 w 2438627"/>
                <a:gd name="connsiteY36" fmla="*/ 1376645 h 2223924"/>
                <a:gd name="connsiteX37" fmla="*/ 40193 w 2438627"/>
                <a:gd name="connsiteY37" fmla="*/ 1351524 h 2223924"/>
                <a:gd name="connsiteX38" fmla="*/ 65314 w 2438627"/>
                <a:gd name="connsiteY38" fmla="*/ 1306307 h 2223924"/>
                <a:gd name="connsiteX0" fmla="*/ 65314 w 2438627"/>
                <a:gd name="connsiteY0" fmla="*/ 1306307 h 2223924"/>
                <a:gd name="connsiteX1" fmla="*/ 75363 w 2438627"/>
                <a:gd name="connsiteY1" fmla="*/ 1075195 h 2223924"/>
                <a:gd name="connsiteX2" fmla="*/ 45218 w 2438627"/>
                <a:gd name="connsiteY2" fmla="*/ 1065146 h 2223924"/>
                <a:gd name="connsiteX3" fmla="*/ 95459 w 2438627"/>
                <a:gd name="connsiteY3" fmla="*/ 879252 h 2223924"/>
                <a:gd name="connsiteX4" fmla="*/ 80387 w 2438627"/>
                <a:gd name="connsiteY4" fmla="*/ 763696 h 2223924"/>
                <a:gd name="connsiteX5" fmla="*/ 85411 w 2438627"/>
                <a:gd name="connsiteY5" fmla="*/ 708430 h 2223924"/>
                <a:gd name="connsiteX6" fmla="*/ 105508 w 2438627"/>
                <a:gd name="connsiteY6" fmla="*/ 688333 h 2223924"/>
                <a:gd name="connsiteX7" fmla="*/ 135653 w 2438627"/>
                <a:gd name="connsiteY7" fmla="*/ 668236 h 2223924"/>
                <a:gd name="connsiteX8" fmla="*/ 467248 w 2438627"/>
                <a:gd name="connsiteY8" fmla="*/ 321568 h 2223924"/>
                <a:gd name="connsiteX9" fmla="*/ 472272 w 2438627"/>
                <a:gd name="connsiteY9" fmla="*/ 276351 h 2223924"/>
                <a:gd name="connsiteX10" fmla="*/ 442127 w 2438627"/>
                <a:gd name="connsiteY10" fmla="*/ 251230 h 2223924"/>
                <a:gd name="connsiteX11" fmla="*/ 406958 w 2438627"/>
                <a:gd name="connsiteY11" fmla="*/ 221085 h 2223924"/>
                <a:gd name="connsiteX12" fmla="*/ 406958 w 2438627"/>
                <a:gd name="connsiteY12" fmla="*/ 195964 h 2223924"/>
                <a:gd name="connsiteX13" fmla="*/ 462224 w 2438627"/>
                <a:gd name="connsiteY13" fmla="*/ 185916 h 2223924"/>
                <a:gd name="connsiteX14" fmla="*/ 864158 w 2438627"/>
                <a:gd name="connsiteY14" fmla="*/ 135674 h 2223924"/>
                <a:gd name="connsiteX15" fmla="*/ 999811 w 2438627"/>
                <a:gd name="connsiteY15" fmla="*/ 80408 h 2223924"/>
                <a:gd name="connsiteX16" fmla="*/ 1024932 w 2438627"/>
                <a:gd name="connsiteY16" fmla="*/ 70360 h 2223924"/>
                <a:gd name="connsiteX17" fmla="*/ 999811 w 2438627"/>
                <a:gd name="connsiteY17" fmla="*/ 20118 h 2223924"/>
                <a:gd name="connsiteX18" fmla="*/ 1070149 w 2438627"/>
                <a:gd name="connsiteY18" fmla="*/ 25142 h 2223924"/>
                <a:gd name="connsiteX19" fmla="*/ 1130439 w 2438627"/>
                <a:gd name="connsiteY19" fmla="*/ 45239 h 2223924"/>
                <a:gd name="connsiteX20" fmla="*/ 1160585 w 2438627"/>
                <a:gd name="connsiteY20" fmla="*/ 55287 h 2223924"/>
                <a:gd name="connsiteX21" fmla="*/ 1683099 w 2438627"/>
                <a:gd name="connsiteY21" fmla="*/ 5045 h 2223924"/>
                <a:gd name="connsiteX22" fmla="*/ 1966443 w 2438627"/>
                <a:gd name="connsiteY22" fmla="*/ 618 h 2223924"/>
                <a:gd name="connsiteX23" fmla="*/ 1964584 w 2438627"/>
                <a:gd name="connsiteY23" fmla="*/ 788884 h 2223924"/>
                <a:gd name="connsiteX24" fmla="*/ 2262301 w 2438627"/>
                <a:gd name="connsiteY24" fmla="*/ 741371 h 2223924"/>
                <a:gd name="connsiteX25" fmla="*/ 2238901 w 2438627"/>
                <a:gd name="connsiteY25" fmla="*/ 1215750 h 2223924"/>
                <a:gd name="connsiteX26" fmla="*/ 1960272 w 2438627"/>
                <a:gd name="connsiteY26" fmla="*/ 1199604 h 2223924"/>
                <a:gd name="connsiteX27" fmla="*/ 1955190 w 2438627"/>
                <a:gd name="connsiteY27" fmla="*/ 1895477 h 2223924"/>
                <a:gd name="connsiteX28" fmla="*/ 1492929 w 2438627"/>
                <a:gd name="connsiteY28" fmla="*/ 1892459 h 2223924"/>
                <a:gd name="connsiteX29" fmla="*/ 619914 w 2438627"/>
                <a:gd name="connsiteY29" fmla="*/ 1828821 h 2223924"/>
                <a:gd name="connsiteX30" fmla="*/ 281354 w 2438627"/>
                <a:gd name="connsiteY30" fmla="*/ 1828821 h 2223924"/>
                <a:gd name="connsiteX31" fmla="*/ 130629 w 2438627"/>
                <a:gd name="connsiteY31" fmla="*/ 1753458 h 2223924"/>
                <a:gd name="connsiteX32" fmla="*/ 10048 w 2438627"/>
                <a:gd name="connsiteY32" fmla="*/ 1673072 h 2223924"/>
                <a:gd name="connsiteX33" fmla="*/ 0 w 2438627"/>
                <a:gd name="connsiteY33" fmla="*/ 1532395 h 2223924"/>
                <a:gd name="connsiteX34" fmla="*/ 15072 w 2438627"/>
                <a:gd name="connsiteY34" fmla="*/ 1482153 h 2223924"/>
                <a:gd name="connsiteX35" fmla="*/ 15072 w 2438627"/>
                <a:gd name="connsiteY35" fmla="*/ 1426887 h 2223924"/>
                <a:gd name="connsiteX36" fmla="*/ 25121 w 2438627"/>
                <a:gd name="connsiteY36" fmla="*/ 1376645 h 2223924"/>
                <a:gd name="connsiteX37" fmla="*/ 40193 w 2438627"/>
                <a:gd name="connsiteY37" fmla="*/ 1351524 h 2223924"/>
                <a:gd name="connsiteX38" fmla="*/ 65314 w 2438627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4584 w 2450613"/>
                <a:gd name="connsiteY23" fmla="*/ 788884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60272 w 2450613"/>
                <a:gd name="connsiteY26" fmla="*/ 1199604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60272 w 2450613"/>
                <a:gd name="connsiteY26" fmla="*/ 1199604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55018 w 2450613"/>
                <a:gd name="connsiteY26" fmla="*/ 1235410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70781 w 2450613"/>
                <a:gd name="connsiteY26" fmla="*/ 1255870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55018 w 2450613"/>
                <a:gd name="connsiteY26" fmla="*/ 1225180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34828"/>
                <a:gd name="connsiteY0" fmla="*/ 1306307 h 2223924"/>
                <a:gd name="connsiteX1" fmla="*/ 75363 w 2434828"/>
                <a:gd name="connsiteY1" fmla="*/ 1075195 h 2223924"/>
                <a:gd name="connsiteX2" fmla="*/ 45218 w 2434828"/>
                <a:gd name="connsiteY2" fmla="*/ 1065146 h 2223924"/>
                <a:gd name="connsiteX3" fmla="*/ 95459 w 2434828"/>
                <a:gd name="connsiteY3" fmla="*/ 879252 h 2223924"/>
                <a:gd name="connsiteX4" fmla="*/ 80387 w 2434828"/>
                <a:gd name="connsiteY4" fmla="*/ 763696 h 2223924"/>
                <a:gd name="connsiteX5" fmla="*/ 85411 w 2434828"/>
                <a:gd name="connsiteY5" fmla="*/ 708430 h 2223924"/>
                <a:gd name="connsiteX6" fmla="*/ 105508 w 2434828"/>
                <a:gd name="connsiteY6" fmla="*/ 688333 h 2223924"/>
                <a:gd name="connsiteX7" fmla="*/ 135653 w 2434828"/>
                <a:gd name="connsiteY7" fmla="*/ 668236 h 2223924"/>
                <a:gd name="connsiteX8" fmla="*/ 467248 w 2434828"/>
                <a:gd name="connsiteY8" fmla="*/ 321568 h 2223924"/>
                <a:gd name="connsiteX9" fmla="*/ 472272 w 2434828"/>
                <a:gd name="connsiteY9" fmla="*/ 276351 h 2223924"/>
                <a:gd name="connsiteX10" fmla="*/ 442127 w 2434828"/>
                <a:gd name="connsiteY10" fmla="*/ 251230 h 2223924"/>
                <a:gd name="connsiteX11" fmla="*/ 406958 w 2434828"/>
                <a:gd name="connsiteY11" fmla="*/ 221085 h 2223924"/>
                <a:gd name="connsiteX12" fmla="*/ 406958 w 2434828"/>
                <a:gd name="connsiteY12" fmla="*/ 195964 h 2223924"/>
                <a:gd name="connsiteX13" fmla="*/ 462224 w 2434828"/>
                <a:gd name="connsiteY13" fmla="*/ 185916 h 2223924"/>
                <a:gd name="connsiteX14" fmla="*/ 864158 w 2434828"/>
                <a:gd name="connsiteY14" fmla="*/ 135674 h 2223924"/>
                <a:gd name="connsiteX15" fmla="*/ 999811 w 2434828"/>
                <a:gd name="connsiteY15" fmla="*/ 80408 h 2223924"/>
                <a:gd name="connsiteX16" fmla="*/ 1024932 w 2434828"/>
                <a:gd name="connsiteY16" fmla="*/ 70360 h 2223924"/>
                <a:gd name="connsiteX17" fmla="*/ 999811 w 2434828"/>
                <a:gd name="connsiteY17" fmla="*/ 20118 h 2223924"/>
                <a:gd name="connsiteX18" fmla="*/ 1070149 w 2434828"/>
                <a:gd name="connsiteY18" fmla="*/ 25142 h 2223924"/>
                <a:gd name="connsiteX19" fmla="*/ 1130439 w 2434828"/>
                <a:gd name="connsiteY19" fmla="*/ 45239 h 2223924"/>
                <a:gd name="connsiteX20" fmla="*/ 1160585 w 2434828"/>
                <a:gd name="connsiteY20" fmla="*/ 55287 h 2223924"/>
                <a:gd name="connsiteX21" fmla="*/ 1683099 w 2434828"/>
                <a:gd name="connsiteY21" fmla="*/ 5045 h 2223924"/>
                <a:gd name="connsiteX22" fmla="*/ 1966443 w 2434828"/>
                <a:gd name="connsiteY22" fmla="*/ 618 h 2223924"/>
                <a:gd name="connsiteX23" fmla="*/ 1969838 w 2434828"/>
                <a:gd name="connsiteY23" fmla="*/ 732619 h 2223924"/>
                <a:gd name="connsiteX24" fmla="*/ 2230775 w 2434828"/>
                <a:gd name="connsiteY24" fmla="*/ 741371 h 2223924"/>
                <a:gd name="connsiteX25" fmla="*/ 2265173 w 2434828"/>
                <a:gd name="connsiteY25" fmla="*/ 1205520 h 2223924"/>
                <a:gd name="connsiteX26" fmla="*/ 1955018 w 2434828"/>
                <a:gd name="connsiteY26" fmla="*/ 1225180 h 2223924"/>
                <a:gd name="connsiteX27" fmla="*/ 1955190 w 2434828"/>
                <a:gd name="connsiteY27" fmla="*/ 1895477 h 2223924"/>
                <a:gd name="connsiteX28" fmla="*/ 1492929 w 2434828"/>
                <a:gd name="connsiteY28" fmla="*/ 1892459 h 2223924"/>
                <a:gd name="connsiteX29" fmla="*/ 619914 w 2434828"/>
                <a:gd name="connsiteY29" fmla="*/ 1828821 h 2223924"/>
                <a:gd name="connsiteX30" fmla="*/ 281354 w 2434828"/>
                <a:gd name="connsiteY30" fmla="*/ 1828821 h 2223924"/>
                <a:gd name="connsiteX31" fmla="*/ 130629 w 2434828"/>
                <a:gd name="connsiteY31" fmla="*/ 1753458 h 2223924"/>
                <a:gd name="connsiteX32" fmla="*/ 10048 w 2434828"/>
                <a:gd name="connsiteY32" fmla="*/ 1673072 h 2223924"/>
                <a:gd name="connsiteX33" fmla="*/ 0 w 2434828"/>
                <a:gd name="connsiteY33" fmla="*/ 1532395 h 2223924"/>
                <a:gd name="connsiteX34" fmla="*/ 15072 w 2434828"/>
                <a:gd name="connsiteY34" fmla="*/ 1482153 h 2223924"/>
                <a:gd name="connsiteX35" fmla="*/ 15072 w 2434828"/>
                <a:gd name="connsiteY35" fmla="*/ 1426887 h 2223924"/>
                <a:gd name="connsiteX36" fmla="*/ 25121 w 2434828"/>
                <a:gd name="connsiteY36" fmla="*/ 1376645 h 2223924"/>
                <a:gd name="connsiteX37" fmla="*/ 40193 w 2434828"/>
                <a:gd name="connsiteY37" fmla="*/ 1351524 h 2223924"/>
                <a:gd name="connsiteX38" fmla="*/ 65314 w 2434828"/>
                <a:gd name="connsiteY38" fmla="*/ 1306307 h 2223924"/>
                <a:gd name="connsiteX0" fmla="*/ 65314 w 2397883"/>
                <a:gd name="connsiteY0" fmla="*/ 1306307 h 2223924"/>
                <a:gd name="connsiteX1" fmla="*/ 75363 w 2397883"/>
                <a:gd name="connsiteY1" fmla="*/ 1075195 h 2223924"/>
                <a:gd name="connsiteX2" fmla="*/ 45218 w 2397883"/>
                <a:gd name="connsiteY2" fmla="*/ 1065146 h 2223924"/>
                <a:gd name="connsiteX3" fmla="*/ 95459 w 2397883"/>
                <a:gd name="connsiteY3" fmla="*/ 879252 h 2223924"/>
                <a:gd name="connsiteX4" fmla="*/ 80387 w 2397883"/>
                <a:gd name="connsiteY4" fmla="*/ 763696 h 2223924"/>
                <a:gd name="connsiteX5" fmla="*/ 85411 w 2397883"/>
                <a:gd name="connsiteY5" fmla="*/ 708430 h 2223924"/>
                <a:gd name="connsiteX6" fmla="*/ 105508 w 2397883"/>
                <a:gd name="connsiteY6" fmla="*/ 688333 h 2223924"/>
                <a:gd name="connsiteX7" fmla="*/ 135653 w 2397883"/>
                <a:gd name="connsiteY7" fmla="*/ 668236 h 2223924"/>
                <a:gd name="connsiteX8" fmla="*/ 467248 w 2397883"/>
                <a:gd name="connsiteY8" fmla="*/ 321568 h 2223924"/>
                <a:gd name="connsiteX9" fmla="*/ 472272 w 2397883"/>
                <a:gd name="connsiteY9" fmla="*/ 276351 h 2223924"/>
                <a:gd name="connsiteX10" fmla="*/ 442127 w 2397883"/>
                <a:gd name="connsiteY10" fmla="*/ 251230 h 2223924"/>
                <a:gd name="connsiteX11" fmla="*/ 406958 w 2397883"/>
                <a:gd name="connsiteY11" fmla="*/ 221085 h 2223924"/>
                <a:gd name="connsiteX12" fmla="*/ 406958 w 2397883"/>
                <a:gd name="connsiteY12" fmla="*/ 195964 h 2223924"/>
                <a:gd name="connsiteX13" fmla="*/ 462224 w 2397883"/>
                <a:gd name="connsiteY13" fmla="*/ 185916 h 2223924"/>
                <a:gd name="connsiteX14" fmla="*/ 864158 w 2397883"/>
                <a:gd name="connsiteY14" fmla="*/ 135674 h 2223924"/>
                <a:gd name="connsiteX15" fmla="*/ 999811 w 2397883"/>
                <a:gd name="connsiteY15" fmla="*/ 80408 h 2223924"/>
                <a:gd name="connsiteX16" fmla="*/ 1024932 w 2397883"/>
                <a:gd name="connsiteY16" fmla="*/ 70360 h 2223924"/>
                <a:gd name="connsiteX17" fmla="*/ 999811 w 2397883"/>
                <a:gd name="connsiteY17" fmla="*/ 20118 h 2223924"/>
                <a:gd name="connsiteX18" fmla="*/ 1070149 w 2397883"/>
                <a:gd name="connsiteY18" fmla="*/ 25142 h 2223924"/>
                <a:gd name="connsiteX19" fmla="*/ 1130439 w 2397883"/>
                <a:gd name="connsiteY19" fmla="*/ 45239 h 2223924"/>
                <a:gd name="connsiteX20" fmla="*/ 1160585 w 2397883"/>
                <a:gd name="connsiteY20" fmla="*/ 55287 h 2223924"/>
                <a:gd name="connsiteX21" fmla="*/ 1683099 w 2397883"/>
                <a:gd name="connsiteY21" fmla="*/ 5045 h 2223924"/>
                <a:gd name="connsiteX22" fmla="*/ 1966443 w 2397883"/>
                <a:gd name="connsiteY22" fmla="*/ 618 h 2223924"/>
                <a:gd name="connsiteX23" fmla="*/ 1969838 w 2397883"/>
                <a:gd name="connsiteY23" fmla="*/ 732619 h 2223924"/>
                <a:gd name="connsiteX24" fmla="*/ 2230775 w 2397883"/>
                <a:gd name="connsiteY24" fmla="*/ 741371 h 2223924"/>
                <a:gd name="connsiteX25" fmla="*/ 2265173 w 2397883"/>
                <a:gd name="connsiteY25" fmla="*/ 1205520 h 2223924"/>
                <a:gd name="connsiteX26" fmla="*/ 1955018 w 2397883"/>
                <a:gd name="connsiteY26" fmla="*/ 1225180 h 2223924"/>
                <a:gd name="connsiteX27" fmla="*/ 1955190 w 2397883"/>
                <a:gd name="connsiteY27" fmla="*/ 1895477 h 2223924"/>
                <a:gd name="connsiteX28" fmla="*/ 1492929 w 2397883"/>
                <a:gd name="connsiteY28" fmla="*/ 1892459 h 2223924"/>
                <a:gd name="connsiteX29" fmla="*/ 619914 w 2397883"/>
                <a:gd name="connsiteY29" fmla="*/ 1828821 h 2223924"/>
                <a:gd name="connsiteX30" fmla="*/ 281354 w 2397883"/>
                <a:gd name="connsiteY30" fmla="*/ 1828821 h 2223924"/>
                <a:gd name="connsiteX31" fmla="*/ 130629 w 2397883"/>
                <a:gd name="connsiteY31" fmla="*/ 1753458 h 2223924"/>
                <a:gd name="connsiteX32" fmla="*/ 10048 w 2397883"/>
                <a:gd name="connsiteY32" fmla="*/ 1673072 h 2223924"/>
                <a:gd name="connsiteX33" fmla="*/ 0 w 2397883"/>
                <a:gd name="connsiteY33" fmla="*/ 1532395 h 2223924"/>
                <a:gd name="connsiteX34" fmla="*/ 15072 w 2397883"/>
                <a:gd name="connsiteY34" fmla="*/ 1482153 h 2223924"/>
                <a:gd name="connsiteX35" fmla="*/ 15072 w 2397883"/>
                <a:gd name="connsiteY35" fmla="*/ 1426887 h 2223924"/>
                <a:gd name="connsiteX36" fmla="*/ 25121 w 2397883"/>
                <a:gd name="connsiteY36" fmla="*/ 1376645 h 2223924"/>
                <a:gd name="connsiteX37" fmla="*/ 40193 w 2397883"/>
                <a:gd name="connsiteY37" fmla="*/ 1351524 h 2223924"/>
                <a:gd name="connsiteX38" fmla="*/ 65314 w 2397883"/>
                <a:gd name="connsiteY38" fmla="*/ 1306307 h 2223924"/>
                <a:gd name="connsiteX0" fmla="*/ 65314 w 2344048"/>
                <a:gd name="connsiteY0" fmla="*/ 1306307 h 2223924"/>
                <a:gd name="connsiteX1" fmla="*/ 75363 w 2344048"/>
                <a:gd name="connsiteY1" fmla="*/ 1075195 h 2223924"/>
                <a:gd name="connsiteX2" fmla="*/ 45218 w 2344048"/>
                <a:gd name="connsiteY2" fmla="*/ 1065146 h 2223924"/>
                <a:gd name="connsiteX3" fmla="*/ 95459 w 2344048"/>
                <a:gd name="connsiteY3" fmla="*/ 879252 h 2223924"/>
                <a:gd name="connsiteX4" fmla="*/ 80387 w 2344048"/>
                <a:gd name="connsiteY4" fmla="*/ 763696 h 2223924"/>
                <a:gd name="connsiteX5" fmla="*/ 85411 w 2344048"/>
                <a:gd name="connsiteY5" fmla="*/ 708430 h 2223924"/>
                <a:gd name="connsiteX6" fmla="*/ 105508 w 2344048"/>
                <a:gd name="connsiteY6" fmla="*/ 688333 h 2223924"/>
                <a:gd name="connsiteX7" fmla="*/ 135653 w 2344048"/>
                <a:gd name="connsiteY7" fmla="*/ 668236 h 2223924"/>
                <a:gd name="connsiteX8" fmla="*/ 467248 w 2344048"/>
                <a:gd name="connsiteY8" fmla="*/ 321568 h 2223924"/>
                <a:gd name="connsiteX9" fmla="*/ 472272 w 2344048"/>
                <a:gd name="connsiteY9" fmla="*/ 276351 h 2223924"/>
                <a:gd name="connsiteX10" fmla="*/ 442127 w 2344048"/>
                <a:gd name="connsiteY10" fmla="*/ 251230 h 2223924"/>
                <a:gd name="connsiteX11" fmla="*/ 406958 w 2344048"/>
                <a:gd name="connsiteY11" fmla="*/ 221085 h 2223924"/>
                <a:gd name="connsiteX12" fmla="*/ 406958 w 2344048"/>
                <a:gd name="connsiteY12" fmla="*/ 195964 h 2223924"/>
                <a:gd name="connsiteX13" fmla="*/ 462224 w 2344048"/>
                <a:gd name="connsiteY13" fmla="*/ 185916 h 2223924"/>
                <a:gd name="connsiteX14" fmla="*/ 864158 w 2344048"/>
                <a:gd name="connsiteY14" fmla="*/ 135674 h 2223924"/>
                <a:gd name="connsiteX15" fmla="*/ 999811 w 2344048"/>
                <a:gd name="connsiteY15" fmla="*/ 80408 h 2223924"/>
                <a:gd name="connsiteX16" fmla="*/ 1024932 w 2344048"/>
                <a:gd name="connsiteY16" fmla="*/ 70360 h 2223924"/>
                <a:gd name="connsiteX17" fmla="*/ 999811 w 2344048"/>
                <a:gd name="connsiteY17" fmla="*/ 20118 h 2223924"/>
                <a:gd name="connsiteX18" fmla="*/ 1070149 w 2344048"/>
                <a:gd name="connsiteY18" fmla="*/ 25142 h 2223924"/>
                <a:gd name="connsiteX19" fmla="*/ 1130439 w 2344048"/>
                <a:gd name="connsiteY19" fmla="*/ 45239 h 2223924"/>
                <a:gd name="connsiteX20" fmla="*/ 1160585 w 2344048"/>
                <a:gd name="connsiteY20" fmla="*/ 55287 h 2223924"/>
                <a:gd name="connsiteX21" fmla="*/ 1683099 w 2344048"/>
                <a:gd name="connsiteY21" fmla="*/ 5045 h 2223924"/>
                <a:gd name="connsiteX22" fmla="*/ 1966443 w 2344048"/>
                <a:gd name="connsiteY22" fmla="*/ 618 h 2223924"/>
                <a:gd name="connsiteX23" fmla="*/ 1969838 w 2344048"/>
                <a:gd name="connsiteY23" fmla="*/ 732619 h 2223924"/>
                <a:gd name="connsiteX24" fmla="*/ 2230775 w 2344048"/>
                <a:gd name="connsiteY24" fmla="*/ 741371 h 2223924"/>
                <a:gd name="connsiteX25" fmla="*/ 2265173 w 2344048"/>
                <a:gd name="connsiteY25" fmla="*/ 1205520 h 2223924"/>
                <a:gd name="connsiteX26" fmla="*/ 1955018 w 2344048"/>
                <a:gd name="connsiteY26" fmla="*/ 1225180 h 2223924"/>
                <a:gd name="connsiteX27" fmla="*/ 1955190 w 2344048"/>
                <a:gd name="connsiteY27" fmla="*/ 1895477 h 2223924"/>
                <a:gd name="connsiteX28" fmla="*/ 1492929 w 2344048"/>
                <a:gd name="connsiteY28" fmla="*/ 1892459 h 2223924"/>
                <a:gd name="connsiteX29" fmla="*/ 619914 w 2344048"/>
                <a:gd name="connsiteY29" fmla="*/ 1828821 h 2223924"/>
                <a:gd name="connsiteX30" fmla="*/ 281354 w 2344048"/>
                <a:gd name="connsiteY30" fmla="*/ 1828821 h 2223924"/>
                <a:gd name="connsiteX31" fmla="*/ 130629 w 2344048"/>
                <a:gd name="connsiteY31" fmla="*/ 1753458 h 2223924"/>
                <a:gd name="connsiteX32" fmla="*/ 10048 w 2344048"/>
                <a:gd name="connsiteY32" fmla="*/ 1673072 h 2223924"/>
                <a:gd name="connsiteX33" fmla="*/ 0 w 2344048"/>
                <a:gd name="connsiteY33" fmla="*/ 1532395 h 2223924"/>
                <a:gd name="connsiteX34" fmla="*/ 15072 w 2344048"/>
                <a:gd name="connsiteY34" fmla="*/ 1482153 h 2223924"/>
                <a:gd name="connsiteX35" fmla="*/ 15072 w 2344048"/>
                <a:gd name="connsiteY35" fmla="*/ 1426887 h 2223924"/>
                <a:gd name="connsiteX36" fmla="*/ 25121 w 2344048"/>
                <a:gd name="connsiteY36" fmla="*/ 1376645 h 2223924"/>
                <a:gd name="connsiteX37" fmla="*/ 40193 w 2344048"/>
                <a:gd name="connsiteY37" fmla="*/ 1351524 h 2223924"/>
                <a:gd name="connsiteX38" fmla="*/ 65314 w 2344048"/>
                <a:gd name="connsiteY38" fmla="*/ 1306307 h 2223924"/>
                <a:gd name="connsiteX0" fmla="*/ 65314 w 2349613"/>
                <a:gd name="connsiteY0" fmla="*/ 1306307 h 2223924"/>
                <a:gd name="connsiteX1" fmla="*/ 75363 w 2349613"/>
                <a:gd name="connsiteY1" fmla="*/ 1075195 h 2223924"/>
                <a:gd name="connsiteX2" fmla="*/ 45218 w 2349613"/>
                <a:gd name="connsiteY2" fmla="*/ 1065146 h 2223924"/>
                <a:gd name="connsiteX3" fmla="*/ 95459 w 2349613"/>
                <a:gd name="connsiteY3" fmla="*/ 879252 h 2223924"/>
                <a:gd name="connsiteX4" fmla="*/ 80387 w 2349613"/>
                <a:gd name="connsiteY4" fmla="*/ 763696 h 2223924"/>
                <a:gd name="connsiteX5" fmla="*/ 85411 w 2349613"/>
                <a:gd name="connsiteY5" fmla="*/ 708430 h 2223924"/>
                <a:gd name="connsiteX6" fmla="*/ 105508 w 2349613"/>
                <a:gd name="connsiteY6" fmla="*/ 688333 h 2223924"/>
                <a:gd name="connsiteX7" fmla="*/ 135653 w 2349613"/>
                <a:gd name="connsiteY7" fmla="*/ 668236 h 2223924"/>
                <a:gd name="connsiteX8" fmla="*/ 467248 w 2349613"/>
                <a:gd name="connsiteY8" fmla="*/ 321568 h 2223924"/>
                <a:gd name="connsiteX9" fmla="*/ 472272 w 2349613"/>
                <a:gd name="connsiteY9" fmla="*/ 276351 h 2223924"/>
                <a:gd name="connsiteX10" fmla="*/ 442127 w 2349613"/>
                <a:gd name="connsiteY10" fmla="*/ 251230 h 2223924"/>
                <a:gd name="connsiteX11" fmla="*/ 406958 w 2349613"/>
                <a:gd name="connsiteY11" fmla="*/ 221085 h 2223924"/>
                <a:gd name="connsiteX12" fmla="*/ 406958 w 2349613"/>
                <a:gd name="connsiteY12" fmla="*/ 195964 h 2223924"/>
                <a:gd name="connsiteX13" fmla="*/ 462224 w 2349613"/>
                <a:gd name="connsiteY13" fmla="*/ 185916 h 2223924"/>
                <a:gd name="connsiteX14" fmla="*/ 864158 w 2349613"/>
                <a:gd name="connsiteY14" fmla="*/ 135674 h 2223924"/>
                <a:gd name="connsiteX15" fmla="*/ 999811 w 2349613"/>
                <a:gd name="connsiteY15" fmla="*/ 80408 h 2223924"/>
                <a:gd name="connsiteX16" fmla="*/ 1024932 w 2349613"/>
                <a:gd name="connsiteY16" fmla="*/ 70360 h 2223924"/>
                <a:gd name="connsiteX17" fmla="*/ 999811 w 2349613"/>
                <a:gd name="connsiteY17" fmla="*/ 20118 h 2223924"/>
                <a:gd name="connsiteX18" fmla="*/ 1070149 w 2349613"/>
                <a:gd name="connsiteY18" fmla="*/ 25142 h 2223924"/>
                <a:gd name="connsiteX19" fmla="*/ 1130439 w 2349613"/>
                <a:gd name="connsiteY19" fmla="*/ 45239 h 2223924"/>
                <a:gd name="connsiteX20" fmla="*/ 1160585 w 2349613"/>
                <a:gd name="connsiteY20" fmla="*/ 55287 h 2223924"/>
                <a:gd name="connsiteX21" fmla="*/ 1683099 w 2349613"/>
                <a:gd name="connsiteY21" fmla="*/ 5045 h 2223924"/>
                <a:gd name="connsiteX22" fmla="*/ 1966443 w 2349613"/>
                <a:gd name="connsiteY22" fmla="*/ 618 h 2223924"/>
                <a:gd name="connsiteX23" fmla="*/ 1969838 w 2349613"/>
                <a:gd name="connsiteY23" fmla="*/ 732619 h 2223924"/>
                <a:gd name="connsiteX24" fmla="*/ 2230775 w 2349613"/>
                <a:gd name="connsiteY24" fmla="*/ 741371 h 2223924"/>
                <a:gd name="connsiteX25" fmla="*/ 2275682 w 2349613"/>
                <a:gd name="connsiteY25" fmla="*/ 1144140 h 2223924"/>
                <a:gd name="connsiteX26" fmla="*/ 1955018 w 2349613"/>
                <a:gd name="connsiteY26" fmla="*/ 1225180 h 2223924"/>
                <a:gd name="connsiteX27" fmla="*/ 1955190 w 2349613"/>
                <a:gd name="connsiteY27" fmla="*/ 1895477 h 2223924"/>
                <a:gd name="connsiteX28" fmla="*/ 1492929 w 2349613"/>
                <a:gd name="connsiteY28" fmla="*/ 1892459 h 2223924"/>
                <a:gd name="connsiteX29" fmla="*/ 619914 w 2349613"/>
                <a:gd name="connsiteY29" fmla="*/ 1828821 h 2223924"/>
                <a:gd name="connsiteX30" fmla="*/ 281354 w 2349613"/>
                <a:gd name="connsiteY30" fmla="*/ 1828821 h 2223924"/>
                <a:gd name="connsiteX31" fmla="*/ 130629 w 2349613"/>
                <a:gd name="connsiteY31" fmla="*/ 1753458 h 2223924"/>
                <a:gd name="connsiteX32" fmla="*/ 10048 w 2349613"/>
                <a:gd name="connsiteY32" fmla="*/ 1673072 h 2223924"/>
                <a:gd name="connsiteX33" fmla="*/ 0 w 2349613"/>
                <a:gd name="connsiteY33" fmla="*/ 1532395 h 2223924"/>
                <a:gd name="connsiteX34" fmla="*/ 15072 w 2349613"/>
                <a:gd name="connsiteY34" fmla="*/ 1482153 h 2223924"/>
                <a:gd name="connsiteX35" fmla="*/ 15072 w 2349613"/>
                <a:gd name="connsiteY35" fmla="*/ 1426887 h 2223924"/>
                <a:gd name="connsiteX36" fmla="*/ 25121 w 2349613"/>
                <a:gd name="connsiteY36" fmla="*/ 1376645 h 2223924"/>
                <a:gd name="connsiteX37" fmla="*/ 40193 w 2349613"/>
                <a:gd name="connsiteY37" fmla="*/ 1351524 h 2223924"/>
                <a:gd name="connsiteX38" fmla="*/ 65314 w 2349613"/>
                <a:gd name="connsiteY38" fmla="*/ 1306307 h 2223924"/>
                <a:gd name="connsiteX0" fmla="*/ 65314 w 2377660"/>
                <a:gd name="connsiteY0" fmla="*/ 1306307 h 2223924"/>
                <a:gd name="connsiteX1" fmla="*/ 75363 w 2377660"/>
                <a:gd name="connsiteY1" fmla="*/ 1075195 h 2223924"/>
                <a:gd name="connsiteX2" fmla="*/ 45218 w 2377660"/>
                <a:gd name="connsiteY2" fmla="*/ 1065146 h 2223924"/>
                <a:gd name="connsiteX3" fmla="*/ 95459 w 2377660"/>
                <a:gd name="connsiteY3" fmla="*/ 879252 h 2223924"/>
                <a:gd name="connsiteX4" fmla="*/ 80387 w 2377660"/>
                <a:gd name="connsiteY4" fmla="*/ 763696 h 2223924"/>
                <a:gd name="connsiteX5" fmla="*/ 85411 w 2377660"/>
                <a:gd name="connsiteY5" fmla="*/ 708430 h 2223924"/>
                <a:gd name="connsiteX6" fmla="*/ 105508 w 2377660"/>
                <a:gd name="connsiteY6" fmla="*/ 688333 h 2223924"/>
                <a:gd name="connsiteX7" fmla="*/ 135653 w 2377660"/>
                <a:gd name="connsiteY7" fmla="*/ 668236 h 2223924"/>
                <a:gd name="connsiteX8" fmla="*/ 467248 w 2377660"/>
                <a:gd name="connsiteY8" fmla="*/ 321568 h 2223924"/>
                <a:gd name="connsiteX9" fmla="*/ 472272 w 2377660"/>
                <a:gd name="connsiteY9" fmla="*/ 276351 h 2223924"/>
                <a:gd name="connsiteX10" fmla="*/ 442127 w 2377660"/>
                <a:gd name="connsiteY10" fmla="*/ 251230 h 2223924"/>
                <a:gd name="connsiteX11" fmla="*/ 406958 w 2377660"/>
                <a:gd name="connsiteY11" fmla="*/ 221085 h 2223924"/>
                <a:gd name="connsiteX12" fmla="*/ 406958 w 2377660"/>
                <a:gd name="connsiteY12" fmla="*/ 195964 h 2223924"/>
                <a:gd name="connsiteX13" fmla="*/ 462224 w 2377660"/>
                <a:gd name="connsiteY13" fmla="*/ 185916 h 2223924"/>
                <a:gd name="connsiteX14" fmla="*/ 864158 w 2377660"/>
                <a:gd name="connsiteY14" fmla="*/ 135674 h 2223924"/>
                <a:gd name="connsiteX15" fmla="*/ 999811 w 2377660"/>
                <a:gd name="connsiteY15" fmla="*/ 80408 h 2223924"/>
                <a:gd name="connsiteX16" fmla="*/ 1024932 w 2377660"/>
                <a:gd name="connsiteY16" fmla="*/ 70360 h 2223924"/>
                <a:gd name="connsiteX17" fmla="*/ 999811 w 2377660"/>
                <a:gd name="connsiteY17" fmla="*/ 20118 h 2223924"/>
                <a:gd name="connsiteX18" fmla="*/ 1070149 w 2377660"/>
                <a:gd name="connsiteY18" fmla="*/ 25142 h 2223924"/>
                <a:gd name="connsiteX19" fmla="*/ 1130439 w 2377660"/>
                <a:gd name="connsiteY19" fmla="*/ 45239 h 2223924"/>
                <a:gd name="connsiteX20" fmla="*/ 1160585 w 2377660"/>
                <a:gd name="connsiteY20" fmla="*/ 55287 h 2223924"/>
                <a:gd name="connsiteX21" fmla="*/ 1683099 w 2377660"/>
                <a:gd name="connsiteY21" fmla="*/ 5045 h 2223924"/>
                <a:gd name="connsiteX22" fmla="*/ 1966443 w 2377660"/>
                <a:gd name="connsiteY22" fmla="*/ 618 h 2223924"/>
                <a:gd name="connsiteX23" fmla="*/ 1969838 w 2377660"/>
                <a:gd name="connsiteY23" fmla="*/ 732619 h 2223924"/>
                <a:gd name="connsiteX24" fmla="*/ 2230775 w 2377660"/>
                <a:gd name="connsiteY24" fmla="*/ 741371 h 2223924"/>
                <a:gd name="connsiteX25" fmla="*/ 2275682 w 2377660"/>
                <a:gd name="connsiteY25" fmla="*/ 1144140 h 2223924"/>
                <a:gd name="connsiteX26" fmla="*/ 1955018 w 2377660"/>
                <a:gd name="connsiteY26" fmla="*/ 1225180 h 2223924"/>
                <a:gd name="connsiteX27" fmla="*/ 1955190 w 2377660"/>
                <a:gd name="connsiteY27" fmla="*/ 1895477 h 2223924"/>
                <a:gd name="connsiteX28" fmla="*/ 1492929 w 2377660"/>
                <a:gd name="connsiteY28" fmla="*/ 1892459 h 2223924"/>
                <a:gd name="connsiteX29" fmla="*/ 619914 w 2377660"/>
                <a:gd name="connsiteY29" fmla="*/ 1828821 h 2223924"/>
                <a:gd name="connsiteX30" fmla="*/ 281354 w 2377660"/>
                <a:gd name="connsiteY30" fmla="*/ 1828821 h 2223924"/>
                <a:gd name="connsiteX31" fmla="*/ 130629 w 2377660"/>
                <a:gd name="connsiteY31" fmla="*/ 1753458 h 2223924"/>
                <a:gd name="connsiteX32" fmla="*/ 10048 w 2377660"/>
                <a:gd name="connsiteY32" fmla="*/ 1673072 h 2223924"/>
                <a:gd name="connsiteX33" fmla="*/ 0 w 2377660"/>
                <a:gd name="connsiteY33" fmla="*/ 1532395 h 2223924"/>
                <a:gd name="connsiteX34" fmla="*/ 15072 w 2377660"/>
                <a:gd name="connsiteY34" fmla="*/ 1482153 h 2223924"/>
                <a:gd name="connsiteX35" fmla="*/ 15072 w 2377660"/>
                <a:gd name="connsiteY35" fmla="*/ 1426887 h 2223924"/>
                <a:gd name="connsiteX36" fmla="*/ 25121 w 2377660"/>
                <a:gd name="connsiteY36" fmla="*/ 1376645 h 2223924"/>
                <a:gd name="connsiteX37" fmla="*/ 40193 w 2377660"/>
                <a:gd name="connsiteY37" fmla="*/ 1351524 h 2223924"/>
                <a:gd name="connsiteX38" fmla="*/ 65314 w 2377660"/>
                <a:gd name="connsiteY38" fmla="*/ 1306307 h 2223924"/>
                <a:gd name="connsiteX0" fmla="*/ 65314 w 2377660"/>
                <a:gd name="connsiteY0" fmla="*/ 1306307 h 2223924"/>
                <a:gd name="connsiteX1" fmla="*/ 75363 w 2377660"/>
                <a:gd name="connsiteY1" fmla="*/ 1075195 h 2223924"/>
                <a:gd name="connsiteX2" fmla="*/ 45218 w 2377660"/>
                <a:gd name="connsiteY2" fmla="*/ 1065146 h 2223924"/>
                <a:gd name="connsiteX3" fmla="*/ 95459 w 2377660"/>
                <a:gd name="connsiteY3" fmla="*/ 879252 h 2223924"/>
                <a:gd name="connsiteX4" fmla="*/ 80387 w 2377660"/>
                <a:gd name="connsiteY4" fmla="*/ 763696 h 2223924"/>
                <a:gd name="connsiteX5" fmla="*/ 85411 w 2377660"/>
                <a:gd name="connsiteY5" fmla="*/ 708430 h 2223924"/>
                <a:gd name="connsiteX6" fmla="*/ 105508 w 2377660"/>
                <a:gd name="connsiteY6" fmla="*/ 688333 h 2223924"/>
                <a:gd name="connsiteX7" fmla="*/ 135653 w 2377660"/>
                <a:gd name="connsiteY7" fmla="*/ 668236 h 2223924"/>
                <a:gd name="connsiteX8" fmla="*/ 467248 w 2377660"/>
                <a:gd name="connsiteY8" fmla="*/ 321568 h 2223924"/>
                <a:gd name="connsiteX9" fmla="*/ 472272 w 2377660"/>
                <a:gd name="connsiteY9" fmla="*/ 276351 h 2223924"/>
                <a:gd name="connsiteX10" fmla="*/ 442127 w 2377660"/>
                <a:gd name="connsiteY10" fmla="*/ 251230 h 2223924"/>
                <a:gd name="connsiteX11" fmla="*/ 406958 w 2377660"/>
                <a:gd name="connsiteY11" fmla="*/ 221085 h 2223924"/>
                <a:gd name="connsiteX12" fmla="*/ 406958 w 2377660"/>
                <a:gd name="connsiteY12" fmla="*/ 195964 h 2223924"/>
                <a:gd name="connsiteX13" fmla="*/ 462224 w 2377660"/>
                <a:gd name="connsiteY13" fmla="*/ 185916 h 2223924"/>
                <a:gd name="connsiteX14" fmla="*/ 864158 w 2377660"/>
                <a:gd name="connsiteY14" fmla="*/ 135674 h 2223924"/>
                <a:gd name="connsiteX15" fmla="*/ 999811 w 2377660"/>
                <a:gd name="connsiteY15" fmla="*/ 80408 h 2223924"/>
                <a:gd name="connsiteX16" fmla="*/ 1024932 w 2377660"/>
                <a:gd name="connsiteY16" fmla="*/ 70360 h 2223924"/>
                <a:gd name="connsiteX17" fmla="*/ 999811 w 2377660"/>
                <a:gd name="connsiteY17" fmla="*/ 20118 h 2223924"/>
                <a:gd name="connsiteX18" fmla="*/ 1070149 w 2377660"/>
                <a:gd name="connsiteY18" fmla="*/ 25142 h 2223924"/>
                <a:gd name="connsiteX19" fmla="*/ 1130439 w 2377660"/>
                <a:gd name="connsiteY19" fmla="*/ 45239 h 2223924"/>
                <a:gd name="connsiteX20" fmla="*/ 1160585 w 2377660"/>
                <a:gd name="connsiteY20" fmla="*/ 55287 h 2223924"/>
                <a:gd name="connsiteX21" fmla="*/ 1683099 w 2377660"/>
                <a:gd name="connsiteY21" fmla="*/ 5045 h 2223924"/>
                <a:gd name="connsiteX22" fmla="*/ 1966443 w 2377660"/>
                <a:gd name="connsiteY22" fmla="*/ 618 h 2223924"/>
                <a:gd name="connsiteX23" fmla="*/ 1969838 w 2377660"/>
                <a:gd name="connsiteY23" fmla="*/ 732619 h 2223924"/>
                <a:gd name="connsiteX24" fmla="*/ 2230775 w 2377660"/>
                <a:gd name="connsiteY24" fmla="*/ 741371 h 2223924"/>
                <a:gd name="connsiteX25" fmla="*/ 2275682 w 2377660"/>
                <a:gd name="connsiteY25" fmla="*/ 1144140 h 2223924"/>
                <a:gd name="connsiteX26" fmla="*/ 1955018 w 2377660"/>
                <a:gd name="connsiteY26" fmla="*/ 1225180 h 2223924"/>
                <a:gd name="connsiteX27" fmla="*/ 1955190 w 2377660"/>
                <a:gd name="connsiteY27" fmla="*/ 1895477 h 2223924"/>
                <a:gd name="connsiteX28" fmla="*/ 1492929 w 2377660"/>
                <a:gd name="connsiteY28" fmla="*/ 1892459 h 2223924"/>
                <a:gd name="connsiteX29" fmla="*/ 619914 w 2377660"/>
                <a:gd name="connsiteY29" fmla="*/ 1828821 h 2223924"/>
                <a:gd name="connsiteX30" fmla="*/ 281354 w 2377660"/>
                <a:gd name="connsiteY30" fmla="*/ 1828821 h 2223924"/>
                <a:gd name="connsiteX31" fmla="*/ 130629 w 2377660"/>
                <a:gd name="connsiteY31" fmla="*/ 1753458 h 2223924"/>
                <a:gd name="connsiteX32" fmla="*/ 10048 w 2377660"/>
                <a:gd name="connsiteY32" fmla="*/ 1673072 h 2223924"/>
                <a:gd name="connsiteX33" fmla="*/ 0 w 2377660"/>
                <a:gd name="connsiteY33" fmla="*/ 1532395 h 2223924"/>
                <a:gd name="connsiteX34" fmla="*/ 15072 w 2377660"/>
                <a:gd name="connsiteY34" fmla="*/ 1482153 h 2223924"/>
                <a:gd name="connsiteX35" fmla="*/ 15072 w 2377660"/>
                <a:gd name="connsiteY35" fmla="*/ 1426887 h 2223924"/>
                <a:gd name="connsiteX36" fmla="*/ 25121 w 2377660"/>
                <a:gd name="connsiteY36" fmla="*/ 1376645 h 2223924"/>
                <a:gd name="connsiteX37" fmla="*/ 40193 w 2377660"/>
                <a:gd name="connsiteY37" fmla="*/ 1351524 h 2223924"/>
                <a:gd name="connsiteX38" fmla="*/ 65314 w 2377660"/>
                <a:gd name="connsiteY38" fmla="*/ 1306307 h 2223924"/>
                <a:gd name="connsiteX0" fmla="*/ 65314 w 2406460"/>
                <a:gd name="connsiteY0" fmla="*/ 1306307 h 2223924"/>
                <a:gd name="connsiteX1" fmla="*/ 75363 w 2406460"/>
                <a:gd name="connsiteY1" fmla="*/ 1075195 h 2223924"/>
                <a:gd name="connsiteX2" fmla="*/ 45218 w 2406460"/>
                <a:gd name="connsiteY2" fmla="*/ 1065146 h 2223924"/>
                <a:gd name="connsiteX3" fmla="*/ 95459 w 2406460"/>
                <a:gd name="connsiteY3" fmla="*/ 879252 h 2223924"/>
                <a:gd name="connsiteX4" fmla="*/ 80387 w 2406460"/>
                <a:gd name="connsiteY4" fmla="*/ 763696 h 2223924"/>
                <a:gd name="connsiteX5" fmla="*/ 85411 w 2406460"/>
                <a:gd name="connsiteY5" fmla="*/ 708430 h 2223924"/>
                <a:gd name="connsiteX6" fmla="*/ 105508 w 2406460"/>
                <a:gd name="connsiteY6" fmla="*/ 688333 h 2223924"/>
                <a:gd name="connsiteX7" fmla="*/ 135653 w 2406460"/>
                <a:gd name="connsiteY7" fmla="*/ 668236 h 2223924"/>
                <a:gd name="connsiteX8" fmla="*/ 467248 w 2406460"/>
                <a:gd name="connsiteY8" fmla="*/ 321568 h 2223924"/>
                <a:gd name="connsiteX9" fmla="*/ 472272 w 2406460"/>
                <a:gd name="connsiteY9" fmla="*/ 276351 h 2223924"/>
                <a:gd name="connsiteX10" fmla="*/ 442127 w 2406460"/>
                <a:gd name="connsiteY10" fmla="*/ 251230 h 2223924"/>
                <a:gd name="connsiteX11" fmla="*/ 406958 w 2406460"/>
                <a:gd name="connsiteY11" fmla="*/ 221085 h 2223924"/>
                <a:gd name="connsiteX12" fmla="*/ 406958 w 2406460"/>
                <a:gd name="connsiteY12" fmla="*/ 195964 h 2223924"/>
                <a:gd name="connsiteX13" fmla="*/ 462224 w 2406460"/>
                <a:gd name="connsiteY13" fmla="*/ 185916 h 2223924"/>
                <a:gd name="connsiteX14" fmla="*/ 864158 w 2406460"/>
                <a:gd name="connsiteY14" fmla="*/ 135674 h 2223924"/>
                <a:gd name="connsiteX15" fmla="*/ 999811 w 2406460"/>
                <a:gd name="connsiteY15" fmla="*/ 80408 h 2223924"/>
                <a:gd name="connsiteX16" fmla="*/ 1024932 w 2406460"/>
                <a:gd name="connsiteY16" fmla="*/ 70360 h 2223924"/>
                <a:gd name="connsiteX17" fmla="*/ 999811 w 2406460"/>
                <a:gd name="connsiteY17" fmla="*/ 20118 h 2223924"/>
                <a:gd name="connsiteX18" fmla="*/ 1070149 w 2406460"/>
                <a:gd name="connsiteY18" fmla="*/ 25142 h 2223924"/>
                <a:gd name="connsiteX19" fmla="*/ 1130439 w 2406460"/>
                <a:gd name="connsiteY19" fmla="*/ 45239 h 2223924"/>
                <a:gd name="connsiteX20" fmla="*/ 1160585 w 2406460"/>
                <a:gd name="connsiteY20" fmla="*/ 55287 h 2223924"/>
                <a:gd name="connsiteX21" fmla="*/ 1683099 w 2406460"/>
                <a:gd name="connsiteY21" fmla="*/ 5045 h 2223924"/>
                <a:gd name="connsiteX22" fmla="*/ 1966443 w 2406460"/>
                <a:gd name="connsiteY22" fmla="*/ 618 h 2223924"/>
                <a:gd name="connsiteX23" fmla="*/ 1969838 w 2406460"/>
                <a:gd name="connsiteY23" fmla="*/ 732619 h 2223924"/>
                <a:gd name="connsiteX24" fmla="*/ 2230775 w 2406460"/>
                <a:gd name="connsiteY24" fmla="*/ 741371 h 2223924"/>
                <a:gd name="connsiteX25" fmla="*/ 2275682 w 2406460"/>
                <a:gd name="connsiteY25" fmla="*/ 1144140 h 2223924"/>
                <a:gd name="connsiteX26" fmla="*/ 1955018 w 2406460"/>
                <a:gd name="connsiteY26" fmla="*/ 1225180 h 2223924"/>
                <a:gd name="connsiteX27" fmla="*/ 1955190 w 2406460"/>
                <a:gd name="connsiteY27" fmla="*/ 1895477 h 2223924"/>
                <a:gd name="connsiteX28" fmla="*/ 1492929 w 2406460"/>
                <a:gd name="connsiteY28" fmla="*/ 1892459 h 2223924"/>
                <a:gd name="connsiteX29" fmla="*/ 619914 w 2406460"/>
                <a:gd name="connsiteY29" fmla="*/ 1828821 h 2223924"/>
                <a:gd name="connsiteX30" fmla="*/ 281354 w 2406460"/>
                <a:gd name="connsiteY30" fmla="*/ 1828821 h 2223924"/>
                <a:gd name="connsiteX31" fmla="*/ 130629 w 2406460"/>
                <a:gd name="connsiteY31" fmla="*/ 1753458 h 2223924"/>
                <a:gd name="connsiteX32" fmla="*/ 10048 w 2406460"/>
                <a:gd name="connsiteY32" fmla="*/ 1673072 h 2223924"/>
                <a:gd name="connsiteX33" fmla="*/ 0 w 2406460"/>
                <a:gd name="connsiteY33" fmla="*/ 1532395 h 2223924"/>
                <a:gd name="connsiteX34" fmla="*/ 15072 w 2406460"/>
                <a:gd name="connsiteY34" fmla="*/ 1482153 h 2223924"/>
                <a:gd name="connsiteX35" fmla="*/ 15072 w 2406460"/>
                <a:gd name="connsiteY35" fmla="*/ 1426887 h 2223924"/>
                <a:gd name="connsiteX36" fmla="*/ 25121 w 2406460"/>
                <a:gd name="connsiteY36" fmla="*/ 1376645 h 2223924"/>
                <a:gd name="connsiteX37" fmla="*/ 40193 w 2406460"/>
                <a:gd name="connsiteY37" fmla="*/ 1351524 h 2223924"/>
                <a:gd name="connsiteX38" fmla="*/ 65314 w 2406460"/>
                <a:gd name="connsiteY38" fmla="*/ 1306307 h 2223924"/>
                <a:gd name="connsiteX0" fmla="*/ 65314 w 2406460"/>
                <a:gd name="connsiteY0" fmla="*/ 1306307 h 2223924"/>
                <a:gd name="connsiteX1" fmla="*/ 75363 w 2406460"/>
                <a:gd name="connsiteY1" fmla="*/ 1075195 h 2223924"/>
                <a:gd name="connsiteX2" fmla="*/ 45218 w 2406460"/>
                <a:gd name="connsiteY2" fmla="*/ 1065146 h 2223924"/>
                <a:gd name="connsiteX3" fmla="*/ 95459 w 2406460"/>
                <a:gd name="connsiteY3" fmla="*/ 879252 h 2223924"/>
                <a:gd name="connsiteX4" fmla="*/ 80387 w 2406460"/>
                <a:gd name="connsiteY4" fmla="*/ 763696 h 2223924"/>
                <a:gd name="connsiteX5" fmla="*/ 85411 w 2406460"/>
                <a:gd name="connsiteY5" fmla="*/ 708430 h 2223924"/>
                <a:gd name="connsiteX6" fmla="*/ 105508 w 2406460"/>
                <a:gd name="connsiteY6" fmla="*/ 688333 h 2223924"/>
                <a:gd name="connsiteX7" fmla="*/ 135653 w 2406460"/>
                <a:gd name="connsiteY7" fmla="*/ 668236 h 2223924"/>
                <a:gd name="connsiteX8" fmla="*/ 467248 w 2406460"/>
                <a:gd name="connsiteY8" fmla="*/ 321568 h 2223924"/>
                <a:gd name="connsiteX9" fmla="*/ 472272 w 2406460"/>
                <a:gd name="connsiteY9" fmla="*/ 276351 h 2223924"/>
                <a:gd name="connsiteX10" fmla="*/ 442127 w 2406460"/>
                <a:gd name="connsiteY10" fmla="*/ 251230 h 2223924"/>
                <a:gd name="connsiteX11" fmla="*/ 406958 w 2406460"/>
                <a:gd name="connsiteY11" fmla="*/ 221085 h 2223924"/>
                <a:gd name="connsiteX12" fmla="*/ 406958 w 2406460"/>
                <a:gd name="connsiteY12" fmla="*/ 195964 h 2223924"/>
                <a:gd name="connsiteX13" fmla="*/ 462224 w 2406460"/>
                <a:gd name="connsiteY13" fmla="*/ 185916 h 2223924"/>
                <a:gd name="connsiteX14" fmla="*/ 864158 w 2406460"/>
                <a:gd name="connsiteY14" fmla="*/ 135674 h 2223924"/>
                <a:gd name="connsiteX15" fmla="*/ 999811 w 2406460"/>
                <a:gd name="connsiteY15" fmla="*/ 80408 h 2223924"/>
                <a:gd name="connsiteX16" fmla="*/ 1024932 w 2406460"/>
                <a:gd name="connsiteY16" fmla="*/ 70360 h 2223924"/>
                <a:gd name="connsiteX17" fmla="*/ 999811 w 2406460"/>
                <a:gd name="connsiteY17" fmla="*/ 20118 h 2223924"/>
                <a:gd name="connsiteX18" fmla="*/ 1070149 w 2406460"/>
                <a:gd name="connsiteY18" fmla="*/ 25142 h 2223924"/>
                <a:gd name="connsiteX19" fmla="*/ 1130439 w 2406460"/>
                <a:gd name="connsiteY19" fmla="*/ 45239 h 2223924"/>
                <a:gd name="connsiteX20" fmla="*/ 1160585 w 2406460"/>
                <a:gd name="connsiteY20" fmla="*/ 55287 h 2223924"/>
                <a:gd name="connsiteX21" fmla="*/ 1683099 w 2406460"/>
                <a:gd name="connsiteY21" fmla="*/ 5045 h 2223924"/>
                <a:gd name="connsiteX22" fmla="*/ 1966443 w 2406460"/>
                <a:gd name="connsiteY22" fmla="*/ 618 h 2223924"/>
                <a:gd name="connsiteX23" fmla="*/ 1969838 w 2406460"/>
                <a:gd name="connsiteY23" fmla="*/ 732619 h 2223924"/>
                <a:gd name="connsiteX24" fmla="*/ 2230775 w 2406460"/>
                <a:gd name="connsiteY24" fmla="*/ 710681 h 2223924"/>
                <a:gd name="connsiteX25" fmla="*/ 2275682 w 2406460"/>
                <a:gd name="connsiteY25" fmla="*/ 1144140 h 2223924"/>
                <a:gd name="connsiteX26" fmla="*/ 1955018 w 2406460"/>
                <a:gd name="connsiteY26" fmla="*/ 1225180 h 2223924"/>
                <a:gd name="connsiteX27" fmla="*/ 1955190 w 2406460"/>
                <a:gd name="connsiteY27" fmla="*/ 1895477 h 2223924"/>
                <a:gd name="connsiteX28" fmla="*/ 1492929 w 2406460"/>
                <a:gd name="connsiteY28" fmla="*/ 1892459 h 2223924"/>
                <a:gd name="connsiteX29" fmla="*/ 619914 w 2406460"/>
                <a:gd name="connsiteY29" fmla="*/ 1828821 h 2223924"/>
                <a:gd name="connsiteX30" fmla="*/ 281354 w 2406460"/>
                <a:gd name="connsiteY30" fmla="*/ 1828821 h 2223924"/>
                <a:gd name="connsiteX31" fmla="*/ 130629 w 2406460"/>
                <a:gd name="connsiteY31" fmla="*/ 1753458 h 2223924"/>
                <a:gd name="connsiteX32" fmla="*/ 10048 w 2406460"/>
                <a:gd name="connsiteY32" fmla="*/ 1673072 h 2223924"/>
                <a:gd name="connsiteX33" fmla="*/ 0 w 2406460"/>
                <a:gd name="connsiteY33" fmla="*/ 1532395 h 2223924"/>
                <a:gd name="connsiteX34" fmla="*/ 15072 w 2406460"/>
                <a:gd name="connsiteY34" fmla="*/ 1482153 h 2223924"/>
                <a:gd name="connsiteX35" fmla="*/ 15072 w 2406460"/>
                <a:gd name="connsiteY35" fmla="*/ 1426887 h 2223924"/>
                <a:gd name="connsiteX36" fmla="*/ 25121 w 2406460"/>
                <a:gd name="connsiteY36" fmla="*/ 1376645 h 2223924"/>
                <a:gd name="connsiteX37" fmla="*/ 40193 w 2406460"/>
                <a:gd name="connsiteY37" fmla="*/ 1351524 h 2223924"/>
                <a:gd name="connsiteX38" fmla="*/ 65314 w 2406460"/>
                <a:gd name="connsiteY38" fmla="*/ 1306307 h 2223924"/>
                <a:gd name="connsiteX0" fmla="*/ 65314 w 2406460"/>
                <a:gd name="connsiteY0" fmla="*/ 1306307 h 2223924"/>
                <a:gd name="connsiteX1" fmla="*/ 75363 w 2406460"/>
                <a:gd name="connsiteY1" fmla="*/ 1075195 h 2223924"/>
                <a:gd name="connsiteX2" fmla="*/ 45218 w 2406460"/>
                <a:gd name="connsiteY2" fmla="*/ 1065146 h 2223924"/>
                <a:gd name="connsiteX3" fmla="*/ 95459 w 2406460"/>
                <a:gd name="connsiteY3" fmla="*/ 879252 h 2223924"/>
                <a:gd name="connsiteX4" fmla="*/ 80387 w 2406460"/>
                <a:gd name="connsiteY4" fmla="*/ 763696 h 2223924"/>
                <a:gd name="connsiteX5" fmla="*/ 85411 w 2406460"/>
                <a:gd name="connsiteY5" fmla="*/ 708430 h 2223924"/>
                <a:gd name="connsiteX6" fmla="*/ 105508 w 2406460"/>
                <a:gd name="connsiteY6" fmla="*/ 688333 h 2223924"/>
                <a:gd name="connsiteX7" fmla="*/ 135653 w 2406460"/>
                <a:gd name="connsiteY7" fmla="*/ 668236 h 2223924"/>
                <a:gd name="connsiteX8" fmla="*/ 467248 w 2406460"/>
                <a:gd name="connsiteY8" fmla="*/ 321568 h 2223924"/>
                <a:gd name="connsiteX9" fmla="*/ 472272 w 2406460"/>
                <a:gd name="connsiteY9" fmla="*/ 276351 h 2223924"/>
                <a:gd name="connsiteX10" fmla="*/ 442127 w 2406460"/>
                <a:gd name="connsiteY10" fmla="*/ 251230 h 2223924"/>
                <a:gd name="connsiteX11" fmla="*/ 406958 w 2406460"/>
                <a:gd name="connsiteY11" fmla="*/ 221085 h 2223924"/>
                <a:gd name="connsiteX12" fmla="*/ 406958 w 2406460"/>
                <a:gd name="connsiteY12" fmla="*/ 195964 h 2223924"/>
                <a:gd name="connsiteX13" fmla="*/ 462224 w 2406460"/>
                <a:gd name="connsiteY13" fmla="*/ 185916 h 2223924"/>
                <a:gd name="connsiteX14" fmla="*/ 864158 w 2406460"/>
                <a:gd name="connsiteY14" fmla="*/ 135674 h 2223924"/>
                <a:gd name="connsiteX15" fmla="*/ 999811 w 2406460"/>
                <a:gd name="connsiteY15" fmla="*/ 80408 h 2223924"/>
                <a:gd name="connsiteX16" fmla="*/ 1024932 w 2406460"/>
                <a:gd name="connsiteY16" fmla="*/ 70360 h 2223924"/>
                <a:gd name="connsiteX17" fmla="*/ 999811 w 2406460"/>
                <a:gd name="connsiteY17" fmla="*/ 20118 h 2223924"/>
                <a:gd name="connsiteX18" fmla="*/ 1070149 w 2406460"/>
                <a:gd name="connsiteY18" fmla="*/ 25142 h 2223924"/>
                <a:gd name="connsiteX19" fmla="*/ 1130439 w 2406460"/>
                <a:gd name="connsiteY19" fmla="*/ 45239 h 2223924"/>
                <a:gd name="connsiteX20" fmla="*/ 1160585 w 2406460"/>
                <a:gd name="connsiteY20" fmla="*/ 55287 h 2223924"/>
                <a:gd name="connsiteX21" fmla="*/ 1683099 w 2406460"/>
                <a:gd name="connsiteY21" fmla="*/ 5045 h 2223924"/>
                <a:gd name="connsiteX22" fmla="*/ 1966443 w 2406460"/>
                <a:gd name="connsiteY22" fmla="*/ 618 h 2223924"/>
                <a:gd name="connsiteX23" fmla="*/ 1969838 w 2406460"/>
                <a:gd name="connsiteY23" fmla="*/ 732619 h 2223924"/>
                <a:gd name="connsiteX24" fmla="*/ 2230775 w 2406460"/>
                <a:gd name="connsiteY24" fmla="*/ 710681 h 2223924"/>
                <a:gd name="connsiteX25" fmla="*/ 2275682 w 2406460"/>
                <a:gd name="connsiteY25" fmla="*/ 1144140 h 2223924"/>
                <a:gd name="connsiteX26" fmla="*/ 1955018 w 2406460"/>
                <a:gd name="connsiteY26" fmla="*/ 1225180 h 2223924"/>
                <a:gd name="connsiteX27" fmla="*/ 1955190 w 2406460"/>
                <a:gd name="connsiteY27" fmla="*/ 1895477 h 2223924"/>
                <a:gd name="connsiteX28" fmla="*/ 1492929 w 2406460"/>
                <a:gd name="connsiteY28" fmla="*/ 1892459 h 2223924"/>
                <a:gd name="connsiteX29" fmla="*/ 619914 w 2406460"/>
                <a:gd name="connsiteY29" fmla="*/ 1828821 h 2223924"/>
                <a:gd name="connsiteX30" fmla="*/ 281354 w 2406460"/>
                <a:gd name="connsiteY30" fmla="*/ 1828821 h 2223924"/>
                <a:gd name="connsiteX31" fmla="*/ 130629 w 2406460"/>
                <a:gd name="connsiteY31" fmla="*/ 1753458 h 2223924"/>
                <a:gd name="connsiteX32" fmla="*/ 10048 w 2406460"/>
                <a:gd name="connsiteY32" fmla="*/ 1673072 h 2223924"/>
                <a:gd name="connsiteX33" fmla="*/ 0 w 2406460"/>
                <a:gd name="connsiteY33" fmla="*/ 1532395 h 2223924"/>
                <a:gd name="connsiteX34" fmla="*/ 15072 w 2406460"/>
                <a:gd name="connsiteY34" fmla="*/ 1482153 h 2223924"/>
                <a:gd name="connsiteX35" fmla="*/ 15072 w 2406460"/>
                <a:gd name="connsiteY35" fmla="*/ 1426887 h 2223924"/>
                <a:gd name="connsiteX36" fmla="*/ 25121 w 2406460"/>
                <a:gd name="connsiteY36" fmla="*/ 1376645 h 2223924"/>
                <a:gd name="connsiteX37" fmla="*/ 40193 w 2406460"/>
                <a:gd name="connsiteY37" fmla="*/ 1351524 h 2223924"/>
                <a:gd name="connsiteX38" fmla="*/ 65314 w 2406460"/>
                <a:gd name="connsiteY38" fmla="*/ 1306307 h 2223924"/>
                <a:gd name="connsiteX0" fmla="*/ 65314 w 2424359"/>
                <a:gd name="connsiteY0" fmla="*/ 1306307 h 2223924"/>
                <a:gd name="connsiteX1" fmla="*/ 75363 w 2424359"/>
                <a:gd name="connsiteY1" fmla="*/ 1075195 h 2223924"/>
                <a:gd name="connsiteX2" fmla="*/ 45218 w 2424359"/>
                <a:gd name="connsiteY2" fmla="*/ 1065146 h 2223924"/>
                <a:gd name="connsiteX3" fmla="*/ 95459 w 2424359"/>
                <a:gd name="connsiteY3" fmla="*/ 879252 h 2223924"/>
                <a:gd name="connsiteX4" fmla="*/ 80387 w 2424359"/>
                <a:gd name="connsiteY4" fmla="*/ 763696 h 2223924"/>
                <a:gd name="connsiteX5" fmla="*/ 85411 w 2424359"/>
                <a:gd name="connsiteY5" fmla="*/ 708430 h 2223924"/>
                <a:gd name="connsiteX6" fmla="*/ 105508 w 2424359"/>
                <a:gd name="connsiteY6" fmla="*/ 688333 h 2223924"/>
                <a:gd name="connsiteX7" fmla="*/ 135653 w 2424359"/>
                <a:gd name="connsiteY7" fmla="*/ 668236 h 2223924"/>
                <a:gd name="connsiteX8" fmla="*/ 467248 w 2424359"/>
                <a:gd name="connsiteY8" fmla="*/ 321568 h 2223924"/>
                <a:gd name="connsiteX9" fmla="*/ 472272 w 2424359"/>
                <a:gd name="connsiteY9" fmla="*/ 276351 h 2223924"/>
                <a:gd name="connsiteX10" fmla="*/ 442127 w 2424359"/>
                <a:gd name="connsiteY10" fmla="*/ 251230 h 2223924"/>
                <a:gd name="connsiteX11" fmla="*/ 406958 w 2424359"/>
                <a:gd name="connsiteY11" fmla="*/ 221085 h 2223924"/>
                <a:gd name="connsiteX12" fmla="*/ 406958 w 2424359"/>
                <a:gd name="connsiteY12" fmla="*/ 195964 h 2223924"/>
                <a:gd name="connsiteX13" fmla="*/ 462224 w 2424359"/>
                <a:gd name="connsiteY13" fmla="*/ 185916 h 2223924"/>
                <a:gd name="connsiteX14" fmla="*/ 864158 w 2424359"/>
                <a:gd name="connsiteY14" fmla="*/ 135674 h 2223924"/>
                <a:gd name="connsiteX15" fmla="*/ 999811 w 2424359"/>
                <a:gd name="connsiteY15" fmla="*/ 80408 h 2223924"/>
                <a:gd name="connsiteX16" fmla="*/ 1024932 w 2424359"/>
                <a:gd name="connsiteY16" fmla="*/ 70360 h 2223924"/>
                <a:gd name="connsiteX17" fmla="*/ 999811 w 2424359"/>
                <a:gd name="connsiteY17" fmla="*/ 20118 h 2223924"/>
                <a:gd name="connsiteX18" fmla="*/ 1070149 w 2424359"/>
                <a:gd name="connsiteY18" fmla="*/ 25142 h 2223924"/>
                <a:gd name="connsiteX19" fmla="*/ 1130439 w 2424359"/>
                <a:gd name="connsiteY19" fmla="*/ 45239 h 2223924"/>
                <a:gd name="connsiteX20" fmla="*/ 1160585 w 2424359"/>
                <a:gd name="connsiteY20" fmla="*/ 55287 h 2223924"/>
                <a:gd name="connsiteX21" fmla="*/ 1683099 w 2424359"/>
                <a:gd name="connsiteY21" fmla="*/ 5045 h 2223924"/>
                <a:gd name="connsiteX22" fmla="*/ 1966443 w 2424359"/>
                <a:gd name="connsiteY22" fmla="*/ 618 h 2223924"/>
                <a:gd name="connsiteX23" fmla="*/ 1969838 w 2424359"/>
                <a:gd name="connsiteY23" fmla="*/ 732619 h 2223924"/>
                <a:gd name="connsiteX24" fmla="*/ 2230775 w 2424359"/>
                <a:gd name="connsiteY24" fmla="*/ 710681 h 2223924"/>
                <a:gd name="connsiteX25" fmla="*/ 2275682 w 2424359"/>
                <a:gd name="connsiteY25" fmla="*/ 1144140 h 2223924"/>
                <a:gd name="connsiteX26" fmla="*/ 1955018 w 2424359"/>
                <a:gd name="connsiteY26" fmla="*/ 1225180 h 2223924"/>
                <a:gd name="connsiteX27" fmla="*/ 1955190 w 2424359"/>
                <a:gd name="connsiteY27" fmla="*/ 1895477 h 2223924"/>
                <a:gd name="connsiteX28" fmla="*/ 1492929 w 2424359"/>
                <a:gd name="connsiteY28" fmla="*/ 1892459 h 2223924"/>
                <a:gd name="connsiteX29" fmla="*/ 619914 w 2424359"/>
                <a:gd name="connsiteY29" fmla="*/ 1828821 h 2223924"/>
                <a:gd name="connsiteX30" fmla="*/ 281354 w 2424359"/>
                <a:gd name="connsiteY30" fmla="*/ 1828821 h 2223924"/>
                <a:gd name="connsiteX31" fmla="*/ 130629 w 2424359"/>
                <a:gd name="connsiteY31" fmla="*/ 1753458 h 2223924"/>
                <a:gd name="connsiteX32" fmla="*/ 10048 w 2424359"/>
                <a:gd name="connsiteY32" fmla="*/ 1673072 h 2223924"/>
                <a:gd name="connsiteX33" fmla="*/ 0 w 2424359"/>
                <a:gd name="connsiteY33" fmla="*/ 1532395 h 2223924"/>
                <a:gd name="connsiteX34" fmla="*/ 15072 w 2424359"/>
                <a:gd name="connsiteY34" fmla="*/ 1482153 h 2223924"/>
                <a:gd name="connsiteX35" fmla="*/ 15072 w 2424359"/>
                <a:gd name="connsiteY35" fmla="*/ 1426887 h 2223924"/>
                <a:gd name="connsiteX36" fmla="*/ 25121 w 2424359"/>
                <a:gd name="connsiteY36" fmla="*/ 1376645 h 2223924"/>
                <a:gd name="connsiteX37" fmla="*/ 40193 w 2424359"/>
                <a:gd name="connsiteY37" fmla="*/ 1351524 h 2223924"/>
                <a:gd name="connsiteX38" fmla="*/ 65314 w 2424359"/>
                <a:gd name="connsiteY38" fmla="*/ 1306307 h 2223924"/>
                <a:gd name="connsiteX0" fmla="*/ 65314 w 2421893"/>
                <a:gd name="connsiteY0" fmla="*/ 1306307 h 2223924"/>
                <a:gd name="connsiteX1" fmla="*/ 75363 w 2421893"/>
                <a:gd name="connsiteY1" fmla="*/ 1075195 h 2223924"/>
                <a:gd name="connsiteX2" fmla="*/ 45218 w 2421893"/>
                <a:gd name="connsiteY2" fmla="*/ 1065146 h 2223924"/>
                <a:gd name="connsiteX3" fmla="*/ 95459 w 2421893"/>
                <a:gd name="connsiteY3" fmla="*/ 879252 h 2223924"/>
                <a:gd name="connsiteX4" fmla="*/ 80387 w 2421893"/>
                <a:gd name="connsiteY4" fmla="*/ 763696 h 2223924"/>
                <a:gd name="connsiteX5" fmla="*/ 85411 w 2421893"/>
                <a:gd name="connsiteY5" fmla="*/ 708430 h 2223924"/>
                <a:gd name="connsiteX6" fmla="*/ 105508 w 2421893"/>
                <a:gd name="connsiteY6" fmla="*/ 688333 h 2223924"/>
                <a:gd name="connsiteX7" fmla="*/ 135653 w 2421893"/>
                <a:gd name="connsiteY7" fmla="*/ 668236 h 2223924"/>
                <a:gd name="connsiteX8" fmla="*/ 467248 w 2421893"/>
                <a:gd name="connsiteY8" fmla="*/ 321568 h 2223924"/>
                <a:gd name="connsiteX9" fmla="*/ 472272 w 2421893"/>
                <a:gd name="connsiteY9" fmla="*/ 276351 h 2223924"/>
                <a:gd name="connsiteX10" fmla="*/ 442127 w 2421893"/>
                <a:gd name="connsiteY10" fmla="*/ 251230 h 2223924"/>
                <a:gd name="connsiteX11" fmla="*/ 406958 w 2421893"/>
                <a:gd name="connsiteY11" fmla="*/ 221085 h 2223924"/>
                <a:gd name="connsiteX12" fmla="*/ 406958 w 2421893"/>
                <a:gd name="connsiteY12" fmla="*/ 195964 h 2223924"/>
                <a:gd name="connsiteX13" fmla="*/ 462224 w 2421893"/>
                <a:gd name="connsiteY13" fmla="*/ 185916 h 2223924"/>
                <a:gd name="connsiteX14" fmla="*/ 864158 w 2421893"/>
                <a:gd name="connsiteY14" fmla="*/ 135674 h 2223924"/>
                <a:gd name="connsiteX15" fmla="*/ 999811 w 2421893"/>
                <a:gd name="connsiteY15" fmla="*/ 80408 h 2223924"/>
                <a:gd name="connsiteX16" fmla="*/ 1024932 w 2421893"/>
                <a:gd name="connsiteY16" fmla="*/ 70360 h 2223924"/>
                <a:gd name="connsiteX17" fmla="*/ 999811 w 2421893"/>
                <a:gd name="connsiteY17" fmla="*/ 20118 h 2223924"/>
                <a:gd name="connsiteX18" fmla="*/ 1070149 w 2421893"/>
                <a:gd name="connsiteY18" fmla="*/ 25142 h 2223924"/>
                <a:gd name="connsiteX19" fmla="*/ 1130439 w 2421893"/>
                <a:gd name="connsiteY19" fmla="*/ 45239 h 2223924"/>
                <a:gd name="connsiteX20" fmla="*/ 1160585 w 2421893"/>
                <a:gd name="connsiteY20" fmla="*/ 55287 h 2223924"/>
                <a:gd name="connsiteX21" fmla="*/ 1683099 w 2421893"/>
                <a:gd name="connsiteY21" fmla="*/ 5045 h 2223924"/>
                <a:gd name="connsiteX22" fmla="*/ 1966443 w 2421893"/>
                <a:gd name="connsiteY22" fmla="*/ 618 h 2223924"/>
                <a:gd name="connsiteX23" fmla="*/ 1969838 w 2421893"/>
                <a:gd name="connsiteY23" fmla="*/ 732619 h 2223924"/>
                <a:gd name="connsiteX24" fmla="*/ 2230775 w 2421893"/>
                <a:gd name="connsiteY24" fmla="*/ 710681 h 2223924"/>
                <a:gd name="connsiteX25" fmla="*/ 2270428 w 2421893"/>
                <a:gd name="connsiteY25" fmla="*/ 1103219 h 2223924"/>
                <a:gd name="connsiteX26" fmla="*/ 1955018 w 2421893"/>
                <a:gd name="connsiteY26" fmla="*/ 1225180 h 2223924"/>
                <a:gd name="connsiteX27" fmla="*/ 1955190 w 2421893"/>
                <a:gd name="connsiteY27" fmla="*/ 1895477 h 2223924"/>
                <a:gd name="connsiteX28" fmla="*/ 1492929 w 2421893"/>
                <a:gd name="connsiteY28" fmla="*/ 1892459 h 2223924"/>
                <a:gd name="connsiteX29" fmla="*/ 619914 w 2421893"/>
                <a:gd name="connsiteY29" fmla="*/ 1828821 h 2223924"/>
                <a:gd name="connsiteX30" fmla="*/ 281354 w 2421893"/>
                <a:gd name="connsiteY30" fmla="*/ 1828821 h 2223924"/>
                <a:gd name="connsiteX31" fmla="*/ 130629 w 2421893"/>
                <a:gd name="connsiteY31" fmla="*/ 1753458 h 2223924"/>
                <a:gd name="connsiteX32" fmla="*/ 10048 w 2421893"/>
                <a:gd name="connsiteY32" fmla="*/ 1673072 h 2223924"/>
                <a:gd name="connsiteX33" fmla="*/ 0 w 2421893"/>
                <a:gd name="connsiteY33" fmla="*/ 1532395 h 2223924"/>
                <a:gd name="connsiteX34" fmla="*/ 15072 w 2421893"/>
                <a:gd name="connsiteY34" fmla="*/ 1482153 h 2223924"/>
                <a:gd name="connsiteX35" fmla="*/ 15072 w 2421893"/>
                <a:gd name="connsiteY35" fmla="*/ 1426887 h 2223924"/>
                <a:gd name="connsiteX36" fmla="*/ 25121 w 2421893"/>
                <a:gd name="connsiteY36" fmla="*/ 1376645 h 2223924"/>
                <a:gd name="connsiteX37" fmla="*/ 40193 w 2421893"/>
                <a:gd name="connsiteY37" fmla="*/ 1351524 h 2223924"/>
                <a:gd name="connsiteX38" fmla="*/ 65314 w 2421893"/>
                <a:gd name="connsiteY38" fmla="*/ 1306307 h 2223924"/>
                <a:gd name="connsiteX0" fmla="*/ 65314 w 2435316"/>
                <a:gd name="connsiteY0" fmla="*/ 1306307 h 2223924"/>
                <a:gd name="connsiteX1" fmla="*/ 75363 w 2435316"/>
                <a:gd name="connsiteY1" fmla="*/ 1075195 h 2223924"/>
                <a:gd name="connsiteX2" fmla="*/ 45218 w 2435316"/>
                <a:gd name="connsiteY2" fmla="*/ 1065146 h 2223924"/>
                <a:gd name="connsiteX3" fmla="*/ 95459 w 2435316"/>
                <a:gd name="connsiteY3" fmla="*/ 879252 h 2223924"/>
                <a:gd name="connsiteX4" fmla="*/ 80387 w 2435316"/>
                <a:gd name="connsiteY4" fmla="*/ 763696 h 2223924"/>
                <a:gd name="connsiteX5" fmla="*/ 85411 w 2435316"/>
                <a:gd name="connsiteY5" fmla="*/ 708430 h 2223924"/>
                <a:gd name="connsiteX6" fmla="*/ 105508 w 2435316"/>
                <a:gd name="connsiteY6" fmla="*/ 688333 h 2223924"/>
                <a:gd name="connsiteX7" fmla="*/ 135653 w 2435316"/>
                <a:gd name="connsiteY7" fmla="*/ 668236 h 2223924"/>
                <a:gd name="connsiteX8" fmla="*/ 467248 w 2435316"/>
                <a:gd name="connsiteY8" fmla="*/ 321568 h 2223924"/>
                <a:gd name="connsiteX9" fmla="*/ 472272 w 2435316"/>
                <a:gd name="connsiteY9" fmla="*/ 276351 h 2223924"/>
                <a:gd name="connsiteX10" fmla="*/ 442127 w 2435316"/>
                <a:gd name="connsiteY10" fmla="*/ 251230 h 2223924"/>
                <a:gd name="connsiteX11" fmla="*/ 406958 w 2435316"/>
                <a:gd name="connsiteY11" fmla="*/ 221085 h 2223924"/>
                <a:gd name="connsiteX12" fmla="*/ 406958 w 2435316"/>
                <a:gd name="connsiteY12" fmla="*/ 195964 h 2223924"/>
                <a:gd name="connsiteX13" fmla="*/ 462224 w 2435316"/>
                <a:gd name="connsiteY13" fmla="*/ 185916 h 2223924"/>
                <a:gd name="connsiteX14" fmla="*/ 864158 w 2435316"/>
                <a:gd name="connsiteY14" fmla="*/ 135674 h 2223924"/>
                <a:gd name="connsiteX15" fmla="*/ 999811 w 2435316"/>
                <a:gd name="connsiteY15" fmla="*/ 80408 h 2223924"/>
                <a:gd name="connsiteX16" fmla="*/ 1024932 w 2435316"/>
                <a:gd name="connsiteY16" fmla="*/ 70360 h 2223924"/>
                <a:gd name="connsiteX17" fmla="*/ 999811 w 2435316"/>
                <a:gd name="connsiteY17" fmla="*/ 20118 h 2223924"/>
                <a:gd name="connsiteX18" fmla="*/ 1070149 w 2435316"/>
                <a:gd name="connsiteY18" fmla="*/ 25142 h 2223924"/>
                <a:gd name="connsiteX19" fmla="*/ 1130439 w 2435316"/>
                <a:gd name="connsiteY19" fmla="*/ 45239 h 2223924"/>
                <a:gd name="connsiteX20" fmla="*/ 1160585 w 2435316"/>
                <a:gd name="connsiteY20" fmla="*/ 55287 h 2223924"/>
                <a:gd name="connsiteX21" fmla="*/ 1683099 w 2435316"/>
                <a:gd name="connsiteY21" fmla="*/ 5045 h 2223924"/>
                <a:gd name="connsiteX22" fmla="*/ 1966443 w 2435316"/>
                <a:gd name="connsiteY22" fmla="*/ 618 h 2223924"/>
                <a:gd name="connsiteX23" fmla="*/ 1969838 w 2435316"/>
                <a:gd name="connsiteY23" fmla="*/ 732619 h 2223924"/>
                <a:gd name="connsiteX24" fmla="*/ 2230775 w 2435316"/>
                <a:gd name="connsiteY24" fmla="*/ 710681 h 2223924"/>
                <a:gd name="connsiteX25" fmla="*/ 2270428 w 2435316"/>
                <a:gd name="connsiteY25" fmla="*/ 1103219 h 2223924"/>
                <a:gd name="connsiteX26" fmla="*/ 1955018 w 2435316"/>
                <a:gd name="connsiteY26" fmla="*/ 1225180 h 2223924"/>
                <a:gd name="connsiteX27" fmla="*/ 1955190 w 2435316"/>
                <a:gd name="connsiteY27" fmla="*/ 1895477 h 2223924"/>
                <a:gd name="connsiteX28" fmla="*/ 1492929 w 2435316"/>
                <a:gd name="connsiteY28" fmla="*/ 1892459 h 2223924"/>
                <a:gd name="connsiteX29" fmla="*/ 619914 w 2435316"/>
                <a:gd name="connsiteY29" fmla="*/ 1828821 h 2223924"/>
                <a:gd name="connsiteX30" fmla="*/ 281354 w 2435316"/>
                <a:gd name="connsiteY30" fmla="*/ 1828821 h 2223924"/>
                <a:gd name="connsiteX31" fmla="*/ 130629 w 2435316"/>
                <a:gd name="connsiteY31" fmla="*/ 1753458 h 2223924"/>
                <a:gd name="connsiteX32" fmla="*/ 10048 w 2435316"/>
                <a:gd name="connsiteY32" fmla="*/ 1673072 h 2223924"/>
                <a:gd name="connsiteX33" fmla="*/ 0 w 2435316"/>
                <a:gd name="connsiteY33" fmla="*/ 1532395 h 2223924"/>
                <a:gd name="connsiteX34" fmla="*/ 15072 w 2435316"/>
                <a:gd name="connsiteY34" fmla="*/ 1482153 h 2223924"/>
                <a:gd name="connsiteX35" fmla="*/ 15072 w 2435316"/>
                <a:gd name="connsiteY35" fmla="*/ 1426887 h 2223924"/>
                <a:gd name="connsiteX36" fmla="*/ 25121 w 2435316"/>
                <a:gd name="connsiteY36" fmla="*/ 1376645 h 2223924"/>
                <a:gd name="connsiteX37" fmla="*/ 40193 w 2435316"/>
                <a:gd name="connsiteY37" fmla="*/ 1351524 h 2223924"/>
                <a:gd name="connsiteX38" fmla="*/ 65314 w 2435316"/>
                <a:gd name="connsiteY38" fmla="*/ 1306307 h 2223924"/>
                <a:gd name="connsiteX0" fmla="*/ 65314 w 2435316"/>
                <a:gd name="connsiteY0" fmla="*/ 1306307 h 2223924"/>
                <a:gd name="connsiteX1" fmla="*/ 75363 w 2435316"/>
                <a:gd name="connsiteY1" fmla="*/ 1075195 h 2223924"/>
                <a:gd name="connsiteX2" fmla="*/ 45218 w 2435316"/>
                <a:gd name="connsiteY2" fmla="*/ 1065146 h 2223924"/>
                <a:gd name="connsiteX3" fmla="*/ 95459 w 2435316"/>
                <a:gd name="connsiteY3" fmla="*/ 879252 h 2223924"/>
                <a:gd name="connsiteX4" fmla="*/ 80387 w 2435316"/>
                <a:gd name="connsiteY4" fmla="*/ 763696 h 2223924"/>
                <a:gd name="connsiteX5" fmla="*/ 85411 w 2435316"/>
                <a:gd name="connsiteY5" fmla="*/ 708430 h 2223924"/>
                <a:gd name="connsiteX6" fmla="*/ 105508 w 2435316"/>
                <a:gd name="connsiteY6" fmla="*/ 688333 h 2223924"/>
                <a:gd name="connsiteX7" fmla="*/ 135653 w 2435316"/>
                <a:gd name="connsiteY7" fmla="*/ 668236 h 2223924"/>
                <a:gd name="connsiteX8" fmla="*/ 467248 w 2435316"/>
                <a:gd name="connsiteY8" fmla="*/ 321568 h 2223924"/>
                <a:gd name="connsiteX9" fmla="*/ 472272 w 2435316"/>
                <a:gd name="connsiteY9" fmla="*/ 276351 h 2223924"/>
                <a:gd name="connsiteX10" fmla="*/ 442127 w 2435316"/>
                <a:gd name="connsiteY10" fmla="*/ 251230 h 2223924"/>
                <a:gd name="connsiteX11" fmla="*/ 406958 w 2435316"/>
                <a:gd name="connsiteY11" fmla="*/ 221085 h 2223924"/>
                <a:gd name="connsiteX12" fmla="*/ 406958 w 2435316"/>
                <a:gd name="connsiteY12" fmla="*/ 195964 h 2223924"/>
                <a:gd name="connsiteX13" fmla="*/ 462224 w 2435316"/>
                <a:gd name="connsiteY13" fmla="*/ 185916 h 2223924"/>
                <a:gd name="connsiteX14" fmla="*/ 864158 w 2435316"/>
                <a:gd name="connsiteY14" fmla="*/ 135674 h 2223924"/>
                <a:gd name="connsiteX15" fmla="*/ 999811 w 2435316"/>
                <a:gd name="connsiteY15" fmla="*/ 80408 h 2223924"/>
                <a:gd name="connsiteX16" fmla="*/ 1024932 w 2435316"/>
                <a:gd name="connsiteY16" fmla="*/ 70360 h 2223924"/>
                <a:gd name="connsiteX17" fmla="*/ 999811 w 2435316"/>
                <a:gd name="connsiteY17" fmla="*/ 20118 h 2223924"/>
                <a:gd name="connsiteX18" fmla="*/ 1070149 w 2435316"/>
                <a:gd name="connsiteY18" fmla="*/ 25142 h 2223924"/>
                <a:gd name="connsiteX19" fmla="*/ 1130439 w 2435316"/>
                <a:gd name="connsiteY19" fmla="*/ 45239 h 2223924"/>
                <a:gd name="connsiteX20" fmla="*/ 1160585 w 2435316"/>
                <a:gd name="connsiteY20" fmla="*/ 55287 h 2223924"/>
                <a:gd name="connsiteX21" fmla="*/ 1683099 w 2435316"/>
                <a:gd name="connsiteY21" fmla="*/ 5045 h 2223924"/>
                <a:gd name="connsiteX22" fmla="*/ 1966443 w 2435316"/>
                <a:gd name="connsiteY22" fmla="*/ 618 h 2223924"/>
                <a:gd name="connsiteX23" fmla="*/ 1969838 w 2435316"/>
                <a:gd name="connsiteY23" fmla="*/ 732619 h 2223924"/>
                <a:gd name="connsiteX24" fmla="*/ 2230775 w 2435316"/>
                <a:gd name="connsiteY24" fmla="*/ 710681 h 2223924"/>
                <a:gd name="connsiteX25" fmla="*/ 2270428 w 2435316"/>
                <a:gd name="connsiteY25" fmla="*/ 1103219 h 2223924"/>
                <a:gd name="connsiteX26" fmla="*/ 1965527 w 2435316"/>
                <a:gd name="connsiteY26" fmla="*/ 1312136 h 2223924"/>
                <a:gd name="connsiteX27" fmla="*/ 1955190 w 2435316"/>
                <a:gd name="connsiteY27" fmla="*/ 1895477 h 2223924"/>
                <a:gd name="connsiteX28" fmla="*/ 1492929 w 2435316"/>
                <a:gd name="connsiteY28" fmla="*/ 1892459 h 2223924"/>
                <a:gd name="connsiteX29" fmla="*/ 619914 w 2435316"/>
                <a:gd name="connsiteY29" fmla="*/ 1828821 h 2223924"/>
                <a:gd name="connsiteX30" fmla="*/ 281354 w 2435316"/>
                <a:gd name="connsiteY30" fmla="*/ 1828821 h 2223924"/>
                <a:gd name="connsiteX31" fmla="*/ 130629 w 2435316"/>
                <a:gd name="connsiteY31" fmla="*/ 1753458 h 2223924"/>
                <a:gd name="connsiteX32" fmla="*/ 10048 w 2435316"/>
                <a:gd name="connsiteY32" fmla="*/ 1673072 h 2223924"/>
                <a:gd name="connsiteX33" fmla="*/ 0 w 2435316"/>
                <a:gd name="connsiteY33" fmla="*/ 1532395 h 2223924"/>
                <a:gd name="connsiteX34" fmla="*/ 15072 w 2435316"/>
                <a:gd name="connsiteY34" fmla="*/ 1482153 h 2223924"/>
                <a:gd name="connsiteX35" fmla="*/ 15072 w 2435316"/>
                <a:gd name="connsiteY35" fmla="*/ 1426887 h 2223924"/>
                <a:gd name="connsiteX36" fmla="*/ 25121 w 2435316"/>
                <a:gd name="connsiteY36" fmla="*/ 1376645 h 2223924"/>
                <a:gd name="connsiteX37" fmla="*/ 40193 w 2435316"/>
                <a:gd name="connsiteY37" fmla="*/ 1351524 h 2223924"/>
                <a:gd name="connsiteX38" fmla="*/ 65314 w 2435316"/>
                <a:gd name="connsiteY38" fmla="*/ 1306307 h 2223924"/>
                <a:gd name="connsiteX0" fmla="*/ 65314 w 2437940"/>
                <a:gd name="connsiteY0" fmla="*/ 1306307 h 2223924"/>
                <a:gd name="connsiteX1" fmla="*/ 75363 w 2437940"/>
                <a:gd name="connsiteY1" fmla="*/ 1075195 h 2223924"/>
                <a:gd name="connsiteX2" fmla="*/ 45218 w 2437940"/>
                <a:gd name="connsiteY2" fmla="*/ 1065146 h 2223924"/>
                <a:gd name="connsiteX3" fmla="*/ 95459 w 2437940"/>
                <a:gd name="connsiteY3" fmla="*/ 879252 h 2223924"/>
                <a:gd name="connsiteX4" fmla="*/ 80387 w 2437940"/>
                <a:gd name="connsiteY4" fmla="*/ 763696 h 2223924"/>
                <a:gd name="connsiteX5" fmla="*/ 85411 w 2437940"/>
                <a:gd name="connsiteY5" fmla="*/ 708430 h 2223924"/>
                <a:gd name="connsiteX6" fmla="*/ 105508 w 2437940"/>
                <a:gd name="connsiteY6" fmla="*/ 688333 h 2223924"/>
                <a:gd name="connsiteX7" fmla="*/ 135653 w 2437940"/>
                <a:gd name="connsiteY7" fmla="*/ 668236 h 2223924"/>
                <a:gd name="connsiteX8" fmla="*/ 467248 w 2437940"/>
                <a:gd name="connsiteY8" fmla="*/ 321568 h 2223924"/>
                <a:gd name="connsiteX9" fmla="*/ 472272 w 2437940"/>
                <a:gd name="connsiteY9" fmla="*/ 276351 h 2223924"/>
                <a:gd name="connsiteX10" fmla="*/ 442127 w 2437940"/>
                <a:gd name="connsiteY10" fmla="*/ 251230 h 2223924"/>
                <a:gd name="connsiteX11" fmla="*/ 406958 w 2437940"/>
                <a:gd name="connsiteY11" fmla="*/ 221085 h 2223924"/>
                <a:gd name="connsiteX12" fmla="*/ 406958 w 2437940"/>
                <a:gd name="connsiteY12" fmla="*/ 195964 h 2223924"/>
                <a:gd name="connsiteX13" fmla="*/ 462224 w 2437940"/>
                <a:gd name="connsiteY13" fmla="*/ 185916 h 2223924"/>
                <a:gd name="connsiteX14" fmla="*/ 864158 w 2437940"/>
                <a:gd name="connsiteY14" fmla="*/ 135674 h 2223924"/>
                <a:gd name="connsiteX15" fmla="*/ 999811 w 2437940"/>
                <a:gd name="connsiteY15" fmla="*/ 80408 h 2223924"/>
                <a:gd name="connsiteX16" fmla="*/ 1024932 w 2437940"/>
                <a:gd name="connsiteY16" fmla="*/ 70360 h 2223924"/>
                <a:gd name="connsiteX17" fmla="*/ 999811 w 2437940"/>
                <a:gd name="connsiteY17" fmla="*/ 20118 h 2223924"/>
                <a:gd name="connsiteX18" fmla="*/ 1070149 w 2437940"/>
                <a:gd name="connsiteY18" fmla="*/ 25142 h 2223924"/>
                <a:gd name="connsiteX19" fmla="*/ 1130439 w 2437940"/>
                <a:gd name="connsiteY19" fmla="*/ 45239 h 2223924"/>
                <a:gd name="connsiteX20" fmla="*/ 1160585 w 2437940"/>
                <a:gd name="connsiteY20" fmla="*/ 55287 h 2223924"/>
                <a:gd name="connsiteX21" fmla="*/ 1683099 w 2437940"/>
                <a:gd name="connsiteY21" fmla="*/ 5045 h 2223924"/>
                <a:gd name="connsiteX22" fmla="*/ 1966443 w 2437940"/>
                <a:gd name="connsiteY22" fmla="*/ 618 h 2223924"/>
                <a:gd name="connsiteX23" fmla="*/ 1969838 w 2437940"/>
                <a:gd name="connsiteY23" fmla="*/ 732619 h 2223924"/>
                <a:gd name="connsiteX24" fmla="*/ 2230775 w 2437940"/>
                <a:gd name="connsiteY24" fmla="*/ 710681 h 2223924"/>
                <a:gd name="connsiteX25" fmla="*/ 2275683 w 2437940"/>
                <a:gd name="connsiteY25" fmla="*/ 1200405 h 2223924"/>
                <a:gd name="connsiteX26" fmla="*/ 1965527 w 2437940"/>
                <a:gd name="connsiteY26" fmla="*/ 1312136 h 2223924"/>
                <a:gd name="connsiteX27" fmla="*/ 1955190 w 2437940"/>
                <a:gd name="connsiteY27" fmla="*/ 1895477 h 2223924"/>
                <a:gd name="connsiteX28" fmla="*/ 1492929 w 2437940"/>
                <a:gd name="connsiteY28" fmla="*/ 1892459 h 2223924"/>
                <a:gd name="connsiteX29" fmla="*/ 619914 w 2437940"/>
                <a:gd name="connsiteY29" fmla="*/ 1828821 h 2223924"/>
                <a:gd name="connsiteX30" fmla="*/ 281354 w 2437940"/>
                <a:gd name="connsiteY30" fmla="*/ 1828821 h 2223924"/>
                <a:gd name="connsiteX31" fmla="*/ 130629 w 2437940"/>
                <a:gd name="connsiteY31" fmla="*/ 1753458 h 2223924"/>
                <a:gd name="connsiteX32" fmla="*/ 10048 w 2437940"/>
                <a:gd name="connsiteY32" fmla="*/ 1673072 h 2223924"/>
                <a:gd name="connsiteX33" fmla="*/ 0 w 2437940"/>
                <a:gd name="connsiteY33" fmla="*/ 1532395 h 2223924"/>
                <a:gd name="connsiteX34" fmla="*/ 15072 w 2437940"/>
                <a:gd name="connsiteY34" fmla="*/ 1482153 h 2223924"/>
                <a:gd name="connsiteX35" fmla="*/ 15072 w 2437940"/>
                <a:gd name="connsiteY35" fmla="*/ 1426887 h 2223924"/>
                <a:gd name="connsiteX36" fmla="*/ 25121 w 2437940"/>
                <a:gd name="connsiteY36" fmla="*/ 1376645 h 2223924"/>
                <a:gd name="connsiteX37" fmla="*/ 40193 w 2437940"/>
                <a:gd name="connsiteY37" fmla="*/ 1351524 h 2223924"/>
                <a:gd name="connsiteX38" fmla="*/ 65314 w 2437940"/>
                <a:gd name="connsiteY38" fmla="*/ 1306307 h 2223924"/>
                <a:gd name="connsiteX0" fmla="*/ 65314 w 2437940"/>
                <a:gd name="connsiteY0" fmla="*/ 1306307 h 2223924"/>
                <a:gd name="connsiteX1" fmla="*/ 75363 w 2437940"/>
                <a:gd name="connsiteY1" fmla="*/ 1075195 h 2223924"/>
                <a:gd name="connsiteX2" fmla="*/ 45218 w 2437940"/>
                <a:gd name="connsiteY2" fmla="*/ 1065146 h 2223924"/>
                <a:gd name="connsiteX3" fmla="*/ 95459 w 2437940"/>
                <a:gd name="connsiteY3" fmla="*/ 879252 h 2223924"/>
                <a:gd name="connsiteX4" fmla="*/ 80387 w 2437940"/>
                <a:gd name="connsiteY4" fmla="*/ 763696 h 2223924"/>
                <a:gd name="connsiteX5" fmla="*/ 85411 w 2437940"/>
                <a:gd name="connsiteY5" fmla="*/ 708430 h 2223924"/>
                <a:gd name="connsiteX6" fmla="*/ 105508 w 2437940"/>
                <a:gd name="connsiteY6" fmla="*/ 688333 h 2223924"/>
                <a:gd name="connsiteX7" fmla="*/ 135653 w 2437940"/>
                <a:gd name="connsiteY7" fmla="*/ 668236 h 2223924"/>
                <a:gd name="connsiteX8" fmla="*/ 467248 w 2437940"/>
                <a:gd name="connsiteY8" fmla="*/ 321568 h 2223924"/>
                <a:gd name="connsiteX9" fmla="*/ 472272 w 2437940"/>
                <a:gd name="connsiteY9" fmla="*/ 276351 h 2223924"/>
                <a:gd name="connsiteX10" fmla="*/ 442127 w 2437940"/>
                <a:gd name="connsiteY10" fmla="*/ 251230 h 2223924"/>
                <a:gd name="connsiteX11" fmla="*/ 406958 w 2437940"/>
                <a:gd name="connsiteY11" fmla="*/ 221085 h 2223924"/>
                <a:gd name="connsiteX12" fmla="*/ 406958 w 2437940"/>
                <a:gd name="connsiteY12" fmla="*/ 195964 h 2223924"/>
                <a:gd name="connsiteX13" fmla="*/ 462224 w 2437940"/>
                <a:gd name="connsiteY13" fmla="*/ 185916 h 2223924"/>
                <a:gd name="connsiteX14" fmla="*/ 864158 w 2437940"/>
                <a:gd name="connsiteY14" fmla="*/ 135674 h 2223924"/>
                <a:gd name="connsiteX15" fmla="*/ 999811 w 2437940"/>
                <a:gd name="connsiteY15" fmla="*/ 80408 h 2223924"/>
                <a:gd name="connsiteX16" fmla="*/ 1024932 w 2437940"/>
                <a:gd name="connsiteY16" fmla="*/ 70360 h 2223924"/>
                <a:gd name="connsiteX17" fmla="*/ 999811 w 2437940"/>
                <a:gd name="connsiteY17" fmla="*/ 20118 h 2223924"/>
                <a:gd name="connsiteX18" fmla="*/ 1070149 w 2437940"/>
                <a:gd name="connsiteY18" fmla="*/ 25142 h 2223924"/>
                <a:gd name="connsiteX19" fmla="*/ 1130439 w 2437940"/>
                <a:gd name="connsiteY19" fmla="*/ 45239 h 2223924"/>
                <a:gd name="connsiteX20" fmla="*/ 1160585 w 2437940"/>
                <a:gd name="connsiteY20" fmla="*/ 55287 h 2223924"/>
                <a:gd name="connsiteX21" fmla="*/ 1683099 w 2437940"/>
                <a:gd name="connsiteY21" fmla="*/ 5045 h 2223924"/>
                <a:gd name="connsiteX22" fmla="*/ 1966443 w 2437940"/>
                <a:gd name="connsiteY22" fmla="*/ 618 h 2223924"/>
                <a:gd name="connsiteX23" fmla="*/ 1969838 w 2437940"/>
                <a:gd name="connsiteY23" fmla="*/ 732619 h 2223924"/>
                <a:gd name="connsiteX24" fmla="*/ 2230775 w 2437940"/>
                <a:gd name="connsiteY24" fmla="*/ 710681 h 2223924"/>
                <a:gd name="connsiteX25" fmla="*/ 2275683 w 2437940"/>
                <a:gd name="connsiteY25" fmla="*/ 1200405 h 2223924"/>
                <a:gd name="connsiteX26" fmla="*/ 1970782 w 2437940"/>
                <a:gd name="connsiteY26" fmla="*/ 1271216 h 2223924"/>
                <a:gd name="connsiteX27" fmla="*/ 1955190 w 2437940"/>
                <a:gd name="connsiteY27" fmla="*/ 1895477 h 2223924"/>
                <a:gd name="connsiteX28" fmla="*/ 1492929 w 2437940"/>
                <a:gd name="connsiteY28" fmla="*/ 1892459 h 2223924"/>
                <a:gd name="connsiteX29" fmla="*/ 619914 w 2437940"/>
                <a:gd name="connsiteY29" fmla="*/ 1828821 h 2223924"/>
                <a:gd name="connsiteX30" fmla="*/ 281354 w 2437940"/>
                <a:gd name="connsiteY30" fmla="*/ 1828821 h 2223924"/>
                <a:gd name="connsiteX31" fmla="*/ 130629 w 2437940"/>
                <a:gd name="connsiteY31" fmla="*/ 1753458 h 2223924"/>
                <a:gd name="connsiteX32" fmla="*/ 10048 w 2437940"/>
                <a:gd name="connsiteY32" fmla="*/ 1673072 h 2223924"/>
                <a:gd name="connsiteX33" fmla="*/ 0 w 2437940"/>
                <a:gd name="connsiteY33" fmla="*/ 1532395 h 2223924"/>
                <a:gd name="connsiteX34" fmla="*/ 15072 w 2437940"/>
                <a:gd name="connsiteY34" fmla="*/ 1482153 h 2223924"/>
                <a:gd name="connsiteX35" fmla="*/ 15072 w 2437940"/>
                <a:gd name="connsiteY35" fmla="*/ 1426887 h 2223924"/>
                <a:gd name="connsiteX36" fmla="*/ 25121 w 2437940"/>
                <a:gd name="connsiteY36" fmla="*/ 1376645 h 2223924"/>
                <a:gd name="connsiteX37" fmla="*/ 40193 w 2437940"/>
                <a:gd name="connsiteY37" fmla="*/ 1351524 h 2223924"/>
                <a:gd name="connsiteX38" fmla="*/ 65314 w 2437940"/>
                <a:gd name="connsiteY38" fmla="*/ 1306307 h 2223924"/>
                <a:gd name="connsiteX0" fmla="*/ 65314 w 2437940"/>
                <a:gd name="connsiteY0" fmla="*/ 1306307 h 2223924"/>
                <a:gd name="connsiteX1" fmla="*/ 75363 w 2437940"/>
                <a:gd name="connsiteY1" fmla="*/ 1075195 h 2223924"/>
                <a:gd name="connsiteX2" fmla="*/ 45218 w 2437940"/>
                <a:gd name="connsiteY2" fmla="*/ 1065146 h 2223924"/>
                <a:gd name="connsiteX3" fmla="*/ 95459 w 2437940"/>
                <a:gd name="connsiteY3" fmla="*/ 879252 h 2223924"/>
                <a:gd name="connsiteX4" fmla="*/ 80387 w 2437940"/>
                <a:gd name="connsiteY4" fmla="*/ 763696 h 2223924"/>
                <a:gd name="connsiteX5" fmla="*/ 85411 w 2437940"/>
                <a:gd name="connsiteY5" fmla="*/ 708430 h 2223924"/>
                <a:gd name="connsiteX6" fmla="*/ 105508 w 2437940"/>
                <a:gd name="connsiteY6" fmla="*/ 688333 h 2223924"/>
                <a:gd name="connsiteX7" fmla="*/ 135653 w 2437940"/>
                <a:gd name="connsiteY7" fmla="*/ 668236 h 2223924"/>
                <a:gd name="connsiteX8" fmla="*/ 467248 w 2437940"/>
                <a:gd name="connsiteY8" fmla="*/ 321568 h 2223924"/>
                <a:gd name="connsiteX9" fmla="*/ 472272 w 2437940"/>
                <a:gd name="connsiteY9" fmla="*/ 276351 h 2223924"/>
                <a:gd name="connsiteX10" fmla="*/ 442127 w 2437940"/>
                <a:gd name="connsiteY10" fmla="*/ 251230 h 2223924"/>
                <a:gd name="connsiteX11" fmla="*/ 406958 w 2437940"/>
                <a:gd name="connsiteY11" fmla="*/ 221085 h 2223924"/>
                <a:gd name="connsiteX12" fmla="*/ 406958 w 2437940"/>
                <a:gd name="connsiteY12" fmla="*/ 195964 h 2223924"/>
                <a:gd name="connsiteX13" fmla="*/ 462224 w 2437940"/>
                <a:gd name="connsiteY13" fmla="*/ 185916 h 2223924"/>
                <a:gd name="connsiteX14" fmla="*/ 864158 w 2437940"/>
                <a:gd name="connsiteY14" fmla="*/ 135674 h 2223924"/>
                <a:gd name="connsiteX15" fmla="*/ 999811 w 2437940"/>
                <a:gd name="connsiteY15" fmla="*/ 80408 h 2223924"/>
                <a:gd name="connsiteX16" fmla="*/ 1024932 w 2437940"/>
                <a:gd name="connsiteY16" fmla="*/ 70360 h 2223924"/>
                <a:gd name="connsiteX17" fmla="*/ 999811 w 2437940"/>
                <a:gd name="connsiteY17" fmla="*/ 20118 h 2223924"/>
                <a:gd name="connsiteX18" fmla="*/ 1070149 w 2437940"/>
                <a:gd name="connsiteY18" fmla="*/ 25142 h 2223924"/>
                <a:gd name="connsiteX19" fmla="*/ 1130439 w 2437940"/>
                <a:gd name="connsiteY19" fmla="*/ 45239 h 2223924"/>
                <a:gd name="connsiteX20" fmla="*/ 1160585 w 2437940"/>
                <a:gd name="connsiteY20" fmla="*/ 55287 h 2223924"/>
                <a:gd name="connsiteX21" fmla="*/ 1683099 w 2437940"/>
                <a:gd name="connsiteY21" fmla="*/ 5045 h 2223924"/>
                <a:gd name="connsiteX22" fmla="*/ 1966443 w 2437940"/>
                <a:gd name="connsiteY22" fmla="*/ 618 h 2223924"/>
                <a:gd name="connsiteX23" fmla="*/ 1969838 w 2437940"/>
                <a:gd name="connsiteY23" fmla="*/ 732619 h 2223924"/>
                <a:gd name="connsiteX24" fmla="*/ 2230775 w 2437940"/>
                <a:gd name="connsiteY24" fmla="*/ 710681 h 2223924"/>
                <a:gd name="connsiteX25" fmla="*/ 2275683 w 2437940"/>
                <a:gd name="connsiteY25" fmla="*/ 1200405 h 2223924"/>
                <a:gd name="connsiteX26" fmla="*/ 1970782 w 2437940"/>
                <a:gd name="connsiteY26" fmla="*/ 1271216 h 2223924"/>
                <a:gd name="connsiteX27" fmla="*/ 1955190 w 2437940"/>
                <a:gd name="connsiteY27" fmla="*/ 1895477 h 2223924"/>
                <a:gd name="connsiteX28" fmla="*/ 1492929 w 2437940"/>
                <a:gd name="connsiteY28" fmla="*/ 1892459 h 2223924"/>
                <a:gd name="connsiteX29" fmla="*/ 619914 w 2437940"/>
                <a:gd name="connsiteY29" fmla="*/ 1828821 h 2223924"/>
                <a:gd name="connsiteX30" fmla="*/ 281354 w 2437940"/>
                <a:gd name="connsiteY30" fmla="*/ 1828821 h 2223924"/>
                <a:gd name="connsiteX31" fmla="*/ 130629 w 2437940"/>
                <a:gd name="connsiteY31" fmla="*/ 1753458 h 2223924"/>
                <a:gd name="connsiteX32" fmla="*/ 10048 w 2437940"/>
                <a:gd name="connsiteY32" fmla="*/ 1673072 h 2223924"/>
                <a:gd name="connsiteX33" fmla="*/ 0 w 2437940"/>
                <a:gd name="connsiteY33" fmla="*/ 1532395 h 2223924"/>
                <a:gd name="connsiteX34" fmla="*/ 15072 w 2437940"/>
                <a:gd name="connsiteY34" fmla="*/ 1482153 h 2223924"/>
                <a:gd name="connsiteX35" fmla="*/ 15072 w 2437940"/>
                <a:gd name="connsiteY35" fmla="*/ 1426887 h 2223924"/>
                <a:gd name="connsiteX36" fmla="*/ 25121 w 2437940"/>
                <a:gd name="connsiteY36" fmla="*/ 1376645 h 2223924"/>
                <a:gd name="connsiteX37" fmla="*/ 40193 w 2437940"/>
                <a:gd name="connsiteY37" fmla="*/ 1351524 h 2223924"/>
                <a:gd name="connsiteX38" fmla="*/ 65314 w 2437940"/>
                <a:gd name="connsiteY38" fmla="*/ 1306307 h 222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37940" h="2223924">
                  <a:moveTo>
                    <a:pt x="65314" y="1306307"/>
                  </a:moveTo>
                  <a:lnTo>
                    <a:pt x="75363" y="1075195"/>
                  </a:lnTo>
                  <a:lnTo>
                    <a:pt x="45218" y="1065146"/>
                  </a:lnTo>
                  <a:lnTo>
                    <a:pt x="95459" y="879252"/>
                  </a:lnTo>
                  <a:lnTo>
                    <a:pt x="80387" y="763696"/>
                  </a:lnTo>
                  <a:lnTo>
                    <a:pt x="85411" y="708430"/>
                  </a:lnTo>
                  <a:lnTo>
                    <a:pt x="105508" y="688333"/>
                  </a:lnTo>
                  <a:lnTo>
                    <a:pt x="135653" y="668236"/>
                  </a:lnTo>
                  <a:lnTo>
                    <a:pt x="467248" y="321568"/>
                  </a:lnTo>
                  <a:lnTo>
                    <a:pt x="472272" y="276351"/>
                  </a:lnTo>
                  <a:lnTo>
                    <a:pt x="442127" y="251230"/>
                  </a:lnTo>
                  <a:lnTo>
                    <a:pt x="406958" y="221085"/>
                  </a:lnTo>
                  <a:lnTo>
                    <a:pt x="406958" y="195964"/>
                  </a:lnTo>
                  <a:lnTo>
                    <a:pt x="462224" y="185916"/>
                  </a:lnTo>
                  <a:lnTo>
                    <a:pt x="864158" y="135674"/>
                  </a:lnTo>
                  <a:lnTo>
                    <a:pt x="999811" y="80408"/>
                  </a:lnTo>
                  <a:lnTo>
                    <a:pt x="1024932" y="70360"/>
                  </a:lnTo>
                  <a:lnTo>
                    <a:pt x="999811" y="20118"/>
                  </a:lnTo>
                  <a:lnTo>
                    <a:pt x="1070149" y="25142"/>
                  </a:lnTo>
                  <a:lnTo>
                    <a:pt x="1130439" y="45239"/>
                  </a:lnTo>
                  <a:lnTo>
                    <a:pt x="1160585" y="55287"/>
                  </a:lnTo>
                  <a:cubicBezTo>
                    <a:pt x="1252695" y="48588"/>
                    <a:pt x="1548789" y="14157"/>
                    <a:pt x="1683099" y="5045"/>
                  </a:cubicBezTo>
                  <a:cubicBezTo>
                    <a:pt x="1817409" y="-4066"/>
                    <a:pt x="1862610" y="2293"/>
                    <a:pt x="1966443" y="618"/>
                  </a:cubicBezTo>
                  <a:cubicBezTo>
                    <a:pt x="1967575" y="244618"/>
                    <a:pt x="1968706" y="488619"/>
                    <a:pt x="1969838" y="732619"/>
                  </a:cubicBezTo>
                  <a:cubicBezTo>
                    <a:pt x="2013893" y="850963"/>
                    <a:pt x="2084474" y="723137"/>
                    <a:pt x="2230775" y="710681"/>
                  </a:cubicBezTo>
                  <a:cubicBezTo>
                    <a:pt x="2519804" y="689008"/>
                    <a:pt x="2479208" y="1176112"/>
                    <a:pt x="2275683" y="1200405"/>
                  </a:cubicBezTo>
                  <a:cubicBezTo>
                    <a:pt x="2115679" y="1218568"/>
                    <a:pt x="1968227" y="1009482"/>
                    <a:pt x="1970782" y="1271216"/>
                  </a:cubicBezTo>
                  <a:cubicBezTo>
                    <a:pt x="1969087" y="1604440"/>
                    <a:pt x="1956885" y="1562253"/>
                    <a:pt x="1955190" y="1895477"/>
                  </a:cubicBezTo>
                  <a:lnTo>
                    <a:pt x="1492929" y="1892459"/>
                  </a:lnTo>
                  <a:cubicBezTo>
                    <a:pt x="1469414" y="2266033"/>
                    <a:pt x="727844" y="2421827"/>
                    <a:pt x="619914" y="1828821"/>
                  </a:cubicBezTo>
                  <a:lnTo>
                    <a:pt x="281354" y="1828821"/>
                  </a:lnTo>
                  <a:lnTo>
                    <a:pt x="130629" y="1753458"/>
                  </a:lnTo>
                  <a:lnTo>
                    <a:pt x="10048" y="1673072"/>
                  </a:lnTo>
                  <a:lnTo>
                    <a:pt x="0" y="1532395"/>
                  </a:lnTo>
                  <a:lnTo>
                    <a:pt x="15072" y="1482153"/>
                  </a:lnTo>
                  <a:lnTo>
                    <a:pt x="15072" y="1426887"/>
                  </a:lnTo>
                  <a:lnTo>
                    <a:pt x="25121" y="1376645"/>
                  </a:lnTo>
                  <a:lnTo>
                    <a:pt x="40193" y="1351524"/>
                  </a:lnTo>
                  <a:lnTo>
                    <a:pt x="65314" y="130630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b="1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80394" y="2758852"/>
              <a:ext cx="286247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Software </a:t>
              </a:r>
              <a:br>
                <a:rPr lang="de-DE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</a:br>
              <a:r>
                <a:rPr lang="de-DE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Identification </a:t>
              </a:r>
              <a:br>
                <a:rPr lang="de-DE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</a:br>
              <a:r>
                <a:rPr lang="de-DE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Requirements</a:t>
              </a:r>
              <a:endPara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99765" y="2946087"/>
              <a:ext cx="286247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b="1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Vehicle</a:t>
              </a:r>
            </a:p>
            <a:p>
              <a:pPr algn="ctr"/>
              <a:r>
                <a:rPr lang="de-DE" b="1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Requirements</a:t>
              </a:r>
              <a:endPara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43" name="Isosceles Triangle 42"/>
          <p:cNvSpPr/>
          <p:nvPr/>
        </p:nvSpPr>
        <p:spPr>
          <a:xfrm rot="10800000">
            <a:off x="3820173" y="5391707"/>
            <a:ext cx="1659835" cy="327992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441792" y="5781517"/>
            <a:ext cx="24192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>
                <a:solidFill>
                  <a:srgbClr val="4BACC6">
                    <a:lumMod val="75000"/>
                  </a:srgbClr>
                </a:solidFill>
              </a:rPr>
              <a:t>Requirements for safe execution, protection of RxSWIN and user information </a:t>
            </a:r>
            <a:endParaRPr lang="en-US" sz="1400" dirty="0">
              <a:solidFill>
                <a:srgbClr val="4BAC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314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1008706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76642" y="3268886"/>
            <a:ext cx="7131819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Software update processes </a:t>
            </a:r>
            <a:r>
              <a:rPr lang="de-DE" dirty="0"/>
              <a:t>Regulatory Proposals </a:t>
            </a:r>
            <a:r>
              <a:rPr lang="en-GB" dirty="0"/>
              <a:t>(Annex A and Annex B)</a:t>
            </a:r>
          </a:p>
        </p:txBody>
      </p:sp>
      <p:sp>
        <p:nvSpPr>
          <p:cNvPr id="50" name="Right Arrow 49"/>
          <p:cNvSpPr/>
          <p:nvPr/>
        </p:nvSpPr>
        <p:spPr>
          <a:xfrm>
            <a:off x="1136964" y="4013290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1136964" y="5441880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1136964" y="2249059"/>
            <a:ext cx="533400" cy="24418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943528" y="3938553"/>
            <a:ext cx="6546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tx2">
                    <a:lumMod val="50000"/>
                  </a:schemeClr>
                </a:solidFill>
              </a:rPr>
              <a:t>Requires manufacturers to have a “software update management system” (SUMS)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91522" y="2137618"/>
            <a:ext cx="68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accent5">
                    <a:lumMod val="50000"/>
                  </a:schemeClr>
                </a:solidFill>
              </a:rPr>
              <a:t>Guidance on processes and procedures for national administrations to manage post-production software updates, based on processes for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</a:rPr>
              <a:t>“in production” software </a:t>
            </a:r>
            <a:r>
              <a:rPr lang="de-DE" sz="1400" i="1" dirty="0">
                <a:solidFill>
                  <a:schemeClr val="accent5">
                    <a:lumMod val="50000"/>
                  </a:schemeClr>
                </a:solidFill>
              </a:rPr>
              <a:t>updates 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91522" y="5420410"/>
            <a:ext cx="6546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tx2">
                    <a:lumMod val="50000"/>
                  </a:schemeClr>
                </a:solidFill>
              </a:rPr>
              <a:t>Approval of software update mechanisms for vehicles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883139" y="1484453"/>
            <a:ext cx="7225322" cy="609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Software “update guidance” (chapters 1-6)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de-DE" sz="2400" dirty="0"/>
              <a:t>Structure of the Recommendation on Software Update Processes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1136964" y="2761078"/>
            <a:ext cx="533400" cy="24418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891522" y="2649637"/>
            <a:ext cx="68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accent5">
                    <a:lumMod val="50000"/>
                  </a:schemeClr>
                </a:solidFill>
              </a:rPr>
              <a:t>Guidance on what processes, tests and documentations might be expected in order to manage post-production software updates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1614035" y="4299148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66693" y="4224411"/>
            <a:ext cx="6546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tx2">
                    <a:lumMod val="50000"/>
                  </a:schemeClr>
                </a:solidFill>
              </a:rPr>
              <a:t>Configuration management and quality control processes at manufacturer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1607425" y="4587148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260083" y="4512411"/>
            <a:ext cx="6546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tx2">
                    <a:lumMod val="50000"/>
                  </a:schemeClr>
                </a:solidFill>
              </a:rPr>
              <a:t>Processes for ensuring updates are executed safely and will not affect the safety or certification of vehicles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1588666" y="5077302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241324" y="5002565"/>
            <a:ext cx="6546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tx2">
                    <a:lumMod val="50000"/>
                  </a:schemeClr>
                </a:solidFill>
              </a:rPr>
              <a:t>Processes for informing users of updates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1607425" y="5744392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254544" y="5696814"/>
            <a:ext cx="6546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tx2">
                    <a:lumMod val="50000"/>
                  </a:schemeClr>
                </a:solidFill>
              </a:rPr>
              <a:t>Software updates can be delivered safely and securely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1604329" y="6032392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256987" y="5984814"/>
            <a:ext cx="6546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tx2">
                    <a:lumMod val="50000"/>
                  </a:schemeClr>
                </a:solidFill>
              </a:rPr>
              <a:t>It is possible to identify the status of the software on the vehicle (Annex B)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1588666" y="6339184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241324" y="6291606"/>
            <a:ext cx="6546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tx2">
                    <a:lumMod val="50000"/>
                  </a:schemeClr>
                </a:solidFill>
              </a:rPr>
              <a:t>Requirements for being allowed to deliver over the air updates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05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4215" y="972065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800100" indent="-800100"/>
            <a:r>
              <a:rPr lang="de-DE" dirty="0">
                <a:solidFill>
                  <a:schemeClr val="tx1"/>
                </a:solidFill>
              </a:rPr>
              <a:t>Step 1: 	Certification of the OEM‘s organization and processes - implementation and assessment of the Software Update Management System (SUMS)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How to obtain Software Update Process certification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 flipH="1">
            <a:off x="789297" y="2189839"/>
            <a:ext cx="1670367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dirty="0">
                <a:solidFill>
                  <a:schemeClr val="bg1"/>
                </a:solidFill>
              </a:rPr>
              <a:t>OEM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implements a SUMS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5222" y="2097933"/>
            <a:ext cx="5461373" cy="9387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Organization &amp; processes implemented as per requirements,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requirements include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adequate documentation on impact assessments (whether a software update affects existing vehicle systems), evidence recording, processes to ensure security and safety for software updates, compatibility and interdependencies, user information, ...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Management of software identification numbers (RxSWIN)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Isosceles Triangle 30"/>
          <p:cNvSpPr/>
          <p:nvPr/>
        </p:nvSpPr>
        <p:spPr>
          <a:xfrm rot="5400000">
            <a:off x="2463423" y="2456890"/>
            <a:ext cx="675564" cy="204716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1419367" y="3100556"/>
            <a:ext cx="416258" cy="49370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791572" y="3693401"/>
            <a:ext cx="1670367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dirty="0">
                <a:solidFill>
                  <a:schemeClr val="bg1"/>
                </a:solidFill>
              </a:rPr>
              <a:t>Assessment of the OEM‘s SUMS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77497" y="3852225"/>
            <a:ext cx="5461373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National or Regional Authority assesses the SUMS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of the vehicle manufacturer, whether it is compliant to the requirements</a:t>
            </a:r>
          </a:p>
        </p:txBody>
      </p:sp>
      <p:sp>
        <p:nvSpPr>
          <p:cNvPr id="46" name="Isosceles Triangle 45"/>
          <p:cNvSpPr/>
          <p:nvPr/>
        </p:nvSpPr>
        <p:spPr>
          <a:xfrm rot="5400000">
            <a:off x="2465698" y="3960436"/>
            <a:ext cx="675564" cy="204716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1421639" y="4617756"/>
            <a:ext cx="416258" cy="49370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 flipH="1">
            <a:off x="793844" y="5210601"/>
            <a:ext cx="1670367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dirty="0">
                <a:solidFill>
                  <a:schemeClr val="bg1"/>
                </a:solidFill>
              </a:rPr>
              <a:t>Issuance of a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SUMS Certificate of Compliance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79769" y="5125503"/>
            <a:ext cx="5461373" cy="9387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SUMS Certificate of Compliance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is the 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prerequisite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to obtain a 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software update process certification</a:t>
            </a:r>
            <a:endParaRPr lang="de-DE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SUMS Certificate of Compliance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has a 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max. validity of 3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National or Regional Authority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may at any time 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verify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its 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continued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validity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and act appropriately if the requirements are no longer met.</a:t>
            </a:r>
            <a:endParaRPr lang="en-US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Isosceles Triangle 50"/>
          <p:cNvSpPr/>
          <p:nvPr/>
        </p:nvSpPr>
        <p:spPr>
          <a:xfrm rot="5400000">
            <a:off x="2467970" y="5484460"/>
            <a:ext cx="675564" cy="204716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7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4215" y="972065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800100" indent="-800100"/>
            <a:r>
              <a:rPr lang="de-DE" dirty="0">
                <a:solidFill>
                  <a:schemeClr val="tx1"/>
                </a:solidFill>
              </a:rPr>
              <a:t>Step 2: 	Vehicle certification – electronic architecture and software updates to be in accordance with the SUMS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How to obtain Software Update Process certification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 flipH="1">
            <a:off x="789297" y="2189839"/>
            <a:ext cx="1670367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dirty="0">
                <a:solidFill>
                  <a:schemeClr val="bg1"/>
                </a:solidFill>
              </a:rPr>
              <a:t>OEM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develops the vehicle architecture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5222" y="2097934"/>
            <a:ext cx="5461373" cy="9387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Security requirements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defined regarding software update processes implemented on the vehicle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If a RxSWIN is implemented, requirements for how to protect and access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Requirements specific for the safe execution of 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over the air updates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 effectiveness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of security measures implemented needs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 to be tested and verified</a:t>
            </a:r>
          </a:p>
        </p:txBody>
      </p:sp>
      <p:sp>
        <p:nvSpPr>
          <p:cNvPr id="31" name="Isosceles Triangle 30"/>
          <p:cNvSpPr/>
          <p:nvPr/>
        </p:nvSpPr>
        <p:spPr>
          <a:xfrm rot="5400000">
            <a:off x="2463423" y="2456890"/>
            <a:ext cx="675564" cy="204716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1419367" y="3100556"/>
            <a:ext cx="416258" cy="49370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791572" y="3693401"/>
            <a:ext cx="1670367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dirty="0">
                <a:solidFill>
                  <a:schemeClr val="bg1"/>
                </a:solidFill>
              </a:rPr>
              <a:t>Assessment of the vehicle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77497" y="3852225"/>
            <a:ext cx="5461373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National or Regional Authority assesses the vehicle type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, whether it is compliant to the requirements defined in the Regulation</a:t>
            </a:r>
          </a:p>
        </p:txBody>
      </p:sp>
      <p:sp>
        <p:nvSpPr>
          <p:cNvPr id="46" name="Isosceles Triangle 45"/>
          <p:cNvSpPr/>
          <p:nvPr/>
        </p:nvSpPr>
        <p:spPr>
          <a:xfrm rot="5400000">
            <a:off x="2465698" y="3960436"/>
            <a:ext cx="675564" cy="204716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1421639" y="4617756"/>
            <a:ext cx="416258" cy="49370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 flipH="1">
            <a:off x="793844" y="5210601"/>
            <a:ext cx="1670367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dirty="0">
                <a:solidFill>
                  <a:schemeClr val="bg1"/>
                </a:solidFill>
              </a:rPr>
              <a:t>Issuance of certfication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77497" y="5454513"/>
            <a:ext cx="5461373" cy="2616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Requirements  are established to ensure conformity of vehicles being produced</a:t>
            </a:r>
          </a:p>
        </p:txBody>
      </p:sp>
      <p:sp>
        <p:nvSpPr>
          <p:cNvPr id="14" name="Isosceles Triangle 13"/>
          <p:cNvSpPr/>
          <p:nvPr/>
        </p:nvSpPr>
        <p:spPr>
          <a:xfrm rot="5400000">
            <a:off x="2465698" y="5478086"/>
            <a:ext cx="675564" cy="204716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4215" y="972065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800100" indent="-8001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What it does: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Considers over-the-air updates and other delivery paths for software updates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Provides a common process for how to assess the safety of software updates; their impact on vehicle systems and vehicle parameters; and how to record information about the software updates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Provides assurance that the software update mechanism for a given vehicle is safe and secure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Provides a method by which the software of a given system can be linked to the legal requirements for that system, this is called the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RxSWIN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  <a:p>
            <a:pPr marL="800100" indent="-8001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What it does </a:t>
            </a:r>
            <a:r>
              <a:rPr lang="en-GB" u="sng" dirty="0">
                <a:solidFill>
                  <a:srgbClr val="FF0000"/>
                </a:solidFill>
              </a:rPr>
              <a:t>not</a:t>
            </a:r>
            <a:r>
              <a:rPr lang="en-GB" dirty="0">
                <a:solidFill>
                  <a:srgbClr val="FF0000"/>
                </a:solidFill>
              </a:rPr>
              <a:t> do: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Regulates how software updates are provided post-production. A process is recommended for managing this. The proposal contains requirements for supporting the recommended process.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Enable verification at road worthiness inspections that the software on a vehicle is what should be there. It does enable relevant information to be available. A separate work stream would be needed to define the technologies and processes needed for such verification.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Summary of the proposal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8" y="2018405"/>
            <a:ext cx="818021" cy="8515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931" y="5041901"/>
            <a:ext cx="804588" cy="91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6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6854</TotalTime>
  <Words>1099</Words>
  <Application>Microsoft Office PowerPoint</Application>
  <PresentationFormat>On-screen Show (4:3)</PresentationFormat>
  <Paragraphs>207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HMETC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Schenkenberger, Jens</dc:creator>
  <cp:lastModifiedBy>Francois Guichard</cp:lastModifiedBy>
  <cp:revision>302</cp:revision>
  <dcterms:created xsi:type="dcterms:W3CDTF">2017-02-17T12:02:37Z</dcterms:created>
  <dcterms:modified xsi:type="dcterms:W3CDTF">2019-05-17T17:11:59Z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