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4" r:id="rId2"/>
    <p:sldId id="275" r:id="rId3"/>
    <p:sldId id="267" r:id="rId4"/>
    <p:sldId id="258" r:id="rId5"/>
    <p:sldId id="271" r:id="rId6"/>
    <p:sldId id="266" r:id="rId7"/>
    <p:sldId id="272" r:id="rId8"/>
    <p:sldId id="277" r:id="rId9"/>
    <p:sldId id="273" r:id="rId10"/>
    <p:sldId id="276"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78" autoAdjust="0"/>
    <p:restoredTop sz="93784" autoAdjust="0"/>
  </p:normalViewPr>
  <p:slideViewPr>
    <p:cSldViewPr snapToGrid="0">
      <p:cViewPr varScale="1">
        <p:scale>
          <a:sx n="77" d="100"/>
          <a:sy n="77" d="100"/>
        </p:scale>
        <p:origin x="960" y="8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6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271A72-9254-4C2E-908E-851FCD3D5500}" type="datetimeFigureOut">
              <a:rPr lang="de-DE" smtClean="0"/>
              <a:t>18.10.2019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03385C-2D81-4ABF-A155-DC2D65AEB7BA}" type="slidenum">
              <a:rPr lang="de-DE" smtClean="0"/>
              <a:t>‹#›</a:t>
            </a:fld>
            <a:endParaRPr lang="de-DE"/>
          </a:p>
        </p:txBody>
      </p:sp>
    </p:spTree>
    <p:extLst>
      <p:ext uri="{BB962C8B-B14F-4D97-AF65-F5344CB8AC3E}">
        <p14:creationId xmlns:p14="http://schemas.microsoft.com/office/powerpoint/2010/main" val="1676668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D2FBAF-2C70-4CA8-8092-06FFD7C9047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586BC01F-EC68-4BE9-83BB-96AB7369C2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ED077E5F-45E6-4093-AFF3-A40F060FF0AE}"/>
              </a:ext>
            </a:extLst>
          </p:cNvPr>
          <p:cNvSpPr>
            <a:spLocks noGrp="1"/>
          </p:cNvSpPr>
          <p:nvPr>
            <p:ph type="dt" sz="half" idx="10"/>
          </p:nvPr>
        </p:nvSpPr>
        <p:spPr/>
        <p:txBody>
          <a:bodyPr/>
          <a:lstStyle/>
          <a:p>
            <a:fld id="{F0609A3E-CA10-4F9A-83A7-06B96703BD01}" type="datetime1">
              <a:rPr lang="de-DE" smtClean="0"/>
              <a:t>18.10.2019</a:t>
            </a:fld>
            <a:endParaRPr lang="de-DE"/>
          </a:p>
        </p:txBody>
      </p:sp>
      <p:sp>
        <p:nvSpPr>
          <p:cNvPr id="5" name="Fußzeilenplatzhalter 4">
            <a:extLst>
              <a:ext uri="{FF2B5EF4-FFF2-40B4-BE49-F238E27FC236}">
                <a16:creationId xmlns:a16="http://schemas.microsoft.com/office/drawing/2014/main" id="{D8E3FD30-4BC5-4F86-981A-E26393C2EAC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8AD3E52-0395-4E26-B497-E1BD8F37C0FB}"/>
              </a:ext>
            </a:extLst>
          </p:cNvPr>
          <p:cNvSpPr>
            <a:spLocks noGrp="1"/>
          </p:cNvSpPr>
          <p:nvPr>
            <p:ph type="sldNum" sz="quarter" idx="12"/>
          </p:nvPr>
        </p:nvSpPr>
        <p:spPr/>
        <p:txBody>
          <a:bodyPr/>
          <a:lstStyle/>
          <a:p>
            <a:fld id="{19402824-367F-4233-B96A-3B383EFE3CC8}" type="slidenum">
              <a:rPr lang="de-DE" smtClean="0"/>
              <a:t>‹#›</a:t>
            </a:fld>
            <a:endParaRPr lang="de-DE"/>
          </a:p>
        </p:txBody>
      </p:sp>
    </p:spTree>
    <p:extLst>
      <p:ext uri="{BB962C8B-B14F-4D97-AF65-F5344CB8AC3E}">
        <p14:creationId xmlns:p14="http://schemas.microsoft.com/office/powerpoint/2010/main" val="2992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26EB16-5F7E-471B-846E-670BAC3C19D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3B25D8B1-A572-4211-BA68-704A2DB9A42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FDEBBB0-C709-4A12-9F43-E83306FF71B0}"/>
              </a:ext>
            </a:extLst>
          </p:cNvPr>
          <p:cNvSpPr>
            <a:spLocks noGrp="1"/>
          </p:cNvSpPr>
          <p:nvPr>
            <p:ph type="dt" sz="half" idx="10"/>
          </p:nvPr>
        </p:nvSpPr>
        <p:spPr/>
        <p:txBody>
          <a:bodyPr/>
          <a:lstStyle/>
          <a:p>
            <a:fld id="{6A7F9A5F-0E8A-4705-879E-008A0E6EE66A}" type="datetime1">
              <a:rPr lang="de-DE" smtClean="0"/>
              <a:t>18.10.2019</a:t>
            </a:fld>
            <a:endParaRPr lang="de-DE"/>
          </a:p>
        </p:txBody>
      </p:sp>
      <p:sp>
        <p:nvSpPr>
          <p:cNvPr id="5" name="Fußzeilenplatzhalter 4">
            <a:extLst>
              <a:ext uri="{FF2B5EF4-FFF2-40B4-BE49-F238E27FC236}">
                <a16:creationId xmlns:a16="http://schemas.microsoft.com/office/drawing/2014/main" id="{3F8BCE2C-3CE7-4250-A743-25DE785D433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B9EF86B-854E-44D5-8AAF-EDB8FDF4D9F1}"/>
              </a:ext>
            </a:extLst>
          </p:cNvPr>
          <p:cNvSpPr>
            <a:spLocks noGrp="1"/>
          </p:cNvSpPr>
          <p:nvPr>
            <p:ph type="sldNum" sz="quarter" idx="12"/>
          </p:nvPr>
        </p:nvSpPr>
        <p:spPr/>
        <p:txBody>
          <a:bodyPr/>
          <a:lstStyle/>
          <a:p>
            <a:fld id="{19402824-367F-4233-B96A-3B383EFE3CC8}" type="slidenum">
              <a:rPr lang="de-DE" smtClean="0"/>
              <a:t>‹#›</a:t>
            </a:fld>
            <a:endParaRPr lang="de-DE"/>
          </a:p>
        </p:txBody>
      </p:sp>
    </p:spTree>
    <p:extLst>
      <p:ext uri="{BB962C8B-B14F-4D97-AF65-F5344CB8AC3E}">
        <p14:creationId xmlns:p14="http://schemas.microsoft.com/office/powerpoint/2010/main" val="2586280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97F637F-7879-409E-A64F-99C11346E431}"/>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4B85922-68C1-46E6-B0F6-DA93F79E062D}"/>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274E898-245A-4E50-9955-6486253F257C}"/>
              </a:ext>
            </a:extLst>
          </p:cNvPr>
          <p:cNvSpPr>
            <a:spLocks noGrp="1"/>
          </p:cNvSpPr>
          <p:nvPr>
            <p:ph type="dt" sz="half" idx="10"/>
          </p:nvPr>
        </p:nvSpPr>
        <p:spPr/>
        <p:txBody>
          <a:bodyPr/>
          <a:lstStyle/>
          <a:p>
            <a:fld id="{9353665F-8876-45B8-81BF-65346F86AF48}" type="datetime1">
              <a:rPr lang="de-DE" smtClean="0"/>
              <a:t>18.10.2019</a:t>
            </a:fld>
            <a:endParaRPr lang="de-DE"/>
          </a:p>
        </p:txBody>
      </p:sp>
      <p:sp>
        <p:nvSpPr>
          <p:cNvPr id="5" name="Fußzeilenplatzhalter 4">
            <a:extLst>
              <a:ext uri="{FF2B5EF4-FFF2-40B4-BE49-F238E27FC236}">
                <a16:creationId xmlns:a16="http://schemas.microsoft.com/office/drawing/2014/main" id="{94561497-F7C8-48BB-82C3-ECC21DA8A8F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0D7A5FA-D709-4CE0-8D56-AF609AE54E1E}"/>
              </a:ext>
            </a:extLst>
          </p:cNvPr>
          <p:cNvSpPr>
            <a:spLocks noGrp="1"/>
          </p:cNvSpPr>
          <p:nvPr>
            <p:ph type="sldNum" sz="quarter" idx="12"/>
          </p:nvPr>
        </p:nvSpPr>
        <p:spPr/>
        <p:txBody>
          <a:bodyPr/>
          <a:lstStyle/>
          <a:p>
            <a:fld id="{19402824-367F-4233-B96A-3B383EFE3CC8}" type="slidenum">
              <a:rPr lang="de-DE" smtClean="0"/>
              <a:t>‹#›</a:t>
            </a:fld>
            <a:endParaRPr lang="de-DE"/>
          </a:p>
        </p:txBody>
      </p:sp>
    </p:spTree>
    <p:extLst>
      <p:ext uri="{BB962C8B-B14F-4D97-AF65-F5344CB8AC3E}">
        <p14:creationId xmlns:p14="http://schemas.microsoft.com/office/powerpoint/2010/main" val="2334149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AB82B2-C689-41E3-895C-D2D86CFAA5F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A19FC9B-B3B9-45CF-91D5-8CC4C17D60A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CD0CE26-6903-477A-B092-718DA5CBE6AC}"/>
              </a:ext>
            </a:extLst>
          </p:cNvPr>
          <p:cNvSpPr>
            <a:spLocks noGrp="1"/>
          </p:cNvSpPr>
          <p:nvPr>
            <p:ph type="dt" sz="half" idx="10"/>
          </p:nvPr>
        </p:nvSpPr>
        <p:spPr/>
        <p:txBody>
          <a:bodyPr/>
          <a:lstStyle/>
          <a:p>
            <a:fld id="{16FCCE60-6238-4254-BBBD-B348066A362D}" type="datetime1">
              <a:rPr lang="de-DE" smtClean="0"/>
              <a:t>18.10.2019</a:t>
            </a:fld>
            <a:endParaRPr lang="de-DE"/>
          </a:p>
        </p:txBody>
      </p:sp>
      <p:sp>
        <p:nvSpPr>
          <p:cNvPr id="5" name="Fußzeilenplatzhalter 4">
            <a:extLst>
              <a:ext uri="{FF2B5EF4-FFF2-40B4-BE49-F238E27FC236}">
                <a16:creationId xmlns:a16="http://schemas.microsoft.com/office/drawing/2014/main" id="{A40BE676-3CF9-423E-8F66-A0A47D45F94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F67D4B-F377-42A2-8AFD-FDB302E7C87B}"/>
              </a:ext>
            </a:extLst>
          </p:cNvPr>
          <p:cNvSpPr>
            <a:spLocks noGrp="1"/>
          </p:cNvSpPr>
          <p:nvPr>
            <p:ph type="sldNum" sz="quarter" idx="12"/>
          </p:nvPr>
        </p:nvSpPr>
        <p:spPr/>
        <p:txBody>
          <a:bodyPr/>
          <a:lstStyle/>
          <a:p>
            <a:fld id="{19402824-367F-4233-B96A-3B383EFE3CC8}" type="slidenum">
              <a:rPr lang="de-DE" smtClean="0"/>
              <a:t>‹#›</a:t>
            </a:fld>
            <a:endParaRPr lang="de-DE"/>
          </a:p>
        </p:txBody>
      </p:sp>
    </p:spTree>
    <p:extLst>
      <p:ext uri="{BB962C8B-B14F-4D97-AF65-F5344CB8AC3E}">
        <p14:creationId xmlns:p14="http://schemas.microsoft.com/office/powerpoint/2010/main" val="1201070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2C08D1-3154-41EE-80D3-EBB90DC3BD5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0238C7F7-CF66-4187-9670-E6B0F2DCE3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EA682CD-B685-4860-814F-B83E78E72233}"/>
              </a:ext>
            </a:extLst>
          </p:cNvPr>
          <p:cNvSpPr>
            <a:spLocks noGrp="1"/>
          </p:cNvSpPr>
          <p:nvPr>
            <p:ph type="dt" sz="half" idx="10"/>
          </p:nvPr>
        </p:nvSpPr>
        <p:spPr/>
        <p:txBody>
          <a:bodyPr/>
          <a:lstStyle/>
          <a:p>
            <a:fld id="{E87BA0DC-FF1B-4FBA-9599-1FD5D13A50C4}" type="datetime1">
              <a:rPr lang="de-DE" smtClean="0"/>
              <a:t>18.10.2019</a:t>
            </a:fld>
            <a:endParaRPr lang="de-DE"/>
          </a:p>
        </p:txBody>
      </p:sp>
      <p:sp>
        <p:nvSpPr>
          <p:cNvPr id="5" name="Fußzeilenplatzhalter 4">
            <a:extLst>
              <a:ext uri="{FF2B5EF4-FFF2-40B4-BE49-F238E27FC236}">
                <a16:creationId xmlns:a16="http://schemas.microsoft.com/office/drawing/2014/main" id="{D280E036-5D2B-44EA-B4F1-606E2C5AC6C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EED33DE-3844-470B-B9B0-63D6E301AE57}"/>
              </a:ext>
            </a:extLst>
          </p:cNvPr>
          <p:cNvSpPr>
            <a:spLocks noGrp="1"/>
          </p:cNvSpPr>
          <p:nvPr>
            <p:ph type="sldNum" sz="quarter" idx="12"/>
          </p:nvPr>
        </p:nvSpPr>
        <p:spPr/>
        <p:txBody>
          <a:bodyPr/>
          <a:lstStyle/>
          <a:p>
            <a:fld id="{19402824-367F-4233-B96A-3B383EFE3CC8}" type="slidenum">
              <a:rPr lang="de-DE" smtClean="0"/>
              <a:t>‹#›</a:t>
            </a:fld>
            <a:endParaRPr lang="de-DE"/>
          </a:p>
        </p:txBody>
      </p:sp>
    </p:spTree>
    <p:extLst>
      <p:ext uri="{BB962C8B-B14F-4D97-AF65-F5344CB8AC3E}">
        <p14:creationId xmlns:p14="http://schemas.microsoft.com/office/powerpoint/2010/main" val="2894578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585D18-84D3-490F-A232-2427863CE6E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C500E02-8BC8-4157-A212-DE9E86915943}"/>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6CAFE4FD-88EE-4042-9374-66D890400615}"/>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98AD5C00-D473-44DC-BFFA-232082DC7EB3}"/>
              </a:ext>
            </a:extLst>
          </p:cNvPr>
          <p:cNvSpPr>
            <a:spLocks noGrp="1"/>
          </p:cNvSpPr>
          <p:nvPr>
            <p:ph type="dt" sz="half" idx="10"/>
          </p:nvPr>
        </p:nvSpPr>
        <p:spPr/>
        <p:txBody>
          <a:bodyPr/>
          <a:lstStyle/>
          <a:p>
            <a:fld id="{FE91C27D-7712-4743-9C60-17F03965079B}" type="datetime1">
              <a:rPr lang="de-DE" smtClean="0"/>
              <a:t>18.10.2019</a:t>
            </a:fld>
            <a:endParaRPr lang="de-DE"/>
          </a:p>
        </p:txBody>
      </p:sp>
      <p:sp>
        <p:nvSpPr>
          <p:cNvPr id="6" name="Fußzeilenplatzhalter 5">
            <a:extLst>
              <a:ext uri="{FF2B5EF4-FFF2-40B4-BE49-F238E27FC236}">
                <a16:creationId xmlns:a16="http://schemas.microsoft.com/office/drawing/2014/main" id="{62D142C4-5C89-4E72-A89A-61B1A09FE3D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5FEBFCB-FD50-4246-9A7C-90C2AE438AC7}"/>
              </a:ext>
            </a:extLst>
          </p:cNvPr>
          <p:cNvSpPr>
            <a:spLocks noGrp="1"/>
          </p:cNvSpPr>
          <p:nvPr>
            <p:ph type="sldNum" sz="quarter" idx="12"/>
          </p:nvPr>
        </p:nvSpPr>
        <p:spPr/>
        <p:txBody>
          <a:bodyPr/>
          <a:lstStyle/>
          <a:p>
            <a:fld id="{19402824-367F-4233-B96A-3B383EFE3CC8}" type="slidenum">
              <a:rPr lang="de-DE" smtClean="0"/>
              <a:t>‹#›</a:t>
            </a:fld>
            <a:endParaRPr lang="de-DE"/>
          </a:p>
        </p:txBody>
      </p:sp>
    </p:spTree>
    <p:extLst>
      <p:ext uri="{BB962C8B-B14F-4D97-AF65-F5344CB8AC3E}">
        <p14:creationId xmlns:p14="http://schemas.microsoft.com/office/powerpoint/2010/main" val="498342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32CB90-5F44-4337-9EC1-3C5D0249E116}"/>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793C4342-083A-446D-8208-51752D2A77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DFBDF01-4C73-4739-9F60-685F6284D15B}"/>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461257B-AE2E-4556-B25C-1E3CCD6D02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CB5E849B-E70E-476B-876E-DE574FD8EE42}"/>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6FC3695B-A382-46C6-8F26-9743DF5A3116}"/>
              </a:ext>
            </a:extLst>
          </p:cNvPr>
          <p:cNvSpPr>
            <a:spLocks noGrp="1"/>
          </p:cNvSpPr>
          <p:nvPr>
            <p:ph type="dt" sz="half" idx="10"/>
          </p:nvPr>
        </p:nvSpPr>
        <p:spPr/>
        <p:txBody>
          <a:bodyPr/>
          <a:lstStyle/>
          <a:p>
            <a:fld id="{62FE3D6D-77B2-4C84-98D9-550E23158C4F}" type="datetime1">
              <a:rPr lang="de-DE" smtClean="0"/>
              <a:t>18.10.2019</a:t>
            </a:fld>
            <a:endParaRPr lang="de-DE"/>
          </a:p>
        </p:txBody>
      </p:sp>
      <p:sp>
        <p:nvSpPr>
          <p:cNvPr id="8" name="Fußzeilenplatzhalter 7">
            <a:extLst>
              <a:ext uri="{FF2B5EF4-FFF2-40B4-BE49-F238E27FC236}">
                <a16:creationId xmlns:a16="http://schemas.microsoft.com/office/drawing/2014/main" id="{15AC0DD1-3DA5-4B3F-A3D3-8D2C26616BD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F25C525-6174-411F-95A8-DE1B168B745B}"/>
              </a:ext>
            </a:extLst>
          </p:cNvPr>
          <p:cNvSpPr>
            <a:spLocks noGrp="1"/>
          </p:cNvSpPr>
          <p:nvPr>
            <p:ph type="sldNum" sz="quarter" idx="12"/>
          </p:nvPr>
        </p:nvSpPr>
        <p:spPr/>
        <p:txBody>
          <a:bodyPr/>
          <a:lstStyle/>
          <a:p>
            <a:fld id="{19402824-367F-4233-B96A-3B383EFE3CC8}" type="slidenum">
              <a:rPr lang="de-DE" smtClean="0"/>
              <a:t>‹#›</a:t>
            </a:fld>
            <a:endParaRPr lang="de-DE"/>
          </a:p>
        </p:txBody>
      </p:sp>
    </p:spTree>
    <p:extLst>
      <p:ext uri="{BB962C8B-B14F-4D97-AF65-F5344CB8AC3E}">
        <p14:creationId xmlns:p14="http://schemas.microsoft.com/office/powerpoint/2010/main" val="458845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1F3F7F-70B9-47AD-98B5-7ADEF79D213C}"/>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4F5D8AE4-5317-40D3-8711-0936F22C9272}"/>
              </a:ext>
            </a:extLst>
          </p:cNvPr>
          <p:cNvSpPr>
            <a:spLocks noGrp="1"/>
          </p:cNvSpPr>
          <p:nvPr>
            <p:ph type="dt" sz="half" idx="10"/>
          </p:nvPr>
        </p:nvSpPr>
        <p:spPr/>
        <p:txBody>
          <a:bodyPr/>
          <a:lstStyle/>
          <a:p>
            <a:fld id="{CBFFD383-FE1A-4EB6-9D12-7BCE791C5014}" type="datetime1">
              <a:rPr lang="de-DE" smtClean="0"/>
              <a:t>18.10.2019</a:t>
            </a:fld>
            <a:endParaRPr lang="de-DE"/>
          </a:p>
        </p:txBody>
      </p:sp>
      <p:sp>
        <p:nvSpPr>
          <p:cNvPr id="4" name="Fußzeilenplatzhalter 3">
            <a:extLst>
              <a:ext uri="{FF2B5EF4-FFF2-40B4-BE49-F238E27FC236}">
                <a16:creationId xmlns:a16="http://schemas.microsoft.com/office/drawing/2014/main" id="{2D5564C1-AC3B-4A9F-A583-BF4228CA315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D501DF7C-69CE-419C-9989-184F763CC3FF}"/>
              </a:ext>
            </a:extLst>
          </p:cNvPr>
          <p:cNvSpPr>
            <a:spLocks noGrp="1"/>
          </p:cNvSpPr>
          <p:nvPr>
            <p:ph type="sldNum" sz="quarter" idx="12"/>
          </p:nvPr>
        </p:nvSpPr>
        <p:spPr/>
        <p:txBody>
          <a:bodyPr/>
          <a:lstStyle/>
          <a:p>
            <a:fld id="{19402824-367F-4233-B96A-3B383EFE3CC8}" type="slidenum">
              <a:rPr lang="de-DE" smtClean="0"/>
              <a:t>‹#›</a:t>
            </a:fld>
            <a:endParaRPr lang="de-DE"/>
          </a:p>
        </p:txBody>
      </p:sp>
    </p:spTree>
    <p:extLst>
      <p:ext uri="{BB962C8B-B14F-4D97-AF65-F5344CB8AC3E}">
        <p14:creationId xmlns:p14="http://schemas.microsoft.com/office/powerpoint/2010/main" val="270028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48C83A6-2922-4CBB-B571-86133CFC5A14}"/>
              </a:ext>
            </a:extLst>
          </p:cNvPr>
          <p:cNvSpPr>
            <a:spLocks noGrp="1"/>
          </p:cNvSpPr>
          <p:nvPr>
            <p:ph type="dt" sz="half" idx="10"/>
          </p:nvPr>
        </p:nvSpPr>
        <p:spPr/>
        <p:txBody>
          <a:bodyPr/>
          <a:lstStyle/>
          <a:p>
            <a:fld id="{B773EF47-4312-449D-A1C0-3FEC58F5111E}" type="datetime1">
              <a:rPr lang="de-DE" smtClean="0"/>
              <a:t>18.10.2019</a:t>
            </a:fld>
            <a:endParaRPr lang="de-DE"/>
          </a:p>
        </p:txBody>
      </p:sp>
      <p:sp>
        <p:nvSpPr>
          <p:cNvPr id="3" name="Fußzeilenplatzhalter 2">
            <a:extLst>
              <a:ext uri="{FF2B5EF4-FFF2-40B4-BE49-F238E27FC236}">
                <a16:creationId xmlns:a16="http://schemas.microsoft.com/office/drawing/2014/main" id="{554DD23C-51BF-4842-92D9-9886F58BEA2D}"/>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7C9B27EB-1210-434E-8EC7-32B52FE51B56}"/>
              </a:ext>
            </a:extLst>
          </p:cNvPr>
          <p:cNvSpPr>
            <a:spLocks noGrp="1"/>
          </p:cNvSpPr>
          <p:nvPr>
            <p:ph type="sldNum" sz="quarter" idx="12"/>
          </p:nvPr>
        </p:nvSpPr>
        <p:spPr>
          <a:xfrm>
            <a:off x="9448800" y="6489085"/>
            <a:ext cx="2743200" cy="365125"/>
          </a:xfrm>
        </p:spPr>
        <p:txBody>
          <a:bodyPr/>
          <a:lstStyle/>
          <a:p>
            <a:fld id="{19402824-367F-4233-B96A-3B383EFE3CC8}" type="slidenum">
              <a:rPr lang="de-DE" smtClean="0"/>
              <a:t>‹#›</a:t>
            </a:fld>
            <a:endParaRPr lang="de-DE"/>
          </a:p>
        </p:txBody>
      </p:sp>
    </p:spTree>
    <p:extLst>
      <p:ext uri="{BB962C8B-B14F-4D97-AF65-F5344CB8AC3E}">
        <p14:creationId xmlns:p14="http://schemas.microsoft.com/office/powerpoint/2010/main" val="76781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989483-4FE4-4ECF-89AA-C8F6ABB9690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F619BE67-605B-40CA-81A0-D631D2692E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0DFC6266-C405-4B1B-8D33-71AE23EA29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860A861-7F78-40D6-A1CE-0A51DBECA5DD}"/>
              </a:ext>
            </a:extLst>
          </p:cNvPr>
          <p:cNvSpPr>
            <a:spLocks noGrp="1"/>
          </p:cNvSpPr>
          <p:nvPr>
            <p:ph type="dt" sz="half" idx="10"/>
          </p:nvPr>
        </p:nvSpPr>
        <p:spPr/>
        <p:txBody>
          <a:bodyPr/>
          <a:lstStyle/>
          <a:p>
            <a:fld id="{5F1DCC42-0BD5-48C3-9677-EB3270C4F8F0}" type="datetime1">
              <a:rPr lang="de-DE" smtClean="0"/>
              <a:t>18.10.2019</a:t>
            </a:fld>
            <a:endParaRPr lang="de-DE"/>
          </a:p>
        </p:txBody>
      </p:sp>
      <p:sp>
        <p:nvSpPr>
          <p:cNvPr id="6" name="Fußzeilenplatzhalter 5">
            <a:extLst>
              <a:ext uri="{FF2B5EF4-FFF2-40B4-BE49-F238E27FC236}">
                <a16:creationId xmlns:a16="http://schemas.microsoft.com/office/drawing/2014/main" id="{DCC12DF4-4C83-4037-A3F3-7F62BF4E135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E4C7596-2451-4745-9572-DB6B0B4592A5}"/>
              </a:ext>
            </a:extLst>
          </p:cNvPr>
          <p:cNvSpPr>
            <a:spLocks noGrp="1"/>
          </p:cNvSpPr>
          <p:nvPr>
            <p:ph type="sldNum" sz="quarter" idx="12"/>
          </p:nvPr>
        </p:nvSpPr>
        <p:spPr/>
        <p:txBody>
          <a:bodyPr/>
          <a:lstStyle/>
          <a:p>
            <a:fld id="{19402824-367F-4233-B96A-3B383EFE3CC8}" type="slidenum">
              <a:rPr lang="de-DE" smtClean="0"/>
              <a:t>‹#›</a:t>
            </a:fld>
            <a:endParaRPr lang="de-DE"/>
          </a:p>
        </p:txBody>
      </p:sp>
    </p:spTree>
    <p:extLst>
      <p:ext uri="{BB962C8B-B14F-4D97-AF65-F5344CB8AC3E}">
        <p14:creationId xmlns:p14="http://schemas.microsoft.com/office/powerpoint/2010/main" val="3889121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629D85-7BD3-4922-9565-991C5CAC32B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BF957C38-BFA9-4412-920D-F721E81925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9E6FB9AF-8F41-4405-B746-642FE6202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B2A05BA-E53D-479B-BA2B-283137F4578C}"/>
              </a:ext>
            </a:extLst>
          </p:cNvPr>
          <p:cNvSpPr>
            <a:spLocks noGrp="1"/>
          </p:cNvSpPr>
          <p:nvPr>
            <p:ph type="dt" sz="half" idx="10"/>
          </p:nvPr>
        </p:nvSpPr>
        <p:spPr/>
        <p:txBody>
          <a:bodyPr/>
          <a:lstStyle/>
          <a:p>
            <a:fld id="{FEF51E06-CB75-4B5B-8123-3B67AB876A5B}" type="datetime1">
              <a:rPr lang="de-DE" smtClean="0"/>
              <a:t>18.10.2019</a:t>
            </a:fld>
            <a:endParaRPr lang="de-DE"/>
          </a:p>
        </p:txBody>
      </p:sp>
      <p:sp>
        <p:nvSpPr>
          <p:cNvPr id="6" name="Fußzeilenplatzhalter 5">
            <a:extLst>
              <a:ext uri="{FF2B5EF4-FFF2-40B4-BE49-F238E27FC236}">
                <a16:creationId xmlns:a16="http://schemas.microsoft.com/office/drawing/2014/main" id="{056D6C8C-7225-477A-A87C-F54173E3E55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0E3375B-6B88-4598-9C72-29E931282C7A}"/>
              </a:ext>
            </a:extLst>
          </p:cNvPr>
          <p:cNvSpPr>
            <a:spLocks noGrp="1"/>
          </p:cNvSpPr>
          <p:nvPr>
            <p:ph type="sldNum" sz="quarter" idx="12"/>
          </p:nvPr>
        </p:nvSpPr>
        <p:spPr/>
        <p:txBody>
          <a:bodyPr/>
          <a:lstStyle/>
          <a:p>
            <a:fld id="{19402824-367F-4233-B96A-3B383EFE3CC8}" type="slidenum">
              <a:rPr lang="de-DE" smtClean="0"/>
              <a:t>‹#›</a:t>
            </a:fld>
            <a:endParaRPr lang="de-DE"/>
          </a:p>
        </p:txBody>
      </p:sp>
    </p:spTree>
    <p:extLst>
      <p:ext uri="{BB962C8B-B14F-4D97-AF65-F5344CB8AC3E}">
        <p14:creationId xmlns:p14="http://schemas.microsoft.com/office/powerpoint/2010/main" val="1464050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0E06FC2-A009-4CEF-A01C-4F6635864A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90C09C3D-2EAC-4449-A66A-BC6AF4A607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F3AA500-492A-4028-8C05-D9CD3CC328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33A2E-6D95-4805-B8EE-4A9F7285AE3B}" type="datetime1">
              <a:rPr lang="de-DE" smtClean="0"/>
              <a:t>18.10.2019</a:t>
            </a:fld>
            <a:endParaRPr lang="de-DE"/>
          </a:p>
        </p:txBody>
      </p:sp>
      <p:sp>
        <p:nvSpPr>
          <p:cNvPr id="5" name="Fußzeilenplatzhalter 4">
            <a:extLst>
              <a:ext uri="{FF2B5EF4-FFF2-40B4-BE49-F238E27FC236}">
                <a16:creationId xmlns:a16="http://schemas.microsoft.com/office/drawing/2014/main" id="{76D51BD7-724D-43E8-9AA4-B9DEF08C5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68C4D30D-FAFA-4763-8B4A-7F54E5E290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402824-367F-4233-B96A-3B383EFE3CC8}" type="slidenum">
              <a:rPr lang="de-DE" smtClean="0"/>
              <a:t>‹#›</a:t>
            </a:fld>
            <a:endParaRPr lang="de-DE"/>
          </a:p>
        </p:txBody>
      </p:sp>
    </p:spTree>
    <p:extLst>
      <p:ext uri="{BB962C8B-B14F-4D97-AF65-F5344CB8AC3E}">
        <p14:creationId xmlns:p14="http://schemas.microsoft.com/office/powerpoint/2010/main" val="1152297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43507CFF-B9F3-4593-B91B-FFE107DD34A7}"/>
              </a:ext>
            </a:extLst>
          </p:cNvPr>
          <p:cNvSpPr>
            <a:spLocks noGrp="1"/>
          </p:cNvSpPr>
          <p:nvPr>
            <p:ph type="sldNum" sz="quarter" idx="12"/>
          </p:nvPr>
        </p:nvSpPr>
        <p:spPr/>
        <p:txBody>
          <a:bodyPr/>
          <a:lstStyle/>
          <a:p>
            <a:fld id="{19402824-367F-4233-B96A-3B383EFE3CC8}" type="slidenum">
              <a:rPr lang="de-DE" smtClean="0"/>
              <a:t>1</a:t>
            </a:fld>
            <a:endParaRPr lang="de-DE"/>
          </a:p>
        </p:txBody>
      </p:sp>
      <p:grpSp>
        <p:nvGrpSpPr>
          <p:cNvPr id="8" name="Gruppieren 7">
            <a:extLst>
              <a:ext uri="{FF2B5EF4-FFF2-40B4-BE49-F238E27FC236}">
                <a16:creationId xmlns:a16="http://schemas.microsoft.com/office/drawing/2014/main" id="{80300AD4-A2E6-4179-9C40-BB4473D725A0}"/>
              </a:ext>
            </a:extLst>
          </p:cNvPr>
          <p:cNvGrpSpPr/>
          <p:nvPr/>
        </p:nvGrpSpPr>
        <p:grpSpPr>
          <a:xfrm>
            <a:off x="3545918" y="1883679"/>
            <a:ext cx="5561982" cy="2193511"/>
            <a:chOff x="4565813" y="3026881"/>
            <a:chExt cx="2039266" cy="804237"/>
          </a:xfrm>
        </p:grpSpPr>
        <p:sp>
          <p:nvSpPr>
            <p:cNvPr id="3" name="Rechteck: abgerundete Ecken 2">
              <a:extLst>
                <a:ext uri="{FF2B5EF4-FFF2-40B4-BE49-F238E27FC236}">
                  <a16:creationId xmlns:a16="http://schemas.microsoft.com/office/drawing/2014/main" id="{2FDF1424-F657-4B3F-B008-32820CF22193}"/>
                </a:ext>
              </a:extLst>
            </p:cNvPr>
            <p:cNvSpPr/>
            <p:nvPr/>
          </p:nvSpPr>
          <p:spPr>
            <a:xfrm>
              <a:off x="4660758" y="3208160"/>
              <a:ext cx="592060" cy="432919"/>
            </a:xfrm>
            <a:prstGeom prst="roundRect">
              <a:avLst>
                <a:gd name="adj" fmla="val 42313"/>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Textfeld 3">
              <a:extLst>
                <a:ext uri="{FF2B5EF4-FFF2-40B4-BE49-F238E27FC236}">
                  <a16:creationId xmlns:a16="http://schemas.microsoft.com/office/drawing/2014/main" id="{EA62E738-D644-4F63-B932-834B21143380}"/>
                </a:ext>
              </a:extLst>
            </p:cNvPr>
            <p:cNvSpPr txBox="1"/>
            <p:nvPr/>
          </p:nvSpPr>
          <p:spPr>
            <a:xfrm>
              <a:off x="4591651" y="3170532"/>
              <a:ext cx="714599" cy="485231"/>
            </a:xfrm>
            <a:prstGeom prst="rect">
              <a:avLst/>
            </a:prstGeom>
            <a:noFill/>
          </p:spPr>
          <p:txBody>
            <a:bodyPr wrap="square" rtlCol="0">
              <a:spAutoFit/>
            </a:bodyPr>
            <a:lstStyle/>
            <a:p>
              <a:pPr algn="ctr"/>
              <a:r>
                <a:rPr lang="de-DE" sz="8000" dirty="0"/>
                <a:t>UI</a:t>
              </a:r>
            </a:p>
          </p:txBody>
        </p:sp>
        <p:sp>
          <p:nvSpPr>
            <p:cNvPr id="5" name="Textfeld 4">
              <a:extLst>
                <a:ext uri="{FF2B5EF4-FFF2-40B4-BE49-F238E27FC236}">
                  <a16:creationId xmlns:a16="http://schemas.microsoft.com/office/drawing/2014/main" id="{134E9ED4-F20A-4DAA-B423-94F7BC86CFA4}"/>
                </a:ext>
              </a:extLst>
            </p:cNvPr>
            <p:cNvSpPr txBox="1"/>
            <p:nvPr/>
          </p:nvSpPr>
          <p:spPr>
            <a:xfrm>
              <a:off x="5281576" y="3241673"/>
              <a:ext cx="1323503" cy="338533"/>
            </a:xfrm>
            <a:prstGeom prst="rect">
              <a:avLst/>
            </a:prstGeom>
            <a:noFill/>
          </p:spPr>
          <p:txBody>
            <a:bodyPr wrap="square" rtlCol="0">
              <a:spAutoFit/>
            </a:bodyPr>
            <a:lstStyle/>
            <a:p>
              <a:r>
                <a:rPr lang="de-DE" sz="5400" dirty="0"/>
                <a:t>1234567</a:t>
              </a:r>
            </a:p>
          </p:txBody>
        </p:sp>
        <p:sp>
          <p:nvSpPr>
            <p:cNvPr id="6" name="Rechteck 5">
              <a:extLst>
                <a:ext uri="{FF2B5EF4-FFF2-40B4-BE49-F238E27FC236}">
                  <a16:creationId xmlns:a16="http://schemas.microsoft.com/office/drawing/2014/main" id="{C8710229-5D64-4C62-B267-2ADD48E3979F}"/>
                </a:ext>
              </a:extLst>
            </p:cNvPr>
            <p:cNvSpPr/>
            <p:nvPr/>
          </p:nvSpPr>
          <p:spPr>
            <a:xfrm>
              <a:off x="4565813" y="3026881"/>
              <a:ext cx="1912406" cy="80423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9" name="Textfeld 8">
            <a:extLst>
              <a:ext uri="{FF2B5EF4-FFF2-40B4-BE49-F238E27FC236}">
                <a16:creationId xmlns:a16="http://schemas.microsoft.com/office/drawing/2014/main" id="{5BEA17FB-6DF3-42C0-8D7C-92F3650C0692}"/>
              </a:ext>
            </a:extLst>
          </p:cNvPr>
          <p:cNvSpPr txBox="1"/>
          <p:nvPr/>
        </p:nvSpPr>
        <p:spPr>
          <a:xfrm>
            <a:off x="1419809" y="4480689"/>
            <a:ext cx="9468196" cy="954107"/>
          </a:xfrm>
          <a:prstGeom prst="rect">
            <a:avLst/>
          </a:prstGeom>
          <a:noFill/>
        </p:spPr>
        <p:txBody>
          <a:bodyPr wrap="square" rtlCol="0">
            <a:spAutoFit/>
          </a:bodyPr>
          <a:lstStyle/>
          <a:p>
            <a:pPr algn="ctr"/>
            <a:r>
              <a:rPr lang="de-DE" sz="2800" b="1" dirty="0" err="1"/>
              <a:t>Challenges</a:t>
            </a:r>
            <a:r>
              <a:rPr lang="de-DE" sz="2800" b="1" dirty="0"/>
              <a:t> </a:t>
            </a:r>
            <a:r>
              <a:rPr lang="de-DE" sz="2800" b="1" dirty="0" err="1"/>
              <a:t>according</a:t>
            </a:r>
            <a:r>
              <a:rPr lang="de-DE" sz="2800" b="1" dirty="0"/>
              <a:t> </a:t>
            </a:r>
            <a:r>
              <a:rPr lang="de-DE" sz="2800" b="1" dirty="0" err="1"/>
              <a:t>to</a:t>
            </a:r>
            <a:r>
              <a:rPr lang="de-DE" sz="2800" b="1" dirty="0"/>
              <a:t> </a:t>
            </a:r>
            <a:r>
              <a:rPr lang="de-DE" sz="2800" b="1" dirty="0" err="1"/>
              <a:t>the</a:t>
            </a:r>
            <a:r>
              <a:rPr lang="de-DE" sz="2800" b="1" dirty="0"/>
              <a:t> </a:t>
            </a:r>
            <a:r>
              <a:rPr lang="de-DE" sz="2800" b="1" dirty="0" err="1"/>
              <a:t>implementation</a:t>
            </a:r>
            <a:r>
              <a:rPr lang="de-DE" sz="2800" b="1" dirty="0"/>
              <a:t> and </a:t>
            </a:r>
            <a:r>
              <a:rPr lang="de-DE" sz="2800" b="1" dirty="0" err="1"/>
              <a:t>usage</a:t>
            </a:r>
            <a:r>
              <a:rPr lang="de-DE" sz="2800" b="1" dirty="0"/>
              <a:t> </a:t>
            </a:r>
            <a:r>
              <a:rPr lang="de-DE" sz="2800" b="1" dirty="0" err="1"/>
              <a:t>of</a:t>
            </a:r>
            <a:r>
              <a:rPr lang="de-DE" sz="2800" b="1" dirty="0"/>
              <a:t> </a:t>
            </a:r>
            <a:r>
              <a:rPr lang="de-DE" sz="2800" b="1" dirty="0" err="1"/>
              <a:t>the</a:t>
            </a:r>
            <a:r>
              <a:rPr lang="de-DE" sz="2800" b="1" dirty="0"/>
              <a:t> </a:t>
            </a:r>
          </a:p>
          <a:p>
            <a:pPr algn="ctr"/>
            <a:r>
              <a:rPr lang="de-DE" sz="2800" b="1" u="sng" dirty="0"/>
              <a:t>UNIQUE IDENTIFIER</a:t>
            </a:r>
          </a:p>
        </p:txBody>
      </p:sp>
      <p:sp>
        <p:nvSpPr>
          <p:cNvPr id="12" name="Rectangle 4">
            <a:extLst>
              <a:ext uri="{FF2B5EF4-FFF2-40B4-BE49-F238E27FC236}">
                <a16:creationId xmlns:a16="http://schemas.microsoft.com/office/drawing/2014/main" id="{EF6A85D1-E920-49AB-8AF8-E40D01FD9233}"/>
              </a:ext>
            </a:extLst>
          </p:cNvPr>
          <p:cNvSpPr/>
          <p:nvPr/>
        </p:nvSpPr>
        <p:spPr>
          <a:xfrm>
            <a:off x="8336381" y="250640"/>
            <a:ext cx="3735415" cy="923330"/>
          </a:xfrm>
          <a:prstGeom prst="rect">
            <a:avLst/>
          </a:prstGeom>
        </p:spPr>
        <p:txBody>
          <a:bodyPr wrap="square">
            <a:spAutoFit/>
          </a:bodyPr>
          <a:lstStyle/>
          <a:p>
            <a:r>
              <a:rPr lang="en-GB" dirty="0"/>
              <a:t>Informal document GRE-82-31 </a:t>
            </a:r>
          </a:p>
          <a:p>
            <a:r>
              <a:rPr lang="en-GB" dirty="0"/>
              <a:t>(82nd GRE, 22-25 October 2019</a:t>
            </a:r>
          </a:p>
          <a:p>
            <a:r>
              <a:rPr lang="en-GB" dirty="0"/>
              <a:t>agenda item 4) </a:t>
            </a:r>
          </a:p>
        </p:txBody>
      </p:sp>
      <p:sp>
        <p:nvSpPr>
          <p:cNvPr id="13" name="Rectangle 5">
            <a:extLst>
              <a:ext uri="{FF2B5EF4-FFF2-40B4-BE49-F238E27FC236}">
                <a16:creationId xmlns:a16="http://schemas.microsoft.com/office/drawing/2014/main" id="{50CFA7D6-61A2-44B2-9E85-3AE6E5821721}"/>
              </a:ext>
            </a:extLst>
          </p:cNvPr>
          <p:cNvSpPr/>
          <p:nvPr/>
        </p:nvSpPr>
        <p:spPr>
          <a:xfrm>
            <a:off x="476545" y="415412"/>
            <a:ext cx="4572000" cy="369332"/>
          </a:xfrm>
          <a:prstGeom prst="rect">
            <a:avLst/>
          </a:prstGeom>
        </p:spPr>
        <p:txBody>
          <a:bodyPr>
            <a:spAutoFit/>
          </a:bodyPr>
          <a:lstStyle/>
          <a:p>
            <a:r>
              <a:rPr lang="en-GB" dirty="0"/>
              <a:t> Transmitted by IWG SLR </a:t>
            </a:r>
          </a:p>
        </p:txBody>
      </p:sp>
    </p:spTree>
    <p:extLst>
      <p:ext uri="{BB962C8B-B14F-4D97-AF65-F5344CB8AC3E}">
        <p14:creationId xmlns:p14="http://schemas.microsoft.com/office/powerpoint/2010/main" val="4044952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8">
            <a:extLst>
              <a:ext uri="{FF2B5EF4-FFF2-40B4-BE49-F238E27FC236}">
                <a16:creationId xmlns:a16="http://schemas.microsoft.com/office/drawing/2014/main" id="{DD7D8343-E167-403B-9012-94323901A2CE}"/>
              </a:ext>
            </a:extLst>
          </p:cNvPr>
          <p:cNvSpPr>
            <a:spLocks noGrp="1"/>
          </p:cNvSpPr>
          <p:nvPr>
            <p:ph type="sldNum" sz="quarter" idx="12"/>
          </p:nvPr>
        </p:nvSpPr>
        <p:spPr/>
        <p:txBody>
          <a:bodyPr/>
          <a:lstStyle/>
          <a:p>
            <a:fld id="{19402824-367F-4233-B96A-3B383EFE3CC8}" type="slidenum">
              <a:rPr lang="en-US" smtClean="0"/>
              <a:t>10</a:t>
            </a:fld>
            <a:endParaRPr lang="en-US" dirty="0"/>
          </a:p>
        </p:txBody>
      </p:sp>
      <p:sp>
        <p:nvSpPr>
          <p:cNvPr id="85" name="Textfeld 84">
            <a:extLst>
              <a:ext uri="{FF2B5EF4-FFF2-40B4-BE49-F238E27FC236}">
                <a16:creationId xmlns:a16="http://schemas.microsoft.com/office/drawing/2014/main" id="{13BFC182-0E16-4260-8810-75EF45ABD59C}"/>
              </a:ext>
            </a:extLst>
          </p:cNvPr>
          <p:cNvSpPr txBox="1"/>
          <p:nvPr/>
        </p:nvSpPr>
        <p:spPr>
          <a:xfrm>
            <a:off x="530942" y="127819"/>
            <a:ext cx="11375923" cy="830997"/>
          </a:xfrm>
          <a:prstGeom prst="rect">
            <a:avLst/>
          </a:prstGeom>
          <a:noFill/>
          <a:ln w="28575">
            <a:solidFill>
              <a:schemeClr val="bg2">
                <a:lumMod val="75000"/>
              </a:schemeClr>
            </a:solidFill>
          </a:ln>
        </p:spPr>
        <p:txBody>
          <a:bodyPr wrap="square" rtlCol="0">
            <a:spAutoFit/>
          </a:bodyPr>
          <a:lstStyle/>
          <a:p>
            <a:r>
              <a:rPr lang="en-US" sz="2400" b="1" dirty="0"/>
              <a:t>UNIQUE IDENTIFIER</a:t>
            </a:r>
          </a:p>
          <a:p>
            <a:r>
              <a:rPr lang="en-US" sz="2400" dirty="0"/>
              <a:t>Options for improvement – Do nothing and see what happens</a:t>
            </a:r>
          </a:p>
        </p:txBody>
      </p:sp>
      <p:sp>
        <p:nvSpPr>
          <p:cNvPr id="46" name="Ellipse 45">
            <a:extLst>
              <a:ext uri="{FF2B5EF4-FFF2-40B4-BE49-F238E27FC236}">
                <a16:creationId xmlns:a16="http://schemas.microsoft.com/office/drawing/2014/main" id="{57EDEE91-3B11-4C62-84BC-FF496122A259}"/>
              </a:ext>
            </a:extLst>
          </p:cNvPr>
          <p:cNvSpPr/>
          <p:nvPr/>
        </p:nvSpPr>
        <p:spPr>
          <a:xfrm>
            <a:off x="11254569" y="250519"/>
            <a:ext cx="557240" cy="5572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t>C</a:t>
            </a:r>
          </a:p>
        </p:txBody>
      </p:sp>
      <p:sp>
        <p:nvSpPr>
          <p:cNvPr id="45" name="Rechteck 44">
            <a:extLst>
              <a:ext uri="{FF2B5EF4-FFF2-40B4-BE49-F238E27FC236}">
                <a16:creationId xmlns:a16="http://schemas.microsoft.com/office/drawing/2014/main" id="{BF93AD78-501C-41CE-8457-214E3FE1734D}"/>
              </a:ext>
            </a:extLst>
          </p:cNvPr>
          <p:cNvSpPr/>
          <p:nvPr/>
        </p:nvSpPr>
        <p:spPr>
          <a:xfrm>
            <a:off x="5062493" y="1634190"/>
            <a:ext cx="1663047" cy="3770263"/>
          </a:xfrm>
          <a:prstGeom prst="rect">
            <a:avLst/>
          </a:prstGeom>
          <a:noFill/>
        </p:spPr>
        <p:txBody>
          <a:bodyPr wrap="square" lIns="91440" tIns="45720" rIns="91440" bIns="45720">
            <a:spAutoFit/>
          </a:bodyPr>
          <a:lstStyle/>
          <a:p>
            <a:pPr algn="ctr"/>
            <a:r>
              <a:rPr lang="de-DE" sz="23900" b="1" cap="none" spc="50" dirty="0">
                <a:ln w="9525" cmpd="sng">
                  <a:solidFill>
                    <a:schemeClr val="accent1"/>
                  </a:solidFill>
                  <a:prstDash val="solid"/>
                </a:ln>
                <a:solidFill>
                  <a:srgbClr val="70AD47">
                    <a:tint val="1000"/>
                  </a:srgbClr>
                </a:solidFill>
                <a:effectLst>
                  <a:glow rad="38100">
                    <a:schemeClr val="accent1">
                      <a:alpha val="40000"/>
                    </a:schemeClr>
                  </a:glow>
                </a:effectLst>
              </a:rPr>
              <a:t>?</a:t>
            </a:r>
          </a:p>
        </p:txBody>
      </p:sp>
    </p:spTree>
    <p:extLst>
      <p:ext uri="{BB962C8B-B14F-4D97-AF65-F5344CB8AC3E}">
        <p14:creationId xmlns:p14="http://schemas.microsoft.com/office/powerpoint/2010/main" val="3459296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feld 27">
            <a:extLst>
              <a:ext uri="{FF2B5EF4-FFF2-40B4-BE49-F238E27FC236}">
                <a16:creationId xmlns:a16="http://schemas.microsoft.com/office/drawing/2014/main" id="{16F0A30B-A46B-4A04-9670-BF3C47D46168}"/>
              </a:ext>
            </a:extLst>
          </p:cNvPr>
          <p:cNvSpPr txBox="1"/>
          <p:nvPr/>
        </p:nvSpPr>
        <p:spPr>
          <a:xfrm>
            <a:off x="530942" y="127819"/>
            <a:ext cx="11375923" cy="830997"/>
          </a:xfrm>
          <a:prstGeom prst="rect">
            <a:avLst/>
          </a:prstGeom>
          <a:noFill/>
          <a:ln w="28575">
            <a:solidFill>
              <a:schemeClr val="bg2">
                <a:lumMod val="75000"/>
              </a:schemeClr>
            </a:solidFill>
          </a:ln>
        </p:spPr>
        <p:txBody>
          <a:bodyPr wrap="square" rtlCol="0">
            <a:spAutoFit/>
          </a:bodyPr>
          <a:lstStyle/>
          <a:p>
            <a:r>
              <a:rPr lang="en-US" sz="2400" b="1" dirty="0"/>
              <a:t>UNIQUE IDENTIFIER</a:t>
            </a:r>
          </a:p>
          <a:p>
            <a:r>
              <a:rPr lang="en-US" sz="2400" dirty="0"/>
              <a:t>Current markings required on the device</a:t>
            </a:r>
          </a:p>
        </p:txBody>
      </p:sp>
      <p:sp>
        <p:nvSpPr>
          <p:cNvPr id="8" name="Textfeld 7">
            <a:extLst>
              <a:ext uri="{FF2B5EF4-FFF2-40B4-BE49-F238E27FC236}">
                <a16:creationId xmlns:a16="http://schemas.microsoft.com/office/drawing/2014/main" id="{EF9A82F3-5D3A-4EBB-BE5D-4FF6170B6393}"/>
              </a:ext>
            </a:extLst>
          </p:cNvPr>
          <p:cNvSpPr txBox="1"/>
          <p:nvPr/>
        </p:nvSpPr>
        <p:spPr>
          <a:xfrm>
            <a:off x="717266" y="1169158"/>
            <a:ext cx="5779841" cy="3170099"/>
          </a:xfrm>
          <a:prstGeom prst="rect">
            <a:avLst/>
          </a:prstGeom>
          <a:noFill/>
        </p:spPr>
        <p:txBody>
          <a:bodyPr wrap="square" rtlCol="0">
            <a:spAutoFit/>
          </a:bodyPr>
          <a:lstStyle/>
          <a:p>
            <a:r>
              <a:rPr lang="en-US" sz="1600" b="1" dirty="0">
                <a:latin typeface="Calibri" panose="020F0502020204030204" pitchFamily="34" charset="0"/>
                <a:cs typeface="Calibri" panose="020F0502020204030204" pitchFamily="34" charset="0"/>
              </a:rPr>
              <a:t>The </a:t>
            </a:r>
            <a:r>
              <a:rPr lang="en-US" sz="2000" b="1" dirty="0">
                <a:solidFill>
                  <a:srgbClr val="0070C0"/>
                </a:solidFill>
                <a:latin typeface="Calibri" panose="020F0502020204030204" pitchFamily="34" charset="0"/>
                <a:cs typeface="Calibri" panose="020F0502020204030204" pitchFamily="34" charset="0"/>
              </a:rPr>
              <a:t>approval marking </a:t>
            </a:r>
            <a:r>
              <a:rPr lang="en-US" sz="1600" b="1" dirty="0">
                <a:latin typeface="Calibri" panose="020F0502020204030204" pitchFamily="34" charset="0"/>
                <a:cs typeface="Calibri" panose="020F0502020204030204" pitchFamily="34" charset="0"/>
              </a:rPr>
              <a:t>specify:</a:t>
            </a:r>
            <a:endParaRPr lang="en-US" sz="1400" dirty="0">
              <a:latin typeface="Calibri" panose="020F0502020204030204" pitchFamily="34" charset="0"/>
              <a:cs typeface="Calibri" panose="020F0502020204030204" pitchFamily="34" charset="0"/>
            </a:endParaRPr>
          </a:p>
          <a:p>
            <a:pPr marL="342900" indent="-342900">
              <a:buAutoNum type="arabicPeriod"/>
            </a:pPr>
            <a:endParaRPr lang="en-US" sz="1400" dirty="0">
              <a:latin typeface="Calibri" panose="020F0502020204030204" pitchFamily="34" charset="0"/>
              <a:cs typeface="Calibri" panose="020F0502020204030204" pitchFamily="34" charset="0"/>
            </a:endParaRPr>
          </a:p>
          <a:p>
            <a:pPr marL="342900" indent="-342900">
              <a:buAutoNum type="arabicPeriod"/>
            </a:pPr>
            <a:r>
              <a:rPr lang="en-US" sz="1400" dirty="0">
                <a:latin typeface="Calibri" panose="020F0502020204030204" pitchFamily="34" charset="0"/>
                <a:cs typeface="Calibri" panose="020F0502020204030204" pitchFamily="34" charset="0"/>
              </a:rPr>
              <a:t>The contracting party (country) who is responsible for the type approval</a:t>
            </a:r>
          </a:p>
          <a:p>
            <a:pPr marL="342900" indent="-342900">
              <a:buFontTx/>
              <a:buAutoNum type="arabicPeriod"/>
            </a:pPr>
            <a:r>
              <a:rPr lang="en-US" sz="1400" dirty="0">
                <a:latin typeface="Calibri" panose="020F0502020204030204" pitchFamily="34" charset="0"/>
                <a:cs typeface="Calibri" panose="020F0502020204030204" pitchFamily="34" charset="0"/>
              </a:rPr>
              <a:t>The Regulation Number the device was type approved to</a:t>
            </a:r>
          </a:p>
          <a:p>
            <a:pPr marL="342900" indent="-342900">
              <a:buAutoNum type="arabicPeriod"/>
            </a:pPr>
            <a:r>
              <a:rPr lang="en-US" sz="1400" dirty="0">
                <a:latin typeface="Calibri" panose="020F0502020204030204" pitchFamily="34" charset="0"/>
                <a:cs typeface="Calibri" panose="020F0502020204030204" pitchFamily="34" charset="0"/>
              </a:rPr>
              <a:t>The status of the Regulation at the time of type approval</a:t>
            </a:r>
          </a:p>
          <a:p>
            <a:pPr marL="342900" indent="-342900">
              <a:buAutoNum type="arabicPeriod"/>
            </a:pPr>
            <a:r>
              <a:rPr lang="en-US" sz="1400" dirty="0">
                <a:latin typeface="Calibri" panose="020F0502020204030204" pitchFamily="34" charset="0"/>
                <a:cs typeface="Calibri" panose="020F0502020204030204" pitchFamily="34" charset="0"/>
              </a:rPr>
              <a:t>The number of the type approval</a:t>
            </a:r>
          </a:p>
          <a:p>
            <a:pPr marL="342900" indent="-342900">
              <a:buFontTx/>
              <a:buAutoNum type="arabicPeriod"/>
            </a:pPr>
            <a:r>
              <a:rPr lang="en-US" sz="1400" dirty="0">
                <a:latin typeface="Calibri" panose="020F0502020204030204" pitchFamily="34" charset="0"/>
                <a:cs typeface="Calibri" panose="020F0502020204030204" pitchFamily="34" charset="0"/>
              </a:rPr>
              <a:t>The different functions that are included in the device</a:t>
            </a:r>
          </a:p>
          <a:p>
            <a:pPr marL="342900" indent="-342900">
              <a:buAutoNum type="arabicPeriod"/>
            </a:pPr>
            <a:r>
              <a:rPr lang="en-US" sz="1400" dirty="0">
                <a:latin typeface="Calibri" panose="020F0502020204030204" pitchFamily="34" charset="0"/>
                <a:cs typeface="Calibri" panose="020F0502020204030204" pitchFamily="34" charset="0"/>
              </a:rPr>
              <a:t>Any possible restrictions in mounting height</a:t>
            </a:r>
          </a:p>
          <a:p>
            <a:pPr marL="342900" indent="-342900">
              <a:buAutoNum type="arabicPeriod"/>
            </a:pPr>
            <a:r>
              <a:rPr lang="en-US" sz="1400" dirty="0">
                <a:latin typeface="Calibri" panose="020F0502020204030204" pitchFamily="34" charset="0"/>
                <a:cs typeface="Calibri" panose="020F0502020204030204" pitchFamily="34" charset="0"/>
              </a:rPr>
              <a:t>Any possible restrictions in mounting position</a:t>
            </a:r>
          </a:p>
          <a:p>
            <a:pPr marL="342900" indent="-342900">
              <a:buAutoNum type="arabicPeriod"/>
            </a:pPr>
            <a:r>
              <a:rPr lang="en-US" sz="1400" dirty="0">
                <a:latin typeface="Calibri" panose="020F0502020204030204" pitchFamily="34" charset="0"/>
                <a:cs typeface="Calibri" panose="020F0502020204030204" pitchFamily="34" charset="0"/>
              </a:rPr>
              <a:t>Any possible restriction to the number of devices necessary (D or Y)</a:t>
            </a:r>
          </a:p>
          <a:p>
            <a:endParaRPr lang="en-US" sz="1400" dirty="0">
              <a:latin typeface="Calibri" panose="020F0502020204030204" pitchFamily="34" charset="0"/>
              <a:cs typeface="Calibri" panose="020F0502020204030204" pitchFamily="34" charset="0"/>
            </a:endParaRPr>
          </a:p>
          <a:p>
            <a:r>
              <a:rPr lang="en-US" sz="1400" b="1" u="sng" dirty="0">
                <a:latin typeface="Calibri" panose="020F0502020204030204" pitchFamily="34" charset="0"/>
                <a:cs typeface="Calibri" panose="020F0502020204030204" pitchFamily="34" charset="0"/>
              </a:rPr>
              <a:t>IMPORTANT: </a:t>
            </a:r>
          </a:p>
          <a:p>
            <a:r>
              <a:rPr lang="en-US" sz="1400" dirty="0">
                <a:latin typeface="Calibri" panose="020F0502020204030204" pitchFamily="34" charset="0"/>
                <a:cs typeface="Calibri" panose="020F0502020204030204" pitchFamily="34" charset="0"/>
              </a:rPr>
              <a:t>ALL these markings must be visible after the installation of the device on the vehicle </a:t>
            </a:r>
          </a:p>
        </p:txBody>
      </p:sp>
      <p:sp>
        <p:nvSpPr>
          <p:cNvPr id="62" name="Foliennummernplatzhalter 1">
            <a:extLst>
              <a:ext uri="{FF2B5EF4-FFF2-40B4-BE49-F238E27FC236}">
                <a16:creationId xmlns:a16="http://schemas.microsoft.com/office/drawing/2014/main" id="{190A719E-C95B-4DB8-AFDB-6FB1063BF054}"/>
              </a:ext>
            </a:extLst>
          </p:cNvPr>
          <p:cNvSpPr>
            <a:spLocks noGrp="1"/>
          </p:cNvSpPr>
          <p:nvPr>
            <p:ph type="sldNum" sz="quarter" idx="12"/>
          </p:nvPr>
        </p:nvSpPr>
        <p:spPr>
          <a:xfrm>
            <a:off x="9448800" y="6489085"/>
            <a:ext cx="2743200" cy="365125"/>
          </a:xfrm>
        </p:spPr>
        <p:txBody>
          <a:bodyPr/>
          <a:lstStyle/>
          <a:p>
            <a:fld id="{19402824-367F-4233-B96A-3B383EFE3CC8}" type="slidenum">
              <a:rPr lang="en-US" smtClean="0"/>
              <a:t>2</a:t>
            </a:fld>
            <a:endParaRPr lang="en-US" dirty="0"/>
          </a:p>
        </p:txBody>
      </p:sp>
      <p:sp>
        <p:nvSpPr>
          <p:cNvPr id="52" name="Textfeld 51">
            <a:extLst>
              <a:ext uri="{FF2B5EF4-FFF2-40B4-BE49-F238E27FC236}">
                <a16:creationId xmlns:a16="http://schemas.microsoft.com/office/drawing/2014/main" id="{7145D8E6-D1FD-4FDC-8EB2-3F92268ADF3D}"/>
              </a:ext>
            </a:extLst>
          </p:cNvPr>
          <p:cNvSpPr txBox="1"/>
          <p:nvPr/>
        </p:nvSpPr>
        <p:spPr>
          <a:xfrm>
            <a:off x="6916002" y="1241421"/>
            <a:ext cx="4728357" cy="3170099"/>
          </a:xfrm>
          <a:prstGeom prst="rect">
            <a:avLst/>
          </a:prstGeom>
          <a:noFill/>
        </p:spPr>
        <p:txBody>
          <a:bodyPr wrap="square" rtlCol="0">
            <a:spAutoFit/>
          </a:bodyPr>
          <a:lstStyle/>
          <a:p>
            <a:r>
              <a:rPr lang="en-US" sz="1600" b="1" dirty="0"/>
              <a:t>The </a:t>
            </a:r>
            <a:r>
              <a:rPr lang="en-US" sz="2000" b="1" dirty="0">
                <a:solidFill>
                  <a:schemeClr val="accent6">
                    <a:lumMod val="75000"/>
                  </a:schemeClr>
                </a:solidFill>
              </a:rPr>
              <a:t>additional marking </a:t>
            </a:r>
            <a:r>
              <a:rPr lang="en-US" sz="1600" b="1" dirty="0"/>
              <a:t>specify:</a:t>
            </a:r>
            <a:endParaRPr lang="en-US" sz="1600" dirty="0"/>
          </a:p>
          <a:p>
            <a:pPr marL="342900" indent="-342900">
              <a:buAutoNum type="arabicPeriod"/>
            </a:pPr>
            <a:endParaRPr lang="en-US" sz="1400" dirty="0"/>
          </a:p>
          <a:p>
            <a:pPr marL="342900" indent="-342900">
              <a:buAutoNum type="arabicPeriod"/>
            </a:pPr>
            <a:r>
              <a:rPr lang="en-US" sz="1400" dirty="0"/>
              <a:t>The trade name or mark of the manufacturer</a:t>
            </a:r>
          </a:p>
          <a:p>
            <a:pPr marL="342900" indent="-342900">
              <a:buAutoNum type="arabicPeriod"/>
            </a:pPr>
            <a:r>
              <a:rPr lang="en-US" sz="1400" dirty="0"/>
              <a:t>The category(</a:t>
            </a:r>
            <a:r>
              <a:rPr lang="en-US" sz="1400" dirty="0" err="1"/>
              <a:t>ies</a:t>
            </a:r>
            <a:r>
              <a:rPr lang="en-US" sz="1400" dirty="0"/>
              <a:t>) of the light source(s) used, if available</a:t>
            </a:r>
          </a:p>
          <a:p>
            <a:pPr marL="342900" indent="-342900">
              <a:buAutoNum type="arabicPeriod"/>
            </a:pPr>
            <a:r>
              <a:rPr lang="en-US" sz="1400" dirty="0"/>
              <a:t>The light source module identifier, if available</a:t>
            </a:r>
          </a:p>
          <a:p>
            <a:pPr marL="342900" indent="-342900">
              <a:buAutoNum type="arabicPeriod"/>
            </a:pPr>
            <a:r>
              <a:rPr lang="en-US" sz="1400" dirty="0"/>
              <a:t>The rated voltage or range of voltage</a:t>
            </a:r>
          </a:p>
          <a:p>
            <a:pPr marL="342900" indent="-342900">
              <a:buAutoNum type="arabicPeriod"/>
            </a:pPr>
            <a:r>
              <a:rPr lang="en-US" sz="1400" dirty="0"/>
              <a:t>……</a:t>
            </a:r>
          </a:p>
          <a:p>
            <a:pPr marL="342900" indent="-342900">
              <a:buAutoNum type="arabicPeriod"/>
            </a:pPr>
            <a:endParaRPr lang="en-US" sz="1400" dirty="0"/>
          </a:p>
          <a:p>
            <a:pPr marL="342900" indent="-342900">
              <a:buAutoNum type="arabicPeriod"/>
            </a:pPr>
            <a:endParaRPr lang="en-US" sz="1400" dirty="0"/>
          </a:p>
          <a:p>
            <a:pPr marL="342900" indent="-342900">
              <a:buAutoNum type="arabicPeriod"/>
            </a:pPr>
            <a:endParaRPr lang="en-US" sz="1400" dirty="0"/>
          </a:p>
          <a:p>
            <a:endParaRPr lang="en-US" sz="1400" dirty="0"/>
          </a:p>
          <a:p>
            <a:pPr marL="342900" indent="-342900">
              <a:buAutoNum type="arabicPeriod"/>
            </a:pPr>
            <a:endParaRPr lang="en-US" sz="1400" dirty="0"/>
          </a:p>
          <a:p>
            <a:r>
              <a:rPr lang="en-US" sz="1400" dirty="0"/>
              <a:t>These markings must not be visible when the device is installed on the vehicle</a:t>
            </a:r>
          </a:p>
        </p:txBody>
      </p:sp>
      <p:sp>
        <p:nvSpPr>
          <p:cNvPr id="49" name="Rechteck 43">
            <a:extLst>
              <a:ext uri="{FF2B5EF4-FFF2-40B4-BE49-F238E27FC236}">
                <a16:creationId xmlns:a16="http://schemas.microsoft.com/office/drawing/2014/main" id="{F86BCDDB-4E58-4D83-A173-D3D8963E1906}"/>
              </a:ext>
            </a:extLst>
          </p:cNvPr>
          <p:cNvSpPr/>
          <p:nvPr/>
        </p:nvSpPr>
        <p:spPr>
          <a:xfrm>
            <a:off x="530942" y="1167864"/>
            <a:ext cx="6152490" cy="3277146"/>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0" name="Rechteck 23">
            <a:extLst>
              <a:ext uri="{FF2B5EF4-FFF2-40B4-BE49-F238E27FC236}">
                <a16:creationId xmlns:a16="http://schemas.microsoft.com/office/drawing/2014/main" id="{EE767A0E-888F-419C-8990-1DD6578602C2}"/>
              </a:ext>
            </a:extLst>
          </p:cNvPr>
          <p:cNvSpPr/>
          <p:nvPr/>
        </p:nvSpPr>
        <p:spPr>
          <a:xfrm>
            <a:off x="6889065" y="1167864"/>
            <a:ext cx="5017800" cy="3256081"/>
          </a:xfrm>
          <a:prstGeom prst="rect">
            <a:avLst/>
          </a:prstGeom>
          <a:noFill/>
          <a:ln w="381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1" name="TextBox 101">
            <a:extLst>
              <a:ext uri="{FF2B5EF4-FFF2-40B4-BE49-F238E27FC236}">
                <a16:creationId xmlns:a16="http://schemas.microsoft.com/office/drawing/2014/main" id="{565F9CAF-D084-4D5C-8C1A-D3C8134A858D}"/>
              </a:ext>
            </a:extLst>
          </p:cNvPr>
          <p:cNvSpPr txBox="1"/>
          <p:nvPr/>
        </p:nvSpPr>
        <p:spPr>
          <a:xfrm>
            <a:off x="5332391" y="5055442"/>
            <a:ext cx="825326" cy="769441"/>
          </a:xfrm>
          <a:prstGeom prst="rect">
            <a:avLst/>
          </a:prstGeom>
          <a:noFill/>
        </p:spPr>
        <p:txBody>
          <a:bodyPr wrap="square" rtlCol="0">
            <a:spAutoFit/>
          </a:bodyPr>
          <a:lstStyle/>
          <a:p>
            <a:r>
              <a:rPr lang="en-US" sz="4400" dirty="0"/>
              <a:t>E</a:t>
            </a:r>
            <a:r>
              <a:rPr lang="en-US" sz="2800" dirty="0"/>
              <a:t>4</a:t>
            </a:r>
          </a:p>
        </p:txBody>
      </p:sp>
      <p:sp>
        <p:nvSpPr>
          <p:cNvPr id="32" name="Oval 102">
            <a:extLst>
              <a:ext uri="{FF2B5EF4-FFF2-40B4-BE49-F238E27FC236}">
                <a16:creationId xmlns:a16="http://schemas.microsoft.com/office/drawing/2014/main" id="{698AB97E-5BEF-4BD0-BFCD-743CACD752E6}"/>
              </a:ext>
            </a:extLst>
          </p:cNvPr>
          <p:cNvSpPr/>
          <p:nvPr/>
        </p:nvSpPr>
        <p:spPr>
          <a:xfrm>
            <a:off x="5245345" y="5094827"/>
            <a:ext cx="774973" cy="774973"/>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33" name="TextBox 117">
            <a:extLst>
              <a:ext uri="{FF2B5EF4-FFF2-40B4-BE49-F238E27FC236}">
                <a16:creationId xmlns:a16="http://schemas.microsoft.com/office/drawing/2014/main" id="{10E0E5D4-1455-41CA-BF13-5E9BBD9AA2E0}"/>
              </a:ext>
            </a:extLst>
          </p:cNvPr>
          <p:cNvSpPr txBox="1"/>
          <p:nvPr/>
        </p:nvSpPr>
        <p:spPr>
          <a:xfrm>
            <a:off x="4607213" y="5794143"/>
            <a:ext cx="2115338" cy="477054"/>
          </a:xfrm>
          <a:prstGeom prst="rect">
            <a:avLst/>
          </a:prstGeom>
          <a:noFill/>
        </p:spPr>
        <p:txBody>
          <a:bodyPr wrap="square" rtlCol="0">
            <a:spAutoFit/>
          </a:bodyPr>
          <a:lstStyle/>
          <a:p>
            <a:pPr algn="ctr">
              <a:lnSpc>
                <a:spcPts val="3000"/>
              </a:lnSpc>
            </a:pPr>
            <a:r>
              <a:rPr lang="en-US" sz="2000" dirty="0"/>
              <a:t>148R00-1111</a:t>
            </a:r>
          </a:p>
        </p:txBody>
      </p:sp>
      <p:sp>
        <p:nvSpPr>
          <p:cNvPr id="34" name="TextBox 117">
            <a:extLst>
              <a:ext uri="{FF2B5EF4-FFF2-40B4-BE49-F238E27FC236}">
                <a16:creationId xmlns:a16="http://schemas.microsoft.com/office/drawing/2014/main" id="{E2A45C07-6F29-45BA-A34E-534A8253C36B}"/>
              </a:ext>
            </a:extLst>
          </p:cNvPr>
          <p:cNvSpPr txBox="1"/>
          <p:nvPr/>
        </p:nvSpPr>
        <p:spPr>
          <a:xfrm>
            <a:off x="4534420" y="4578153"/>
            <a:ext cx="2188131" cy="477054"/>
          </a:xfrm>
          <a:prstGeom prst="rect">
            <a:avLst/>
          </a:prstGeom>
          <a:noFill/>
        </p:spPr>
        <p:txBody>
          <a:bodyPr wrap="square" rtlCol="0">
            <a:spAutoFit/>
          </a:bodyPr>
          <a:lstStyle/>
          <a:p>
            <a:pPr algn="ctr">
              <a:lnSpc>
                <a:spcPts val="3000"/>
              </a:lnSpc>
            </a:pPr>
            <a:r>
              <a:rPr lang="en-US" sz="2000" dirty="0"/>
              <a:t>IA 2bY R1 F2</a:t>
            </a:r>
          </a:p>
        </p:txBody>
      </p:sp>
      <p:sp>
        <p:nvSpPr>
          <p:cNvPr id="35" name="Rechteck 34">
            <a:extLst>
              <a:ext uri="{FF2B5EF4-FFF2-40B4-BE49-F238E27FC236}">
                <a16:creationId xmlns:a16="http://schemas.microsoft.com/office/drawing/2014/main" id="{EC905F2F-BF22-47D0-A340-C7BEF3FD2CF1}"/>
              </a:ext>
            </a:extLst>
          </p:cNvPr>
          <p:cNvSpPr/>
          <p:nvPr/>
        </p:nvSpPr>
        <p:spPr>
          <a:xfrm>
            <a:off x="4568094" y="4609993"/>
            <a:ext cx="2115338" cy="163958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6" name="Gerade Verbindung mit Pfeil 35">
            <a:extLst>
              <a:ext uri="{FF2B5EF4-FFF2-40B4-BE49-F238E27FC236}">
                <a16:creationId xmlns:a16="http://schemas.microsoft.com/office/drawing/2014/main" id="{67560FF1-3803-4644-AB03-4028805440E3}"/>
              </a:ext>
            </a:extLst>
          </p:cNvPr>
          <p:cNvCxnSpPr>
            <a:cxnSpLocks/>
          </p:cNvCxnSpPr>
          <p:nvPr/>
        </p:nvCxnSpPr>
        <p:spPr>
          <a:xfrm>
            <a:off x="5247728" y="4955593"/>
            <a:ext cx="373590" cy="0"/>
          </a:xfrm>
          <a:prstGeom prst="straightConnector1">
            <a:avLst/>
          </a:prstGeom>
          <a:ln w="28575">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Gerade Verbindung mit Pfeil 36">
            <a:extLst>
              <a:ext uri="{FF2B5EF4-FFF2-40B4-BE49-F238E27FC236}">
                <a16:creationId xmlns:a16="http://schemas.microsoft.com/office/drawing/2014/main" id="{02B2A352-0043-47D2-80A5-5E11C7866F8F}"/>
              </a:ext>
            </a:extLst>
          </p:cNvPr>
          <p:cNvCxnSpPr>
            <a:cxnSpLocks/>
          </p:cNvCxnSpPr>
          <p:nvPr/>
        </p:nvCxnSpPr>
        <p:spPr>
          <a:xfrm>
            <a:off x="5141133" y="5233744"/>
            <a:ext cx="0" cy="466087"/>
          </a:xfrm>
          <a:prstGeom prst="straightConnector1">
            <a:avLst/>
          </a:prstGeom>
          <a:ln w="28575">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8" name="Gerader Verbinder 37">
            <a:extLst>
              <a:ext uri="{FF2B5EF4-FFF2-40B4-BE49-F238E27FC236}">
                <a16:creationId xmlns:a16="http://schemas.microsoft.com/office/drawing/2014/main" id="{0AE061BE-6E4B-4E18-BF01-746E91BB1D0A}"/>
              </a:ext>
            </a:extLst>
          </p:cNvPr>
          <p:cNvCxnSpPr>
            <a:cxnSpLocks/>
          </p:cNvCxnSpPr>
          <p:nvPr/>
        </p:nvCxnSpPr>
        <p:spPr>
          <a:xfrm>
            <a:off x="5076691" y="5236312"/>
            <a:ext cx="12263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Rechteck 52">
            <a:extLst>
              <a:ext uri="{FF2B5EF4-FFF2-40B4-BE49-F238E27FC236}">
                <a16:creationId xmlns:a16="http://schemas.microsoft.com/office/drawing/2014/main" id="{9DA6278F-71F7-4EE0-82A7-B56CBA0BB0EA}"/>
              </a:ext>
            </a:extLst>
          </p:cNvPr>
          <p:cNvSpPr/>
          <p:nvPr/>
        </p:nvSpPr>
        <p:spPr>
          <a:xfrm>
            <a:off x="6891971" y="4609993"/>
            <a:ext cx="525042" cy="466340"/>
          </a:xfrm>
          <a:prstGeom prst="rect">
            <a:avLst/>
          </a:prstGeom>
          <a:solidFill>
            <a:schemeClr val="bg1"/>
          </a:solidFill>
          <a:ln w="381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hteck 55">
            <a:extLst>
              <a:ext uri="{FF2B5EF4-FFF2-40B4-BE49-F238E27FC236}">
                <a16:creationId xmlns:a16="http://schemas.microsoft.com/office/drawing/2014/main" id="{10082AC9-5F63-49AE-945E-C097B4063E44}"/>
              </a:ext>
            </a:extLst>
          </p:cNvPr>
          <p:cNvSpPr/>
          <p:nvPr/>
        </p:nvSpPr>
        <p:spPr>
          <a:xfrm>
            <a:off x="6891971" y="5192804"/>
            <a:ext cx="525042" cy="466340"/>
          </a:xfrm>
          <a:prstGeom prst="rect">
            <a:avLst/>
          </a:prstGeom>
          <a:solidFill>
            <a:schemeClr val="bg1"/>
          </a:solidFill>
          <a:ln w="381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hteck 56">
            <a:extLst>
              <a:ext uri="{FF2B5EF4-FFF2-40B4-BE49-F238E27FC236}">
                <a16:creationId xmlns:a16="http://schemas.microsoft.com/office/drawing/2014/main" id="{2564CAFC-DC42-43E8-B706-79B66E811097}"/>
              </a:ext>
            </a:extLst>
          </p:cNvPr>
          <p:cNvSpPr/>
          <p:nvPr/>
        </p:nvSpPr>
        <p:spPr>
          <a:xfrm>
            <a:off x="6897332" y="5783234"/>
            <a:ext cx="525042" cy="466340"/>
          </a:xfrm>
          <a:prstGeom prst="rect">
            <a:avLst/>
          </a:prstGeom>
          <a:solidFill>
            <a:schemeClr val="bg1"/>
          </a:solidFill>
          <a:ln w="381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8" name="Gruppieren 57">
            <a:extLst>
              <a:ext uri="{FF2B5EF4-FFF2-40B4-BE49-F238E27FC236}">
                <a16:creationId xmlns:a16="http://schemas.microsoft.com/office/drawing/2014/main" id="{DD177A0A-BA67-43D3-BF54-0F48F43D666D}"/>
              </a:ext>
            </a:extLst>
          </p:cNvPr>
          <p:cNvGrpSpPr/>
          <p:nvPr/>
        </p:nvGrpSpPr>
        <p:grpSpPr>
          <a:xfrm>
            <a:off x="6834769" y="4696406"/>
            <a:ext cx="623501" cy="333124"/>
            <a:chOff x="3907579" y="4283840"/>
            <a:chExt cx="1702468" cy="909591"/>
          </a:xfrm>
        </p:grpSpPr>
        <p:sp>
          <p:nvSpPr>
            <p:cNvPr id="59" name="Textfeld 58">
              <a:extLst>
                <a:ext uri="{FF2B5EF4-FFF2-40B4-BE49-F238E27FC236}">
                  <a16:creationId xmlns:a16="http://schemas.microsoft.com/office/drawing/2014/main" id="{C80B8828-9B18-4AC0-819E-ED053DF1A390}"/>
                </a:ext>
              </a:extLst>
            </p:cNvPr>
            <p:cNvSpPr txBox="1"/>
            <p:nvPr/>
          </p:nvSpPr>
          <p:spPr>
            <a:xfrm>
              <a:off x="3907579" y="4773242"/>
              <a:ext cx="1702468" cy="420189"/>
            </a:xfrm>
            <a:prstGeom prst="rect">
              <a:avLst/>
            </a:prstGeom>
            <a:noFill/>
          </p:spPr>
          <p:txBody>
            <a:bodyPr wrap="square" rtlCol="0">
              <a:spAutoFit/>
            </a:bodyPr>
            <a:lstStyle/>
            <a:p>
              <a:pPr algn="ctr"/>
              <a:r>
                <a:rPr lang="en-US" sz="400" i="1" dirty="0"/>
                <a:t>2DE-2345-02PA</a:t>
              </a:r>
            </a:p>
          </p:txBody>
        </p:sp>
        <p:sp>
          <p:nvSpPr>
            <p:cNvPr id="60" name="Rechteck: abgerundete Ecken 59">
              <a:extLst>
                <a:ext uri="{FF2B5EF4-FFF2-40B4-BE49-F238E27FC236}">
                  <a16:creationId xmlns:a16="http://schemas.microsoft.com/office/drawing/2014/main" id="{A16F05DB-6068-470D-B725-948170120044}"/>
                </a:ext>
              </a:extLst>
            </p:cNvPr>
            <p:cNvSpPr/>
            <p:nvPr/>
          </p:nvSpPr>
          <p:spPr>
            <a:xfrm>
              <a:off x="4078408" y="4302687"/>
              <a:ext cx="1371931" cy="528742"/>
            </a:xfrm>
            <a:prstGeom prst="roundRect">
              <a:avLst>
                <a:gd name="adj" fmla="val 3340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dirty="0"/>
            </a:p>
          </p:txBody>
        </p:sp>
        <p:sp>
          <p:nvSpPr>
            <p:cNvPr id="61" name="Textfeld 60">
              <a:extLst>
                <a:ext uri="{FF2B5EF4-FFF2-40B4-BE49-F238E27FC236}">
                  <a16:creationId xmlns:a16="http://schemas.microsoft.com/office/drawing/2014/main" id="{C34A3C66-BBCD-4921-8BBE-D5128EF71171}"/>
                </a:ext>
              </a:extLst>
            </p:cNvPr>
            <p:cNvSpPr txBox="1"/>
            <p:nvPr/>
          </p:nvSpPr>
          <p:spPr>
            <a:xfrm>
              <a:off x="4179938" y="4337715"/>
              <a:ext cx="1152729" cy="546248"/>
            </a:xfrm>
            <a:prstGeom prst="rect">
              <a:avLst/>
            </a:prstGeom>
            <a:noFill/>
          </p:spPr>
          <p:txBody>
            <a:bodyPr wrap="square" rtlCol="0">
              <a:spAutoFit/>
            </a:bodyPr>
            <a:lstStyle/>
            <a:p>
              <a:pPr algn="ctr"/>
              <a:r>
                <a:rPr lang="en-US" sz="700" b="1" dirty="0"/>
                <a:t>ECME</a:t>
              </a:r>
            </a:p>
          </p:txBody>
        </p:sp>
        <p:sp>
          <p:nvSpPr>
            <p:cNvPr id="63" name="Textfeld 62">
              <a:extLst>
                <a:ext uri="{FF2B5EF4-FFF2-40B4-BE49-F238E27FC236}">
                  <a16:creationId xmlns:a16="http://schemas.microsoft.com/office/drawing/2014/main" id="{A05447DF-F56C-4734-BDFA-A2B20CB48EBC}"/>
                </a:ext>
              </a:extLst>
            </p:cNvPr>
            <p:cNvSpPr txBox="1"/>
            <p:nvPr/>
          </p:nvSpPr>
          <p:spPr>
            <a:xfrm>
              <a:off x="4150449" y="4283840"/>
              <a:ext cx="1189517" cy="294134"/>
            </a:xfrm>
            <a:prstGeom prst="rect">
              <a:avLst/>
            </a:prstGeom>
            <a:noFill/>
          </p:spPr>
          <p:txBody>
            <a:bodyPr wrap="square" rtlCol="0">
              <a:spAutoFit/>
            </a:bodyPr>
            <a:lstStyle/>
            <a:p>
              <a:pPr algn="ctr"/>
              <a:r>
                <a:rPr lang="en-US" sz="100" dirty="0"/>
                <a:t>EUROPEAN COMPANY</a:t>
              </a:r>
            </a:p>
          </p:txBody>
        </p:sp>
        <p:sp>
          <p:nvSpPr>
            <p:cNvPr id="64" name="Textfeld 63">
              <a:extLst>
                <a:ext uri="{FF2B5EF4-FFF2-40B4-BE49-F238E27FC236}">
                  <a16:creationId xmlns:a16="http://schemas.microsoft.com/office/drawing/2014/main" id="{870C4DB3-28CF-42C5-92EC-2E31DA53D39C}"/>
                </a:ext>
              </a:extLst>
            </p:cNvPr>
            <p:cNvSpPr txBox="1"/>
            <p:nvPr/>
          </p:nvSpPr>
          <p:spPr>
            <a:xfrm>
              <a:off x="3986714" y="4625752"/>
              <a:ext cx="1549604" cy="294134"/>
            </a:xfrm>
            <a:prstGeom prst="rect">
              <a:avLst/>
            </a:prstGeom>
            <a:noFill/>
          </p:spPr>
          <p:txBody>
            <a:bodyPr wrap="square" rtlCol="0">
              <a:spAutoFit/>
            </a:bodyPr>
            <a:lstStyle/>
            <a:p>
              <a:pPr algn="ctr"/>
              <a:r>
                <a:rPr lang="en-US" sz="100" dirty="0"/>
                <a:t>MANUFACTURING EVERYTHING</a:t>
              </a:r>
            </a:p>
          </p:txBody>
        </p:sp>
      </p:grpSp>
      <p:sp>
        <p:nvSpPr>
          <p:cNvPr id="65" name="Textfeld 64">
            <a:extLst>
              <a:ext uri="{FF2B5EF4-FFF2-40B4-BE49-F238E27FC236}">
                <a16:creationId xmlns:a16="http://schemas.microsoft.com/office/drawing/2014/main" id="{36C778B8-2168-457F-9589-E32B03425131}"/>
              </a:ext>
            </a:extLst>
          </p:cNvPr>
          <p:cNvSpPr txBox="1"/>
          <p:nvPr/>
        </p:nvSpPr>
        <p:spPr>
          <a:xfrm>
            <a:off x="6755028" y="5136148"/>
            <a:ext cx="799751" cy="577081"/>
          </a:xfrm>
          <a:prstGeom prst="rect">
            <a:avLst/>
          </a:prstGeom>
          <a:noFill/>
        </p:spPr>
        <p:txBody>
          <a:bodyPr wrap="square" rtlCol="0">
            <a:spAutoFit/>
          </a:bodyPr>
          <a:lstStyle/>
          <a:p>
            <a:pPr algn="ctr"/>
            <a:r>
              <a:rPr lang="en-US" sz="1050" b="1" dirty="0"/>
              <a:t>P21/5W</a:t>
            </a:r>
          </a:p>
          <a:p>
            <a:pPr algn="ctr"/>
            <a:r>
              <a:rPr lang="en-US" sz="1050" b="1" dirty="0"/>
              <a:t>P21W</a:t>
            </a:r>
          </a:p>
          <a:p>
            <a:pPr algn="ctr"/>
            <a:r>
              <a:rPr lang="en-US" sz="1050" b="1" dirty="0"/>
              <a:t>P21W</a:t>
            </a:r>
          </a:p>
        </p:txBody>
      </p:sp>
      <p:sp>
        <p:nvSpPr>
          <p:cNvPr id="66" name="Textfeld 65">
            <a:extLst>
              <a:ext uri="{FF2B5EF4-FFF2-40B4-BE49-F238E27FC236}">
                <a16:creationId xmlns:a16="http://schemas.microsoft.com/office/drawing/2014/main" id="{6D6D7395-1706-4E51-B63B-A32A3BC6E73B}"/>
              </a:ext>
            </a:extLst>
          </p:cNvPr>
          <p:cNvSpPr txBox="1"/>
          <p:nvPr/>
        </p:nvSpPr>
        <p:spPr>
          <a:xfrm>
            <a:off x="6744774" y="5864860"/>
            <a:ext cx="799751" cy="261610"/>
          </a:xfrm>
          <a:prstGeom prst="rect">
            <a:avLst/>
          </a:prstGeom>
          <a:noFill/>
        </p:spPr>
        <p:txBody>
          <a:bodyPr wrap="square" rtlCol="0">
            <a:spAutoFit/>
          </a:bodyPr>
          <a:lstStyle/>
          <a:p>
            <a:pPr algn="ctr"/>
            <a:r>
              <a:rPr lang="en-US" sz="1050" b="1" dirty="0"/>
              <a:t>11-14V</a:t>
            </a:r>
          </a:p>
        </p:txBody>
      </p:sp>
    </p:spTree>
    <p:extLst>
      <p:ext uri="{BB962C8B-B14F-4D97-AF65-F5344CB8AC3E}">
        <p14:creationId xmlns:p14="http://schemas.microsoft.com/office/powerpoint/2010/main" val="2613916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EB505351-0403-43CE-9A45-B45F305C5F9C}"/>
              </a:ext>
            </a:extLst>
          </p:cNvPr>
          <p:cNvSpPr>
            <a:spLocks noGrp="1"/>
          </p:cNvSpPr>
          <p:nvPr>
            <p:ph type="sldNum" sz="quarter" idx="12"/>
          </p:nvPr>
        </p:nvSpPr>
        <p:spPr>
          <a:xfrm>
            <a:off x="9448800" y="6489085"/>
            <a:ext cx="2743200" cy="365125"/>
          </a:xfrm>
        </p:spPr>
        <p:txBody>
          <a:bodyPr/>
          <a:lstStyle/>
          <a:p>
            <a:fld id="{19402824-367F-4233-B96A-3B383EFE3CC8}" type="slidenum">
              <a:rPr lang="en-US" smtClean="0"/>
              <a:t>3</a:t>
            </a:fld>
            <a:endParaRPr lang="en-US" dirty="0"/>
          </a:p>
        </p:txBody>
      </p:sp>
      <p:sp>
        <p:nvSpPr>
          <p:cNvPr id="3" name="Textfeld 2">
            <a:extLst>
              <a:ext uri="{FF2B5EF4-FFF2-40B4-BE49-F238E27FC236}">
                <a16:creationId xmlns:a16="http://schemas.microsoft.com/office/drawing/2014/main" id="{3243A472-6C22-4518-8237-6500718FB341}"/>
              </a:ext>
            </a:extLst>
          </p:cNvPr>
          <p:cNvSpPr txBox="1"/>
          <p:nvPr/>
        </p:nvSpPr>
        <p:spPr>
          <a:xfrm>
            <a:off x="455500" y="118576"/>
            <a:ext cx="11375923" cy="830997"/>
          </a:xfrm>
          <a:prstGeom prst="rect">
            <a:avLst/>
          </a:prstGeom>
          <a:noFill/>
          <a:ln w="28575">
            <a:solidFill>
              <a:schemeClr val="bg2">
                <a:lumMod val="75000"/>
              </a:schemeClr>
            </a:solidFill>
          </a:ln>
        </p:spPr>
        <p:txBody>
          <a:bodyPr wrap="square" rtlCol="0">
            <a:spAutoFit/>
          </a:bodyPr>
          <a:lstStyle/>
          <a:p>
            <a:r>
              <a:rPr lang="en-US" sz="2400" b="1" dirty="0"/>
              <a:t>Current approval marking problem and UNIQUE IDENTIFIER solution</a:t>
            </a:r>
          </a:p>
          <a:p>
            <a:r>
              <a:rPr lang="en-US" sz="2400" dirty="0"/>
              <a:t>The idea behind the Unique Identifier</a:t>
            </a:r>
          </a:p>
        </p:txBody>
      </p:sp>
      <p:pic>
        <p:nvPicPr>
          <p:cNvPr id="6" name="Grafik 5">
            <a:extLst>
              <a:ext uri="{FF2B5EF4-FFF2-40B4-BE49-F238E27FC236}">
                <a16:creationId xmlns:a16="http://schemas.microsoft.com/office/drawing/2014/main" id="{252799C0-B935-4C68-A6FA-FD820799B77C}"/>
              </a:ext>
            </a:extLst>
          </p:cNvPr>
          <p:cNvPicPr>
            <a:picLocks noChangeAspect="1"/>
          </p:cNvPicPr>
          <p:nvPr/>
        </p:nvPicPr>
        <p:blipFill rotWithShape="1">
          <a:blip r:embed="rId2">
            <a:extLst>
              <a:ext uri="{28A0092B-C50C-407E-A947-70E740481C1C}">
                <a14:useLocalDpi xmlns:a14="http://schemas.microsoft.com/office/drawing/2010/main" val="0"/>
              </a:ext>
            </a:extLst>
          </a:blip>
          <a:srcRect l="22731" t="2388" r="22101" b="2061"/>
          <a:stretch/>
        </p:blipFill>
        <p:spPr>
          <a:xfrm>
            <a:off x="1822735" y="2600867"/>
            <a:ext cx="1794517" cy="2044791"/>
          </a:xfrm>
          <a:prstGeom prst="rect">
            <a:avLst/>
          </a:prstGeom>
        </p:spPr>
      </p:pic>
      <p:sp>
        <p:nvSpPr>
          <p:cNvPr id="8" name="TextBox 101">
            <a:extLst>
              <a:ext uri="{FF2B5EF4-FFF2-40B4-BE49-F238E27FC236}">
                <a16:creationId xmlns:a16="http://schemas.microsoft.com/office/drawing/2014/main" id="{705E722D-083D-4ADF-A3B9-F8FBCF5F0BEF}"/>
              </a:ext>
            </a:extLst>
          </p:cNvPr>
          <p:cNvSpPr txBox="1"/>
          <p:nvPr/>
        </p:nvSpPr>
        <p:spPr>
          <a:xfrm>
            <a:off x="829126" y="5477726"/>
            <a:ext cx="567118" cy="584775"/>
          </a:xfrm>
          <a:prstGeom prst="rect">
            <a:avLst/>
          </a:prstGeom>
          <a:noFill/>
        </p:spPr>
        <p:txBody>
          <a:bodyPr wrap="square" rtlCol="0">
            <a:spAutoFit/>
          </a:bodyPr>
          <a:lstStyle/>
          <a:p>
            <a:r>
              <a:rPr lang="en-US" sz="3200" dirty="0"/>
              <a:t>E</a:t>
            </a:r>
            <a:r>
              <a:rPr lang="en-US" dirty="0"/>
              <a:t>6</a:t>
            </a:r>
          </a:p>
        </p:txBody>
      </p:sp>
      <p:sp>
        <p:nvSpPr>
          <p:cNvPr id="9" name="Oval 102">
            <a:extLst>
              <a:ext uri="{FF2B5EF4-FFF2-40B4-BE49-F238E27FC236}">
                <a16:creationId xmlns:a16="http://schemas.microsoft.com/office/drawing/2014/main" id="{A5859265-DF81-4C10-966E-9B3546E69D9E}"/>
              </a:ext>
            </a:extLst>
          </p:cNvPr>
          <p:cNvSpPr/>
          <p:nvPr/>
        </p:nvSpPr>
        <p:spPr>
          <a:xfrm>
            <a:off x="820723" y="5533350"/>
            <a:ext cx="532518" cy="532518"/>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0" name="TextBox 117">
            <a:extLst>
              <a:ext uri="{FF2B5EF4-FFF2-40B4-BE49-F238E27FC236}">
                <a16:creationId xmlns:a16="http://schemas.microsoft.com/office/drawing/2014/main" id="{6748488D-24AF-42CD-A913-CF51DEE2BB42}"/>
              </a:ext>
            </a:extLst>
          </p:cNvPr>
          <p:cNvSpPr txBox="1"/>
          <p:nvPr/>
        </p:nvSpPr>
        <p:spPr>
          <a:xfrm>
            <a:off x="382234" y="5916775"/>
            <a:ext cx="1453542" cy="477054"/>
          </a:xfrm>
          <a:prstGeom prst="rect">
            <a:avLst/>
          </a:prstGeom>
          <a:noFill/>
        </p:spPr>
        <p:txBody>
          <a:bodyPr wrap="square" rtlCol="0">
            <a:spAutoFit/>
          </a:bodyPr>
          <a:lstStyle/>
          <a:p>
            <a:pPr algn="ctr">
              <a:lnSpc>
                <a:spcPts val="3000"/>
              </a:lnSpc>
            </a:pPr>
            <a:r>
              <a:rPr lang="en-US" dirty="0"/>
              <a:t>112233</a:t>
            </a:r>
          </a:p>
        </p:txBody>
      </p:sp>
      <p:sp>
        <p:nvSpPr>
          <p:cNvPr id="11" name="TextBox 117">
            <a:extLst>
              <a:ext uri="{FF2B5EF4-FFF2-40B4-BE49-F238E27FC236}">
                <a16:creationId xmlns:a16="http://schemas.microsoft.com/office/drawing/2014/main" id="{255F36AE-08C8-416D-A2B6-AB5C1A53DF49}"/>
              </a:ext>
            </a:extLst>
          </p:cNvPr>
          <p:cNvSpPr txBox="1"/>
          <p:nvPr/>
        </p:nvSpPr>
        <p:spPr>
          <a:xfrm>
            <a:off x="650215" y="4905329"/>
            <a:ext cx="873534" cy="477054"/>
          </a:xfrm>
          <a:prstGeom prst="rect">
            <a:avLst/>
          </a:prstGeom>
          <a:noFill/>
        </p:spPr>
        <p:txBody>
          <a:bodyPr wrap="square" rtlCol="0">
            <a:spAutoFit/>
          </a:bodyPr>
          <a:lstStyle/>
          <a:p>
            <a:pPr algn="ctr">
              <a:lnSpc>
                <a:spcPts val="3000"/>
              </a:lnSpc>
            </a:pPr>
            <a:r>
              <a:rPr lang="en-US" sz="1600" dirty="0"/>
              <a:t>F3  K PL</a:t>
            </a:r>
          </a:p>
        </p:txBody>
      </p:sp>
      <p:cxnSp>
        <p:nvCxnSpPr>
          <p:cNvPr id="13" name="Gerade Verbindung mit Pfeil 12">
            <a:extLst>
              <a:ext uri="{FF2B5EF4-FFF2-40B4-BE49-F238E27FC236}">
                <a16:creationId xmlns:a16="http://schemas.microsoft.com/office/drawing/2014/main" id="{B672B281-DC5B-470C-8F8C-71454B7D24EB}"/>
              </a:ext>
            </a:extLst>
          </p:cNvPr>
          <p:cNvCxnSpPr>
            <a:cxnSpLocks/>
          </p:cNvCxnSpPr>
          <p:nvPr/>
        </p:nvCxnSpPr>
        <p:spPr>
          <a:xfrm>
            <a:off x="743921" y="5282846"/>
            <a:ext cx="256710" cy="0"/>
          </a:xfrm>
          <a:prstGeom prst="straightConnector1">
            <a:avLst/>
          </a:prstGeom>
          <a:ln w="28575">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34" name="TextBox 117">
            <a:extLst>
              <a:ext uri="{FF2B5EF4-FFF2-40B4-BE49-F238E27FC236}">
                <a16:creationId xmlns:a16="http://schemas.microsoft.com/office/drawing/2014/main" id="{CCFA00B2-D19E-43D4-BD2E-B71F38D8BFC1}"/>
              </a:ext>
            </a:extLst>
          </p:cNvPr>
          <p:cNvSpPr txBox="1"/>
          <p:nvPr/>
        </p:nvSpPr>
        <p:spPr>
          <a:xfrm>
            <a:off x="659117" y="5146769"/>
            <a:ext cx="683028" cy="477054"/>
          </a:xfrm>
          <a:prstGeom prst="rect">
            <a:avLst/>
          </a:prstGeom>
          <a:noFill/>
        </p:spPr>
        <p:txBody>
          <a:bodyPr wrap="square" rtlCol="0">
            <a:spAutoFit/>
          </a:bodyPr>
          <a:lstStyle/>
          <a:p>
            <a:pPr algn="ctr">
              <a:lnSpc>
                <a:spcPts val="3000"/>
              </a:lnSpc>
            </a:pPr>
            <a:r>
              <a:rPr lang="en-US" sz="1600" dirty="0"/>
              <a:t>00 00</a:t>
            </a:r>
          </a:p>
        </p:txBody>
      </p:sp>
      <p:grpSp>
        <p:nvGrpSpPr>
          <p:cNvPr id="52" name="Gruppieren 51">
            <a:extLst>
              <a:ext uri="{FF2B5EF4-FFF2-40B4-BE49-F238E27FC236}">
                <a16:creationId xmlns:a16="http://schemas.microsoft.com/office/drawing/2014/main" id="{C1FED407-C37C-4B75-8B4D-F53919618107}"/>
              </a:ext>
            </a:extLst>
          </p:cNvPr>
          <p:cNvGrpSpPr/>
          <p:nvPr/>
        </p:nvGrpSpPr>
        <p:grpSpPr>
          <a:xfrm>
            <a:off x="1569864" y="4919909"/>
            <a:ext cx="3613954" cy="1550031"/>
            <a:chOff x="7732472" y="1951392"/>
            <a:chExt cx="3613954" cy="1550031"/>
          </a:xfrm>
        </p:grpSpPr>
        <p:sp>
          <p:nvSpPr>
            <p:cNvPr id="35" name="TextBox 117">
              <a:extLst>
                <a:ext uri="{FF2B5EF4-FFF2-40B4-BE49-F238E27FC236}">
                  <a16:creationId xmlns:a16="http://schemas.microsoft.com/office/drawing/2014/main" id="{F8AFB8E7-5007-4070-A93F-3712C612E5B3}"/>
                </a:ext>
              </a:extLst>
            </p:cNvPr>
            <p:cNvSpPr txBox="1"/>
            <p:nvPr/>
          </p:nvSpPr>
          <p:spPr>
            <a:xfrm>
              <a:off x="8112000" y="1951392"/>
              <a:ext cx="3234426" cy="1550031"/>
            </a:xfrm>
            <a:prstGeom prst="rect">
              <a:avLst/>
            </a:prstGeom>
            <a:noFill/>
          </p:spPr>
          <p:txBody>
            <a:bodyPr wrap="square" lIns="36000" tIns="36000" rIns="36000" bIns="36000" rtlCol="0">
              <a:spAutoFit/>
            </a:bodyPr>
            <a:lstStyle/>
            <a:p>
              <a:r>
                <a:rPr lang="en-US" sz="1600" dirty="0"/>
                <a:t>00 XEWR 11111 22222 33333 44444</a:t>
              </a:r>
            </a:p>
            <a:p>
              <a:r>
                <a:rPr lang="en-US" sz="1600" dirty="0"/>
                <a:t>00 XCV 55555 66666 77777</a:t>
              </a:r>
            </a:p>
            <a:p>
              <a:r>
                <a:rPr lang="en-US" sz="1600" dirty="0"/>
                <a:t>00 XCWT 88888 99999</a:t>
              </a:r>
            </a:p>
            <a:p>
              <a:r>
                <a:rPr lang="en-US" sz="1600" dirty="0"/>
                <a:t>00 XCVR 121210 112211</a:t>
              </a:r>
            </a:p>
            <a:p>
              <a:r>
                <a:rPr lang="en-US" sz="1600" dirty="0"/>
                <a:t>00 XCWR 14441 14442</a:t>
              </a:r>
            </a:p>
            <a:p>
              <a:r>
                <a:rPr lang="en-US" sz="1600" dirty="0"/>
                <a:t>00 XCWR 552200 552201</a:t>
              </a:r>
            </a:p>
          </p:txBody>
        </p:sp>
        <p:cxnSp>
          <p:nvCxnSpPr>
            <p:cNvPr id="37" name="Gerader Verbinder 36">
              <a:extLst>
                <a:ext uri="{FF2B5EF4-FFF2-40B4-BE49-F238E27FC236}">
                  <a16:creationId xmlns:a16="http://schemas.microsoft.com/office/drawing/2014/main" id="{5171C585-22E3-4038-BCA3-A40255D73568}"/>
                </a:ext>
              </a:extLst>
            </p:cNvPr>
            <p:cNvCxnSpPr/>
            <p:nvPr/>
          </p:nvCxnSpPr>
          <p:spPr>
            <a:xfrm>
              <a:off x="8515071" y="2021028"/>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r Verbinder 37">
              <a:extLst>
                <a:ext uri="{FF2B5EF4-FFF2-40B4-BE49-F238E27FC236}">
                  <a16:creationId xmlns:a16="http://schemas.microsoft.com/office/drawing/2014/main" id="{0F20B166-8CA2-4E15-B934-DF9F4C4F72AB}"/>
                </a:ext>
              </a:extLst>
            </p:cNvPr>
            <p:cNvCxnSpPr/>
            <p:nvPr/>
          </p:nvCxnSpPr>
          <p:spPr>
            <a:xfrm>
              <a:off x="8493525" y="2262630"/>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r Verbinder 38">
              <a:extLst>
                <a:ext uri="{FF2B5EF4-FFF2-40B4-BE49-F238E27FC236}">
                  <a16:creationId xmlns:a16="http://schemas.microsoft.com/office/drawing/2014/main" id="{46570491-E6FC-474C-996F-FCF22D3C1270}"/>
                </a:ext>
              </a:extLst>
            </p:cNvPr>
            <p:cNvCxnSpPr/>
            <p:nvPr/>
          </p:nvCxnSpPr>
          <p:spPr>
            <a:xfrm>
              <a:off x="8529956" y="2513157"/>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r Verbinder 39">
              <a:extLst>
                <a:ext uri="{FF2B5EF4-FFF2-40B4-BE49-F238E27FC236}">
                  <a16:creationId xmlns:a16="http://schemas.microsoft.com/office/drawing/2014/main" id="{E57D66FD-65A7-467F-8DE4-B549D58FEEFB}"/>
                </a:ext>
              </a:extLst>
            </p:cNvPr>
            <p:cNvCxnSpPr/>
            <p:nvPr/>
          </p:nvCxnSpPr>
          <p:spPr>
            <a:xfrm>
              <a:off x="8490567" y="2759221"/>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r Verbinder 40">
              <a:extLst>
                <a:ext uri="{FF2B5EF4-FFF2-40B4-BE49-F238E27FC236}">
                  <a16:creationId xmlns:a16="http://schemas.microsoft.com/office/drawing/2014/main" id="{24A16EAD-657B-40D4-930F-3796C8FA532D}"/>
                </a:ext>
              </a:extLst>
            </p:cNvPr>
            <p:cNvCxnSpPr/>
            <p:nvPr/>
          </p:nvCxnSpPr>
          <p:spPr>
            <a:xfrm>
              <a:off x="8522537" y="2996367"/>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r Verbinder 41">
              <a:extLst>
                <a:ext uri="{FF2B5EF4-FFF2-40B4-BE49-F238E27FC236}">
                  <a16:creationId xmlns:a16="http://schemas.microsoft.com/office/drawing/2014/main" id="{58445D94-D6DF-4EBD-A7A2-BD55E9619A97}"/>
                </a:ext>
              </a:extLst>
            </p:cNvPr>
            <p:cNvCxnSpPr/>
            <p:nvPr/>
          </p:nvCxnSpPr>
          <p:spPr>
            <a:xfrm>
              <a:off x="8523285" y="3242432"/>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r Verbinder 42">
              <a:extLst>
                <a:ext uri="{FF2B5EF4-FFF2-40B4-BE49-F238E27FC236}">
                  <a16:creationId xmlns:a16="http://schemas.microsoft.com/office/drawing/2014/main" id="{FEBE2DBF-FA77-4F70-B26C-8A0ACE2A3C49}"/>
                </a:ext>
              </a:extLst>
            </p:cNvPr>
            <p:cNvCxnSpPr>
              <a:cxnSpLocks/>
            </p:cNvCxnSpPr>
            <p:nvPr/>
          </p:nvCxnSpPr>
          <p:spPr>
            <a:xfrm>
              <a:off x="8957403" y="2021028"/>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5" name="Gerader Verbinder 44">
              <a:extLst>
                <a:ext uri="{FF2B5EF4-FFF2-40B4-BE49-F238E27FC236}">
                  <a16:creationId xmlns:a16="http://schemas.microsoft.com/office/drawing/2014/main" id="{38B6513F-85A4-4439-9C8C-7459643285AA}"/>
                </a:ext>
              </a:extLst>
            </p:cNvPr>
            <p:cNvCxnSpPr>
              <a:cxnSpLocks/>
            </p:cNvCxnSpPr>
            <p:nvPr/>
          </p:nvCxnSpPr>
          <p:spPr>
            <a:xfrm>
              <a:off x="10086650" y="2021028"/>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6" name="Gerader Verbinder 45">
              <a:extLst>
                <a:ext uri="{FF2B5EF4-FFF2-40B4-BE49-F238E27FC236}">
                  <a16:creationId xmlns:a16="http://schemas.microsoft.com/office/drawing/2014/main" id="{35E68E7A-ED80-41DE-B02F-5843DEB6CFF9}"/>
                </a:ext>
              </a:extLst>
            </p:cNvPr>
            <p:cNvCxnSpPr>
              <a:cxnSpLocks/>
            </p:cNvCxnSpPr>
            <p:nvPr/>
          </p:nvCxnSpPr>
          <p:spPr>
            <a:xfrm>
              <a:off x="8780474" y="2262630"/>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7" name="Gerader Verbinder 46">
              <a:extLst>
                <a:ext uri="{FF2B5EF4-FFF2-40B4-BE49-F238E27FC236}">
                  <a16:creationId xmlns:a16="http://schemas.microsoft.com/office/drawing/2014/main" id="{D1BC1724-E6B0-43B8-A6D1-D90FC255789C}"/>
                </a:ext>
              </a:extLst>
            </p:cNvPr>
            <p:cNvCxnSpPr>
              <a:cxnSpLocks/>
            </p:cNvCxnSpPr>
            <p:nvPr/>
          </p:nvCxnSpPr>
          <p:spPr>
            <a:xfrm>
              <a:off x="9360937" y="2262630"/>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8" name="Gerader Verbinder 47">
              <a:extLst>
                <a:ext uri="{FF2B5EF4-FFF2-40B4-BE49-F238E27FC236}">
                  <a16:creationId xmlns:a16="http://schemas.microsoft.com/office/drawing/2014/main" id="{9AAFD246-020C-4E32-8CAC-1D16AC1C95ED}"/>
                </a:ext>
              </a:extLst>
            </p:cNvPr>
            <p:cNvCxnSpPr>
              <a:cxnSpLocks/>
            </p:cNvCxnSpPr>
            <p:nvPr/>
          </p:nvCxnSpPr>
          <p:spPr>
            <a:xfrm>
              <a:off x="8948482" y="2512651"/>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49" name="Gerader Verbinder 48">
              <a:extLst>
                <a:ext uri="{FF2B5EF4-FFF2-40B4-BE49-F238E27FC236}">
                  <a16:creationId xmlns:a16="http://schemas.microsoft.com/office/drawing/2014/main" id="{F878C629-26EB-457F-8190-BED97C00FA2C}"/>
                </a:ext>
              </a:extLst>
            </p:cNvPr>
            <p:cNvCxnSpPr>
              <a:cxnSpLocks/>
            </p:cNvCxnSpPr>
            <p:nvPr/>
          </p:nvCxnSpPr>
          <p:spPr>
            <a:xfrm>
              <a:off x="9595253" y="2759221"/>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50" name="Gerader Verbinder 49">
              <a:extLst>
                <a:ext uri="{FF2B5EF4-FFF2-40B4-BE49-F238E27FC236}">
                  <a16:creationId xmlns:a16="http://schemas.microsoft.com/office/drawing/2014/main" id="{1E9947D2-4886-4217-8407-3F411F358ABE}"/>
                </a:ext>
              </a:extLst>
            </p:cNvPr>
            <p:cNvCxnSpPr>
              <a:cxnSpLocks/>
            </p:cNvCxnSpPr>
            <p:nvPr/>
          </p:nvCxnSpPr>
          <p:spPr>
            <a:xfrm>
              <a:off x="9538900" y="2996367"/>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51" name="Gerader Verbinder 50">
              <a:extLst>
                <a:ext uri="{FF2B5EF4-FFF2-40B4-BE49-F238E27FC236}">
                  <a16:creationId xmlns:a16="http://schemas.microsoft.com/office/drawing/2014/main" id="{C83E0FE5-05E9-4704-A340-059D88A7E69B}"/>
                </a:ext>
              </a:extLst>
            </p:cNvPr>
            <p:cNvCxnSpPr>
              <a:cxnSpLocks/>
            </p:cNvCxnSpPr>
            <p:nvPr/>
          </p:nvCxnSpPr>
          <p:spPr>
            <a:xfrm>
              <a:off x="9651155" y="3242095"/>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pic>
          <p:nvPicPr>
            <p:cNvPr id="1026" name="Picture 2" descr="Bildergebnis für valeo">
              <a:extLst>
                <a:ext uri="{FF2B5EF4-FFF2-40B4-BE49-F238E27FC236}">
                  <a16:creationId xmlns:a16="http://schemas.microsoft.com/office/drawing/2014/main" id="{ECBB9009-003D-45B4-BB4A-EF8E3A853214}"/>
                </a:ext>
              </a:extLst>
            </p:cNvPr>
            <p:cNvPicPr>
              <a:picLocks noChangeAspect="1" noChangeArrowheads="1"/>
            </p:cNvPicPr>
            <p:nvPr/>
          </p:nvPicPr>
          <p:blipFill>
            <a:blip r:embed="rId3" cstate="hqprint">
              <a:biLevel thresh="75000"/>
              <a:extLst>
                <a:ext uri="{28A0092B-C50C-407E-A947-70E740481C1C}">
                  <a14:useLocalDpi xmlns:a14="http://schemas.microsoft.com/office/drawing/2010/main" val="0"/>
                </a:ext>
              </a:extLst>
            </a:blip>
            <a:srcRect/>
            <a:stretch>
              <a:fillRect/>
            </a:stretch>
          </p:blipFill>
          <p:spPr bwMode="auto">
            <a:xfrm>
              <a:off x="7779604" y="2052248"/>
              <a:ext cx="306252" cy="144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ella">
              <a:extLst>
                <a:ext uri="{FF2B5EF4-FFF2-40B4-BE49-F238E27FC236}">
                  <a16:creationId xmlns:a16="http://schemas.microsoft.com/office/drawing/2014/main" id="{7A8D4180-C161-4A7C-974C-C891E141EEEE}"/>
                </a:ext>
              </a:extLst>
            </p:cNvPr>
            <p:cNvPicPr>
              <a:picLocks noChangeAspect="1" noChangeArrowheads="1"/>
            </p:cNvPicPr>
            <p:nvPr/>
          </p:nvPicPr>
          <p:blipFill>
            <a:blip r:embed="rId4">
              <a:biLevel thresh="75000"/>
              <a:extLst>
                <a:ext uri="{28A0092B-C50C-407E-A947-70E740481C1C}">
                  <a14:useLocalDpi xmlns:a14="http://schemas.microsoft.com/office/drawing/2010/main" val="0"/>
                </a:ext>
              </a:extLst>
            </a:blip>
            <a:srcRect/>
            <a:stretch>
              <a:fillRect/>
            </a:stretch>
          </p:blipFill>
          <p:spPr bwMode="auto">
            <a:xfrm>
              <a:off x="7826934" y="2303722"/>
              <a:ext cx="211592" cy="144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ildergebnis für Koito">
              <a:extLst>
                <a:ext uri="{FF2B5EF4-FFF2-40B4-BE49-F238E27FC236}">
                  <a16:creationId xmlns:a16="http://schemas.microsoft.com/office/drawing/2014/main" id="{84DB51D1-E823-4E80-9EDF-6ADCF54A0F93}"/>
                </a:ext>
              </a:extLst>
            </p:cNvPr>
            <p:cNvPicPr>
              <a:picLocks noChangeAspect="1" noChangeArrowheads="1"/>
            </p:cNvPicPr>
            <p:nvPr/>
          </p:nvPicPr>
          <p:blipFill>
            <a:blip r:embed="rId5" cstate="hqprint">
              <a:biLevel thresh="75000"/>
              <a:extLst>
                <a:ext uri="{28A0092B-C50C-407E-A947-70E740481C1C}">
                  <a14:useLocalDpi xmlns:a14="http://schemas.microsoft.com/office/drawing/2010/main" val="0"/>
                </a:ext>
              </a:extLst>
            </a:blip>
            <a:srcRect/>
            <a:stretch>
              <a:fillRect/>
            </a:stretch>
          </p:blipFill>
          <p:spPr bwMode="auto">
            <a:xfrm>
              <a:off x="7732472" y="2555196"/>
              <a:ext cx="400517" cy="10079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Bildergebnis für Varroc">
              <a:extLst>
                <a:ext uri="{FF2B5EF4-FFF2-40B4-BE49-F238E27FC236}">
                  <a16:creationId xmlns:a16="http://schemas.microsoft.com/office/drawing/2014/main" id="{CAA68A03-A8C0-43D4-8939-C8A478FAED84}"/>
                </a:ext>
              </a:extLst>
            </p:cNvPr>
            <p:cNvPicPr>
              <a:picLocks noChangeAspect="1" noChangeArrowheads="1"/>
            </p:cNvPicPr>
            <p:nvPr/>
          </p:nvPicPr>
          <p:blipFill rotWithShape="1">
            <a:blip r:embed="rId6" cstate="hqprint">
              <a:biLevel thresh="75000"/>
              <a:extLst>
                <a:ext uri="{28A0092B-C50C-407E-A947-70E740481C1C}">
                  <a14:useLocalDpi xmlns:a14="http://schemas.microsoft.com/office/drawing/2010/main" val="0"/>
                </a:ext>
              </a:extLst>
            </a:blip>
            <a:srcRect b="14017"/>
            <a:stretch/>
          </p:blipFill>
          <p:spPr bwMode="auto">
            <a:xfrm>
              <a:off x="7848992" y="2763462"/>
              <a:ext cx="167476" cy="144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Bildergebnis für Automotive Lighting">
              <a:extLst>
                <a:ext uri="{FF2B5EF4-FFF2-40B4-BE49-F238E27FC236}">
                  <a16:creationId xmlns:a16="http://schemas.microsoft.com/office/drawing/2014/main" id="{7DE84C9D-35A7-47E1-BC14-2349F6D10ED5}"/>
                </a:ext>
              </a:extLst>
            </p:cNvPr>
            <p:cNvPicPr>
              <a:picLocks noChangeAspect="1" noChangeArrowheads="1"/>
            </p:cNvPicPr>
            <p:nvPr/>
          </p:nvPicPr>
          <p:blipFill rotWithShape="1">
            <a:blip r:embed="rId7">
              <a:biLevel thresh="75000"/>
              <a:extLst>
                <a:ext uri="{28A0092B-C50C-407E-A947-70E740481C1C}">
                  <a14:useLocalDpi xmlns:a14="http://schemas.microsoft.com/office/drawing/2010/main" val="0"/>
                </a:ext>
              </a:extLst>
            </a:blip>
            <a:srcRect r="52688"/>
            <a:stretch/>
          </p:blipFill>
          <p:spPr bwMode="auto">
            <a:xfrm>
              <a:off x="7829854" y="3014936"/>
              <a:ext cx="205752" cy="1440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Bildergebnis für ZKW">
              <a:extLst>
                <a:ext uri="{FF2B5EF4-FFF2-40B4-BE49-F238E27FC236}">
                  <a16:creationId xmlns:a16="http://schemas.microsoft.com/office/drawing/2014/main" id="{FBF64418-F870-4C58-BEFF-E74CBB6939D2}"/>
                </a:ext>
              </a:extLst>
            </p:cNvPr>
            <p:cNvPicPr>
              <a:picLocks noChangeAspect="1" noChangeArrowheads="1"/>
            </p:cNvPicPr>
            <p:nvPr/>
          </p:nvPicPr>
          <p:blipFill>
            <a:blip r:embed="rId8" cstate="hqprint">
              <a:biLevel thresh="75000"/>
              <a:extLst>
                <a:ext uri="{28A0092B-C50C-407E-A947-70E740481C1C}">
                  <a14:useLocalDpi xmlns:a14="http://schemas.microsoft.com/office/drawing/2010/main" val="0"/>
                </a:ext>
              </a:extLst>
            </a:blip>
            <a:srcRect/>
            <a:stretch>
              <a:fillRect/>
            </a:stretch>
          </p:blipFill>
          <p:spPr bwMode="auto">
            <a:xfrm>
              <a:off x="7784276" y="3266410"/>
              <a:ext cx="296908" cy="144000"/>
            </a:xfrm>
            <a:prstGeom prst="rect">
              <a:avLst/>
            </a:prstGeom>
            <a:noFill/>
            <a:extLst>
              <a:ext uri="{909E8E84-426E-40DD-AFC4-6F175D3DCCD1}">
                <a14:hiddenFill xmlns:a14="http://schemas.microsoft.com/office/drawing/2010/main">
                  <a:solidFill>
                    <a:srgbClr val="FFFFFF"/>
                  </a:solidFill>
                </a14:hiddenFill>
              </a:ext>
            </a:extLst>
          </p:spPr>
        </p:pic>
      </p:grpSp>
      <p:sp>
        <p:nvSpPr>
          <p:cNvPr id="59" name="Rechteck 58">
            <a:extLst>
              <a:ext uri="{FF2B5EF4-FFF2-40B4-BE49-F238E27FC236}">
                <a16:creationId xmlns:a16="http://schemas.microsoft.com/office/drawing/2014/main" id="{9D5E3C15-1650-4720-B61D-DFDDFD9BBD0F}"/>
              </a:ext>
            </a:extLst>
          </p:cNvPr>
          <p:cNvSpPr/>
          <p:nvPr/>
        </p:nvSpPr>
        <p:spPr>
          <a:xfrm>
            <a:off x="559364" y="4905024"/>
            <a:ext cx="4498170" cy="1564916"/>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Pfeil: nach rechts 59">
            <a:extLst>
              <a:ext uri="{FF2B5EF4-FFF2-40B4-BE49-F238E27FC236}">
                <a16:creationId xmlns:a16="http://schemas.microsoft.com/office/drawing/2014/main" id="{FF8C0BAB-B111-4AF3-B180-4EC9D36DFDF0}"/>
              </a:ext>
            </a:extLst>
          </p:cNvPr>
          <p:cNvSpPr/>
          <p:nvPr/>
        </p:nvSpPr>
        <p:spPr>
          <a:xfrm>
            <a:off x="5183818" y="3168718"/>
            <a:ext cx="1560330" cy="1145508"/>
          </a:xfrm>
          <a:prstGeom prst="right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feld 52">
            <a:extLst>
              <a:ext uri="{FF2B5EF4-FFF2-40B4-BE49-F238E27FC236}">
                <a16:creationId xmlns:a16="http://schemas.microsoft.com/office/drawing/2014/main" id="{16FB1B36-3B5D-4D53-B315-87DBDF691A41}"/>
              </a:ext>
            </a:extLst>
          </p:cNvPr>
          <p:cNvSpPr txBox="1"/>
          <p:nvPr/>
        </p:nvSpPr>
        <p:spPr>
          <a:xfrm>
            <a:off x="388846" y="1778812"/>
            <a:ext cx="4809657" cy="646331"/>
          </a:xfrm>
          <a:prstGeom prst="rect">
            <a:avLst/>
          </a:prstGeom>
          <a:noFill/>
        </p:spPr>
        <p:txBody>
          <a:bodyPr wrap="square" rtlCol="0">
            <a:spAutoFit/>
          </a:bodyPr>
          <a:lstStyle/>
          <a:p>
            <a:pPr algn="ctr"/>
            <a:r>
              <a:rPr lang="en-US" b="1" dirty="0">
                <a:solidFill>
                  <a:schemeClr val="accent1"/>
                </a:solidFill>
              </a:rPr>
              <a:t>Approval marking</a:t>
            </a:r>
            <a:r>
              <a:rPr lang="en-US" dirty="0">
                <a:solidFill>
                  <a:schemeClr val="accent1"/>
                </a:solidFill>
              </a:rPr>
              <a:t> </a:t>
            </a:r>
            <a:r>
              <a:rPr lang="en-US" dirty="0"/>
              <a:t>of a device used as a beam contributor for different AFS systems</a:t>
            </a:r>
          </a:p>
        </p:txBody>
      </p:sp>
      <p:pic>
        <p:nvPicPr>
          <p:cNvPr id="62" name="Grafik 61">
            <a:extLst>
              <a:ext uri="{FF2B5EF4-FFF2-40B4-BE49-F238E27FC236}">
                <a16:creationId xmlns:a16="http://schemas.microsoft.com/office/drawing/2014/main" id="{132B4836-F24F-4EDC-B598-B1075962E12B}"/>
              </a:ext>
            </a:extLst>
          </p:cNvPr>
          <p:cNvPicPr>
            <a:picLocks noChangeAspect="1"/>
          </p:cNvPicPr>
          <p:nvPr/>
        </p:nvPicPr>
        <p:blipFill rotWithShape="1">
          <a:blip r:embed="rId2">
            <a:extLst>
              <a:ext uri="{28A0092B-C50C-407E-A947-70E740481C1C}">
                <a14:useLocalDpi xmlns:a14="http://schemas.microsoft.com/office/drawing/2010/main" val="0"/>
              </a:ext>
            </a:extLst>
          </a:blip>
          <a:srcRect l="22731" t="2388" r="22101" b="2061"/>
          <a:stretch/>
        </p:blipFill>
        <p:spPr>
          <a:xfrm>
            <a:off x="8442157" y="2609576"/>
            <a:ext cx="1794517" cy="2044791"/>
          </a:xfrm>
          <a:prstGeom prst="rect">
            <a:avLst/>
          </a:prstGeom>
        </p:spPr>
      </p:pic>
      <p:sp>
        <p:nvSpPr>
          <p:cNvPr id="63" name="Rechteck: abgerundete Ecken 62">
            <a:extLst>
              <a:ext uri="{FF2B5EF4-FFF2-40B4-BE49-F238E27FC236}">
                <a16:creationId xmlns:a16="http://schemas.microsoft.com/office/drawing/2014/main" id="{B608B181-1848-4779-B521-3F56E6F8E6AE}"/>
              </a:ext>
            </a:extLst>
          </p:cNvPr>
          <p:cNvSpPr/>
          <p:nvPr/>
        </p:nvSpPr>
        <p:spPr>
          <a:xfrm>
            <a:off x="7470509" y="5654676"/>
            <a:ext cx="518020" cy="338801"/>
          </a:xfrm>
          <a:prstGeom prst="roundRect">
            <a:avLst>
              <a:gd name="adj" fmla="val 5000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feld 63">
            <a:extLst>
              <a:ext uri="{FF2B5EF4-FFF2-40B4-BE49-F238E27FC236}">
                <a16:creationId xmlns:a16="http://schemas.microsoft.com/office/drawing/2014/main" id="{3CD4A3C5-2FDE-44A1-B958-48F521041538}"/>
              </a:ext>
            </a:extLst>
          </p:cNvPr>
          <p:cNvSpPr txBox="1"/>
          <p:nvPr/>
        </p:nvSpPr>
        <p:spPr>
          <a:xfrm>
            <a:off x="7368150" y="5546121"/>
            <a:ext cx="714599" cy="523220"/>
          </a:xfrm>
          <a:prstGeom prst="rect">
            <a:avLst/>
          </a:prstGeom>
          <a:noFill/>
        </p:spPr>
        <p:txBody>
          <a:bodyPr wrap="square" rtlCol="0">
            <a:spAutoFit/>
          </a:bodyPr>
          <a:lstStyle/>
          <a:p>
            <a:pPr algn="ctr"/>
            <a:r>
              <a:rPr lang="en-US" sz="2800" dirty="0"/>
              <a:t>UI</a:t>
            </a:r>
          </a:p>
        </p:txBody>
      </p:sp>
      <p:sp>
        <p:nvSpPr>
          <p:cNvPr id="65" name="Textfeld 64">
            <a:extLst>
              <a:ext uri="{FF2B5EF4-FFF2-40B4-BE49-F238E27FC236}">
                <a16:creationId xmlns:a16="http://schemas.microsoft.com/office/drawing/2014/main" id="{2FB4B138-F38E-4469-B934-81142254A671}"/>
              </a:ext>
            </a:extLst>
          </p:cNvPr>
          <p:cNvSpPr txBox="1"/>
          <p:nvPr/>
        </p:nvSpPr>
        <p:spPr>
          <a:xfrm>
            <a:off x="7981883" y="5629453"/>
            <a:ext cx="1323503" cy="369332"/>
          </a:xfrm>
          <a:prstGeom prst="rect">
            <a:avLst/>
          </a:prstGeom>
          <a:noFill/>
        </p:spPr>
        <p:txBody>
          <a:bodyPr wrap="square" rtlCol="0">
            <a:spAutoFit/>
          </a:bodyPr>
          <a:lstStyle/>
          <a:p>
            <a:r>
              <a:rPr lang="en-US" dirty="0"/>
              <a:t>1234567</a:t>
            </a:r>
          </a:p>
        </p:txBody>
      </p:sp>
      <p:sp>
        <p:nvSpPr>
          <p:cNvPr id="66" name="Rechteck 65">
            <a:extLst>
              <a:ext uri="{FF2B5EF4-FFF2-40B4-BE49-F238E27FC236}">
                <a16:creationId xmlns:a16="http://schemas.microsoft.com/office/drawing/2014/main" id="{1C777981-543D-4F8B-B21A-AD5437A63BFC}"/>
              </a:ext>
            </a:extLst>
          </p:cNvPr>
          <p:cNvSpPr/>
          <p:nvPr/>
        </p:nvSpPr>
        <p:spPr>
          <a:xfrm>
            <a:off x="7414950" y="5580031"/>
            <a:ext cx="1537855" cy="471635"/>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hteck 53">
            <a:extLst>
              <a:ext uri="{FF2B5EF4-FFF2-40B4-BE49-F238E27FC236}">
                <a16:creationId xmlns:a16="http://schemas.microsoft.com/office/drawing/2014/main" id="{CA481BAA-78E5-44EC-BED2-CD46E79D570E}"/>
              </a:ext>
            </a:extLst>
          </p:cNvPr>
          <p:cNvSpPr/>
          <p:nvPr/>
        </p:nvSpPr>
        <p:spPr>
          <a:xfrm>
            <a:off x="2241014" y="1007967"/>
            <a:ext cx="7749736" cy="923330"/>
          </a:xfrm>
          <a:prstGeom prst="rect">
            <a:avLst/>
          </a:prstGeom>
          <a:noFill/>
        </p:spPr>
        <p:txBody>
          <a:bodyPr wrap="square" lIns="91440" tIns="45720" rIns="91440" bIns="45720">
            <a:spAutoFit/>
          </a:bodyPr>
          <a:lstStyle/>
          <a:p>
            <a:pPr algn="ctr"/>
            <a:r>
              <a:rPr lang="en-US" sz="5400" cap="none" spc="50" dirty="0">
                <a:ln w="19050" cmpd="sng">
                  <a:solidFill>
                    <a:srgbClr val="0070C0"/>
                  </a:solidFill>
                  <a:prstDash val="solid"/>
                </a:ln>
                <a:solidFill>
                  <a:schemeClr val="bg1"/>
                </a:solidFill>
                <a:effectLst>
                  <a:glow rad="38100">
                    <a:schemeClr val="accent1">
                      <a:alpha val="40000"/>
                    </a:schemeClr>
                  </a:glow>
                  <a:outerShdw blurRad="38100" dist="38100" dir="2700000" algn="tl">
                    <a:srgbClr val="000000">
                      <a:alpha val="43137"/>
                    </a:srgbClr>
                  </a:outerShdw>
                </a:effectLst>
                <a:latin typeface="Harlow Solid Italic" panose="04030604020F02020D02" pitchFamily="82" charset="0"/>
              </a:rPr>
              <a:t>Once: we had a dream!</a:t>
            </a:r>
          </a:p>
        </p:txBody>
      </p:sp>
      <p:sp>
        <p:nvSpPr>
          <p:cNvPr id="55" name="Rechteck 54">
            <a:extLst>
              <a:ext uri="{FF2B5EF4-FFF2-40B4-BE49-F238E27FC236}">
                <a16:creationId xmlns:a16="http://schemas.microsoft.com/office/drawing/2014/main" id="{D489E1E7-1F4D-45F7-8538-F21E72F86F9B}"/>
              </a:ext>
            </a:extLst>
          </p:cNvPr>
          <p:cNvSpPr/>
          <p:nvPr/>
        </p:nvSpPr>
        <p:spPr>
          <a:xfrm>
            <a:off x="876439" y="2337112"/>
            <a:ext cx="3874330" cy="307777"/>
          </a:xfrm>
          <a:prstGeom prst="rect">
            <a:avLst/>
          </a:prstGeom>
        </p:spPr>
        <p:txBody>
          <a:bodyPr wrap="none">
            <a:spAutoFit/>
          </a:bodyPr>
          <a:lstStyle/>
          <a:p>
            <a:r>
              <a:rPr lang="en-US" sz="1400" i="1" dirty="0"/>
              <a:t>(On any fixed part visible after installation i.e. lens)</a:t>
            </a:r>
          </a:p>
        </p:txBody>
      </p:sp>
      <p:sp>
        <p:nvSpPr>
          <p:cNvPr id="70" name="Rechteck 69">
            <a:extLst>
              <a:ext uri="{FF2B5EF4-FFF2-40B4-BE49-F238E27FC236}">
                <a16:creationId xmlns:a16="http://schemas.microsoft.com/office/drawing/2014/main" id="{8783E584-059A-4695-82A3-79DC65FB6BC6}"/>
              </a:ext>
            </a:extLst>
          </p:cNvPr>
          <p:cNvSpPr/>
          <p:nvPr/>
        </p:nvSpPr>
        <p:spPr>
          <a:xfrm>
            <a:off x="7218136" y="2337112"/>
            <a:ext cx="3874330" cy="307777"/>
          </a:xfrm>
          <a:prstGeom prst="rect">
            <a:avLst/>
          </a:prstGeom>
        </p:spPr>
        <p:txBody>
          <a:bodyPr wrap="none">
            <a:spAutoFit/>
          </a:bodyPr>
          <a:lstStyle/>
          <a:p>
            <a:r>
              <a:rPr lang="en-US" sz="1400" i="1" dirty="0"/>
              <a:t>(On any fixed part visible after installation i.e. lens)</a:t>
            </a:r>
          </a:p>
        </p:txBody>
      </p:sp>
      <p:sp>
        <p:nvSpPr>
          <p:cNvPr id="71" name="Textfeld 70">
            <a:extLst>
              <a:ext uri="{FF2B5EF4-FFF2-40B4-BE49-F238E27FC236}">
                <a16:creationId xmlns:a16="http://schemas.microsoft.com/office/drawing/2014/main" id="{D2E5E7D8-E28B-4375-9E66-A17E61FFE815}"/>
              </a:ext>
            </a:extLst>
          </p:cNvPr>
          <p:cNvSpPr txBox="1"/>
          <p:nvPr/>
        </p:nvSpPr>
        <p:spPr>
          <a:xfrm>
            <a:off x="6836180" y="1768986"/>
            <a:ext cx="4576442" cy="646331"/>
          </a:xfrm>
          <a:prstGeom prst="rect">
            <a:avLst/>
          </a:prstGeom>
          <a:noFill/>
        </p:spPr>
        <p:txBody>
          <a:bodyPr wrap="square" rtlCol="0">
            <a:spAutoFit/>
          </a:bodyPr>
          <a:lstStyle/>
          <a:p>
            <a:pPr algn="ctr"/>
            <a:r>
              <a:rPr lang="en-US" b="1" dirty="0">
                <a:solidFill>
                  <a:srgbClr val="FF0000"/>
                </a:solidFill>
              </a:rPr>
              <a:t>Unique Identifier</a:t>
            </a:r>
            <a:r>
              <a:rPr lang="en-US" dirty="0"/>
              <a:t> </a:t>
            </a:r>
            <a:r>
              <a:rPr lang="en-US" b="1" dirty="0">
                <a:solidFill>
                  <a:srgbClr val="FF0000"/>
                </a:solidFill>
              </a:rPr>
              <a:t>marking</a:t>
            </a:r>
            <a:r>
              <a:rPr lang="en-US" dirty="0"/>
              <a:t> of a device used as a beam contributor for different AFS systems</a:t>
            </a:r>
          </a:p>
        </p:txBody>
      </p:sp>
      <p:grpSp>
        <p:nvGrpSpPr>
          <p:cNvPr id="58" name="Gruppieren 57">
            <a:extLst>
              <a:ext uri="{FF2B5EF4-FFF2-40B4-BE49-F238E27FC236}">
                <a16:creationId xmlns:a16="http://schemas.microsoft.com/office/drawing/2014/main" id="{24F28078-43F3-49BB-950D-B68B273A9C90}"/>
              </a:ext>
            </a:extLst>
          </p:cNvPr>
          <p:cNvGrpSpPr/>
          <p:nvPr/>
        </p:nvGrpSpPr>
        <p:grpSpPr>
          <a:xfrm>
            <a:off x="9815685" y="5311435"/>
            <a:ext cx="1407321" cy="1187876"/>
            <a:chOff x="7030627" y="5099641"/>
            <a:chExt cx="2099793" cy="1772370"/>
          </a:xfrm>
        </p:grpSpPr>
        <p:sp>
          <p:nvSpPr>
            <p:cNvPr id="56" name="Flussdiagramm: Mehrere Dokumente 55">
              <a:extLst>
                <a:ext uri="{FF2B5EF4-FFF2-40B4-BE49-F238E27FC236}">
                  <a16:creationId xmlns:a16="http://schemas.microsoft.com/office/drawing/2014/main" id="{882C44BE-089A-439D-93D9-1DBBC86E83CE}"/>
                </a:ext>
              </a:extLst>
            </p:cNvPr>
            <p:cNvSpPr/>
            <p:nvPr/>
          </p:nvSpPr>
          <p:spPr>
            <a:xfrm>
              <a:off x="7079787" y="5099641"/>
              <a:ext cx="2050633" cy="1772370"/>
            </a:xfrm>
            <a:prstGeom prst="flowChartMultidocumen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57" name="Textfeld 56">
              <a:extLst>
                <a:ext uri="{FF2B5EF4-FFF2-40B4-BE49-F238E27FC236}">
                  <a16:creationId xmlns:a16="http://schemas.microsoft.com/office/drawing/2014/main" id="{0AEEC3C9-66C1-4F13-B6C9-C25C4C2E1045}"/>
                </a:ext>
              </a:extLst>
            </p:cNvPr>
            <p:cNvSpPr txBox="1"/>
            <p:nvPr/>
          </p:nvSpPr>
          <p:spPr>
            <a:xfrm>
              <a:off x="7030627" y="5351020"/>
              <a:ext cx="1740054" cy="1308771"/>
            </a:xfrm>
            <a:prstGeom prst="rect">
              <a:avLst/>
            </a:prstGeom>
            <a:noFill/>
          </p:spPr>
          <p:txBody>
            <a:bodyPr wrap="square" rtlCol="0">
              <a:spAutoFit/>
            </a:bodyPr>
            <a:lstStyle/>
            <a:p>
              <a:pPr algn="ctr"/>
              <a:r>
                <a:rPr lang="en-US" sz="1050" b="1" dirty="0"/>
                <a:t>Electronic database (DETA)</a:t>
              </a:r>
            </a:p>
            <a:p>
              <a:pPr marL="285750" indent="-285750">
                <a:buFontTx/>
                <a:buChar char="-"/>
              </a:pPr>
              <a:r>
                <a:rPr lang="en-US" sz="1000" dirty="0"/>
                <a:t>Information</a:t>
              </a:r>
            </a:p>
            <a:p>
              <a:pPr marL="285750" indent="-285750">
                <a:buFontTx/>
                <a:buChar char="-"/>
              </a:pPr>
              <a:r>
                <a:rPr lang="en-US" sz="1000" dirty="0"/>
                <a:t>Information</a:t>
              </a:r>
            </a:p>
            <a:p>
              <a:pPr marL="285750" indent="-285750">
                <a:buFontTx/>
                <a:buChar char="-"/>
              </a:pPr>
              <a:r>
                <a:rPr lang="en-US" sz="1000" dirty="0"/>
                <a:t>Information</a:t>
              </a:r>
            </a:p>
          </p:txBody>
        </p:sp>
      </p:grpSp>
      <p:sp>
        <p:nvSpPr>
          <p:cNvPr id="76" name="Textfeld 75">
            <a:extLst>
              <a:ext uri="{FF2B5EF4-FFF2-40B4-BE49-F238E27FC236}">
                <a16:creationId xmlns:a16="http://schemas.microsoft.com/office/drawing/2014/main" id="{FE40F49C-BD55-40FD-8E9E-8EBBE94BF433}"/>
              </a:ext>
            </a:extLst>
          </p:cNvPr>
          <p:cNvSpPr txBox="1"/>
          <p:nvPr/>
        </p:nvSpPr>
        <p:spPr>
          <a:xfrm>
            <a:off x="9687504" y="4935907"/>
            <a:ext cx="1691062" cy="369332"/>
          </a:xfrm>
          <a:prstGeom prst="rect">
            <a:avLst/>
          </a:prstGeom>
          <a:noFill/>
        </p:spPr>
        <p:txBody>
          <a:bodyPr wrap="square" rtlCol="0">
            <a:spAutoFit/>
          </a:bodyPr>
          <a:lstStyle/>
          <a:p>
            <a:pPr algn="ctr"/>
            <a:r>
              <a:rPr lang="en-US" dirty="0"/>
              <a:t>Database</a:t>
            </a:r>
          </a:p>
        </p:txBody>
      </p:sp>
      <p:sp>
        <p:nvSpPr>
          <p:cNvPr id="67" name="Rechteck 66">
            <a:extLst>
              <a:ext uri="{FF2B5EF4-FFF2-40B4-BE49-F238E27FC236}">
                <a16:creationId xmlns:a16="http://schemas.microsoft.com/office/drawing/2014/main" id="{A4DEFDED-D98D-4132-B4C1-E1BCDB8C4480}"/>
              </a:ext>
            </a:extLst>
          </p:cNvPr>
          <p:cNvSpPr/>
          <p:nvPr/>
        </p:nvSpPr>
        <p:spPr>
          <a:xfrm>
            <a:off x="9151083" y="4086400"/>
            <a:ext cx="401327" cy="12789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feld 6">
            <a:extLst>
              <a:ext uri="{FF2B5EF4-FFF2-40B4-BE49-F238E27FC236}">
                <a16:creationId xmlns:a16="http://schemas.microsoft.com/office/drawing/2014/main" id="{40633BDA-31A6-4B14-9FA1-F8DD7BE72A9F}"/>
              </a:ext>
            </a:extLst>
          </p:cNvPr>
          <p:cNvSpPr txBox="1"/>
          <p:nvPr/>
        </p:nvSpPr>
        <p:spPr>
          <a:xfrm>
            <a:off x="9177254" y="5430398"/>
            <a:ext cx="628225" cy="707886"/>
          </a:xfrm>
          <a:prstGeom prst="rect">
            <a:avLst/>
          </a:prstGeom>
          <a:noFill/>
        </p:spPr>
        <p:txBody>
          <a:bodyPr wrap="square" rtlCol="0">
            <a:spAutoFit/>
          </a:bodyPr>
          <a:lstStyle/>
          <a:p>
            <a:pPr algn="ctr"/>
            <a:r>
              <a:rPr lang="en-US" sz="4000" b="1" dirty="0">
                <a:solidFill>
                  <a:srgbClr val="FF0000"/>
                </a:solidFill>
              </a:rPr>
              <a:t>+</a:t>
            </a:r>
          </a:p>
        </p:txBody>
      </p:sp>
      <p:sp>
        <p:nvSpPr>
          <p:cNvPr id="68" name="Textfeld 67">
            <a:extLst>
              <a:ext uri="{FF2B5EF4-FFF2-40B4-BE49-F238E27FC236}">
                <a16:creationId xmlns:a16="http://schemas.microsoft.com/office/drawing/2014/main" id="{50396F6D-5D22-442B-90DD-8315B8A3FD26}"/>
              </a:ext>
            </a:extLst>
          </p:cNvPr>
          <p:cNvSpPr txBox="1"/>
          <p:nvPr/>
        </p:nvSpPr>
        <p:spPr>
          <a:xfrm>
            <a:off x="7238437" y="4938446"/>
            <a:ext cx="1691062" cy="369332"/>
          </a:xfrm>
          <a:prstGeom prst="rect">
            <a:avLst/>
          </a:prstGeom>
          <a:noFill/>
        </p:spPr>
        <p:txBody>
          <a:bodyPr wrap="square" rtlCol="0">
            <a:spAutoFit/>
          </a:bodyPr>
          <a:lstStyle/>
          <a:p>
            <a:pPr algn="ctr"/>
            <a:r>
              <a:rPr lang="en-US" dirty="0"/>
              <a:t>Marking</a:t>
            </a:r>
          </a:p>
        </p:txBody>
      </p:sp>
      <p:cxnSp>
        <p:nvCxnSpPr>
          <p:cNvPr id="15" name="Gerade Verbindung mit Pfeil 14">
            <a:extLst>
              <a:ext uri="{FF2B5EF4-FFF2-40B4-BE49-F238E27FC236}">
                <a16:creationId xmlns:a16="http://schemas.microsoft.com/office/drawing/2014/main" id="{5D047E5C-8AF2-4852-817C-9C62786D6AD5}"/>
              </a:ext>
            </a:extLst>
          </p:cNvPr>
          <p:cNvCxnSpPr/>
          <p:nvPr/>
        </p:nvCxnSpPr>
        <p:spPr>
          <a:xfrm>
            <a:off x="659117" y="4817070"/>
            <a:ext cx="4320207" cy="0"/>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id="{A68F5192-2099-4B02-947E-2E692183752D}"/>
              </a:ext>
            </a:extLst>
          </p:cNvPr>
          <p:cNvSpPr txBox="1"/>
          <p:nvPr/>
        </p:nvSpPr>
        <p:spPr>
          <a:xfrm>
            <a:off x="2273672" y="4559671"/>
            <a:ext cx="969750" cy="307777"/>
          </a:xfrm>
          <a:prstGeom prst="rect">
            <a:avLst/>
          </a:prstGeom>
          <a:noFill/>
        </p:spPr>
        <p:txBody>
          <a:bodyPr wrap="square" rtlCol="0">
            <a:spAutoFit/>
          </a:bodyPr>
          <a:lstStyle/>
          <a:p>
            <a:r>
              <a:rPr lang="en-US" sz="1400" dirty="0"/>
              <a:t>60+ mm</a:t>
            </a:r>
          </a:p>
        </p:txBody>
      </p:sp>
      <p:cxnSp>
        <p:nvCxnSpPr>
          <p:cNvPr id="69" name="Gerade Verbindung mit Pfeil 68">
            <a:extLst>
              <a:ext uri="{FF2B5EF4-FFF2-40B4-BE49-F238E27FC236}">
                <a16:creationId xmlns:a16="http://schemas.microsoft.com/office/drawing/2014/main" id="{A729B296-CC4D-4577-A4AC-F9A684FEBC74}"/>
              </a:ext>
            </a:extLst>
          </p:cNvPr>
          <p:cNvCxnSpPr>
            <a:cxnSpLocks/>
          </p:cNvCxnSpPr>
          <p:nvPr/>
        </p:nvCxnSpPr>
        <p:spPr>
          <a:xfrm flipH="1">
            <a:off x="432112" y="4919910"/>
            <a:ext cx="6612" cy="1550030"/>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3" name="Textfeld 72">
            <a:extLst>
              <a:ext uri="{FF2B5EF4-FFF2-40B4-BE49-F238E27FC236}">
                <a16:creationId xmlns:a16="http://schemas.microsoft.com/office/drawing/2014/main" id="{AE390EF5-67D2-4594-A6C8-7F180B250506}"/>
              </a:ext>
            </a:extLst>
          </p:cNvPr>
          <p:cNvSpPr txBox="1"/>
          <p:nvPr/>
        </p:nvSpPr>
        <p:spPr>
          <a:xfrm rot="16200000">
            <a:off x="-169534" y="5398500"/>
            <a:ext cx="942291" cy="307777"/>
          </a:xfrm>
          <a:prstGeom prst="rect">
            <a:avLst/>
          </a:prstGeom>
          <a:noFill/>
        </p:spPr>
        <p:txBody>
          <a:bodyPr wrap="square" rtlCol="0">
            <a:spAutoFit/>
          </a:bodyPr>
          <a:lstStyle/>
          <a:p>
            <a:r>
              <a:rPr lang="en-US" sz="1400" dirty="0"/>
              <a:t>35+ mm</a:t>
            </a:r>
          </a:p>
        </p:txBody>
      </p:sp>
      <p:cxnSp>
        <p:nvCxnSpPr>
          <p:cNvPr id="74" name="Gerade Verbindung mit Pfeil 73">
            <a:extLst>
              <a:ext uri="{FF2B5EF4-FFF2-40B4-BE49-F238E27FC236}">
                <a16:creationId xmlns:a16="http://schemas.microsoft.com/office/drawing/2014/main" id="{156B793A-42C6-4DFC-AE1B-CD385135C329}"/>
              </a:ext>
            </a:extLst>
          </p:cNvPr>
          <p:cNvCxnSpPr>
            <a:cxnSpLocks/>
          </p:cNvCxnSpPr>
          <p:nvPr/>
        </p:nvCxnSpPr>
        <p:spPr>
          <a:xfrm>
            <a:off x="7385106" y="5471032"/>
            <a:ext cx="1544393" cy="0"/>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5" name="Textfeld 74">
            <a:extLst>
              <a:ext uri="{FF2B5EF4-FFF2-40B4-BE49-F238E27FC236}">
                <a16:creationId xmlns:a16="http://schemas.microsoft.com/office/drawing/2014/main" id="{23A4A8E3-85F7-4B9A-BDCE-335AF975FD5D}"/>
              </a:ext>
            </a:extLst>
          </p:cNvPr>
          <p:cNvSpPr txBox="1"/>
          <p:nvPr/>
        </p:nvSpPr>
        <p:spPr>
          <a:xfrm>
            <a:off x="7741130" y="5213633"/>
            <a:ext cx="969750" cy="307777"/>
          </a:xfrm>
          <a:prstGeom prst="rect">
            <a:avLst/>
          </a:prstGeom>
          <a:noFill/>
        </p:spPr>
        <p:txBody>
          <a:bodyPr wrap="square" rtlCol="0">
            <a:spAutoFit/>
          </a:bodyPr>
          <a:lstStyle/>
          <a:p>
            <a:r>
              <a:rPr lang="en-US" sz="1400" dirty="0"/>
              <a:t>20 mm</a:t>
            </a:r>
          </a:p>
        </p:txBody>
      </p:sp>
      <p:cxnSp>
        <p:nvCxnSpPr>
          <p:cNvPr id="77" name="Gerade Verbindung mit Pfeil 76">
            <a:extLst>
              <a:ext uri="{FF2B5EF4-FFF2-40B4-BE49-F238E27FC236}">
                <a16:creationId xmlns:a16="http://schemas.microsoft.com/office/drawing/2014/main" id="{C916B0C7-24A4-4CC7-9637-C7DBCA79BB95}"/>
              </a:ext>
            </a:extLst>
          </p:cNvPr>
          <p:cNvCxnSpPr>
            <a:cxnSpLocks/>
          </p:cNvCxnSpPr>
          <p:nvPr/>
        </p:nvCxnSpPr>
        <p:spPr>
          <a:xfrm>
            <a:off x="7297362" y="5549526"/>
            <a:ext cx="0" cy="553442"/>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feld 83">
            <a:extLst>
              <a:ext uri="{FF2B5EF4-FFF2-40B4-BE49-F238E27FC236}">
                <a16:creationId xmlns:a16="http://schemas.microsoft.com/office/drawing/2014/main" id="{AF982332-7023-4430-A3A8-06BF59CDDD91}"/>
              </a:ext>
            </a:extLst>
          </p:cNvPr>
          <p:cNvSpPr txBox="1"/>
          <p:nvPr/>
        </p:nvSpPr>
        <p:spPr>
          <a:xfrm rot="16200000">
            <a:off x="6689104" y="5457846"/>
            <a:ext cx="942291" cy="307777"/>
          </a:xfrm>
          <a:prstGeom prst="rect">
            <a:avLst/>
          </a:prstGeom>
          <a:noFill/>
        </p:spPr>
        <p:txBody>
          <a:bodyPr wrap="square" rtlCol="0">
            <a:spAutoFit/>
          </a:bodyPr>
          <a:lstStyle/>
          <a:p>
            <a:r>
              <a:rPr lang="en-US" sz="1400" dirty="0"/>
              <a:t>9 mm</a:t>
            </a:r>
          </a:p>
        </p:txBody>
      </p:sp>
      <p:sp>
        <p:nvSpPr>
          <p:cNvPr id="22" name="Textfeld 21">
            <a:extLst>
              <a:ext uri="{FF2B5EF4-FFF2-40B4-BE49-F238E27FC236}">
                <a16:creationId xmlns:a16="http://schemas.microsoft.com/office/drawing/2014/main" id="{1AD8B8C0-0B6F-452F-BF4F-499A395D9E6E}"/>
              </a:ext>
            </a:extLst>
          </p:cNvPr>
          <p:cNvSpPr txBox="1"/>
          <p:nvPr/>
        </p:nvSpPr>
        <p:spPr>
          <a:xfrm>
            <a:off x="314011" y="6486401"/>
            <a:ext cx="11660275" cy="369332"/>
          </a:xfrm>
          <a:prstGeom prst="rect">
            <a:avLst/>
          </a:prstGeom>
          <a:noFill/>
        </p:spPr>
        <p:txBody>
          <a:bodyPr wrap="square" rtlCol="0">
            <a:spAutoFit/>
          </a:bodyPr>
          <a:lstStyle/>
          <a:p>
            <a:r>
              <a:rPr lang="en-US" i="1" dirty="0">
                <a:solidFill>
                  <a:srgbClr val="FF0000"/>
                </a:solidFill>
              </a:rPr>
              <a:t>The presence of the marking in front of the optics could even have a huge influence on the quality of the real optical system</a:t>
            </a:r>
          </a:p>
        </p:txBody>
      </p:sp>
      <p:sp>
        <p:nvSpPr>
          <p:cNvPr id="85" name="Rechteck 84">
            <a:extLst>
              <a:ext uri="{FF2B5EF4-FFF2-40B4-BE49-F238E27FC236}">
                <a16:creationId xmlns:a16="http://schemas.microsoft.com/office/drawing/2014/main" id="{68BB85F5-06AD-4F72-9BC3-9742CED52C75}"/>
              </a:ext>
            </a:extLst>
          </p:cNvPr>
          <p:cNvSpPr/>
          <p:nvPr/>
        </p:nvSpPr>
        <p:spPr>
          <a:xfrm>
            <a:off x="1935453" y="3145793"/>
            <a:ext cx="1613992" cy="84707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34427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lussdiagramm: Mehrere Dokumente 50">
            <a:extLst>
              <a:ext uri="{FF2B5EF4-FFF2-40B4-BE49-F238E27FC236}">
                <a16:creationId xmlns:a16="http://schemas.microsoft.com/office/drawing/2014/main" id="{28D3A6E2-FA9E-4DC5-A555-45F114C2BA42}"/>
              </a:ext>
            </a:extLst>
          </p:cNvPr>
          <p:cNvSpPr/>
          <p:nvPr/>
        </p:nvSpPr>
        <p:spPr>
          <a:xfrm>
            <a:off x="9496193" y="4551602"/>
            <a:ext cx="2210899" cy="1910889"/>
          </a:xfrm>
          <a:prstGeom prst="flowChartMultidocumen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8" name="Textfeld 7">
            <a:extLst>
              <a:ext uri="{FF2B5EF4-FFF2-40B4-BE49-F238E27FC236}">
                <a16:creationId xmlns:a16="http://schemas.microsoft.com/office/drawing/2014/main" id="{EF9A82F3-5D3A-4EBB-BE5D-4FF6170B6393}"/>
              </a:ext>
            </a:extLst>
          </p:cNvPr>
          <p:cNvSpPr txBox="1"/>
          <p:nvPr/>
        </p:nvSpPr>
        <p:spPr>
          <a:xfrm>
            <a:off x="530941" y="2141326"/>
            <a:ext cx="5518209" cy="2492990"/>
          </a:xfrm>
          <a:prstGeom prst="rect">
            <a:avLst/>
          </a:prstGeom>
          <a:noFill/>
        </p:spPr>
        <p:txBody>
          <a:bodyPr wrap="square" rtlCol="0">
            <a:spAutoFit/>
          </a:bodyPr>
          <a:lstStyle/>
          <a:p>
            <a:r>
              <a:rPr lang="en-US" sz="1600" b="1" dirty="0"/>
              <a:t>The </a:t>
            </a:r>
            <a:r>
              <a:rPr lang="en-US" sz="1600" b="1" dirty="0">
                <a:solidFill>
                  <a:schemeClr val="accent1"/>
                </a:solidFill>
              </a:rPr>
              <a:t>approval marking </a:t>
            </a:r>
            <a:r>
              <a:rPr lang="en-US" sz="1600" b="1" dirty="0"/>
              <a:t>tells you:</a:t>
            </a:r>
          </a:p>
          <a:p>
            <a:pPr marL="342900" indent="-342900">
              <a:buAutoNum type="arabicPeriod"/>
            </a:pPr>
            <a:endParaRPr lang="en-US" sz="1400" dirty="0"/>
          </a:p>
          <a:p>
            <a:pPr marL="342900" indent="-342900">
              <a:buAutoNum type="arabicPeriod"/>
            </a:pPr>
            <a:r>
              <a:rPr lang="en-US" sz="1400" dirty="0"/>
              <a:t>The contracting party (country) who is responsible for the type approval (E4)</a:t>
            </a:r>
          </a:p>
          <a:p>
            <a:pPr marL="342900" indent="-342900">
              <a:buFontTx/>
              <a:buAutoNum type="arabicPeriod"/>
            </a:pPr>
            <a:r>
              <a:rPr lang="en-US" sz="1400" dirty="0"/>
              <a:t>The Regulation Number the device was type approved to (148)</a:t>
            </a:r>
          </a:p>
          <a:p>
            <a:pPr marL="342900" indent="-342900">
              <a:buAutoNum type="arabicPeriod"/>
            </a:pPr>
            <a:r>
              <a:rPr lang="en-US" sz="1400" dirty="0"/>
              <a:t>The status of the Regulation at the time of type approval (00)</a:t>
            </a:r>
          </a:p>
          <a:p>
            <a:pPr marL="342900" indent="-342900">
              <a:buAutoNum type="arabicPeriod"/>
            </a:pPr>
            <a:r>
              <a:rPr lang="en-US" sz="1400" dirty="0"/>
              <a:t>The number of the type approval (1111)</a:t>
            </a:r>
          </a:p>
          <a:p>
            <a:pPr marL="342900" indent="-342900">
              <a:buFontTx/>
              <a:buAutoNum type="arabicPeriod"/>
            </a:pPr>
            <a:r>
              <a:rPr lang="en-US" sz="1400" dirty="0"/>
              <a:t>The different functions that are included in the device (IA, 2b, R1, F2)</a:t>
            </a:r>
          </a:p>
          <a:p>
            <a:pPr marL="342900" indent="-342900">
              <a:buAutoNum type="arabicPeriod"/>
            </a:pPr>
            <a:r>
              <a:rPr lang="en-US" sz="1400" dirty="0"/>
              <a:t>Any possible restrictions in mounting height on the vehicle</a:t>
            </a:r>
          </a:p>
          <a:p>
            <a:pPr marL="342900" indent="-342900">
              <a:buAutoNum type="arabicPeriod"/>
            </a:pPr>
            <a:r>
              <a:rPr lang="en-US" sz="1400" dirty="0"/>
              <a:t>Any possible restrictions in mounting position on the vehicle</a:t>
            </a:r>
          </a:p>
          <a:p>
            <a:pPr marL="342900" indent="-342900">
              <a:buAutoNum type="arabicPeriod"/>
            </a:pPr>
            <a:r>
              <a:rPr lang="en-US" sz="1400" dirty="0"/>
              <a:t>Any necessary other devices that should be present (D or Y lamps)</a:t>
            </a:r>
          </a:p>
        </p:txBody>
      </p:sp>
      <p:sp>
        <p:nvSpPr>
          <p:cNvPr id="31" name="Rechteck: abgerundete Ecken 30">
            <a:extLst>
              <a:ext uri="{FF2B5EF4-FFF2-40B4-BE49-F238E27FC236}">
                <a16:creationId xmlns:a16="http://schemas.microsoft.com/office/drawing/2014/main" id="{0CC04CE3-311F-49B5-8446-0B20C2DA0C89}"/>
              </a:ext>
            </a:extLst>
          </p:cNvPr>
          <p:cNvSpPr/>
          <p:nvPr/>
        </p:nvSpPr>
        <p:spPr>
          <a:xfrm>
            <a:off x="6955070" y="5010992"/>
            <a:ext cx="592060" cy="432919"/>
          </a:xfrm>
          <a:prstGeom prst="roundRect">
            <a:avLst>
              <a:gd name="adj" fmla="val 42313"/>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feld 31">
            <a:extLst>
              <a:ext uri="{FF2B5EF4-FFF2-40B4-BE49-F238E27FC236}">
                <a16:creationId xmlns:a16="http://schemas.microsoft.com/office/drawing/2014/main" id="{D2318596-B7AA-4689-8681-EBF9405005BF}"/>
              </a:ext>
            </a:extLst>
          </p:cNvPr>
          <p:cNvSpPr txBox="1"/>
          <p:nvPr/>
        </p:nvSpPr>
        <p:spPr>
          <a:xfrm>
            <a:off x="6885963" y="4894124"/>
            <a:ext cx="714599" cy="646331"/>
          </a:xfrm>
          <a:prstGeom prst="rect">
            <a:avLst/>
          </a:prstGeom>
          <a:noFill/>
        </p:spPr>
        <p:txBody>
          <a:bodyPr wrap="square" rtlCol="0">
            <a:spAutoFit/>
          </a:bodyPr>
          <a:lstStyle/>
          <a:p>
            <a:pPr algn="ctr"/>
            <a:r>
              <a:rPr lang="en-US" sz="3600" dirty="0"/>
              <a:t>UI</a:t>
            </a:r>
          </a:p>
        </p:txBody>
      </p:sp>
      <p:sp>
        <p:nvSpPr>
          <p:cNvPr id="33" name="Textfeld 32">
            <a:extLst>
              <a:ext uri="{FF2B5EF4-FFF2-40B4-BE49-F238E27FC236}">
                <a16:creationId xmlns:a16="http://schemas.microsoft.com/office/drawing/2014/main" id="{FCF1F3CD-D5B4-4AA6-8FF1-BC9FF3B00C27}"/>
              </a:ext>
            </a:extLst>
          </p:cNvPr>
          <p:cNvSpPr txBox="1"/>
          <p:nvPr/>
        </p:nvSpPr>
        <p:spPr>
          <a:xfrm>
            <a:off x="7499696" y="4977456"/>
            <a:ext cx="1323503" cy="461665"/>
          </a:xfrm>
          <a:prstGeom prst="rect">
            <a:avLst/>
          </a:prstGeom>
          <a:noFill/>
        </p:spPr>
        <p:txBody>
          <a:bodyPr wrap="square" rtlCol="0">
            <a:spAutoFit/>
          </a:bodyPr>
          <a:lstStyle/>
          <a:p>
            <a:r>
              <a:rPr lang="en-US" sz="2400" dirty="0"/>
              <a:t>1234567</a:t>
            </a:r>
          </a:p>
        </p:txBody>
      </p:sp>
      <p:sp>
        <p:nvSpPr>
          <p:cNvPr id="37" name="Textfeld 36">
            <a:extLst>
              <a:ext uri="{FF2B5EF4-FFF2-40B4-BE49-F238E27FC236}">
                <a16:creationId xmlns:a16="http://schemas.microsoft.com/office/drawing/2014/main" id="{2E643D4C-0886-4FA7-B272-852EB93F479E}"/>
              </a:ext>
            </a:extLst>
          </p:cNvPr>
          <p:cNvSpPr txBox="1"/>
          <p:nvPr/>
        </p:nvSpPr>
        <p:spPr>
          <a:xfrm>
            <a:off x="9715106" y="4819504"/>
            <a:ext cx="1659162" cy="307777"/>
          </a:xfrm>
          <a:prstGeom prst="rect">
            <a:avLst/>
          </a:prstGeom>
          <a:noFill/>
        </p:spPr>
        <p:txBody>
          <a:bodyPr wrap="square" rtlCol="0">
            <a:spAutoFit/>
          </a:bodyPr>
          <a:lstStyle/>
          <a:p>
            <a:r>
              <a:rPr lang="en-US" sz="1400" b="1" dirty="0"/>
              <a:t>DETA Information</a:t>
            </a:r>
          </a:p>
        </p:txBody>
      </p:sp>
      <p:sp>
        <p:nvSpPr>
          <p:cNvPr id="38" name="Textfeld 37">
            <a:extLst>
              <a:ext uri="{FF2B5EF4-FFF2-40B4-BE49-F238E27FC236}">
                <a16:creationId xmlns:a16="http://schemas.microsoft.com/office/drawing/2014/main" id="{F9C88AD3-9766-4255-8AF3-C1877A37C37C}"/>
              </a:ext>
            </a:extLst>
          </p:cNvPr>
          <p:cNvSpPr txBox="1"/>
          <p:nvPr/>
        </p:nvSpPr>
        <p:spPr>
          <a:xfrm>
            <a:off x="8950803" y="5035513"/>
            <a:ext cx="363796" cy="707886"/>
          </a:xfrm>
          <a:prstGeom prst="rect">
            <a:avLst/>
          </a:prstGeom>
          <a:noFill/>
        </p:spPr>
        <p:txBody>
          <a:bodyPr wrap="square" rtlCol="0">
            <a:spAutoFit/>
          </a:bodyPr>
          <a:lstStyle/>
          <a:p>
            <a:pPr algn="ctr"/>
            <a:r>
              <a:rPr lang="en-US" sz="4000" b="1" dirty="0">
                <a:solidFill>
                  <a:srgbClr val="FF0000"/>
                </a:solidFill>
              </a:rPr>
              <a:t>+</a:t>
            </a:r>
          </a:p>
        </p:txBody>
      </p:sp>
      <p:sp>
        <p:nvSpPr>
          <p:cNvPr id="21" name="Rechteck 20">
            <a:extLst>
              <a:ext uri="{FF2B5EF4-FFF2-40B4-BE49-F238E27FC236}">
                <a16:creationId xmlns:a16="http://schemas.microsoft.com/office/drawing/2014/main" id="{7EAF0CC4-8990-4E6B-BE5D-93956623C923}"/>
              </a:ext>
            </a:extLst>
          </p:cNvPr>
          <p:cNvSpPr/>
          <p:nvPr/>
        </p:nvSpPr>
        <p:spPr>
          <a:xfrm>
            <a:off x="6860125" y="4829713"/>
            <a:ext cx="1912406" cy="80423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feld 22">
            <a:extLst>
              <a:ext uri="{FF2B5EF4-FFF2-40B4-BE49-F238E27FC236}">
                <a16:creationId xmlns:a16="http://schemas.microsoft.com/office/drawing/2014/main" id="{B6E81F7F-2D69-4CB5-B903-026135D1CEB6}"/>
              </a:ext>
            </a:extLst>
          </p:cNvPr>
          <p:cNvSpPr txBox="1"/>
          <p:nvPr/>
        </p:nvSpPr>
        <p:spPr>
          <a:xfrm>
            <a:off x="9318080" y="6475045"/>
            <a:ext cx="2588785" cy="369332"/>
          </a:xfrm>
          <a:prstGeom prst="rect">
            <a:avLst/>
          </a:prstGeom>
          <a:noFill/>
        </p:spPr>
        <p:txBody>
          <a:bodyPr wrap="square" rtlCol="0">
            <a:spAutoFit/>
          </a:bodyPr>
          <a:lstStyle/>
          <a:p>
            <a:r>
              <a:rPr lang="en-US" dirty="0"/>
              <a:t>In the database (internet)</a:t>
            </a:r>
          </a:p>
        </p:txBody>
      </p:sp>
      <p:sp>
        <p:nvSpPr>
          <p:cNvPr id="24" name="Rechteck 23">
            <a:extLst>
              <a:ext uri="{FF2B5EF4-FFF2-40B4-BE49-F238E27FC236}">
                <a16:creationId xmlns:a16="http://schemas.microsoft.com/office/drawing/2014/main" id="{EE767A0E-888F-419C-8990-1DD6578602C2}"/>
              </a:ext>
            </a:extLst>
          </p:cNvPr>
          <p:cNvSpPr/>
          <p:nvPr/>
        </p:nvSpPr>
        <p:spPr>
          <a:xfrm>
            <a:off x="3298995" y="4702756"/>
            <a:ext cx="525042" cy="466340"/>
          </a:xfrm>
          <a:prstGeom prst="rect">
            <a:avLst/>
          </a:prstGeom>
          <a:noFill/>
          <a:ln w="381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hteck 24">
            <a:extLst>
              <a:ext uri="{FF2B5EF4-FFF2-40B4-BE49-F238E27FC236}">
                <a16:creationId xmlns:a16="http://schemas.microsoft.com/office/drawing/2014/main" id="{42D2856B-6759-4C52-A559-1DE6A262DED8}"/>
              </a:ext>
            </a:extLst>
          </p:cNvPr>
          <p:cNvSpPr/>
          <p:nvPr/>
        </p:nvSpPr>
        <p:spPr>
          <a:xfrm>
            <a:off x="3303072" y="5305418"/>
            <a:ext cx="525042" cy="466340"/>
          </a:xfrm>
          <a:prstGeom prst="rect">
            <a:avLst/>
          </a:prstGeom>
          <a:noFill/>
          <a:ln w="381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hteck 25">
            <a:extLst>
              <a:ext uri="{FF2B5EF4-FFF2-40B4-BE49-F238E27FC236}">
                <a16:creationId xmlns:a16="http://schemas.microsoft.com/office/drawing/2014/main" id="{1E75437D-88E7-4C44-83C8-5F1EB1DBFBEF}"/>
              </a:ext>
            </a:extLst>
          </p:cNvPr>
          <p:cNvSpPr/>
          <p:nvPr/>
        </p:nvSpPr>
        <p:spPr>
          <a:xfrm>
            <a:off x="3309479" y="5887932"/>
            <a:ext cx="525042" cy="466340"/>
          </a:xfrm>
          <a:prstGeom prst="rect">
            <a:avLst/>
          </a:prstGeom>
          <a:noFill/>
          <a:ln w="381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hteck 26">
            <a:extLst>
              <a:ext uri="{FF2B5EF4-FFF2-40B4-BE49-F238E27FC236}">
                <a16:creationId xmlns:a16="http://schemas.microsoft.com/office/drawing/2014/main" id="{D9751258-79EB-490B-BC17-1B356D4F3128}"/>
              </a:ext>
            </a:extLst>
          </p:cNvPr>
          <p:cNvSpPr/>
          <p:nvPr/>
        </p:nvSpPr>
        <p:spPr>
          <a:xfrm>
            <a:off x="7572777" y="5699617"/>
            <a:ext cx="525042" cy="466340"/>
          </a:xfrm>
          <a:prstGeom prst="rect">
            <a:avLst/>
          </a:prstGeom>
          <a:noFill/>
          <a:ln w="381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hteck 27">
            <a:extLst>
              <a:ext uri="{FF2B5EF4-FFF2-40B4-BE49-F238E27FC236}">
                <a16:creationId xmlns:a16="http://schemas.microsoft.com/office/drawing/2014/main" id="{A5D3FDC1-AD49-4FE7-A282-13ED6A75088D}"/>
              </a:ext>
            </a:extLst>
          </p:cNvPr>
          <p:cNvSpPr/>
          <p:nvPr/>
        </p:nvSpPr>
        <p:spPr>
          <a:xfrm>
            <a:off x="8256592" y="5699617"/>
            <a:ext cx="525042" cy="466340"/>
          </a:xfrm>
          <a:prstGeom prst="rect">
            <a:avLst/>
          </a:prstGeom>
          <a:noFill/>
          <a:ln w="381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hteck 28">
            <a:extLst>
              <a:ext uri="{FF2B5EF4-FFF2-40B4-BE49-F238E27FC236}">
                <a16:creationId xmlns:a16="http://schemas.microsoft.com/office/drawing/2014/main" id="{5EA94154-BA18-41FB-B286-CA568073959A}"/>
              </a:ext>
            </a:extLst>
          </p:cNvPr>
          <p:cNvSpPr/>
          <p:nvPr/>
        </p:nvSpPr>
        <p:spPr>
          <a:xfrm>
            <a:off x="6866525" y="5699617"/>
            <a:ext cx="525042" cy="466340"/>
          </a:xfrm>
          <a:prstGeom prst="rect">
            <a:avLst/>
          </a:prstGeom>
          <a:noFill/>
          <a:ln w="381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feld 34">
            <a:extLst>
              <a:ext uri="{FF2B5EF4-FFF2-40B4-BE49-F238E27FC236}">
                <a16:creationId xmlns:a16="http://schemas.microsoft.com/office/drawing/2014/main" id="{4815038D-AE5F-4D59-8A85-20D10C27CE56}"/>
              </a:ext>
            </a:extLst>
          </p:cNvPr>
          <p:cNvSpPr txBox="1"/>
          <p:nvPr/>
        </p:nvSpPr>
        <p:spPr>
          <a:xfrm>
            <a:off x="6427979" y="2141328"/>
            <a:ext cx="5518209" cy="984885"/>
          </a:xfrm>
          <a:prstGeom prst="rect">
            <a:avLst/>
          </a:prstGeom>
          <a:noFill/>
        </p:spPr>
        <p:txBody>
          <a:bodyPr wrap="square" rtlCol="0">
            <a:spAutoFit/>
          </a:bodyPr>
          <a:lstStyle/>
          <a:p>
            <a:r>
              <a:rPr lang="en-US" sz="1600" b="1" dirty="0"/>
              <a:t>The </a:t>
            </a:r>
            <a:r>
              <a:rPr lang="en-US" sz="1600" b="1" dirty="0">
                <a:solidFill>
                  <a:srgbClr val="FF0000"/>
                </a:solidFill>
              </a:rPr>
              <a:t>Unique Identifier </a:t>
            </a:r>
            <a:r>
              <a:rPr lang="en-US" sz="1600" b="1" dirty="0"/>
              <a:t>tells you:</a:t>
            </a:r>
          </a:p>
          <a:p>
            <a:endParaRPr lang="en-US" sz="1400" dirty="0"/>
          </a:p>
          <a:p>
            <a:pPr marL="342900" indent="-342900">
              <a:buAutoNum type="arabicPeriod"/>
            </a:pPr>
            <a:r>
              <a:rPr lang="en-US" sz="1400" dirty="0"/>
              <a:t>The UI number under which the device information is available in the electronic database.</a:t>
            </a:r>
            <a:endParaRPr lang="en-US" sz="1400" i="1" dirty="0"/>
          </a:p>
        </p:txBody>
      </p:sp>
      <p:sp>
        <p:nvSpPr>
          <p:cNvPr id="40" name="TextBox 101">
            <a:extLst>
              <a:ext uri="{FF2B5EF4-FFF2-40B4-BE49-F238E27FC236}">
                <a16:creationId xmlns:a16="http://schemas.microsoft.com/office/drawing/2014/main" id="{4366B487-5C16-4994-82FF-72E7F660F4A4}"/>
              </a:ext>
            </a:extLst>
          </p:cNvPr>
          <p:cNvSpPr txBox="1"/>
          <p:nvPr/>
        </p:nvSpPr>
        <p:spPr>
          <a:xfrm>
            <a:off x="1860116" y="5145323"/>
            <a:ext cx="825326" cy="769441"/>
          </a:xfrm>
          <a:prstGeom prst="rect">
            <a:avLst/>
          </a:prstGeom>
          <a:noFill/>
        </p:spPr>
        <p:txBody>
          <a:bodyPr wrap="square" rtlCol="0">
            <a:spAutoFit/>
          </a:bodyPr>
          <a:lstStyle/>
          <a:p>
            <a:r>
              <a:rPr lang="en-US" sz="4400" dirty="0"/>
              <a:t>E</a:t>
            </a:r>
            <a:r>
              <a:rPr lang="en-US" sz="2800" dirty="0"/>
              <a:t>4</a:t>
            </a:r>
          </a:p>
        </p:txBody>
      </p:sp>
      <p:sp>
        <p:nvSpPr>
          <p:cNvPr id="41" name="Oval 102">
            <a:extLst>
              <a:ext uri="{FF2B5EF4-FFF2-40B4-BE49-F238E27FC236}">
                <a16:creationId xmlns:a16="http://schemas.microsoft.com/office/drawing/2014/main" id="{E750CDD4-C528-46BB-B70E-443EA0620AF2}"/>
              </a:ext>
            </a:extLst>
          </p:cNvPr>
          <p:cNvSpPr/>
          <p:nvPr/>
        </p:nvSpPr>
        <p:spPr>
          <a:xfrm>
            <a:off x="1773070" y="5184708"/>
            <a:ext cx="774973" cy="774973"/>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42" name="TextBox 117">
            <a:extLst>
              <a:ext uri="{FF2B5EF4-FFF2-40B4-BE49-F238E27FC236}">
                <a16:creationId xmlns:a16="http://schemas.microsoft.com/office/drawing/2014/main" id="{16A8F044-6D22-41A6-BBC3-02F26A81660A}"/>
              </a:ext>
            </a:extLst>
          </p:cNvPr>
          <p:cNvSpPr txBox="1"/>
          <p:nvPr/>
        </p:nvSpPr>
        <p:spPr>
          <a:xfrm>
            <a:off x="1134938" y="5884024"/>
            <a:ext cx="2115338" cy="477054"/>
          </a:xfrm>
          <a:prstGeom prst="rect">
            <a:avLst/>
          </a:prstGeom>
          <a:noFill/>
        </p:spPr>
        <p:txBody>
          <a:bodyPr wrap="square" rtlCol="0">
            <a:spAutoFit/>
          </a:bodyPr>
          <a:lstStyle/>
          <a:p>
            <a:pPr algn="ctr">
              <a:lnSpc>
                <a:spcPts val="3000"/>
              </a:lnSpc>
            </a:pPr>
            <a:r>
              <a:rPr lang="en-US" sz="2000" dirty="0"/>
              <a:t>148R00-1111</a:t>
            </a:r>
          </a:p>
        </p:txBody>
      </p:sp>
      <p:sp>
        <p:nvSpPr>
          <p:cNvPr id="43" name="TextBox 117">
            <a:extLst>
              <a:ext uri="{FF2B5EF4-FFF2-40B4-BE49-F238E27FC236}">
                <a16:creationId xmlns:a16="http://schemas.microsoft.com/office/drawing/2014/main" id="{6CC2ADA8-188F-4B52-9271-C0EBE1E849BD}"/>
              </a:ext>
            </a:extLst>
          </p:cNvPr>
          <p:cNvSpPr txBox="1"/>
          <p:nvPr/>
        </p:nvSpPr>
        <p:spPr>
          <a:xfrm>
            <a:off x="1062145" y="4668034"/>
            <a:ext cx="2188131" cy="477054"/>
          </a:xfrm>
          <a:prstGeom prst="rect">
            <a:avLst/>
          </a:prstGeom>
          <a:noFill/>
        </p:spPr>
        <p:txBody>
          <a:bodyPr wrap="square" rtlCol="0">
            <a:spAutoFit/>
          </a:bodyPr>
          <a:lstStyle/>
          <a:p>
            <a:pPr algn="ctr">
              <a:lnSpc>
                <a:spcPts val="3000"/>
              </a:lnSpc>
            </a:pPr>
            <a:r>
              <a:rPr lang="en-US" sz="2000"/>
              <a:t>IA 2bY R1 F2</a:t>
            </a:r>
            <a:endParaRPr lang="en-US" sz="2000" dirty="0"/>
          </a:p>
        </p:txBody>
      </p:sp>
      <p:sp>
        <p:nvSpPr>
          <p:cNvPr id="44" name="Rechteck 43">
            <a:extLst>
              <a:ext uri="{FF2B5EF4-FFF2-40B4-BE49-F238E27FC236}">
                <a16:creationId xmlns:a16="http://schemas.microsoft.com/office/drawing/2014/main" id="{F86BCDDB-4E58-4D83-A173-D3D8963E1906}"/>
              </a:ext>
            </a:extLst>
          </p:cNvPr>
          <p:cNvSpPr/>
          <p:nvPr/>
        </p:nvSpPr>
        <p:spPr>
          <a:xfrm>
            <a:off x="1095819" y="4699874"/>
            <a:ext cx="2115338" cy="163958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5" name="Gerade Verbindung mit Pfeil 44">
            <a:extLst>
              <a:ext uri="{FF2B5EF4-FFF2-40B4-BE49-F238E27FC236}">
                <a16:creationId xmlns:a16="http://schemas.microsoft.com/office/drawing/2014/main" id="{D35153B2-89C5-4393-87C5-7CDD29BB58EB}"/>
              </a:ext>
            </a:extLst>
          </p:cNvPr>
          <p:cNvCxnSpPr>
            <a:cxnSpLocks/>
          </p:cNvCxnSpPr>
          <p:nvPr/>
        </p:nvCxnSpPr>
        <p:spPr>
          <a:xfrm>
            <a:off x="1775453" y="5045474"/>
            <a:ext cx="373590" cy="0"/>
          </a:xfrm>
          <a:prstGeom prst="straightConnector1">
            <a:avLst/>
          </a:prstGeom>
          <a:ln w="28575">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Gerade Verbindung mit Pfeil 45">
            <a:extLst>
              <a:ext uri="{FF2B5EF4-FFF2-40B4-BE49-F238E27FC236}">
                <a16:creationId xmlns:a16="http://schemas.microsoft.com/office/drawing/2014/main" id="{568A1378-3A7A-4AA2-9BDE-1B8A9A937D05}"/>
              </a:ext>
            </a:extLst>
          </p:cNvPr>
          <p:cNvCxnSpPr>
            <a:cxnSpLocks/>
          </p:cNvCxnSpPr>
          <p:nvPr/>
        </p:nvCxnSpPr>
        <p:spPr>
          <a:xfrm>
            <a:off x="1668858" y="5323625"/>
            <a:ext cx="0" cy="466087"/>
          </a:xfrm>
          <a:prstGeom prst="straightConnector1">
            <a:avLst/>
          </a:prstGeom>
          <a:ln w="28575">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7" name="Gerader Verbinder 46">
            <a:extLst>
              <a:ext uri="{FF2B5EF4-FFF2-40B4-BE49-F238E27FC236}">
                <a16:creationId xmlns:a16="http://schemas.microsoft.com/office/drawing/2014/main" id="{BD5C1AD2-E4DA-4D6A-A680-D26A3F13A7A7}"/>
              </a:ext>
            </a:extLst>
          </p:cNvPr>
          <p:cNvCxnSpPr>
            <a:cxnSpLocks/>
          </p:cNvCxnSpPr>
          <p:nvPr/>
        </p:nvCxnSpPr>
        <p:spPr>
          <a:xfrm>
            <a:off x="1604416" y="5326193"/>
            <a:ext cx="12263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Textfeld 52">
            <a:extLst>
              <a:ext uri="{FF2B5EF4-FFF2-40B4-BE49-F238E27FC236}">
                <a16:creationId xmlns:a16="http://schemas.microsoft.com/office/drawing/2014/main" id="{A86108AD-C417-43FD-99F9-9F58D8591D78}"/>
              </a:ext>
            </a:extLst>
          </p:cNvPr>
          <p:cNvSpPr txBox="1"/>
          <p:nvPr/>
        </p:nvSpPr>
        <p:spPr>
          <a:xfrm>
            <a:off x="865448" y="6306236"/>
            <a:ext cx="2844403" cy="553998"/>
          </a:xfrm>
          <a:prstGeom prst="rect">
            <a:avLst/>
          </a:prstGeom>
          <a:noFill/>
        </p:spPr>
        <p:txBody>
          <a:bodyPr wrap="square" rtlCol="0">
            <a:spAutoFit/>
          </a:bodyPr>
          <a:lstStyle/>
          <a:p>
            <a:pPr algn="ctr"/>
            <a:r>
              <a:rPr lang="en-US" dirty="0"/>
              <a:t>On the device</a:t>
            </a:r>
            <a:endParaRPr lang="en-US" sz="1200" dirty="0"/>
          </a:p>
          <a:p>
            <a:pPr algn="ctr"/>
            <a:r>
              <a:rPr lang="en-US" sz="1200" dirty="0"/>
              <a:t> (approval markings + additional markings)</a:t>
            </a:r>
          </a:p>
        </p:txBody>
      </p:sp>
      <p:sp>
        <p:nvSpPr>
          <p:cNvPr id="11" name="Textfeld 10">
            <a:extLst>
              <a:ext uri="{FF2B5EF4-FFF2-40B4-BE49-F238E27FC236}">
                <a16:creationId xmlns:a16="http://schemas.microsoft.com/office/drawing/2014/main" id="{D36753DC-74C7-477E-AA16-4A0CD1F0D6CC}"/>
              </a:ext>
            </a:extLst>
          </p:cNvPr>
          <p:cNvSpPr txBox="1"/>
          <p:nvPr/>
        </p:nvSpPr>
        <p:spPr>
          <a:xfrm>
            <a:off x="3298995" y="4832877"/>
            <a:ext cx="525042" cy="215444"/>
          </a:xfrm>
          <a:prstGeom prst="rect">
            <a:avLst/>
          </a:prstGeom>
          <a:noFill/>
        </p:spPr>
        <p:txBody>
          <a:bodyPr wrap="square" rtlCol="0">
            <a:spAutoFit/>
          </a:bodyPr>
          <a:lstStyle/>
          <a:p>
            <a:pPr algn="ctr"/>
            <a:r>
              <a:rPr lang="en-US" sz="400" dirty="0" err="1"/>
              <a:t>texttexttexttexttexttexttexttext</a:t>
            </a:r>
            <a:endParaRPr lang="en-US" sz="400" dirty="0"/>
          </a:p>
        </p:txBody>
      </p:sp>
      <p:sp>
        <p:nvSpPr>
          <p:cNvPr id="54" name="Textfeld 53">
            <a:extLst>
              <a:ext uri="{FF2B5EF4-FFF2-40B4-BE49-F238E27FC236}">
                <a16:creationId xmlns:a16="http://schemas.microsoft.com/office/drawing/2014/main" id="{EA9AD34B-FCAB-4BE0-86A0-0E998552185E}"/>
              </a:ext>
            </a:extLst>
          </p:cNvPr>
          <p:cNvSpPr txBox="1"/>
          <p:nvPr/>
        </p:nvSpPr>
        <p:spPr>
          <a:xfrm>
            <a:off x="3309479" y="5400793"/>
            <a:ext cx="525042" cy="215444"/>
          </a:xfrm>
          <a:prstGeom prst="rect">
            <a:avLst/>
          </a:prstGeom>
          <a:noFill/>
        </p:spPr>
        <p:txBody>
          <a:bodyPr wrap="square" rtlCol="0">
            <a:spAutoFit/>
          </a:bodyPr>
          <a:lstStyle/>
          <a:p>
            <a:pPr algn="ctr"/>
            <a:r>
              <a:rPr lang="en-US" sz="400" dirty="0" err="1"/>
              <a:t>texttexttexttexttexttexttexttext</a:t>
            </a:r>
            <a:endParaRPr lang="en-US" sz="400" dirty="0"/>
          </a:p>
        </p:txBody>
      </p:sp>
      <p:sp>
        <p:nvSpPr>
          <p:cNvPr id="55" name="Textfeld 54">
            <a:extLst>
              <a:ext uri="{FF2B5EF4-FFF2-40B4-BE49-F238E27FC236}">
                <a16:creationId xmlns:a16="http://schemas.microsoft.com/office/drawing/2014/main" id="{B621C0FE-861A-4D21-B2BC-16B826653ABE}"/>
              </a:ext>
            </a:extLst>
          </p:cNvPr>
          <p:cNvSpPr txBox="1"/>
          <p:nvPr/>
        </p:nvSpPr>
        <p:spPr>
          <a:xfrm>
            <a:off x="3292456" y="5978217"/>
            <a:ext cx="525042" cy="215444"/>
          </a:xfrm>
          <a:prstGeom prst="rect">
            <a:avLst/>
          </a:prstGeom>
          <a:noFill/>
        </p:spPr>
        <p:txBody>
          <a:bodyPr wrap="square" rtlCol="0">
            <a:spAutoFit/>
          </a:bodyPr>
          <a:lstStyle/>
          <a:p>
            <a:pPr algn="ctr"/>
            <a:r>
              <a:rPr lang="en-US" sz="400" dirty="0" err="1"/>
              <a:t>texttexttexttexttexttexttexttext</a:t>
            </a:r>
            <a:endParaRPr lang="en-US" sz="400" dirty="0"/>
          </a:p>
        </p:txBody>
      </p:sp>
      <p:sp>
        <p:nvSpPr>
          <p:cNvPr id="56" name="Textfeld 55">
            <a:extLst>
              <a:ext uri="{FF2B5EF4-FFF2-40B4-BE49-F238E27FC236}">
                <a16:creationId xmlns:a16="http://schemas.microsoft.com/office/drawing/2014/main" id="{89D6A1DA-BAAA-4591-88E7-BC9FEBC9E1D0}"/>
              </a:ext>
            </a:extLst>
          </p:cNvPr>
          <p:cNvSpPr txBox="1"/>
          <p:nvPr/>
        </p:nvSpPr>
        <p:spPr>
          <a:xfrm>
            <a:off x="6872932" y="5800360"/>
            <a:ext cx="525042" cy="215444"/>
          </a:xfrm>
          <a:prstGeom prst="rect">
            <a:avLst/>
          </a:prstGeom>
          <a:noFill/>
        </p:spPr>
        <p:txBody>
          <a:bodyPr wrap="square" rtlCol="0">
            <a:spAutoFit/>
          </a:bodyPr>
          <a:lstStyle/>
          <a:p>
            <a:pPr algn="ctr"/>
            <a:r>
              <a:rPr lang="en-US" sz="400" dirty="0" err="1"/>
              <a:t>texttexttexttexttexttexttexttext</a:t>
            </a:r>
            <a:endParaRPr lang="en-US" sz="400" dirty="0"/>
          </a:p>
        </p:txBody>
      </p:sp>
      <p:sp>
        <p:nvSpPr>
          <p:cNvPr id="57" name="Textfeld 56">
            <a:extLst>
              <a:ext uri="{FF2B5EF4-FFF2-40B4-BE49-F238E27FC236}">
                <a16:creationId xmlns:a16="http://schemas.microsoft.com/office/drawing/2014/main" id="{D5CC4F41-88DF-4DB9-A920-6BE26154A8AD}"/>
              </a:ext>
            </a:extLst>
          </p:cNvPr>
          <p:cNvSpPr txBox="1"/>
          <p:nvPr/>
        </p:nvSpPr>
        <p:spPr>
          <a:xfrm>
            <a:off x="7583864" y="5810387"/>
            <a:ext cx="525042" cy="215444"/>
          </a:xfrm>
          <a:prstGeom prst="rect">
            <a:avLst/>
          </a:prstGeom>
          <a:noFill/>
        </p:spPr>
        <p:txBody>
          <a:bodyPr wrap="square" rtlCol="0">
            <a:spAutoFit/>
          </a:bodyPr>
          <a:lstStyle/>
          <a:p>
            <a:pPr algn="ctr"/>
            <a:r>
              <a:rPr lang="en-US" sz="400" dirty="0" err="1"/>
              <a:t>texttexttexttexttexttexttexttext</a:t>
            </a:r>
            <a:endParaRPr lang="en-US" sz="400" dirty="0"/>
          </a:p>
        </p:txBody>
      </p:sp>
      <p:sp>
        <p:nvSpPr>
          <p:cNvPr id="58" name="Textfeld 57">
            <a:extLst>
              <a:ext uri="{FF2B5EF4-FFF2-40B4-BE49-F238E27FC236}">
                <a16:creationId xmlns:a16="http://schemas.microsoft.com/office/drawing/2014/main" id="{FD4C8459-38FF-4A1B-8CEA-282BEA2773A2}"/>
              </a:ext>
            </a:extLst>
          </p:cNvPr>
          <p:cNvSpPr txBox="1"/>
          <p:nvPr/>
        </p:nvSpPr>
        <p:spPr>
          <a:xfrm>
            <a:off x="8258566" y="5797335"/>
            <a:ext cx="525042" cy="215444"/>
          </a:xfrm>
          <a:prstGeom prst="rect">
            <a:avLst/>
          </a:prstGeom>
          <a:noFill/>
        </p:spPr>
        <p:txBody>
          <a:bodyPr wrap="square" rtlCol="0">
            <a:spAutoFit/>
          </a:bodyPr>
          <a:lstStyle/>
          <a:p>
            <a:pPr algn="ctr"/>
            <a:r>
              <a:rPr lang="en-US" sz="400" dirty="0" err="1"/>
              <a:t>texttexttexttexttexttexttexttext</a:t>
            </a:r>
            <a:endParaRPr lang="en-US" sz="400" dirty="0"/>
          </a:p>
        </p:txBody>
      </p:sp>
      <p:sp>
        <p:nvSpPr>
          <p:cNvPr id="48" name="Textfeld 47">
            <a:extLst>
              <a:ext uri="{FF2B5EF4-FFF2-40B4-BE49-F238E27FC236}">
                <a16:creationId xmlns:a16="http://schemas.microsoft.com/office/drawing/2014/main" id="{47297892-1FDB-4FF7-990F-6D26F0C8DE41}"/>
              </a:ext>
            </a:extLst>
          </p:cNvPr>
          <p:cNvSpPr txBox="1"/>
          <p:nvPr/>
        </p:nvSpPr>
        <p:spPr>
          <a:xfrm>
            <a:off x="530942" y="127819"/>
            <a:ext cx="11375923" cy="830997"/>
          </a:xfrm>
          <a:prstGeom prst="rect">
            <a:avLst/>
          </a:prstGeom>
          <a:noFill/>
          <a:ln w="28575">
            <a:solidFill>
              <a:schemeClr val="bg2">
                <a:lumMod val="75000"/>
              </a:schemeClr>
            </a:solidFill>
          </a:ln>
        </p:spPr>
        <p:txBody>
          <a:bodyPr wrap="square" rtlCol="0">
            <a:spAutoFit/>
          </a:bodyPr>
          <a:lstStyle/>
          <a:p>
            <a:r>
              <a:rPr lang="en-US" sz="2400" b="1" dirty="0"/>
              <a:t>UNIQUE IDENTIFIER</a:t>
            </a:r>
          </a:p>
          <a:p>
            <a:r>
              <a:rPr lang="en-US" sz="2400" dirty="0"/>
              <a:t>Current status</a:t>
            </a:r>
          </a:p>
        </p:txBody>
      </p:sp>
      <p:sp>
        <p:nvSpPr>
          <p:cNvPr id="4" name="Textfeld 3">
            <a:extLst>
              <a:ext uri="{FF2B5EF4-FFF2-40B4-BE49-F238E27FC236}">
                <a16:creationId xmlns:a16="http://schemas.microsoft.com/office/drawing/2014/main" id="{98988BBE-B662-4775-9E56-50871DE22FA9}"/>
              </a:ext>
            </a:extLst>
          </p:cNvPr>
          <p:cNvSpPr txBox="1"/>
          <p:nvPr/>
        </p:nvSpPr>
        <p:spPr>
          <a:xfrm rot="-2700000">
            <a:off x="9944686" y="5263746"/>
            <a:ext cx="948037" cy="400110"/>
          </a:xfrm>
          <a:prstGeom prst="rect">
            <a:avLst/>
          </a:prstGeom>
          <a:noFill/>
        </p:spPr>
        <p:txBody>
          <a:bodyPr wrap="square" rtlCol="0">
            <a:spAutoFit/>
          </a:bodyPr>
          <a:lstStyle/>
          <a:p>
            <a:r>
              <a:rPr lang="en-US" sz="2000" i="1" dirty="0">
                <a:solidFill>
                  <a:schemeClr val="bg2">
                    <a:lumMod val="50000"/>
                  </a:schemeClr>
                </a:solidFill>
              </a:rPr>
              <a:t>SECRET</a:t>
            </a:r>
          </a:p>
        </p:txBody>
      </p:sp>
      <p:sp>
        <p:nvSpPr>
          <p:cNvPr id="49" name="Textfeld 48">
            <a:extLst>
              <a:ext uri="{FF2B5EF4-FFF2-40B4-BE49-F238E27FC236}">
                <a16:creationId xmlns:a16="http://schemas.microsoft.com/office/drawing/2014/main" id="{A95A9E10-1DEE-4DCD-9B89-527146BDC9E8}"/>
              </a:ext>
            </a:extLst>
          </p:cNvPr>
          <p:cNvSpPr txBox="1"/>
          <p:nvPr/>
        </p:nvSpPr>
        <p:spPr>
          <a:xfrm>
            <a:off x="9448801" y="5767645"/>
            <a:ext cx="2094396" cy="461665"/>
          </a:xfrm>
          <a:prstGeom prst="rect">
            <a:avLst/>
          </a:prstGeom>
          <a:noFill/>
        </p:spPr>
        <p:txBody>
          <a:bodyPr wrap="square" rtlCol="0">
            <a:spAutoFit/>
          </a:bodyPr>
          <a:lstStyle/>
          <a:p>
            <a:pPr algn="ctr"/>
            <a:r>
              <a:rPr lang="en-US" sz="1200" dirty="0"/>
              <a:t>Only available to Type Approval Authority</a:t>
            </a:r>
          </a:p>
        </p:txBody>
      </p:sp>
      <p:sp>
        <p:nvSpPr>
          <p:cNvPr id="60" name="Pfeil: nach rechts 59">
            <a:extLst>
              <a:ext uri="{FF2B5EF4-FFF2-40B4-BE49-F238E27FC236}">
                <a16:creationId xmlns:a16="http://schemas.microsoft.com/office/drawing/2014/main" id="{344B30D0-5F91-4362-8946-9455C588896B}"/>
              </a:ext>
            </a:extLst>
          </p:cNvPr>
          <p:cNvSpPr/>
          <p:nvPr/>
        </p:nvSpPr>
        <p:spPr>
          <a:xfrm>
            <a:off x="4946845" y="4846349"/>
            <a:ext cx="1560330" cy="1145508"/>
          </a:xfrm>
          <a:prstGeom prst="right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oliennummernplatzhalter 1">
            <a:extLst>
              <a:ext uri="{FF2B5EF4-FFF2-40B4-BE49-F238E27FC236}">
                <a16:creationId xmlns:a16="http://schemas.microsoft.com/office/drawing/2014/main" id="{190A719E-C95B-4DB8-AFDB-6FB1063BF054}"/>
              </a:ext>
            </a:extLst>
          </p:cNvPr>
          <p:cNvSpPr>
            <a:spLocks noGrp="1"/>
          </p:cNvSpPr>
          <p:nvPr>
            <p:ph type="sldNum" sz="quarter" idx="12"/>
          </p:nvPr>
        </p:nvSpPr>
        <p:spPr>
          <a:xfrm>
            <a:off x="9448800" y="6489085"/>
            <a:ext cx="2743200" cy="365125"/>
          </a:xfrm>
        </p:spPr>
        <p:txBody>
          <a:bodyPr/>
          <a:lstStyle/>
          <a:p>
            <a:fld id="{19402824-367F-4233-B96A-3B383EFE3CC8}" type="slidenum">
              <a:rPr lang="en-US" smtClean="0"/>
              <a:t>4</a:t>
            </a:fld>
            <a:endParaRPr lang="en-US" dirty="0"/>
          </a:p>
        </p:txBody>
      </p:sp>
      <p:sp>
        <p:nvSpPr>
          <p:cNvPr id="63" name="Rechteck 62">
            <a:extLst>
              <a:ext uri="{FF2B5EF4-FFF2-40B4-BE49-F238E27FC236}">
                <a16:creationId xmlns:a16="http://schemas.microsoft.com/office/drawing/2014/main" id="{91E79BE8-8022-4C41-B73B-DEE1E51ABAEF}"/>
              </a:ext>
            </a:extLst>
          </p:cNvPr>
          <p:cNvSpPr/>
          <p:nvPr/>
        </p:nvSpPr>
        <p:spPr>
          <a:xfrm>
            <a:off x="2613799" y="906671"/>
            <a:ext cx="7404042" cy="923330"/>
          </a:xfrm>
          <a:prstGeom prst="rect">
            <a:avLst/>
          </a:prstGeom>
          <a:noFill/>
        </p:spPr>
        <p:txBody>
          <a:bodyPr wrap="square" lIns="91440" tIns="45720" rIns="91440" bIns="45720">
            <a:spAutoFit/>
          </a:bodyPr>
          <a:lstStyle/>
          <a:p>
            <a:pPr algn="ctr"/>
            <a:r>
              <a:rPr lang="en-US" sz="5400" spc="50" dirty="0">
                <a:ln w="19050" cmpd="sng">
                  <a:solidFill>
                    <a:srgbClr val="0070C0"/>
                  </a:solidFill>
                  <a:prstDash val="solid"/>
                </a:ln>
                <a:solidFill>
                  <a:schemeClr val="bg1"/>
                </a:solidFill>
                <a:effectLst>
                  <a:glow rad="38100">
                    <a:schemeClr val="accent1">
                      <a:alpha val="40000"/>
                    </a:schemeClr>
                  </a:glow>
                  <a:outerShdw blurRad="38100" dist="38100" dir="2700000" algn="tl">
                    <a:srgbClr val="000000">
                      <a:alpha val="43137"/>
                    </a:srgbClr>
                  </a:outerShdw>
                </a:effectLst>
                <a:latin typeface="Harlow Solid Italic" panose="04030604020F02020D02" pitchFamily="82" charset="0"/>
              </a:rPr>
              <a:t>Now: we face reality!</a:t>
            </a:r>
          </a:p>
        </p:txBody>
      </p:sp>
      <p:sp>
        <p:nvSpPr>
          <p:cNvPr id="50" name="Textfeld 49">
            <a:extLst>
              <a:ext uri="{FF2B5EF4-FFF2-40B4-BE49-F238E27FC236}">
                <a16:creationId xmlns:a16="http://schemas.microsoft.com/office/drawing/2014/main" id="{5A2AF50D-1326-4836-80BA-331F53CD9A8F}"/>
              </a:ext>
            </a:extLst>
          </p:cNvPr>
          <p:cNvSpPr txBox="1"/>
          <p:nvPr/>
        </p:nvSpPr>
        <p:spPr>
          <a:xfrm>
            <a:off x="691610" y="1748907"/>
            <a:ext cx="10861879" cy="338554"/>
          </a:xfrm>
          <a:prstGeom prst="rect">
            <a:avLst/>
          </a:prstGeom>
          <a:noFill/>
        </p:spPr>
        <p:txBody>
          <a:bodyPr wrap="square" rtlCol="0">
            <a:spAutoFit/>
          </a:bodyPr>
          <a:lstStyle/>
          <a:p>
            <a:pPr algn="ctr"/>
            <a:r>
              <a:rPr lang="en-US" sz="1600" b="1" dirty="0"/>
              <a:t>Paragraph 3.3.3. (148) „The approval marking may be replaced by the Unique Identifier (UI), if available.“</a:t>
            </a:r>
          </a:p>
        </p:txBody>
      </p:sp>
      <p:sp>
        <p:nvSpPr>
          <p:cNvPr id="52" name="Textfeld 52">
            <a:extLst>
              <a:ext uri="{FF2B5EF4-FFF2-40B4-BE49-F238E27FC236}">
                <a16:creationId xmlns:a16="http://schemas.microsoft.com/office/drawing/2014/main" id="{A86108AD-C417-43FD-99F9-9F58D8591D78}"/>
              </a:ext>
            </a:extLst>
          </p:cNvPr>
          <p:cNvSpPr txBox="1"/>
          <p:nvPr/>
        </p:nvSpPr>
        <p:spPr>
          <a:xfrm>
            <a:off x="6377514" y="6256929"/>
            <a:ext cx="2844403" cy="553998"/>
          </a:xfrm>
          <a:prstGeom prst="rect">
            <a:avLst/>
          </a:prstGeom>
          <a:noFill/>
        </p:spPr>
        <p:txBody>
          <a:bodyPr wrap="square" rtlCol="0">
            <a:spAutoFit/>
          </a:bodyPr>
          <a:lstStyle/>
          <a:p>
            <a:pPr algn="ctr"/>
            <a:r>
              <a:rPr lang="en-US" dirty="0"/>
              <a:t>On the device</a:t>
            </a:r>
            <a:endParaRPr lang="en-US" sz="1200" dirty="0"/>
          </a:p>
          <a:p>
            <a:pPr algn="ctr"/>
            <a:r>
              <a:rPr lang="en-US" sz="1200" dirty="0"/>
              <a:t> (UI number + additional markings)</a:t>
            </a:r>
          </a:p>
        </p:txBody>
      </p:sp>
      <p:cxnSp>
        <p:nvCxnSpPr>
          <p:cNvPr id="59" name="Gerade Verbindung mit Pfeil 58">
            <a:extLst>
              <a:ext uri="{FF2B5EF4-FFF2-40B4-BE49-F238E27FC236}">
                <a16:creationId xmlns:a16="http://schemas.microsoft.com/office/drawing/2014/main" id="{D72AECBA-B988-43D1-BF64-645E0679F44F}"/>
              </a:ext>
            </a:extLst>
          </p:cNvPr>
          <p:cNvCxnSpPr>
            <a:cxnSpLocks/>
          </p:cNvCxnSpPr>
          <p:nvPr/>
        </p:nvCxnSpPr>
        <p:spPr>
          <a:xfrm>
            <a:off x="5389153" y="4255156"/>
            <a:ext cx="164558" cy="0"/>
          </a:xfrm>
          <a:prstGeom prst="straightConnector1">
            <a:avLst/>
          </a:prstGeom>
          <a:ln w="28575">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grpSp>
        <p:nvGrpSpPr>
          <p:cNvPr id="3" name="Gruppieren 2">
            <a:extLst>
              <a:ext uri="{FF2B5EF4-FFF2-40B4-BE49-F238E27FC236}">
                <a16:creationId xmlns:a16="http://schemas.microsoft.com/office/drawing/2014/main" id="{D54AA336-1AB3-4A95-94F3-CDCBF559F602}"/>
              </a:ext>
            </a:extLst>
          </p:cNvPr>
          <p:cNvGrpSpPr/>
          <p:nvPr/>
        </p:nvGrpSpPr>
        <p:grpSpPr>
          <a:xfrm>
            <a:off x="5426000" y="3921905"/>
            <a:ext cx="56917" cy="216321"/>
            <a:chOff x="6254675" y="3779030"/>
            <a:chExt cx="122633" cy="466087"/>
          </a:xfrm>
        </p:grpSpPr>
        <p:cxnSp>
          <p:nvCxnSpPr>
            <p:cNvPr id="61" name="Gerade Verbindung mit Pfeil 60">
              <a:extLst>
                <a:ext uri="{FF2B5EF4-FFF2-40B4-BE49-F238E27FC236}">
                  <a16:creationId xmlns:a16="http://schemas.microsoft.com/office/drawing/2014/main" id="{A3337DAB-84B8-4D8C-887E-C64C5A18CCDC}"/>
                </a:ext>
              </a:extLst>
            </p:cNvPr>
            <p:cNvCxnSpPr>
              <a:cxnSpLocks/>
            </p:cNvCxnSpPr>
            <p:nvPr/>
          </p:nvCxnSpPr>
          <p:spPr>
            <a:xfrm>
              <a:off x="6319117" y="3779030"/>
              <a:ext cx="0" cy="466087"/>
            </a:xfrm>
            <a:prstGeom prst="straightConnector1">
              <a:avLst/>
            </a:prstGeom>
            <a:ln w="28575">
              <a:solidFill>
                <a:schemeClr val="tx1"/>
              </a:solidFill>
              <a:headE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4" name="Gerader Verbinder 63">
              <a:extLst>
                <a:ext uri="{FF2B5EF4-FFF2-40B4-BE49-F238E27FC236}">
                  <a16:creationId xmlns:a16="http://schemas.microsoft.com/office/drawing/2014/main" id="{16A5D546-C29B-4154-BAA3-BCB2C8E6D0C5}"/>
                </a:ext>
              </a:extLst>
            </p:cNvPr>
            <p:cNvCxnSpPr>
              <a:cxnSpLocks/>
            </p:cNvCxnSpPr>
            <p:nvPr/>
          </p:nvCxnSpPr>
          <p:spPr>
            <a:xfrm>
              <a:off x="6254675" y="3781598"/>
              <a:ext cx="12263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 name="Rechteck 4">
            <a:extLst>
              <a:ext uri="{FF2B5EF4-FFF2-40B4-BE49-F238E27FC236}">
                <a16:creationId xmlns:a16="http://schemas.microsoft.com/office/drawing/2014/main" id="{DB5B0596-A68E-4476-8063-C63D80703784}"/>
              </a:ext>
            </a:extLst>
          </p:cNvPr>
          <p:cNvSpPr/>
          <p:nvPr/>
        </p:nvSpPr>
        <p:spPr>
          <a:xfrm>
            <a:off x="5688910" y="4291368"/>
            <a:ext cx="296876" cy="369332"/>
          </a:xfrm>
          <a:prstGeom prst="rect">
            <a:avLst/>
          </a:prstGeom>
        </p:spPr>
        <p:txBody>
          <a:bodyPr wrap="none">
            <a:spAutoFit/>
          </a:bodyPr>
          <a:lstStyle/>
          <a:p>
            <a:r>
              <a:rPr lang="en-US" dirty="0"/>
              <a:t>Y</a:t>
            </a:r>
            <a:endParaRPr lang="de-DE" dirty="0"/>
          </a:p>
        </p:txBody>
      </p:sp>
    </p:spTree>
    <p:extLst>
      <p:ext uri="{BB962C8B-B14F-4D97-AF65-F5344CB8AC3E}">
        <p14:creationId xmlns:p14="http://schemas.microsoft.com/office/powerpoint/2010/main" val="862408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hteck 23">
            <a:extLst>
              <a:ext uri="{FF2B5EF4-FFF2-40B4-BE49-F238E27FC236}">
                <a16:creationId xmlns:a16="http://schemas.microsoft.com/office/drawing/2014/main" id="{EE767A0E-888F-419C-8990-1DD6578602C2}"/>
              </a:ext>
            </a:extLst>
          </p:cNvPr>
          <p:cNvSpPr/>
          <p:nvPr/>
        </p:nvSpPr>
        <p:spPr>
          <a:xfrm>
            <a:off x="3830998" y="1652811"/>
            <a:ext cx="355037" cy="315343"/>
          </a:xfrm>
          <a:prstGeom prst="rect">
            <a:avLst/>
          </a:prstGeom>
          <a:noFill/>
          <a:ln w="381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5" name="Rechteck 24">
            <a:extLst>
              <a:ext uri="{FF2B5EF4-FFF2-40B4-BE49-F238E27FC236}">
                <a16:creationId xmlns:a16="http://schemas.microsoft.com/office/drawing/2014/main" id="{42D2856B-6759-4C52-A559-1DE6A262DED8}"/>
              </a:ext>
            </a:extLst>
          </p:cNvPr>
          <p:cNvSpPr/>
          <p:nvPr/>
        </p:nvSpPr>
        <p:spPr>
          <a:xfrm>
            <a:off x="3833755" y="2060336"/>
            <a:ext cx="355037" cy="315343"/>
          </a:xfrm>
          <a:prstGeom prst="rect">
            <a:avLst/>
          </a:prstGeom>
          <a:noFill/>
          <a:ln w="38100">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6" name="Rechteck 25">
            <a:extLst>
              <a:ext uri="{FF2B5EF4-FFF2-40B4-BE49-F238E27FC236}">
                <a16:creationId xmlns:a16="http://schemas.microsoft.com/office/drawing/2014/main" id="{1E75437D-88E7-4C44-83C8-5F1EB1DBFBEF}"/>
              </a:ext>
            </a:extLst>
          </p:cNvPr>
          <p:cNvSpPr/>
          <p:nvPr/>
        </p:nvSpPr>
        <p:spPr>
          <a:xfrm>
            <a:off x="3838088" y="2454236"/>
            <a:ext cx="355037" cy="315343"/>
          </a:xfrm>
          <a:prstGeom prst="rect">
            <a:avLst/>
          </a:prstGeom>
          <a:noFill/>
          <a:ln w="381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40" name="TextBox 101">
            <a:extLst>
              <a:ext uri="{FF2B5EF4-FFF2-40B4-BE49-F238E27FC236}">
                <a16:creationId xmlns:a16="http://schemas.microsoft.com/office/drawing/2014/main" id="{4366B487-5C16-4994-82FF-72E7F660F4A4}"/>
              </a:ext>
            </a:extLst>
          </p:cNvPr>
          <p:cNvSpPr txBox="1"/>
          <p:nvPr/>
        </p:nvSpPr>
        <p:spPr>
          <a:xfrm>
            <a:off x="3045457" y="1926911"/>
            <a:ext cx="558092" cy="584775"/>
          </a:xfrm>
          <a:prstGeom prst="rect">
            <a:avLst/>
          </a:prstGeom>
          <a:noFill/>
        </p:spPr>
        <p:txBody>
          <a:bodyPr wrap="square" rtlCol="0">
            <a:spAutoFit/>
          </a:bodyPr>
          <a:lstStyle/>
          <a:p>
            <a:r>
              <a:rPr lang="en-US" sz="3200" dirty="0"/>
              <a:t>E</a:t>
            </a:r>
            <a:r>
              <a:rPr lang="en-US" dirty="0"/>
              <a:t>4</a:t>
            </a:r>
          </a:p>
        </p:txBody>
      </p:sp>
      <p:sp>
        <p:nvSpPr>
          <p:cNvPr id="41" name="Oval 102">
            <a:extLst>
              <a:ext uri="{FF2B5EF4-FFF2-40B4-BE49-F238E27FC236}">
                <a16:creationId xmlns:a16="http://schemas.microsoft.com/office/drawing/2014/main" id="{E750CDD4-C528-46BB-B70E-443EA0620AF2}"/>
              </a:ext>
            </a:extLst>
          </p:cNvPr>
          <p:cNvSpPr/>
          <p:nvPr/>
        </p:nvSpPr>
        <p:spPr>
          <a:xfrm>
            <a:off x="3028541" y="1978711"/>
            <a:ext cx="524043" cy="524043"/>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2" name="TextBox 117">
            <a:extLst>
              <a:ext uri="{FF2B5EF4-FFF2-40B4-BE49-F238E27FC236}">
                <a16:creationId xmlns:a16="http://schemas.microsoft.com/office/drawing/2014/main" id="{16A8F044-6D22-41A6-BBC3-02F26A81660A}"/>
              </a:ext>
            </a:extLst>
          </p:cNvPr>
          <p:cNvSpPr txBox="1"/>
          <p:nvPr/>
        </p:nvSpPr>
        <p:spPr>
          <a:xfrm>
            <a:off x="2571864" y="2359315"/>
            <a:ext cx="1430407" cy="477054"/>
          </a:xfrm>
          <a:prstGeom prst="rect">
            <a:avLst/>
          </a:prstGeom>
          <a:noFill/>
        </p:spPr>
        <p:txBody>
          <a:bodyPr wrap="square" rtlCol="0">
            <a:spAutoFit/>
          </a:bodyPr>
          <a:lstStyle/>
          <a:p>
            <a:pPr algn="ctr">
              <a:lnSpc>
                <a:spcPts val="3000"/>
              </a:lnSpc>
            </a:pPr>
            <a:r>
              <a:rPr lang="en-US" sz="1400" dirty="0"/>
              <a:t>148R00-1111</a:t>
            </a:r>
          </a:p>
        </p:txBody>
      </p:sp>
      <p:sp>
        <p:nvSpPr>
          <p:cNvPr id="43" name="TextBox 117">
            <a:extLst>
              <a:ext uri="{FF2B5EF4-FFF2-40B4-BE49-F238E27FC236}">
                <a16:creationId xmlns:a16="http://schemas.microsoft.com/office/drawing/2014/main" id="{6CC2ADA8-188F-4B52-9271-C0EBE1E849BD}"/>
              </a:ext>
            </a:extLst>
          </p:cNvPr>
          <p:cNvSpPr txBox="1"/>
          <p:nvPr/>
        </p:nvSpPr>
        <p:spPr>
          <a:xfrm>
            <a:off x="2539415" y="1511886"/>
            <a:ext cx="1479631" cy="477054"/>
          </a:xfrm>
          <a:prstGeom prst="rect">
            <a:avLst/>
          </a:prstGeom>
          <a:noFill/>
        </p:spPr>
        <p:txBody>
          <a:bodyPr wrap="square" rtlCol="0">
            <a:spAutoFit/>
          </a:bodyPr>
          <a:lstStyle/>
          <a:p>
            <a:pPr algn="ctr">
              <a:lnSpc>
                <a:spcPts val="3000"/>
              </a:lnSpc>
            </a:pPr>
            <a:r>
              <a:rPr lang="en-US" sz="1400" dirty="0"/>
              <a:t>IA 2bY R1 F2</a:t>
            </a:r>
          </a:p>
        </p:txBody>
      </p:sp>
      <p:sp>
        <p:nvSpPr>
          <p:cNvPr id="44" name="Rechteck 43">
            <a:extLst>
              <a:ext uri="{FF2B5EF4-FFF2-40B4-BE49-F238E27FC236}">
                <a16:creationId xmlns:a16="http://schemas.microsoft.com/office/drawing/2014/main" id="{F86BCDDB-4E58-4D83-A173-D3D8963E1906}"/>
              </a:ext>
            </a:extLst>
          </p:cNvPr>
          <p:cNvSpPr/>
          <p:nvPr/>
        </p:nvSpPr>
        <p:spPr>
          <a:xfrm>
            <a:off x="2771686" y="1650862"/>
            <a:ext cx="1009741" cy="110869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45" name="Gerade Verbindung mit Pfeil 44">
            <a:extLst>
              <a:ext uri="{FF2B5EF4-FFF2-40B4-BE49-F238E27FC236}">
                <a16:creationId xmlns:a16="http://schemas.microsoft.com/office/drawing/2014/main" id="{D35153B2-89C5-4393-87C5-7CDD29BB58EB}"/>
              </a:ext>
            </a:extLst>
          </p:cNvPr>
          <p:cNvCxnSpPr>
            <a:cxnSpLocks/>
          </p:cNvCxnSpPr>
          <p:nvPr/>
        </p:nvCxnSpPr>
        <p:spPr>
          <a:xfrm>
            <a:off x="3038541" y="1884560"/>
            <a:ext cx="252624" cy="0"/>
          </a:xfrm>
          <a:prstGeom prst="straightConnector1">
            <a:avLst/>
          </a:prstGeom>
          <a:ln w="28575">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Gerade Verbindung mit Pfeil 45">
            <a:extLst>
              <a:ext uri="{FF2B5EF4-FFF2-40B4-BE49-F238E27FC236}">
                <a16:creationId xmlns:a16="http://schemas.microsoft.com/office/drawing/2014/main" id="{568A1378-3A7A-4AA2-9BDE-1B8A9A937D05}"/>
              </a:ext>
            </a:extLst>
          </p:cNvPr>
          <p:cNvCxnSpPr>
            <a:cxnSpLocks/>
          </p:cNvCxnSpPr>
          <p:nvPr/>
        </p:nvCxnSpPr>
        <p:spPr>
          <a:xfrm>
            <a:off x="2932905" y="2072648"/>
            <a:ext cx="0" cy="315172"/>
          </a:xfrm>
          <a:prstGeom prst="straightConnector1">
            <a:avLst/>
          </a:prstGeom>
          <a:ln w="28575">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7" name="Gerader Verbinder 46">
            <a:extLst>
              <a:ext uri="{FF2B5EF4-FFF2-40B4-BE49-F238E27FC236}">
                <a16:creationId xmlns:a16="http://schemas.microsoft.com/office/drawing/2014/main" id="{BD5C1AD2-E4DA-4D6A-A680-D26A3F13A7A7}"/>
              </a:ext>
            </a:extLst>
          </p:cNvPr>
          <p:cNvCxnSpPr>
            <a:cxnSpLocks/>
          </p:cNvCxnSpPr>
          <p:nvPr/>
        </p:nvCxnSpPr>
        <p:spPr>
          <a:xfrm>
            <a:off x="2889329" y="2074384"/>
            <a:ext cx="82925"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Textfeld 10">
            <a:extLst>
              <a:ext uri="{FF2B5EF4-FFF2-40B4-BE49-F238E27FC236}">
                <a16:creationId xmlns:a16="http://schemas.microsoft.com/office/drawing/2014/main" id="{D36753DC-74C7-477E-AA16-4A0CD1F0D6CC}"/>
              </a:ext>
            </a:extLst>
          </p:cNvPr>
          <p:cNvSpPr txBox="1"/>
          <p:nvPr/>
        </p:nvSpPr>
        <p:spPr>
          <a:xfrm>
            <a:off x="3830998" y="1740800"/>
            <a:ext cx="355037" cy="153888"/>
          </a:xfrm>
          <a:prstGeom prst="rect">
            <a:avLst/>
          </a:prstGeom>
          <a:noFill/>
        </p:spPr>
        <p:txBody>
          <a:bodyPr wrap="square" rtlCol="0">
            <a:spAutoFit/>
          </a:bodyPr>
          <a:lstStyle/>
          <a:p>
            <a:pPr algn="ctr"/>
            <a:r>
              <a:rPr lang="en-US" sz="200" dirty="0" err="1"/>
              <a:t>texttexttexttexttexttexttexttext</a:t>
            </a:r>
            <a:endParaRPr lang="en-US" sz="200" dirty="0"/>
          </a:p>
        </p:txBody>
      </p:sp>
      <p:sp>
        <p:nvSpPr>
          <p:cNvPr id="54" name="Textfeld 53">
            <a:extLst>
              <a:ext uri="{FF2B5EF4-FFF2-40B4-BE49-F238E27FC236}">
                <a16:creationId xmlns:a16="http://schemas.microsoft.com/office/drawing/2014/main" id="{EA9AD34B-FCAB-4BE0-86A0-0E998552185E}"/>
              </a:ext>
            </a:extLst>
          </p:cNvPr>
          <p:cNvSpPr txBox="1"/>
          <p:nvPr/>
        </p:nvSpPr>
        <p:spPr>
          <a:xfrm>
            <a:off x="3838088" y="2124829"/>
            <a:ext cx="355037" cy="153888"/>
          </a:xfrm>
          <a:prstGeom prst="rect">
            <a:avLst/>
          </a:prstGeom>
          <a:noFill/>
        </p:spPr>
        <p:txBody>
          <a:bodyPr wrap="square" rtlCol="0">
            <a:spAutoFit/>
          </a:bodyPr>
          <a:lstStyle/>
          <a:p>
            <a:pPr algn="ctr"/>
            <a:r>
              <a:rPr lang="en-US" sz="200" dirty="0" err="1"/>
              <a:t>texttexttexttexttexttexttexttext</a:t>
            </a:r>
            <a:endParaRPr lang="en-US" sz="200" dirty="0"/>
          </a:p>
        </p:txBody>
      </p:sp>
      <p:sp>
        <p:nvSpPr>
          <p:cNvPr id="55" name="Textfeld 54">
            <a:extLst>
              <a:ext uri="{FF2B5EF4-FFF2-40B4-BE49-F238E27FC236}">
                <a16:creationId xmlns:a16="http://schemas.microsoft.com/office/drawing/2014/main" id="{B621C0FE-861A-4D21-B2BC-16B826653ABE}"/>
              </a:ext>
            </a:extLst>
          </p:cNvPr>
          <p:cNvSpPr txBox="1"/>
          <p:nvPr/>
        </p:nvSpPr>
        <p:spPr>
          <a:xfrm>
            <a:off x="3826577" y="2515288"/>
            <a:ext cx="355037" cy="153888"/>
          </a:xfrm>
          <a:prstGeom prst="rect">
            <a:avLst/>
          </a:prstGeom>
          <a:noFill/>
        </p:spPr>
        <p:txBody>
          <a:bodyPr wrap="square" rtlCol="0">
            <a:spAutoFit/>
          </a:bodyPr>
          <a:lstStyle/>
          <a:p>
            <a:pPr algn="ctr"/>
            <a:r>
              <a:rPr lang="en-US" sz="200" dirty="0" err="1"/>
              <a:t>texttexttexttexttexttexttexttext</a:t>
            </a:r>
            <a:endParaRPr lang="en-US" sz="200" dirty="0"/>
          </a:p>
        </p:txBody>
      </p:sp>
      <p:sp>
        <p:nvSpPr>
          <p:cNvPr id="48" name="Textfeld 47">
            <a:extLst>
              <a:ext uri="{FF2B5EF4-FFF2-40B4-BE49-F238E27FC236}">
                <a16:creationId xmlns:a16="http://schemas.microsoft.com/office/drawing/2014/main" id="{47297892-1FDB-4FF7-990F-6D26F0C8DE41}"/>
              </a:ext>
            </a:extLst>
          </p:cNvPr>
          <p:cNvSpPr txBox="1"/>
          <p:nvPr/>
        </p:nvSpPr>
        <p:spPr>
          <a:xfrm>
            <a:off x="530942" y="127819"/>
            <a:ext cx="11375923" cy="830997"/>
          </a:xfrm>
          <a:prstGeom prst="rect">
            <a:avLst/>
          </a:prstGeom>
          <a:noFill/>
          <a:ln w="28575">
            <a:solidFill>
              <a:schemeClr val="bg2">
                <a:lumMod val="75000"/>
              </a:schemeClr>
            </a:solidFill>
          </a:ln>
        </p:spPr>
        <p:txBody>
          <a:bodyPr wrap="square" rtlCol="0">
            <a:spAutoFit/>
          </a:bodyPr>
          <a:lstStyle/>
          <a:p>
            <a:r>
              <a:rPr lang="en-US" sz="2400" b="1" dirty="0"/>
              <a:t>UNIQUE IDENTIFIER</a:t>
            </a:r>
          </a:p>
          <a:p>
            <a:r>
              <a:rPr lang="en-US" sz="2400" dirty="0"/>
              <a:t>Information required</a:t>
            </a:r>
          </a:p>
        </p:txBody>
      </p:sp>
      <p:sp>
        <p:nvSpPr>
          <p:cNvPr id="62" name="Foliennummernplatzhalter 1">
            <a:extLst>
              <a:ext uri="{FF2B5EF4-FFF2-40B4-BE49-F238E27FC236}">
                <a16:creationId xmlns:a16="http://schemas.microsoft.com/office/drawing/2014/main" id="{190A719E-C95B-4DB8-AFDB-6FB1063BF054}"/>
              </a:ext>
            </a:extLst>
          </p:cNvPr>
          <p:cNvSpPr>
            <a:spLocks noGrp="1"/>
          </p:cNvSpPr>
          <p:nvPr>
            <p:ph type="sldNum" sz="quarter" idx="12"/>
          </p:nvPr>
        </p:nvSpPr>
        <p:spPr>
          <a:xfrm>
            <a:off x="9448800" y="6489085"/>
            <a:ext cx="2743200" cy="365125"/>
          </a:xfrm>
        </p:spPr>
        <p:txBody>
          <a:bodyPr/>
          <a:lstStyle/>
          <a:p>
            <a:fld id="{19402824-367F-4233-B96A-3B383EFE3CC8}" type="slidenum">
              <a:rPr lang="en-US" smtClean="0"/>
              <a:t>5</a:t>
            </a:fld>
            <a:endParaRPr lang="en-US" dirty="0"/>
          </a:p>
        </p:txBody>
      </p:sp>
      <p:sp>
        <p:nvSpPr>
          <p:cNvPr id="64" name="Textfeld 63">
            <a:extLst>
              <a:ext uri="{FF2B5EF4-FFF2-40B4-BE49-F238E27FC236}">
                <a16:creationId xmlns:a16="http://schemas.microsoft.com/office/drawing/2014/main" id="{51F0082C-4538-45AE-AAD0-CCA1ADE3B91A}"/>
              </a:ext>
            </a:extLst>
          </p:cNvPr>
          <p:cNvSpPr txBox="1"/>
          <p:nvPr/>
        </p:nvSpPr>
        <p:spPr>
          <a:xfrm>
            <a:off x="690075" y="5462140"/>
            <a:ext cx="10339431" cy="369332"/>
          </a:xfrm>
          <a:prstGeom prst="rect">
            <a:avLst/>
          </a:prstGeom>
          <a:noFill/>
        </p:spPr>
        <p:txBody>
          <a:bodyPr wrap="square" rtlCol="0">
            <a:spAutoFit/>
          </a:bodyPr>
          <a:lstStyle/>
          <a:p>
            <a:r>
              <a:rPr lang="en-US" b="1" dirty="0">
                <a:solidFill>
                  <a:srgbClr val="FF0000"/>
                </a:solidFill>
              </a:rPr>
              <a:t>Conclusion: Benefit of the Unique Identifier is indivisibly connected to the access rights of the database!</a:t>
            </a:r>
          </a:p>
        </p:txBody>
      </p:sp>
      <p:sp>
        <p:nvSpPr>
          <p:cNvPr id="65" name="Rechteck 64">
            <a:extLst>
              <a:ext uri="{FF2B5EF4-FFF2-40B4-BE49-F238E27FC236}">
                <a16:creationId xmlns:a16="http://schemas.microsoft.com/office/drawing/2014/main" id="{D024F5DD-77C9-4C6A-A908-2D50D73767AE}"/>
              </a:ext>
            </a:extLst>
          </p:cNvPr>
          <p:cNvSpPr/>
          <p:nvPr/>
        </p:nvSpPr>
        <p:spPr>
          <a:xfrm>
            <a:off x="713879" y="3542644"/>
            <a:ext cx="10339431" cy="1631216"/>
          </a:xfrm>
          <a:prstGeom prst="rect">
            <a:avLst/>
          </a:prstGeom>
        </p:spPr>
        <p:txBody>
          <a:bodyPr wrap="square">
            <a:spAutoFit/>
          </a:bodyPr>
          <a:lstStyle/>
          <a:p>
            <a:r>
              <a:rPr lang="en-US" sz="1600" b="1" dirty="0"/>
              <a:t>-&gt; Different interest groups need different parts of the available information</a:t>
            </a:r>
          </a:p>
          <a:p>
            <a:pPr marL="742950" lvl="1" indent="-285750">
              <a:buFont typeface="Arial" panose="020B0604020202020204" pitchFamily="34" charset="0"/>
              <a:buChar char="•"/>
            </a:pPr>
            <a:r>
              <a:rPr lang="en-US" sz="1400" dirty="0"/>
              <a:t>Manufacturer			-&gt; all information for own type approvals, some information for all type approvals</a:t>
            </a:r>
          </a:p>
          <a:p>
            <a:pPr marL="742950" lvl="1" indent="-285750">
              <a:buFont typeface="Arial" panose="020B0604020202020204" pitchFamily="34" charset="0"/>
              <a:buChar char="•"/>
            </a:pPr>
            <a:r>
              <a:rPr lang="en-US" sz="1400" dirty="0"/>
              <a:t>Type Approval Authority		-&gt; all information for own type approvals, some information for all type approvals</a:t>
            </a:r>
          </a:p>
          <a:p>
            <a:pPr marL="742950" lvl="1" indent="-285750">
              <a:buFont typeface="Arial" panose="020B0604020202020204" pitchFamily="34" charset="0"/>
              <a:buChar char="•"/>
            </a:pPr>
            <a:r>
              <a:rPr lang="en-US" sz="1400" dirty="0"/>
              <a:t>Periodical technical inspection	-&gt; some information for all type approvals</a:t>
            </a:r>
          </a:p>
          <a:p>
            <a:pPr marL="742950" lvl="1" indent="-285750">
              <a:buFont typeface="Arial" panose="020B0604020202020204" pitchFamily="34" charset="0"/>
              <a:buChar char="•"/>
            </a:pPr>
            <a:r>
              <a:rPr lang="en-US" sz="1400" dirty="0"/>
              <a:t>Maintain law and order		-&gt; some information for all type approvals</a:t>
            </a:r>
          </a:p>
          <a:p>
            <a:pPr marL="742950" lvl="1" indent="-285750">
              <a:buFont typeface="Arial" panose="020B0604020202020204" pitchFamily="34" charset="0"/>
              <a:buChar char="•"/>
            </a:pPr>
            <a:r>
              <a:rPr lang="en-US" sz="1400" dirty="0"/>
              <a:t>Repair shop(s)			-&gt; some information for all type approvals</a:t>
            </a:r>
          </a:p>
          <a:p>
            <a:pPr marL="742950" lvl="1" indent="-285750">
              <a:buFont typeface="Arial" panose="020B0604020202020204" pitchFamily="34" charset="0"/>
              <a:buChar char="•"/>
            </a:pPr>
            <a:r>
              <a:rPr lang="en-US" sz="1400" dirty="0"/>
              <a:t>Vehicle owner			-&gt; some information for all type approvals</a:t>
            </a:r>
            <a:endParaRPr lang="en-US" dirty="0"/>
          </a:p>
        </p:txBody>
      </p:sp>
      <p:sp>
        <p:nvSpPr>
          <p:cNvPr id="66" name="Rechteck: abgerundete Ecken 65">
            <a:extLst>
              <a:ext uri="{FF2B5EF4-FFF2-40B4-BE49-F238E27FC236}">
                <a16:creationId xmlns:a16="http://schemas.microsoft.com/office/drawing/2014/main" id="{8695C781-0565-41AB-92DE-2A280A0CD5D9}"/>
              </a:ext>
            </a:extLst>
          </p:cNvPr>
          <p:cNvSpPr/>
          <p:nvPr/>
        </p:nvSpPr>
        <p:spPr>
          <a:xfrm>
            <a:off x="5292154" y="1843461"/>
            <a:ext cx="518020" cy="338801"/>
          </a:xfrm>
          <a:prstGeom prst="roundRect">
            <a:avLst>
              <a:gd name="adj" fmla="val 5000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feld 66">
            <a:extLst>
              <a:ext uri="{FF2B5EF4-FFF2-40B4-BE49-F238E27FC236}">
                <a16:creationId xmlns:a16="http://schemas.microsoft.com/office/drawing/2014/main" id="{1A9A253A-DCC1-4E3C-AAD6-302DDA84616F}"/>
              </a:ext>
            </a:extLst>
          </p:cNvPr>
          <p:cNvSpPr txBox="1"/>
          <p:nvPr/>
        </p:nvSpPr>
        <p:spPr>
          <a:xfrm>
            <a:off x="5189795" y="1776851"/>
            <a:ext cx="714599" cy="461665"/>
          </a:xfrm>
          <a:prstGeom prst="rect">
            <a:avLst/>
          </a:prstGeom>
          <a:noFill/>
        </p:spPr>
        <p:txBody>
          <a:bodyPr wrap="square" rtlCol="0">
            <a:spAutoFit/>
          </a:bodyPr>
          <a:lstStyle/>
          <a:p>
            <a:pPr algn="ctr"/>
            <a:r>
              <a:rPr lang="en-US" sz="2400" dirty="0"/>
              <a:t>UI</a:t>
            </a:r>
          </a:p>
        </p:txBody>
      </p:sp>
      <p:sp>
        <p:nvSpPr>
          <p:cNvPr id="68" name="Rechteck 67">
            <a:extLst>
              <a:ext uri="{FF2B5EF4-FFF2-40B4-BE49-F238E27FC236}">
                <a16:creationId xmlns:a16="http://schemas.microsoft.com/office/drawing/2014/main" id="{029679ED-E1AD-4826-8D9E-767B182726D5}"/>
              </a:ext>
            </a:extLst>
          </p:cNvPr>
          <p:cNvSpPr/>
          <p:nvPr/>
        </p:nvSpPr>
        <p:spPr>
          <a:xfrm>
            <a:off x="5236596" y="1768816"/>
            <a:ext cx="1271262" cy="47163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hteck 75">
            <a:extLst>
              <a:ext uri="{FF2B5EF4-FFF2-40B4-BE49-F238E27FC236}">
                <a16:creationId xmlns:a16="http://schemas.microsoft.com/office/drawing/2014/main" id="{DC925869-9211-4EC0-8A2E-1DAAB86EE3C6}"/>
              </a:ext>
            </a:extLst>
          </p:cNvPr>
          <p:cNvSpPr/>
          <p:nvPr/>
        </p:nvSpPr>
        <p:spPr>
          <a:xfrm>
            <a:off x="5236258" y="2297923"/>
            <a:ext cx="355037" cy="315343"/>
          </a:xfrm>
          <a:prstGeom prst="rect">
            <a:avLst/>
          </a:prstGeom>
          <a:noFill/>
          <a:ln w="381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77" name="Textfeld 76">
            <a:extLst>
              <a:ext uri="{FF2B5EF4-FFF2-40B4-BE49-F238E27FC236}">
                <a16:creationId xmlns:a16="http://schemas.microsoft.com/office/drawing/2014/main" id="{15A3E653-BC56-4C18-BC61-16D71E4B82CC}"/>
              </a:ext>
            </a:extLst>
          </p:cNvPr>
          <p:cNvSpPr txBox="1"/>
          <p:nvPr/>
        </p:nvSpPr>
        <p:spPr>
          <a:xfrm>
            <a:off x="5224747" y="2350662"/>
            <a:ext cx="355037" cy="153888"/>
          </a:xfrm>
          <a:prstGeom prst="rect">
            <a:avLst/>
          </a:prstGeom>
          <a:noFill/>
        </p:spPr>
        <p:txBody>
          <a:bodyPr wrap="square" rtlCol="0">
            <a:spAutoFit/>
          </a:bodyPr>
          <a:lstStyle/>
          <a:p>
            <a:pPr algn="ctr"/>
            <a:r>
              <a:rPr lang="en-US" sz="200" dirty="0" err="1"/>
              <a:t>texttexttexttexttexttexttexttext</a:t>
            </a:r>
            <a:endParaRPr lang="en-US" sz="200" dirty="0"/>
          </a:p>
        </p:txBody>
      </p:sp>
      <p:sp>
        <p:nvSpPr>
          <p:cNvPr id="78" name="Rechteck 77">
            <a:extLst>
              <a:ext uri="{FF2B5EF4-FFF2-40B4-BE49-F238E27FC236}">
                <a16:creationId xmlns:a16="http://schemas.microsoft.com/office/drawing/2014/main" id="{784B05DA-4A87-4B9A-A983-C7F62E5FE874}"/>
              </a:ext>
            </a:extLst>
          </p:cNvPr>
          <p:cNvSpPr/>
          <p:nvPr/>
        </p:nvSpPr>
        <p:spPr>
          <a:xfrm>
            <a:off x="5682273" y="2291008"/>
            <a:ext cx="355037" cy="315343"/>
          </a:xfrm>
          <a:prstGeom prst="rect">
            <a:avLst/>
          </a:prstGeom>
          <a:noFill/>
          <a:ln w="381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79" name="Textfeld 78">
            <a:extLst>
              <a:ext uri="{FF2B5EF4-FFF2-40B4-BE49-F238E27FC236}">
                <a16:creationId xmlns:a16="http://schemas.microsoft.com/office/drawing/2014/main" id="{06413710-FDFA-456E-A150-ACAE6683DCD9}"/>
              </a:ext>
            </a:extLst>
          </p:cNvPr>
          <p:cNvSpPr txBox="1"/>
          <p:nvPr/>
        </p:nvSpPr>
        <p:spPr>
          <a:xfrm>
            <a:off x="5670762" y="2352060"/>
            <a:ext cx="355037" cy="153888"/>
          </a:xfrm>
          <a:prstGeom prst="rect">
            <a:avLst/>
          </a:prstGeom>
          <a:noFill/>
        </p:spPr>
        <p:txBody>
          <a:bodyPr wrap="square" rtlCol="0">
            <a:spAutoFit/>
          </a:bodyPr>
          <a:lstStyle/>
          <a:p>
            <a:pPr algn="ctr"/>
            <a:r>
              <a:rPr lang="en-US" sz="200" dirty="0" err="1"/>
              <a:t>texttexttexttexttexttexttexttext</a:t>
            </a:r>
            <a:endParaRPr lang="en-US" sz="200" dirty="0"/>
          </a:p>
        </p:txBody>
      </p:sp>
      <p:sp>
        <p:nvSpPr>
          <p:cNvPr id="80" name="Rechteck 79">
            <a:extLst>
              <a:ext uri="{FF2B5EF4-FFF2-40B4-BE49-F238E27FC236}">
                <a16:creationId xmlns:a16="http://schemas.microsoft.com/office/drawing/2014/main" id="{9EC0958E-986D-4F40-ABAF-5613629D4A2E}"/>
              </a:ext>
            </a:extLst>
          </p:cNvPr>
          <p:cNvSpPr/>
          <p:nvPr/>
        </p:nvSpPr>
        <p:spPr>
          <a:xfrm>
            <a:off x="6136677" y="2300795"/>
            <a:ext cx="355037" cy="315343"/>
          </a:xfrm>
          <a:prstGeom prst="rect">
            <a:avLst/>
          </a:prstGeom>
          <a:noFill/>
          <a:ln w="381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81" name="Textfeld 80">
            <a:extLst>
              <a:ext uri="{FF2B5EF4-FFF2-40B4-BE49-F238E27FC236}">
                <a16:creationId xmlns:a16="http://schemas.microsoft.com/office/drawing/2014/main" id="{631832C7-DD61-4883-AAC7-53270CBD5E67}"/>
              </a:ext>
            </a:extLst>
          </p:cNvPr>
          <p:cNvSpPr txBox="1"/>
          <p:nvPr/>
        </p:nvSpPr>
        <p:spPr>
          <a:xfrm>
            <a:off x="6125166" y="2361847"/>
            <a:ext cx="355037" cy="153888"/>
          </a:xfrm>
          <a:prstGeom prst="rect">
            <a:avLst/>
          </a:prstGeom>
          <a:noFill/>
        </p:spPr>
        <p:txBody>
          <a:bodyPr wrap="square" rtlCol="0">
            <a:spAutoFit/>
          </a:bodyPr>
          <a:lstStyle/>
          <a:p>
            <a:pPr algn="ctr"/>
            <a:r>
              <a:rPr lang="en-US" sz="200" dirty="0" err="1"/>
              <a:t>texttexttexttexttexttexttexttext</a:t>
            </a:r>
            <a:endParaRPr lang="en-US" sz="200" dirty="0"/>
          </a:p>
        </p:txBody>
      </p:sp>
      <p:sp>
        <p:nvSpPr>
          <p:cNvPr id="82" name="Textfeld 81">
            <a:extLst>
              <a:ext uri="{FF2B5EF4-FFF2-40B4-BE49-F238E27FC236}">
                <a16:creationId xmlns:a16="http://schemas.microsoft.com/office/drawing/2014/main" id="{A297F227-AFFD-4967-BE9F-F867834976CA}"/>
              </a:ext>
            </a:extLst>
          </p:cNvPr>
          <p:cNvSpPr txBox="1"/>
          <p:nvPr/>
        </p:nvSpPr>
        <p:spPr>
          <a:xfrm>
            <a:off x="5730834" y="1839484"/>
            <a:ext cx="860113" cy="307777"/>
          </a:xfrm>
          <a:prstGeom prst="rect">
            <a:avLst/>
          </a:prstGeom>
          <a:noFill/>
        </p:spPr>
        <p:txBody>
          <a:bodyPr wrap="square" rtlCol="0">
            <a:spAutoFit/>
          </a:bodyPr>
          <a:lstStyle/>
          <a:p>
            <a:r>
              <a:rPr lang="en-US" sz="1400" dirty="0"/>
              <a:t>1234567</a:t>
            </a:r>
          </a:p>
        </p:txBody>
      </p:sp>
      <p:sp>
        <p:nvSpPr>
          <p:cNvPr id="83" name="Textfeld 82">
            <a:extLst>
              <a:ext uri="{FF2B5EF4-FFF2-40B4-BE49-F238E27FC236}">
                <a16:creationId xmlns:a16="http://schemas.microsoft.com/office/drawing/2014/main" id="{53A17A7F-DF4C-4C32-8177-71DFED6E23BB}"/>
              </a:ext>
            </a:extLst>
          </p:cNvPr>
          <p:cNvSpPr txBox="1"/>
          <p:nvPr/>
        </p:nvSpPr>
        <p:spPr>
          <a:xfrm>
            <a:off x="4712499" y="1845152"/>
            <a:ext cx="363796" cy="707886"/>
          </a:xfrm>
          <a:prstGeom prst="rect">
            <a:avLst/>
          </a:prstGeom>
          <a:noFill/>
        </p:spPr>
        <p:txBody>
          <a:bodyPr wrap="square" rtlCol="0">
            <a:spAutoFit/>
          </a:bodyPr>
          <a:lstStyle/>
          <a:p>
            <a:pPr algn="ctr"/>
            <a:r>
              <a:rPr lang="en-US" sz="4000" b="1" dirty="0">
                <a:solidFill>
                  <a:srgbClr val="FF0000"/>
                </a:solidFill>
              </a:rPr>
              <a:t>≠</a:t>
            </a:r>
          </a:p>
        </p:txBody>
      </p:sp>
      <p:grpSp>
        <p:nvGrpSpPr>
          <p:cNvPr id="7" name="Gruppieren 6">
            <a:extLst>
              <a:ext uri="{FF2B5EF4-FFF2-40B4-BE49-F238E27FC236}">
                <a16:creationId xmlns:a16="http://schemas.microsoft.com/office/drawing/2014/main" id="{C9940AD6-9BCE-426F-B0B7-E300CEEDA620}"/>
              </a:ext>
            </a:extLst>
          </p:cNvPr>
          <p:cNvGrpSpPr/>
          <p:nvPr/>
        </p:nvGrpSpPr>
        <p:grpSpPr>
          <a:xfrm>
            <a:off x="6813929" y="1661129"/>
            <a:ext cx="1196662" cy="1034280"/>
            <a:chOff x="9496193" y="4551602"/>
            <a:chExt cx="2210899" cy="1910889"/>
          </a:xfrm>
        </p:grpSpPr>
        <p:sp>
          <p:nvSpPr>
            <p:cNvPr id="84" name="Flussdiagramm: Mehrere Dokumente 83">
              <a:extLst>
                <a:ext uri="{FF2B5EF4-FFF2-40B4-BE49-F238E27FC236}">
                  <a16:creationId xmlns:a16="http://schemas.microsoft.com/office/drawing/2014/main" id="{B60A026D-54EF-49FA-B385-050B38F7D172}"/>
                </a:ext>
              </a:extLst>
            </p:cNvPr>
            <p:cNvSpPr/>
            <p:nvPr/>
          </p:nvSpPr>
          <p:spPr>
            <a:xfrm>
              <a:off x="9496193" y="4551602"/>
              <a:ext cx="2210899" cy="1910889"/>
            </a:xfrm>
            <a:prstGeom prst="flowChartMultidocumen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dirty="0"/>
            </a:p>
          </p:txBody>
        </p:sp>
        <p:sp>
          <p:nvSpPr>
            <p:cNvPr id="85" name="Textfeld 84">
              <a:extLst>
                <a:ext uri="{FF2B5EF4-FFF2-40B4-BE49-F238E27FC236}">
                  <a16:creationId xmlns:a16="http://schemas.microsoft.com/office/drawing/2014/main" id="{84C94A8B-2D57-47B0-9980-3AA786C77F18}"/>
                </a:ext>
              </a:extLst>
            </p:cNvPr>
            <p:cNvSpPr txBox="1"/>
            <p:nvPr/>
          </p:nvSpPr>
          <p:spPr>
            <a:xfrm>
              <a:off x="9515453" y="4819505"/>
              <a:ext cx="1991986" cy="426475"/>
            </a:xfrm>
            <a:prstGeom prst="rect">
              <a:avLst/>
            </a:prstGeom>
            <a:noFill/>
          </p:spPr>
          <p:txBody>
            <a:bodyPr wrap="square" rtlCol="0">
              <a:spAutoFit/>
            </a:bodyPr>
            <a:lstStyle/>
            <a:p>
              <a:r>
                <a:rPr lang="en-US" sz="900" b="1" dirty="0"/>
                <a:t>DETA Information</a:t>
              </a:r>
            </a:p>
          </p:txBody>
        </p:sp>
      </p:grpSp>
      <p:sp>
        <p:nvSpPr>
          <p:cNvPr id="88" name="Textfeld 87">
            <a:extLst>
              <a:ext uri="{FF2B5EF4-FFF2-40B4-BE49-F238E27FC236}">
                <a16:creationId xmlns:a16="http://schemas.microsoft.com/office/drawing/2014/main" id="{5D9880C4-40AF-4D32-97C7-B4A19351009B}"/>
              </a:ext>
            </a:extLst>
          </p:cNvPr>
          <p:cNvSpPr txBox="1"/>
          <p:nvPr/>
        </p:nvSpPr>
        <p:spPr>
          <a:xfrm>
            <a:off x="6485881" y="1839609"/>
            <a:ext cx="363796" cy="707886"/>
          </a:xfrm>
          <a:prstGeom prst="rect">
            <a:avLst/>
          </a:prstGeom>
          <a:noFill/>
        </p:spPr>
        <p:txBody>
          <a:bodyPr wrap="square" rtlCol="0">
            <a:spAutoFit/>
          </a:bodyPr>
          <a:lstStyle/>
          <a:p>
            <a:pPr algn="ctr"/>
            <a:r>
              <a:rPr lang="en-US" sz="4000" b="1" dirty="0">
                <a:solidFill>
                  <a:srgbClr val="FF0000"/>
                </a:solidFill>
              </a:rPr>
              <a:t>+</a:t>
            </a:r>
          </a:p>
        </p:txBody>
      </p:sp>
      <p:sp>
        <p:nvSpPr>
          <p:cNvPr id="37" name="Textfeld 52">
            <a:extLst>
              <a:ext uri="{FF2B5EF4-FFF2-40B4-BE49-F238E27FC236}">
                <a16:creationId xmlns:a16="http://schemas.microsoft.com/office/drawing/2014/main" id="{A86108AD-C417-43FD-99F9-9F58D8591D78}"/>
              </a:ext>
            </a:extLst>
          </p:cNvPr>
          <p:cNvSpPr txBox="1"/>
          <p:nvPr/>
        </p:nvSpPr>
        <p:spPr>
          <a:xfrm>
            <a:off x="2049994" y="2741171"/>
            <a:ext cx="2844403" cy="553998"/>
          </a:xfrm>
          <a:prstGeom prst="rect">
            <a:avLst/>
          </a:prstGeom>
          <a:noFill/>
        </p:spPr>
        <p:txBody>
          <a:bodyPr wrap="square" rtlCol="0">
            <a:spAutoFit/>
          </a:bodyPr>
          <a:lstStyle/>
          <a:p>
            <a:pPr algn="ctr"/>
            <a:r>
              <a:rPr lang="en-US" dirty="0"/>
              <a:t>On the device</a:t>
            </a:r>
            <a:endParaRPr lang="en-US" sz="1200" dirty="0"/>
          </a:p>
          <a:p>
            <a:pPr algn="ctr"/>
            <a:r>
              <a:rPr lang="en-US" sz="1200" dirty="0"/>
              <a:t> (approval markings + additional markings)</a:t>
            </a:r>
          </a:p>
        </p:txBody>
      </p:sp>
      <p:sp>
        <p:nvSpPr>
          <p:cNvPr id="38" name="Textfeld 52">
            <a:extLst>
              <a:ext uri="{FF2B5EF4-FFF2-40B4-BE49-F238E27FC236}">
                <a16:creationId xmlns:a16="http://schemas.microsoft.com/office/drawing/2014/main" id="{A86108AD-C417-43FD-99F9-9F58D8591D78}"/>
              </a:ext>
            </a:extLst>
          </p:cNvPr>
          <p:cNvSpPr txBox="1"/>
          <p:nvPr/>
        </p:nvSpPr>
        <p:spPr>
          <a:xfrm>
            <a:off x="4567857" y="2737719"/>
            <a:ext cx="2844403" cy="553998"/>
          </a:xfrm>
          <a:prstGeom prst="rect">
            <a:avLst/>
          </a:prstGeom>
          <a:noFill/>
        </p:spPr>
        <p:txBody>
          <a:bodyPr wrap="square" rtlCol="0">
            <a:spAutoFit/>
          </a:bodyPr>
          <a:lstStyle/>
          <a:p>
            <a:pPr algn="ctr"/>
            <a:r>
              <a:rPr lang="en-US" dirty="0"/>
              <a:t>On the device</a:t>
            </a:r>
            <a:endParaRPr lang="en-US" sz="1200" dirty="0"/>
          </a:p>
          <a:p>
            <a:pPr algn="ctr"/>
            <a:r>
              <a:rPr lang="en-US" sz="1200" dirty="0"/>
              <a:t> (UI number + additional markings)</a:t>
            </a:r>
          </a:p>
        </p:txBody>
      </p:sp>
    </p:spTree>
    <p:extLst>
      <p:ext uri="{BB962C8B-B14F-4D97-AF65-F5344CB8AC3E}">
        <p14:creationId xmlns:p14="http://schemas.microsoft.com/office/powerpoint/2010/main" val="1704467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E61A9AA7-F5B4-4637-8D36-B0093FFABF58}"/>
              </a:ext>
            </a:extLst>
          </p:cNvPr>
          <p:cNvSpPr/>
          <p:nvPr/>
        </p:nvSpPr>
        <p:spPr>
          <a:xfrm>
            <a:off x="530941" y="1038360"/>
            <a:ext cx="11375923" cy="661720"/>
          </a:xfrm>
          <a:prstGeom prst="rect">
            <a:avLst/>
          </a:prstGeom>
        </p:spPr>
        <p:txBody>
          <a:bodyPr wrap="square">
            <a:spAutoFit/>
          </a:bodyPr>
          <a:lstStyle/>
          <a:p>
            <a:pPr marL="357188" indent="-357188">
              <a:spcBef>
                <a:spcPts val="600"/>
              </a:spcBef>
              <a:tabLst>
                <a:tab pos="540385" algn="r"/>
              </a:tabLst>
            </a:pPr>
            <a:r>
              <a:rPr lang="en-US" b="1" dirty="0">
                <a:latin typeface="Times New Roman" panose="02020603050405020304" pitchFamily="18" charset="0"/>
                <a:ea typeface="SimSun" panose="02010600030101010101" pitchFamily="2" charset="-122"/>
              </a:rPr>
              <a:t>WP.29 – 177</a:t>
            </a:r>
            <a:r>
              <a:rPr lang="en-US" b="1" baseline="30000" dirty="0">
                <a:latin typeface="Times New Roman" panose="02020603050405020304" pitchFamily="18" charset="0"/>
                <a:ea typeface="SimSun" panose="02010600030101010101" pitchFamily="2" charset="-122"/>
              </a:rPr>
              <a:t>th</a:t>
            </a:r>
            <a:r>
              <a:rPr lang="en-US" b="1" dirty="0">
                <a:latin typeface="Times New Roman" panose="02020603050405020304" pitchFamily="18" charset="0"/>
                <a:ea typeface="SimSun" panose="02010600030101010101" pitchFamily="2" charset="-122"/>
              </a:rPr>
              <a:t> session – March 2019</a:t>
            </a:r>
          </a:p>
          <a:p>
            <a:pPr marL="357188" indent="-357188">
              <a:spcBef>
                <a:spcPts val="600"/>
              </a:spcBef>
              <a:tabLst>
                <a:tab pos="540385" algn="r"/>
              </a:tabLst>
            </a:pPr>
            <a:r>
              <a:rPr lang="en-US" sz="1400" dirty="0">
                <a:latin typeface="Times New Roman" panose="02020603050405020304" pitchFamily="18" charset="0"/>
                <a:ea typeface="SimSun" panose="02010600030101010101" pitchFamily="2" charset="-122"/>
              </a:rPr>
              <a:t>98. 	WP.29 decided on the detailed access rights as noted in annex V of this report. WP.29 would revisit the matter at its June 2019 session, if necessary. </a:t>
            </a:r>
          </a:p>
        </p:txBody>
      </p:sp>
      <p:pic>
        <p:nvPicPr>
          <p:cNvPr id="7" name="Grafik 6">
            <a:extLst>
              <a:ext uri="{FF2B5EF4-FFF2-40B4-BE49-F238E27FC236}">
                <a16:creationId xmlns:a16="http://schemas.microsoft.com/office/drawing/2014/main" id="{BAB6F56E-51E6-474E-8D96-626460A869E7}"/>
              </a:ext>
            </a:extLst>
          </p:cNvPr>
          <p:cNvPicPr>
            <a:picLocks noChangeAspect="1"/>
          </p:cNvPicPr>
          <p:nvPr/>
        </p:nvPicPr>
        <p:blipFill rotWithShape="1">
          <a:blip r:embed="rId2"/>
          <a:srcRect t="23219" b="12722"/>
          <a:stretch/>
        </p:blipFill>
        <p:spPr>
          <a:xfrm>
            <a:off x="1008224" y="1668085"/>
            <a:ext cx="5551968" cy="2360289"/>
          </a:xfrm>
          <a:prstGeom prst="rect">
            <a:avLst/>
          </a:prstGeom>
        </p:spPr>
      </p:pic>
      <p:pic>
        <p:nvPicPr>
          <p:cNvPr id="8" name="Grafik 7">
            <a:extLst>
              <a:ext uri="{FF2B5EF4-FFF2-40B4-BE49-F238E27FC236}">
                <a16:creationId xmlns:a16="http://schemas.microsoft.com/office/drawing/2014/main" id="{059FDE00-EA5D-4A9B-AD03-C7D7D87C2DF4}"/>
              </a:ext>
            </a:extLst>
          </p:cNvPr>
          <p:cNvPicPr>
            <a:picLocks noChangeAspect="1"/>
          </p:cNvPicPr>
          <p:nvPr/>
        </p:nvPicPr>
        <p:blipFill rotWithShape="1">
          <a:blip r:embed="rId2"/>
          <a:srcRect t="87166" r="40965" b="9119"/>
          <a:stretch/>
        </p:blipFill>
        <p:spPr>
          <a:xfrm>
            <a:off x="6651059" y="3371026"/>
            <a:ext cx="4398582" cy="183677"/>
          </a:xfrm>
          <a:prstGeom prst="rect">
            <a:avLst/>
          </a:prstGeom>
        </p:spPr>
      </p:pic>
      <p:pic>
        <p:nvPicPr>
          <p:cNvPr id="6" name="Grafik 5">
            <a:extLst>
              <a:ext uri="{FF2B5EF4-FFF2-40B4-BE49-F238E27FC236}">
                <a16:creationId xmlns:a16="http://schemas.microsoft.com/office/drawing/2014/main" id="{F6DBF668-E3C4-4E6F-82D1-D14F0C69DE64}"/>
              </a:ext>
            </a:extLst>
          </p:cNvPr>
          <p:cNvPicPr>
            <a:picLocks noChangeAspect="1"/>
          </p:cNvPicPr>
          <p:nvPr/>
        </p:nvPicPr>
        <p:blipFill rotWithShape="1">
          <a:blip r:embed="rId2"/>
          <a:srcRect t="9664" r="77532" b="79742"/>
          <a:stretch/>
        </p:blipFill>
        <p:spPr>
          <a:xfrm>
            <a:off x="1202256" y="1661884"/>
            <a:ext cx="1429903" cy="497024"/>
          </a:xfrm>
          <a:prstGeom prst="rect">
            <a:avLst/>
          </a:prstGeom>
        </p:spPr>
      </p:pic>
      <p:sp>
        <p:nvSpPr>
          <p:cNvPr id="10" name="Textfeld 9">
            <a:extLst>
              <a:ext uri="{FF2B5EF4-FFF2-40B4-BE49-F238E27FC236}">
                <a16:creationId xmlns:a16="http://schemas.microsoft.com/office/drawing/2014/main" id="{4F113703-3D24-4CED-A2B5-88467C8AA1D6}"/>
              </a:ext>
            </a:extLst>
          </p:cNvPr>
          <p:cNvSpPr txBox="1"/>
          <p:nvPr/>
        </p:nvSpPr>
        <p:spPr>
          <a:xfrm>
            <a:off x="1288778" y="4032716"/>
            <a:ext cx="9012599" cy="369332"/>
          </a:xfrm>
          <a:prstGeom prst="rect">
            <a:avLst/>
          </a:prstGeom>
          <a:noFill/>
        </p:spPr>
        <p:txBody>
          <a:bodyPr wrap="square" rtlCol="0">
            <a:spAutoFit/>
          </a:bodyPr>
          <a:lstStyle/>
          <a:p>
            <a:r>
              <a:rPr lang="en-US" b="1" dirty="0">
                <a:solidFill>
                  <a:srgbClr val="FF0000"/>
                </a:solidFill>
              </a:rPr>
              <a:t>NO ACCESS LEVEL BEYOND CONTRACTING PARTY / MANUFACTURER, BUT MAYBE LATER</a:t>
            </a:r>
          </a:p>
        </p:txBody>
      </p:sp>
      <p:sp>
        <p:nvSpPr>
          <p:cNvPr id="11" name="Pfeil: nach rechts 10">
            <a:extLst>
              <a:ext uri="{FF2B5EF4-FFF2-40B4-BE49-F238E27FC236}">
                <a16:creationId xmlns:a16="http://schemas.microsoft.com/office/drawing/2014/main" id="{6C09C8C9-7368-464F-B7A8-2CF5C07F1ADD}"/>
              </a:ext>
            </a:extLst>
          </p:cNvPr>
          <p:cNvSpPr/>
          <p:nvPr/>
        </p:nvSpPr>
        <p:spPr>
          <a:xfrm>
            <a:off x="664712" y="4098460"/>
            <a:ext cx="482138" cy="23784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feld 13">
            <a:extLst>
              <a:ext uri="{FF2B5EF4-FFF2-40B4-BE49-F238E27FC236}">
                <a16:creationId xmlns:a16="http://schemas.microsoft.com/office/drawing/2014/main" id="{3BC9436A-A4D4-46D7-8DF4-5608C7D26167}"/>
              </a:ext>
            </a:extLst>
          </p:cNvPr>
          <p:cNvSpPr txBox="1"/>
          <p:nvPr/>
        </p:nvSpPr>
        <p:spPr>
          <a:xfrm>
            <a:off x="530942" y="127819"/>
            <a:ext cx="11375923" cy="830997"/>
          </a:xfrm>
          <a:prstGeom prst="rect">
            <a:avLst/>
          </a:prstGeom>
          <a:noFill/>
          <a:ln w="28575">
            <a:solidFill>
              <a:schemeClr val="bg2">
                <a:lumMod val="75000"/>
              </a:schemeClr>
            </a:solidFill>
          </a:ln>
        </p:spPr>
        <p:txBody>
          <a:bodyPr wrap="square" rtlCol="0">
            <a:spAutoFit/>
          </a:bodyPr>
          <a:lstStyle/>
          <a:p>
            <a:r>
              <a:rPr lang="en-US" sz="2400" b="1" dirty="0"/>
              <a:t>UNIQUE IDENTIFIER</a:t>
            </a:r>
          </a:p>
          <a:p>
            <a:r>
              <a:rPr lang="en-US" sz="2400" dirty="0"/>
              <a:t>Current status of the Database</a:t>
            </a:r>
          </a:p>
        </p:txBody>
      </p:sp>
      <p:pic>
        <p:nvPicPr>
          <p:cNvPr id="12" name="Grafik 11">
            <a:extLst>
              <a:ext uri="{FF2B5EF4-FFF2-40B4-BE49-F238E27FC236}">
                <a16:creationId xmlns:a16="http://schemas.microsoft.com/office/drawing/2014/main" id="{8448777E-2820-4625-98B5-3FC29FC53016}"/>
              </a:ext>
            </a:extLst>
          </p:cNvPr>
          <p:cNvPicPr>
            <a:picLocks noChangeAspect="1"/>
          </p:cNvPicPr>
          <p:nvPr/>
        </p:nvPicPr>
        <p:blipFill rotWithShape="1">
          <a:blip r:embed="rId2"/>
          <a:srcRect t="95404" r="40965" b="-534"/>
          <a:stretch/>
        </p:blipFill>
        <p:spPr>
          <a:xfrm>
            <a:off x="6651059" y="3574808"/>
            <a:ext cx="4430760" cy="255529"/>
          </a:xfrm>
          <a:prstGeom prst="rect">
            <a:avLst/>
          </a:prstGeom>
        </p:spPr>
      </p:pic>
      <p:sp>
        <p:nvSpPr>
          <p:cNvPr id="13" name="Rechteck 12">
            <a:extLst>
              <a:ext uri="{FF2B5EF4-FFF2-40B4-BE49-F238E27FC236}">
                <a16:creationId xmlns:a16="http://schemas.microsoft.com/office/drawing/2014/main" id="{A423F0B1-5328-4137-A683-20ED17188D1C}"/>
              </a:ext>
            </a:extLst>
          </p:cNvPr>
          <p:cNvSpPr/>
          <p:nvPr/>
        </p:nvSpPr>
        <p:spPr>
          <a:xfrm>
            <a:off x="581276" y="4440299"/>
            <a:ext cx="11375923" cy="1677382"/>
          </a:xfrm>
          <a:prstGeom prst="rect">
            <a:avLst/>
          </a:prstGeom>
        </p:spPr>
        <p:txBody>
          <a:bodyPr wrap="square">
            <a:spAutoFit/>
          </a:bodyPr>
          <a:lstStyle/>
          <a:p>
            <a:pPr marL="357188" indent="-357188">
              <a:spcBef>
                <a:spcPts val="600"/>
              </a:spcBef>
              <a:tabLst>
                <a:tab pos="540385" algn="r"/>
              </a:tabLst>
            </a:pPr>
            <a:r>
              <a:rPr lang="en-US" b="1" dirty="0">
                <a:latin typeface="Times New Roman" panose="02020603050405020304" pitchFamily="18" charset="0"/>
                <a:ea typeface="SimSun" panose="02010600030101010101" pitchFamily="2" charset="-122"/>
              </a:rPr>
              <a:t>WP.29 – 178</a:t>
            </a:r>
            <a:r>
              <a:rPr lang="en-US" b="1" baseline="30000" dirty="0">
                <a:latin typeface="Times New Roman" panose="02020603050405020304" pitchFamily="18" charset="0"/>
                <a:ea typeface="SimSun" panose="02010600030101010101" pitchFamily="2" charset="-122"/>
              </a:rPr>
              <a:t>th</a:t>
            </a:r>
            <a:r>
              <a:rPr lang="en-US" b="1" dirty="0">
                <a:latin typeface="Times New Roman" panose="02020603050405020304" pitchFamily="18" charset="0"/>
                <a:ea typeface="SimSun" panose="02010600030101010101" pitchFamily="2" charset="-122"/>
              </a:rPr>
              <a:t> session – June 2019</a:t>
            </a:r>
          </a:p>
          <a:p>
            <a:pPr marL="357188" indent="-357188">
              <a:spcBef>
                <a:spcPts val="600"/>
              </a:spcBef>
              <a:tabLst>
                <a:tab pos="540385" algn="r"/>
              </a:tabLst>
            </a:pPr>
            <a:r>
              <a:rPr lang="en-US" sz="1400" b="1" dirty="0">
                <a:latin typeface="Times New Roman" panose="02020603050405020304" pitchFamily="18" charset="0"/>
                <a:ea typeface="SimSun" panose="02010600030101010101" pitchFamily="2" charset="-122"/>
              </a:rPr>
              <a:t>E.	Development of an electronic database for the exchange of type approval documentation (DETA) (agenda item 4.5)</a:t>
            </a:r>
          </a:p>
          <a:p>
            <a:pPr marL="357188" indent="-357188">
              <a:spcBef>
                <a:spcPts val="600"/>
              </a:spcBef>
            </a:pPr>
            <a:r>
              <a:rPr lang="en-US" sz="1400" i="1" dirty="0">
                <a:latin typeface="Times New Roman" panose="02020603050405020304" pitchFamily="18" charset="0"/>
                <a:ea typeface="SimSun" panose="02010600030101010101" pitchFamily="2" charset="-122"/>
              </a:rPr>
              <a:t>Documentation:	</a:t>
            </a:r>
            <a:r>
              <a:rPr lang="en-US" sz="1400" dirty="0">
                <a:latin typeface="Times New Roman" panose="02020603050405020304" pitchFamily="18" charset="0"/>
                <a:ea typeface="SimSun" panose="02010600030101010101" pitchFamily="2" charset="-122"/>
              </a:rPr>
              <a:t>Informal documents: WP.29-178-22, WP.29-178-23, WP.29-178-24, WP.29-178-25 and WP.29-178-26-Rev.1</a:t>
            </a:r>
          </a:p>
          <a:p>
            <a:pPr marL="357188" indent="-357188" algn="just">
              <a:spcBef>
                <a:spcPts val="600"/>
              </a:spcBef>
            </a:pPr>
            <a:r>
              <a:rPr lang="en-US" sz="1400" dirty="0">
                <a:latin typeface="Times New Roman" panose="02020603050405020304" pitchFamily="18" charset="0"/>
                <a:ea typeface="SimSun" panose="02010600030101010101" pitchFamily="2" charset="-122"/>
              </a:rPr>
              <a:t>59.	… He recommended that </a:t>
            </a:r>
            <a:r>
              <a:rPr lang="en-US" sz="1400" dirty="0">
                <a:highlight>
                  <a:srgbClr val="FFFF00"/>
                </a:highlight>
                <a:latin typeface="Times New Roman" panose="02020603050405020304" pitchFamily="18" charset="0"/>
                <a:ea typeface="SimSun" panose="02010600030101010101" pitchFamily="2" charset="-122"/>
              </a:rPr>
              <a:t>WP.29 invite GRs, in the context of UI, to consider whether current additional marking provisions were still to be considered part of the approval marking and could be replaced by the UI marking, or these additional markings have an information character and could be provided by alternative means </a:t>
            </a:r>
            <a:r>
              <a:rPr lang="en-US" sz="1400" dirty="0">
                <a:latin typeface="Times New Roman" panose="02020603050405020304" pitchFamily="18" charset="0"/>
                <a:ea typeface="SimSun" panose="02010600030101010101" pitchFamily="2" charset="-122"/>
              </a:rPr>
              <a:t>(e.g. insertion in the Communication Form). WP.29 agreed with this suggestion. </a:t>
            </a:r>
          </a:p>
        </p:txBody>
      </p:sp>
      <p:sp>
        <p:nvSpPr>
          <p:cNvPr id="15" name="Textfeld 14">
            <a:extLst>
              <a:ext uri="{FF2B5EF4-FFF2-40B4-BE49-F238E27FC236}">
                <a16:creationId xmlns:a16="http://schemas.microsoft.com/office/drawing/2014/main" id="{B22DEA80-35F7-4024-959A-8800DDC3317E}"/>
              </a:ext>
            </a:extLst>
          </p:cNvPr>
          <p:cNvSpPr txBox="1"/>
          <p:nvPr/>
        </p:nvSpPr>
        <p:spPr>
          <a:xfrm>
            <a:off x="1288778" y="6158431"/>
            <a:ext cx="7656022" cy="369332"/>
          </a:xfrm>
          <a:prstGeom prst="rect">
            <a:avLst/>
          </a:prstGeom>
          <a:noFill/>
        </p:spPr>
        <p:txBody>
          <a:bodyPr wrap="square" rtlCol="0">
            <a:spAutoFit/>
          </a:bodyPr>
          <a:lstStyle/>
          <a:p>
            <a:r>
              <a:rPr lang="en-US" b="1" dirty="0">
                <a:solidFill>
                  <a:srgbClr val="FF0000"/>
                </a:solidFill>
              </a:rPr>
              <a:t>GRE TO DECIDE WHAT MARKING MAY BE REPLACED BY UNIQUE IDENTIFIER</a:t>
            </a:r>
          </a:p>
        </p:txBody>
      </p:sp>
      <p:sp>
        <p:nvSpPr>
          <p:cNvPr id="16" name="Pfeil: nach rechts 15">
            <a:extLst>
              <a:ext uri="{FF2B5EF4-FFF2-40B4-BE49-F238E27FC236}">
                <a16:creationId xmlns:a16="http://schemas.microsoft.com/office/drawing/2014/main" id="{8EABA664-EBF5-462B-BD20-B4D7A0D46CF5}"/>
              </a:ext>
            </a:extLst>
          </p:cNvPr>
          <p:cNvSpPr/>
          <p:nvPr/>
        </p:nvSpPr>
        <p:spPr>
          <a:xfrm>
            <a:off x="664713" y="6216620"/>
            <a:ext cx="482138" cy="23784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48403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0CC1E6E9-446D-454D-B92A-80CB01BEC594}"/>
              </a:ext>
            </a:extLst>
          </p:cNvPr>
          <p:cNvSpPr/>
          <p:nvPr/>
        </p:nvSpPr>
        <p:spPr>
          <a:xfrm>
            <a:off x="7744689" y="1882832"/>
            <a:ext cx="3542295" cy="1342505"/>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hteck 12">
            <a:extLst>
              <a:ext uri="{FF2B5EF4-FFF2-40B4-BE49-F238E27FC236}">
                <a16:creationId xmlns:a16="http://schemas.microsoft.com/office/drawing/2014/main" id="{039643D7-CD3D-407F-B57E-9EFEEFEAC4A2}"/>
              </a:ext>
            </a:extLst>
          </p:cNvPr>
          <p:cNvSpPr/>
          <p:nvPr/>
        </p:nvSpPr>
        <p:spPr>
          <a:xfrm>
            <a:off x="4137815" y="1868977"/>
            <a:ext cx="3542295" cy="1342505"/>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hteck 11">
            <a:extLst>
              <a:ext uri="{FF2B5EF4-FFF2-40B4-BE49-F238E27FC236}">
                <a16:creationId xmlns:a16="http://schemas.microsoft.com/office/drawing/2014/main" id="{051330B8-AE3C-44CB-A518-4CBFC0938C8D}"/>
              </a:ext>
            </a:extLst>
          </p:cNvPr>
          <p:cNvSpPr/>
          <p:nvPr/>
        </p:nvSpPr>
        <p:spPr>
          <a:xfrm>
            <a:off x="530941" y="1862051"/>
            <a:ext cx="3542295" cy="1342505"/>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Foliennummernplatzhalter 1">
            <a:extLst>
              <a:ext uri="{FF2B5EF4-FFF2-40B4-BE49-F238E27FC236}">
                <a16:creationId xmlns:a16="http://schemas.microsoft.com/office/drawing/2014/main" id="{AC4C411F-8A28-4361-9F46-DB37C4079866}"/>
              </a:ext>
            </a:extLst>
          </p:cNvPr>
          <p:cNvSpPr>
            <a:spLocks noGrp="1"/>
          </p:cNvSpPr>
          <p:nvPr>
            <p:ph type="sldNum" sz="quarter" idx="12"/>
          </p:nvPr>
        </p:nvSpPr>
        <p:spPr/>
        <p:txBody>
          <a:bodyPr/>
          <a:lstStyle/>
          <a:p>
            <a:fld id="{19402824-367F-4233-B96A-3B383EFE3CC8}" type="slidenum">
              <a:rPr lang="en-US" smtClean="0"/>
              <a:t>7</a:t>
            </a:fld>
            <a:endParaRPr lang="en-US" dirty="0"/>
          </a:p>
        </p:txBody>
      </p:sp>
      <p:sp>
        <p:nvSpPr>
          <p:cNvPr id="3" name="Textfeld 2">
            <a:extLst>
              <a:ext uri="{FF2B5EF4-FFF2-40B4-BE49-F238E27FC236}">
                <a16:creationId xmlns:a16="http://schemas.microsoft.com/office/drawing/2014/main" id="{38D2FA97-D8E8-41B0-BAB6-CE5A46FA6229}"/>
              </a:ext>
            </a:extLst>
          </p:cNvPr>
          <p:cNvSpPr txBox="1"/>
          <p:nvPr/>
        </p:nvSpPr>
        <p:spPr>
          <a:xfrm>
            <a:off x="530942" y="127819"/>
            <a:ext cx="11375923" cy="830997"/>
          </a:xfrm>
          <a:prstGeom prst="rect">
            <a:avLst/>
          </a:prstGeom>
          <a:noFill/>
          <a:ln w="28575">
            <a:solidFill>
              <a:schemeClr val="bg2">
                <a:lumMod val="75000"/>
              </a:schemeClr>
            </a:solidFill>
          </a:ln>
        </p:spPr>
        <p:txBody>
          <a:bodyPr wrap="square" rtlCol="0">
            <a:spAutoFit/>
          </a:bodyPr>
          <a:lstStyle/>
          <a:p>
            <a:r>
              <a:rPr lang="en-US" sz="2400" b="1" dirty="0"/>
              <a:t>UNIQUE IDENTIFIER</a:t>
            </a:r>
          </a:p>
          <a:p>
            <a:r>
              <a:rPr lang="en-US" sz="2400" dirty="0"/>
              <a:t>Options for improvement</a:t>
            </a:r>
          </a:p>
        </p:txBody>
      </p:sp>
      <p:sp>
        <p:nvSpPr>
          <p:cNvPr id="4" name="Rechteck 3">
            <a:extLst>
              <a:ext uri="{FF2B5EF4-FFF2-40B4-BE49-F238E27FC236}">
                <a16:creationId xmlns:a16="http://schemas.microsoft.com/office/drawing/2014/main" id="{FB0BBF39-90EC-4983-BC74-5B87EA310463}"/>
              </a:ext>
            </a:extLst>
          </p:cNvPr>
          <p:cNvSpPr/>
          <p:nvPr/>
        </p:nvSpPr>
        <p:spPr>
          <a:xfrm>
            <a:off x="3657612" y="1153087"/>
            <a:ext cx="4427888" cy="461665"/>
          </a:xfrm>
          <a:prstGeom prst="rect">
            <a:avLst/>
          </a:prstGeom>
        </p:spPr>
        <p:txBody>
          <a:bodyPr wrap="square">
            <a:spAutoFit/>
          </a:bodyPr>
          <a:lstStyle/>
          <a:p>
            <a:pPr algn="ctr"/>
            <a:r>
              <a:rPr lang="en-US" sz="2400" b="1" dirty="0"/>
              <a:t>Options for the future of the UI</a:t>
            </a:r>
          </a:p>
        </p:txBody>
      </p:sp>
      <p:sp>
        <p:nvSpPr>
          <p:cNvPr id="5" name="Textfeld 4">
            <a:extLst>
              <a:ext uri="{FF2B5EF4-FFF2-40B4-BE49-F238E27FC236}">
                <a16:creationId xmlns:a16="http://schemas.microsoft.com/office/drawing/2014/main" id="{06CD8F09-A637-4556-B54E-1D305B3666EC}"/>
              </a:ext>
            </a:extLst>
          </p:cNvPr>
          <p:cNvSpPr txBox="1"/>
          <p:nvPr/>
        </p:nvSpPr>
        <p:spPr>
          <a:xfrm>
            <a:off x="590204" y="2028306"/>
            <a:ext cx="3445941" cy="923330"/>
          </a:xfrm>
          <a:prstGeom prst="rect">
            <a:avLst/>
          </a:prstGeom>
          <a:noFill/>
        </p:spPr>
        <p:txBody>
          <a:bodyPr wrap="square" rtlCol="0">
            <a:spAutoFit/>
          </a:bodyPr>
          <a:lstStyle/>
          <a:p>
            <a:r>
              <a:rPr lang="en-US" dirty="0"/>
              <a:t>Change the text of the Regulations to adapt current situation of the UI and the electronic database.</a:t>
            </a:r>
          </a:p>
        </p:txBody>
      </p:sp>
      <p:sp>
        <p:nvSpPr>
          <p:cNvPr id="6" name="Textfeld 5">
            <a:extLst>
              <a:ext uri="{FF2B5EF4-FFF2-40B4-BE49-F238E27FC236}">
                <a16:creationId xmlns:a16="http://schemas.microsoft.com/office/drawing/2014/main" id="{CF47174D-6E4D-4BEE-AF4A-320C70F91F03}"/>
              </a:ext>
            </a:extLst>
          </p:cNvPr>
          <p:cNvSpPr txBox="1"/>
          <p:nvPr/>
        </p:nvSpPr>
        <p:spPr>
          <a:xfrm>
            <a:off x="4248878" y="1945176"/>
            <a:ext cx="3310163" cy="1200329"/>
          </a:xfrm>
          <a:prstGeom prst="rect">
            <a:avLst/>
          </a:prstGeom>
          <a:noFill/>
        </p:spPr>
        <p:txBody>
          <a:bodyPr wrap="square" rtlCol="0">
            <a:spAutoFit/>
          </a:bodyPr>
          <a:lstStyle/>
          <a:p>
            <a:r>
              <a:rPr lang="en-US" dirty="0"/>
              <a:t>Wait for improvement of the access rights of the database and adapt text as necessary afterwards.</a:t>
            </a:r>
          </a:p>
        </p:txBody>
      </p:sp>
      <p:sp>
        <p:nvSpPr>
          <p:cNvPr id="7" name="Textfeld 6">
            <a:extLst>
              <a:ext uri="{FF2B5EF4-FFF2-40B4-BE49-F238E27FC236}">
                <a16:creationId xmlns:a16="http://schemas.microsoft.com/office/drawing/2014/main" id="{F849B270-1C28-4E7C-A7DC-04AF6BEF702C}"/>
              </a:ext>
            </a:extLst>
          </p:cNvPr>
          <p:cNvSpPr txBox="1"/>
          <p:nvPr/>
        </p:nvSpPr>
        <p:spPr>
          <a:xfrm>
            <a:off x="8210203" y="2186246"/>
            <a:ext cx="2829098" cy="646331"/>
          </a:xfrm>
          <a:prstGeom prst="rect">
            <a:avLst/>
          </a:prstGeom>
          <a:noFill/>
        </p:spPr>
        <p:txBody>
          <a:bodyPr wrap="square" rtlCol="0">
            <a:spAutoFit/>
          </a:bodyPr>
          <a:lstStyle/>
          <a:p>
            <a:r>
              <a:rPr lang="en-US" dirty="0"/>
              <a:t>Leave everything as it is and see what happens.</a:t>
            </a:r>
          </a:p>
        </p:txBody>
      </p:sp>
      <p:sp>
        <p:nvSpPr>
          <p:cNvPr id="9" name="Textfeld 8">
            <a:extLst>
              <a:ext uri="{FF2B5EF4-FFF2-40B4-BE49-F238E27FC236}">
                <a16:creationId xmlns:a16="http://schemas.microsoft.com/office/drawing/2014/main" id="{419A57D9-E3B2-4B1E-B3D2-9240A2959A71}"/>
              </a:ext>
            </a:extLst>
          </p:cNvPr>
          <p:cNvSpPr txBox="1"/>
          <p:nvPr/>
        </p:nvSpPr>
        <p:spPr>
          <a:xfrm>
            <a:off x="615137" y="4098158"/>
            <a:ext cx="3325091" cy="2800767"/>
          </a:xfrm>
          <a:prstGeom prst="rect">
            <a:avLst/>
          </a:prstGeom>
          <a:noFill/>
        </p:spPr>
        <p:txBody>
          <a:bodyPr wrap="square" rtlCol="0">
            <a:spAutoFit/>
          </a:bodyPr>
          <a:lstStyle/>
          <a:p>
            <a:r>
              <a:rPr lang="en-US" sz="1600" b="1" dirty="0"/>
              <a:t>UN-R148: Paragraph 3.3.3.:</a:t>
            </a:r>
          </a:p>
          <a:p>
            <a:r>
              <a:rPr lang="en-US" sz="1600" dirty="0"/>
              <a:t>„The approval marking may be replaced by the Unique Identifier (UI), if available.“</a:t>
            </a:r>
          </a:p>
          <a:p>
            <a:endParaRPr lang="en-US" sz="1600" b="1" dirty="0"/>
          </a:p>
          <a:p>
            <a:r>
              <a:rPr lang="en-US" sz="1600" b="1" dirty="0"/>
              <a:t>WP.29 (178):</a:t>
            </a:r>
          </a:p>
          <a:p>
            <a:r>
              <a:rPr lang="en-US" sz="1600" dirty="0"/>
              <a:t>„WP.29 invite GRs … to consider whether current additional marking provisions were still to be considered part of the approval marking and could be replaced by the UI marking”</a:t>
            </a:r>
          </a:p>
        </p:txBody>
      </p:sp>
      <p:sp>
        <p:nvSpPr>
          <p:cNvPr id="10" name="Textfeld 9">
            <a:extLst>
              <a:ext uri="{FF2B5EF4-FFF2-40B4-BE49-F238E27FC236}">
                <a16:creationId xmlns:a16="http://schemas.microsoft.com/office/drawing/2014/main" id="{0C0C7BB0-2C13-4A06-9CCE-046BBBAA8177}"/>
              </a:ext>
            </a:extLst>
          </p:cNvPr>
          <p:cNvSpPr txBox="1"/>
          <p:nvPr/>
        </p:nvSpPr>
        <p:spPr>
          <a:xfrm>
            <a:off x="4375265" y="4148038"/>
            <a:ext cx="3067397" cy="1077218"/>
          </a:xfrm>
          <a:prstGeom prst="rect">
            <a:avLst/>
          </a:prstGeom>
          <a:noFill/>
        </p:spPr>
        <p:txBody>
          <a:bodyPr wrap="square" rtlCol="0">
            <a:spAutoFit/>
          </a:bodyPr>
          <a:lstStyle/>
          <a:p>
            <a:r>
              <a:rPr lang="en-US" sz="1600" b="1" dirty="0"/>
              <a:t>WP.29 (177):</a:t>
            </a:r>
          </a:p>
          <a:p>
            <a:r>
              <a:rPr lang="en-US" sz="1600" dirty="0"/>
              <a:t>„Note: IWG on DETA will look at expanding access rights for further phases.“</a:t>
            </a:r>
          </a:p>
        </p:txBody>
      </p:sp>
      <p:sp>
        <p:nvSpPr>
          <p:cNvPr id="15" name="Pfeil: nach unten 14">
            <a:extLst>
              <a:ext uri="{FF2B5EF4-FFF2-40B4-BE49-F238E27FC236}">
                <a16:creationId xmlns:a16="http://schemas.microsoft.com/office/drawing/2014/main" id="{2D22B61B-7752-4E20-BE06-39CE1CE54918}"/>
              </a:ext>
            </a:extLst>
          </p:cNvPr>
          <p:cNvSpPr/>
          <p:nvPr/>
        </p:nvSpPr>
        <p:spPr>
          <a:xfrm>
            <a:off x="2044931" y="3283528"/>
            <a:ext cx="448887" cy="7481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feil: nach unten 15">
            <a:extLst>
              <a:ext uri="{FF2B5EF4-FFF2-40B4-BE49-F238E27FC236}">
                <a16:creationId xmlns:a16="http://schemas.microsoft.com/office/drawing/2014/main" id="{D7E5C092-7B6A-4CE1-8D41-4C441A036F5D}"/>
              </a:ext>
            </a:extLst>
          </p:cNvPr>
          <p:cNvSpPr/>
          <p:nvPr/>
        </p:nvSpPr>
        <p:spPr>
          <a:xfrm>
            <a:off x="5647113" y="3283527"/>
            <a:ext cx="448887" cy="7481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feil: nach unten 16">
            <a:extLst>
              <a:ext uri="{FF2B5EF4-FFF2-40B4-BE49-F238E27FC236}">
                <a16:creationId xmlns:a16="http://schemas.microsoft.com/office/drawing/2014/main" id="{C2DE4024-564B-4C97-96CB-FBDA93DCD450}"/>
              </a:ext>
            </a:extLst>
          </p:cNvPr>
          <p:cNvSpPr/>
          <p:nvPr/>
        </p:nvSpPr>
        <p:spPr>
          <a:xfrm>
            <a:off x="9291392" y="3316761"/>
            <a:ext cx="448887" cy="7481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feld 17">
            <a:extLst>
              <a:ext uri="{FF2B5EF4-FFF2-40B4-BE49-F238E27FC236}">
                <a16:creationId xmlns:a16="http://schemas.microsoft.com/office/drawing/2014/main" id="{CE6BFF3F-8504-4279-A669-E8DC1A346903}"/>
              </a:ext>
            </a:extLst>
          </p:cNvPr>
          <p:cNvSpPr txBox="1"/>
          <p:nvPr/>
        </p:nvSpPr>
        <p:spPr>
          <a:xfrm>
            <a:off x="8121534" y="4330335"/>
            <a:ext cx="2829098" cy="369332"/>
          </a:xfrm>
          <a:prstGeom prst="rect">
            <a:avLst/>
          </a:prstGeom>
          <a:noFill/>
        </p:spPr>
        <p:txBody>
          <a:bodyPr wrap="square" rtlCol="0">
            <a:spAutoFit/>
          </a:bodyPr>
          <a:lstStyle/>
          <a:p>
            <a:pPr algn="ctr"/>
            <a:r>
              <a:rPr lang="en-US" dirty="0"/>
              <a:t>…</a:t>
            </a:r>
          </a:p>
        </p:txBody>
      </p:sp>
      <p:sp>
        <p:nvSpPr>
          <p:cNvPr id="8" name="Ellipse 7">
            <a:extLst>
              <a:ext uri="{FF2B5EF4-FFF2-40B4-BE49-F238E27FC236}">
                <a16:creationId xmlns:a16="http://schemas.microsoft.com/office/drawing/2014/main" id="{0ADEDAB3-AB8C-47F9-B100-9C2CCB8AAFBF}"/>
              </a:ext>
            </a:extLst>
          </p:cNvPr>
          <p:cNvSpPr/>
          <p:nvPr/>
        </p:nvSpPr>
        <p:spPr>
          <a:xfrm>
            <a:off x="3478905" y="2588265"/>
            <a:ext cx="557240" cy="5572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t>A</a:t>
            </a:r>
          </a:p>
        </p:txBody>
      </p:sp>
      <p:sp>
        <p:nvSpPr>
          <p:cNvPr id="19" name="Ellipse 18">
            <a:extLst>
              <a:ext uri="{FF2B5EF4-FFF2-40B4-BE49-F238E27FC236}">
                <a16:creationId xmlns:a16="http://schemas.microsoft.com/office/drawing/2014/main" id="{56748CB1-96FE-4730-821A-3C14C6CD8DB8}"/>
              </a:ext>
            </a:extLst>
          </p:cNvPr>
          <p:cNvSpPr/>
          <p:nvPr/>
        </p:nvSpPr>
        <p:spPr>
          <a:xfrm>
            <a:off x="7062336" y="2588265"/>
            <a:ext cx="557240" cy="5572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t>B</a:t>
            </a:r>
          </a:p>
        </p:txBody>
      </p:sp>
      <p:sp>
        <p:nvSpPr>
          <p:cNvPr id="20" name="Ellipse 19">
            <a:extLst>
              <a:ext uri="{FF2B5EF4-FFF2-40B4-BE49-F238E27FC236}">
                <a16:creationId xmlns:a16="http://schemas.microsoft.com/office/drawing/2014/main" id="{3812C210-1CA0-4A3D-8075-5EABAAB89ADA}"/>
              </a:ext>
            </a:extLst>
          </p:cNvPr>
          <p:cNvSpPr/>
          <p:nvPr/>
        </p:nvSpPr>
        <p:spPr>
          <a:xfrm>
            <a:off x="10729744" y="2599766"/>
            <a:ext cx="557240" cy="5572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t>C</a:t>
            </a:r>
          </a:p>
        </p:txBody>
      </p:sp>
    </p:spTree>
    <p:extLst>
      <p:ext uri="{BB962C8B-B14F-4D97-AF65-F5344CB8AC3E}">
        <p14:creationId xmlns:p14="http://schemas.microsoft.com/office/powerpoint/2010/main" val="1816809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hteck 93">
            <a:extLst>
              <a:ext uri="{FF2B5EF4-FFF2-40B4-BE49-F238E27FC236}">
                <a16:creationId xmlns:a16="http://schemas.microsoft.com/office/drawing/2014/main" id="{48FB9AF6-E6BE-47E3-9B7C-F8DDB6A0D3EC}"/>
              </a:ext>
            </a:extLst>
          </p:cNvPr>
          <p:cNvSpPr/>
          <p:nvPr/>
        </p:nvSpPr>
        <p:spPr>
          <a:xfrm>
            <a:off x="2513586" y="1012787"/>
            <a:ext cx="9321671" cy="569779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hteck 5">
            <a:extLst>
              <a:ext uri="{FF2B5EF4-FFF2-40B4-BE49-F238E27FC236}">
                <a16:creationId xmlns:a16="http://schemas.microsoft.com/office/drawing/2014/main" id="{E99087E4-CB85-4175-AEE0-A46D13A02354}"/>
              </a:ext>
            </a:extLst>
          </p:cNvPr>
          <p:cNvSpPr/>
          <p:nvPr/>
        </p:nvSpPr>
        <p:spPr>
          <a:xfrm>
            <a:off x="530942" y="1032388"/>
            <a:ext cx="1863123" cy="56977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Rechteck 125">
            <a:extLst>
              <a:ext uri="{FF2B5EF4-FFF2-40B4-BE49-F238E27FC236}">
                <a16:creationId xmlns:a16="http://schemas.microsoft.com/office/drawing/2014/main" id="{1883A43D-DE0B-424A-AB24-2054C717B738}"/>
              </a:ext>
            </a:extLst>
          </p:cNvPr>
          <p:cNvSpPr/>
          <p:nvPr/>
        </p:nvSpPr>
        <p:spPr>
          <a:xfrm>
            <a:off x="585444" y="2941318"/>
            <a:ext cx="1739595" cy="1348345"/>
          </a:xfrm>
          <a:prstGeom prst="rect">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feld 1">
            <a:extLst>
              <a:ext uri="{FF2B5EF4-FFF2-40B4-BE49-F238E27FC236}">
                <a16:creationId xmlns:a16="http://schemas.microsoft.com/office/drawing/2014/main" id="{D4F19EB8-55F8-48D8-8F4E-750BAB387BE1}"/>
              </a:ext>
            </a:extLst>
          </p:cNvPr>
          <p:cNvSpPr txBox="1"/>
          <p:nvPr/>
        </p:nvSpPr>
        <p:spPr>
          <a:xfrm>
            <a:off x="615491" y="983219"/>
            <a:ext cx="1744859" cy="584775"/>
          </a:xfrm>
          <a:prstGeom prst="rect">
            <a:avLst/>
          </a:prstGeom>
          <a:noFill/>
        </p:spPr>
        <p:txBody>
          <a:bodyPr wrap="square" rtlCol="0">
            <a:spAutoFit/>
          </a:bodyPr>
          <a:lstStyle/>
          <a:p>
            <a:pPr algn="ctr"/>
            <a:r>
              <a:rPr lang="en-US" sz="1600" b="1" dirty="0"/>
              <a:t>Original marking</a:t>
            </a:r>
          </a:p>
          <a:p>
            <a:pPr algn="ctr"/>
            <a:r>
              <a:rPr lang="en-US" sz="1600" b="1" dirty="0"/>
              <a:t>on the device</a:t>
            </a:r>
          </a:p>
        </p:txBody>
      </p:sp>
      <p:sp>
        <p:nvSpPr>
          <p:cNvPr id="62" name="Rechteck 61">
            <a:extLst>
              <a:ext uri="{FF2B5EF4-FFF2-40B4-BE49-F238E27FC236}">
                <a16:creationId xmlns:a16="http://schemas.microsoft.com/office/drawing/2014/main" id="{3A0100AF-5D4C-4591-8074-712A058BEA14}"/>
              </a:ext>
            </a:extLst>
          </p:cNvPr>
          <p:cNvSpPr/>
          <p:nvPr/>
        </p:nvSpPr>
        <p:spPr>
          <a:xfrm>
            <a:off x="585445" y="4430339"/>
            <a:ext cx="525042" cy="466340"/>
          </a:xfrm>
          <a:prstGeom prst="rect">
            <a:avLst/>
          </a:prstGeom>
          <a:solidFill>
            <a:schemeClr val="bg1"/>
          </a:solidFill>
          <a:ln w="381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hteck 62">
            <a:extLst>
              <a:ext uri="{FF2B5EF4-FFF2-40B4-BE49-F238E27FC236}">
                <a16:creationId xmlns:a16="http://schemas.microsoft.com/office/drawing/2014/main" id="{6BEDDD5E-35AF-4A6B-823E-BC11FB609D72}"/>
              </a:ext>
            </a:extLst>
          </p:cNvPr>
          <p:cNvSpPr/>
          <p:nvPr/>
        </p:nvSpPr>
        <p:spPr>
          <a:xfrm>
            <a:off x="1199942" y="4430339"/>
            <a:ext cx="525042" cy="466340"/>
          </a:xfrm>
          <a:prstGeom prst="rect">
            <a:avLst/>
          </a:prstGeom>
          <a:solidFill>
            <a:schemeClr val="bg1"/>
          </a:solidFill>
          <a:ln w="381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hteck 63">
            <a:extLst>
              <a:ext uri="{FF2B5EF4-FFF2-40B4-BE49-F238E27FC236}">
                <a16:creationId xmlns:a16="http://schemas.microsoft.com/office/drawing/2014/main" id="{35A753BB-C674-4C7C-9E50-C15688955538}"/>
              </a:ext>
            </a:extLst>
          </p:cNvPr>
          <p:cNvSpPr/>
          <p:nvPr/>
        </p:nvSpPr>
        <p:spPr>
          <a:xfrm>
            <a:off x="1805261" y="4430339"/>
            <a:ext cx="525042" cy="466340"/>
          </a:xfrm>
          <a:prstGeom prst="rect">
            <a:avLst/>
          </a:prstGeom>
          <a:solidFill>
            <a:schemeClr val="bg1"/>
          </a:solidFill>
          <a:ln w="381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uppieren 2">
            <a:extLst>
              <a:ext uri="{FF2B5EF4-FFF2-40B4-BE49-F238E27FC236}">
                <a16:creationId xmlns:a16="http://schemas.microsoft.com/office/drawing/2014/main" id="{0C0F1A8F-9331-4A96-8364-DC4A9AB00145}"/>
              </a:ext>
            </a:extLst>
          </p:cNvPr>
          <p:cNvGrpSpPr/>
          <p:nvPr/>
        </p:nvGrpSpPr>
        <p:grpSpPr>
          <a:xfrm>
            <a:off x="528243" y="4516752"/>
            <a:ext cx="623501" cy="333124"/>
            <a:chOff x="3907579" y="4283840"/>
            <a:chExt cx="1702468" cy="909591"/>
          </a:xfrm>
        </p:grpSpPr>
        <p:sp>
          <p:nvSpPr>
            <p:cNvPr id="70" name="Textfeld 69">
              <a:extLst>
                <a:ext uri="{FF2B5EF4-FFF2-40B4-BE49-F238E27FC236}">
                  <a16:creationId xmlns:a16="http://schemas.microsoft.com/office/drawing/2014/main" id="{9AF6C4AA-CBCF-4941-BA17-6471B1F7383E}"/>
                </a:ext>
              </a:extLst>
            </p:cNvPr>
            <p:cNvSpPr txBox="1"/>
            <p:nvPr/>
          </p:nvSpPr>
          <p:spPr>
            <a:xfrm>
              <a:off x="3907579" y="4773242"/>
              <a:ext cx="1702468" cy="420189"/>
            </a:xfrm>
            <a:prstGeom prst="rect">
              <a:avLst/>
            </a:prstGeom>
            <a:noFill/>
          </p:spPr>
          <p:txBody>
            <a:bodyPr wrap="square" rtlCol="0">
              <a:spAutoFit/>
            </a:bodyPr>
            <a:lstStyle/>
            <a:p>
              <a:pPr algn="ctr"/>
              <a:r>
                <a:rPr lang="en-US" sz="400" i="1" dirty="0"/>
                <a:t>2DE-2345-02PA</a:t>
              </a:r>
            </a:p>
          </p:txBody>
        </p:sp>
        <p:sp>
          <p:nvSpPr>
            <p:cNvPr id="71" name="Rechteck: abgerundete Ecken 70">
              <a:extLst>
                <a:ext uri="{FF2B5EF4-FFF2-40B4-BE49-F238E27FC236}">
                  <a16:creationId xmlns:a16="http://schemas.microsoft.com/office/drawing/2014/main" id="{8F9C3157-3769-49A2-B0EF-30B5375DE0E2}"/>
                </a:ext>
              </a:extLst>
            </p:cNvPr>
            <p:cNvSpPr/>
            <p:nvPr/>
          </p:nvSpPr>
          <p:spPr>
            <a:xfrm>
              <a:off x="4078408" y="4302687"/>
              <a:ext cx="1371931" cy="528742"/>
            </a:xfrm>
            <a:prstGeom prst="roundRect">
              <a:avLst>
                <a:gd name="adj" fmla="val 3340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dirty="0"/>
            </a:p>
          </p:txBody>
        </p:sp>
        <p:sp>
          <p:nvSpPr>
            <p:cNvPr id="72" name="Textfeld 71">
              <a:extLst>
                <a:ext uri="{FF2B5EF4-FFF2-40B4-BE49-F238E27FC236}">
                  <a16:creationId xmlns:a16="http://schemas.microsoft.com/office/drawing/2014/main" id="{F71F7A69-026A-45A1-A5EB-EB343C973292}"/>
                </a:ext>
              </a:extLst>
            </p:cNvPr>
            <p:cNvSpPr txBox="1"/>
            <p:nvPr/>
          </p:nvSpPr>
          <p:spPr>
            <a:xfrm>
              <a:off x="4179938" y="4337715"/>
              <a:ext cx="1152729" cy="546248"/>
            </a:xfrm>
            <a:prstGeom prst="rect">
              <a:avLst/>
            </a:prstGeom>
            <a:noFill/>
          </p:spPr>
          <p:txBody>
            <a:bodyPr wrap="square" rtlCol="0">
              <a:spAutoFit/>
            </a:bodyPr>
            <a:lstStyle/>
            <a:p>
              <a:pPr algn="ctr"/>
              <a:r>
                <a:rPr lang="en-US" sz="700" b="1" dirty="0"/>
                <a:t>ECME</a:t>
              </a:r>
            </a:p>
          </p:txBody>
        </p:sp>
        <p:sp>
          <p:nvSpPr>
            <p:cNvPr id="73" name="Textfeld 72">
              <a:extLst>
                <a:ext uri="{FF2B5EF4-FFF2-40B4-BE49-F238E27FC236}">
                  <a16:creationId xmlns:a16="http://schemas.microsoft.com/office/drawing/2014/main" id="{2E615C29-0C04-47E4-809E-2094F24EEE4B}"/>
                </a:ext>
              </a:extLst>
            </p:cNvPr>
            <p:cNvSpPr txBox="1"/>
            <p:nvPr/>
          </p:nvSpPr>
          <p:spPr>
            <a:xfrm>
              <a:off x="4150449" y="4283840"/>
              <a:ext cx="1189517" cy="294134"/>
            </a:xfrm>
            <a:prstGeom prst="rect">
              <a:avLst/>
            </a:prstGeom>
            <a:noFill/>
          </p:spPr>
          <p:txBody>
            <a:bodyPr wrap="square" rtlCol="0">
              <a:spAutoFit/>
            </a:bodyPr>
            <a:lstStyle/>
            <a:p>
              <a:pPr algn="ctr"/>
              <a:r>
                <a:rPr lang="en-US" sz="100" dirty="0"/>
                <a:t>EUROPEAN COMPANY</a:t>
              </a:r>
            </a:p>
          </p:txBody>
        </p:sp>
        <p:sp>
          <p:nvSpPr>
            <p:cNvPr id="74" name="Textfeld 73">
              <a:extLst>
                <a:ext uri="{FF2B5EF4-FFF2-40B4-BE49-F238E27FC236}">
                  <a16:creationId xmlns:a16="http://schemas.microsoft.com/office/drawing/2014/main" id="{289CDFE6-F308-4459-9DA8-0114B9A3E96B}"/>
                </a:ext>
              </a:extLst>
            </p:cNvPr>
            <p:cNvSpPr txBox="1"/>
            <p:nvPr/>
          </p:nvSpPr>
          <p:spPr>
            <a:xfrm>
              <a:off x="3986714" y="4625752"/>
              <a:ext cx="1549604" cy="294134"/>
            </a:xfrm>
            <a:prstGeom prst="rect">
              <a:avLst/>
            </a:prstGeom>
            <a:noFill/>
          </p:spPr>
          <p:txBody>
            <a:bodyPr wrap="square" rtlCol="0">
              <a:spAutoFit/>
            </a:bodyPr>
            <a:lstStyle/>
            <a:p>
              <a:pPr algn="ctr"/>
              <a:r>
                <a:rPr lang="en-US" sz="100" dirty="0"/>
                <a:t>MANUFACTURING EVERYTHING</a:t>
              </a:r>
            </a:p>
          </p:txBody>
        </p:sp>
      </p:grpSp>
      <p:sp>
        <p:nvSpPr>
          <p:cNvPr id="75" name="Textfeld 74">
            <a:extLst>
              <a:ext uri="{FF2B5EF4-FFF2-40B4-BE49-F238E27FC236}">
                <a16:creationId xmlns:a16="http://schemas.microsoft.com/office/drawing/2014/main" id="{90075986-5892-4194-8799-C167C477AFEF}"/>
              </a:ext>
            </a:extLst>
          </p:cNvPr>
          <p:cNvSpPr txBox="1"/>
          <p:nvPr/>
        </p:nvSpPr>
        <p:spPr>
          <a:xfrm>
            <a:off x="1062999" y="4373683"/>
            <a:ext cx="799751" cy="577081"/>
          </a:xfrm>
          <a:prstGeom prst="rect">
            <a:avLst/>
          </a:prstGeom>
          <a:noFill/>
        </p:spPr>
        <p:txBody>
          <a:bodyPr wrap="square" rtlCol="0">
            <a:spAutoFit/>
          </a:bodyPr>
          <a:lstStyle/>
          <a:p>
            <a:pPr algn="ctr"/>
            <a:r>
              <a:rPr lang="en-US" sz="1050" b="1" dirty="0"/>
              <a:t>P21/5W</a:t>
            </a:r>
          </a:p>
          <a:p>
            <a:pPr algn="ctr"/>
            <a:r>
              <a:rPr lang="en-US" sz="1050" b="1" dirty="0"/>
              <a:t>P21W</a:t>
            </a:r>
          </a:p>
          <a:p>
            <a:pPr algn="ctr"/>
            <a:r>
              <a:rPr lang="en-US" sz="1050" b="1" dirty="0"/>
              <a:t>P21W</a:t>
            </a:r>
          </a:p>
        </p:txBody>
      </p:sp>
      <p:sp>
        <p:nvSpPr>
          <p:cNvPr id="76" name="Textfeld 75">
            <a:extLst>
              <a:ext uri="{FF2B5EF4-FFF2-40B4-BE49-F238E27FC236}">
                <a16:creationId xmlns:a16="http://schemas.microsoft.com/office/drawing/2014/main" id="{49DE411D-0F88-4C96-A4E3-376034991201}"/>
              </a:ext>
            </a:extLst>
          </p:cNvPr>
          <p:cNvSpPr txBox="1"/>
          <p:nvPr/>
        </p:nvSpPr>
        <p:spPr>
          <a:xfrm>
            <a:off x="1652703" y="4511965"/>
            <a:ext cx="799751" cy="261610"/>
          </a:xfrm>
          <a:prstGeom prst="rect">
            <a:avLst/>
          </a:prstGeom>
          <a:noFill/>
        </p:spPr>
        <p:txBody>
          <a:bodyPr wrap="square" rtlCol="0">
            <a:spAutoFit/>
          </a:bodyPr>
          <a:lstStyle/>
          <a:p>
            <a:pPr algn="ctr"/>
            <a:r>
              <a:rPr lang="en-US" sz="1050" b="1" dirty="0"/>
              <a:t>11-14V</a:t>
            </a:r>
          </a:p>
        </p:txBody>
      </p:sp>
      <p:sp>
        <p:nvSpPr>
          <p:cNvPr id="92" name="Textfeld 91">
            <a:extLst>
              <a:ext uri="{FF2B5EF4-FFF2-40B4-BE49-F238E27FC236}">
                <a16:creationId xmlns:a16="http://schemas.microsoft.com/office/drawing/2014/main" id="{650A7070-6698-4BA5-BD9A-081A55348F66}"/>
              </a:ext>
            </a:extLst>
          </p:cNvPr>
          <p:cNvSpPr txBox="1"/>
          <p:nvPr/>
        </p:nvSpPr>
        <p:spPr>
          <a:xfrm>
            <a:off x="3892450" y="1069049"/>
            <a:ext cx="2296097" cy="338554"/>
          </a:xfrm>
          <a:prstGeom prst="rect">
            <a:avLst/>
          </a:prstGeom>
          <a:noFill/>
        </p:spPr>
        <p:txBody>
          <a:bodyPr wrap="square" rtlCol="0">
            <a:spAutoFit/>
          </a:bodyPr>
          <a:lstStyle/>
          <a:p>
            <a:pPr algn="ctr"/>
            <a:r>
              <a:rPr lang="en-US" sz="1600" b="1" dirty="0"/>
              <a:t>Marking(s) on device</a:t>
            </a:r>
          </a:p>
        </p:txBody>
      </p:sp>
      <p:sp>
        <p:nvSpPr>
          <p:cNvPr id="97" name="Rechteck 96">
            <a:extLst>
              <a:ext uri="{FF2B5EF4-FFF2-40B4-BE49-F238E27FC236}">
                <a16:creationId xmlns:a16="http://schemas.microsoft.com/office/drawing/2014/main" id="{020A4D73-D18E-4105-AEE8-6A424D422AEA}"/>
              </a:ext>
            </a:extLst>
          </p:cNvPr>
          <p:cNvSpPr/>
          <p:nvPr/>
        </p:nvSpPr>
        <p:spPr>
          <a:xfrm>
            <a:off x="4154958" y="1403233"/>
            <a:ext cx="1783861" cy="804237"/>
          </a:xfrm>
          <a:prstGeom prst="rect">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hteck: abgerundete Ecken 98">
            <a:extLst>
              <a:ext uri="{FF2B5EF4-FFF2-40B4-BE49-F238E27FC236}">
                <a16:creationId xmlns:a16="http://schemas.microsoft.com/office/drawing/2014/main" id="{89DF3BAC-B483-4A89-89A1-FE2FF239E215}"/>
              </a:ext>
            </a:extLst>
          </p:cNvPr>
          <p:cNvSpPr/>
          <p:nvPr/>
        </p:nvSpPr>
        <p:spPr>
          <a:xfrm>
            <a:off x="4249903" y="1584512"/>
            <a:ext cx="592060" cy="432919"/>
          </a:xfrm>
          <a:prstGeom prst="roundRect">
            <a:avLst>
              <a:gd name="adj" fmla="val 3338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Textfeld 99">
            <a:extLst>
              <a:ext uri="{FF2B5EF4-FFF2-40B4-BE49-F238E27FC236}">
                <a16:creationId xmlns:a16="http://schemas.microsoft.com/office/drawing/2014/main" id="{68E39D4B-31AE-4954-9333-48A9C23A8739}"/>
              </a:ext>
            </a:extLst>
          </p:cNvPr>
          <p:cNvSpPr txBox="1"/>
          <p:nvPr/>
        </p:nvSpPr>
        <p:spPr>
          <a:xfrm>
            <a:off x="4170492" y="1465068"/>
            <a:ext cx="728344" cy="646331"/>
          </a:xfrm>
          <a:prstGeom prst="rect">
            <a:avLst/>
          </a:prstGeom>
          <a:noFill/>
        </p:spPr>
        <p:txBody>
          <a:bodyPr wrap="square" rtlCol="0">
            <a:spAutoFit/>
          </a:bodyPr>
          <a:lstStyle/>
          <a:p>
            <a:pPr algn="ctr"/>
            <a:r>
              <a:rPr lang="en-US" sz="3600" dirty="0"/>
              <a:t>UI</a:t>
            </a:r>
          </a:p>
        </p:txBody>
      </p:sp>
      <p:sp>
        <p:nvSpPr>
          <p:cNvPr id="101" name="Textfeld 100">
            <a:extLst>
              <a:ext uri="{FF2B5EF4-FFF2-40B4-BE49-F238E27FC236}">
                <a16:creationId xmlns:a16="http://schemas.microsoft.com/office/drawing/2014/main" id="{9F3A1AE4-25A8-4090-9BB1-E59F22AC2082}"/>
              </a:ext>
            </a:extLst>
          </p:cNvPr>
          <p:cNvSpPr txBox="1"/>
          <p:nvPr/>
        </p:nvSpPr>
        <p:spPr>
          <a:xfrm>
            <a:off x="4888701" y="1570138"/>
            <a:ext cx="1323503" cy="461665"/>
          </a:xfrm>
          <a:prstGeom prst="rect">
            <a:avLst/>
          </a:prstGeom>
          <a:noFill/>
        </p:spPr>
        <p:txBody>
          <a:bodyPr wrap="square" rtlCol="0">
            <a:spAutoFit/>
          </a:bodyPr>
          <a:lstStyle/>
          <a:p>
            <a:r>
              <a:rPr lang="en-US" sz="2400" dirty="0"/>
              <a:t>270650</a:t>
            </a:r>
          </a:p>
        </p:txBody>
      </p:sp>
      <p:sp>
        <p:nvSpPr>
          <p:cNvPr id="9" name="Foliennummernplatzhalter 8">
            <a:extLst>
              <a:ext uri="{FF2B5EF4-FFF2-40B4-BE49-F238E27FC236}">
                <a16:creationId xmlns:a16="http://schemas.microsoft.com/office/drawing/2014/main" id="{DD7D8343-E167-403B-9012-94323901A2CE}"/>
              </a:ext>
            </a:extLst>
          </p:cNvPr>
          <p:cNvSpPr>
            <a:spLocks noGrp="1"/>
          </p:cNvSpPr>
          <p:nvPr>
            <p:ph type="sldNum" sz="quarter" idx="12"/>
          </p:nvPr>
        </p:nvSpPr>
        <p:spPr/>
        <p:txBody>
          <a:bodyPr/>
          <a:lstStyle/>
          <a:p>
            <a:fld id="{19402824-367F-4233-B96A-3B383EFE3CC8}" type="slidenum">
              <a:rPr lang="en-US" smtClean="0"/>
              <a:t>8</a:t>
            </a:fld>
            <a:endParaRPr lang="en-US" dirty="0"/>
          </a:p>
        </p:txBody>
      </p:sp>
      <p:sp>
        <p:nvSpPr>
          <p:cNvPr id="122" name="TextBox 101">
            <a:extLst>
              <a:ext uri="{FF2B5EF4-FFF2-40B4-BE49-F238E27FC236}">
                <a16:creationId xmlns:a16="http://schemas.microsoft.com/office/drawing/2014/main" id="{B4BFEC4C-C2F1-448A-BE87-752F245C53F4}"/>
              </a:ext>
            </a:extLst>
          </p:cNvPr>
          <p:cNvSpPr txBox="1"/>
          <p:nvPr/>
        </p:nvSpPr>
        <p:spPr>
          <a:xfrm>
            <a:off x="1186354" y="3298710"/>
            <a:ext cx="706385" cy="707886"/>
          </a:xfrm>
          <a:prstGeom prst="rect">
            <a:avLst/>
          </a:prstGeom>
          <a:noFill/>
        </p:spPr>
        <p:txBody>
          <a:bodyPr wrap="square" rtlCol="0">
            <a:spAutoFit/>
          </a:bodyPr>
          <a:lstStyle/>
          <a:p>
            <a:r>
              <a:rPr lang="en-US" sz="4000" dirty="0"/>
              <a:t>E</a:t>
            </a:r>
            <a:r>
              <a:rPr lang="en-US" sz="2400" dirty="0"/>
              <a:t>4</a:t>
            </a:r>
          </a:p>
        </p:txBody>
      </p:sp>
      <p:sp>
        <p:nvSpPr>
          <p:cNvPr id="123" name="Oval 102">
            <a:extLst>
              <a:ext uri="{FF2B5EF4-FFF2-40B4-BE49-F238E27FC236}">
                <a16:creationId xmlns:a16="http://schemas.microsoft.com/office/drawing/2014/main" id="{73183273-B648-48BF-A039-32E0DEC44230}"/>
              </a:ext>
            </a:extLst>
          </p:cNvPr>
          <p:cNvSpPr/>
          <p:nvPr/>
        </p:nvSpPr>
        <p:spPr>
          <a:xfrm>
            <a:off x="1159870" y="3361258"/>
            <a:ext cx="625501" cy="625501"/>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24" name="TextBox 117">
            <a:extLst>
              <a:ext uri="{FF2B5EF4-FFF2-40B4-BE49-F238E27FC236}">
                <a16:creationId xmlns:a16="http://schemas.microsoft.com/office/drawing/2014/main" id="{92F3045A-040C-4F13-9C58-E0A61F13D6D8}"/>
              </a:ext>
            </a:extLst>
          </p:cNvPr>
          <p:cNvSpPr txBox="1"/>
          <p:nvPr/>
        </p:nvSpPr>
        <p:spPr>
          <a:xfrm>
            <a:off x="671048" y="3854444"/>
            <a:ext cx="1612046" cy="477054"/>
          </a:xfrm>
          <a:prstGeom prst="rect">
            <a:avLst/>
          </a:prstGeom>
          <a:noFill/>
        </p:spPr>
        <p:txBody>
          <a:bodyPr wrap="square" rtlCol="0">
            <a:spAutoFit/>
          </a:bodyPr>
          <a:lstStyle/>
          <a:p>
            <a:pPr algn="ctr">
              <a:lnSpc>
                <a:spcPts val="3000"/>
              </a:lnSpc>
            </a:pPr>
            <a:r>
              <a:rPr lang="en-US" sz="2000" dirty="0"/>
              <a:t>148R00-1111</a:t>
            </a:r>
          </a:p>
        </p:txBody>
      </p:sp>
      <p:sp>
        <p:nvSpPr>
          <p:cNvPr id="125" name="TextBox 117">
            <a:extLst>
              <a:ext uri="{FF2B5EF4-FFF2-40B4-BE49-F238E27FC236}">
                <a16:creationId xmlns:a16="http://schemas.microsoft.com/office/drawing/2014/main" id="{8D09F61D-C2D7-414E-972B-6C38D6395686}"/>
              </a:ext>
            </a:extLst>
          </p:cNvPr>
          <p:cNvSpPr txBox="1"/>
          <p:nvPr/>
        </p:nvSpPr>
        <p:spPr>
          <a:xfrm>
            <a:off x="713308" y="2920894"/>
            <a:ext cx="1503561" cy="477054"/>
          </a:xfrm>
          <a:prstGeom prst="rect">
            <a:avLst/>
          </a:prstGeom>
          <a:noFill/>
        </p:spPr>
        <p:txBody>
          <a:bodyPr wrap="square" rtlCol="0">
            <a:spAutoFit/>
          </a:bodyPr>
          <a:lstStyle/>
          <a:p>
            <a:pPr algn="ctr">
              <a:lnSpc>
                <a:spcPts val="3000"/>
              </a:lnSpc>
            </a:pPr>
            <a:r>
              <a:rPr lang="en-US" sz="2000" dirty="0"/>
              <a:t>IB 2aY R1 F2</a:t>
            </a:r>
          </a:p>
        </p:txBody>
      </p:sp>
      <p:cxnSp>
        <p:nvCxnSpPr>
          <p:cNvPr id="127" name="Gerade Verbindung mit Pfeil 126">
            <a:extLst>
              <a:ext uri="{FF2B5EF4-FFF2-40B4-BE49-F238E27FC236}">
                <a16:creationId xmlns:a16="http://schemas.microsoft.com/office/drawing/2014/main" id="{A600AB81-94E5-49AC-9A03-8FE377B33CDE}"/>
              </a:ext>
            </a:extLst>
          </p:cNvPr>
          <p:cNvCxnSpPr>
            <a:cxnSpLocks/>
          </p:cNvCxnSpPr>
          <p:nvPr/>
        </p:nvCxnSpPr>
        <p:spPr>
          <a:xfrm>
            <a:off x="1158114" y="3302880"/>
            <a:ext cx="256710" cy="0"/>
          </a:xfrm>
          <a:prstGeom prst="straightConnector1">
            <a:avLst/>
          </a:prstGeom>
          <a:ln w="28575">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28" name="Gerade Verbindung mit Pfeil 127">
            <a:extLst>
              <a:ext uri="{FF2B5EF4-FFF2-40B4-BE49-F238E27FC236}">
                <a16:creationId xmlns:a16="http://schemas.microsoft.com/office/drawing/2014/main" id="{ACC8A432-71FE-409F-8E55-BCA3366E1F13}"/>
              </a:ext>
            </a:extLst>
          </p:cNvPr>
          <p:cNvCxnSpPr>
            <a:cxnSpLocks/>
          </p:cNvCxnSpPr>
          <p:nvPr/>
        </p:nvCxnSpPr>
        <p:spPr>
          <a:xfrm>
            <a:off x="1053989" y="3538990"/>
            <a:ext cx="0" cy="320269"/>
          </a:xfrm>
          <a:prstGeom prst="straightConnector1">
            <a:avLst/>
          </a:prstGeom>
          <a:ln w="28575">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29" name="Gerader Verbinder 128">
            <a:extLst>
              <a:ext uri="{FF2B5EF4-FFF2-40B4-BE49-F238E27FC236}">
                <a16:creationId xmlns:a16="http://schemas.microsoft.com/office/drawing/2014/main" id="{EDA2DBC8-1DCC-4B06-9D32-65A9572DE39C}"/>
              </a:ext>
            </a:extLst>
          </p:cNvPr>
          <p:cNvCxnSpPr/>
          <p:nvPr/>
        </p:nvCxnSpPr>
        <p:spPr>
          <a:xfrm>
            <a:off x="969722" y="3546519"/>
            <a:ext cx="163225"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5" name="Textfeld 84">
            <a:extLst>
              <a:ext uri="{FF2B5EF4-FFF2-40B4-BE49-F238E27FC236}">
                <a16:creationId xmlns:a16="http://schemas.microsoft.com/office/drawing/2014/main" id="{13BFC182-0E16-4260-8810-75EF45ABD59C}"/>
              </a:ext>
            </a:extLst>
          </p:cNvPr>
          <p:cNvSpPr txBox="1"/>
          <p:nvPr/>
        </p:nvSpPr>
        <p:spPr>
          <a:xfrm>
            <a:off x="530942" y="127819"/>
            <a:ext cx="11375923" cy="830997"/>
          </a:xfrm>
          <a:prstGeom prst="rect">
            <a:avLst/>
          </a:prstGeom>
          <a:noFill/>
          <a:ln w="28575">
            <a:solidFill>
              <a:schemeClr val="bg2">
                <a:lumMod val="75000"/>
              </a:schemeClr>
            </a:solidFill>
          </a:ln>
        </p:spPr>
        <p:txBody>
          <a:bodyPr wrap="square" rtlCol="0">
            <a:spAutoFit/>
          </a:bodyPr>
          <a:lstStyle/>
          <a:p>
            <a:r>
              <a:rPr lang="en-US" sz="2400" b="1" dirty="0"/>
              <a:t>UNIQUE IDENTIFIER</a:t>
            </a:r>
          </a:p>
          <a:p>
            <a:r>
              <a:rPr lang="en-US" sz="2400" dirty="0"/>
              <a:t>Possible improvement – Text of the Regulation(s)</a:t>
            </a:r>
          </a:p>
        </p:txBody>
      </p:sp>
      <p:sp>
        <p:nvSpPr>
          <p:cNvPr id="86" name="Rechteck 85">
            <a:extLst>
              <a:ext uri="{FF2B5EF4-FFF2-40B4-BE49-F238E27FC236}">
                <a16:creationId xmlns:a16="http://schemas.microsoft.com/office/drawing/2014/main" id="{1A678038-7C0C-4BB8-858C-2BFDAFD120C3}"/>
              </a:ext>
            </a:extLst>
          </p:cNvPr>
          <p:cNvSpPr/>
          <p:nvPr/>
        </p:nvSpPr>
        <p:spPr>
          <a:xfrm>
            <a:off x="4796500" y="2273691"/>
            <a:ext cx="525042" cy="466340"/>
          </a:xfrm>
          <a:prstGeom prst="rect">
            <a:avLst/>
          </a:prstGeom>
          <a:noFill/>
          <a:ln w="381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hteck 86">
            <a:extLst>
              <a:ext uri="{FF2B5EF4-FFF2-40B4-BE49-F238E27FC236}">
                <a16:creationId xmlns:a16="http://schemas.microsoft.com/office/drawing/2014/main" id="{B05A454C-C6E1-4656-9871-C17C535A99AC}"/>
              </a:ext>
            </a:extLst>
          </p:cNvPr>
          <p:cNvSpPr/>
          <p:nvPr/>
        </p:nvSpPr>
        <p:spPr>
          <a:xfrm>
            <a:off x="5411485" y="2273691"/>
            <a:ext cx="525042" cy="466340"/>
          </a:xfrm>
          <a:prstGeom prst="rect">
            <a:avLst/>
          </a:prstGeom>
          <a:noFill/>
          <a:ln w="381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hteck 87">
            <a:extLst>
              <a:ext uri="{FF2B5EF4-FFF2-40B4-BE49-F238E27FC236}">
                <a16:creationId xmlns:a16="http://schemas.microsoft.com/office/drawing/2014/main" id="{B5F1E6C2-82C8-480F-B0BC-3BA44E4B5580}"/>
              </a:ext>
            </a:extLst>
          </p:cNvPr>
          <p:cNvSpPr/>
          <p:nvPr/>
        </p:nvSpPr>
        <p:spPr>
          <a:xfrm>
            <a:off x="4159072" y="2273691"/>
            <a:ext cx="525042" cy="466340"/>
          </a:xfrm>
          <a:prstGeom prst="rect">
            <a:avLst/>
          </a:prstGeom>
          <a:noFill/>
          <a:ln w="381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feld 88">
            <a:extLst>
              <a:ext uri="{FF2B5EF4-FFF2-40B4-BE49-F238E27FC236}">
                <a16:creationId xmlns:a16="http://schemas.microsoft.com/office/drawing/2014/main" id="{61762A9D-FAE2-42B0-8010-2B7EE95A8949}"/>
              </a:ext>
            </a:extLst>
          </p:cNvPr>
          <p:cNvSpPr txBox="1"/>
          <p:nvPr/>
        </p:nvSpPr>
        <p:spPr>
          <a:xfrm>
            <a:off x="4155647" y="2374434"/>
            <a:ext cx="525042" cy="215444"/>
          </a:xfrm>
          <a:prstGeom prst="rect">
            <a:avLst/>
          </a:prstGeom>
          <a:noFill/>
        </p:spPr>
        <p:txBody>
          <a:bodyPr wrap="square" rtlCol="0">
            <a:spAutoFit/>
          </a:bodyPr>
          <a:lstStyle/>
          <a:p>
            <a:pPr algn="ctr"/>
            <a:r>
              <a:rPr lang="en-US" sz="400" dirty="0" err="1"/>
              <a:t>texttexttexttexttexttexttexttext</a:t>
            </a:r>
            <a:endParaRPr lang="en-US" sz="400" dirty="0"/>
          </a:p>
        </p:txBody>
      </p:sp>
      <p:sp>
        <p:nvSpPr>
          <p:cNvPr id="90" name="Textfeld 89">
            <a:extLst>
              <a:ext uri="{FF2B5EF4-FFF2-40B4-BE49-F238E27FC236}">
                <a16:creationId xmlns:a16="http://schemas.microsoft.com/office/drawing/2014/main" id="{E28D23D2-FA39-4797-AA7C-791AE575C537}"/>
              </a:ext>
            </a:extLst>
          </p:cNvPr>
          <p:cNvSpPr txBox="1"/>
          <p:nvPr/>
        </p:nvSpPr>
        <p:spPr>
          <a:xfrm>
            <a:off x="4807587" y="2384461"/>
            <a:ext cx="525042" cy="215444"/>
          </a:xfrm>
          <a:prstGeom prst="rect">
            <a:avLst/>
          </a:prstGeom>
          <a:noFill/>
        </p:spPr>
        <p:txBody>
          <a:bodyPr wrap="square" rtlCol="0">
            <a:spAutoFit/>
          </a:bodyPr>
          <a:lstStyle/>
          <a:p>
            <a:pPr algn="ctr"/>
            <a:r>
              <a:rPr lang="en-US" sz="400" dirty="0" err="1"/>
              <a:t>texttexttexttexttexttexttexttext</a:t>
            </a:r>
            <a:endParaRPr lang="en-US" sz="400" dirty="0"/>
          </a:p>
        </p:txBody>
      </p:sp>
      <p:sp>
        <p:nvSpPr>
          <p:cNvPr id="91" name="Textfeld 90">
            <a:extLst>
              <a:ext uri="{FF2B5EF4-FFF2-40B4-BE49-F238E27FC236}">
                <a16:creationId xmlns:a16="http://schemas.microsoft.com/office/drawing/2014/main" id="{CBFFD88E-8215-4E01-9AF2-5B09E0E948C7}"/>
              </a:ext>
            </a:extLst>
          </p:cNvPr>
          <p:cNvSpPr txBox="1"/>
          <p:nvPr/>
        </p:nvSpPr>
        <p:spPr>
          <a:xfrm>
            <a:off x="5413459" y="2371409"/>
            <a:ext cx="525042" cy="215444"/>
          </a:xfrm>
          <a:prstGeom prst="rect">
            <a:avLst/>
          </a:prstGeom>
          <a:noFill/>
        </p:spPr>
        <p:txBody>
          <a:bodyPr wrap="square" rtlCol="0">
            <a:spAutoFit/>
          </a:bodyPr>
          <a:lstStyle/>
          <a:p>
            <a:pPr algn="ctr"/>
            <a:r>
              <a:rPr lang="en-US" sz="400" dirty="0" err="1"/>
              <a:t>texttexttexttexttexttexttexttext</a:t>
            </a:r>
            <a:endParaRPr lang="en-US" sz="400" dirty="0"/>
          </a:p>
        </p:txBody>
      </p:sp>
      <p:sp>
        <p:nvSpPr>
          <p:cNvPr id="66" name="Textfeld 65">
            <a:extLst>
              <a:ext uri="{FF2B5EF4-FFF2-40B4-BE49-F238E27FC236}">
                <a16:creationId xmlns:a16="http://schemas.microsoft.com/office/drawing/2014/main" id="{645AFE5F-5370-4513-9392-BAE09F355F74}"/>
              </a:ext>
            </a:extLst>
          </p:cNvPr>
          <p:cNvSpPr txBox="1"/>
          <p:nvPr/>
        </p:nvSpPr>
        <p:spPr>
          <a:xfrm>
            <a:off x="6396416" y="1065593"/>
            <a:ext cx="2070524" cy="338554"/>
          </a:xfrm>
          <a:prstGeom prst="rect">
            <a:avLst/>
          </a:prstGeom>
          <a:noFill/>
        </p:spPr>
        <p:txBody>
          <a:bodyPr wrap="square" rtlCol="0">
            <a:spAutoFit/>
          </a:bodyPr>
          <a:lstStyle/>
          <a:p>
            <a:r>
              <a:rPr lang="en-US" sz="1600" b="1" dirty="0"/>
              <a:t>Information included:</a:t>
            </a:r>
          </a:p>
        </p:txBody>
      </p:sp>
      <p:sp>
        <p:nvSpPr>
          <p:cNvPr id="5" name="Rechteck 4">
            <a:extLst>
              <a:ext uri="{FF2B5EF4-FFF2-40B4-BE49-F238E27FC236}">
                <a16:creationId xmlns:a16="http://schemas.microsoft.com/office/drawing/2014/main" id="{1DF75F99-322E-4D65-A476-7C2D0381546D}"/>
              </a:ext>
            </a:extLst>
          </p:cNvPr>
          <p:cNvSpPr/>
          <p:nvPr/>
        </p:nvSpPr>
        <p:spPr>
          <a:xfrm>
            <a:off x="6046294" y="1582203"/>
            <a:ext cx="3812326" cy="954107"/>
          </a:xfrm>
          <a:prstGeom prst="rect">
            <a:avLst/>
          </a:prstGeom>
        </p:spPr>
        <p:txBody>
          <a:bodyPr wrap="none">
            <a:spAutoFit/>
          </a:bodyPr>
          <a:lstStyle/>
          <a:p>
            <a:pPr marL="342900" indent="-342900">
              <a:buAutoNum type="arabicPeriod"/>
            </a:pPr>
            <a:r>
              <a:rPr lang="en-US" sz="1400" b="1" dirty="0">
                <a:solidFill>
                  <a:srgbClr val="0070C0"/>
                </a:solidFill>
              </a:rPr>
              <a:t>The UI number </a:t>
            </a:r>
          </a:p>
          <a:p>
            <a:pPr marL="342900" indent="-342900">
              <a:buAutoNum type="arabicPeriod"/>
            </a:pPr>
            <a:r>
              <a:rPr lang="en-US" sz="1400" i="1" dirty="0">
                <a:solidFill>
                  <a:schemeClr val="accent6">
                    <a:lumMod val="75000"/>
                  </a:schemeClr>
                </a:solidFill>
              </a:rPr>
              <a:t>The trade name or mark of the manufacturer</a:t>
            </a:r>
          </a:p>
          <a:p>
            <a:pPr marL="342900" indent="-342900">
              <a:buAutoNum type="arabicPeriod"/>
            </a:pPr>
            <a:r>
              <a:rPr lang="en-US" sz="1400" i="1" dirty="0">
                <a:solidFill>
                  <a:schemeClr val="accent6">
                    <a:lumMod val="75000"/>
                  </a:schemeClr>
                </a:solidFill>
              </a:rPr>
              <a:t>The category(</a:t>
            </a:r>
            <a:r>
              <a:rPr lang="en-US" sz="1400" i="1" dirty="0" err="1">
                <a:solidFill>
                  <a:schemeClr val="accent6">
                    <a:lumMod val="75000"/>
                  </a:schemeClr>
                </a:solidFill>
              </a:rPr>
              <a:t>ies</a:t>
            </a:r>
            <a:r>
              <a:rPr lang="en-US" sz="1400" i="1" dirty="0">
                <a:solidFill>
                  <a:schemeClr val="accent6">
                    <a:lumMod val="75000"/>
                  </a:schemeClr>
                </a:solidFill>
              </a:rPr>
              <a:t>) of the light source(s) used</a:t>
            </a:r>
          </a:p>
          <a:p>
            <a:pPr marL="342900" indent="-342900">
              <a:buAutoNum type="arabicPeriod"/>
            </a:pPr>
            <a:r>
              <a:rPr lang="en-US" sz="1400" i="1" dirty="0">
                <a:solidFill>
                  <a:schemeClr val="accent6">
                    <a:lumMod val="75000"/>
                  </a:schemeClr>
                </a:solidFill>
              </a:rPr>
              <a:t>The rated voltage or range of voltage</a:t>
            </a:r>
          </a:p>
        </p:txBody>
      </p:sp>
      <p:sp>
        <p:nvSpPr>
          <p:cNvPr id="69" name="Textfeld 68">
            <a:extLst>
              <a:ext uri="{FF2B5EF4-FFF2-40B4-BE49-F238E27FC236}">
                <a16:creationId xmlns:a16="http://schemas.microsoft.com/office/drawing/2014/main" id="{A3D48231-B739-455D-947E-F63071FD0F3E}"/>
              </a:ext>
            </a:extLst>
          </p:cNvPr>
          <p:cNvSpPr txBox="1"/>
          <p:nvPr/>
        </p:nvSpPr>
        <p:spPr>
          <a:xfrm>
            <a:off x="10088579" y="1069049"/>
            <a:ext cx="1579110" cy="338554"/>
          </a:xfrm>
          <a:prstGeom prst="rect">
            <a:avLst/>
          </a:prstGeom>
          <a:noFill/>
        </p:spPr>
        <p:txBody>
          <a:bodyPr wrap="square" rtlCol="0">
            <a:spAutoFit/>
          </a:bodyPr>
          <a:lstStyle/>
          <a:p>
            <a:r>
              <a:rPr lang="en-US" sz="1600" b="1" dirty="0"/>
              <a:t>Benefit:</a:t>
            </a:r>
          </a:p>
        </p:txBody>
      </p:sp>
      <p:sp>
        <p:nvSpPr>
          <p:cNvPr id="77" name="Rechteck 76">
            <a:extLst>
              <a:ext uri="{FF2B5EF4-FFF2-40B4-BE49-F238E27FC236}">
                <a16:creationId xmlns:a16="http://schemas.microsoft.com/office/drawing/2014/main" id="{A05BF1C1-3259-412D-8E7C-A431E66179C1}"/>
              </a:ext>
            </a:extLst>
          </p:cNvPr>
          <p:cNvSpPr/>
          <p:nvPr/>
        </p:nvSpPr>
        <p:spPr>
          <a:xfrm>
            <a:off x="10015925" y="1567994"/>
            <a:ext cx="1984192" cy="523220"/>
          </a:xfrm>
          <a:prstGeom prst="rect">
            <a:avLst/>
          </a:prstGeom>
        </p:spPr>
        <p:txBody>
          <a:bodyPr wrap="square">
            <a:spAutoFit/>
          </a:bodyPr>
          <a:lstStyle/>
          <a:p>
            <a:r>
              <a:rPr lang="en-US" sz="1400" dirty="0"/>
              <a:t>- Smaller marking</a:t>
            </a:r>
          </a:p>
          <a:p>
            <a:r>
              <a:rPr lang="en-US" sz="1400" dirty="0">
                <a:solidFill>
                  <a:srgbClr val="FF0000"/>
                </a:solidFill>
              </a:rPr>
              <a:t>- Missing Information?</a:t>
            </a:r>
          </a:p>
        </p:txBody>
      </p:sp>
      <p:cxnSp>
        <p:nvCxnSpPr>
          <p:cNvPr id="10" name="Gerader Verbinder 9">
            <a:extLst>
              <a:ext uri="{FF2B5EF4-FFF2-40B4-BE49-F238E27FC236}">
                <a16:creationId xmlns:a16="http://schemas.microsoft.com/office/drawing/2014/main" id="{5A94CC95-59D7-41BC-B9AA-C6750BAC694D}"/>
              </a:ext>
            </a:extLst>
          </p:cNvPr>
          <p:cNvCxnSpPr/>
          <p:nvPr/>
        </p:nvCxnSpPr>
        <p:spPr>
          <a:xfrm>
            <a:off x="2555006" y="2847192"/>
            <a:ext cx="9353191" cy="0"/>
          </a:xfrm>
          <a:prstGeom prst="line">
            <a:avLst/>
          </a:prstGeom>
        </p:spPr>
        <p:style>
          <a:lnRef idx="1">
            <a:schemeClr val="accent1"/>
          </a:lnRef>
          <a:fillRef idx="0">
            <a:schemeClr val="accent1"/>
          </a:fillRef>
          <a:effectRef idx="0">
            <a:schemeClr val="accent1"/>
          </a:effectRef>
          <a:fontRef idx="minor">
            <a:schemeClr val="tx1"/>
          </a:fontRef>
        </p:style>
      </p:cxnSp>
      <p:sp>
        <p:nvSpPr>
          <p:cNvPr id="67" name="Ellipse 66">
            <a:extLst>
              <a:ext uri="{FF2B5EF4-FFF2-40B4-BE49-F238E27FC236}">
                <a16:creationId xmlns:a16="http://schemas.microsoft.com/office/drawing/2014/main" id="{9F698A47-B4DC-48DF-B55B-71B381CAA847}"/>
              </a:ext>
            </a:extLst>
          </p:cNvPr>
          <p:cNvSpPr/>
          <p:nvPr/>
        </p:nvSpPr>
        <p:spPr>
          <a:xfrm>
            <a:off x="11218335" y="264697"/>
            <a:ext cx="557240" cy="5572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t>A</a:t>
            </a:r>
          </a:p>
        </p:txBody>
      </p:sp>
      <p:sp>
        <p:nvSpPr>
          <p:cNvPr id="7" name="Textfeld 6">
            <a:extLst>
              <a:ext uri="{FF2B5EF4-FFF2-40B4-BE49-F238E27FC236}">
                <a16:creationId xmlns:a16="http://schemas.microsoft.com/office/drawing/2014/main" id="{49768428-0C45-4350-82E7-B389B3E81E37}"/>
              </a:ext>
            </a:extLst>
          </p:cNvPr>
          <p:cNvSpPr txBox="1"/>
          <p:nvPr/>
        </p:nvSpPr>
        <p:spPr>
          <a:xfrm>
            <a:off x="2956988" y="3366497"/>
            <a:ext cx="3627794" cy="646331"/>
          </a:xfrm>
          <a:prstGeom prst="rect">
            <a:avLst/>
          </a:prstGeom>
          <a:noFill/>
        </p:spPr>
        <p:txBody>
          <a:bodyPr wrap="square" rtlCol="0">
            <a:spAutoFit/>
          </a:bodyPr>
          <a:lstStyle/>
          <a:p>
            <a:pPr algn="ctr"/>
            <a:r>
              <a:rPr lang="de-DE" dirty="0"/>
              <a:t>Add </a:t>
            </a:r>
            <a:r>
              <a:rPr lang="de-DE" dirty="0" err="1"/>
              <a:t>mandatory</a:t>
            </a:r>
            <a:r>
              <a:rPr lang="de-DE" dirty="0"/>
              <a:t> </a:t>
            </a:r>
            <a:r>
              <a:rPr lang="de-DE" dirty="0" err="1"/>
              <a:t>information</a:t>
            </a:r>
            <a:r>
              <a:rPr lang="de-DE" dirty="0"/>
              <a:t> </a:t>
            </a:r>
          </a:p>
          <a:p>
            <a:pPr algn="ctr"/>
            <a:r>
              <a:rPr lang="de-DE" dirty="0"/>
              <a:t>(e.g. Symbols)</a:t>
            </a:r>
          </a:p>
        </p:txBody>
      </p:sp>
      <p:cxnSp>
        <p:nvCxnSpPr>
          <p:cNvPr id="12" name="Gerader Verbinder 11">
            <a:extLst>
              <a:ext uri="{FF2B5EF4-FFF2-40B4-BE49-F238E27FC236}">
                <a16:creationId xmlns:a16="http://schemas.microsoft.com/office/drawing/2014/main" id="{0140ABA6-5873-42F6-A4EC-324FB484E210}"/>
              </a:ext>
            </a:extLst>
          </p:cNvPr>
          <p:cNvCxnSpPr>
            <a:cxnSpLocks/>
            <a:endCxn id="94" idx="2"/>
          </p:cNvCxnSpPr>
          <p:nvPr/>
        </p:nvCxnSpPr>
        <p:spPr>
          <a:xfrm>
            <a:off x="7149554" y="3351651"/>
            <a:ext cx="24868" cy="3358930"/>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feld 79">
            <a:extLst>
              <a:ext uri="{FF2B5EF4-FFF2-40B4-BE49-F238E27FC236}">
                <a16:creationId xmlns:a16="http://schemas.microsoft.com/office/drawing/2014/main" id="{E6FFC5AA-E274-4225-98F6-765D28EA8A23}"/>
              </a:ext>
            </a:extLst>
          </p:cNvPr>
          <p:cNvSpPr txBox="1"/>
          <p:nvPr/>
        </p:nvSpPr>
        <p:spPr>
          <a:xfrm>
            <a:off x="7515459" y="3366497"/>
            <a:ext cx="3873885" cy="646331"/>
          </a:xfrm>
          <a:prstGeom prst="rect">
            <a:avLst/>
          </a:prstGeom>
          <a:noFill/>
        </p:spPr>
        <p:txBody>
          <a:bodyPr wrap="square" rtlCol="0">
            <a:spAutoFit/>
          </a:bodyPr>
          <a:lstStyle/>
          <a:p>
            <a:pPr algn="ctr"/>
            <a:r>
              <a:rPr lang="de-DE" dirty="0"/>
              <a:t>Remove </a:t>
            </a:r>
            <a:r>
              <a:rPr lang="de-DE" dirty="0" err="1"/>
              <a:t>mandatory</a:t>
            </a:r>
            <a:r>
              <a:rPr lang="de-DE" dirty="0"/>
              <a:t> </a:t>
            </a:r>
            <a:r>
              <a:rPr lang="de-DE" dirty="0" err="1"/>
              <a:t>information</a:t>
            </a:r>
            <a:r>
              <a:rPr lang="de-DE" dirty="0"/>
              <a:t> </a:t>
            </a:r>
          </a:p>
          <a:p>
            <a:pPr algn="ctr"/>
            <a:r>
              <a:rPr lang="de-DE" dirty="0"/>
              <a:t>(e.g. additional </a:t>
            </a:r>
            <a:r>
              <a:rPr lang="de-DE" dirty="0" err="1"/>
              <a:t>symbols</a:t>
            </a:r>
            <a:r>
              <a:rPr lang="de-DE" dirty="0"/>
              <a:t>)</a:t>
            </a:r>
          </a:p>
        </p:txBody>
      </p:sp>
      <p:sp>
        <p:nvSpPr>
          <p:cNvPr id="14" name="Rechteck 13">
            <a:extLst>
              <a:ext uri="{FF2B5EF4-FFF2-40B4-BE49-F238E27FC236}">
                <a16:creationId xmlns:a16="http://schemas.microsoft.com/office/drawing/2014/main" id="{94EE5F2E-7AF7-421A-947B-15F195A0EE1C}"/>
              </a:ext>
            </a:extLst>
          </p:cNvPr>
          <p:cNvSpPr/>
          <p:nvPr/>
        </p:nvSpPr>
        <p:spPr>
          <a:xfrm>
            <a:off x="4826165" y="2927658"/>
            <a:ext cx="4750220" cy="369332"/>
          </a:xfrm>
          <a:prstGeom prst="rect">
            <a:avLst/>
          </a:prstGeom>
        </p:spPr>
        <p:txBody>
          <a:bodyPr wrap="square">
            <a:spAutoFit/>
          </a:bodyPr>
          <a:lstStyle/>
          <a:p>
            <a:pPr algn="ctr"/>
            <a:r>
              <a:rPr lang="de-DE" b="1" dirty="0"/>
              <a:t>Possible </a:t>
            </a:r>
            <a:r>
              <a:rPr lang="de-DE" b="1" dirty="0" err="1"/>
              <a:t>changes</a:t>
            </a:r>
            <a:r>
              <a:rPr lang="de-DE" b="1" dirty="0"/>
              <a:t> </a:t>
            </a:r>
            <a:r>
              <a:rPr lang="de-DE" b="1" dirty="0" err="1"/>
              <a:t>to</a:t>
            </a:r>
            <a:r>
              <a:rPr lang="de-DE" b="1" dirty="0"/>
              <a:t> </a:t>
            </a:r>
            <a:r>
              <a:rPr lang="de-DE" b="1" dirty="0" err="1"/>
              <a:t>the</a:t>
            </a:r>
            <a:r>
              <a:rPr lang="de-DE" b="1" dirty="0"/>
              <a:t> </a:t>
            </a:r>
            <a:r>
              <a:rPr lang="de-DE" b="1" dirty="0" err="1"/>
              <a:t>current</a:t>
            </a:r>
            <a:r>
              <a:rPr lang="de-DE" b="1" dirty="0"/>
              <a:t> </a:t>
            </a:r>
            <a:r>
              <a:rPr lang="de-DE" b="1" dirty="0" err="1"/>
              <a:t>text</a:t>
            </a:r>
            <a:endParaRPr lang="de-DE" b="1" dirty="0"/>
          </a:p>
        </p:txBody>
      </p:sp>
      <p:sp>
        <p:nvSpPr>
          <p:cNvPr id="24" name="Textfeld 23">
            <a:extLst>
              <a:ext uri="{FF2B5EF4-FFF2-40B4-BE49-F238E27FC236}">
                <a16:creationId xmlns:a16="http://schemas.microsoft.com/office/drawing/2014/main" id="{D296B332-14CC-41EA-A3A1-022EC14CAAB6}"/>
              </a:ext>
            </a:extLst>
          </p:cNvPr>
          <p:cNvSpPr txBox="1"/>
          <p:nvPr/>
        </p:nvSpPr>
        <p:spPr>
          <a:xfrm>
            <a:off x="2601934" y="1332027"/>
            <a:ext cx="1495037" cy="1200329"/>
          </a:xfrm>
          <a:prstGeom prst="rect">
            <a:avLst/>
          </a:prstGeom>
          <a:noFill/>
        </p:spPr>
        <p:txBody>
          <a:bodyPr wrap="square" rtlCol="0">
            <a:spAutoFit/>
          </a:bodyPr>
          <a:lstStyle/>
          <a:p>
            <a:pPr algn="ctr"/>
            <a:r>
              <a:rPr lang="de-DE" b="1" dirty="0" err="1"/>
              <a:t>Current</a:t>
            </a:r>
            <a:r>
              <a:rPr lang="de-DE" b="1" dirty="0"/>
              <a:t> </a:t>
            </a:r>
            <a:r>
              <a:rPr lang="de-DE" b="1" dirty="0" err="1"/>
              <a:t>text</a:t>
            </a:r>
            <a:r>
              <a:rPr lang="de-DE" b="1" dirty="0"/>
              <a:t> </a:t>
            </a:r>
            <a:r>
              <a:rPr lang="de-DE" b="1" dirty="0" err="1"/>
              <a:t>of</a:t>
            </a:r>
            <a:r>
              <a:rPr lang="de-DE" b="1" dirty="0"/>
              <a:t> UN-R148</a:t>
            </a:r>
          </a:p>
          <a:p>
            <a:pPr algn="ctr"/>
            <a:r>
              <a:rPr lang="de-DE" sz="1200" dirty="0"/>
              <a:t>(</a:t>
            </a:r>
            <a:r>
              <a:rPr lang="de-DE" sz="1200" dirty="0" err="1"/>
              <a:t>pending</a:t>
            </a:r>
            <a:r>
              <a:rPr lang="de-DE" sz="1200" dirty="0"/>
              <a:t> on </a:t>
            </a:r>
            <a:r>
              <a:rPr lang="de-DE" sz="1200" dirty="0" err="1"/>
              <a:t>the</a:t>
            </a:r>
            <a:r>
              <a:rPr lang="de-DE" sz="1200" dirty="0"/>
              <a:t> </a:t>
            </a:r>
            <a:r>
              <a:rPr lang="de-DE" sz="1200" dirty="0" err="1"/>
              <a:t>availability</a:t>
            </a:r>
            <a:r>
              <a:rPr lang="de-DE" sz="1200" dirty="0"/>
              <a:t> and </a:t>
            </a:r>
            <a:r>
              <a:rPr lang="de-DE" sz="1200" dirty="0" err="1"/>
              <a:t>accessibility</a:t>
            </a:r>
            <a:r>
              <a:rPr lang="de-DE" sz="1200" dirty="0"/>
              <a:t> </a:t>
            </a:r>
            <a:r>
              <a:rPr lang="de-DE" sz="1200" dirty="0" err="1"/>
              <a:t>of</a:t>
            </a:r>
            <a:r>
              <a:rPr lang="de-DE" sz="1200" dirty="0"/>
              <a:t> DETA)</a:t>
            </a:r>
          </a:p>
        </p:txBody>
      </p:sp>
      <p:pic>
        <p:nvPicPr>
          <p:cNvPr id="17" name="Immagine 16">
            <a:extLst>
              <a:ext uri="{FF2B5EF4-FFF2-40B4-BE49-F238E27FC236}">
                <a16:creationId xmlns:a16="http://schemas.microsoft.com/office/drawing/2014/main" id="{BE874AD0-8C78-4AF5-99FA-75EC9824DB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1089" y="3866208"/>
            <a:ext cx="3200250" cy="2760698"/>
          </a:xfrm>
          <a:prstGeom prst="rect">
            <a:avLst/>
          </a:prstGeom>
        </p:spPr>
      </p:pic>
      <p:pic>
        <p:nvPicPr>
          <p:cNvPr id="56" name="Immagine 55">
            <a:extLst>
              <a:ext uri="{FF2B5EF4-FFF2-40B4-BE49-F238E27FC236}">
                <a16:creationId xmlns:a16="http://schemas.microsoft.com/office/drawing/2014/main" id="{96A4F86C-9905-4A85-BBE4-9409E75239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2584" y="3918411"/>
            <a:ext cx="3200250" cy="2760698"/>
          </a:xfrm>
          <a:prstGeom prst="rect">
            <a:avLst/>
          </a:prstGeom>
        </p:spPr>
      </p:pic>
    </p:spTree>
    <p:extLst>
      <p:ext uri="{BB962C8B-B14F-4D97-AF65-F5344CB8AC3E}">
        <p14:creationId xmlns:p14="http://schemas.microsoft.com/office/powerpoint/2010/main" val="59623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elle 10">
            <a:extLst>
              <a:ext uri="{FF2B5EF4-FFF2-40B4-BE49-F238E27FC236}">
                <a16:creationId xmlns:a16="http://schemas.microsoft.com/office/drawing/2014/main" id="{0B39F379-212B-49CB-9464-8DFEADA9311C}"/>
              </a:ext>
            </a:extLst>
          </p:cNvPr>
          <p:cNvGraphicFramePr>
            <a:graphicFrameLocks noGrp="1"/>
          </p:cNvGraphicFramePr>
          <p:nvPr>
            <p:extLst>
              <p:ext uri="{D42A27DB-BD31-4B8C-83A1-F6EECF244321}">
                <p14:modId xmlns:p14="http://schemas.microsoft.com/office/powerpoint/2010/main" val="1721166730"/>
              </p:ext>
            </p:extLst>
          </p:nvPr>
        </p:nvGraphicFramePr>
        <p:xfrm>
          <a:off x="521592" y="1153876"/>
          <a:ext cx="7366149" cy="4550248"/>
        </p:xfrm>
        <a:graphic>
          <a:graphicData uri="http://schemas.openxmlformats.org/drawingml/2006/table">
            <a:tbl>
              <a:tblPr firstRow="1" bandRow="1">
                <a:tableStyleId>{0505E3EF-67EA-436B-97B2-0124C06EBD24}</a:tableStyleId>
              </a:tblPr>
              <a:tblGrid>
                <a:gridCol w="2328636">
                  <a:extLst>
                    <a:ext uri="{9D8B030D-6E8A-4147-A177-3AD203B41FA5}">
                      <a16:colId xmlns:a16="http://schemas.microsoft.com/office/drawing/2014/main" val="2379775216"/>
                    </a:ext>
                  </a:extLst>
                </a:gridCol>
                <a:gridCol w="1230284">
                  <a:extLst>
                    <a:ext uri="{9D8B030D-6E8A-4147-A177-3AD203B41FA5}">
                      <a16:colId xmlns:a16="http://schemas.microsoft.com/office/drawing/2014/main" val="2808292973"/>
                    </a:ext>
                  </a:extLst>
                </a:gridCol>
                <a:gridCol w="1000821">
                  <a:extLst>
                    <a:ext uri="{9D8B030D-6E8A-4147-A177-3AD203B41FA5}">
                      <a16:colId xmlns:a16="http://schemas.microsoft.com/office/drawing/2014/main" val="1796718425"/>
                    </a:ext>
                  </a:extLst>
                </a:gridCol>
                <a:gridCol w="1002546">
                  <a:extLst>
                    <a:ext uri="{9D8B030D-6E8A-4147-A177-3AD203B41FA5}">
                      <a16:colId xmlns:a16="http://schemas.microsoft.com/office/drawing/2014/main" val="2546959670"/>
                    </a:ext>
                  </a:extLst>
                </a:gridCol>
                <a:gridCol w="897775">
                  <a:extLst>
                    <a:ext uri="{9D8B030D-6E8A-4147-A177-3AD203B41FA5}">
                      <a16:colId xmlns:a16="http://schemas.microsoft.com/office/drawing/2014/main" val="1301354081"/>
                    </a:ext>
                  </a:extLst>
                </a:gridCol>
                <a:gridCol w="906087">
                  <a:extLst>
                    <a:ext uri="{9D8B030D-6E8A-4147-A177-3AD203B41FA5}">
                      <a16:colId xmlns:a16="http://schemas.microsoft.com/office/drawing/2014/main" val="942352969"/>
                    </a:ext>
                  </a:extLst>
                </a:gridCol>
              </a:tblGrid>
              <a:tr h="543012">
                <a:tc>
                  <a:txBody>
                    <a:bodyPr/>
                    <a:lstStyle/>
                    <a:p>
                      <a:endParaRPr lang="en-US" sz="1200" noProof="0" dirty="0"/>
                    </a:p>
                  </a:txBody>
                  <a:tcPr anchor="ctr"/>
                </a:tc>
                <a:tc>
                  <a:txBody>
                    <a:bodyPr/>
                    <a:lstStyle/>
                    <a:p>
                      <a:pPr algn="ctr"/>
                      <a:r>
                        <a:rPr lang="en-US" sz="1200" noProof="0" dirty="0"/>
                        <a:t>CERT</a:t>
                      </a:r>
                    </a:p>
                    <a:p>
                      <a:pPr algn="ctr"/>
                      <a:r>
                        <a:rPr lang="en-US" sz="1200" noProof="0" dirty="0"/>
                        <a:t>(communication on type approval)</a:t>
                      </a:r>
                    </a:p>
                  </a:txBody>
                  <a:tcPr anchor="ctr"/>
                </a:tc>
                <a:tc>
                  <a:txBody>
                    <a:bodyPr/>
                    <a:lstStyle/>
                    <a:p>
                      <a:pPr algn="ctr"/>
                      <a:r>
                        <a:rPr lang="en-US" sz="1200" noProof="0" dirty="0"/>
                        <a:t>TR</a:t>
                      </a:r>
                    </a:p>
                    <a:p>
                      <a:pPr algn="ctr"/>
                      <a:r>
                        <a:rPr lang="en-US" sz="1200" noProof="0" dirty="0"/>
                        <a:t>(test report)</a:t>
                      </a:r>
                    </a:p>
                  </a:txBody>
                  <a:tcPr anchor="ctr"/>
                </a:tc>
                <a:tc>
                  <a:txBody>
                    <a:bodyPr/>
                    <a:lstStyle/>
                    <a:p>
                      <a:pPr algn="ctr"/>
                      <a:r>
                        <a:rPr lang="en-US" sz="1200" noProof="0" dirty="0"/>
                        <a:t>IF</a:t>
                      </a:r>
                    </a:p>
                    <a:p>
                      <a:pPr algn="ctr"/>
                      <a:r>
                        <a:rPr lang="en-US" sz="1200" noProof="0" dirty="0"/>
                        <a:t>(information document)</a:t>
                      </a:r>
                    </a:p>
                  </a:txBody>
                  <a:tcPr anchor="ctr"/>
                </a:tc>
                <a:tc>
                  <a:txBody>
                    <a:bodyPr/>
                    <a:lstStyle/>
                    <a:p>
                      <a:pPr algn="ctr"/>
                      <a:r>
                        <a:rPr lang="en-US" sz="1200" noProof="0" dirty="0"/>
                        <a:t>OTHER</a:t>
                      </a:r>
                    </a:p>
                    <a:p>
                      <a:pPr algn="ctr"/>
                      <a:r>
                        <a:rPr lang="en-US" sz="1200" noProof="0" dirty="0"/>
                        <a:t>(other document)</a:t>
                      </a:r>
                    </a:p>
                  </a:txBody>
                  <a:tcPr anchor="ctr"/>
                </a:tc>
                <a:tc>
                  <a:txBody>
                    <a:bodyPr/>
                    <a:lstStyle/>
                    <a:p>
                      <a:pPr algn="ctr"/>
                      <a:r>
                        <a:rPr lang="en-US" sz="1200" b="1" noProof="0" dirty="0">
                          <a:solidFill>
                            <a:srgbClr val="FF0000"/>
                          </a:solidFill>
                        </a:rPr>
                        <a:t>Summary &amp; description</a:t>
                      </a:r>
                    </a:p>
                  </a:txBody>
                  <a:tcPr anchor="ctr"/>
                </a:tc>
                <a:extLst>
                  <a:ext uri="{0D108BD9-81ED-4DB2-BD59-A6C34878D82A}">
                    <a16:rowId xmlns:a16="http://schemas.microsoft.com/office/drawing/2014/main" val="698172378"/>
                  </a:ext>
                </a:extLst>
              </a:tr>
              <a:tr h="387866">
                <a:tc>
                  <a:txBody>
                    <a:bodyPr/>
                    <a:lstStyle/>
                    <a:p>
                      <a:r>
                        <a:rPr lang="en-US" sz="1200" noProof="0" dirty="0"/>
                        <a:t>Approval granting TAA</a:t>
                      </a:r>
                    </a:p>
                    <a:p>
                      <a:r>
                        <a:rPr lang="en-US" sz="1200" noProof="0" dirty="0"/>
                        <a:t>(for granted approval)</a:t>
                      </a:r>
                    </a:p>
                  </a:txBody>
                  <a:tcPr anchor="ctr"/>
                </a:tc>
                <a:tc>
                  <a:txBody>
                    <a:bodyPr/>
                    <a:lstStyle/>
                    <a:p>
                      <a:pPr algn="ctr"/>
                      <a:r>
                        <a:rPr lang="en-US" sz="1200" noProof="0" dirty="0"/>
                        <a:t>W</a:t>
                      </a:r>
                    </a:p>
                  </a:txBody>
                  <a:tcPr anchor="ctr"/>
                </a:tc>
                <a:tc>
                  <a:txBody>
                    <a:bodyPr/>
                    <a:lstStyle/>
                    <a:p>
                      <a:pPr algn="ctr"/>
                      <a:r>
                        <a:rPr lang="en-US" sz="1200" noProof="0" dirty="0"/>
                        <a:t>W</a:t>
                      </a:r>
                    </a:p>
                  </a:txBody>
                  <a:tcPr anchor="ctr"/>
                </a:tc>
                <a:tc>
                  <a:txBody>
                    <a:bodyPr/>
                    <a:lstStyle/>
                    <a:p>
                      <a:pPr algn="ctr"/>
                      <a:r>
                        <a:rPr lang="en-US" sz="1200" noProof="0" dirty="0"/>
                        <a:t>W</a:t>
                      </a:r>
                    </a:p>
                  </a:txBody>
                  <a:tcPr anchor="ctr"/>
                </a:tc>
                <a:tc>
                  <a:txBody>
                    <a:bodyPr/>
                    <a:lstStyle/>
                    <a:p>
                      <a:pPr algn="ctr"/>
                      <a:r>
                        <a:rPr lang="en-US" sz="1200" noProof="0" dirty="0"/>
                        <a:t>W</a:t>
                      </a:r>
                    </a:p>
                  </a:txBody>
                  <a:tcPr anchor="ctr"/>
                </a:tc>
                <a:tc>
                  <a:txBody>
                    <a:bodyPr/>
                    <a:lstStyle/>
                    <a:p>
                      <a:pPr algn="ctr"/>
                      <a:r>
                        <a:rPr lang="en-US" sz="1200" b="1" noProof="0" dirty="0">
                          <a:solidFill>
                            <a:srgbClr val="FF0000"/>
                          </a:solidFill>
                        </a:rPr>
                        <a:t>W</a:t>
                      </a:r>
                    </a:p>
                  </a:txBody>
                  <a:tcPr anchor="ctr"/>
                </a:tc>
                <a:extLst>
                  <a:ext uri="{0D108BD9-81ED-4DB2-BD59-A6C34878D82A}">
                    <a16:rowId xmlns:a16="http://schemas.microsoft.com/office/drawing/2014/main" val="3412627601"/>
                  </a:ext>
                </a:extLst>
              </a:tr>
              <a:tr h="387866">
                <a:tc>
                  <a:txBody>
                    <a:bodyPr/>
                    <a:lstStyle/>
                    <a:p>
                      <a:r>
                        <a:rPr lang="en-US" sz="1200" noProof="0" dirty="0"/>
                        <a:t>CP applying the UN Reg. for which approval was granted</a:t>
                      </a:r>
                    </a:p>
                  </a:txBody>
                  <a:tcPr anchor="ctr"/>
                </a:tc>
                <a:tc>
                  <a:txBody>
                    <a:bodyPr/>
                    <a:lstStyle/>
                    <a:p>
                      <a:pPr algn="ctr"/>
                      <a:r>
                        <a:rPr lang="en-US" sz="1200" noProof="0" dirty="0"/>
                        <a:t>R</a:t>
                      </a:r>
                    </a:p>
                  </a:txBody>
                  <a:tcPr anchor="ctr"/>
                </a:tc>
                <a:tc>
                  <a:txBody>
                    <a:bodyPr/>
                    <a:lstStyle/>
                    <a:p>
                      <a:pPr algn="ctr"/>
                      <a:r>
                        <a:rPr lang="en-US" sz="1200" noProof="0" dirty="0"/>
                        <a:t>R</a:t>
                      </a:r>
                    </a:p>
                  </a:txBody>
                  <a:tcPr anchor="ctr"/>
                </a:tc>
                <a:tc>
                  <a:txBody>
                    <a:bodyPr/>
                    <a:lstStyle/>
                    <a:p>
                      <a:pPr algn="ctr"/>
                      <a:r>
                        <a:rPr lang="en-US" sz="1200" noProof="0" dirty="0"/>
                        <a:t>R</a:t>
                      </a:r>
                    </a:p>
                  </a:txBody>
                  <a:tcPr anchor="ctr"/>
                </a:tc>
                <a:tc>
                  <a:txBody>
                    <a:bodyPr/>
                    <a:lstStyle/>
                    <a:p>
                      <a:pPr algn="ctr"/>
                      <a:r>
                        <a:rPr lang="en-US" sz="1200" noProof="0" dirty="0"/>
                        <a:t>R</a:t>
                      </a:r>
                    </a:p>
                  </a:txBody>
                  <a:tcPr anchor="ctr"/>
                </a:tc>
                <a:tc>
                  <a:txBody>
                    <a:bodyPr/>
                    <a:lstStyle/>
                    <a:p>
                      <a:pPr algn="ctr"/>
                      <a:r>
                        <a:rPr lang="en-US" sz="1200" b="1" noProof="0" dirty="0">
                          <a:solidFill>
                            <a:srgbClr val="FF0000"/>
                          </a:solidFill>
                        </a:rPr>
                        <a:t>R</a:t>
                      </a:r>
                    </a:p>
                  </a:txBody>
                  <a:tcPr anchor="ctr"/>
                </a:tc>
                <a:extLst>
                  <a:ext uri="{0D108BD9-81ED-4DB2-BD59-A6C34878D82A}">
                    <a16:rowId xmlns:a16="http://schemas.microsoft.com/office/drawing/2014/main" val="637090083"/>
                  </a:ext>
                </a:extLst>
              </a:tr>
              <a:tr h="543012">
                <a:tc>
                  <a:txBody>
                    <a:bodyPr/>
                    <a:lstStyle/>
                    <a:p>
                      <a:r>
                        <a:rPr lang="en-US" sz="1200" noProof="0" dirty="0"/>
                        <a:t>CP applying UN Reg. 0</a:t>
                      </a:r>
                    </a:p>
                    <a:p>
                      <a:r>
                        <a:rPr lang="en-US" sz="1200" noProof="0" dirty="0"/>
                        <a:t>(access to the approvals of R0 and the annexed Regulations</a:t>
                      </a:r>
                    </a:p>
                  </a:txBody>
                  <a:tcPr anchor="ctr"/>
                </a:tc>
                <a:tc>
                  <a:txBody>
                    <a:bodyPr/>
                    <a:lstStyle/>
                    <a:p>
                      <a:pPr algn="ctr"/>
                      <a:r>
                        <a:rPr lang="en-US" sz="1200" noProof="0" dirty="0"/>
                        <a:t>R</a:t>
                      </a:r>
                    </a:p>
                  </a:txBody>
                  <a:tcPr anchor="ctr"/>
                </a:tc>
                <a:tc>
                  <a:txBody>
                    <a:bodyPr/>
                    <a:lstStyle/>
                    <a:p>
                      <a:pPr algn="ctr"/>
                      <a:r>
                        <a:rPr lang="en-US" sz="1200" noProof="0" dirty="0"/>
                        <a:t>R</a:t>
                      </a:r>
                    </a:p>
                  </a:txBody>
                  <a:tcPr anchor="ctr"/>
                </a:tc>
                <a:tc>
                  <a:txBody>
                    <a:bodyPr/>
                    <a:lstStyle/>
                    <a:p>
                      <a:pPr algn="ctr"/>
                      <a:r>
                        <a:rPr lang="en-US" sz="1200" noProof="0" dirty="0"/>
                        <a:t>R</a:t>
                      </a:r>
                    </a:p>
                  </a:txBody>
                  <a:tcPr anchor="ctr"/>
                </a:tc>
                <a:tc>
                  <a:txBody>
                    <a:bodyPr/>
                    <a:lstStyle/>
                    <a:p>
                      <a:pPr algn="ctr"/>
                      <a:r>
                        <a:rPr lang="en-US" sz="1200" noProof="0" dirty="0"/>
                        <a:t>R</a:t>
                      </a:r>
                    </a:p>
                  </a:txBody>
                  <a:tcPr anchor="ctr"/>
                </a:tc>
                <a:tc>
                  <a:txBody>
                    <a:bodyPr/>
                    <a:lstStyle/>
                    <a:p>
                      <a:pPr algn="ctr"/>
                      <a:r>
                        <a:rPr lang="en-US" sz="1200" b="1" noProof="0" dirty="0">
                          <a:solidFill>
                            <a:srgbClr val="FF0000"/>
                          </a:solidFill>
                        </a:rPr>
                        <a:t>R</a:t>
                      </a:r>
                    </a:p>
                  </a:txBody>
                  <a:tcPr anchor="ctr"/>
                </a:tc>
                <a:extLst>
                  <a:ext uri="{0D108BD9-81ED-4DB2-BD59-A6C34878D82A}">
                    <a16:rowId xmlns:a16="http://schemas.microsoft.com/office/drawing/2014/main" val="92872644"/>
                  </a:ext>
                </a:extLst>
              </a:tr>
              <a:tr h="314602">
                <a:tc>
                  <a:txBody>
                    <a:bodyPr/>
                    <a:lstStyle/>
                    <a:p>
                      <a:r>
                        <a:rPr lang="en-US" sz="1200" noProof="0" dirty="0"/>
                        <a:t>CPs not applying that Reg.</a:t>
                      </a:r>
                    </a:p>
                  </a:txBody>
                  <a:tcPr anchor="ctr"/>
                </a:tc>
                <a:tc>
                  <a:txBody>
                    <a:bodyPr/>
                    <a:lstStyle/>
                    <a:p>
                      <a:pPr algn="ctr"/>
                      <a:r>
                        <a:rPr lang="en-US" sz="1200" noProof="0" dirty="0"/>
                        <a:t>R</a:t>
                      </a:r>
                    </a:p>
                  </a:txBody>
                  <a:tcPr anchor="ctr"/>
                </a:tc>
                <a:tc>
                  <a:txBody>
                    <a:bodyPr/>
                    <a:lstStyle/>
                    <a:p>
                      <a:pPr algn="ctr"/>
                      <a:r>
                        <a:rPr lang="en-US" sz="1200" noProof="0" dirty="0"/>
                        <a:t>-</a:t>
                      </a:r>
                    </a:p>
                  </a:txBody>
                  <a:tcPr anchor="ctr"/>
                </a:tc>
                <a:tc>
                  <a:txBody>
                    <a:bodyPr/>
                    <a:lstStyle/>
                    <a:p>
                      <a:pPr algn="ctr"/>
                      <a:r>
                        <a:rPr lang="en-US" sz="1200" noProof="0" dirty="0"/>
                        <a:t>-</a:t>
                      </a:r>
                    </a:p>
                  </a:txBody>
                  <a:tcPr anchor="ctr"/>
                </a:tc>
                <a:tc>
                  <a:txBody>
                    <a:bodyPr/>
                    <a:lstStyle/>
                    <a:p>
                      <a:pPr algn="ctr"/>
                      <a:r>
                        <a:rPr lang="en-US" sz="1200" noProof="0" dirty="0"/>
                        <a:t>-</a:t>
                      </a:r>
                    </a:p>
                  </a:txBody>
                  <a:tcPr anchor="ctr"/>
                </a:tc>
                <a:tc>
                  <a:txBody>
                    <a:bodyPr/>
                    <a:lstStyle/>
                    <a:p>
                      <a:pPr algn="ctr"/>
                      <a:r>
                        <a:rPr lang="en-US" sz="1200" b="1" noProof="0" dirty="0">
                          <a:solidFill>
                            <a:srgbClr val="FF0000"/>
                          </a:solidFill>
                        </a:rPr>
                        <a:t>R</a:t>
                      </a:r>
                    </a:p>
                  </a:txBody>
                  <a:tcPr anchor="ctr"/>
                </a:tc>
                <a:extLst>
                  <a:ext uri="{0D108BD9-81ED-4DB2-BD59-A6C34878D82A}">
                    <a16:rowId xmlns:a16="http://schemas.microsoft.com/office/drawing/2014/main" val="2827257309"/>
                  </a:ext>
                </a:extLst>
              </a:tr>
              <a:tr h="387866">
                <a:tc>
                  <a:txBody>
                    <a:bodyPr/>
                    <a:lstStyle/>
                    <a:p>
                      <a:r>
                        <a:rPr lang="en-US" sz="1200" noProof="0" dirty="0"/>
                        <a:t>Manufacturer</a:t>
                      </a:r>
                    </a:p>
                    <a:p>
                      <a:r>
                        <a:rPr lang="en-US" sz="1200" noProof="0" dirty="0"/>
                        <a:t>(only for own approvals)</a:t>
                      </a:r>
                    </a:p>
                  </a:txBody>
                  <a:tcPr anchor="ctr"/>
                </a:tc>
                <a:tc>
                  <a:txBody>
                    <a:bodyPr/>
                    <a:lstStyle/>
                    <a:p>
                      <a:pPr algn="ctr"/>
                      <a:r>
                        <a:rPr lang="en-US" sz="1200" noProof="0" dirty="0"/>
                        <a:t>R</a:t>
                      </a:r>
                    </a:p>
                  </a:txBody>
                  <a:tcPr anchor="ctr"/>
                </a:tc>
                <a:tc>
                  <a:txBody>
                    <a:bodyPr/>
                    <a:lstStyle/>
                    <a:p>
                      <a:pPr algn="ctr"/>
                      <a:r>
                        <a:rPr lang="en-US" sz="1200" noProof="0" dirty="0"/>
                        <a:t>R</a:t>
                      </a:r>
                    </a:p>
                  </a:txBody>
                  <a:tcPr anchor="ctr"/>
                </a:tc>
                <a:tc>
                  <a:txBody>
                    <a:bodyPr/>
                    <a:lstStyle/>
                    <a:p>
                      <a:pPr algn="ctr"/>
                      <a:r>
                        <a:rPr lang="en-US" sz="1200" noProof="0" dirty="0"/>
                        <a:t>R</a:t>
                      </a:r>
                    </a:p>
                  </a:txBody>
                  <a:tcPr anchor="ctr"/>
                </a:tc>
                <a:tc>
                  <a:txBody>
                    <a:bodyPr/>
                    <a:lstStyle/>
                    <a:p>
                      <a:pPr algn="ctr"/>
                      <a:r>
                        <a:rPr lang="en-US" sz="1200" noProof="0" dirty="0"/>
                        <a:t>R</a:t>
                      </a:r>
                    </a:p>
                  </a:txBody>
                  <a:tcPr anchor="ctr"/>
                </a:tc>
                <a:tc>
                  <a:txBody>
                    <a:bodyPr/>
                    <a:lstStyle/>
                    <a:p>
                      <a:pPr algn="ctr"/>
                      <a:r>
                        <a:rPr lang="en-US" sz="1200" b="1" noProof="0" dirty="0">
                          <a:solidFill>
                            <a:srgbClr val="FF0000"/>
                          </a:solidFill>
                        </a:rPr>
                        <a:t>R</a:t>
                      </a:r>
                    </a:p>
                  </a:txBody>
                  <a:tcPr anchor="ctr"/>
                </a:tc>
                <a:extLst>
                  <a:ext uri="{0D108BD9-81ED-4DB2-BD59-A6C34878D82A}">
                    <a16:rowId xmlns:a16="http://schemas.microsoft.com/office/drawing/2014/main" val="2087226909"/>
                  </a:ext>
                </a:extLst>
              </a:tr>
              <a:tr h="314602">
                <a:tc>
                  <a:txBody>
                    <a:bodyPr/>
                    <a:lstStyle/>
                    <a:p>
                      <a:r>
                        <a:rPr lang="en-US" sz="1200" b="1" noProof="0" dirty="0">
                          <a:solidFill>
                            <a:srgbClr val="FF0000"/>
                          </a:solidFill>
                        </a:rPr>
                        <a:t>Periodical technical inspection</a:t>
                      </a:r>
                    </a:p>
                  </a:txBody>
                  <a:tcPr anchor="ctr"/>
                </a:tc>
                <a:tc>
                  <a:txBody>
                    <a:bodyPr/>
                    <a:lstStyle/>
                    <a:p>
                      <a:pPr algn="ctr"/>
                      <a:r>
                        <a:rPr lang="en-US" sz="1200" b="1" noProof="0" dirty="0">
                          <a:solidFill>
                            <a:srgbClr val="FF0000"/>
                          </a:solidFill>
                        </a:rPr>
                        <a:t>-</a:t>
                      </a:r>
                    </a:p>
                  </a:txBody>
                  <a:tcPr anchor="ctr"/>
                </a:tc>
                <a:tc>
                  <a:txBody>
                    <a:bodyPr/>
                    <a:lstStyle/>
                    <a:p>
                      <a:pPr algn="ctr"/>
                      <a:r>
                        <a:rPr lang="en-US" sz="1200" b="1" noProof="0" dirty="0">
                          <a:solidFill>
                            <a:srgbClr val="FF0000"/>
                          </a:solidFill>
                        </a:rPr>
                        <a:t>-</a:t>
                      </a:r>
                    </a:p>
                  </a:txBody>
                  <a:tcPr anchor="ctr"/>
                </a:tc>
                <a:tc>
                  <a:txBody>
                    <a:bodyPr/>
                    <a:lstStyle/>
                    <a:p>
                      <a:pPr algn="ctr"/>
                      <a:r>
                        <a:rPr lang="en-US" sz="1200" b="1" noProof="0" dirty="0">
                          <a:solidFill>
                            <a:srgbClr val="FF0000"/>
                          </a:solidFill>
                        </a:rPr>
                        <a:t>-</a:t>
                      </a:r>
                    </a:p>
                  </a:txBody>
                  <a:tcPr anchor="ctr"/>
                </a:tc>
                <a:tc>
                  <a:txBody>
                    <a:bodyPr/>
                    <a:lstStyle/>
                    <a:p>
                      <a:pPr algn="ctr"/>
                      <a:r>
                        <a:rPr lang="en-US" sz="1200" b="1" noProof="0" dirty="0">
                          <a:solidFill>
                            <a:srgbClr val="FF0000"/>
                          </a:solidFill>
                        </a:rPr>
                        <a:t>-</a:t>
                      </a:r>
                    </a:p>
                  </a:txBody>
                  <a:tcPr anchor="ctr"/>
                </a:tc>
                <a:tc>
                  <a:txBody>
                    <a:bodyPr/>
                    <a:lstStyle/>
                    <a:p>
                      <a:pPr algn="ctr"/>
                      <a:r>
                        <a:rPr lang="en-US" sz="1200" b="1" noProof="0" dirty="0">
                          <a:solidFill>
                            <a:srgbClr val="FF0000"/>
                          </a:solidFill>
                        </a:rPr>
                        <a:t>R</a:t>
                      </a:r>
                    </a:p>
                  </a:txBody>
                  <a:tcPr anchor="ctr"/>
                </a:tc>
                <a:extLst>
                  <a:ext uri="{0D108BD9-81ED-4DB2-BD59-A6C34878D82A}">
                    <a16:rowId xmlns:a16="http://schemas.microsoft.com/office/drawing/2014/main" val="2343581186"/>
                  </a:ext>
                </a:extLst>
              </a:tr>
              <a:tr h="3146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noProof="0" dirty="0">
                          <a:solidFill>
                            <a:srgbClr val="FF0000"/>
                          </a:solidFill>
                        </a:rPr>
                        <a:t>Organizations to maintain law and order</a:t>
                      </a:r>
                    </a:p>
                  </a:txBody>
                  <a:tcPr anchor="ctr"/>
                </a:tc>
                <a:tc>
                  <a:txBody>
                    <a:bodyPr/>
                    <a:lstStyle/>
                    <a:p>
                      <a:pPr algn="ctr"/>
                      <a:r>
                        <a:rPr lang="en-US" sz="1200" b="1" noProof="0" dirty="0">
                          <a:solidFill>
                            <a:srgbClr val="FF0000"/>
                          </a:solidFill>
                        </a:rPr>
                        <a:t>-</a:t>
                      </a:r>
                    </a:p>
                  </a:txBody>
                  <a:tcPr anchor="ctr"/>
                </a:tc>
                <a:tc>
                  <a:txBody>
                    <a:bodyPr/>
                    <a:lstStyle/>
                    <a:p>
                      <a:pPr algn="ctr"/>
                      <a:r>
                        <a:rPr lang="en-US" sz="1200" b="1" noProof="0" dirty="0">
                          <a:solidFill>
                            <a:srgbClr val="FF0000"/>
                          </a:solidFill>
                        </a:rPr>
                        <a:t>-</a:t>
                      </a:r>
                    </a:p>
                  </a:txBody>
                  <a:tcPr anchor="ctr"/>
                </a:tc>
                <a:tc>
                  <a:txBody>
                    <a:bodyPr/>
                    <a:lstStyle/>
                    <a:p>
                      <a:pPr algn="ctr"/>
                      <a:r>
                        <a:rPr lang="en-US" sz="1200" b="1" noProof="0" dirty="0">
                          <a:solidFill>
                            <a:srgbClr val="FF0000"/>
                          </a:solidFill>
                        </a:rPr>
                        <a:t>-</a:t>
                      </a:r>
                    </a:p>
                  </a:txBody>
                  <a:tcPr anchor="ctr"/>
                </a:tc>
                <a:tc>
                  <a:txBody>
                    <a:bodyPr/>
                    <a:lstStyle/>
                    <a:p>
                      <a:pPr algn="ctr"/>
                      <a:r>
                        <a:rPr lang="en-US" sz="1200" b="1" noProof="0" dirty="0">
                          <a:solidFill>
                            <a:srgbClr val="FF0000"/>
                          </a:solidFill>
                        </a:rPr>
                        <a:t>-</a:t>
                      </a:r>
                    </a:p>
                  </a:txBody>
                  <a:tcPr anchor="ctr"/>
                </a:tc>
                <a:tc>
                  <a:txBody>
                    <a:bodyPr/>
                    <a:lstStyle/>
                    <a:p>
                      <a:pPr algn="ctr"/>
                      <a:r>
                        <a:rPr lang="en-US" sz="1200" b="1" noProof="0" dirty="0">
                          <a:solidFill>
                            <a:srgbClr val="FF0000"/>
                          </a:solidFill>
                        </a:rPr>
                        <a:t>R</a:t>
                      </a:r>
                    </a:p>
                  </a:txBody>
                  <a:tcPr anchor="ctr"/>
                </a:tc>
                <a:extLst>
                  <a:ext uri="{0D108BD9-81ED-4DB2-BD59-A6C34878D82A}">
                    <a16:rowId xmlns:a16="http://schemas.microsoft.com/office/drawing/2014/main" val="3656509666"/>
                  </a:ext>
                </a:extLst>
              </a:tr>
              <a:tr h="314602">
                <a:tc>
                  <a:txBody>
                    <a:bodyPr/>
                    <a:lstStyle/>
                    <a:p>
                      <a:r>
                        <a:rPr lang="en-US" sz="1200" b="1" noProof="0" dirty="0">
                          <a:solidFill>
                            <a:srgbClr val="FF0000"/>
                          </a:solidFill>
                        </a:rPr>
                        <a:t>Repair shop(s)	/ Vehicle owner</a:t>
                      </a:r>
                    </a:p>
                  </a:txBody>
                  <a:tcPr anchor="ctr"/>
                </a:tc>
                <a:tc>
                  <a:txBody>
                    <a:bodyPr/>
                    <a:lstStyle/>
                    <a:p>
                      <a:pPr algn="ctr"/>
                      <a:r>
                        <a:rPr lang="en-US" sz="1200" b="1" noProof="0" dirty="0">
                          <a:solidFill>
                            <a:srgbClr val="FF0000"/>
                          </a:solidFill>
                        </a:rPr>
                        <a:t>-</a:t>
                      </a:r>
                    </a:p>
                  </a:txBody>
                  <a:tcPr anchor="ctr"/>
                </a:tc>
                <a:tc>
                  <a:txBody>
                    <a:bodyPr/>
                    <a:lstStyle/>
                    <a:p>
                      <a:pPr algn="ctr"/>
                      <a:r>
                        <a:rPr lang="en-US" sz="1200" b="1" noProof="0" dirty="0">
                          <a:solidFill>
                            <a:srgbClr val="FF0000"/>
                          </a:solidFill>
                        </a:rPr>
                        <a:t>-</a:t>
                      </a:r>
                    </a:p>
                  </a:txBody>
                  <a:tcPr anchor="ctr"/>
                </a:tc>
                <a:tc>
                  <a:txBody>
                    <a:bodyPr/>
                    <a:lstStyle/>
                    <a:p>
                      <a:pPr algn="ctr"/>
                      <a:r>
                        <a:rPr lang="en-US" sz="1200" b="1" noProof="0" dirty="0">
                          <a:solidFill>
                            <a:srgbClr val="FF0000"/>
                          </a:solidFill>
                        </a:rPr>
                        <a:t>-</a:t>
                      </a:r>
                    </a:p>
                  </a:txBody>
                  <a:tcPr anchor="ctr"/>
                </a:tc>
                <a:tc>
                  <a:txBody>
                    <a:bodyPr/>
                    <a:lstStyle/>
                    <a:p>
                      <a:pPr algn="ctr"/>
                      <a:r>
                        <a:rPr lang="en-US" sz="1200" b="1" noProof="0" dirty="0">
                          <a:solidFill>
                            <a:srgbClr val="FF0000"/>
                          </a:solidFill>
                        </a:rPr>
                        <a:t>-</a:t>
                      </a:r>
                    </a:p>
                  </a:txBody>
                  <a:tcPr anchor="ctr"/>
                </a:tc>
                <a:tc>
                  <a:txBody>
                    <a:bodyPr/>
                    <a:lstStyle/>
                    <a:p>
                      <a:pPr algn="ctr"/>
                      <a:r>
                        <a:rPr lang="en-US" sz="1200" b="1" noProof="0" dirty="0">
                          <a:solidFill>
                            <a:srgbClr val="FF0000"/>
                          </a:solidFill>
                        </a:rPr>
                        <a:t>R</a:t>
                      </a:r>
                    </a:p>
                  </a:txBody>
                  <a:tcPr anchor="ctr"/>
                </a:tc>
                <a:extLst>
                  <a:ext uri="{0D108BD9-81ED-4DB2-BD59-A6C34878D82A}">
                    <a16:rowId xmlns:a16="http://schemas.microsoft.com/office/drawing/2014/main" val="4269162198"/>
                  </a:ext>
                </a:extLst>
              </a:tr>
              <a:tr h="314602">
                <a:tc>
                  <a:txBody>
                    <a:bodyPr/>
                    <a:lstStyle/>
                    <a:p>
                      <a:r>
                        <a:rPr lang="en-US" sz="1200" b="1" noProof="0" dirty="0">
                          <a:solidFill>
                            <a:srgbClr val="FF0000"/>
                          </a:solidFill>
                        </a:rPr>
                        <a:t>Public</a:t>
                      </a:r>
                    </a:p>
                  </a:txBody>
                  <a:tcPr anchor="ctr"/>
                </a:tc>
                <a:tc>
                  <a:txBody>
                    <a:bodyPr/>
                    <a:lstStyle/>
                    <a:p>
                      <a:pPr algn="ctr"/>
                      <a:r>
                        <a:rPr lang="en-US" sz="1200" b="1" noProof="0" dirty="0">
                          <a:solidFill>
                            <a:srgbClr val="FF0000"/>
                          </a:solidFill>
                        </a:rPr>
                        <a:t>-</a:t>
                      </a:r>
                    </a:p>
                  </a:txBody>
                  <a:tcPr anchor="ctr"/>
                </a:tc>
                <a:tc>
                  <a:txBody>
                    <a:bodyPr/>
                    <a:lstStyle/>
                    <a:p>
                      <a:pPr algn="ctr"/>
                      <a:r>
                        <a:rPr lang="en-US" sz="1200" b="1" noProof="0" dirty="0">
                          <a:solidFill>
                            <a:srgbClr val="FF0000"/>
                          </a:solidFill>
                        </a:rPr>
                        <a:t>-</a:t>
                      </a:r>
                    </a:p>
                  </a:txBody>
                  <a:tcPr anchor="ctr"/>
                </a:tc>
                <a:tc>
                  <a:txBody>
                    <a:bodyPr/>
                    <a:lstStyle/>
                    <a:p>
                      <a:pPr algn="ctr"/>
                      <a:r>
                        <a:rPr lang="en-US" sz="1200" b="1" noProof="0" dirty="0">
                          <a:solidFill>
                            <a:srgbClr val="FF0000"/>
                          </a:solidFill>
                        </a:rPr>
                        <a:t>-</a:t>
                      </a:r>
                    </a:p>
                  </a:txBody>
                  <a:tcPr anchor="ctr"/>
                </a:tc>
                <a:tc>
                  <a:txBody>
                    <a:bodyPr/>
                    <a:lstStyle/>
                    <a:p>
                      <a:pPr algn="ctr"/>
                      <a:r>
                        <a:rPr lang="en-US" sz="1200" b="1" noProof="0" dirty="0">
                          <a:solidFill>
                            <a:srgbClr val="FF0000"/>
                          </a:solidFill>
                        </a:rPr>
                        <a:t>-</a:t>
                      </a:r>
                    </a:p>
                  </a:txBody>
                  <a:tcPr anchor="ctr"/>
                </a:tc>
                <a:tc>
                  <a:txBody>
                    <a:bodyPr/>
                    <a:lstStyle/>
                    <a:p>
                      <a:pPr algn="ctr"/>
                      <a:r>
                        <a:rPr lang="en-US" sz="1200" b="1" noProof="0" dirty="0">
                          <a:solidFill>
                            <a:srgbClr val="FF0000"/>
                          </a:solidFill>
                        </a:rPr>
                        <a:t>R</a:t>
                      </a:r>
                    </a:p>
                  </a:txBody>
                  <a:tcPr anchor="ctr"/>
                </a:tc>
                <a:extLst>
                  <a:ext uri="{0D108BD9-81ED-4DB2-BD59-A6C34878D82A}">
                    <a16:rowId xmlns:a16="http://schemas.microsoft.com/office/drawing/2014/main" val="3097035551"/>
                  </a:ext>
                </a:extLst>
              </a:tr>
            </a:tbl>
          </a:graphicData>
        </a:graphic>
      </p:graphicFrame>
      <p:sp>
        <p:nvSpPr>
          <p:cNvPr id="9" name="Foliennummernplatzhalter 8">
            <a:extLst>
              <a:ext uri="{FF2B5EF4-FFF2-40B4-BE49-F238E27FC236}">
                <a16:creationId xmlns:a16="http://schemas.microsoft.com/office/drawing/2014/main" id="{DD7D8343-E167-403B-9012-94323901A2CE}"/>
              </a:ext>
            </a:extLst>
          </p:cNvPr>
          <p:cNvSpPr>
            <a:spLocks noGrp="1"/>
          </p:cNvSpPr>
          <p:nvPr>
            <p:ph type="sldNum" sz="quarter" idx="12"/>
          </p:nvPr>
        </p:nvSpPr>
        <p:spPr/>
        <p:txBody>
          <a:bodyPr/>
          <a:lstStyle/>
          <a:p>
            <a:fld id="{19402824-367F-4233-B96A-3B383EFE3CC8}" type="slidenum">
              <a:rPr lang="en-US" smtClean="0"/>
              <a:t>9</a:t>
            </a:fld>
            <a:endParaRPr lang="en-US" dirty="0"/>
          </a:p>
        </p:txBody>
      </p:sp>
      <p:sp>
        <p:nvSpPr>
          <p:cNvPr id="85" name="Textfeld 84">
            <a:extLst>
              <a:ext uri="{FF2B5EF4-FFF2-40B4-BE49-F238E27FC236}">
                <a16:creationId xmlns:a16="http://schemas.microsoft.com/office/drawing/2014/main" id="{13BFC182-0E16-4260-8810-75EF45ABD59C}"/>
              </a:ext>
            </a:extLst>
          </p:cNvPr>
          <p:cNvSpPr txBox="1"/>
          <p:nvPr/>
        </p:nvSpPr>
        <p:spPr>
          <a:xfrm>
            <a:off x="530942" y="127819"/>
            <a:ext cx="11375923" cy="830997"/>
          </a:xfrm>
          <a:prstGeom prst="rect">
            <a:avLst/>
          </a:prstGeom>
          <a:noFill/>
          <a:ln w="28575">
            <a:solidFill>
              <a:schemeClr val="bg2">
                <a:lumMod val="75000"/>
              </a:schemeClr>
            </a:solidFill>
          </a:ln>
        </p:spPr>
        <p:txBody>
          <a:bodyPr wrap="square" rtlCol="0">
            <a:spAutoFit/>
          </a:bodyPr>
          <a:lstStyle/>
          <a:p>
            <a:r>
              <a:rPr lang="en-US" sz="2400" b="1" dirty="0"/>
              <a:t>UNIQUE IDENTIFIER</a:t>
            </a:r>
          </a:p>
          <a:p>
            <a:r>
              <a:rPr lang="en-US" sz="2400" dirty="0"/>
              <a:t>Options for improvement – Update DETA</a:t>
            </a:r>
          </a:p>
        </p:txBody>
      </p:sp>
      <p:grpSp>
        <p:nvGrpSpPr>
          <p:cNvPr id="17" name="Gruppieren 16">
            <a:extLst>
              <a:ext uri="{FF2B5EF4-FFF2-40B4-BE49-F238E27FC236}">
                <a16:creationId xmlns:a16="http://schemas.microsoft.com/office/drawing/2014/main" id="{4C14C32A-C16D-47B9-86A8-C0481CD9792B}"/>
              </a:ext>
            </a:extLst>
          </p:cNvPr>
          <p:cNvGrpSpPr/>
          <p:nvPr/>
        </p:nvGrpSpPr>
        <p:grpSpPr>
          <a:xfrm>
            <a:off x="8023749" y="1153876"/>
            <a:ext cx="3883116" cy="5174985"/>
            <a:chOff x="530942" y="1142688"/>
            <a:chExt cx="3883116" cy="5174985"/>
          </a:xfrm>
        </p:grpSpPr>
        <p:sp>
          <p:nvSpPr>
            <p:cNvPr id="2" name="Rechteck 1">
              <a:extLst>
                <a:ext uri="{FF2B5EF4-FFF2-40B4-BE49-F238E27FC236}">
                  <a16:creationId xmlns:a16="http://schemas.microsoft.com/office/drawing/2014/main" id="{0D478ACE-5FBD-4E2F-8C5B-CF9706E88598}"/>
                </a:ext>
              </a:extLst>
            </p:cNvPr>
            <p:cNvSpPr/>
            <p:nvPr/>
          </p:nvSpPr>
          <p:spPr>
            <a:xfrm>
              <a:off x="530942" y="1142688"/>
              <a:ext cx="3883116" cy="51749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feld 2">
              <a:extLst>
                <a:ext uri="{FF2B5EF4-FFF2-40B4-BE49-F238E27FC236}">
                  <a16:creationId xmlns:a16="http://schemas.microsoft.com/office/drawing/2014/main" id="{2A05895E-F792-4CAC-BE56-1AAC091E3A78}"/>
                </a:ext>
              </a:extLst>
            </p:cNvPr>
            <p:cNvSpPr txBox="1"/>
            <p:nvPr/>
          </p:nvSpPr>
          <p:spPr>
            <a:xfrm>
              <a:off x="530942" y="1670857"/>
              <a:ext cx="3883116" cy="338554"/>
            </a:xfrm>
            <a:prstGeom prst="rect">
              <a:avLst/>
            </a:prstGeom>
            <a:noFill/>
          </p:spPr>
          <p:txBody>
            <a:bodyPr wrap="square" rtlCol="0">
              <a:spAutoFit/>
            </a:bodyPr>
            <a:lstStyle/>
            <a:p>
              <a:pPr algn="ctr"/>
              <a:r>
                <a:rPr lang="en-US" sz="1600" u="sng" dirty="0"/>
                <a:t>Summary &amp; description</a:t>
              </a:r>
            </a:p>
          </p:txBody>
        </p:sp>
        <p:grpSp>
          <p:nvGrpSpPr>
            <p:cNvPr id="4" name="Gruppieren 3">
              <a:extLst>
                <a:ext uri="{FF2B5EF4-FFF2-40B4-BE49-F238E27FC236}">
                  <a16:creationId xmlns:a16="http://schemas.microsoft.com/office/drawing/2014/main" id="{6684190B-DDE7-4FD4-82DD-F297F4259146}"/>
                </a:ext>
              </a:extLst>
            </p:cNvPr>
            <p:cNvGrpSpPr/>
            <p:nvPr/>
          </p:nvGrpSpPr>
          <p:grpSpPr>
            <a:xfrm>
              <a:off x="1567189" y="1173290"/>
              <a:ext cx="2032222" cy="646331"/>
              <a:chOff x="1966200" y="1960321"/>
              <a:chExt cx="2032222" cy="646331"/>
            </a:xfrm>
          </p:grpSpPr>
          <p:sp>
            <p:nvSpPr>
              <p:cNvPr id="10" name="Rechteck: abgerundete Ecken 9">
                <a:extLst>
                  <a:ext uri="{FF2B5EF4-FFF2-40B4-BE49-F238E27FC236}">
                    <a16:creationId xmlns:a16="http://schemas.microsoft.com/office/drawing/2014/main" id="{68AD6B47-6F15-44E4-89E9-306625B79EF6}"/>
                  </a:ext>
                </a:extLst>
              </p:cNvPr>
              <p:cNvSpPr/>
              <p:nvPr/>
            </p:nvSpPr>
            <p:spPr>
              <a:xfrm>
                <a:off x="2030404" y="2067029"/>
                <a:ext cx="592060" cy="432919"/>
              </a:xfrm>
              <a:prstGeom prst="roundRect">
                <a:avLst>
                  <a:gd name="adj" fmla="val 3338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feld 11">
                <a:extLst>
                  <a:ext uri="{FF2B5EF4-FFF2-40B4-BE49-F238E27FC236}">
                    <a16:creationId xmlns:a16="http://schemas.microsoft.com/office/drawing/2014/main" id="{D22E7505-0B07-4E48-B1FF-2B21FC4B5A81}"/>
                  </a:ext>
                </a:extLst>
              </p:cNvPr>
              <p:cNvSpPr txBox="1"/>
              <p:nvPr/>
            </p:nvSpPr>
            <p:spPr>
              <a:xfrm>
                <a:off x="1966200" y="1960321"/>
                <a:ext cx="728344" cy="646331"/>
              </a:xfrm>
              <a:prstGeom prst="rect">
                <a:avLst/>
              </a:prstGeom>
              <a:noFill/>
            </p:spPr>
            <p:txBody>
              <a:bodyPr wrap="square" rtlCol="0">
                <a:spAutoFit/>
              </a:bodyPr>
              <a:lstStyle/>
              <a:p>
                <a:pPr algn="ctr"/>
                <a:r>
                  <a:rPr lang="en-US" sz="3600" dirty="0"/>
                  <a:t>UI</a:t>
                </a:r>
              </a:p>
            </p:txBody>
          </p:sp>
          <p:sp>
            <p:nvSpPr>
              <p:cNvPr id="13" name="Textfeld 12">
                <a:extLst>
                  <a:ext uri="{FF2B5EF4-FFF2-40B4-BE49-F238E27FC236}">
                    <a16:creationId xmlns:a16="http://schemas.microsoft.com/office/drawing/2014/main" id="{119145B1-EFD8-4ADE-83E0-F0976DD3DB31}"/>
                  </a:ext>
                </a:extLst>
              </p:cNvPr>
              <p:cNvSpPr txBox="1"/>
              <p:nvPr/>
            </p:nvSpPr>
            <p:spPr>
              <a:xfrm>
                <a:off x="2669202" y="2052656"/>
                <a:ext cx="1329220" cy="461665"/>
              </a:xfrm>
              <a:prstGeom prst="rect">
                <a:avLst/>
              </a:prstGeom>
              <a:noFill/>
            </p:spPr>
            <p:txBody>
              <a:bodyPr wrap="square" rtlCol="0">
                <a:spAutoFit/>
              </a:bodyPr>
              <a:lstStyle/>
              <a:p>
                <a:r>
                  <a:rPr lang="en-US" sz="2400" dirty="0"/>
                  <a:t>270650</a:t>
                </a:r>
              </a:p>
            </p:txBody>
          </p:sp>
        </p:grpSp>
        <p:pic>
          <p:nvPicPr>
            <p:cNvPr id="14" name="Grafik 13">
              <a:extLst>
                <a:ext uri="{FF2B5EF4-FFF2-40B4-BE49-F238E27FC236}">
                  <a16:creationId xmlns:a16="http://schemas.microsoft.com/office/drawing/2014/main" id="{EE967230-6A3D-4DA4-8DEF-D087E4620142}"/>
                </a:ext>
              </a:extLst>
            </p:cNvPr>
            <p:cNvPicPr>
              <a:picLocks noChangeAspect="1"/>
            </p:cNvPicPr>
            <p:nvPr/>
          </p:nvPicPr>
          <p:blipFill rotWithShape="1">
            <a:blip r:embed="rId2">
              <a:extLst>
                <a:ext uri="{28A0092B-C50C-407E-A947-70E740481C1C}">
                  <a14:useLocalDpi xmlns:a14="http://schemas.microsoft.com/office/drawing/2010/main" val="0"/>
                </a:ext>
              </a:extLst>
            </a:blip>
            <a:srcRect l="22731" t="2388" r="22101" b="2061"/>
            <a:stretch/>
          </p:blipFill>
          <p:spPr>
            <a:xfrm>
              <a:off x="941337" y="2103203"/>
              <a:ext cx="1393924" cy="1588329"/>
            </a:xfrm>
            <a:prstGeom prst="rect">
              <a:avLst/>
            </a:prstGeom>
          </p:spPr>
        </p:pic>
        <p:sp>
          <p:nvSpPr>
            <p:cNvPr id="15" name="TextBox 101">
              <a:extLst>
                <a:ext uri="{FF2B5EF4-FFF2-40B4-BE49-F238E27FC236}">
                  <a16:creationId xmlns:a16="http://schemas.microsoft.com/office/drawing/2014/main" id="{ECD1514C-6BCD-4736-BCA7-57309AB199B2}"/>
                </a:ext>
              </a:extLst>
            </p:cNvPr>
            <p:cNvSpPr txBox="1"/>
            <p:nvPr/>
          </p:nvSpPr>
          <p:spPr>
            <a:xfrm>
              <a:off x="2991179" y="2719096"/>
              <a:ext cx="567118" cy="584775"/>
            </a:xfrm>
            <a:prstGeom prst="rect">
              <a:avLst/>
            </a:prstGeom>
            <a:noFill/>
          </p:spPr>
          <p:txBody>
            <a:bodyPr wrap="square" rtlCol="0">
              <a:spAutoFit/>
            </a:bodyPr>
            <a:lstStyle/>
            <a:p>
              <a:r>
                <a:rPr lang="en-US" sz="3200" dirty="0"/>
                <a:t>E</a:t>
              </a:r>
              <a:r>
                <a:rPr lang="en-US" dirty="0"/>
                <a:t>6</a:t>
              </a:r>
            </a:p>
          </p:txBody>
        </p:sp>
        <p:sp>
          <p:nvSpPr>
            <p:cNvPr id="16" name="Oval 102">
              <a:extLst>
                <a:ext uri="{FF2B5EF4-FFF2-40B4-BE49-F238E27FC236}">
                  <a16:creationId xmlns:a16="http://schemas.microsoft.com/office/drawing/2014/main" id="{87211FD5-067A-4A56-A222-1DECB80496A6}"/>
                </a:ext>
              </a:extLst>
            </p:cNvPr>
            <p:cNvSpPr/>
            <p:nvPr/>
          </p:nvSpPr>
          <p:spPr>
            <a:xfrm>
              <a:off x="2982776" y="2774720"/>
              <a:ext cx="532518" cy="532518"/>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8" name="TextBox 117">
              <a:extLst>
                <a:ext uri="{FF2B5EF4-FFF2-40B4-BE49-F238E27FC236}">
                  <a16:creationId xmlns:a16="http://schemas.microsoft.com/office/drawing/2014/main" id="{363D2725-9D35-4FD2-A9B5-7A6F3AC52DFD}"/>
                </a:ext>
              </a:extLst>
            </p:cNvPr>
            <p:cNvSpPr txBox="1"/>
            <p:nvPr/>
          </p:nvSpPr>
          <p:spPr>
            <a:xfrm>
              <a:off x="2812268" y="2146699"/>
              <a:ext cx="873534" cy="477054"/>
            </a:xfrm>
            <a:prstGeom prst="rect">
              <a:avLst/>
            </a:prstGeom>
            <a:noFill/>
          </p:spPr>
          <p:txBody>
            <a:bodyPr wrap="square" rtlCol="0">
              <a:spAutoFit/>
            </a:bodyPr>
            <a:lstStyle/>
            <a:p>
              <a:pPr algn="ctr">
                <a:lnSpc>
                  <a:spcPts val="3000"/>
                </a:lnSpc>
              </a:pPr>
              <a:r>
                <a:rPr lang="en-US" sz="1600" dirty="0"/>
                <a:t>F3  K PL</a:t>
              </a:r>
            </a:p>
          </p:txBody>
        </p:sp>
        <p:cxnSp>
          <p:nvCxnSpPr>
            <p:cNvPr id="19" name="Gerade Verbindung mit Pfeil 18">
              <a:extLst>
                <a:ext uri="{FF2B5EF4-FFF2-40B4-BE49-F238E27FC236}">
                  <a16:creationId xmlns:a16="http://schemas.microsoft.com/office/drawing/2014/main" id="{A133605C-D884-4728-ADEC-294E23B5C75F}"/>
                </a:ext>
              </a:extLst>
            </p:cNvPr>
            <p:cNvCxnSpPr>
              <a:cxnSpLocks/>
            </p:cNvCxnSpPr>
            <p:nvPr/>
          </p:nvCxnSpPr>
          <p:spPr>
            <a:xfrm>
              <a:off x="2905974" y="2524216"/>
              <a:ext cx="256710" cy="0"/>
            </a:xfrm>
            <a:prstGeom prst="straightConnector1">
              <a:avLst/>
            </a:prstGeom>
            <a:ln w="28575">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20" name="TextBox 117">
              <a:extLst>
                <a:ext uri="{FF2B5EF4-FFF2-40B4-BE49-F238E27FC236}">
                  <a16:creationId xmlns:a16="http://schemas.microsoft.com/office/drawing/2014/main" id="{51DC420E-D630-4034-BFC7-6B20B746A921}"/>
                </a:ext>
              </a:extLst>
            </p:cNvPr>
            <p:cNvSpPr txBox="1"/>
            <p:nvPr/>
          </p:nvSpPr>
          <p:spPr>
            <a:xfrm>
              <a:off x="2821170" y="2388139"/>
              <a:ext cx="683028" cy="477054"/>
            </a:xfrm>
            <a:prstGeom prst="rect">
              <a:avLst/>
            </a:prstGeom>
            <a:noFill/>
          </p:spPr>
          <p:txBody>
            <a:bodyPr wrap="square" rtlCol="0">
              <a:spAutoFit/>
            </a:bodyPr>
            <a:lstStyle/>
            <a:p>
              <a:pPr algn="ctr">
                <a:lnSpc>
                  <a:spcPts val="3000"/>
                </a:lnSpc>
              </a:pPr>
              <a:r>
                <a:rPr lang="en-US" sz="1600" dirty="0"/>
                <a:t>00 00</a:t>
              </a:r>
            </a:p>
          </p:txBody>
        </p:sp>
        <p:grpSp>
          <p:nvGrpSpPr>
            <p:cNvPr id="21" name="Gruppieren 20">
              <a:extLst>
                <a:ext uri="{FF2B5EF4-FFF2-40B4-BE49-F238E27FC236}">
                  <a16:creationId xmlns:a16="http://schemas.microsoft.com/office/drawing/2014/main" id="{5E69D94F-64F1-493D-A286-B3D7E52D1E48}"/>
                </a:ext>
              </a:extLst>
            </p:cNvPr>
            <p:cNvGrpSpPr/>
            <p:nvPr/>
          </p:nvGrpSpPr>
          <p:grpSpPr>
            <a:xfrm>
              <a:off x="705048" y="3778690"/>
              <a:ext cx="3613954" cy="1550031"/>
              <a:chOff x="7732472" y="1951392"/>
              <a:chExt cx="3613954" cy="1550031"/>
            </a:xfrm>
          </p:grpSpPr>
          <p:sp>
            <p:nvSpPr>
              <p:cNvPr id="22" name="TextBox 117">
                <a:extLst>
                  <a:ext uri="{FF2B5EF4-FFF2-40B4-BE49-F238E27FC236}">
                    <a16:creationId xmlns:a16="http://schemas.microsoft.com/office/drawing/2014/main" id="{0DB2151B-5759-4DFC-98C3-261CD0891829}"/>
                  </a:ext>
                </a:extLst>
              </p:cNvPr>
              <p:cNvSpPr txBox="1"/>
              <p:nvPr/>
            </p:nvSpPr>
            <p:spPr>
              <a:xfrm>
                <a:off x="8112000" y="1951392"/>
                <a:ext cx="3234426" cy="1550031"/>
              </a:xfrm>
              <a:prstGeom prst="rect">
                <a:avLst/>
              </a:prstGeom>
              <a:noFill/>
            </p:spPr>
            <p:txBody>
              <a:bodyPr wrap="square" lIns="36000" tIns="36000" rIns="36000" bIns="36000" rtlCol="0">
                <a:spAutoFit/>
              </a:bodyPr>
              <a:lstStyle/>
              <a:p>
                <a:r>
                  <a:rPr lang="en-US" sz="1600" dirty="0"/>
                  <a:t>00 XEWR 11111 22222 33333 44444</a:t>
                </a:r>
              </a:p>
              <a:p>
                <a:r>
                  <a:rPr lang="en-US" sz="1600" dirty="0"/>
                  <a:t>00 XCV 55555 66666 77777</a:t>
                </a:r>
              </a:p>
              <a:p>
                <a:r>
                  <a:rPr lang="en-US" sz="1600" dirty="0"/>
                  <a:t>00 XCWT 88888 99999</a:t>
                </a:r>
              </a:p>
              <a:p>
                <a:r>
                  <a:rPr lang="en-US" sz="1600" dirty="0"/>
                  <a:t>00 XCVR 121210 112211</a:t>
                </a:r>
              </a:p>
              <a:p>
                <a:r>
                  <a:rPr lang="en-US" sz="1600" dirty="0"/>
                  <a:t>00 XCWR 14441 14442</a:t>
                </a:r>
              </a:p>
              <a:p>
                <a:r>
                  <a:rPr lang="en-US" sz="1600" dirty="0"/>
                  <a:t>00 XCWR 552200 552201</a:t>
                </a:r>
              </a:p>
            </p:txBody>
          </p:sp>
          <p:cxnSp>
            <p:nvCxnSpPr>
              <p:cNvPr id="23" name="Gerader Verbinder 22">
                <a:extLst>
                  <a:ext uri="{FF2B5EF4-FFF2-40B4-BE49-F238E27FC236}">
                    <a16:creationId xmlns:a16="http://schemas.microsoft.com/office/drawing/2014/main" id="{A885FDD5-8E5E-4C8F-A02A-C6CEA53894A9}"/>
                  </a:ext>
                </a:extLst>
              </p:cNvPr>
              <p:cNvCxnSpPr/>
              <p:nvPr/>
            </p:nvCxnSpPr>
            <p:spPr>
              <a:xfrm>
                <a:off x="8515071" y="2021028"/>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176DCF91-01DD-48FC-B866-7BE74CAAA397}"/>
                  </a:ext>
                </a:extLst>
              </p:cNvPr>
              <p:cNvCxnSpPr/>
              <p:nvPr/>
            </p:nvCxnSpPr>
            <p:spPr>
              <a:xfrm>
                <a:off x="8493525" y="2262630"/>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D2DF8092-C755-4BE1-963E-45C3A8CDCCFC}"/>
                  </a:ext>
                </a:extLst>
              </p:cNvPr>
              <p:cNvCxnSpPr/>
              <p:nvPr/>
            </p:nvCxnSpPr>
            <p:spPr>
              <a:xfrm>
                <a:off x="8529956" y="2513157"/>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r Verbinder 25">
                <a:extLst>
                  <a:ext uri="{FF2B5EF4-FFF2-40B4-BE49-F238E27FC236}">
                    <a16:creationId xmlns:a16="http://schemas.microsoft.com/office/drawing/2014/main" id="{9A574141-3F5D-4DF0-ABDC-760281C42AC7}"/>
                  </a:ext>
                </a:extLst>
              </p:cNvPr>
              <p:cNvCxnSpPr/>
              <p:nvPr/>
            </p:nvCxnSpPr>
            <p:spPr>
              <a:xfrm>
                <a:off x="8490567" y="2759221"/>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r Verbinder 26">
                <a:extLst>
                  <a:ext uri="{FF2B5EF4-FFF2-40B4-BE49-F238E27FC236}">
                    <a16:creationId xmlns:a16="http://schemas.microsoft.com/office/drawing/2014/main" id="{DA1EE6BC-36A7-4939-8614-7FECAC30B3A2}"/>
                  </a:ext>
                </a:extLst>
              </p:cNvPr>
              <p:cNvCxnSpPr/>
              <p:nvPr/>
            </p:nvCxnSpPr>
            <p:spPr>
              <a:xfrm>
                <a:off x="8522537" y="2996367"/>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3E9E33D0-7C08-4F1B-B98A-A27DCE449182}"/>
                  </a:ext>
                </a:extLst>
              </p:cNvPr>
              <p:cNvCxnSpPr/>
              <p:nvPr/>
            </p:nvCxnSpPr>
            <p:spPr>
              <a:xfrm>
                <a:off x="8523285" y="3242432"/>
                <a:ext cx="2497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84353D7C-FD79-42F2-A288-3FA02AEE9C06}"/>
                  </a:ext>
                </a:extLst>
              </p:cNvPr>
              <p:cNvCxnSpPr>
                <a:cxnSpLocks/>
              </p:cNvCxnSpPr>
              <p:nvPr/>
            </p:nvCxnSpPr>
            <p:spPr>
              <a:xfrm>
                <a:off x="8957403" y="2021028"/>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2DF0A320-4D4C-45F5-AAE0-9FE4F0D1FFE6}"/>
                  </a:ext>
                </a:extLst>
              </p:cNvPr>
              <p:cNvCxnSpPr>
                <a:cxnSpLocks/>
              </p:cNvCxnSpPr>
              <p:nvPr/>
            </p:nvCxnSpPr>
            <p:spPr>
              <a:xfrm>
                <a:off x="10086650" y="2021028"/>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31" name="Gerader Verbinder 30">
                <a:extLst>
                  <a:ext uri="{FF2B5EF4-FFF2-40B4-BE49-F238E27FC236}">
                    <a16:creationId xmlns:a16="http://schemas.microsoft.com/office/drawing/2014/main" id="{8384011E-42B5-4368-B17E-DA024DFC25AF}"/>
                  </a:ext>
                </a:extLst>
              </p:cNvPr>
              <p:cNvCxnSpPr>
                <a:cxnSpLocks/>
              </p:cNvCxnSpPr>
              <p:nvPr/>
            </p:nvCxnSpPr>
            <p:spPr>
              <a:xfrm>
                <a:off x="8780474" y="2262630"/>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32" name="Gerader Verbinder 31">
                <a:extLst>
                  <a:ext uri="{FF2B5EF4-FFF2-40B4-BE49-F238E27FC236}">
                    <a16:creationId xmlns:a16="http://schemas.microsoft.com/office/drawing/2014/main" id="{637457A3-7BE4-4CAE-8BED-E21CF57C21D5}"/>
                  </a:ext>
                </a:extLst>
              </p:cNvPr>
              <p:cNvCxnSpPr>
                <a:cxnSpLocks/>
              </p:cNvCxnSpPr>
              <p:nvPr/>
            </p:nvCxnSpPr>
            <p:spPr>
              <a:xfrm>
                <a:off x="9360937" y="2262630"/>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33" name="Gerader Verbinder 32">
                <a:extLst>
                  <a:ext uri="{FF2B5EF4-FFF2-40B4-BE49-F238E27FC236}">
                    <a16:creationId xmlns:a16="http://schemas.microsoft.com/office/drawing/2014/main" id="{D233159A-D824-4494-9A78-11A48A7B8F59}"/>
                  </a:ext>
                </a:extLst>
              </p:cNvPr>
              <p:cNvCxnSpPr>
                <a:cxnSpLocks/>
              </p:cNvCxnSpPr>
              <p:nvPr/>
            </p:nvCxnSpPr>
            <p:spPr>
              <a:xfrm>
                <a:off x="8948482" y="2512651"/>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34" name="Gerader Verbinder 33">
                <a:extLst>
                  <a:ext uri="{FF2B5EF4-FFF2-40B4-BE49-F238E27FC236}">
                    <a16:creationId xmlns:a16="http://schemas.microsoft.com/office/drawing/2014/main" id="{5FB897DF-B053-424A-84E7-698AB6206956}"/>
                  </a:ext>
                </a:extLst>
              </p:cNvPr>
              <p:cNvCxnSpPr>
                <a:cxnSpLocks/>
              </p:cNvCxnSpPr>
              <p:nvPr/>
            </p:nvCxnSpPr>
            <p:spPr>
              <a:xfrm>
                <a:off x="9595253" y="2759221"/>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35" name="Gerader Verbinder 34">
                <a:extLst>
                  <a:ext uri="{FF2B5EF4-FFF2-40B4-BE49-F238E27FC236}">
                    <a16:creationId xmlns:a16="http://schemas.microsoft.com/office/drawing/2014/main" id="{BC38B1A3-F9CD-4A70-9D62-57166E6D6F0F}"/>
                  </a:ext>
                </a:extLst>
              </p:cNvPr>
              <p:cNvCxnSpPr>
                <a:cxnSpLocks/>
              </p:cNvCxnSpPr>
              <p:nvPr/>
            </p:nvCxnSpPr>
            <p:spPr>
              <a:xfrm>
                <a:off x="9538900" y="2996367"/>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cxnSp>
            <p:nvCxnSpPr>
              <p:cNvPr id="36" name="Gerader Verbinder 35">
                <a:extLst>
                  <a:ext uri="{FF2B5EF4-FFF2-40B4-BE49-F238E27FC236}">
                    <a16:creationId xmlns:a16="http://schemas.microsoft.com/office/drawing/2014/main" id="{E398003F-E172-4B44-98A8-1931C07AF5CD}"/>
                  </a:ext>
                </a:extLst>
              </p:cNvPr>
              <p:cNvCxnSpPr>
                <a:cxnSpLocks/>
              </p:cNvCxnSpPr>
              <p:nvPr/>
            </p:nvCxnSpPr>
            <p:spPr>
              <a:xfrm>
                <a:off x="9651155" y="3242095"/>
                <a:ext cx="491397" cy="0"/>
              </a:xfrm>
              <a:prstGeom prst="line">
                <a:avLst/>
              </a:prstGeom>
              <a:ln w="19050">
                <a:solidFill>
                  <a:schemeClr val="tx1"/>
                </a:solidFill>
                <a:headEnd type="none" w="med" len="med"/>
                <a:tailEnd type="triangle" w="med" len="sm"/>
              </a:ln>
            </p:spPr>
            <p:style>
              <a:lnRef idx="1">
                <a:schemeClr val="accent1"/>
              </a:lnRef>
              <a:fillRef idx="0">
                <a:schemeClr val="accent1"/>
              </a:fillRef>
              <a:effectRef idx="0">
                <a:schemeClr val="accent1"/>
              </a:effectRef>
              <a:fontRef idx="minor">
                <a:schemeClr val="tx1"/>
              </a:fontRef>
            </p:style>
          </p:cxnSp>
          <p:pic>
            <p:nvPicPr>
              <p:cNvPr id="37" name="Picture 2" descr="Bildergebnis für valeo">
                <a:extLst>
                  <a:ext uri="{FF2B5EF4-FFF2-40B4-BE49-F238E27FC236}">
                    <a16:creationId xmlns:a16="http://schemas.microsoft.com/office/drawing/2014/main" id="{EE0A9E81-EE80-44D9-9B2C-EEE846CA61AD}"/>
                  </a:ext>
                </a:extLst>
              </p:cNvPr>
              <p:cNvPicPr>
                <a:picLocks noChangeAspect="1" noChangeArrowheads="1"/>
              </p:cNvPicPr>
              <p:nvPr/>
            </p:nvPicPr>
            <p:blipFill>
              <a:blip r:embed="rId3" cstate="hqprint">
                <a:biLevel thresh="75000"/>
                <a:extLst>
                  <a:ext uri="{28A0092B-C50C-407E-A947-70E740481C1C}">
                    <a14:useLocalDpi xmlns:a14="http://schemas.microsoft.com/office/drawing/2010/main" val="0"/>
                  </a:ext>
                </a:extLst>
              </a:blip>
              <a:srcRect/>
              <a:stretch>
                <a:fillRect/>
              </a:stretch>
            </p:blipFill>
            <p:spPr bwMode="auto">
              <a:xfrm>
                <a:off x="7779604" y="2052248"/>
                <a:ext cx="306252" cy="14400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4" descr="Hella">
                <a:extLst>
                  <a:ext uri="{FF2B5EF4-FFF2-40B4-BE49-F238E27FC236}">
                    <a16:creationId xmlns:a16="http://schemas.microsoft.com/office/drawing/2014/main" id="{A34A21EF-86C1-4946-B62C-B9A5C8EF5BAC}"/>
                  </a:ext>
                </a:extLst>
              </p:cNvPr>
              <p:cNvPicPr>
                <a:picLocks noChangeAspect="1" noChangeArrowheads="1"/>
              </p:cNvPicPr>
              <p:nvPr/>
            </p:nvPicPr>
            <p:blipFill>
              <a:blip r:embed="rId4">
                <a:biLevel thresh="75000"/>
                <a:extLst>
                  <a:ext uri="{28A0092B-C50C-407E-A947-70E740481C1C}">
                    <a14:useLocalDpi xmlns:a14="http://schemas.microsoft.com/office/drawing/2010/main" val="0"/>
                  </a:ext>
                </a:extLst>
              </a:blip>
              <a:srcRect/>
              <a:stretch>
                <a:fillRect/>
              </a:stretch>
            </p:blipFill>
            <p:spPr bwMode="auto">
              <a:xfrm>
                <a:off x="7826934" y="2303722"/>
                <a:ext cx="211592" cy="14400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6" descr="Bildergebnis für Koito">
                <a:extLst>
                  <a:ext uri="{FF2B5EF4-FFF2-40B4-BE49-F238E27FC236}">
                    <a16:creationId xmlns:a16="http://schemas.microsoft.com/office/drawing/2014/main" id="{3C3771FE-3616-45A7-A879-5574A1A43545}"/>
                  </a:ext>
                </a:extLst>
              </p:cNvPr>
              <p:cNvPicPr>
                <a:picLocks noChangeAspect="1" noChangeArrowheads="1"/>
              </p:cNvPicPr>
              <p:nvPr/>
            </p:nvPicPr>
            <p:blipFill>
              <a:blip r:embed="rId5" cstate="hqprint">
                <a:biLevel thresh="75000"/>
                <a:extLst>
                  <a:ext uri="{28A0092B-C50C-407E-A947-70E740481C1C}">
                    <a14:useLocalDpi xmlns:a14="http://schemas.microsoft.com/office/drawing/2010/main" val="0"/>
                  </a:ext>
                </a:extLst>
              </a:blip>
              <a:srcRect/>
              <a:stretch>
                <a:fillRect/>
              </a:stretch>
            </p:blipFill>
            <p:spPr bwMode="auto">
              <a:xfrm>
                <a:off x="7732472" y="2555196"/>
                <a:ext cx="400517" cy="10079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8" descr="Bildergebnis für Varroc">
                <a:extLst>
                  <a:ext uri="{FF2B5EF4-FFF2-40B4-BE49-F238E27FC236}">
                    <a16:creationId xmlns:a16="http://schemas.microsoft.com/office/drawing/2014/main" id="{8ED55D27-47FE-4881-A925-73434716EB0F}"/>
                  </a:ext>
                </a:extLst>
              </p:cNvPr>
              <p:cNvPicPr>
                <a:picLocks noChangeAspect="1" noChangeArrowheads="1"/>
              </p:cNvPicPr>
              <p:nvPr/>
            </p:nvPicPr>
            <p:blipFill rotWithShape="1">
              <a:blip r:embed="rId6" cstate="hqprint">
                <a:biLevel thresh="75000"/>
                <a:extLst>
                  <a:ext uri="{28A0092B-C50C-407E-A947-70E740481C1C}">
                    <a14:useLocalDpi xmlns:a14="http://schemas.microsoft.com/office/drawing/2010/main" val="0"/>
                  </a:ext>
                </a:extLst>
              </a:blip>
              <a:srcRect b="14017"/>
              <a:stretch/>
            </p:blipFill>
            <p:spPr bwMode="auto">
              <a:xfrm>
                <a:off x="7848992" y="2763462"/>
                <a:ext cx="167476" cy="14400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10" descr="Bildergebnis für Automotive Lighting">
                <a:extLst>
                  <a:ext uri="{FF2B5EF4-FFF2-40B4-BE49-F238E27FC236}">
                    <a16:creationId xmlns:a16="http://schemas.microsoft.com/office/drawing/2014/main" id="{E1D06DDD-70C8-48FA-942E-68487AD4DD6A}"/>
                  </a:ext>
                </a:extLst>
              </p:cNvPr>
              <p:cNvPicPr>
                <a:picLocks noChangeAspect="1" noChangeArrowheads="1"/>
              </p:cNvPicPr>
              <p:nvPr/>
            </p:nvPicPr>
            <p:blipFill rotWithShape="1">
              <a:blip r:embed="rId7">
                <a:biLevel thresh="75000"/>
                <a:extLst>
                  <a:ext uri="{28A0092B-C50C-407E-A947-70E740481C1C}">
                    <a14:useLocalDpi xmlns:a14="http://schemas.microsoft.com/office/drawing/2010/main" val="0"/>
                  </a:ext>
                </a:extLst>
              </a:blip>
              <a:srcRect r="52688"/>
              <a:stretch/>
            </p:blipFill>
            <p:spPr bwMode="auto">
              <a:xfrm>
                <a:off x="7829854" y="3014936"/>
                <a:ext cx="205752" cy="144000"/>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12" descr="Bildergebnis für ZKW">
                <a:extLst>
                  <a:ext uri="{FF2B5EF4-FFF2-40B4-BE49-F238E27FC236}">
                    <a16:creationId xmlns:a16="http://schemas.microsoft.com/office/drawing/2014/main" id="{976853A2-24DF-4723-92EF-D27733F12902}"/>
                  </a:ext>
                </a:extLst>
              </p:cNvPr>
              <p:cNvPicPr>
                <a:picLocks noChangeAspect="1" noChangeArrowheads="1"/>
              </p:cNvPicPr>
              <p:nvPr/>
            </p:nvPicPr>
            <p:blipFill>
              <a:blip r:embed="rId8" cstate="hqprint">
                <a:biLevel thresh="75000"/>
                <a:extLst>
                  <a:ext uri="{28A0092B-C50C-407E-A947-70E740481C1C}">
                    <a14:useLocalDpi xmlns:a14="http://schemas.microsoft.com/office/drawing/2010/main" val="0"/>
                  </a:ext>
                </a:extLst>
              </a:blip>
              <a:srcRect/>
              <a:stretch>
                <a:fillRect/>
              </a:stretch>
            </p:blipFill>
            <p:spPr bwMode="auto">
              <a:xfrm>
                <a:off x="7784276" y="3266410"/>
                <a:ext cx="296908" cy="144000"/>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Textfeld 4">
              <a:extLst>
                <a:ext uri="{FF2B5EF4-FFF2-40B4-BE49-F238E27FC236}">
                  <a16:creationId xmlns:a16="http://schemas.microsoft.com/office/drawing/2014/main" id="{6572F201-4702-45CB-9C37-450381012920}"/>
                </a:ext>
              </a:extLst>
            </p:cNvPr>
            <p:cNvSpPr txBox="1"/>
            <p:nvPr/>
          </p:nvSpPr>
          <p:spPr>
            <a:xfrm>
              <a:off x="606829" y="5350748"/>
              <a:ext cx="3712173" cy="830997"/>
            </a:xfrm>
            <a:prstGeom prst="rect">
              <a:avLst/>
            </a:prstGeom>
            <a:noFill/>
            <a:ln>
              <a:solidFill>
                <a:schemeClr val="tx1"/>
              </a:solidFill>
            </a:ln>
          </p:spPr>
          <p:txBody>
            <a:bodyPr wrap="square" rtlCol="0">
              <a:spAutoFit/>
            </a:bodyPr>
            <a:lstStyle/>
            <a:p>
              <a:r>
                <a:rPr lang="en-US" sz="1200" b="1" dirty="0"/>
                <a:t>Additional information</a:t>
              </a:r>
            </a:p>
            <a:p>
              <a:r>
                <a:rPr lang="en-US" sz="1200" dirty="0"/>
                <a:t>….</a:t>
              </a:r>
            </a:p>
            <a:p>
              <a:r>
                <a:rPr lang="en-US" sz="1200" dirty="0"/>
                <a:t>….</a:t>
              </a:r>
            </a:p>
            <a:p>
              <a:r>
                <a:rPr lang="en-US" sz="1200" dirty="0"/>
                <a:t>…</a:t>
              </a:r>
            </a:p>
          </p:txBody>
        </p:sp>
      </p:grpSp>
      <p:sp>
        <p:nvSpPr>
          <p:cNvPr id="6" name="Rechteck 5">
            <a:extLst>
              <a:ext uri="{FF2B5EF4-FFF2-40B4-BE49-F238E27FC236}">
                <a16:creationId xmlns:a16="http://schemas.microsoft.com/office/drawing/2014/main" id="{8F2294B6-CD36-4CF9-AD75-2455301B215E}"/>
              </a:ext>
            </a:extLst>
          </p:cNvPr>
          <p:cNvSpPr/>
          <p:nvPr/>
        </p:nvSpPr>
        <p:spPr>
          <a:xfrm>
            <a:off x="529981" y="1153876"/>
            <a:ext cx="6457022" cy="3146679"/>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feld 6">
            <a:extLst>
              <a:ext uri="{FF2B5EF4-FFF2-40B4-BE49-F238E27FC236}">
                <a16:creationId xmlns:a16="http://schemas.microsoft.com/office/drawing/2014/main" id="{54BB86A2-D4C8-4841-94A7-2FCD33466209}"/>
              </a:ext>
            </a:extLst>
          </p:cNvPr>
          <p:cNvSpPr txBox="1"/>
          <p:nvPr/>
        </p:nvSpPr>
        <p:spPr>
          <a:xfrm>
            <a:off x="1293066" y="5928067"/>
            <a:ext cx="3690551" cy="307777"/>
          </a:xfrm>
          <a:prstGeom prst="rect">
            <a:avLst/>
          </a:prstGeom>
          <a:noFill/>
        </p:spPr>
        <p:txBody>
          <a:bodyPr wrap="square" rtlCol="0">
            <a:spAutoFit/>
          </a:bodyPr>
          <a:lstStyle/>
          <a:p>
            <a:r>
              <a:rPr lang="de-DE" sz="1400" dirty="0"/>
              <a:t>Access </a:t>
            </a:r>
            <a:r>
              <a:rPr lang="de-DE" sz="1400" dirty="0" err="1"/>
              <a:t>rights</a:t>
            </a:r>
            <a:r>
              <a:rPr lang="de-DE" sz="1400" dirty="0"/>
              <a:t> </a:t>
            </a:r>
            <a:r>
              <a:rPr lang="de-DE" sz="1400" dirty="0" err="1"/>
              <a:t>as</a:t>
            </a:r>
            <a:r>
              <a:rPr lang="de-DE" sz="1400" dirty="0"/>
              <a:t> </a:t>
            </a:r>
            <a:r>
              <a:rPr lang="de-DE" sz="1400" dirty="0" err="1"/>
              <a:t>accepted</a:t>
            </a:r>
            <a:r>
              <a:rPr lang="de-DE" sz="1400" dirty="0"/>
              <a:t> </a:t>
            </a:r>
            <a:r>
              <a:rPr lang="de-DE" sz="1400" dirty="0" err="1"/>
              <a:t>by</a:t>
            </a:r>
            <a:r>
              <a:rPr lang="de-DE" sz="1400" dirty="0"/>
              <a:t> WP.29 177 </a:t>
            </a:r>
          </a:p>
        </p:txBody>
      </p:sp>
      <p:sp>
        <p:nvSpPr>
          <p:cNvPr id="44" name="Rechteck 43">
            <a:extLst>
              <a:ext uri="{FF2B5EF4-FFF2-40B4-BE49-F238E27FC236}">
                <a16:creationId xmlns:a16="http://schemas.microsoft.com/office/drawing/2014/main" id="{8830980E-0EBD-4543-8F75-845D65977842}"/>
              </a:ext>
            </a:extLst>
          </p:cNvPr>
          <p:cNvSpPr/>
          <p:nvPr/>
        </p:nvSpPr>
        <p:spPr>
          <a:xfrm>
            <a:off x="521592" y="5894485"/>
            <a:ext cx="747103" cy="364083"/>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feld 7">
            <a:extLst>
              <a:ext uri="{FF2B5EF4-FFF2-40B4-BE49-F238E27FC236}">
                <a16:creationId xmlns:a16="http://schemas.microsoft.com/office/drawing/2014/main" id="{262F3BAE-2B31-4E9D-BA55-C672F2331D54}"/>
              </a:ext>
            </a:extLst>
          </p:cNvPr>
          <p:cNvSpPr txBox="1"/>
          <p:nvPr/>
        </p:nvSpPr>
        <p:spPr>
          <a:xfrm>
            <a:off x="5926423" y="5761609"/>
            <a:ext cx="2072955" cy="738664"/>
          </a:xfrm>
          <a:prstGeom prst="rect">
            <a:avLst/>
          </a:prstGeom>
          <a:noFill/>
        </p:spPr>
        <p:txBody>
          <a:bodyPr wrap="square" rtlCol="0">
            <a:spAutoFit/>
          </a:bodyPr>
          <a:lstStyle/>
          <a:p>
            <a:r>
              <a:rPr lang="de-DE" sz="1400" dirty="0"/>
              <a:t>Explanation:</a:t>
            </a:r>
          </a:p>
          <a:p>
            <a:r>
              <a:rPr lang="de-DE" sz="1400" dirty="0"/>
              <a:t>R = </a:t>
            </a:r>
            <a:r>
              <a:rPr lang="de-DE" sz="1400" dirty="0" err="1"/>
              <a:t>read</a:t>
            </a:r>
            <a:r>
              <a:rPr lang="de-DE" sz="1400" dirty="0"/>
              <a:t> </a:t>
            </a:r>
            <a:r>
              <a:rPr lang="de-DE" sz="1400" dirty="0" err="1"/>
              <a:t>only</a:t>
            </a:r>
            <a:endParaRPr lang="de-DE" sz="1400" dirty="0"/>
          </a:p>
          <a:p>
            <a:r>
              <a:rPr lang="de-DE" sz="1400" dirty="0"/>
              <a:t>W = </a:t>
            </a:r>
            <a:r>
              <a:rPr lang="de-DE" sz="1400" dirty="0" err="1"/>
              <a:t>read</a:t>
            </a:r>
            <a:r>
              <a:rPr lang="de-DE" sz="1400" dirty="0"/>
              <a:t> + </a:t>
            </a:r>
            <a:r>
              <a:rPr lang="de-DE" sz="1400" dirty="0" err="1"/>
              <a:t>write</a:t>
            </a:r>
            <a:r>
              <a:rPr lang="de-DE" sz="1400" dirty="0"/>
              <a:t> + </a:t>
            </a:r>
            <a:r>
              <a:rPr lang="de-DE" sz="1400" dirty="0" err="1"/>
              <a:t>delete</a:t>
            </a:r>
            <a:endParaRPr lang="de-DE" sz="1400" dirty="0"/>
          </a:p>
        </p:txBody>
      </p:sp>
      <p:sp>
        <p:nvSpPr>
          <p:cNvPr id="47" name="Pfeil: nach rechts 46">
            <a:extLst>
              <a:ext uri="{FF2B5EF4-FFF2-40B4-BE49-F238E27FC236}">
                <a16:creationId xmlns:a16="http://schemas.microsoft.com/office/drawing/2014/main" id="{2190B853-3211-4E25-909C-0B6A06107002}"/>
              </a:ext>
            </a:extLst>
          </p:cNvPr>
          <p:cNvSpPr/>
          <p:nvPr/>
        </p:nvSpPr>
        <p:spPr>
          <a:xfrm>
            <a:off x="7769089" y="1460774"/>
            <a:ext cx="508321" cy="216462"/>
          </a:xfrm>
          <a:prstGeom prst="rightArrow">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Ellipse 45">
            <a:extLst>
              <a:ext uri="{FF2B5EF4-FFF2-40B4-BE49-F238E27FC236}">
                <a16:creationId xmlns:a16="http://schemas.microsoft.com/office/drawing/2014/main" id="{57EDEE91-3B11-4C62-84BC-FF496122A259}"/>
              </a:ext>
            </a:extLst>
          </p:cNvPr>
          <p:cNvSpPr/>
          <p:nvPr/>
        </p:nvSpPr>
        <p:spPr>
          <a:xfrm>
            <a:off x="11254569" y="250519"/>
            <a:ext cx="557240" cy="55724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t>B</a:t>
            </a:r>
          </a:p>
        </p:txBody>
      </p:sp>
    </p:spTree>
    <p:extLst>
      <p:ext uri="{BB962C8B-B14F-4D97-AF65-F5344CB8AC3E}">
        <p14:creationId xmlns:p14="http://schemas.microsoft.com/office/powerpoint/2010/main" val="149024134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1214</Words>
  <Application>Microsoft Office PowerPoint</Application>
  <PresentationFormat>Widescreen</PresentationFormat>
  <Paragraphs>310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Harlow Solid Italic</vt:lpstr>
      <vt:lpstr>Times New Roman</vt:lpstr>
      <vt:lpstr>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Bauckhage, Thomas</dc:creator>
  <cp:lastModifiedBy>Konstantin Glukhenkiy</cp:lastModifiedBy>
  <cp:revision>131</cp:revision>
  <dcterms:created xsi:type="dcterms:W3CDTF">2019-02-21T10:30:17Z</dcterms:created>
  <dcterms:modified xsi:type="dcterms:W3CDTF">2019-10-18T10:36:44Z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a4f3930-35a4-43d2-be4a-3a5160255453_Enabled">
    <vt:lpwstr>True</vt:lpwstr>
  </property>
  <property fmtid="{D5CDD505-2E9C-101B-9397-08002B2CF9AE}" pid="3" name="MSIP_Label_5a4f3930-35a4-43d2-be4a-3a5160255453_SiteId">
    <vt:lpwstr>2d5eb7e2-d3ee-4bf5-bc62-79d5ae9cd9e1</vt:lpwstr>
  </property>
  <property fmtid="{D5CDD505-2E9C-101B-9397-08002B2CF9AE}" pid="4" name="MSIP_Label_5a4f3930-35a4-43d2-be4a-3a5160255453_Owner">
    <vt:lpwstr>Thomas.Bauckhage@hella.com</vt:lpwstr>
  </property>
  <property fmtid="{D5CDD505-2E9C-101B-9397-08002B2CF9AE}" pid="5" name="MSIP_Label_5a4f3930-35a4-43d2-be4a-3a5160255453_SetDate">
    <vt:lpwstr>2019-10-10T15:58:38.9512598Z</vt:lpwstr>
  </property>
  <property fmtid="{D5CDD505-2E9C-101B-9397-08002B2CF9AE}" pid="6" name="MSIP_Label_5a4f3930-35a4-43d2-be4a-3a5160255453_Name">
    <vt:lpwstr>Internal</vt:lpwstr>
  </property>
  <property fmtid="{D5CDD505-2E9C-101B-9397-08002B2CF9AE}" pid="7" name="MSIP_Label_5a4f3930-35a4-43d2-be4a-3a5160255453_Application">
    <vt:lpwstr>Microsoft Azure Information Protection</vt:lpwstr>
  </property>
  <property fmtid="{D5CDD505-2E9C-101B-9397-08002B2CF9AE}" pid="8" name="MSIP_Label_5a4f3930-35a4-43d2-be4a-3a5160255453_ActionId">
    <vt:lpwstr>706e901e-1aa0-4949-bfc4-c8b210588b36</vt:lpwstr>
  </property>
  <property fmtid="{D5CDD505-2E9C-101B-9397-08002B2CF9AE}" pid="9" name="MSIP_Label_5a4f3930-35a4-43d2-be4a-3a5160255453_Extended_MSFT_Method">
    <vt:lpwstr>Manual</vt:lpwstr>
  </property>
  <property fmtid="{D5CDD505-2E9C-101B-9397-08002B2CF9AE}" pid="10" name="MSIP_Label_4698f2b1-fe06-4489-9b90-7e2c0fb6f14e_Enabled">
    <vt:lpwstr>True</vt:lpwstr>
  </property>
  <property fmtid="{D5CDD505-2E9C-101B-9397-08002B2CF9AE}" pid="11" name="MSIP_Label_4698f2b1-fe06-4489-9b90-7e2c0fb6f14e_SiteId">
    <vt:lpwstr>2d5eb7e2-d3ee-4bf5-bc62-79d5ae9cd9e1</vt:lpwstr>
  </property>
  <property fmtid="{D5CDD505-2E9C-101B-9397-08002B2CF9AE}" pid="12" name="MSIP_Label_4698f2b1-fe06-4489-9b90-7e2c0fb6f14e_Owner">
    <vt:lpwstr>Thomas.Bauckhage@hella.com</vt:lpwstr>
  </property>
  <property fmtid="{D5CDD505-2E9C-101B-9397-08002B2CF9AE}" pid="13" name="MSIP_Label_4698f2b1-fe06-4489-9b90-7e2c0fb6f14e_SetDate">
    <vt:lpwstr>2019-10-10T15:58:38.9512598Z</vt:lpwstr>
  </property>
  <property fmtid="{D5CDD505-2E9C-101B-9397-08002B2CF9AE}" pid="14" name="MSIP_Label_4698f2b1-fe06-4489-9b90-7e2c0fb6f14e_Name">
    <vt:lpwstr>External Usage</vt:lpwstr>
  </property>
  <property fmtid="{D5CDD505-2E9C-101B-9397-08002B2CF9AE}" pid="15" name="MSIP_Label_4698f2b1-fe06-4489-9b90-7e2c0fb6f14e_Application">
    <vt:lpwstr>Microsoft Azure Information Protection</vt:lpwstr>
  </property>
  <property fmtid="{D5CDD505-2E9C-101B-9397-08002B2CF9AE}" pid="16" name="MSIP_Label_4698f2b1-fe06-4489-9b90-7e2c0fb6f14e_ActionId">
    <vt:lpwstr>706e901e-1aa0-4949-bfc4-c8b210588b36</vt:lpwstr>
  </property>
  <property fmtid="{D5CDD505-2E9C-101B-9397-08002B2CF9AE}" pid="17" name="MSIP_Label_4698f2b1-fe06-4489-9b90-7e2c0fb6f14e_Parent">
    <vt:lpwstr>5a4f3930-35a4-43d2-be4a-3a5160255453</vt:lpwstr>
  </property>
  <property fmtid="{D5CDD505-2E9C-101B-9397-08002B2CF9AE}" pid="18" name="MSIP_Label_4698f2b1-fe06-4489-9b90-7e2c0fb6f14e_Extended_MSFT_Method">
    <vt:lpwstr>Manual</vt:lpwstr>
  </property>
  <property fmtid="{D5CDD505-2E9C-101B-9397-08002B2CF9AE}" pid="19" name="Sensitivity">
    <vt:lpwstr>Internal External Usage</vt:lpwstr>
  </property>
</Properties>
</file>