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5"/>
  </p:notesMasterIdLst>
  <p:sldIdLst>
    <p:sldId id="256" r:id="rId2"/>
    <p:sldId id="294" r:id="rId3"/>
    <p:sldId id="284" r:id="rId4"/>
  </p:sldIdLst>
  <p:sldSz cx="9144000" cy="6858000" type="screen4x3"/>
  <p:notesSz cx="6738938" cy="9869488"/>
  <p:custDataLst>
    <p:tags r:id="rId6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78" d="100"/>
          <a:sy n="78" d="100"/>
        </p:scale>
        <p:origin x="156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2019/10/18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think-cell Folie" r:id="rId15" imgW="493" imgH="493" progId="TCLayout.ActiveDocument.1">
                  <p:embed/>
                </p:oleObj>
              </mc:Choice>
              <mc:Fallback>
                <p:oleObj name="think-cell Folie" r:id="rId15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2019/10/18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64159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072" y="11663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Informal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document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GRE-82-24</a:t>
            </a:r>
            <a:endParaRPr lang="en-US" sz="1600" b="1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(82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GRE, 22-25 October 2019, agenda item 7.(a))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TF-EMC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(TF-EMC)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GRE-82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2019</a:t>
            </a: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TF-EMC had its 19th meeting on Thursday, 26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of September 2019.</a:t>
            </a:r>
          </a:p>
          <a:p>
            <a:r>
              <a:rPr lang="en-US" sz="2000" dirty="0">
                <a:latin typeface="+mn-lt"/>
                <a:cs typeface="Arial" panose="020B0604020202020204" pitchFamily="34" charset="0"/>
              </a:rPr>
              <a:t>TF-EMC will report on the work on R116 EMC annexes, asked by GRSG as informal documents</a:t>
            </a:r>
          </a:p>
          <a:p>
            <a:pPr lvl="1"/>
            <a:r>
              <a:rPr lang="en-US" sz="1600" b="1" dirty="0">
                <a:latin typeface="+mn-lt"/>
                <a:cs typeface="Arial" panose="020B0604020202020204" pitchFamily="34" charset="0"/>
              </a:rPr>
              <a:t>GRSG/2019/12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– (GRE TF EMC) Proposal for EMC annex to R116 immobilizer</a:t>
            </a:r>
          </a:p>
          <a:p>
            <a:pPr lvl="1"/>
            <a:r>
              <a:rPr lang="en-US" sz="1600" b="1" dirty="0">
                <a:latin typeface="+mn-lt"/>
                <a:cs typeface="Arial" panose="020B0604020202020204" pitchFamily="34" charset="0"/>
              </a:rPr>
              <a:t>GRSG/2019/13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– (GRE TF EMC) Proposal for EMC annex to R116 Devices on unauthorized use</a:t>
            </a:r>
          </a:p>
          <a:p>
            <a:pPr lvl="1">
              <a:spcAft>
                <a:spcPts val="1200"/>
              </a:spcAft>
            </a:pPr>
            <a:r>
              <a:rPr lang="en-US" sz="1600" b="1" dirty="0">
                <a:latin typeface="+mn-lt"/>
                <a:cs typeface="Arial" panose="020B0604020202020204" pitchFamily="34" charset="0"/>
              </a:rPr>
              <a:t>GRSG/2019/14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– (GRE TF EMC) Proposal for EMC annex to R116 VAS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TF-EMC delivered these proposals to GRSG.</a:t>
            </a:r>
            <a:r>
              <a:rPr lang="de-DE" sz="20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GRSG decided to </a:t>
            </a:r>
            <a:r>
              <a:rPr lang="en-GB" sz="2000" dirty="0" err="1">
                <a:latin typeface="+mn-lt"/>
                <a:cs typeface="Arial" panose="020B0604020202020204" pitchFamily="34" charset="0"/>
              </a:rPr>
              <a:t>combime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 those documents with the 3 formal proposals to produce 3 consolidated versions for GRSG 118th session in April 2020.</a:t>
            </a:r>
          </a:p>
          <a:p>
            <a:pPr>
              <a:spcAft>
                <a:spcPts val="1200"/>
              </a:spcAft>
            </a:pPr>
            <a:r>
              <a:rPr lang="de-DE" sz="2000" dirty="0">
                <a:latin typeface="+mn-lt"/>
                <a:cs typeface="Arial" panose="020B0604020202020204" pitchFamily="34" charset="0"/>
              </a:rPr>
              <a:t>TF-EMC will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present</a:t>
            </a:r>
            <a:r>
              <a:rPr lang="de-DE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2000" dirty="0" err="1">
                <a:latin typeface="+mn-lt"/>
                <a:cs typeface="Arial" panose="020B0604020202020204" pitchFamily="34" charset="0"/>
              </a:rPr>
              <a:t>and</a:t>
            </a:r>
            <a:r>
              <a:rPr lang="de-DE" sz="2000" dirty="0">
                <a:latin typeface="+mn-lt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explain the document No. </a:t>
            </a:r>
            <a:r>
              <a:rPr lang="en-US" sz="2000" b="1" dirty="0">
                <a:latin typeface="+mn-lt"/>
                <a:cs typeface="Arial" panose="020B0604020202020204" pitchFamily="34" charset="0"/>
              </a:rPr>
              <a:t>2019/27 - (Netherlands) Proposal for amendments to UN Regulation No. 10</a:t>
            </a:r>
            <a:br>
              <a:rPr lang="en-US" sz="2000" b="1" dirty="0">
                <a:latin typeface="+mn-lt"/>
                <a:cs typeface="Arial" panose="020B0604020202020204" pitchFamily="34" charset="0"/>
              </a:rPr>
            </a:br>
            <a:r>
              <a:rPr lang="en-US" sz="2000" dirty="0">
                <a:latin typeface="+mn-lt"/>
                <a:cs typeface="Arial" panose="020B0604020202020204" pitchFamily="34" charset="0"/>
              </a:rPr>
              <a:t>with the aim to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improve paragraph 3.1.8. by an addition 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de-DE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38125" y="1412776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GB" sz="1900" dirty="0">
                <a:latin typeface="+mn-lt"/>
                <a:cs typeface="Arial" panose="020B0604020202020204" pitchFamily="34" charset="0"/>
              </a:rPr>
              <a:t>The UN R10.06 was excepted by WP.29 and published at October, 15</a:t>
            </a:r>
            <a:r>
              <a:rPr lang="en-GB" sz="19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  2019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de-DE" sz="1900" dirty="0">
                <a:latin typeface="+mn-lt"/>
                <a:cs typeface="Arial" panose="020B0604020202020204" pitchFamily="34" charset="0"/>
              </a:rPr>
              <a:t>In TF-EMC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the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development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of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R10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is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continued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. Topics,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which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couldn‘t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be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finalized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for R10.06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are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under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further</a:t>
            </a:r>
            <a:r>
              <a:rPr lang="de-DE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de-DE" sz="1900" dirty="0" err="1">
                <a:latin typeface="+mn-lt"/>
                <a:cs typeface="Arial" panose="020B0604020202020204" pitchFamily="34" charset="0"/>
              </a:rPr>
              <a:t>development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1900" dirty="0">
                <a:latin typeface="+mn-lt"/>
                <a:cs typeface="Arial" panose="020B0604020202020204" pitchFamily="34" charset="0"/>
              </a:rPr>
              <a:t>New items delivered by </a:t>
            </a:r>
            <a:r>
              <a:rPr lang="en-US" sz="1900" dirty="0" err="1">
                <a:latin typeface="+mn-lt"/>
                <a:cs typeface="Arial" panose="020B0604020202020204" pitchFamily="34" charset="0"/>
              </a:rPr>
              <a:t>Contrating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900" dirty="0" err="1">
                <a:latin typeface="+mn-lt"/>
                <a:cs typeface="Arial" panose="020B0604020202020204" pitchFamily="34" charset="0"/>
              </a:rPr>
              <a:t>Partiess</a:t>
            </a:r>
            <a:r>
              <a:rPr lang="en-US" sz="1900" dirty="0">
                <a:latin typeface="+mn-lt"/>
                <a:cs typeface="Arial" panose="020B0604020202020204" pitchFamily="34" charset="0"/>
              </a:rPr>
              <a:t> are under discussion – probably will be asked to amend the R10.06 in 2020.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1900" dirty="0">
                <a:latin typeface="+mn-lt"/>
                <a:cs typeface="Arial" panose="020B0604020202020204" pitchFamily="34" charset="0"/>
              </a:rPr>
              <a:t>24 modification proposals are under discussion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US" sz="1900" dirty="0">
                <a:latin typeface="+mn-lt"/>
                <a:cs typeface="Arial" panose="020B0604020202020204" pitchFamily="34" charset="0"/>
              </a:rPr>
              <a:t>Priority of the work on R116</a:t>
            </a:r>
          </a:p>
          <a:p>
            <a:pPr marL="0" indent="0">
              <a:buNone/>
            </a:pPr>
            <a:endParaRPr lang="en-US" sz="2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</a:t>
            </a:r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</a:t>
            </a:r>
          </a:p>
          <a:p>
            <a:pPr algn="l"/>
            <a:r>
              <a:rPr lang="en-GB" sz="22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the work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245</Words>
  <Application>Microsoft Office PowerPoint</Application>
  <PresentationFormat>On-screen Show (4:3)</PresentationFormat>
  <Paragraphs>28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​​テーマ</vt:lpstr>
      <vt:lpstr>think-cell Folie</vt:lpstr>
      <vt:lpstr>Task Force  on Electro-Magnetic Compatibility  (TF-EMC)  Status report to GRE-82 October 2019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Konstantin Glukhenkiy</cp:lastModifiedBy>
  <cp:revision>447</cp:revision>
  <cp:lastPrinted>2016-10-19T06:28:33Z</cp:lastPrinted>
  <dcterms:created xsi:type="dcterms:W3CDTF">2014-08-07T00:59:03Z</dcterms:created>
  <dcterms:modified xsi:type="dcterms:W3CDTF">2019-10-18T10:25:37Z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