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 id="2147483932" r:id="rId2"/>
    <p:sldMasterId id="2147488690" r:id="rId3"/>
  </p:sldMasterIdLst>
  <p:notesMasterIdLst>
    <p:notesMasterId r:id="rId11"/>
  </p:notesMasterIdLst>
  <p:handoutMasterIdLst>
    <p:handoutMasterId r:id="rId12"/>
  </p:handoutMasterIdLst>
  <p:sldIdLst>
    <p:sldId id="448" r:id="rId4"/>
    <p:sldId id="572" r:id="rId5"/>
    <p:sldId id="573" r:id="rId6"/>
    <p:sldId id="577" r:id="rId7"/>
    <p:sldId id="578" r:id="rId8"/>
    <p:sldId id="576" r:id="rId9"/>
    <p:sldId id="575" r:id="rId10"/>
  </p:sldIdLst>
  <p:sldSz cx="9906000" cy="6858000" type="A4"/>
  <p:notesSz cx="6797675" cy="9926638"/>
  <p:defaultTextStyle>
    <a:defPPr>
      <a:defRPr lang="zh-CN"/>
    </a:defPPr>
    <a:lvl1pPr algn="l" rtl="0" eaLnBrk="0" fontAlgn="base" hangingPunct="0">
      <a:spcBef>
        <a:spcPct val="0"/>
      </a:spcBef>
      <a:spcAft>
        <a:spcPct val="0"/>
      </a:spcAft>
      <a:defRPr sz="1400" b="1"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sz="1400" b="1"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sz="1400" b="1"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sz="1400" b="1"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sz="1400" b="1" kern="1200">
        <a:solidFill>
          <a:schemeClr val="tx1"/>
        </a:solidFill>
        <a:latin typeface="Arial" charset="0"/>
        <a:ea typeface="SimSun" pitchFamily="2" charset="-122"/>
        <a:cs typeface="+mn-cs"/>
      </a:defRPr>
    </a:lvl5pPr>
    <a:lvl6pPr marL="2286000" algn="l" defTabSz="914400" rtl="0" eaLnBrk="1" latinLnBrk="0" hangingPunct="1">
      <a:defRPr sz="1400" b="1" kern="1200">
        <a:solidFill>
          <a:schemeClr val="tx1"/>
        </a:solidFill>
        <a:latin typeface="Arial" charset="0"/>
        <a:ea typeface="SimSun" pitchFamily="2" charset="-122"/>
        <a:cs typeface="+mn-cs"/>
      </a:defRPr>
    </a:lvl6pPr>
    <a:lvl7pPr marL="2743200" algn="l" defTabSz="914400" rtl="0" eaLnBrk="1" latinLnBrk="0" hangingPunct="1">
      <a:defRPr sz="1400" b="1" kern="1200">
        <a:solidFill>
          <a:schemeClr val="tx1"/>
        </a:solidFill>
        <a:latin typeface="Arial" charset="0"/>
        <a:ea typeface="SimSun" pitchFamily="2" charset="-122"/>
        <a:cs typeface="+mn-cs"/>
      </a:defRPr>
    </a:lvl7pPr>
    <a:lvl8pPr marL="3200400" algn="l" defTabSz="914400" rtl="0" eaLnBrk="1" latinLnBrk="0" hangingPunct="1">
      <a:defRPr sz="1400" b="1" kern="1200">
        <a:solidFill>
          <a:schemeClr val="tx1"/>
        </a:solidFill>
        <a:latin typeface="Arial" charset="0"/>
        <a:ea typeface="SimSun" pitchFamily="2" charset="-122"/>
        <a:cs typeface="+mn-cs"/>
      </a:defRPr>
    </a:lvl8pPr>
    <a:lvl9pPr marL="3657600" algn="l" defTabSz="914400" rtl="0" eaLnBrk="1" latinLnBrk="0" hangingPunct="1">
      <a:defRPr sz="1400" b="1" kern="1200">
        <a:solidFill>
          <a:schemeClr val="tx1"/>
        </a:solidFill>
        <a:latin typeface="Arial" charset="0"/>
        <a:ea typeface="SimSun" pitchFamily="2" charset="-122"/>
        <a:cs typeface="+mn-cs"/>
      </a:defRPr>
    </a:lvl9pPr>
  </p:defaultTextStyle>
  <p:extLst>
    <p:ext uri="{EFAFB233-063F-42B5-8137-9DF3F51BA10A}">
      <p15:sldGuideLst xmlns:p15="http://schemas.microsoft.com/office/powerpoint/2012/main">
        <p15:guide id="1" orient="horz" pos="2087">
          <p15:clr>
            <a:srgbClr val="A4A3A4"/>
          </p15:clr>
        </p15:guide>
        <p15:guide id="2" pos="3121">
          <p15:clr>
            <a:srgbClr val="A4A3A4"/>
          </p15:clr>
        </p15:guide>
      </p15:sldGuideLst>
    </p:ext>
    <p:ext uri="{2D200454-40CA-4A62-9FC3-DE9A4176ACB9}">
      <p15:notesGuideLst xmlns:p15="http://schemas.microsoft.com/office/powerpoint/2012/main">
        <p15:guide id="1" orient="horz" pos="3103" userDrawn="1">
          <p15:clr>
            <a:srgbClr val="A4A3A4"/>
          </p15:clr>
        </p15:guide>
        <p15:guide id="2" pos="2118"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LES ROMAO Margarida (GROW)" initials="MT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FF99"/>
    <a:srgbClr val="F2E9E9"/>
    <a:srgbClr val="DAC0C0"/>
    <a:srgbClr val="D5B3B3"/>
    <a:srgbClr val="D8BABA"/>
    <a:srgbClr val="F3E9E9"/>
    <a:srgbClr val="E9CFCF"/>
    <a:srgbClr val="E8CFCF"/>
    <a:srgbClr val="E3C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5863" autoAdjust="0"/>
  </p:normalViewPr>
  <p:slideViewPr>
    <p:cSldViewPr>
      <p:cViewPr varScale="1">
        <p:scale>
          <a:sx n="114" d="100"/>
          <a:sy n="114" d="100"/>
        </p:scale>
        <p:origin x="1440" y="114"/>
      </p:cViewPr>
      <p:guideLst>
        <p:guide orient="horz" pos="2087"/>
        <p:guide pos="3121"/>
      </p:guideLst>
    </p:cSldViewPr>
  </p:slideViewPr>
  <p:notesTextViewPr>
    <p:cViewPr>
      <p:scale>
        <a:sx n="1" d="1"/>
        <a:sy n="1" d="1"/>
      </p:scale>
      <p:origin x="0" y="0"/>
    </p:cViewPr>
  </p:notesTextViewPr>
  <p:sorterViewPr>
    <p:cViewPr varScale="1">
      <p:scale>
        <a:sx n="1" d="1"/>
        <a:sy n="1" d="1"/>
      </p:scale>
      <p:origin x="0" y="197"/>
    </p:cViewPr>
  </p:sorterViewPr>
  <p:notesViewPr>
    <p:cSldViewPr>
      <p:cViewPr varScale="1">
        <p:scale>
          <a:sx n="37" d="100"/>
          <a:sy n="37" d="100"/>
        </p:scale>
        <p:origin x="-2453" y="-96"/>
      </p:cViewPr>
      <p:guideLst>
        <p:guide orient="horz" pos="3103"/>
        <p:guide pos="2118"/>
        <p:guide orient="horz" pos="3126"/>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6247" cy="496732"/>
          </a:xfrm>
          <a:prstGeom prst="rect">
            <a:avLst/>
          </a:prstGeom>
        </p:spPr>
        <p:txBody>
          <a:bodyPr vert="horz" wrap="square" lIns="92094" tIns="46048" rIns="92094" bIns="46048" numCol="1" anchor="t" anchorCtr="0" compatLnSpc="1">
            <a:prstTxWarp prst="textNoShape">
              <a:avLst/>
            </a:prstTxWarp>
          </a:bodyPr>
          <a:lstStyle>
            <a:lvl1pPr>
              <a:defRPr kumimoji="1" sz="1200"/>
            </a:lvl1pPr>
          </a:lstStyle>
          <a:p>
            <a:endParaRPr lang="ja-JP" altLang="en-US"/>
          </a:p>
        </p:txBody>
      </p:sp>
      <p:sp>
        <p:nvSpPr>
          <p:cNvPr id="3" name="日付プレースホルダー 2"/>
          <p:cNvSpPr>
            <a:spLocks noGrp="1"/>
          </p:cNvSpPr>
          <p:nvPr>
            <p:ph type="dt" sz="quarter" idx="1"/>
          </p:nvPr>
        </p:nvSpPr>
        <p:spPr>
          <a:xfrm>
            <a:off x="3849826" y="2"/>
            <a:ext cx="2946246" cy="496732"/>
          </a:xfrm>
          <a:prstGeom prst="rect">
            <a:avLst/>
          </a:prstGeom>
        </p:spPr>
        <p:txBody>
          <a:bodyPr vert="horz" wrap="square" lIns="92094" tIns="46048" rIns="92094" bIns="46048" numCol="1" anchor="t" anchorCtr="0" compatLnSpc="1">
            <a:prstTxWarp prst="textNoShape">
              <a:avLst/>
            </a:prstTxWarp>
          </a:bodyPr>
          <a:lstStyle>
            <a:lvl1pPr algn="r">
              <a:defRPr kumimoji="1" sz="1200"/>
            </a:lvl1pPr>
          </a:lstStyle>
          <a:p>
            <a:fld id="{7E4F9B1F-A275-484E-839C-8F045487DA2D}" type="datetime1">
              <a:rPr lang="ja-JP" altLang="en-US"/>
              <a:pPr/>
              <a:t>2019/6/24</a:t>
            </a:fld>
            <a:endParaRPr lang="ja-JP" altLang="en-US"/>
          </a:p>
        </p:txBody>
      </p:sp>
      <p:sp>
        <p:nvSpPr>
          <p:cNvPr id="4" name="フッター プレースホルダー 3"/>
          <p:cNvSpPr>
            <a:spLocks noGrp="1"/>
          </p:cNvSpPr>
          <p:nvPr>
            <p:ph type="ftr" sz="quarter" idx="2"/>
          </p:nvPr>
        </p:nvSpPr>
        <p:spPr>
          <a:xfrm>
            <a:off x="2" y="9428309"/>
            <a:ext cx="2946247" cy="496731"/>
          </a:xfrm>
          <a:prstGeom prst="rect">
            <a:avLst/>
          </a:prstGeom>
        </p:spPr>
        <p:txBody>
          <a:bodyPr vert="horz" wrap="square" lIns="92094" tIns="46048" rIns="92094" bIns="46048" numCol="1" anchor="b" anchorCtr="0" compatLnSpc="1">
            <a:prstTxWarp prst="textNoShape">
              <a:avLst/>
            </a:prstTxWarp>
          </a:bodyPr>
          <a:lstStyle>
            <a:lvl1pPr>
              <a:defRPr kumimoji="1" sz="1200"/>
            </a:lvl1pPr>
          </a:lstStyle>
          <a:p>
            <a:endParaRPr lang="ja-JP" altLang="en-US"/>
          </a:p>
        </p:txBody>
      </p:sp>
      <p:sp>
        <p:nvSpPr>
          <p:cNvPr id="5" name="スライド番号プレースホルダー 4"/>
          <p:cNvSpPr>
            <a:spLocks noGrp="1"/>
          </p:cNvSpPr>
          <p:nvPr>
            <p:ph type="sldNum" sz="quarter" idx="3"/>
          </p:nvPr>
        </p:nvSpPr>
        <p:spPr>
          <a:xfrm>
            <a:off x="3849826" y="9428309"/>
            <a:ext cx="2946246" cy="496731"/>
          </a:xfrm>
          <a:prstGeom prst="rect">
            <a:avLst/>
          </a:prstGeom>
        </p:spPr>
        <p:txBody>
          <a:bodyPr vert="horz" wrap="square" lIns="92094" tIns="46048" rIns="92094" bIns="46048" numCol="1" anchor="b" anchorCtr="0" compatLnSpc="1">
            <a:prstTxWarp prst="textNoShape">
              <a:avLst/>
            </a:prstTxWarp>
          </a:bodyPr>
          <a:lstStyle>
            <a:lvl1pPr algn="r">
              <a:defRPr kumimoji="1" sz="1200"/>
            </a:lvl1pPr>
          </a:lstStyle>
          <a:p>
            <a:fld id="{C7A3693D-4C4F-4431-A665-67F52DAA4989}" type="slidenum">
              <a:rPr lang="ja-JP" altLang="en-US"/>
              <a:pPr/>
              <a:t>‹#›</a:t>
            </a:fld>
            <a:endParaRPr lang="ja-JP" altLang="en-US"/>
          </a:p>
        </p:txBody>
      </p:sp>
    </p:spTree>
    <p:extLst>
      <p:ext uri="{BB962C8B-B14F-4D97-AF65-F5344CB8AC3E}">
        <p14:creationId xmlns:p14="http://schemas.microsoft.com/office/powerpoint/2010/main" val="3668900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noChangeArrowheads="1"/>
          </p:cNvSpPr>
          <p:nvPr>
            <p:ph type="hdr" sz="quarter" idx="4294967295"/>
          </p:nvPr>
        </p:nvSpPr>
        <p:spPr bwMode="auto">
          <a:xfrm>
            <a:off x="2" y="2"/>
            <a:ext cx="2946247" cy="49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8" tIns="46041" rIns="92078" bIns="46041" numCol="1" anchor="t" anchorCtr="0" compatLnSpc="1">
            <a:prstTxWarp prst="textNoShape">
              <a:avLst/>
            </a:prstTxWarp>
          </a:bodyPr>
          <a:lstStyle>
            <a:lvl1pPr algn="ctr">
              <a:defRPr>
                <a:ea typeface="ＭＳ Ｐゴシック" pitchFamily="50" charset="-128"/>
              </a:defRPr>
            </a:lvl1pPr>
          </a:lstStyle>
          <a:p>
            <a:endParaRPr lang="ja-JP" altLang="en-US"/>
          </a:p>
        </p:txBody>
      </p:sp>
      <p:sp>
        <p:nvSpPr>
          <p:cNvPr id="3075" name="Date Placeholder 2"/>
          <p:cNvSpPr>
            <a:spLocks noGrp="1" noChangeArrowheads="1"/>
          </p:cNvSpPr>
          <p:nvPr>
            <p:ph type="dt" idx="1"/>
          </p:nvPr>
        </p:nvSpPr>
        <p:spPr bwMode="auto">
          <a:xfrm>
            <a:off x="3849826" y="2"/>
            <a:ext cx="2946246" cy="49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8" tIns="46041" rIns="92078" bIns="46041" numCol="1" anchor="t" anchorCtr="0" compatLnSpc="1">
            <a:prstTxWarp prst="textNoShape">
              <a:avLst/>
            </a:prstTxWarp>
          </a:bodyPr>
          <a:lstStyle>
            <a:lvl1pPr algn="ctr">
              <a:defRPr>
                <a:ea typeface="ＭＳ Ｐゴシック" pitchFamily="50" charset="-128"/>
              </a:defRPr>
            </a:lvl1pPr>
          </a:lstStyle>
          <a:p>
            <a:fld id="{F41F497F-CEEC-4BCD-90A5-3141BE9B607C}" type="datetime1">
              <a:rPr lang="en-US" altLang="ja-JP"/>
              <a:pPr/>
              <a:t>6/24/2019</a:t>
            </a:fld>
            <a:endParaRPr lang="en-US" altLang="ja-JP"/>
          </a:p>
        </p:txBody>
      </p:sp>
      <p:sp>
        <p:nvSpPr>
          <p:cNvPr id="62468" name="Slide Image Placeholder 3"/>
          <p:cNvSpPr>
            <a:spLocks noGrp="1" noRot="1" noChangeAspect="1" noChangeArrowheads="1"/>
          </p:cNvSpPr>
          <p:nvPr>
            <p:ph type="sldImg" idx="2"/>
          </p:nvPr>
        </p:nvSpPr>
        <p:spPr bwMode="auto">
          <a:xfrm>
            <a:off x="709613" y="744538"/>
            <a:ext cx="5378450"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3557" name="Notes Placeholder 4"/>
          <p:cNvSpPr>
            <a:spLocks noGrp="1" noRot="1" noChangeAspect="1" noChangeArrowheads="1"/>
          </p:cNvSpPr>
          <p:nvPr/>
        </p:nvSpPr>
        <p:spPr bwMode="auto">
          <a:xfrm>
            <a:off x="679290" y="4714953"/>
            <a:ext cx="5439101" cy="446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8" tIns="46041" rIns="92078" bIns="46041" anchor="ctr"/>
          <a:lstStyle/>
          <a:p>
            <a:pPr>
              <a:spcBef>
                <a:spcPct val="30000"/>
              </a:spcBef>
            </a:pPr>
            <a:r>
              <a:rPr lang="en-US" altLang="ja-JP" sz="1200" b="0">
                <a:ea typeface="ＭＳ Ｐゴシック" pitchFamily="50" charset="-128"/>
              </a:rPr>
              <a:t>Click to edit Master text styles</a:t>
            </a:r>
            <a:endParaRPr lang="ja-JP" altLang="en-US" sz="1200" b="0">
              <a:ea typeface="ＭＳ Ｐゴシック" pitchFamily="50" charset="-128"/>
            </a:endParaRPr>
          </a:p>
          <a:p>
            <a:pPr>
              <a:spcBef>
                <a:spcPct val="30000"/>
              </a:spcBef>
            </a:pPr>
            <a:r>
              <a:rPr lang="en-US" altLang="ja-JP" sz="1200" b="0">
                <a:ea typeface="ＭＳ Ｐゴシック" pitchFamily="50" charset="-128"/>
              </a:rPr>
              <a:t>Second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Third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Fourth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Fifth level</a:t>
            </a:r>
            <a:endParaRPr lang="ja-JP" altLang="en-US">
              <a:ea typeface="ＭＳ Ｐゴシック" pitchFamily="50" charset="-128"/>
            </a:endParaRPr>
          </a:p>
        </p:txBody>
      </p:sp>
      <p:sp>
        <p:nvSpPr>
          <p:cNvPr id="3078" name="Footer Placeholder 5"/>
          <p:cNvSpPr>
            <a:spLocks noGrp="1" noChangeArrowheads="1"/>
          </p:cNvSpPr>
          <p:nvPr>
            <p:ph type="ftr" sz="quarter" idx="4"/>
          </p:nvPr>
        </p:nvSpPr>
        <p:spPr bwMode="auto">
          <a:xfrm>
            <a:off x="2" y="9428309"/>
            <a:ext cx="2946247" cy="496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8" tIns="46041" rIns="92078" bIns="46041" numCol="1" anchor="b" anchorCtr="0" compatLnSpc="1">
            <a:prstTxWarp prst="textNoShape">
              <a:avLst/>
            </a:prstTxWarp>
          </a:bodyPr>
          <a:lstStyle>
            <a:lvl1pPr algn="ctr">
              <a:defRPr>
                <a:ea typeface="ＭＳ Ｐゴシック" pitchFamily="50" charset="-128"/>
              </a:defRPr>
            </a:lvl1pPr>
          </a:lstStyle>
          <a:p>
            <a:endParaRPr lang="ja-JP" altLang="en-US"/>
          </a:p>
        </p:txBody>
      </p:sp>
      <p:sp>
        <p:nvSpPr>
          <p:cNvPr id="3079" name="Slide Number Placeholder 6"/>
          <p:cNvSpPr>
            <a:spLocks noGrp="1" noChangeArrowheads="1"/>
          </p:cNvSpPr>
          <p:nvPr>
            <p:ph type="sldNum" sz="quarter" idx="5"/>
          </p:nvPr>
        </p:nvSpPr>
        <p:spPr bwMode="auto">
          <a:xfrm>
            <a:off x="3849826" y="9428309"/>
            <a:ext cx="2946246" cy="496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8" tIns="46041" rIns="92078" bIns="46041" numCol="1" anchor="b" anchorCtr="0" compatLnSpc="1">
            <a:prstTxWarp prst="textNoShape">
              <a:avLst/>
            </a:prstTxWarp>
          </a:bodyPr>
          <a:lstStyle>
            <a:lvl1pPr algn="ctr">
              <a:defRPr>
                <a:ea typeface="ＭＳ Ｐゴシック" pitchFamily="50" charset="-128"/>
              </a:defRPr>
            </a:lvl1pPr>
          </a:lstStyle>
          <a:p>
            <a:fld id="{41A95228-6D40-4176-A95A-5E9D692E7285}" type="slidenum">
              <a:rPr lang="en-US" altLang="ja-JP"/>
              <a:pPr/>
              <a:t>‹#›</a:t>
            </a:fld>
            <a:endParaRPr lang="en-US" altLang="ja-JP"/>
          </a:p>
        </p:txBody>
      </p:sp>
    </p:spTree>
    <p:extLst>
      <p:ext uri="{BB962C8B-B14F-4D97-AF65-F5344CB8AC3E}">
        <p14:creationId xmlns:p14="http://schemas.microsoft.com/office/powerpoint/2010/main" val="2025521209"/>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A3236B9-CEBC-420F-91C8-5DC31456BE5B}" type="datetime1">
              <a:rPr lang="ja-JP" altLang="en-US"/>
              <a:pPr/>
              <a:t>2019/6/24</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2C4732B-ADA2-4F91-8C19-D129092FA1E7}"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42602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E650619-E8A8-4FC1-B99C-AA82723E6340}" type="datetime1">
              <a:rPr lang="ja-JP" altLang="en-US"/>
              <a:pPr/>
              <a:t>2019/6/24</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541BE85-C97B-4AD1-A51B-47D2D72C1C0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21240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8F9C5A69-0751-4995-86C6-B1D1828A2EFF}" type="datetime1">
              <a:rPr lang="ja-JP" altLang="en-US"/>
              <a:pPr/>
              <a:t>2019/6/24</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EBFAD88-5770-4893-9BBD-3DBDFAD1A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68938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79773E-31BD-4BB7-9CEB-4205CAAA4606}" type="datetime1">
              <a:rPr lang="ja-JP" altLang="en-US"/>
              <a:pPr/>
              <a:t>2019/6/24</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6058AE35-8659-4AE2-A378-F8E9B2D0BB1E}" type="slidenum">
              <a:rPr lang="ja-JP" altLang="en-US"/>
              <a:pPr/>
              <a:t>‹#›</a:t>
            </a:fld>
            <a:endParaRPr lang="en-US" altLang="ja-JP"/>
          </a:p>
        </p:txBody>
      </p:sp>
    </p:spTree>
    <p:extLst>
      <p:ext uri="{BB962C8B-B14F-4D97-AF65-F5344CB8AC3E}">
        <p14:creationId xmlns:p14="http://schemas.microsoft.com/office/powerpoint/2010/main" val="149152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B59A1725-C061-43E8-A70C-CD92E62A485D}" type="datetime1">
              <a:rPr lang="ja-JP" altLang="en-US"/>
              <a:pPr/>
              <a:t>2019/6/24</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F1001D3-A343-475C-89C7-0503F127A9B3}" type="slidenum">
              <a:rPr lang="ja-JP" altLang="en-US"/>
              <a:pPr/>
              <a:t>‹#›</a:t>
            </a:fld>
            <a:endParaRPr lang="en-US" altLang="ja-JP"/>
          </a:p>
        </p:txBody>
      </p:sp>
    </p:spTree>
    <p:extLst>
      <p:ext uri="{BB962C8B-B14F-4D97-AF65-F5344CB8AC3E}">
        <p14:creationId xmlns:p14="http://schemas.microsoft.com/office/powerpoint/2010/main" val="408790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580E1B7B-555A-4FAC-B084-D8EDFDDB1527}" type="datetime1">
              <a:rPr lang="ja-JP" altLang="en-US"/>
              <a:pPr/>
              <a:t>2019/6/24</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9A564EA-F783-4911-BE3F-EFC6A615DDA5}" type="slidenum">
              <a:rPr lang="ja-JP" altLang="en-US"/>
              <a:pPr/>
              <a:t>‹#›</a:t>
            </a:fld>
            <a:endParaRPr lang="en-US" altLang="ja-JP"/>
          </a:p>
        </p:txBody>
      </p:sp>
    </p:spTree>
    <p:extLst>
      <p:ext uri="{BB962C8B-B14F-4D97-AF65-F5344CB8AC3E}">
        <p14:creationId xmlns:p14="http://schemas.microsoft.com/office/powerpoint/2010/main" val="267741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65033E83-742D-40BA-B2A5-FC76CFCA2442}" type="datetime1">
              <a:rPr lang="ja-JP" altLang="en-US"/>
              <a:pPr/>
              <a:t>2019/6/24</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5123421-B756-4D5C-B344-DD4868D17568}" type="slidenum">
              <a:rPr lang="ja-JP" altLang="en-US"/>
              <a:pPr/>
              <a:t>‹#›</a:t>
            </a:fld>
            <a:endParaRPr lang="en-US" altLang="ja-JP"/>
          </a:p>
        </p:txBody>
      </p:sp>
    </p:spTree>
    <p:extLst>
      <p:ext uri="{BB962C8B-B14F-4D97-AF65-F5344CB8AC3E}">
        <p14:creationId xmlns:p14="http://schemas.microsoft.com/office/powerpoint/2010/main" val="205238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E3E98094-1F75-4513-8238-9AE263CAC383}" type="datetime1">
              <a:rPr lang="ja-JP" altLang="en-US"/>
              <a:pPr/>
              <a:t>2019/6/24</a:t>
            </a:fld>
            <a:endParaRPr lang="en-US" altLang="ja-JP"/>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8EA43F4-B112-41FF-8AB6-9E7E26BB2FBE}" type="slidenum">
              <a:rPr lang="ja-JP" altLang="en-US"/>
              <a:pPr/>
              <a:t>‹#›</a:t>
            </a:fld>
            <a:endParaRPr lang="en-US" altLang="ja-JP"/>
          </a:p>
        </p:txBody>
      </p:sp>
    </p:spTree>
    <p:extLst>
      <p:ext uri="{BB962C8B-B14F-4D97-AF65-F5344CB8AC3E}">
        <p14:creationId xmlns:p14="http://schemas.microsoft.com/office/powerpoint/2010/main" val="384924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84F18A7F-853D-4B8B-A31A-13ECA5143B25}" type="datetime1">
              <a:rPr lang="ja-JP" altLang="en-US"/>
              <a:pPr/>
              <a:t>2019/6/24</a:t>
            </a:fld>
            <a:endParaRPr lang="en-US" altLang="ja-JP"/>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6E7CF9D-FD7E-47BC-AE33-87D63820B406}" type="slidenum">
              <a:rPr lang="ja-JP" altLang="en-US"/>
              <a:pPr/>
              <a:t>‹#›</a:t>
            </a:fld>
            <a:endParaRPr lang="en-US" altLang="ja-JP"/>
          </a:p>
        </p:txBody>
      </p:sp>
    </p:spTree>
    <p:extLst>
      <p:ext uri="{BB962C8B-B14F-4D97-AF65-F5344CB8AC3E}">
        <p14:creationId xmlns:p14="http://schemas.microsoft.com/office/powerpoint/2010/main" val="3075541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9EDFEA41-26AD-4EBF-B7EC-173DBB525A93}" type="datetime1">
              <a:rPr lang="ja-JP" altLang="en-US"/>
              <a:pPr/>
              <a:t>2019/6/24</a:t>
            </a:fld>
            <a:endParaRPr lang="en-US" altLang="ja-JP"/>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DA456B1-28E7-467D-BA6C-8D7403AE2C9F}" type="slidenum">
              <a:rPr lang="ja-JP" altLang="en-US"/>
              <a:pPr/>
              <a:t>‹#›</a:t>
            </a:fld>
            <a:endParaRPr lang="en-US" altLang="ja-JP"/>
          </a:p>
        </p:txBody>
      </p:sp>
    </p:spTree>
    <p:extLst>
      <p:ext uri="{BB962C8B-B14F-4D97-AF65-F5344CB8AC3E}">
        <p14:creationId xmlns:p14="http://schemas.microsoft.com/office/powerpoint/2010/main" val="3478816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76A2E68-FF4E-4048-B7BB-16F8CD6F0037}" type="datetime1">
              <a:rPr lang="ja-JP" altLang="en-US"/>
              <a:pPr/>
              <a:t>2019/6/24</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F16B4FA2-06D9-4351-8E8F-4D41998D3D7E}" type="slidenum">
              <a:rPr lang="ja-JP" altLang="en-US"/>
              <a:pPr/>
              <a:t>‹#›</a:t>
            </a:fld>
            <a:endParaRPr lang="en-US" altLang="ja-JP"/>
          </a:p>
        </p:txBody>
      </p:sp>
    </p:spTree>
    <p:extLst>
      <p:ext uri="{BB962C8B-B14F-4D97-AF65-F5344CB8AC3E}">
        <p14:creationId xmlns:p14="http://schemas.microsoft.com/office/powerpoint/2010/main" val="256700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1E48477-C321-4615-9720-D25A0914E68F}" type="datetime1">
              <a:rPr lang="ja-JP" altLang="en-US"/>
              <a:pPr/>
              <a:t>2019/6/24</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33CCFB3-CBAB-4105-BD67-F205CBB293C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509414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C9FBB397-38CA-46E1-B277-3BB56A4F4A1C}" type="datetime1">
              <a:rPr lang="ja-JP" altLang="en-US"/>
              <a:pPr/>
              <a:t>2019/6/24</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74533F7-9DE0-4744-9494-DC692419B07E}" type="slidenum">
              <a:rPr lang="ja-JP" altLang="en-US"/>
              <a:pPr/>
              <a:t>‹#›</a:t>
            </a:fld>
            <a:endParaRPr lang="en-US" altLang="ja-JP"/>
          </a:p>
        </p:txBody>
      </p:sp>
    </p:spTree>
    <p:extLst>
      <p:ext uri="{BB962C8B-B14F-4D97-AF65-F5344CB8AC3E}">
        <p14:creationId xmlns:p14="http://schemas.microsoft.com/office/powerpoint/2010/main" val="3400923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EE575C8-48AC-4EEF-9AA1-74178FA40876}" type="datetime1">
              <a:rPr lang="ja-JP" altLang="en-US"/>
              <a:pPr/>
              <a:t>2019/6/24</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E2848AC-DB10-4DBE-BC30-1FAF02B23B34}" type="slidenum">
              <a:rPr lang="ja-JP" altLang="en-US"/>
              <a:pPr/>
              <a:t>‹#›</a:t>
            </a:fld>
            <a:endParaRPr lang="en-US" altLang="ja-JP"/>
          </a:p>
        </p:txBody>
      </p:sp>
    </p:spTree>
    <p:extLst>
      <p:ext uri="{BB962C8B-B14F-4D97-AF65-F5344CB8AC3E}">
        <p14:creationId xmlns:p14="http://schemas.microsoft.com/office/powerpoint/2010/main" val="1894235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271F88-0FC5-4B38-95A8-002B8A310AC7}" type="datetime1">
              <a:rPr lang="ja-JP" altLang="en-US"/>
              <a:pPr/>
              <a:t>2019/6/24</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928DCFB-8E2D-42B1-9023-01F2C306606F}" type="slidenum">
              <a:rPr lang="ja-JP" altLang="en-US"/>
              <a:pPr/>
              <a:t>‹#›</a:t>
            </a:fld>
            <a:endParaRPr lang="en-US" altLang="ja-JP"/>
          </a:p>
        </p:txBody>
      </p:sp>
    </p:spTree>
    <p:extLst>
      <p:ext uri="{BB962C8B-B14F-4D97-AF65-F5344CB8AC3E}">
        <p14:creationId xmlns:p14="http://schemas.microsoft.com/office/powerpoint/2010/main" val="3317895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38"/>
            <a:ext cx="8420100" cy="1470025"/>
          </a:xfrm>
        </p:spPr>
        <p:txBody>
          <a:bodyPr/>
          <a:lstStyle/>
          <a:p>
            <a:r>
              <a:rPr lang="fr-FR"/>
              <a:t>Modifiez le style du titre</a:t>
            </a:r>
            <a:endParaRPr lang="en-GB"/>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2947294-1602-440B-96BF-FE58075FEF05}" type="datetime1">
              <a:rPr lang="ja-JP" altLang="en-US"/>
              <a:pPr/>
              <a:t>2019/6/24</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028FFAC3-8421-400B-BD10-73C1B376546A}" type="slidenum">
              <a:rPr lang="en-GB" altLang="ja-JP"/>
              <a:pPr/>
              <a:t>‹#›</a:t>
            </a:fld>
            <a:endParaRPr lang="en-GB" altLang="ja-JP"/>
          </a:p>
        </p:txBody>
      </p:sp>
    </p:spTree>
    <p:extLst>
      <p:ext uri="{BB962C8B-B14F-4D97-AF65-F5344CB8AC3E}">
        <p14:creationId xmlns:p14="http://schemas.microsoft.com/office/powerpoint/2010/main" val="1276984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DC5CBB7-D332-4295-84DC-F518AB3465C5}" type="datetime1">
              <a:rPr lang="ja-JP" altLang="en-US"/>
              <a:pPr/>
              <a:t>2019/6/24</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FF32F698-7882-4CF8-B419-E1DFE95667ED}" type="slidenum">
              <a:rPr lang="en-GB" altLang="ja-JP"/>
              <a:pPr/>
              <a:t>‹#›</a:t>
            </a:fld>
            <a:endParaRPr lang="en-GB" altLang="ja-JP"/>
          </a:p>
        </p:txBody>
      </p:sp>
    </p:spTree>
    <p:extLst>
      <p:ext uri="{BB962C8B-B14F-4D97-AF65-F5344CB8AC3E}">
        <p14:creationId xmlns:p14="http://schemas.microsoft.com/office/powerpoint/2010/main" val="1654330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13"/>
            <a:ext cx="8420100" cy="1362075"/>
          </a:xfrm>
        </p:spPr>
        <p:txBody>
          <a:bodyPr anchor="t"/>
          <a:lstStyle>
            <a:lvl1pPr algn="l">
              <a:defRPr sz="4000" b="1" cap="all"/>
            </a:lvl1pPr>
          </a:lstStyle>
          <a:p>
            <a:r>
              <a:rPr lang="fr-FR"/>
              <a:t>Modifiez le style du titre</a:t>
            </a:r>
            <a:endParaRPr lang="en-GB"/>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p:txBody>
          <a:bodyPr/>
          <a:lstStyle>
            <a:lvl1pPr eaLnBrk="0" hangingPunct="0">
              <a:defRPr b="1"/>
            </a:lvl1pPr>
          </a:lstStyle>
          <a:p>
            <a:fld id="{9A333C5B-FA6A-4CBC-9F9B-599F4AB1BD1C}" type="datetime1">
              <a:rPr lang="ja-JP" altLang="en-US"/>
              <a:pPr/>
              <a:t>2019/6/24</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CDB2F8DC-4690-48A6-AB55-1A4AB5669B68}" type="slidenum">
              <a:rPr lang="en-GB" altLang="ja-JP"/>
              <a:pPr/>
              <a:t>‹#›</a:t>
            </a:fld>
            <a:endParaRPr lang="en-GB" altLang="ja-JP"/>
          </a:p>
        </p:txBody>
      </p:sp>
    </p:spTree>
    <p:extLst>
      <p:ext uri="{BB962C8B-B14F-4D97-AF65-F5344CB8AC3E}">
        <p14:creationId xmlns:p14="http://schemas.microsoft.com/office/powerpoint/2010/main" val="371493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Rectangle 4"/>
          <p:cNvSpPr>
            <a:spLocks noGrp="1" noChangeArrowheads="1"/>
          </p:cNvSpPr>
          <p:nvPr>
            <p:ph type="dt" sz="half" idx="10"/>
          </p:nvPr>
        </p:nvSpPr>
        <p:spPr/>
        <p:txBody>
          <a:bodyPr/>
          <a:lstStyle>
            <a:lvl1pPr eaLnBrk="0" hangingPunct="0">
              <a:defRPr b="1"/>
            </a:lvl1pPr>
          </a:lstStyle>
          <a:p>
            <a:fld id="{C583CC43-7FB5-409F-87F0-02BDB90879C6}" type="datetime1">
              <a:rPr lang="ja-JP" altLang="en-US"/>
              <a:pPr/>
              <a:t>2019/6/24</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7B89AF97-6325-4551-98AA-AE4BF83ED617}" type="slidenum">
              <a:rPr lang="en-GB" altLang="ja-JP"/>
              <a:pPr/>
              <a:t>‹#›</a:t>
            </a:fld>
            <a:endParaRPr lang="en-GB" altLang="ja-JP"/>
          </a:p>
        </p:txBody>
      </p:sp>
    </p:spTree>
    <p:extLst>
      <p:ext uri="{BB962C8B-B14F-4D97-AF65-F5344CB8AC3E}">
        <p14:creationId xmlns:p14="http://schemas.microsoft.com/office/powerpoint/2010/main" val="2181695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GB"/>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Rectangle 4"/>
          <p:cNvSpPr>
            <a:spLocks noGrp="1" noChangeArrowheads="1"/>
          </p:cNvSpPr>
          <p:nvPr>
            <p:ph type="dt" sz="half" idx="10"/>
          </p:nvPr>
        </p:nvSpPr>
        <p:spPr/>
        <p:txBody>
          <a:bodyPr/>
          <a:lstStyle>
            <a:lvl1pPr eaLnBrk="0" hangingPunct="0">
              <a:defRPr b="1"/>
            </a:lvl1pPr>
          </a:lstStyle>
          <a:p>
            <a:fld id="{D72F99FE-3C52-4D90-A19E-C1B55FACA65D}" type="datetime1">
              <a:rPr lang="ja-JP" altLang="en-US"/>
              <a:pPr/>
              <a:t>2019/6/24</a:t>
            </a:fld>
            <a:endParaRPr lang="en-GB" altLang="ja-JP"/>
          </a:p>
        </p:txBody>
      </p:sp>
      <p:sp>
        <p:nvSpPr>
          <p:cNvPr id="8"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9" name="Rectangle 6"/>
          <p:cNvSpPr>
            <a:spLocks noGrp="1" noChangeArrowheads="1"/>
          </p:cNvSpPr>
          <p:nvPr>
            <p:ph type="sldNum" sz="quarter" idx="12"/>
          </p:nvPr>
        </p:nvSpPr>
        <p:spPr/>
        <p:txBody>
          <a:bodyPr/>
          <a:lstStyle>
            <a:lvl1pPr eaLnBrk="0" hangingPunct="0">
              <a:defRPr b="1"/>
            </a:lvl1pPr>
          </a:lstStyle>
          <a:p>
            <a:fld id="{1D509B91-7496-49AA-B948-203ADCC15C66}" type="slidenum">
              <a:rPr lang="en-GB" altLang="ja-JP"/>
              <a:pPr/>
              <a:t>‹#›</a:t>
            </a:fld>
            <a:endParaRPr lang="en-GB" altLang="ja-JP"/>
          </a:p>
        </p:txBody>
      </p:sp>
    </p:spTree>
    <p:extLst>
      <p:ext uri="{BB962C8B-B14F-4D97-AF65-F5344CB8AC3E}">
        <p14:creationId xmlns:p14="http://schemas.microsoft.com/office/powerpoint/2010/main" val="3813128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Rectangle 4"/>
          <p:cNvSpPr>
            <a:spLocks noGrp="1" noChangeArrowheads="1"/>
          </p:cNvSpPr>
          <p:nvPr>
            <p:ph type="dt" sz="half" idx="10"/>
          </p:nvPr>
        </p:nvSpPr>
        <p:spPr/>
        <p:txBody>
          <a:bodyPr/>
          <a:lstStyle>
            <a:lvl1pPr eaLnBrk="0" hangingPunct="0">
              <a:defRPr b="1"/>
            </a:lvl1pPr>
          </a:lstStyle>
          <a:p>
            <a:fld id="{442572BC-9405-4A4E-9C98-61BDA55286C7}" type="datetime1">
              <a:rPr lang="ja-JP" altLang="en-US"/>
              <a:pPr/>
              <a:t>2019/6/24</a:t>
            </a:fld>
            <a:endParaRPr lang="en-GB" altLang="ja-JP"/>
          </a:p>
        </p:txBody>
      </p:sp>
      <p:sp>
        <p:nvSpPr>
          <p:cNvPr id="4"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5" name="Rectangle 6"/>
          <p:cNvSpPr>
            <a:spLocks noGrp="1" noChangeArrowheads="1"/>
          </p:cNvSpPr>
          <p:nvPr>
            <p:ph type="sldNum" sz="quarter" idx="12"/>
          </p:nvPr>
        </p:nvSpPr>
        <p:spPr/>
        <p:txBody>
          <a:bodyPr/>
          <a:lstStyle>
            <a:lvl1pPr eaLnBrk="0" hangingPunct="0">
              <a:defRPr b="1"/>
            </a:lvl1pPr>
          </a:lstStyle>
          <a:p>
            <a:fld id="{2505219D-9F88-4410-A200-FB1AFFF8144F}" type="slidenum">
              <a:rPr lang="en-GB" altLang="ja-JP"/>
              <a:pPr/>
              <a:t>‹#›</a:t>
            </a:fld>
            <a:endParaRPr lang="en-GB" altLang="ja-JP"/>
          </a:p>
        </p:txBody>
      </p:sp>
    </p:spTree>
    <p:extLst>
      <p:ext uri="{BB962C8B-B14F-4D97-AF65-F5344CB8AC3E}">
        <p14:creationId xmlns:p14="http://schemas.microsoft.com/office/powerpoint/2010/main" val="1621292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fld id="{3A2D9A5B-6F82-4628-B510-8C4D59AA0DAA}" type="datetime1">
              <a:rPr lang="ja-JP" altLang="en-US"/>
              <a:pPr/>
              <a:t>2019/6/24</a:t>
            </a:fld>
            <a:endParaRPr lang="en-GB" altLang="ja-JP"/>
          </a:p>
        </p:txBody>
      </p:sp>
      <p:sp>
        <p:nvSpPr>
          <p:cNvPr id="3"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4" name="Rectangle 6"/>
          <p:cNvSpPr>
            <a:spLocks noGrp="1" noChangeArrowheads="1"/>
          </p:cNvSpPr>
          <p:nvPr>
            <p:ph type="sldNum" sz="quarter" idx="12"/>
          </p:nvPr>
        </p:nvSpPr>
        <p:spPr/>
        <p:txBody>
          <a:bodyPr/>
          <a:lstStyle>
            <a:lvl1pPr eaLnBrk="0" hangingPunct="0">
              <a:defRPr b="1"/>
            </a:lvl1pPr>
          </a:lstStyle>
          <a:p>
            <a:fld id="{052F1F55-D1FA-4E82-82CA-12B893189371}" type="slidenum">
              <a:rPr lang="en-GB" altLang="ja-JP"/>
              <a:pPr/>
              <a:t>‹#›</a:t>
            </a:fld>
            <a:endParaRPr lang="en-GB" altLang="ja-JP"/>
          </a:p>
        </p:txBody>
      </p:sp>
    </p:spTree>
    <p:extLst>
      <p:ext uri="{BB962C8B-B14F-4D97-AF65-F5344CB8AC3E}">
        <p14:creationId xmlns:p14="http://schemas.microsoft.com/office/powerpoint/2010/main" val="381924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0D1A9E10-738F-42BD-8A41-0E13512630BD}" type="datetime1">
              <a:rPr lang="ja-JP" altLang="en-US"/>
              <a:pPr/>
              <a:t>2019/6/24</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DECB05F-34F0-4042-A822-410D05B53CD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0641495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a:t>Modifiez le style du titre</a:t>
            </a:r>
            <a:endParaRPr lang="en-GB"/>
          </a:p>
        </p:txBody>
      </p:sp>
      <p:sp>
        <p:nvSpPr>
          <p:cNvPr id="3" name="Espace réservé du contenu 2"/>
          <p:cNvSpPr>
            <a:spLocks noGrp="1"/>
          </p:cNvSpPr>
          <p:nvPr>
            <p:ph idx="1"/>
          </p:nvPr>
        </p:nvSpPr>
        <p:spPr>
          <a:xfrm>
            <a:off x="3872971"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3D05012F-BF9B-4CA0-912F-D36922841513}" type="datetime1">
              <a:rPr lang="ja-JP" altLang="en-US"/>
              <a:pPr/>
              <a:t>2019/6/24</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1796EF01-A853-459C-99BB-C068049A9DEB}" type="slidenum">
              <a:rPr lang="en-GB" altLang="ja-JP"/>
              <a:pPr/>
              <a:t>‹#›</a:t>
            </a:fld>
            <a:endParaRPr lang="en-GB" altLang="ja-JP"/>
          </a:p>
        </p:txBody>
      </p:sp>
    </p:spTree>
    <p:extLst>
      <p:ext uri="{BB962C8B-B14F-4D97-AF65-F5344CB8AC3E}">
        <p14:creationId xmlns:p14="http://schemas.microsoft.com/office/powerpoint/2010/main" val="3554333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a:t>Modifiez le style du titre</a:t>
            </a:r>
            <a:endParaRPr lang="en-GB"/>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GB"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52933D44-8A6C-41FC-A23F-07CE0F1E37B3}" type="datetime1">
              <a:rPr lang="ja-JP" altLang="en-US"/>
              <a:pPr/>
              <a:t>2019/6/24</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6D91AC5-085B-4D58-B1F4-D23FF1DA4A84}" type="slidenum">
              <a:rPr lang="en-GB" altLang="ja-JP"/>
              <a:pPr/>
              <a:t>‹#›</a:t>
            </a:fld>
            <a:endParaRPr lang="en-GB" altLang="ja-JP"/>
          </a:p>
        </p:txBody>
      </p:sp>
    </p:spTree>
    <p:extLst>
      <p:ext uri="{BB962C8B-B14F-4D97-AF65-F5344CB8AC3E}">
        <p14:creationId xmlns:p14="http://schemas.microsoft.com/office/powerpoint/2010/main" val="4124457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p>
            <a:r>
              <a:rPr lang="fr-FR"/>
              <a:t>Modifiez le style du titre</a:t>
            </a:r>
          </a:p>
        </p:txBody>
      </p:sp>
      <p:sp>
        <p:nvSpPr>
          <p:cNvPr id="3" name="Espace réservé du texte 2"/>
          <p:cNvSpPr>
            <a:spLocks noGrp="1"/>
          </p:cNvSpPr>
          <p:nvPr>
            <p:ph type="body" sz="half" idx="1"/>
          </p:nvPr>
        </p:nvSpPr>
        <p:spPr>
          <a:xfrm>
            <a:off x="495300" y="1600206"/>
            <a:ext cx="437515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035550" y="1600206"/>
            <a:ext cx="437515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p:txBody>
          <a:bodyPr/>
          <a:lstStyle>
            <a:lvl1pPr eaLnBrk="0" hangingPunct="0">
              <a:defRPr b="1"/>
            </a:lvl1pPr>
          </a:lstStyle>
          <a:p>
            <a:fld id="{FF574CE3-EB19-4283-8B4E-E56147976946}" type="datetime1">
              <a:rPr lang="ja-JP" altLang="en-US"/>
              <a:pPr/>
              <a:t>2019/6/24</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9F4A0C2-9A3A-462D-89C7-B9FAC8997A15}" type="slidenum">
              <a:rPr lang="en-GB" altLang="ja-JP"/>
              <a:pPr/>
              <a:t>‹#›</a:t>
            </a:fld>
            <a:endParaRPr lang="en-GB" altLang="ja-JP"/>
          </a:p>
        </p:txBody>
      </p:sp>
    </p:spTree>
    <p:extLst>
      <p:ext uri="{BB962C8B-B14F-4D97-AF65-F5344CB8AC3E}">
        <p14:creationId xmlns:p14="http://schemas.microsoft.com/office/powerpoint/2010/main" val="96445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D749CC42-0B1C-4926-AC9E-7831550B6F89}" type="datetime1">
              <a:rPr lang="ja-JP" altLang="en-US"/>
              <a:pPr/>
              <a:t>2019/6/24</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068E758C-1706-4BFA-89A6-8E2970728E0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3534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13C62A56-36B2-43A3-B1E7-74C70BBD413B}" type="datetime1">
              <a:rPr lang="ja-JP" altLang="en-US"/>
              <a:pPr/>
              <a:t>2019/6/24</a:t>
            </a:fld>
            <a:endParaRPr lang="en-US" altLang="ja-JP" sz="1800">
              <a:solidFill>
                <a:srgbClr val="000000"/>
              </a:solidFill>
              <a:latin typeface="Arial" charset="0"/>
            </a:endParaRPr>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1C6D377D-BC3A-4657-BF5E-9FF38B7D7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1705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789E290B-7A7A-457F-A194-EF8B5C700851}" type="datetime1">
              <a:rPr lang="ja-JP" altLang="en-US"/>
              <a:pPr/>
              <a:t>2019/6/24</a:t>
            </a:fld>
            <a:endParaRPr lang="en-US" altLang="ja-JP" sz="1800">
              <a:solidFill>
                <a:srgbClr val="000000"/>
              </a:solidFill>
              <a:latin typeface="Arial" charset="0"/>
            </a:endParaRPr>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9908E55C-F0FC-4B30-8177-7C7DF2E375A1}"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99068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B6974462-A0A7-4423-9101-90633A2C6933}" type="datetime1">
              <a:rPr lang="ja-JP" altLang="en-US"/>
              <a:pPr/>
              <a:t>2019/6/24</a:t>
            </a:fld>
            <a:endParaRPr lang="en-US" altLang="ja-JP" sz="1800">
              <a:solidFill>
                <a:srgbClr val="000000"/>
              </a:solidFill>
              <a:latin typeface="Arial" charset="0"/>
            </a:endParaRPr>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2C211870-C940-47AB-8986-EFE5FBA9DBB0}"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69799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9D75093-AA9C-4EF5-B42B-139D5AE404A1}" type="datetime1">
              <a:rPr lang="ja-JP" altLang="en-US"/>
              <a:pPr/>
              <a:t>2019/6/24</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830EEBB-4FFE-4597-99B3-6367D6551FE4}"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19662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FFE9D421-6BB1-44A9-BE76-7A2ECD1923A5}" type="datetime1">
              <a:rPr lang="ja-JP" altLang="en-US"/>
              <a:pPr/>
              <a:t>2019/6/24</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DAED784-0FB2-49A8-A281-87ECB8E4435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72373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sym typeface="Calibri" pitchFamily="34" charset="0"/>
              </a:rPr>
              <a:t>マスタ タイトルの書式設定</a:t>
            </a:r>
          </a:p>
        </p:txBody>
      </p:sp>
      <p:sp>
        <p:nvSpPr>
          <p:cNvPr id="1027"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sym typeface="Calibri" pitchFamily="34" charset="0"/>
              </a:rPr>
              <a:t>マスタ テキストの書式設定</a:t>
            </a:r>
          </a:p>
          <a:p>
            <a:pPr lvl="1"/>
            <a:r>
              <a:rPr lang="zh-CN" altLang="en-US">
                <a:sym typeface="Calibri" pitchFamily="34" charset="0"/>
              </a:rPr>
              <a:t>第 </a:t>
            </a:r>
            <a:r>
              <a:rPr lang="en-US" altLang="zh-CN">
                <a:sym typeface="Calibri" pitchFamily="34" charset="0"/>
              </a:rPr>
              <a:t>2 </a:t>
            </a:r>
            <a:r>
              <a:rPr lang="zh-CN" altLang="en-US">
                <a:sym typeface="Calibri" pitchFamily="34" charset="0"/>
              </a:rPr>
              <a:t>レベル</a:t>
            </a:r>
          </a:p>
          <a:p>
            <a:pPr lvl="2"/>
            <a:r>
              <a:rPr lang="zh-CN" altLang="en-US">
                <a:sym typeface="Calibri" pitchFamily="34" charset="0"/>
              </a:rPr>
              <a:t>第 </a:t>
            </a:r>
            <a:r>
              <a:rPr lang="en-US" altLang="zh-CN">
                <a:sym typeface="Calibri" pitchFamily="34" charset="0"/>
              </a:rPr>
              <a:t>3 </a:t>
            </a:r>
            <a:r>
              <a:rPr lang="zh-CN" altLang="en-US">
                <a:sym typeface="Calibri" pitchFamily="34" charset="0"/>
              </a:rPr>
              <a:t>レベル</a:t>
            </a:r>
          </a:p>
          <a:p>
            <a:pPr lvl="3"/>
            <a:r>
              <a:rPr lang="zh-CN" altLang="en-US">
                <a:sym typeface="Calibri" pitchFamily="34" charset="0"/>
              </a:rPr>
              <a:t>第 </a:t>
            </a:r>
            <a:r>
              <a:rPr lang="en-US" altLang="zh-CN">
                <a:sym typeface="Calibri" pitchFamily="34" charset="0"/>
              </a:rPr>
              <a:t>4 </a:t>
            </a:r>
            <a:r>
              <a:rPr lang="zh-CN" altLang="en-US">
                <a:sym typeface="Calibri" pitchFamily="34" charset="0"/>
              </a:rPr>
              <a:t>レベル</a:t>
            </a:r>
          </a:p>
          <a:p>
            <a:pPr lvl="4"/>
            <a:r>
              <a:rPr lang="zh-CN" altLang="en-US">
                <a:sym typeface="Calibri" pitchFamily="34" charset="0"/>
              </a:rPr>
              <a:t>第 </a:t>
            </a:r>
            <a:r>
              <a:rPr lang="en-US" altLang="zh-CN">
                <a:sym typeface="Calibri" pitchFamily="34" charset="0"/>
              </a:rPr>
              <a:t>5 </a:t>
            </a:r>
            <a:r>
              <a:rPr lang="zh-CN" altLang="en-US">
                <a:sym typeface="Calibri" pitchFamily="34" charset="0"/>
              </a:rPr>
              <a:t>レベル</a:t>
            </a:r>
          </a:p>
        </p:txBody>
      </p:sp>
      <p:sp>
        <p:nvSpPr>
          <p:cNvPr id="2052"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F45998AA-F5BD-485B-BB0C-7BD63026E9EE}" type="datetime1">
              <a:rPr lang="ja-JP" altLang="en-US"/>
              <a:pPr/>
              <a:t>2019/6/24</a:t>
            </a:fld>
            <a:endParaRPr lang="en-US" altLang="ja-JP" sz="1800">
              <a:solidFill>
                <a:srgbClr val="000000"/>
              </a:solidFill>
              <a:latin typeface="Arial" charset="0"/>
            </a:endParaRPr>
          </a:p>
        </p:txBody>
      </p:sp>
      <p:sp>
        <p:nvSpPr>
          <p:cNvPr id="2053"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2054"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7EE6D2F2-6CA1-45D5-AFE9-0CDBAF4421A0}" type="slidenum">
              <a:rPr lang="ja-JP" altLang="en-US"/>
              <a:pPr/>
              <a:t>‹#›</a:t>
            </a:fld>
            <a:endParaRPr lang="en-US" altLang="ja-JP" sz="18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91250" r:id="rId1"/>
    <p:sldLayoutId id="2147491251" r:id="rId2"/>
    <p:sldLayoutId id="2147491252" r:id="rId3"/>
    <p:sldLayoutId id="2147491253" r:id="rId4"/>
    <p:sldLayoutId id="2147491254" r:id="rId5"/>
    <p:sldLayoutId id="2147491255" r:id="rId6"/>
    <p:sldLayoutId id="2147491256" r:id="rId7"/>
    <p:sldLayoutId id="2147491257" r:id="rId8"/>
    <p:sldLayoutId id="2147491258" r:id="rId9"/>
    <p:sldLayoutId id="2147491259" r:id="rId10"/>
    <p:sldLayoutId id="2147491260"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sym typeface="Calibri" pitchFamily="34" charset="0"/>
              </a:rPr>
              <a:t>マスタ タイトルの書式設定</a:t>
            </a:r>
          </a:p>
        </p:txBody>
      </p:sp>
      <p:sp>
        <p:nvSpPr>
          <p:cNvPr id="2051"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sym typeface="Calibri" pitchFamily="34" charset="0"/>
              </a:rPr>
              <a:t>マスタ テキストの書式設定</a:t>
            </a:r>
          </a:p>
          <a:p>
            <a:pPr lvl="1"/>
            <a:r>
              <a:rPr lang="zh-CN" altLang="en-US">
                <a:sym typeface="Calibri" pitchFamily="34" charset="0"/>
              </a:rPr>
              <a:t>第 </a:t>
            </a:r>
            <a:r>
              <a:rPr lang="en-US" altLang="zh-CN">
                <a:sym typeface="Calibri" pitchFamily="34" charset="0"/>
              </a:rPr>
              <a:t>2 </a:t>
            </a:r>
            <a:r>
              <a:rPr lang="zh-CN" altLang="en-US">
                <a:sym typeface="Calibri" pitchFamily="34" charset="0"/>
              </a:rPr>
              <a:t>レベル</a:t>
            </a:r>
          </a:p>
          <a:p>
            <a:pPr lvl="2"/>
            <a:r>
              <a:rPr lang="zh-CN" altLang="en-US">
                <a:sym typeface="Calibri" pitchFamily="34" charset="0"/>
              </a:rPr>
              <a:t>第 </a:t>
            </a:r>
            <a:r>
              <a:rPr lang="en-US" altLang="zh-CN">
                <a:sym typeface="Calibri" pitchFamily="34" charset="0"/>
              </a:rPr>
              <a:t>3 </a:t>
            </a:r>
            <a:r>
              <a:rPr lang="zh-CN" altLang="en-US">
                <a:sym typeface="Calibri" pitchFamily="34" charset="0"/>
              </a:rPr>
              <a:t>レベル</a:t>
            </a:r>
          </a:p>
          <a:p>
            <a:pPr lvl="3"/>
            <a:r>
              <a:rPr lang="zh-CN" altLang="en-US">
                <a:sym typeface="Calibri" pitchFamily="34" charset="0"/>
              </a:rPr>
              <a:t>第 </a:t>
            </a:r>
            <a:r>
              <a:rPr lang="en-US" altLang="zh-CN">
                <a:sym typeface="Calibri" pitchFamily="34" charset="0"/>
              </a:rPr>
              <a:t>4 </a:t>
            </a:r>
            <a:r>
              <a:rPr lang="zh-CN" altLang="en-US">
                <a:sym typeface="Calibri" pitchFamily="34" charset="0"/>
              </a:rPr>
              <a:t>レベル</a:t>
            </a:r>
          </a:p>
          <a:p>
            <a:pPr lvl="4"/>
            <a:r>
              <a:rPr lang="zh-CN" altLang="en-US">
                <a:sym typeface="Calibri" pitchFamily="34" charset="0"/>
              </a:rPr>
              <a:t>第 </a:t>
            </a:r>
            <a:r>
              <a:rPr lang="en-US" altLang="zh-CN">
                <a:sym typeface="Calibri" pitchFamily="34" charset="0"/>
              </a:rPr>
              <a:t>5 </a:t>
            </a:r>
            <a:r>
              <a:rPr lang="zh-CN" altLang="en-US">
                <a:sym typeface="Calibri" pitchFamily="34" charset="0"/>
              </a:rPr>
              <a:t>レベル</a:t>
            </a:r>
          </a:p>
        </p:txBody>
      </p:sp>
      <p:sp>
        <p:nvSpPr>
          <p:cNvPr id="1028"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B340C4BE-044A-41F4-9BAD-B38B51CB8CC3}" type="datetime1">
              <a:rPr lang="ja-JP" altLang="en-US"/>
              <a:pPr/>
              <a:t>2019/6/24</a:t>
            </a:fld>
            <a:endParaRPr lang="en-US" altLang="ja-JP"/>
          </a:p>
        </p:txBody>
      </p:sp>
      <p:sp>
        <p:nvSpPr>
          <p:cNvPr id="1029"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1030"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97649577-B142-4EDB-BCC8-82D7D692668E}"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91261" r:id="rId1"/>
    <p:sldLayoutId id="2147491262" r:id="rId2"/>
    <p:sldLayoutId id="2147491263" r:id="rId3"/>
    <p:sldLayoutId id="2147491264" r:id="rId4"/>
    <p:sldLayoutId id="2147491265" r:id="rId5"/>
    <p:sldLayoutId id="2147491266" r:id="rId6"/>
    <p:sldLayoutId id="2147491267" r:id="rId7"/>
    <p:sldLayoutId id="2147491268" r:id="rId8"/>
    <p:sldLayoutId id="2147491269" r:id="rId9"/>
    <p:sldLayoutId id="2147491270" r:id="rId10"/>
    <p:sldLayoutId id="2147491271"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ja-JP"/>
              <a:t>Cliquez pour modifier le style du titre</a:t>
            </a:r>
          </a:p>
        </p:txBody>
      </p:sp>
      <p:sp>
        <p:nvSpPr>
          <p:cNvPr id="3075" name="Rectangle 3"/>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b="0">
                <a:solidFill>
                  <a:srgbClr val="000000"/>
                </a:solidFill>
                <a:ea typeface="ＭＳ Ｐゴシック" pitchFamily="50" charset="-128"/>
              </a:defRPr>
            </a:lvl1pPr>
          </a:lstStyle>
          <a:p>
            <a:fld id="{40DD4483-AA04-4162-86C2-A0BC7BD54768}" type="datetime1">
              <a:rPr lang="ja-JP" altLang="en-US"/>
              <a:pPr/>
              <a:t>2019/6/24</a:t>
            </a:fld>
            <a:endParaRPr lang="en-GB"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b="0">
                <a:solidFill>
                  <a:srgbClr val="000000"/>
                </a:solidFill>
                <a:ea typeface="ＭＳ Ｐゴシック" pitchFamily="50" charset="-128"/>
              </a:defRPr>
            </a:lvl1pPr>
          </a:lstStyle>
          <a:p>
            <a:endParaRPr lang="en-GB"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b="0">
                <a:solidFill>
                  <a:srgbClr val="000000"/>
                </a:solidFill>
                <a:ea typeface="ＭＳ Ｐゴシック" pitchFamily="50" charset="-128"/>
              </a:defRPr>
            </a:lvl1pPr>
          </a:lstStyle>
          <a:p>
            <a:fld id="{0A5D949B-154E-49EC-B954-9A048A6323DA}" type="slidenum">
              <a:rPr lang="en-GB" altLang="ja-JP"/>
              <a:pPr/>
              <a:t>‹#›</a:t>
            </a:fld>
            <a:endParaRPr lang="en-GB" altLang="ja-JP"/>
          </a:p>
        </p:txBody>
      </p:sp>
      <p:pic>
        <p:nvPicPr>
          <p:cNvPr id="3079" name="Picture 8" descr="nouveau logo OIC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188913"/>
            <a:ext cx="12493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72" r:id="rId1"/>
    <p:sldLayoutId id="2147491273" r:id="rId2"/>
    <p:sldLayoutId id="2147491274" r:id="rId3"/>
    <p:sldLayoutId id="2147491275" r:id="rId4"/>
    <p:sldLayoutId id="2147491276" r:id="rId5"/>
    <p:sldLayoutId id="2147491277" r:id="rId6"/>
    <p:sldLayoutId id="2147491278" r:id="rId7"/>
    <p:sldLayoutId id="2147491279" r:id="rId8"/>
    <p:sldLayoutId id="2147491280" r:id="rId9"/>
    <p:sldLayoutId id="2147491281"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533400" indent="-533400" algn="l" rtl="0" eaLnBrk="0" fontAlgn="base" hangingPunct="0">
        <a:spcBef>
          <a:spcPct val="20000"/>
        </a:spcBef>
        <a:spcAft>
          <a:spcPct val="0"/>
        </a:spcAft>
        <a:buFont typeface="Wingdings" pitchFamily="2" charset="2"/>
        <a:buChar char="Ø"/>
        <a:tabLst>
          <a:tab pos="533400" algn="l"/>
        </a:tabLst>
        <a:defRPr sz="3200">
          <a:solidFill>
            <a:schemeClr val="tx1"/>
          </a:solidFill>
          <a:latin typeface="+mn-lt"/>
          <a:ea typeface="+mn-ea"/>
          <a:cs typeface="+mn-cs"/>
        </a:defRPr>
      </a:lvl1pPr>
      <a:lvl2pPr marL="901700" indent="-368300" algn="l" rtl="0" eaLnBrk="0" fontAlgn="base" hangingPunct="0">
        <a:spcBef>
          <a:spcPct val="20000"/>
        </a:spcBef>
        <a:spcAft>
          <a:spcPct val="0"/>
        </a:spcAft>
        <a:buFont typeface="Wingdings" pitchFamily="2" charset="2"/>
        <a:buChar char="ü"/>
        <a:tabLst>
          <a:tab pos="901700" algn="l"/>
        </a:tabLst>
        <a:defRPr sz="2800">
          <a:solidFill>
            <a:schemeClr val="tx1"/>
          </a:solidFill>
          <a:latin typeface="+mn-lt"/>
        </a:defRPr>
      </a:lvl2pPr>
      <a:lvl3pPr marL="1346200" indent="-355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noChangeArrowheads="1"/>
          </p:cNvSpPr>
          <p:nvPr>
            <p:ph type="ctrTitle" idx="4294967295"/>
          </p:nvPr>
        </p:nvSpPr>
        <p:spPr>
          <a:xfrm>
            <a:off x="768350" y="2673362"/>
            <a:ext cx="8585200" cy="3565525"/>
          </a:xfrm>
        </p:spPr>
        <p:txBody>
          <a:bodyPr/>
          <a:lstStyle/>
          <a:p>
            <a:r>
              <a:rPr lang="en-US" altLang="ja-JP" b="1" i="1" dirty="0">
                <a:latin typeface="Arial" charset="0"/>
                <a:cs typeface="Arial" charset="0"/>
              </a:rPr>
              <a:t>Report to 178</a:t>
            </a:r>
            <a:r>
              <a:rPr lang="en-US" altLang="ja-JP" b="1" i="1" baseline="30000" dirty="0">
                <a:latin typeface="Arial" charset="0"/>
                <a:cs typeface="Arial" charset="0"/>
              </a:rPr>
              <a:t>th</a:t>
            </a:r>
            <a:r>
              <a:rPr lang="en-US" altLang="ja-JP" b="1" i="1" dirty="0">
                <a:latin typeface="Arial" charset="0"/>
                <a:cs typeface="Arial" charset="0"/>
              </a:rPr>
              <a:t> WP.29 session from </a:t>
            </a:r>
            <a:br>
              <a:rPr lang="en-US" altLang="ja-JP" b="1" i="1" dirty="0">
                <a:latin typeface="Arial" charset="0"/>
                <a:cs typeface="Arial" charset="0"/>
              </a:rPr>
            </a:br>
            <a:r>
              <a:rPr lang="en-US" altLang="ja-JP" b="1" i="1" dirty="0">
                <a:latin typeface="Arial" charset="0"/>
                <a:cs typeface="Arial" charset="0"/>
              </a:rPr>
              <a:t>the 30</a:t>
            </a:r>
            <a:r>
              <a:rPr lang="en-US" altLang="ja-JP" b="1" i="1" baseline="30000" dirty="0">
                <a:latin typeface="Arial" charset="0"/>
                <a:cs typeface="Arial" charset="0"/>
              </a:rPr>
              <a:t>th</a:t>
            </a:r>
            <a:r>
              <a:rPr lang="en-US" altLang="ja-JP" b="1" i="1" dirty="0">
                <a:latin typeface="Arial" charset="0"/>
                <a:cs typeface="Arial" charset="0"/>
              </a:rPr>
              <a:t> IWVTA Informal Group meeting (Phase 2)</a:t>
            </a:r>
            <a:br>
              <a:rPr lang="en-US" altLang="ja-JP" sz="3600" i="1" dirty="0"/>
            </a:br>
            <a:r>
              <a:rPr lang="en-US" altLang="ja-JP" sz="3600" i="1" dirty="0"/>
              <a:t>  </a:t>
            </a:r>
            <a:endParaRPr lang="ja-JP" altLang="en-US" sz="3600" i="1" dirty="0"/>
          </a:p>
        </p:txBody>
      </p:sp>
      <p:sp>
        <p:nvSpPr>
          <p:cNvPr id="49156" name="Text Box 4"/>
          <p:cNvSpPr txBox="1">
            <a:spLocks noChangeArrowheads="1"/>
          </p:cNvSpPr>
          <p:nvPr/>
        </p:nvSpPr>
        <p:spPr bwMode="auto">
          <a:xfrm>
            <a:off x="5565068" y="521112"/>
            <a:ext cx="39244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a:solidFill>
                  <a:srgbClr val="000000"/>
                </a:solidFill>
                <a:latin typeface="Arial" charset="0"/>
              </a:rPr>
              <a:t>informal document WP.29-178-04</a:t>
            </a:r>
            <a:br>
              <a:rPr lang="en-US" altLang="ja-JP" sz="1600" b="0" dirty="0">
                <a:solidFill>
                  <a:srgbClr val="000000"/>
                </a:solidFill>
                <a:latin typeface="Arial" charset="0"/>
              </a:rPr>
            </a:br>
            <a:r>
              <a:rPr lang="en-US" altLang="ja-JP" sz="1600" b="0" dirty="0">
                <a:solidFill>
                  <a:srgbClr val="000000"/>
                </a:solidFill>
                <a:latin typeface="Arial" charset="0"/>
              </a:rPr>
              <a:t>(178</a:t>
            </a:r>
            <a:r>
              <a:rPr lang="en-US" altLang="ja-JP" sz="1600" b="0" baseline="30000" dirty="0">
                <a:solidFill>
                  <a:srgbClr val="000000"/>
                </a:solidFill>
                <a:latin typeface="Arial" charset="0"/>
              </a:rPr>
              <a:t>th</a:t>
            </a:r>
            <a:r>
              <a:rPr lang="en-US" altLang="ja-JP" sz="1600" b="0" dirty="0">
                <a:solidFill>
                  <a:srgbClr val="000000"/>
                </a:solidFill>
                <a:latin typeface="Arial" charset="0"/>
              </a:rPr>
              <a:t> WP.29, agenda items 4.3)</a:t>
            </a:r>
          </a:p>
        </p:txBody>
      </p:sp>
      <p:sp>
        <p:nvSpPr>
          <p:cNvPr id="49157"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E7482F79-D5D6-4FBB-AAE5-7271E3E080CE}" type="slidenum">
              <a:rPr lang="ja-JP" altLang="en-US" sz="1200">
                <a:solidFill>
                  <a:srgbClr val="898989"/>
                </a:solidFill>
                <a:ea typeface="SimSun" pitchFamily="2" charset="-122"/>
              </a:rPr>
              <a:pPr/>
              <a:t>1</a:t>
            </a:fld>
            <a:endParaRPr lang="en-US" altLang="ja-JP" sz="1800">
              <a:solidFill>
                <a:srgbClr val="000000"/>
              </a:solidFill>
              <a:latin typeface="Arial" charset="0"/>
              <a:ea typeface="SimSun" pitchFamily="2" charset="-122"/>
            </a:endParaRPr>
          </a:p>
        </p:txBody>
      </p:sp>
      <p:sp>
        <p:nvSpPr>
          <p:cNvPr id="6" name="Text Box 4"/>
          <p:cNvSpPr txBox="1">
            <a:spLocks noChangeArrowheads="1"/>
          </p:cNvSpPr>
          <p:nvPr/>
        </p:nvSpPr>
        <p:spPr bwMode="auto">
          <a:xfrm>
            <a:off x="452445" y="512676"/>
            <a:ext cx="446455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a:solidFill>
                  <a:srgbClr val="000000"/>
                </a:solidFill>
                <a:latin typeface="Arial" charset="0"/>
                <a:cs typeface="Arial" charset="0"/>
              </a:rPr>
              <a:t>Transmitted by </a:t>
            </a:r>
            <a:r>
              <a:rPr lang="en-US" altLang="ja-JP" sz="1600" b="0" dirty="0">
                <a:latin typeface="Arial" charset="0"/>
                <a:cs typeface="Arial" charset="0"/>
              </a:rPr>
              <a:t>the IWVTA Informal Group</a:t>
            </a:r>
            <a:endParaRPr lang="en-US" altLang="ja-JP" sz="1600" b="0" dirty="0">
              <a:solidFill>
                <a:srgbClr val="000000"/>
              </a:solidFill>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rPr>
              <a:t>Contents</a:t>
            </a:r>
          </a:p>
        </p:txBody>
      </p:sp>
      <p:sp>
        <p:nvSpPr>
          <p:cNvPr id="50180" name="テキスト ボックス 3"/>
          <p:cNvSpPr>
            <a:spLocks noChangeArrowheads="1"/>
          </p:cNvSpPr>
          <p:nvPr/>
        </p:nvSpPr>
        <p:spPr bwMode="auto">
          <a:xfrm>
            <a:off x="211315" y="1448780"/>
            <a:ext cx="9425085"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mj-lt"/>
              <a:buAutoNum type="arabicPeriod"/>
            </a:pPr>
            <a:r>
              <a:rPr lang="fr-FR" altLang="ja-JP" sz="2800" b="0" dirty="0">
                <a:ea typeface="ＭＳ Ｐゴシック" pitchFamily="50" charset="-128"/>
                <a:cs typeface="Arial" charset="0"/>
                <a:sym typeface="Calibri" pitchFamily="34" charset="0"/>
              </a:rPr>
              <a:t>Proposal </a:t>
            </a:r>
            <a:r>
              <a:rPr kumimoji="1" lang="en-US" altLang="ja-JP" sz="2800" b="0" dirty="0">
                <a:latin typeface="Arial" panose="020B0604020202020204" pitchFamily="34" charset="0"/>
                <a:cs typeface="Arial" panose="020B0604020202020204" pitchFamily="34" charset="0"/>
              </a:rPr>
              <a:t>for the supplement 1 to 00/01 series amendments and new </a:t>
            </a:r>
            <a:r>
              <a:rPr lang="fr-FR" altLang="ja-JP" sz="2800" b="0" dirty="0">
                <a:ea typeface="ＭＳ Ｐゴシック" pitchFamily="50" charset="-128"/>
                <a:cs typeface="Arial" charset="0"/>
                <a:sym typeface="Calibri" pitchFamily="34" charset="0"/>
              </a:rPr>
              <a:t>02 series of amendments to UN Regulation No.0 </a:t>
            </a:r>
            <a:r>
              <a:rPr lang="en-US" altLang="ja-JP" sz="2800" b="0" dirty="0">
                <a:ea typeface="ＭＳ Ｐゴシック" pitchFamily="50" charset="-128"/>
                <a:cs typeface="Arial" charset="0"/>
                <a:sym typeface="Calibri" pitchFamily="34" charset="0"/>
              </a:rPr>
              <a:t>“International Whole Vehicle Type Approval”</a:t>
            </a:r>
            <a:r>
              <a:rPr lang="fr-FR" altLang="ja-JP" sz="2800" b="0" dirty="0">
                <a:ea typeface="ＭＳ Ｐゴシック" pitchFamily="50" charset="-128"/>
                <a:cs typeface="Arial" charset="0"/>
                <a:sym typeface="Calibri" pitchFamily="34" charset="0"/>
              </a:rPr>
              <a:t> </a:t>
            </a:r>
          </a:p>
          <a:p>
            <a:pPr marL="1028700" lvl="1" indent="-571500">
              <a:buFont typeface="+mj-lt"/>
              <a:buAutoNum type="arabicPeriod"/>
            </a:pPr>
            <a:endParaRPr lang="fr-FR" altLang="ja-JP" b="0" dirty="0">
              <a:ea typeface="ＭＳ Ｐゴシック" pitchFamily="50" charset="-128"/>
              <a:cs typeface="Arial" charset="0"/>
              <a:sym typeface="Calibri" pitchFamily="34" charset="0"/>
            </a:endParaRPr>
          </a:p>
          <a:p>
            <a:pPr marL="1028700" lvl="1" indent="-571500">
              <a:buFont typeface="+mj-lt"/>
              <a:buAutoNum type="arabicPeriod"/>
            </a:pPr>
            <a:endParaRPr lang="fr-FR" altLang="ja-JP" sz="800" b="0" dirty="0">
              <a:ea typeface="ＭＳ Ｐゴシック" pitchFamily="50" charset="-128"/>
              <a:cs typeface="Arial" charset="0"/>
              <a:sym typeface="Calibri" pitchFamily="34" charset="0"/>
            </a:endParaRPr>
          </a:p>
          <a:p>
            <a:pPr marL="1028700" lvl="1" indent="-571500">
              <a:buFont typeface="+mj-lt"/>
              <a:buAutoNum type="arabicPeriod"/>
            </a:pPr>
            <a:r>
              <a:rPr lang="en-US" altLang="ja-JP" sz="2800" b="0" dirty="0">
                <a:ea typeface="ＭＳ Ｐゴシック" pitchFamily="50" charset="-128"/>
                <a:cs typeface="Arial" charset="0"/>
                <a:sym typeface="Calibri" pitchFamily="34" charset="0"/>
              </a:rPr>
              <a:t>Summary of Review by GRs on the candidate UN Regulations applicable to IWVTA Phase 2</a:t>
            </a:r>
          </a:p>
          <a:p>
            <a:pPr marL="1028700" lvl="1" indent="-571500">
              <a:buFont typeface="+mj-lt"/>
              <a:buAutoNum type="arabicPeriod"/>
            </a:pPr>
            <a:endParaRPr lang="en-US" altLang="ja-JP" sz="2800" b="0" dirty="0">
              <a:ea typeface="ＭＳ Ｐゴシック" pitchFamily="50" charset="-128"/>
              <a:cs typeface="Arial" charset="0"/>
              <a:sym typeface="Calibri" pitchFamily="34" charset="0"/>
            </a:endParaRPr>
          </a:p>
          <a:p>
            <a:pPr marL="1028700" lvl="1" indent="-571500">
              <a:buFont typeface="+mj-lt"/>
              <a:buAutoNum type="arabicPeriod"/>
            </a:pPr>
            <a:r>
              <a:rPr lang="en-US" altLang="ja-JP" sz="2800" b="0" dirty="0">
                <a:ea typeface="ＭＳ Ｐゴシック" pitchFamily="50" charset="-128"/>
                <a:cs typeface="Arial" charset="0"/>
                <a:sym typeface="Calibri" pitchFamily="34" charset="0"/>
              </a:rPr>
              <a:t>the addition of Q&amp;A. 22. “Possible national administrative and organizational setups”</a:t>
            </a:r>
            <a:r>
              <a:rPr lang="ja-JP" altLang="en-US" sz="2800" b="0" dirty="0">
                <a:ea typeface="ＭＳ Ｐゴシック" pitchFamily="50" charset="-128"/>
                <a:cs typeface="Arial" charset="0"/>
                <a:sym typeface="Calibri" pitchFamily="34" charset="0"/>
              </a:rPr>
              <a:t> </a:t>
            </a:r>
            <a:r>
              <a:rPr lang="en-US" altLang="ja-JP" sz="2800" b="0" dirty="0">
                <a:ea typeface="ＭＳ Ｐゴシック" pitchFamily="50" charset="-128"/>
                <a:cs typeface="Arial" charset="0"/>
                <a:sym typeface="Calibri" pitchFamily="34" charset="0"/>
              </a:rPr>
              <a:t>” to Q&amp;A document on Revision 3 of the 1958 Agreement</a:t>
            </a:r>
          </a:p>
          <a:p>
            <a:pPr marL="1028700" lvl="1" indent="-571500">
              <a:buFont typeface="+mj-lt"/>
              <a:buAutoNum type="arabicPeriod"/>
            </a:pPr>
            <a:endParaRPr lang="en-US" altLang="ja-JP" b="0" dirty="0">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233845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83512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164468" y="44624"/>
            <a:ext cx="95410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fr-FR" altLang="ja-JP" sz="2400" b="0" dirty="0">
                <a:solidFill>
                  <a:srgbClr val="000000"/>
                </a:solidFill>
                <a:ea typeface="ＭＳ Ｐゴシック" pitchFamily="50" charset="-128"/>
                <a:cs typeface="Arial" charset="0"/>
                <a:sym typeface="Calibri" pitchFamily="34" charset="0"/>
              </a:rPr>
              <a:t>1. </a:t>
            </a:r>
            <a:r>
              <a:rPr lang="en-US" altLang="ja-JP" sz="2400" b="0" dirty="0">
                <a:solidFill>
                  <a:srgbClr val="000000"/>
                </a:solidFill>
                <a:ea typeface="ＭＳ Ｐゴシック" pitchFamily="50" charset="-128"/>
                <a:cs typeface="Arial" charset="0"/>
                <a:sym typeface="Calibri" pitchFamily="34" charset="0"/>
              </a:rPr>
              <a:t>Proposal for supplements to 00/01 and part of 02 series of amendments to UN R0 “IWVTA”</a:t>
            </a:r>
            <a:endParaRPr lang="ja-JP" altLang="en-US" sz="28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endParaRPr>
          </a:p>
        </p:txBody>
      </p:sp>
      <p:sp>
        <p:nvSpPr>
          <p:cNvPr id="2" name="テキスト ボックス 1"/>
          <p:cNvSpPr txBox="1"/>
          <p:nvPr/>
        </p:nvSpPr>
        <p:spPr>
          <a:xfrm>
            <a:off x="488504" y="836712"/>
            <a:ext cx="9037004" cy="5816977"/>
          </a:xfrm>
          <a:prstGeom prst="rect">
            <a:avLst/>
          </a:prstGeom>
          <a:noFill/>
        </p:spPr>
        <p:txBody>
          <a:bodyPr wrap="square" rtlCol="0">
            <a:spAutoFit/>
          </a:bodyPr>
          <a:lstStyle/>
          <a:p>
            <a:pPr marL="342900" indent="-342900">
              <a:buFont typeface="Wingdings" panose="05000000000000000000" pitchFamily="2" charset="2"/>
              <a:buChar char="Ø"/>
            </a:pPr>
            <a:r>
              <a:rPr kumimoji="1" lang="en-US" altLang="ja-JP" sz="2400" b="0" dirty="0">
                <a:latin typeface="Arial" panose="020B0604020202020204" pitchFamily="34" charset="0"/>
                <a:cs typeface="Arial" panose="020B0604020202020204" pitchFamily="34" charset="0"/>
              </a:rPr>
              <a:t>Paragraph 13.5., amend to read:</a:t>
            </a:r>
          </a:p>
          <a:p>
            <a:r>
              <a:rPr kumimoji="1" lang="en-US" altLang="ja-JP" sz="2400" b="0" dirty="0">
                <a:latin typeface="Arial" panose="020B0604020202020204" pitchFamily="34" charset="0"/>
                <a:cs typeface="Arial" panose="020B0604020202020204" pitchFamily="34" charset="0"/>
              </a:rPr>
              <a:t>“13.5.	Subject to notification ------------shall also be notified before the date of application.</a:t>
            </a:r>
          </a:p>
          <a:p>
            <a:r>
              <a:rPr kumimoji="1" lang="en-US" altLang="ja-JP" sz="2400" b="0" dirty="0">
                <a:latin typeface="Arial" panose="020B0604020202020204" pitchFamily="34" charset="0"/>
                <a:cs typeface="Arial" panose="020B0604020202020204" pitchFamily="34" charset="0"/>
              </a:rPr>
              <a:t>For such notification, the</a:t>
            </a:r>
            <a:r>
              <a:rPr kumimoji="1" lang="en-US" altLang="ja-JP" sz="2400" b="0" dirty="0">
                <a:solidFill>
                  <a:srgbClr val="FF0000"/>
                </a:solidFill>
                <a:latin typeface="Arial" panose="020B0604020202020204" pitchFamily="34" charset="0"/>
                <a:cs typeface="Arial" panose="020B0604020202020204" pitchFamily="34" charset="0"/>
              </a:rPr>
              <a:t> </a:t>
            </a:r>
            <a:r>
              <a:rPr kumimoji="1" lang="en-US" altLang="ja-JP" sz="2400" b="0" strike="dblStrike" dirty="0">
                <a:solidFill>
                  <a:srgbClr val="FF0000"/>
                </a:solidFill>
                <a:latin typeface="Arial" panose="020B0604020202020204" pitchFamily="34" charset="0"/>
                <a:cs typeface="Arial" panose="020B0604020202020204" pitchFamily="34" charset="0"/>
              </a:rPr>
              <a:t>format provided in Annex 4, Part A, Section II shall be used</a:t>
            </a:r>
            <a:r>
              <a:rPr kumimoji="1" lang="en-US" altLang="ja-JP" sz="2400" b="0" dirty="0">
                <a:solidFill>
                  <a:srgbClr val="FF0000"/>
                </a:solidFill>
                <a:latin typeface="Arial" panose="020B0604020202020204" pitchFamily="34" charset="0"/>
                <a:cs typeface="Arial" panose="020B0604020202020204" pitchFamily="34" charset="0"/>
              </a:rPr>
              <a:t> </a:t>
            </a:r>
            <a:r>
              <a:rPr kumimoji="1" lang="en-US" altLang="ja-JP" sz="2400" dirty="0">
                <a:solidFill>
                  <a:srgbClr val="FF0000"/>
                </a:solidFill>
                <a:latin typeface="Arial" panose="020B0604020202020204" pitchFamily="34" charset="0"/>
                <a:cs typeface="Arial" panose="020B0604020202020204" pitchFamily="34" charset="0"/>
              </a:rPr>
              <a:t>Contracting Party shall use the UNECE online sharing system and indicate the level(s) of acceptance for each UN Regulation concerned</a:t>
            </a:r>
            <a:r>
              <a:rPr kumimoji="1" lang="en-US" altLang="ja-JP" sz="2400" b="0" dirty="0">
                <a:solidFill>
                  <a:srgbClr val="FF0000"/>
                </a:solidFill>
                <a:latin typeface="Arial" panose="020B0604020202020204" pitchFamily="34" charset="0"/>
                <a:cs typeface="Arial" panose="020B0604020202020204" pitchFamily="34" charset="0"/>
              </a:rPr>
              <a:t>. </a:t>
            </a:r>
            <a:r>
              <a:rPr kumimoji="1" lang="en-US" altLang="ja-JP" sz="2400" b="0" dirty="0">
                <a:latin typeface="Arial" panose="020B0604020202020204" pitchFamily="34" charset="0"/>
                <a:cs typeface="Arial" panose="020B0604020202020204" pitchFamily="34" charset="0"/>
              </a:rPr>
              <a:t>The</a:t>
            </a:r>
            <a:r>
              <a:rPr kumimoji="1" lang="en-US" altLang="ja-JP" sz="2400" b="0" dirty="0">
                <a:solidFill>
                  <a:srgbClr val="FF0000"/>
                </a:solidFill>
                <a:latin typeface="Arial" panose="020B0604020202020204" pitchFamily="34" charset="0"/>
                <a:cs typeface="Arial" panose="020B0604020202020204" pitchFamily="34" charset="0"/>
              </a:rPr>
              <a:t> </a:t>
            </a:r>
            <a:r>
              <a:rPr kumimoji="1" lang="en-US" altLang="ja-JP" sz="2400" b="0" dirty="0">
                <a:latin typeface="Arial" panose="020B0604020202020204" pitchFamily="34" charset="0"/>
                <a:cs typeface="Arial" panose="020B0604020202020204" pitchFamily="34" charset="0"/>
              </a:rPr>
              <a:t>Contracting Party shall then ------------ by the Contracting Party </a:t>
            </a:r>
            <a:r>
              <a:rPr kumimoji="1" lang="en-US" altLang="ja-JP" sz="2400" b="0" strike="dblStrike" dirty="0">
                <a:solidFill>
                  <a:srgbClr val="FF0000"/>
                </a:solidFill>
                <a:latin typeface="Arial" panose="020B0604020202020204" pitchFamily="34" charset="0"/>
                <a:cs typeface="Arial" panose="020B0604020202020204" pitchFamily="34" charset="0"/>
              </a:rPr>
              <a:t>regarding Annex 4, Part A, Section II</a:t>
            </a:r>
            <a:r>
              <a:rPr kumimoji="1" lang="en-US" altLang="ja-JP" sz="2400" b="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Ø"/>
            </a:pPr>
            <a:r>
              <a:rPr kumimoji="1" lang="en-US" altLang="ja-JP" sz="2400" b="0" dirty="0">
                <a:latin typeface="Arial" panose="020B0604020202020204" pitchFamily="34" charset="0"/>
                <a:cs typeface="Arial" panose="020B0604020202020204" pitchFamily="34" charset="0"/>
              </a:rPr>
              <a:t>Annex 4, Part A, Section II (Notification for L-IWVTA), shall be removed.</a:t>
            </a:r>
          </a:p>
          <a:p>
            <a:endParaRPr kumimoji="1" lang="en-US" altLang="ja-JP" sz="1200" b="0" dirty="0">
              <a:latin typeface="Arial" panose="020B0604020202020204" pitchFamily="34" charset="0"/>
              <a:cs typeface="Arial" panose="020B0604020202020204" pitchFamily="34" charset="0"/>
            </a:endParaRPr>
          </a:p>
          <a:p>
            <a:r>
              <a:rPr kumimoji="1" lang="en-US" altLang="ja-JP" sz="2400" b="0" u="sng" dirty="0">
                <a:latin typeface="Arial" panose="020B0604020202020204" pitchFamily="34" charset="0"/>
                <a:cs typeface="Arial" panose="020B0604020202020204" pitchFamily="34" charset="0"/>
              </a:rPr>
              <a:t>Justification</a:t>
            </a:r>
            <a:r>
              <a:rPr kumimoji="1" lang="en-US" altLang="ja-JP" sz="2400" b="0" dirty="0">
                <a:latin typeface="Arial" panose="020B0604020202020204" pitchFamily="34" charset="0"/>
                <a:cs typeface="Arial" panose="020B0604020202020204" pitchFamily="34" charset="0"/>
              </a:rPr>
              <a:t> : The secretariat proposes amending paragraph 13.5 of UN Regulation No. 0 to reflect that the new IWVTA functionality in the 343 application shall serve as the unique means of notification.  </a:t>
            </a:r>
            <a:endParaRPr kumimoji="1" lang="ja-JP" alt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937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836712"/>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128464" y="29988"/>
            <a:ext cx="961306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a:solidFill>
                  <a:srgbClr val="000000"/>
                </a:solidFill>
                <a:ea typeface="ＭＳ Ｐゴシック" pitchFamily="50" charset="-128"/>
                <a:cs typeface="Arial" charset="0"/>
                <a:sym typeface="Calibri" pitchFamily="34" charset="0"/>
              </a:rPr>
              <a:t>1. Proposal for 02 series of amendments to UN R0 “IWVTA”;</a:t>
            </a:r>
          </a:p>
          <a:p>
            <a:pPr algn="ctr"/>
            <a:r>
              <a:rPr kumimoji="1" lang="en-US" altLang="ja-JP" sz="2400" b="0" dirty="0">
                <a:solidFill>
                  <a:srgbClr val="0000CC"/>
                </a:solidFill>
                <a:latin typeface="Arial" panose="020B0604020202020204" pitchFamily="34" charset="0"/>
                <a:cs typeface="Arial" panose="020B0604020202020204" pitchFamily="34" charset="0"/>
              </a:rPr>
              <a:t>- Update of UN Regulations applicable to IWVTA in  Annex 4</a:t>
            </a:r>
            <a:endParaRPr lang="ja-JP" altLang="en-US" sz="2400" b="0" dirty="0">
              <a:solidFill>
                <a:srgbClr val="0000CC"/>
              </a:solidFill>
              <a:latin typeface="Arial" panose="020B0604020202020204" pitchFamily="34" charset="0"/>
              <a:ea typeface="ＭＳ Ｐゴシック" pitchFamily="50" charset="-128"/>
              <a:cs typeface="Arial" panose="020B0604020202020204" pitchFamily="34" charset="0"/>
              <a:sym typeface="Arial" charset="0"/>
            </a:endParaRPr>
          </a:p>
        </p:txBody>
      </p:sp>
      <p:graphicFrame>
        <p:nvGraphicFramePr>
          <p:cNvPr id="3" name="表 2"/>
          <p:cNvGraphicFramePr>
            <a:graphicFrameLocks noGrp="1"/>
          </p:cNvGraphicFramePr>
          <p:nvPr>
            <p:extLst>
              <p:ext uri="{D42A27DB-BD31-4B8C-83A1-F6EECF244321}">
                <p14:modId xmlns:p14="http://schemas.microsoft.com/office/powerpoint/2010/main" val="1914524785"/>
              </p:ext>
            </p:extLst>
          </p:nvPr>
        </p:nvGraphicFramePr>
        <p:xfrm>
          <a:off x="370266" y="1052736"/>
          <a:ext cx="9263253" cy="5455920"/>
        </p:xfrm>
        <a:graphic>
          <a:graphicData uri="http://schemas.openxmlformats.org/drawingml/2006/table">
            <a:tbl>
              <a:tblPr firstRow="1" bandRow="1">
                <a:tableStyleId>{5C22544A-7EE6-4342-B048-85BDC9FD1C3A}</a:tableStyleId>
              </a:tblPr>
              <a:tblGrid>
                <a:gridCol w="4402714">
                  <a:extLst>
                    <a:ext uri="{9D8B030D-6E8A-4147-A177-3AD203B41FA5}">
                      <a16:colId xmlns:a16="http://schemas.microsoft.com/office/drawing/2014/main" val="20000"/>
                    </a:ext>
                  </a:extLst>
                </a:gridCol>
                <a:gridCol w="2268252">
                  <a:extLst>
                    <a:ext uri="{9D8B030D-6E8A-4147-A177-3AD203B41FA5}">
                      <a16:colId xmlns:a16="http://schemas.microsoft.com/office/drawing/2014/main" val="20001"/>
                    </a:ext>
                  </a:extLst>
                </a:gridCol>
                <a:gridCol w="2592287">
                  <a:extLst>
                    <a:ext uri="{9D8B030D-6E8A-4147-A177-3AD203B41FA5}">
                      <a16:colId xmlns:a16="http://schemas.microsoft.com/office/drawing/2014/main" val="20002"/>
                    </a:ext>
                  </a:extLst>
                </a:gridCol>
              </a:tblGrid>
              <a:tr h="370840">
                <a:tc>
                  <a:txBody>
                    <a:bodyPr/>
                    <a:lstStyle/>
                    <a:p>
                      <a:pPr algn="ctr"/>
                      <a:r>
                        <a:rPr kumimoji="1" lang="en-US" altLang="ja-JP" sz="2000" dirty="0"/>
                        <a:t>UN Regulation</a:t>
                      </a:r>
                      <a:endParaRPr kumimoji="1" lang="ja-JP" altLang="en-US" sz="2000" dirty="0"/>
                    </a:p>
                  </a:txBody>
                  <a:tcPr/>
                </a:tc>
                <a:tc>
                  <a:txBody>
                    <a:bodyPr/>
                    <a:lstStyle/>
                    <a:p>
                      <a:pPr algn="ctr"/>
                      <a:r>
                        <a:rPr kumimoji="1" lang="en-US" altLang="ja-JP" sz="2000" dirty="0"/>
                        <a:t>Current Versions in Annex 4 of UN R0</a:t>
                      </a:r>
                      <a:endParaRPr kumimoji="1" lang="ja-JP" altLang="en-US" sz="2000" dirty="0"/>
                    </a:p>
                  </a:txBody>
                  <a:tcPr/>
                </a:tc>
                <a:tc>
                  <a:txBody>
                    <a:bodyPr/>
                    <a:lstStyle/>
                    <a:p>
                      <a:pPr algn="ctr"/>
                      <a:r>
                        <a:rPr kumimoji="1" lang="en-US" altLang="ja-JP" sz="1800" dirty="0"/>
                        <a:t>Versions to be  added or upgraded in Nov., 2019 </a:t>
                      </a:r>
                      <a:endParaRPr kumimoji="1" lang="ja-JP" altLang="en-US" sz="1800" dirty="0"/>
                    </a:p>
                  </a:txBody>
                  <a:tcPr/>
                </a:tc>
                <a:extLst>
                  <a:ext uri="{0D108BD9-81ED-4DB2-BD59-A6C34878D82A}">
                    <a16:rowId xmlns:a16="http://schemas.microsoft.com/office/drawing/2014/main" val="10000"/>
                  </a:ext>
                </a:extLst>
              </a:tr>
              <a:tr h="370840">
                <a:tc>
                  <a:txBody>
                    <a:bodyPr/>
                    <a:lstStyle/>
                    <a:p>
                      <a:pPr algn="l"/>
                      <a:r>
                        <a:rPr kumimoji="1" lang="en-US" altLang="ja-JP" sz="2000" dirty="0"/>
                        <a:t>3 Retro-reflective devices</a:t>
                      </a:r>
                      <a:endParaRPr kumimoji="1" lang="ja-JP" altLang="en-US" sz="2000" dirty="0"/>
                    </a:p>
                  </a:txBody>
                  <a:tcPr/>
                </a:tc>
                <a:tc>
                  <a:txBody>
                    <a:bodyPr/>
                    <a:lstStyle/>
                    <a:p>
                      <a:pPr algn="ctr"/>
                      <a:r>
                        <a:rPr kumimoji="1" lang="en-US" altLang="ja-JP" sz="2000" dirty="0"/>
                        <a:t>02 Series</a:t>
                      </a:r>
                    </a:p>
                  </a:txBody>
                  <a:tcPr/>
                </a:tc>
                <a:tc>
                  <a:txBody>
                    <a:bodyPr/>
                    <a:lstStyle/>
                    <a:p>
                      <a:pPr algn="ctr"/>
                      <a:r>
                        <a:rPr kumimoji="1" lang="en-US" altLang="ja-JP" sz="2000" dirty="0"/>
                        <a:t>03 Series</a:t>
                      </a:r>
                    </a:p>
                  </a:txBody>
                  <a:tcPr/>
                </a:tc>
                <a:extLst>
                  <a:ext uri="{0D108BD9-81ED-4DB2-BD59-A6C34878D82A}">
                    <a16:rowId xmlns:a16="http://schemas.microsoft.com/office/drawing/2014/main" val="10007"/>
                  </a:ext>
                </a:extLst>
              </a:tr>
              <a:tr h="370840">
                <a:tc>
                  <a:txBody>
                    <a:bodyPr/>
                    <a:lstStyle/>
                    <a:p>
                      <a:pPr algn="l"/>
                      <a:r>
                        <a:rPr kumimoji="1" lang="en-US" altLang="ja-JP" sz="2000" dirty="0"/>
                        <a:t>4 Illumination of rear registration plates</a:t>
                      </a:r>
                      <a:endParaRPr kumimoji="1" lang="ja-JP" altLang="en-US" sz="2000" dirty="0"/>
                    </a:p>
                  </a:txBody>
                  <a:tcPr/>
                </a:tc>
                <a:tc>
                  <a:txBody>
                    <a:bodyPr/>
                    <a:lstStyle/>
                    <a:p>
                      <a:pPr algn="ctr"/>
                      <a:r>
                        <a:rPr kumimoji="1" lang="en-US" altLang="ja-JP" sz="2000" dirty="0"/>
                        <a:t>00 Series</a:t>
                      </a:r>
                    </a:p>
                  </a:txBody>
                  <a:tcPr/>
                </a:tc>
                <a:tc>
                  <a:txBody>
                    <a:bodyPr/>
                    <a:lstStyle/>
                    <a:p>
                      <a:pPr algn="ctr"/>
                      <a:r>
                        <a:rPr kumimoji="1" lang="en-US" altLang="ja-JP" sz="2000" dirty="0"/>
                        <a:t>01 Series</a:t>
                      </a:r>
                      <a:endParaRPr kumimoji="1" lang="ja-JP" altLang="en-US" sz="2000" dirty="0"/>
                    </a:p>
                  </a:txBody>
                  <a:tcPr/>
                </a:tc>
                <a:extLst>
                  <a:ext uri="{0D108BD9-81ED-4DB2-BD59-A6C34878D82A}">
                    <a16:rowId xmlns:a16="http://schemas.microsoft.com/office/drawing/2014/main" val="10008"/>
                  </a:ext>
                </a:extLst>
              </a:tr>
              <a:tr h="370840">
                <a:tc>
                  <a:txBody>
                    <a:bodyPr/>
                    <a:lstStyle/>
                    <a:p>
                      <a:pPr algn="l"/>
                      <a:r>
                        <a:rPr kumimoji="1" lang="en-US" altLang="ja-JP" sz="2000" dirty="0"/>
                        <a:t>6 Direction indicators</a:t>
                      </a:r>
                      <a:endParaRPr kumimoji="1" lang="ja-JP" altLang="en-US" sz="2000" dirty="0"/>
                    </a:p>
                  </a:txBody>
                  <a:tcPr/>
                </a:tc>
                <a:tc>
                  <a:txBody>
                    <a:bodyPr/>
                    <a:lstStyle/>
                    <a:p>
                      <a:pPr algn="ctr"/>
                      <a:r>
                        <a:rPr kumimoji="1" lang="en-US" altLang="ja-JP" sz="2000" dirty="0"/>
                        <a:t>01 Series</a:t>
                      </a:r>
                    </a:p>
                  </a:txBody>
                  <a:tcPr/>
                </a:tc>
                <a:tc>
                  <a:txBody>
                    <a:bodyPr/>
                    <a:lstStyle/>
                    <a:p>
                      <a:pPr algn="ctr"/>
                      <a:r>
                        <a:rPr kumimoji="1" lang="en-US" altLang="ja-JP" sz="2000" dirty="0"/>
                        <a:t>02 Series</a:t>
                      </a:r>
                    </a:p>
                  </a:txBody>
                  <a:tcPr/>
                </a:tc>
                <a:extLst>
                  <a:ext uri="{0D108BD9-81ED-4DB2-BD59-A6C34878D82A}">
                    <a16:rowId xmlns:a16="http://schemas.microsoft.com/office/drawing/2014/main" val="10009"/>
                  </a:ext>
                </a:extLst>
              </a:tr>
              <a:tr h="370840">
                <a:tc>
                  <a:txBody>
                    <a:bodyPr/>
                    <a:lstStyle/>
                    <a:p>
                      <a:pPr algn="l"/>
                      <a:r>
                        <a:rPr kumimoji="1" lang="en-US" altLang="ja-JP" sz="2000" dirty="0"/>
                        <a:t>7 Position, stop and end-outline lamps</a:t>
                      </a:r>
                      <a:endParaRPr kumimoji="1" lang="ja-JP" altLang="en-US" sz="2000" dirty="0"/>
                    </a:p>
                  </a:txBody>
                  <a:tcPr/>
                </a:tc>
                <a:tc>
                  <a:txBody>
                    <a:bodyPr/>
                    <a:lstStyle/>
                    <a:p>
                      <a:pPr algn="ctr"/>
                      <a:r>
                        <a:rPr kumimoji="1" lang="en-US" altLang="ja-JP" sz="2000" dirty="0"/>
                        <a:t>02 Series</a:t>
                      </a:r>
                    </a:p>
                  </a:txBody>
                  <a:tcPr/>
                </a:tc>
                <a:tc>
                  <a:txBody>
                    <a:bodyPr/>
                    <a:lstStyle/>
                    <a:p>
                      <a:pPr algn="ctr"/>
                      <a:r>
                        <a:rPr kumimoji="1" lang="en-US" altLang="ja-JP" sz="2000" dirty="0"/>
                        <a:t>03 Series</a:t>
                      </a:r>
                    </a:p>
                  </a:txBody>
                  <a:tcPr/>
                </a:tc>
                <a:extLst>
                  <a:ext uri="{0D108BD9-81ED-4DB2-BD59-A6C34878D82A}">
                    <a16:rowId xmlns:a16="http://schemas.microsoft.com/office/drawing/2014/main" val="10010"/>
                  </a:ext>
                </a:extLst>
              </a:tr>
              <a:tr h="370840">
                <a:tc>
                  <a:txBody>
                    <a:bodyPr/>
                    <a:lstStyle/>
                    <a:p>
                      <a:pPr algn="l"/>
                      <a:r>
                        <a:rPr kumimoji="1" lang="en-US" altLang="ja-JP" sz="2000" dirty="0"/>
                        <a:t>14 Safety belt anchorages</a:t>
                      </a:r>
                      <a:endParaRPr kumimoji="1" lang="ja-JP" altLang="en-US" sz="2000" dirty="0"/>
                    </a:p>
                  </a:txBody>
                  <a:tcPr/>
                </a:tc>
                <a:tc>
                  <a:txBody>
                    <a:bodyPr/>
                    <a:lstStyle/>
                    <a:p>
                      <a:pPr algn="ctr"/>
                      <a:r>
                        <a:rPr kumimoji="1" lang="en-US" altLang="ja-JP" sz="2000" dirty="0"/>
                        <a:t>08 Series</a:t>
                      </a:r>
                    </a:p>
                  </a:txBody>
                  <a:tcPr/>
                </a:tc>
                <a:tc>
                  <a:txBody>
                    <a:bodyPr/>
                    <a:lstStyle/>
                    <a:p>
                      <a:pPr algn="ctr"/>
                      <a:r>
                        <a:rPr kumimoji="1" lang="en-US" altLang="ja-JP" sz="2000" dirty="0"/>
                        <a:t>09 Series</a:t>
                      </a:r>
                      <a:endParaRPr kumimoji="1" lang="ja-JP" altLang="en-US" sz="2000" dirty="0"/>
                    </a:p>
                  </a:txBody>
                  <a:tcPr/>
                </a:tc>
                <a:extLst>
                  <a:ext uri="{0D108BD9-81ED-4DB2-BD59-A6C34878D82A}">
                    <a16:rowId xmlns:a16="http://schemas.microsoft.com/office/drawing/2014/main" val="10001"/>
                  </a:ext>
                </a:extLst>
              </a:tr>
              <a:tr h="370840">
                <a:tc>
                  <a:txBody>
                    <a:bodyPr/>
                    <a:lstStyle/>
                    <a:p>
                      <a:pPr algn="l"/>
                      <a:r>
                        <a:rPr kumimoji="1" lang="en-US" altLang="ja-JP" sz="2000" dirty="0"/>
                        <a:t>16 Safety belts, ISOFIX and </a:t>
                      </a:r>
                      <a:r>
                        <a:rPr kumimoji="1" lang="en-US" altLang="ja-JP" sz="2000" dirty="0" err="1"/>
                        <a:t>i</a:t>
                      </a:r>
                      <a:r>
                        <a:rPr kumimoji="1" lang="en-US" altLang="ja-JP" sz="2000" dirty="0"/>
                        <a:t>-Size</a:t>
                      </a:r>
                      <a:endParaRPr kumimoji="1" lang="ja-JP" altLang="en-US" sz="2000" dirty="0"/>
                    </a:p>
                  </a:txBody>
                  <a:tcPr/>
                </a:tc>
                <a:tc>
                  <a:txBody>
                    <a:bodyPr/>
                    <a:lstStyle/>
                    <a:p>
                      <a:pPr algn="ctr"/>
                      <a:r>
                        <a:rPr kumimoji="1" lang="en-US" altLang="ja-JP" sz="2000" dirty="0"/>
                        <a:t>07 Series</a:t>
                      </a:r>
                      <a:endParaRPr kumimoji="1" lang="ja-JP" altLang="en-US" sz="2000" dirty="0"/>
                    </a:p>
                  </a:txBody>
                  <a:tcPr/>
                </a:tc>
                <a:tc>
                  <a:txBody>
                    <a:bodyPr/>
                    <a:lstStyle/>
                    <a:p>
                      <a:pPr algn="ctr"/>
                      <a:r>
                        <a:rPr kumimoji="1" lang="en-US" altLang="ja-JP" sz="2000" dirty="0"/>
                        <a:t>08 Series</a:t>
                      </a:r>
                      <a:endParaRPr kumimoji="1" lang="ja-JP" altLang="en-US" sz="2000" dirty="0"/>
                    </a:p>
                  </a:txBody>
                  <a:tcPr/>
                </a:tc>
                <a:extLst>
                  <a:ext uri="{0D108BD9-81ED-4DB2-BD59-A6C34878D82A}">
                    <a16:rowId xmlns:a16="http://schemas.microsoft.com/office/drawing/2014/main" val="10002"/>
                  </a:ext>
                </a:extLst>
              </a:tr>
              <a:tr h="370840">
                <a:tc>
                  <a:txBody>
                    <a:bodyPr/>
                    <a:lstStyle/>
                    <a:p>
                      <a:pPr algn="l"/>
                      <a:r>
                        <a:rPr kumimoji="1" lang="en-US" altLang="ja-JP" sz="2000" dirty="0">
                          <a:solidFill>
                            <a:schemeClr val="tx1"/>
                          </a:solidFill>
                        </a:rPr>
                        <a:t>17 Strength of seats</a:t>
                      </a:r>
                      <a:endParaRPr kumimoji="1" lang="ja-JP" altLang="en-US" sz="2000" dirty="0">
                        <a:solidFill>
                          <a:schemeClr val="tx1"/>
                        </a:solidFill>
                      </a:endParaRPr>
                    </a:p>
                  </a:txBody>
                  <a:tcPr/>
                </a:tc>
                <a:tc>
                  <a:txBody>
                    <a:bodyPr/>
                    <a:lstStyle/>
                    <a:p>
                      <a:pPr algn="ctr"/>
                      <a:r>
                        <a:rPr kumimoji="1" lang="en-US" altLang="ja-JP" sz="2000" dirty="0">
                          <a:solidFill>
                            <a:schemeClr val="tx1"/>
                          </a:solidFill>
                        </a:rPr>
                        <a:t>08 Series</a:t>
                      </a:r>
                    </a:p>
                  </a:txBody>
                  <a:tcPr/>
                </a:tc>
                <a:tc>
                  <a:txBody>
                    <a:bodyPr/>
                    <a:lstStyle/>
                    <a:p>
                      <a:pPr algn="ctr"/>
                      <a:r>
                        <a:rPr kumimoji="1" lang="en-US" altLang="ja-JP" sz="2000" dirty="0">
                          <a:solidFill>
                            <a:schemeClr val="tx1"/>
                          </a:solidFill>
                        </a:rPr>
                        <a:t>09 Series</a:t>
                      </a:r>
                      <a:endParaRPr kumimoji="1" lang="ja-JP" altLang="en-US" sz="2000" dirty="0">
                        <a:solidFill>
                          <a:schemeClr val="tx1"/>
                        </a:solidFill>
                      </a:endParaRPr>
                    </a:p>
                  </a:txBody>
                  <a:tcPr/>
                </a:tc>
                <a:extLst>
                  <a:ext uri="{0D108BD9-81ED-4DB2-BD59-A6C34878D82A}">
                    <a16:rowId xmlns:a16="http://schemas.microsoft.com/office/drawing/2014/main" val="10003"/>
                  </a:ext>
                </a:extLst>
              </a:tr>
              <a:tr h="370840">
                <a:tc>
                  <a:txBody>
                    <a:bodyPr/>
                    <a:lstStyle/>
                    <a:p>
                      <a:pPr algn="l"/>
                      <a:r>
                        <a:rPr kumimoji="1" lang="en-US" altLang="ja-JP" sz="2000" dirty="0"/>
                        <a:t>19</a:t>
                      </a:r>
                      <a:r>
                        <a:rPr kumimoji="1" lang="en-US" altLang="ja-JP" sz="2000" baseline="0" dirty="0"/>
                        <a:t> Front fog lamps</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04 Series</a:t>
                      </a:r>
                      <a:endParaRPr kumimoji="1" lang="ja-JP" altLang="en-US" sz="2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05 Series</a:t>
                      </a:r>
                    </a:p>
                  </a:txBody>
                  <a:tcPr/>
                </a:tc>
                <a:extLst>
                  <a:ext uri="{0D108BD9-81ED-4DB2-BD59-A6C34878D82A}">
                    <a16:rowId xmlns:a16="http://schemas.microsoft.com/office/drawing/2014/main" val="10011"/>
                  </a:ext>
                </a:extLst>
              </a:tr>
              <a:tr h="370840">
                <a:tc>
                  <a:txBody>
                    <a:bodyPr/>
                    <a:lstStyle/>
                    <a:p>
                      <a:pPr algn="l"/>
                      <a:r>
                        <a:rPr kumimoji="1" lang="en-US" altLang="ja-JP" sz="2000" dirty="0"/>
                        <a:t>23 Reversing lamps</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00 Series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01 Series</a:t>
                      </a:r>
                    </a:p>
                  </a:txBody>
                  <a:tcPr/>
                </a:tc>
                <a:extLst>
                  <a:ext uri="{0D108BD9-81ED-4DB2-BD59-A6C34878D82A}">
                    <a16:rowId xmlns:a16="http://schemas.microsoft.com/office/drawing/2014/main" val="10012"/>
                  </a:ext>
                </a:extLst>
              </a:tr>
              <a:tr h="370840">
                <a:tc>
                  <a:txBody>
                    <a:bodyPr/>
                    <a:lstStyle/>
                    <a:p>
                      <a:pPr algn="l"/>
                      <a:r>
                        <a:rPr kumimoji="1" lang="en-US" altLang="ja-JP" sz="2000" dirty="0"/>
                        <a:t>38 Rear fog lamps</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00 Series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01 Series</a:t>
                      </a:r>
                    </a:p>
                  </a:txBody>
                  <a:tcPr/>
                </a:tc>
                <a:extLst>
                  <a:ext uri="{0D108BD9-81ED-4DB2-BD59-A6C34878D82A}">
                    <a16:rowId xmlns:a16="http://schemas.microsoft.com/office/drawing/2014/main" val="10004"/>
                  </a:ext>
                </a:extLst>
              </a:tr>
              <a:tr h="370840">
                <a:tc>
                  <a:txBody>
                    <a:bodyPr/>
                    <a:lstStyle/>
                    <a:p>
                      <a:pPr algn="l"/>
                      <a:r>
                        <a:rPr kumimoji="1" lang="en-US" altLang="ja-JP" sz="2000" dirty="0"/>
                        <a:t>77 Parking lamps</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00 Series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01 Series</a:t>
                      </a:r>
                    </a:p>
                  </a:txBody>
                  <a:tcPr/>
                </a:tc>
                <a:extLst>
                  <a:ext uri="{0D108BD9-81ED-4DB2-BD59-A6C34878D82A}">
                    <a16:rowId xmlns:a16="http://schemas.microsoft.com/office/drawing/2014/main" val="10005"/>
                  </a:ext>
                </a:extLst>
              </a:tr>
              <a:tr h="370840">
                <a:tc>
                  <a:txBody>
                    <a:bodyPr/>
                    <a:lstStyle/>
                    <a:p>
                      <a:pPr algn="l"/>
                      <a:r>
                        <a:rPr kumimoji="1" lang="en-US" altLang="ja-JP" sz="2000" dirty="0">
                          <a:solidFill>
                            <a:schemeClr val="tx1"/>
                          </a:solidFill>
                        </a:rPr>
                        <a:t>87 Daytime running lamps</a:t>
                      </a:r>
                      <a:endParaRPr kumimoji="1" lang="ja-JP" altLang="en-US" sz="20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solidFill>
                            <a:schemeClr val="tx1"/>
                          </a:solidFill>
                        </a:rPr>
                        <a:t>00 Series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01 Series</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75789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836712"/>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584852069"/>
              </p:ext>
            </p:extLst>
          </p:nvPr>
        </p:nvGraphicFramePr>
        <p:xfrm>
          <a:off x="370266" y="1468720"/>
          <a:ext cx="9263253" cy="4480560"/>
        </p:xfrm>
        <a:graphic>
          <a:graphicData uri="http://schemas.openxmlformats.org/drawingml/2006/table">
            <a:tbl>
              <a:tblPr firstRow="1" bandRow="1">
                <a:tableStyleId>{5C22544A-7EE6-4342-B048-85BDC9FD1C3A}</a:tableStyleId>
              </a:tblPr>
              <a:tblGrid>
                <a:gridCol w="4402714">
                  <a:extLst>
                    <a:ext uri="{9D8B030D-6E8A-4147-A177-3AD203B41FA5}">
                      <a16:colId xmlns:a16="http://schemas.microsoft.com/office/drawing/2014/main" val="20000"/>
                    </a:ext>
                  </a:extLst>
                </a:gridCol>
                <a:gridCol w="2268252">
                  <a:extLst>
                    <a:ext uri="{9D8B030D-6E8A-4147-A177-3AD203B41FA5}">
                      <a16:colId xmlns:a16="http://schemas.microsoft.com/office/drawing/2014/main" val="20001"/>
                    </a:ext>
                  </a:extLst>
                </a:gridCol>
                <a:gridCol w="2592287">
                  <a:extLst>
                    <a:ext uri="{9D8B030D-6E8A-4147-A177-3AD203B41FA5}">
                      <a16:colId xmlns:a16="http://schemas.microsoft.com/office/drawing/2014/main" val="20002"/>
                    </a:ext>
                  </a:extLst>
                </a:gridCol>
              </a:tblGrid>
              <a:tr h="370840">
                <a:tc>
                  <a:txBody>
                    <a:bodyPr/>
                    <a:lstStyle/>
                    <a:p>
                      <a:pPr algn="ctr"/>
                      <a:r>
                        <a:rPr kumimoji="1" lang="en-US" altLang="ja-JP" sz="2000" dirty="0"/>
                        <a:t>UN Regulation</a:t>
                      </a:r>
                      <a:endParaRPr kumimoji="1" lang="ja-JP" altLang="en-US" sz="2000" dirty="0"/>
                    </a:p>
                  </a:txBody>
                  <a:tcPr/>
                </a:tc>
                <a:tc>
                  <a:txBody>
                    <a:bodyPr/>
                    <a:lstStyle/>
                    <a:p>
                      <a:pPr algn="ctr"/>
                      <a:r>
                        <a:rPr kumimoji="1" lang="en-US" altLang="ja-JP" sz="2000" dirty="0"/>
                        <a:t>Current Versions in Annex 4 of UN R0</a:t>
                      </a:r>
                      <a:endParaRPr kumimoji="1" lang="ja-JP" altLang="en-US" sz="2000" dirty="0"/>
                    </a:p>
                  </a:txBody>
                  <a:tcPr/>
                </a:tc>
                <a:tc>
                  <a:txBody>
                    <a:bodyPr/>
                    <a:lstStyle/>
                    <a:p>
                      <a:pPr algn="ctr"/>
                      <a:r>
                        <a:rPr kumimoji="1" lang="en-US" altLang="ja-JP" sz="1800" dirty="0"/>
                        <a:t>Versions to be  added or upgraded in Nov., 2019 </a:t>
                      </a:r>
                      <a:endParaRPr kumimoji="1" lang="ja-JP" altLang="en-US" sz="1800" dirty="0"/>
                    </a:p>
                  </a:txBody>
                  <a:tcPr/>
                </a:tc>
                <a:extLst>
                  <a:ext uri="{0D108BD9-81ED-4DB2-BD59-A6C34878D82A}">
                    <a16:rowId xmlns:a16="http://schemas.microsoft.com/office/drawing/2014/main" val="10000"/>
                  </a:ext>
                </a:extLst>
              </a:tr>
              <a:tr h="370840">
                <a:tc>
                  <a:txBody>
                    <a:bodyPr/>
                    <a:lstStyle/>
                    <a:p>
                      <a:pPr algn="l"/>
                      <a:r>
                        <a:rPr kumimoji="1" lang="en-US" altLang="ja-JP" sz="2000" dirty="0"/>
                        <a:t>91 Side marker lamps</a:t>
                      </a:r>
                      <a:endParaRPr kumimoji="1" lang="ja-JP" altLang="en-US" sz="2000" dirty="0"/>
                    </a:p>
                  </a:txBody>
                  <a:tcPr/>
                </a:tc>
                <a:tc>
                  <a:txBody>
                    <a:bodyPr/>
                    <a:lstStyle/>
                    <a:p>
                      <a:pPr algn="ctr"/>
                      <a:r>
                        <a:rPr kumimoji="1" lang="en-US" altLang="ja-JP" sz="2000" dirty="0"/>
                        <a:t>00 Series</a:t>
                      </a:r>
                    </a:p>
                  </a:txBody>
                  <a:tcPr/>
                </a:tc>
                <a:tc>
                  <a:txBody>
                    <a:bodyPr/>
                    <a:lstStyle/>
                    <a:p>
                      <a:pPr algn="ctr"/>
                      <a:r>
                        <a:rPr kumimoji="1" lang="en-US" altLang="ja-JP" sz="2000" dirty="0"/>
                        <a:t>01 Series</a:t>
                      </a:r>
                    </a:p>
                  </a:txBody>
                  <a:tcPr/>
                </a:tc>
                <a:extLst>
                  <a:ext uri="{0D108BD9-81ED-4DB2-BD59-A6C34878D82A}">
                    <a16:rowId xmlns:a16="http://schemas.microsoft.com/office/drawing/2014/main" val="10002"/>
                  </a:ext>
                </a:extLst>
              </a:tr>
              <a:tr h="370840">
                <a:tc>
                  <a:txBody>
                    <a:bodyPr/>
                    <a:lstStyle/>
                    <a:p>
                      <a:pPr algn="l"/>
                      <a:r>
                        <a:rPr kumimoji="1" lang="en-US" altLang="ja-JP" sz="2000" dirty="0"/>
                        <a:t>98 Headlamps with gas-discharge light sources</a:t>
                      </a:r>
                      <a:endParaRPr kumimoji="1" lang="ja-JP" altLang="en-US" sz="2000" dirty="0"/>
                    </a:p>
                  </a:txBody>
                  <a:tcPr/>
                </a:tc>
                <a:tc>
                  <a:txBody>
                    <a:bodyPr/>
                    <a:lstStyle/>
                    <a:p>
                      <a:pPr algn="ctr"/>
                      <a:r>
                        <a:rPr kumimoji="1" lang="en-US" altLang="ja-JP" sz="2000" dirty="0"/>
                        <a:t>01 Series</a:t>
                      </a:r>
                    </a:p>
                  </a:txBody>
                  <a:tcPr/>
                </a:tc>
                <a:tc>
                  <a:txBody>
                    <a:bodyPr/>
                    <a:lstStyle/>
                    <a:p>
                      <a:pPr algn="ctr"/>
                      <a:r>
                        <a:rPr kumimoji="1" lang="en-US" altLang="ja-JP" sz="2000" dirty="0"/>
                        <a:t>02 Series</a:t>
                      </a:r>
                      <a:endParaRPr kumimoji="1" lang="ja-JP" altLang="en-US" sz="2000" dirty="0"/>
                    </a:p>
                  </a:txBody>
                  <a:tcPr/>
                </a:tc>
                <a:extLst>
                  <a:ext uri="{0D108BD9-81ED-4DB2-BD59-A6C34878D82A}">
                    <a16:rowId xmlns:a16="http://schemas.microsoft.com/office/drawing/2014/main" val="10003"/>
                  </a:ext>
                </a:extLst>
              </a:tr>
              <a:tr h="370840">
                <a:tc>
                  <a:txBody>
                    <a:bodyPr/>
                    <a:lstStyle/>
                    <a:p>
                      <a:pPr algn="l"/>
                      <a:r>
                        <a:rPr kumimoji="1" lang="en-US" altLang="ja-JP" sz="2000" dirty="0"/>
                        <a:t>112 Headlamps emitting an </a:t>
                      </a:r>
                      <a:r>
                        <a:rPr kumimoji="1" lang="en-US" altLang="ja-JP" sz="2000" dirty="0">
                          <a:solidFill>
                            <a:schemeClr val="tx1"/>
                          </a:solidFill>
                        </a:rPr>
                        <a:t>asymmetrical</a:t>
                      </a:r>
                      <a:r>
                        <a:rPr kumimoji="1" lang="en-US" altLang="ja-JP" sz="2000" dirty="0">
                          <a:solidFill>
                            <a:srgbClr val="FF0000"/>
                          </a:solidFill>
                        </a:rPr>
                        <a:t> </a:t>
                      </a:r>
                      <a:r>
                        <a:rPr kumimoji="1" lang="en-US" altLang="ja-JP" sz="2000" dirty="0"/>
                        <a:t>passing beam</a:t>
                      </a:r>
                      <a:endParaRPr kumimoji="1" lang="ja-JP" altLang="en-US" sz="2000" dirty="0"/>
                    </a:p>
                  </a:txBody>
                  <a:tcPr/>
                </a:tc>
                <a:tc>
                  <a:txBody>
                    <a:bodyPr/>
                    <a:lstStyle/>
                    <a:p>
                      <a:pPr algn="ctr"/>
                      <a:r>
                        <a:rPr kumimoji="1" lang="en-US" altLang="ja-JP" sz="2000" dirty="0"/>
                        <a:t>01 Series</a:t>
                      </a:r>
                    </a:p>
                  </a:txBody>
                  <a:tcPr/>
                </a:tc>
                <a:tc>
                  <a:txBody>
                    <a:bodyPr/>
                    <a:lstStyle/>
                    <a:p>
                      <a:pPr algn="ctr"/>
                      <a:r>
                        <a:rPr kumimoji="1" lang="en-US" altLang="ja-JP" sz="2000" dirty="0"/>
                        <a:t>02 Series</a:t>
                      </a:r>
                    </a:p>
                  </a:txBody>
                  <a:tcPr/>
                </a:tc>
                <a:extLst>
                  <a:ext uri="{0D108BD9-81ED-4DB2-BD59-A6C34878D82A}">
                    <a16:rowId xmlns:a16="http://schemas.microsoft.com/office/drawing/2014/main" val="10007"/>
                  </a:ext>
                </a:extLst>
              </a:tr>
              <a:tr h="370840">
                <a:tc>
                  <a:txBody>
                    <a:bodyPr/>
                    <a:lstStyle/>
                    <a:p>
                      <a:pPr algn="l"/>
                      <a:r>
                        <a:rPr kumimoji="1" lang="en-US" altLang="ja-JP" sz="2000" dirty="0"/>
                        <a:t>119 Cornering lamps</a:t>
                      </a:r>
                      <a:endParaRPr kumimoji="1" lang="ja-JP" altLang="en-US" sz="2000" dirty="0"/>
                    </a:p>
                  </a:txBody>
                  <a:tcPr/>
                </a:tc>
                <a:tc>
                  <a:txBody>
                    <a:bodyPr/>
                    <a:lstStyle/>
                    <a:p>
                      <a:pPr algn="ctr"/>
                      <a:r>
                        <a:rPr kumimoji="1" lang="en-US" altLang="ja-JP" sz="2000" dirty="0"/>
                        <a:t>01 Series</a:t>
                      </a:r>
                    </a:p>
                  </a:txBody>
                  <a:tcPr/>
                </a:tc>
                <a:tc>
                  <a:txBody>
                    <a:bodyPr/>
                    <a:lstStyle/>
                    <a:p>
                      <a:pPr algn="ctr"/>
                      <a:r>
                        <a:rPr kumimoji="1" lang="en-US" altLang="ja-JP" sz="2000" dirty="0"/>
                        <a:t>02 Series</a:t>
                      </a:r>
                    </a:p>
                  </a:txBody>
                  <a:tcPr/>
                </a:tc>
                <a:extLst>
                  <a:ext uri="{0D108BD9-81ED-4DB2-BD59-A6C34878D82A}">
                    <a16:rowId xmlns:a16="http://schemas.microsoft.com/office/drawing/2014/main" val="10008"/>
                  </a:ext>
                </a:extLst>
              </a:tr>
              <a:tr h="370840">
                <a:tc>
                  <a:txBody>
                    <a:bodyPr/>
                    <a:lstStyle/>
                    <a:p>
                      <a:pPr algn="l"/>
                      <a:r>
                        <a:rPr kumimoji="1" lang="en-US" altLang="ja-JP" sz="2000" dirty="0"/>
                        <a:t>123 Adaptive front lighting (AFS)</a:t>
                      </a:r>
                      <a:endParaRPr kumimoji="1" lang="ja-JP" altLang="en-US" sz="2000" dirty="0"/>
                    </a:p>
                  </a:txBody>
                  <a:tcPr/>
                </a:tc>
                <a:tc>
                  <a:txBody>
                    <a:bodyPr/>
                    <a:lstStyle/>
                    <a:p>
                      <a:pPr algn="ctr"/>
                      <a:r>
                        <a:rPr kumimoji="1" lang="en-US" altLang="ja-JP" sz="2000" dirty="0"/>
                        <a:t>01 Series</a:t>
                      </a:r>
                    </a:p>
                  </a:txBody>
                  <a:tcPr/>
                </a:tc>
                <a:tc>
                  <a:txBody>
                    <a:bodyPr/>
                    <a:lstStyle/>
                    <a:p>
                      <a:pPr algn="ctr"/>
                      <a:r>
                        <a:rPr kumimoji="1" lang="en-US" altLang="ja-JP" sz="2000" dirty="0"/>
                        <a:t>02 Series</a:t>
                      </a:r>
                      <a:endParaRPr kumimoji="1" lang="ja-JP" altLang="en-US" sz="2000" dirty="0"/>
                    </a:p>
                  </a:txBody>
                  <a:tcPr/>
                </a:tc>
                <a:extLst>
                  <a:ext uri="{0D108BD9-81ED-4DB2-BD59-A6C34878D82A}">
                    <a16:rowId xmlns:a16="http://schemas.microsoft.com/office/drawing/2014/main" val="10001"/>
                  </a:ext>
                </a:extLst>
              </a:tr>
              <a:tr h="370840">
                <a:tc>
                  <a:txBody>
                    <a:bodyPr/>
                    <a:lstStyle/>
                    <a:p>
                      <a:pPr algn="l"/>
                      <a:r>
                        <a:rPr kumimoji="1" lang="en-US" altLang="ja-JP" sz="2000" dirty="0"/>
                        <a:t>148 Light signaling devices</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None</a:t>
                      </a:r>
                      <a:endParaRPr kumimoji="1" lang="ja-JP" altLang="en-US" sz="2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Original Series</a:t>
                      </a:r>
                      <a:endParaRPr kumimoji="1" lang="ja-JP" altLang="en-US" sz="20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4"/>
                  </a:ext>
                </a:extLst>
              </a:tr>
              <a:tr h="370840">
                <a:tc>
                  <a:txBody>
                    <a:bodyPr/>
                    <a:lstStyle/>
                    <a:p>
                      <a:pPr algn="l"/>
                      <a:r>
                        <a:rPr kumimoji="1" lang="en-US" altLang="ja-JP" sz="2000" dirty="0"/>
                        <a:t>149 Road illumination devices</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None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n-lt"/>
                          <a:ea typeface="+mn-ea"/>
                          <a:cs typeface="+mn-cs"/>
                        </a:rPr>
                        <a:t>Original Series</a:t>
                      </a:r>
                    </a:p>
                  </a:txBody>
                  <a:tcPr/>
                </a:tc>
                <a:extLst>
                  <a:ext uri="{0D108BD9-81ED-4DB2-BD59-A6C34878D82A}">
                    <a16:rowId xmlns:a16="http://schemas.microsoft.com/office/drawing/2014/main" val="10005"/>
                  </a:ext>
                </a:extLst>
              </a:tr>
              <a:tr h="370840">
                <a:tc>
                  <a:txBody>
                    <a:bodyPr/>
                    <a:lstStyle/>
                    <a:p>
                      <a:pPr algn="l"/>
                      <a:r>
                        <a:rPr kumimoji="1" lang="en-US" altLang="ja-JP" sz="2000" dirty="0">
                          <a:solidFill>
                            <a:schemeClr val="tx1"/>
                          </a:solidFill>
                        </a:rPr>
                        <a:t>150 Retro-reflective devices</a:t>
                      </a:r>
                      <a:endParaRPr kumimoji="1" lang="ja-JP" altLang="en-US" sz="20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None</a:t>
                      </a:r>
                      <a:endParaRPr kumimoji="1" lang="ja-JP" altLang="en-US" sz="20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chemeClr val="tx1"/>
                          </a:solidFill>
                          <a:effectLst/>
                          <a:uLnTx/>
                          <a:uFillTx/>
                          <a:latin typeface="+mn-lt"/>
                          <a:ea typeface="+mn-ea"/>
                          <a:cs typeface="+mn-cs"/>
                        </a:rPr>
                        <a:t>Original Series</a:t>
                      </a:r>
                    </a:p>
                  </a:txBody>
                  <a:tcPr/>
                </a:tc>
                <a:extLst>
                  <a:ext uri="{0D108BD9-81ED-4DB2-BD59-A6C34878D82A}">
                    <a16:rowId xmlns:a16="http://schemas.microsoft.com/office/drawing/2014/main" val="10006"/>
                  </a:ext>
                </a:extLst>
              </a:tr>
            </a:tbl>
          </a:graphicData>
        </a:graphic>
      </p:graphicFrame>
      <p:sp>
        <p:nvSpPr>
          <p:cNvPr id="5" name="テキスト ボックス 24"/>
          <p:cNvSpPr>
            <a:spLocks noChangeArrowheads="1"/>
          </p:cNvSpPr>
          <p:nvPr/>
        </p:nvSpPr>
        <p:spPr bwMode="auto">
          <a:xfrm>
            <a:off x="128464" y="29988"/>
            <a:ext cx="961306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a:solidFill>
                  <a:srgbClr val="000000"/>
                </a:solidFill>
                <a:ea typeface="ＭＳ Ｐゴシック" pitchFamily="50" charset="-128"/>
                <a:cs typeface="Arial" charset="0"/>
                <a:sym typeface="Calibri" pitchFamily="34" charset="0"/>
              </a:rPr>
              <a:t>1. Proposal for 02 series of amendments to UN R0 “IWVTA”;</a:t>
            </a:r>
          </a:p>
          <a:p>
            <a:pPr algn="ctr"/>
            <a:r>
              <a:rPr kumimoji="1" lang="en-US" altLang="ja-JP" sz="2400" b="0" dirty="0">
                <a:solidFill>
                  <a:srgbClr val="0000CC"/>
                </a:solidFill>
                <a:latin typeface="Arial" panose="020B0604020202020204" pitchFamily="34" charset="0"/>
                <a:cs typeface="Arial" panose="020B0604020202020204" pitchFamily="34" charset="0"/>
              </a:rPr>
              <a:t>- Update of UN Regulations applicable to IWVTA in  Annex 4</a:t>
            </a:r>
            <a:endParaRPr lang="ja-JP" altLang="en-US" sz="2400" b="0" dirty="0">
              <a:solidFill>
                <a:srgbClr val="0000CC"/>
              </a:solidFill>
              <a:latin typeface="Arial" panose="020B0604020202020204" pitchFamily="34" charset="0"/>
              <a:ea typeface="ＭＳ Ｐゴシック" pitchFamily="50" charset="-128"/>
              <a:cs typeface="Arial" panose="020B0604020202020204" pitchFamily="34" charset="0"/>
              <a:sym typeface="Arial" charset="0"/>
            </a:endParaRPr>
          </a:p>
        </p:txBody>
      </p:sp>
    </p:spTree>
    <p:extLst>
      <p:ext uri="{BB962C8B-B14F-4D97-AF65-F5344CB8AC3E}">
        <p14:creationId xmlns:p14="http://schemas.microsoft.com/office/powerpoint/2010/main" val="162226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6</a:t>
            </a:fld>
            <a:endParaRPr lang="en-US" altLang="ja-JP"/>
          </a:p>
        </p:txBody>
      </p:sp>
      <p:sp>
        <p:nvSpPr>
          <p:cNvPr id="3" name="直線コネクタ 23"/>
          <p:cNvSpPr>
            <a:spLocks noChangeShapeType="1"/>
          </p:cNvSpPr>
          <p:nvPr/>
        </p:nvSpPr>
        <p:spPr bwMode="auto">
          <a:xfrm>
            <a:off x="-17668" y="86304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 name="テキスト ボックス 4"/>
          <p:cNvSpPr txBox="1"/>
          <p:nvPr/>
        </p:nvSpPr>
        <p:spPr>
          <a:xfrm>
            <a:off x="92460" y="41719"/>
            <a:ext cx="9699540" cy="830997"/>
          </a:xfrm>
          <a:prstGeom prst="rect">
            <a:avLst/>
          </a:prstGeom>
          <a:noFill/>
        </p:spPr>
        <p:txBody>
          <a:bodyPr wrap="square" lIns="0" rtlCol="0" anchor="ctr" anchorCtr="0">
            <a:noAutofit/>
          </a:bodyPr>
          <a:lstStyle/>
          <a:p>
            <a:pPr lvl="1"/>
            <a:r>
              <a:rPr lang="en-US" altLang="ja-JP" sz="2400" b="0" dirty="0">
                <a:solidFill>
                  <a:srgbClr val="000000"/>
                </a:solidFill>
                <a:ea typeface="ＭＳ Ｐゴシック" pitchFamily="50" charset="-128"/>
                <a:cs typeface="Arial" charset="0"/>
                <a:sym typeface="Calibri" pitchFamily="34" charset="0"/>
              </a:rPr>
              <a:t>2. </a:t>
            </a:r>
            <a:r>
              <a:rPr lang="en-US" altLang="ja-JP" sz="2400" b="0" dirty="0">
                <a:ea typeface="ＭＳ Ｐゴシック" pitchFamily="50" charset="-128"/>
                <a:cs typeface="Arial" charset="0"/>
                <a:sym typeface="Calibri" pitchFamily="34" charset="0"/>
              </a:rPr>
              <a:t>Summary of Review by GRs on the candidate UN Regulations applicable to IWVTA </a:t>
            </a:r>
            <a:r>
              <a:rPr lang="en-US" altLang="ja-JP" sz="2000" b="0" dirty="0">
                <a:ea typeface="ＭＳ Ｐゴシック" pitchFamily="50" charset="-128"/>
                <a:cs typeface="Arial" charset="0"/>
                <a:sym typeface="Calibri" pitchFamily="34" charset="0"/>
              </a:rPr>
              <a:t>(for more details, refer to document IWVTA-30-06-rev.1)</a:t>
            </a:r>
            <a:r>
              <a:rPr lang="en-US" altLang="ja-JP" sz="2200" b="0" dirty="0">
                <a:ea typeface="ＭＳ Ｐゴシック" pitchFamily="50" charset="-128"/>
                <a:cs typeface="Arial" charset="0"/>
                <a:sym typeface="Calibri" pitchFamily="34" charset="0"/>
              </a:rPr>
              <a:t> </a:t>
            </a:r>
            <a:endParaRPr lang="en-US" altLang="ja-JP" sz="2400" b="0" dirty="0">
              <a:ea typeface="ＭＳ Ｐゴシック" pitchFamily="50" charset="-128"/>
              <a:cs typeface="Arial" charset="0"/>
              <a:sym typeface="Calibri" pitchFamily="34" charset="0"/>
            </a:endParaRPr>
          </a:p>
        </p:txBody>
      </p:sp>
      <p:graphicFrame>
        <p:nvGraphicFramePr>
          <p:cNvPr id="6" name="表 5"/>
          <p:cNvGraphicFramePr>
            <a:graphicFrameLocks noGrp="1"/>
          </p:cNvGraphicFramePr>
          <p:nvPr>
            <p:extLst>
              <p:ext uri="{D42A27DB-BD31-4B8C-83A1-F6EECF244321}">
                <p14:modId xmlns:p14="http://schemas.microsoft.com/office/powerpoint/2010/main" val="1746460906"/>
              </p:ext>
            </p:extLst>
          </p:nvPr>
        </p:nvGraphicFramePr>
        <p:xfrm>
          <a:off x="283250" y="1088740"/>
          <a:ext cx="9386274" cy="3536472"/>
        </p:xfrm>
        <a:graphic>
          <a:graphicData uri="http://schemas.openxmlformats.org/drawingml/2006/table">
            <a:tbl>
              <a:tblPr firstRow="1" bandRow="1">
                <a:tableStyleId>{5C22544A-7EE6-4342-B048-85BDC9FD1C3A}</a:tableStyleId>
              </a:tblPr>
              <a:tblGrid>
                <a:gridCol w="1188132">
                  <a:extLst>
                    <a:ext uri="{9D8B030D-6E8A-4147-A177-3AD203B41FA5}">
                      <a16:colId xmlns:a16="http://schemas.microsoft.com/office/drawing/2014/main" val="20000"/>
                    </a:ext>
                  </a:extLst>
                </a:gridCol>
                <a:gridCol w="8198142">
                  <a:extLst>
                    <a:ext uri="{9D8B030D-6E8A-4147-A177-3AD203B41FA5}">
                      <a16:colId xmlns:a16="http://schemas.microsoft.com/office/drawing/2014/main" val="20001"/>
                    </a:ext>
                  </a:extLst>
                </a:gridCol>
              </a:tblGrid>
              <a:tr h="349972">
                <a:tc>
                  <a:txBody>
                    <a:bodyPr/>
                    <a:lstStyle/>
                    <a:p>
                      <a:r>
                        <a:rPr kumimoji="1" lang="en-US" altLang="ja-JP" dirty="0">
                          <a:solidFill>
                            <a:schemeClr val="bg1"/>
                          </a:solidFill>
                        </a:rPr>
                        <a:t>Priority*1</a:t>
                      </a:r>
                      <a:endParaRPr kumimoji="1" lang="ja-JP" altLang="en-US" dirty="0">
                        <a:solidFill>
                          <a:schemeClr val="bg1"/>
                        </a:solidFill>
                      </a:endParaRPr>
                    </a:p>
                  </a:txBody>
                  <a:tcPr/>
                </a:tc>
                <a:tc>
                  <a:txBody>
                    <a:bodyPr/>
                    <a:lstStyle/>
                    <a:p>
                      <a:r>
                        <a:rPr kumimoji="1" lang="en-US" altLang="ja-JP" dirty="0"/>
                        <a:t>The  Prioritized UN Regulations by GRs</a:t>
                      </a:r>
                      <a:endParaRPr kumimoji="1" lang="ja-JP" altLang="en-US" dirty="0"/>
                    </a:p>
                  </a:txBody>
                  <a:tcPr/>
                </a:tc>
                <a:extLst>
                  <a:ext uri="{0D108BD9-81ED-4DB2-BD59-A6C34878D82A}">
                    <a16:rowId xmlns:a16="http://schemas.microsoft.com/office/drawing/2014/main" val="10000"/>
                  </a:ext>
                </a:extLst>
              </a:tr>
              <a:tr h="1062474">
                <a:tc>
                  <a:txBody>
                    <a:bodyPr/>
                    <a:lstStyle/>
                    <a:p>
                      <a:pPr algn="ctr"/>
                      <a:r>
                        <a:rPr kumimoji="1" lang="en-US" altLang="ja-JP" sz="2000" dirty="0"/>
                        <a:t>(</a:t>
                      </a:r>
                      <a:r>
                        <a:rPr kumimoji="1" lang="en-US" altLang="ja-JP" sz="2000" dirty="0" err="1"/>
                        <a:t>i</a:t>
                      </a:r>
                      <a:r>
                        <a:rPr kumimoji="1" lang="en-US" altLang="ja-JP" sz="2000" dirty="0"/>
                        <a:t>)</a:t>
                      </a:r>
                      <a:endParaRPr kumimoji="1" lang="ja-JP" altLang="en-US" sz="2000" dirty="0"/>
                    </a:p>
                  </a:txBody>
                  <a:tcPr anchor="ctr"/>
                </a:tc>
                <a:tc>
                  <a:txBody>
                    <a:bodyPr/>
                    <a:lstStyle/>
                    <a:p>
                      <a:r>
                        <a:rPr kumimoji="1" lang="en-US" altLang="ja-JP" sz="2000" dirty="0"/>
                        <a:t>UNR110 CNG, UNR116 Protection against unauthorized use, UNR134 FCV, UNR135 PSI,  UNR137 Frontal Impact, UNR138 QRTV, UNR148 LSD, UNR149 RID, UNR150 RRD, UNR“WLTP”</a:t>
                      </a:r>
                      <a:r>
                        <a:rPr kumimoji="1" lang="en-US" altLang="ja-JP" sz="2000" dirty="0">
                          <a:solidFill>
                            <a:srgbClr val="0000CC"/>
                          </a:solidFill>
                        </a:rPr>
                        <a:t> </a:t>
                      </a:r>
                      <a:r>
                        <a:rPr kumimoji="1" lang="en-US" altLang="ja-JP" sz="2000" dirty="0">
                          <a:solidFill>
                            <a:schemeClr val="tx1"/>
                          </a:solidFill>
                        </a:rPr>
                        <a:t>*2, UNR”RDE” *3</a:t>
                      </a:r>
                      <a:endParaRPr kumimoji="1" lang="ja-JP" altLang="en-US" sz="2000" dirty="0">
                        <a:solidFill>
                          <a:schemeClr val="tx1"/>
                        </a:solidFill>
                      </a:endParaRPr>
                    </a:p>
                  </a:txBody>
                  <a:tcPr anchor="ctr"/>
                </a:tc>
                <a:extLst>
                  <a:ext uri="{0D108BD9-81ED-4DB2-BD59-A6C34878D82A}">
                    <a16:rowId xmlns:a16="http://schemas.microsoft.com/office/drawing/2014/main" val="10001"/>
                  </a:ext>
                </a:extLst>
              </a:tr>
              <a:tr h="1102398">
                <a:tc>
                  <a:txBody>
                    <a:bodyPr/>
                    <a:lstStyle/>
                    <a:p>
                      <a:pPr algn="ctr"/>
                      <a:r>
                        <a:rPr kumimoji="1" lang="en-US" altLang="ja-JP" sz="2000" dirty="0"/>
                        <a:t>(ii)</a:t>
                      </a:r>
                      <a:endParaRPr kumimoji="1" lang="ja-JP" altLang="en-US" sz="2000" dirty="0"/>
                    </a:p>
                  </a:txBody>
                  <a:tcPr anchor="ctr"/>
                </a:tc>
                <a:tc>
                  <a:txBody>
                    <a:bodyPr/>
                    <a:lstStyle/>
                    <a:p>
                      <a:r>
                        <a:rPr kumimoji="1" lang="en-US" altLang="ja-JP" sz="2000" dirty="0">
                          <a:solidFill>
                            <a:schemeClr val="tx1"/>
                          </a:solidFill>
                        </a:rPr>
                        <a:t>[UNR89 Speed limiters], </a:t>
                      </a:r>
                      <a:r>
                        <a:rPr kumimoji="1" lang="en-US" altLang="ja-JP" sz="2000" dirty="0"/>
                        <a:t>UNR 24 Diesel smoke, UNR49 Diesel emissions, </a:t>
                      </a:r>
                    </a:p>
                    <a:p>
                      <a:r>
                        <a:rPr kumimoji="1" lang="en-US" altLang="ja-JP" sz="2000" dirty="0"/>
                        <a:t>UNR67 LPG,</a:t>
                      </a:r>
                      <a:r>
                        <a:rPr kumimoji="1" lang="ja-JP" altLang="en-US" sz="2000" dirty="0"/>
                        <a:t>　</a:t>
                      </a:r>
                      <a:r>
                        <a:rPr kumimoji="1" lang="en-US" altLang="ja-JP" sz="2000" dirty="0"/>
                        <a:t>UNR133 Recyclability UNR144 AECS, UNR145 ISOFIX</a:t>
                      </a:r>
                    </a:p>
                    <a:p>
                      <a:r>
                        <a:rPr kumimoji="1" lang="en-US" altLang="ja-JP" sz="2000" dirty="0"/>
                        <a:t>Wheel guards, Defrost/ demist, Washer/ wiper (no</a:t>
                      </a:r>
                      <a:r>
                        <a:rPr kumimoji="1" lang="en-US" altLang="ja-JP" sz="2000" baseline="0" dirty="0"/>
                        <a:t> UN Regulations available)</a:t>
                      </a:r>
                      <a:endParaRPr kumimoji="1" lang="ja-JP" altLang="en-US" sz="2000" dirty="0"/>
                    </a:p>
                  </a:txBody>
                  <a:tcPr anchor="ctr"/>
                </a:tc>
                <a:extLst>
                  <a:ext uri="{0D108BD9-81ED-4DB2-BD59-A6C34878D82A}">
                    <a16:rowId xmlns:a16="http://schemas.microsoft.com/office/drawing/2014/main" val="10002"/>
                  </a:ext>
                </a:extLst>
              </a:tr>
              <a:tr h="905535">
                <a:tc>
                  <a:txBody>
                    <a:bodyPr/>
                    <a:lstStyle/>
                    <a:p>
                      <a:pPr algn="ctr"/>
                      <a:r>
                        <a:rPr kumimoji="1" lang="en-US" altLang="ja-JP" sz="2000" dirty="0"/>
                        <a:t>(iii)</a:t>
                      </a:r>
                      <a:endParaRPr kumimoji="1" lang="ja-JP" altLang="en-US" sz="2000" dirty="0"/>
                    </a:p>
                  </a:txBody>
                  <a:tcPr anchor="ctr"/>
                </a:tc>
                <a:tc>
                  <a:txBody>
                    <a:bodyPr/>
                    <a:lstStyle/>
                    <a:p>
                      <a:r>
                        <a:rPr kumimoji="1" lang="en-US" altLang="ja-JP" sz="2000" dirty="0"/>
                        <a:t>UNR27 Advance warning triangle, UNR55 Coupling, UNR101 Co2 emissions,  UNR122 Heating system</a:t>
                      </a:r>
                    </a:p>
                    <a:p>
                      <a:r>
                        <a:rPr kumimoji="1" lang="en-US" altLang="ja-JP" sz="2000" dirty="0"/>
                        <a:t>Towing</a:t>
                      </a:r>
                      <a:r>
                        <a:rPr kumimoji="1" lang="en-US" altLang="ja-JP" sz="2000" baseline="0" dirty="0"/>
                        <a:t> hooks, Air-conditioning system (No UN Regulations available)</a:t>
                      </a:r>
                      <a:endParaRPr kumimoji="1" lang="ja-JP" altLang="en-US" sz="2000" dirty="0"/>
                    </a:p>
                  </a:txBody>
                  <a:tcPr anchor="ctr"/>
                </a:tc>
                <a:extLst>
                  <a:ext uri="{0D108BD9-81ED-4DB2-BD59-A6C34878D82A}">
                    <a16:rowId xmlns:a16="http://schemas.microsoft.com/office/drawing/2014/main" val="10003"/>
                  </a:ext>
                </a:extLst>
              </a:tr>
            </a:tbl>
          </a:graphicData>
        </a:graphic>
      </p:graphicFrame>
      <p:sp>
        <p:nvSpPr>
          <p:cNvPr id="7" name="テキスト ボックス 6"/>
          <p:cNvSpPr txBox="1"/>
          <p:nvPr/>
        </p:nvSpPr>
        <p:spPr>
          <a:xfrm>
            <a:off x="740532" y="4748951"/>
            <a:ext cx="8496944" cy="1200329"/>
          </a:xfrm>
          <a:prstGeom prst="rect">
            <a:avLst/>
          </a:prstGeom>
          <a:noFill/>
        </p:spPr>
        <p:txBody>
          <a:bodyPr wrap="square" rtlCol="0">
            <a:spAutoFit/>
          </a:bodyPr>
          <a:lstStyle/>
          <a:p>
            <a:r>
              <a:rPr kumimoji="1" lang="en-US" altLang="ja-JP" sz="1800" b="0" dirty="0"/>
              <a:t>*1:Priority</a:t>
            </a:r>
          </a:p>
          <a:p>
            <a:r>
              <a:rPr kumimoji="1" lang="en-US" altLang="ja-JP" sz="1800" b="0" dirty="0"/>
              <a:t>(</a:t>
            </a:r>
            <a:r>
              <a:rPr kumimoji="1" lang="en-US" altLang="ja-JP" sz="1800" b="0" dirty="0" err="1"/>
              <a:t>i</a:t>
            </a:r>
            <a:r>
              <a:rPr kumimoji="1" lang="en-US" altLang="ja-JP" sz="1800" b="0" dirty="0"/>
              <a:t>): It is appropriate to apply these items to IWVTA in Phase 2 (2018-2022)</a:t>
            </a:r>
          </a:p>
          <a:p>
            <a:r>
              <a:rPr kumimoji="1" lang="en-US" altLang="ja-JP" sz="1800" b="0" dirty="0"/>
              <a:t>(ii):It is appropriate to apply these items to IWVTA in Phase 3 or later  (2023-20xx)</a:t>
            </a:r>
          </a:p>
          <a:p>
            <a:r>
              <a:rPr kumimoji="1" lang="en-US" altLang="ja-JP" sz="1800" b="0" dirty="0"/>
              <a:t>(iii):It is not necessary to apply these items to IWVTA.</a:t>
            </a:r>
            <a:endParaRPr kumimoji="1" lang="ja-JP" altLang="en-US" sz="1800" b="0" dirty="0"/>
          </a:p>
        </p:txBody>
      </p:sp>
      <p:sp>
        <p:nvSpPr>
          <p:cNvPr id="4" name="テキスト ボックス 3"/>
          <p:cNvSpPr txBox="1"/>
          <p:nvPr/>
        </p:nvSpPr>
        <p:spPr>
          <a:xfrm>
            <a:off x="740532" y="5951021"/>
            <a:ext cx="8496944" cy="646331"/>
          </a:xfrm>
          <a:prstGeom prst="rect">
            <a:avLst/>
          </a:prstGeom>
          <a:noFill/>
        </p:spPr>
        <p:txBody>
          <a:bodyPr wrap="square" rtlCol="0">
            <a:spAutoFit/>
          </a:bodyPr>
          <a:lstStyle/>
          <a:p>
            <a:r>
              <a:rPr kumimoji="1" lang="en-US" altLang="ja-JP" sz="1800" b="0" dirty="0"/>
              <a:t>*2: Provided that Series of Amendments 01 is in force, otherwise (ii).</a:t>
            </a:r>
          </a:p>
          <a:p>
            <a:r>
              <a:rPr kumimoji="1" lang="en-US" altLang="ja-JP" sz="1800" b="0" dirty="0"/>
              <a:t>*3: Provided that the UNR is in force, otherwise (ii).</a:t>
            </a:r>
            <a:endParaRPr kumimoji="1" lang="ja-JP" altLang="en-US" sz="1800" b="0" dirty="0"/>
          </a:p>
        </p:txBody>
      </p:sp>
    </p:spTree>
    <p:extLst>
      <p:ext uri="{BB962C8B-B14F-4D97-AF65-F5344CB8AC3E}">
        <p14:creationId xmlns:p14="http://schemas.microsoft.com/office/powerpoint/2010/main" val="403053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476672"/>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96477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altLang="ja-JP" sz="2400" b="0" dirty="0">
                <a:solidFill>
                  <a:srgbClr val="000000"/>
                </a:solidFill>
                <a:ea typeface="ＭＳ Ｐゴシック" pitchFamily="50" charset="-128"/>
                <a:cs typeface="Arial" charset="0"/>
                <a:sym typeface="Calibri" pitchFamily="34" charset="0"/>
              </a:rPr>
              <a:t>3</a:t>
            </a:r>
            <a:r>
              <a:rPr lang="fr-FR" altLang="ja-JP" sz="2400" b="0" dirty="0">
                <a:solidFill>
                  <a:srgbClr val="000000"/>
                </a:solidFill>
                <a:ea typeface="ＭＳ Ｐゴシック" pitchFamily="50" charset="-128"/>
                <a:cs typeface="Arial" charset="0"/>
                <a:sym typeface="Calibri" pitchFamily="34" charset="0"/>
              </a:rPr>
              <a:t>. </a:t>
            </a:r>
            <a:r>
              <a:rPr lang="en-US" altLang="ja-JP" sz="2400" b="0" dirty="0">
                <a:solidFill>
                  <a:srgbClr val="000000"/>
                </a:solidFill>
                <a:ea typeface="ＭＳ Ｐゴシック" pitchFamily="50" charset="-128"/>
                <a:cs typeface="Arial" charset="0"/>
                <a:sym typeface="Calibri" pitchFamily="34" charset="0"/>
              </a:rPr>
              <a:t>Take note of the following</a:t>
            </a:r>
            <a:endParaRPr lang="ja-JP" altLang="en-US" sz="24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endParaRPr>
          </a:p>
        </p:txBody>
      </p:sp>
      <p:sp>
        <p:nvSpPr>
          <p:cNvPr id="2" name="テキスト ボックス 1"/>
          <p:cNvSpPr txBox="1"/>
          <p:nvPr/>
        </p:nvSpPr>
        <p:spPr>
          <a:xfrm>
            <a:off x="596516" y="512676"/>
            <a:ext cx="8784976" cy="6247864"/>
          </a:xfrm>
          <a:prstGeom prst="rect">
            <a:avLst/>
          </a:prstGeom>
          <a:noFill/>
        </p:spPr>
        <p:txBody>
          <a:bodyPr wrap="square" rtlCol="0">
            <a:spAutoFit/>
          </a:bodyPr>
          <a:lstStyle/>
          <a:p>
            <a:pPr marL="342900" indent="-342900">
              <a:buFont typeface="Wingdings" panose="05000000000000000000" pitchFamily="2" charset="2"/>
              <a:buChar char="Ø"/>
            </a:pPr>
            <a:r>
              <a:rPr kumimoji="1" lang="en-US" altLang="ja-JP" sz="2400" b="0" dirty="0">
                <a:latin typeface="Arial" panose="020B0604020202020204" pitchFamily="34" charset="0"/>
                <a:cs typeface="Arial" panose="020B0604020202020204" pitchFamily="34" charset="0"/>
              </a:rPr>
              <a:t>IWVTA IWG plans to submit a proposal for the supplement 1 to 00/01 series amendments and new 02 series of amendments to UN Regulation No.0 on uniform provisions concerning the IWVTA to WP.29 at its November session for consideration and possible adoption. This proposal will be made based on informal document WP.29-178-05.</a:t>
            </a:r>
          </a:p>
          <a:p>
            <a:pPr marL="342900" indent="-342900">
              <a:buFont typeface="Wingdings" panose="05000000000000000000" pitchFamily="2" charset="2"/>
              <a:buChar char="Ø"/>
            </a:pPr>
            <a:endParaRPr kumimoji="1" lang="en-US" altLang="ja-JP" sz="800" b="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kumimoji="1" lang="en-US" altLang="ja-JP" sz="2400" b="0" dirty="0">
                <a:latin typeface="Arial" panose="020B0604020202020204" pitchFamily="34" charset="0"/>
                <a:cs typeface="Arial" panose="020B0604020202020204" pitchFamily="34" charset="0"/>
              </a:rPr>
              <a:t>IWVTA IWG plans to submit a proposed list of UN Regulations to </a:t>
            </a:r>
            <a:r>
              <a:rPr kumimoji="1" lang="en-US" altLang="ja-JP" sz="2400" b="0">
                <a:latin typeface="Arial" panose="020B0604020202020204" pitchFamily="34" charset="0"/>
                <a:cs typeface="Arial" panose="020B0604020202020204" pitchFamily="34" charset="0"/>
              </a:rPr>
              <a:t>be applicable </a:t>
            </a:r>
            <a:r>
              <a:rPr kumimoji="1" lang="en-US" altLang="ja-JP" sz="2400" b="0" dirty="0">
                <a:latin typeface="Arial" panose="020B0604020202020204" pitchFamily="34" charset="0"/>
                <a:cs typeface="Arial" panose="020B0604020202020204" pitchFamily="34" charset="0"/>
              </a:rPr>
              <a:t>to IWVTA Phase </a:t>
            </a:r>
            <a:r>
              <a:rPr kumimoji="1" lang="en-US" altLang="ja-JP" sz="2400" b="0">
                <a:latin typeface="Arial" panose="020B0604020202020204" pitchFamily="34" charset="0"/>
                <a:cs typeface="Arial" panose="020B0604020202020204" pitchFamily="34" charset="0"/>
              </a:rPr>
              <a:t>2 to </a:t>
            </a:r>
            <a:r>
              <a:rPr kumimoji="1" lang="en-US" altLang="ja-JP" sz="2400" b="0" dirty="0">
                <a:latin typeface="Arial" panose="020B0604020202020204" pitchFamily="34" charset="0"/>
                <a:cs typeface="Arial" panose="020B0604020202020204" pitchFamily="34" charset="0"/>
              </a:rPr>
              <a:t>WP.29 at its November session for consideration and possible endorsement.</a:t>
            </a:r>
          </a:p>
          <a:p>
            <a:pPr marL="342900" indent="-342900">
              <a:buFont typeface="Wingdings" panose="05000000000000000000" pitchFamily="2" charset="2"/>
              <a:buChar char="Ø"/>
            </a:pPr>
            <a:endParaRPr kumimoji="1" lang="en-US" altLang="ja-JP" sz="800" b="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kumimoji="1" lang="en-US" altLang="ja-JP" sz="2400" b="0" dirty="0">
                <a:latin typeface="Arial" panose="020B0604020202020204" pitchFamily="34" charset="0"/>
                <a:cs typeface="Arial" panose="020B0604020202020204" pitchFamily="34" charset="0"/>
              </a:rPr>
              <a:t>IWVTA IWG supports the addition of Q&amp;A. 22. “possible national administrative and organizational setups” to Q&amp;A document on Revision 3 of the 1958 Agreement proposed by the expert of the Russian Federation</a:t>
            </a:r>
            <a:r>
              <a:rPr kumimoji="1" lang="ja-JP" altLang="en-US" sz="2400" b="0" dirty="0">
                <a:latin typeface="Arial" panose="020B0604020202020204" pitchFamily="34" charset="0"/>
                <a:cs typeface="Arial" panose="020B0604020202020204" pitchFamily="34" charset="0"/>
              </a:rPr>
              <a:t> </a:t>
            </a:r>
            <a:r>
              <a:rPr kumimoji="1" lang="en-US" altLang="ja-JP" sz="2400" b="0" dirty="0">
                <a:latin typeface="Arial" panose="020B0604020202020204" pitchFamily="34" charset="0"/>
                <a:cs typeface="Arial" panose="020B0604020202020204" pitchFamily="34" charset="0"/>
              </a:rPr>
              <a:t>(ECE/TRANS/WP.29/2017/131/Add.2) with amendments in wording (WP.29-178-06).   </a:t>
            </a:r>
            <a:endParaRPr kumimoji="1" lang="ja-JP" alt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4755821"/>
      </p:ext>
    </p:extLst>
  </p:cSld>
  <p:clrMapOvr>
    <a:masterClrMapping/>
  </p:clrMapOvr>
</p:sld>
</file>

<file path=ppt/theme/theme1.xml><?xml version="1.0" encoding="utf-8"?>
<a:theme xmlns:a="http://schemas.openxmlformats.org/drawingml/2006/main" name="8_Office テーマ">
  <a:themeElements>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12241</TotalTime>
  <Pages>0</Pages>
  <Words>763</Words>
  <Characters>0</Characters>
  <Application>Microsoft Office PowerPoint</Application>
  <DocSecurity>0</DocSecurity>
  <PresentationFormat>A4 Paper (210x297 mm)</PresentationFormat>
  <Lines>0</Lines>
  <Paragraphs>113</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ＭＳ Ｐゴシック</vt:lpstr>
      <vt:lpstr>SimSun</vt:lpstr>
      <vt:lpstr>Arial</vt:lpstr>
      <vt:lpstr>Calibri</vt:lpstr>
      <vt:lpstr>Wingdings</vt:lpstr>
      <vt:lpstr>8_Office テーマ</vt:lpstr>
      <vt:lpstr>Office テーマ</vt:lpstr>
      <vt:lpstr>OICA</vt:lpstr>
      <vt:lpstr>Report to 178th WP.29 session from  the 30th IWVTA Informal Group meeting (Phase 2)   </vt:lpstr>
      <vt:lpstr>PowerPoint Presentation</vt:lpstr>
      <vt:lpstr>PowerPoint Presentation</vt:lpstr>
      <vt:lpstr>PowerPoint Presentation</vt:lpstr>
      <vt:lpstr>PowerPoint Presentation</vt:lpstr>
      <vt:lpstr>PowerPoint Presentation</vt:lpstr>
      <vt:lpstr>PowerPoint Presentation</vt:lpstr>
    </vt:vector>
  </TitlesOfParts>
  <Company>髯懈圜・ｽ・ｽ髯懶ｽｨ雋贋ｼ夲ｽｽ・ｺ繝ｻ・､鬯ｨ・ｾ陞溘ｈﾂ繝ｻ</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繧ｹ繝ｩ繧､繝・1</dc:title>
  <dc:creator>陦梧帆諠・ｱ蛹匁耳騾ｲ隱ｲ;francois.guichard@un.org</dc:creator>
  <cp:lastModifiedBy>Marie-Claude Collet</cp:lastModifiedBy>
  <cp:revision>2972</cp:revision>
  <cp:lastPrinted>2019-06-24T07:15:22Z</cp:lastPrinted>
  <dcterms:created xsi:type="dcterms:W3CDTF">2013-05-22T07:56:00Z</dcterms:created>
  <dcterms:modified xsi:type="dcterms:W3CDTF">2019-06-24T07:15:33Z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1041-8.1.0.3373</vt:lpwstr>
  </property>
</Properties>
</file>