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4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59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1977-E33F-467A-983C-1CD0CAB32876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9416-0356-42CD-8139-92EFAC442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89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1977-E33F-467A-983C-1CD0CAB32876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9416-0356-42CD-8139-92EFAC442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1977-E33F-467A-983C-1CD0CAB32876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9416-0356-42CD-8139-92EFAC442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13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1977-E33F-467A-983C-1CD0CAB32876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9416-0356-42CD-8139-92EFAC442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39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1977-E33F-467A-983C-1CD0CAB32876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9416-0356-42CD-8139-92EFAC442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8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1977-E33F-467A-983C-1CD0CAB32876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9416-0356-42CD-8139-92EFAC442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33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1977-E33F-467A-983C-1CD0CAB32876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9416-0356-42CD-8139-92EFAC442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75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1977-E33F-467A-983C-1CD0CAB32876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9416-0356-42CD-8139-92EFAC442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9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1977-E33F-467A-983C-1CD0CAB32876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9416-0356-42CD-8139-92EFAC442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0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1977-E33F-467A-983C-1CD0CAB32876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9416-0356-42CD-8139-92EFAC442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4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1977-E33F-467A-983C-1CD0CAB32876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9416-0356-42CD-8139-92EFAC442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F1977-E33F-467A-983C-1CD0CAB32876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D9416-0356-42CD-8139-92EFAC442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1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TSG R129.02 &amp; R129.03 series </a:t>
            </a:r>
            <a:br>
              <a:rPr lang="en-US" dirty="0"/>
            </a:br>
            <a:r>
              <a:rPr lang="en-US" dirty="0"/>
              <a:t>Approval Label Updates</a:t>
            </a:r>
            <a:br>
              <a:rPr lang="en-US" dirty="0"/>
            </a:br>
            <a:r>
              <a:rPr lang="en-US" dirty="0"/>
              <a:t>Explanatory Notes </a:t>
            </a:r>
            <a:br>
              <a:rPr lang="en-US" dirty="0"/>
            </a:br>
            <a:r>
              <a:rPr lang="en-US" dirty="0"/>
              <a:t>(GRSP-64-07 to GRSP-64-09)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281394-4A4F-40A1-A9D5-02CA1D70C171}"/>
              </a:ext>
            </a:extLst>
          </p:cNvPr>
          <p:cNvSpPr/>
          <p:nvPr/>
        </p:nvSpPr>
        <p:spPr>
          <a:xfrm>
            <a:off x="827584" y="3326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Informal Document GRSP-64-10</a:t>
            </a:r>
          </a:p>
          <a:p>
            <a:r>
              <a:rPr lang="en-GB" dirty="0"/>
              <a:t>(64th GRSP, 11-14 December 2018, </a:t>
            </a:r>
          </a:p>
          <a:p>
            <a:r>
              <a:rPr lang="en-GB" dirty="0"/>
              <a:t>agenda item 19) </a:t>
            </a:r>
          </a:p>
        </p:txBody>
      </p:sp>
    </p:spTree>
    <p:extLst>
      <p:ext uri="{BB962C8B-B14F-4D97-AF65-F5344CB8AC3E}">
        <p14:creationId xmlns:p14="http://schemas.microsoft.com/office/powerpoint/2010/main" val="503605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1"/>
          <p:cNvSpPr txBox="1">
            <a:spLocks/>
          </p:cNvSpPr>
          <p:nvPr/>
        </p:nvSpPr>
        <p:spPr>
          <a:xfrm>
            <a:off x="198494" y="1805591"/>
            <a:ext cx="4157482" cy="44775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dirty="0"/>
              <a:t>No text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6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1600" dirty="0"/>
          </a:p>
        </p:txBody>
      </p:sp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198494" y="188640"/>
            <a:ext cx="8127180" cy="504056"/>
          </a:xfrm>
        </p:spPr>
        <p:txBody>
          <a:bodyPr>
            <a:noAutofit/>
          </a:bodyPr>
          <a:lstStyle/>
          <a:p>
            <a:r>
              <a:rPr lang="en-GB" sz="2800" b="1" dirty="0"/>
              <a:t>Approval Label Updates R129.02 </a:t>
            </a:r>
          </a:p>
        </p:txBody>
      </p:sp>
      <p:sp>
        <p:nvSpPr>
          <p:cNvPr id="6" name="Espace réservé du texte 1"/>
          <p:cNvSpPr txBox="1">
            <a:spLocks/>
          </p:cNvSpPr>
          <p:nvPr/>
        </p:nvSpPr>
        <p:spPr>
          <a:xfrm>
            <a:off x="162856" y="1373543"/>
            <a:ext cx="4308915" cy="432048"/>
          </a:xfrm>
          <a:prstGeom prst="rect">
            <a:avLst/>
          </a:prstGeom>
          <a:ln>
            <a:noFill/>
          </a:ln>
        </p:spPr>
        <p:txBody>
          <a:bodyPr vert="horz" lIns="0" tIns="0" rIns="99562" bIns="49782" rtlCol="0">
            <a:noAutofit/>
          </a:bodyPr>
          <a:lstStyle>
            <a:lvl1pPr marL="297306" indent="-297306" algn="l" defTabSz="496888" rtl="0" eaLnBrk="0" fontAlgn="base" hangingPunct="0">
              <a:lnSpc>
                <a:spcPts val="3925"/>
              </a:lnSpc>
              <a:spcBef>
                <a:spcPct val="0"/>
              </a:spcBef>
              <a:spcAft>
                <a:spcPts val="1313"/>
              </a:spcAft>
              <a:buClr>
                <a:srgbClr val="E21836"/>
              </a:buClr>
              <a:buSzPct val="100000"/>
              <a:buFont typeface="Arial" pitchFamily="34" charset="0"/>
              <a:buChar char="»"/>
              <a:defRPr sz="3300" kern="1200" spc="33">
                <a:solidFill>
                  <a:srgbClr val="595959"/>
                </a:solidFill>
                <a:latin typeface="+mn-lt"/>
                <a:ea typeface="+mn-ea"/>
                <a:cs typeface="Arial"/>
              </a:defRPr>
            </a:lvl1pPr>
            <a:lvl2pPr marL="513371" indent="-226437" algn="l" defTabSz="496888" rtl="0" eaLnBrk="0" fontAlgn="base" hangingPunct="0">
              <a:lnSpc>
                <a:spcPts val="3488"/>
              </a:lnSpc>
              <a:spcBef>
                <a:spcPct val="0"/>
              </a:spcBef>
              <a:spcAft>
                <a:spcPts val="1088"/>
              </a:spcAft>
              <a:buClr>
                <a:srgbClr val="E21836"/>
              </a:buClr>
              <a:buFont typeface="Wingdings" pitchFamily="2" charset="2"/>
              <a:buChar char="§"/>
              <a:defRPr sz="2000" kern="1200" spc="33">
                <a:solidFill>
                  <a:srgbClr val="595959"/>
                </a:solidFill>
                <a:latin typeface="+mn-lt"/>
                <a:ea typeface="+mn-ea"/>
                <a:cs typeface="Arial"/>
              </a:defRPr>
            </a:lvl2pPr>
            <a:lvl3pPr marL="743264" indent="-238536" algn="l" defTabSz="677863" rtl="0" eaLnBrk="0" fontAlgn="base" hangingPunct="0">
              <a:lnSpc>
                <a:spcPts val="3263"/>
              </a:lnSpc>
              <a:spcBef>
                <a:spcPct val="0"/>
              </a:spcBef>
              <a:spcAft>
                <a:spcPts val="1088"/>
              </a:spcAft>
              <a:buClr>
                <a:srgbClr val="E21836"/>
              </a:buClr>
              <a:buFont typeface="Arial" pitchFamily="34" charset="0"/>
              <a:buChar char="•"/>
              <a:defRPr kern="1200" spc="33">
                <a:solidFill>
                  <a:srgbClr val="595959"/>
                </a:solidFill>
                <a:latin typeface="+mn-lt"/>
                <a:ea typeface="+mn-ea"/>
                <a:cs typeface="Arial"/>
              </a:defRPr>
            </a:lvl3pPr>
            <a:lvl4pPr marL="876300" indent="-195263" algn="l" defTabSz="677863" rtl="0" eaLnBrk="0" fontAlgn="base" hangingPunct="0">
              <a:lnSpc>
                <a:spcPts val="2175"/>
              </a:lnSpc>
              <a:spcBef>
                <a:spcPct val="0"/>
              </a:spcBef>
              <a:spcAft>
                <a:spcPts val="650"/>
              </a:spcAft>
              <a:buClr>
                <a:srgbClr val="E21836"/>
              </a:buClr>
              <a:defRPr sz="1700" kern="1200" spc="33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677863" indent="-195263" algn="l" defTabSz="6778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1836"/>
              </a:buClr>
              <a:buFont typeface="Arial" panose="020B0604020202020204" pitchFamily="34" charset="0"/>
              <a:defRPr sz="2200" kern="1200" spc="33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737975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788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602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415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itchFamily="34" charset="0"/>
              <a:buNone/>
            </a:pPr>
            <a:r>
              <a:rPr lang="en-GB" sz="1800" b="1" dirty="0">
                <a:solidFill>
                  <a:srgbClr val="F4740A"/>
                </a:solidFill>
              </a:rPr>
              <a:t>Current Text</a:t>
            </a:r>
          </a:p>
        </p:txBody>
      </p:sp>
      <p:sp>
        <p:nvSpPr>
          <p:cNvPr id="7" name="Espace réservé du texte 1"/>
          <p:cNvSpPr txBox="1">
            <a:spLocks/>
          </p:cNvSpPr>
          <p:nvPr/>
        </p:nvSpPr>
        <p:spPr>
          <a:xfrm>
            <a:off x="316409" y="5897217"/>
            <a:ext cx="5112568" cy="306242"/>
          </a:xfrm>
          <a:prstGeom prst="rect">
            <a:avLst/>
          </a:prstGeom>
          <a:ln>
            <a:noFill/>
          </a:ln>
        </p:spPr>
        <p:txBody>
          <a:bodyPr vert="horz" lIns="0" tIns="0" rIns="99562" bIns="49782" rtlCol="0">
            <a:noAutofit/>
          </a:bodyPr>
          <a:lstStyle>
            <a:lvl1pPr marL="297306" indent="-297306" algn="l" defTabSz="496888" rtl="0" eaLnBrk="0" fontAlgn="base" hangingPunct="0">
              <a:lnSpc>
                <a:spcPts val="3925"/>
              </a:lnSpc>
              <a:spcBef>
                <a:spcPct val="0"/>
              </a:spcBef>
              <a:spcAft>
                <a:spcPts val="1313"/>
              </a:spcAft>
              <a:buClr>
                <a:srgbClr val="E21836"/>
              </a:buClr>
              <a:buSzPct val="100000"/>
              <a:buFont typeface="Arial" pitchFamily="34" charset="0"/>
              <a:buChar char="»"/>
              <a:defRPr sz="3300" kern="1200" spc="33">
                <a:solidFill>
                  <a:srgbClr val="595959"/>
                </a:solidFill>
                <a:latin typeface="+mn-lt"/>
                <a:ea typeface="+mn-ea"/>
                <a:cs typeface="Arial"/>
              </a:defRPr>
            </a:lvl1pPr>
            <a:lvl2pPr marL="513371" indent="-226437" algn="l" defTabSz="496888" rtl="0" eaLnBrk="0" fontAlgn="base" hangingPunct="0">
              <a:lnSpc>
                <a:spcPts val="3488"/>
              </a:lnSpc>
              <a:spcBef>
                <a:spcPct val="0"/>
              </a:spcBef>
              <a:spcAft>
                <a:spcPts val="1088"/>
              </a:spcAft>
              <a:buClr>
                <a:srgbClr val="E21836"/>
              </a:buClr>
              <a:buFont typeface="Wingdings" pitchFamily="2" charset="2"/>
              <a:buChar char="§"/>
              <a:defRPr sz="2000" kern="1200" spc="33">
                <a:solidFill>
                  <a:srgbClr val="595959"/>
                </a:solidFill>
                <a:latin typeface="+mn-lt"/>
                <a:ea typeface="+mn-ea"/>
                <a:cs typeface="Arial"/>
              </a:defRPr>
            </a:lvl2pPr>
            <a:lvl3pPr marL="743264" indent="-238536" algn="l" defTabSz="677863" rtl="0" eaLnBrk="0" fontAlgn="base" hangingPunct="0">
              <a:lnSpc>
                <a:spcPts val="3263"/>
              </a:lnSpc>
              <a:spcBef>
                <a:spcPct val="0"/>
              </a:spcBef>
              <a:spcAft>
                <a:spcPts val="1088"/>
              </a:spcAft>
              <a:buClr>
                <a:srgbClr val="E21836"/>
              </a:buClr>
              <a:buFont typeface="Arial" pitchFamily="34" charset="0"/>
              <a:buChar char="•"/>
              <a:defRPr kern="1200" spc="33">
                <a:solidFill>
                  <a:srgbClr val="595959"/>
                </a:solidFill>
                <a:latin typeface="+mn-lt"/>
                <a:ea typeface="+mn-ea"/>
                <a:cs typeface="Arial"/>
              </a:defRPr>
            </a:lvl3pPr>
            <a:lvl4pPr marL="876300" indent="-195263" algn="l" defTabSz="677863" rtl="0" eaLnBrk="0" fontAlgn="base" hangingPunct="0">
              <a:lnSpc>
                <a:spcPts val="2175"/>
              </a:lnSpc>
              <a:spcBef>
                <a:spcPct val="0"/>
              </a:spcBef>
              <a:spcAft>
                <a:spcPts val="650"/>
              </a:spcAft>
              <a:buClr>
                <a:srgbClr val="E21836"/>
              </a:buClr>
              <a:defRPr sz="1700" kern="1200" spc="33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677863" indent="-195263" algn="l" defTabSz="6778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1836"/>
              </a:buClr>
              <a:buFont typeface="Arial" panose="020B0604020202020204" pitchFamily="34" charset="0"/>
              <a:defRPr sz="2200" kern="1200" spc="33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737975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788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602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415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itchFamily="34" charset="0"/>
              <a:buNone/>
            </a:pPr>
            <a:r>
              <a:rPr lang="en-GB" sz="1800" b="1" dirty="0">
                <a:solidFill>
                  <a:srgbClr val="F4740A"/>
                </a:solidFill>
              </a:rPr>
              <a:t>Justification</a:t>
            </a:r>
          </a:p>
        </p:txBody>
      </p:sp>
      <p:sp>
        <p:nvSpPr>
          <p:cNvPr id="8" name="Espace réservé du texte 1"/>
          <p:cNvSpPr txBox="1">
            <a:spLocks/>
          </p:cNvSpPr>
          <p:nvPr/>
        </p:nvSpPr>
        <p:spPr>
          <a:xfrm>
            <a:off x="301560" y="6199130"/>
            <a:ext cx="10225136" cy="532625"/>
          </a:xfrm>
          <a:prstGeom prst="rect">
            <a:avLst/>
          </a:prstGeom>
          <a:ln>
            <a:noFill/>
          </a:ln>
        </p:spPr>
        <p:txBody>
          <a:bodyPr vert="horz" lIns="0" tIns="0" rIns="99562" bIns="49782" rtlCol="0">
            <a:noAutofit/>
          </a:bodyPr>
          <a:lstStyle>
            <a:lvl1pPr marL="297306" indent="-297306" algn="l" defTabSz="496888" rtl="0" eaLnBrk="0" fontAlgn="base" hangingPunct="0">
              <a:lnSpc>
                <a:spcPts val="3925"/>
              </a:lnSpc>
              <a:spcBef>
                <a:spcPct val="0"/>
              </a:spcBef>
              <a:spcAft>
                <a:spcPts val="1313"/>
              </a:spcAft>
              <a:buClr>
                <a:srgbClr val="E21836"/>
              </a:buClr>
              <a:buSzPct val="100000"/>
              <a:buFont typeface="Arial" pitchFamily="34" charset="0"/>
              <a:buChar char="»"/>
              <a:defRPr sz="3300" kern="1200" spc="33">
                <a:solidFill>
                  <a:srgbClr val="595959"/>
                </a:solidFill>
                <a:latin typeface="+mn-lt"/>
                <a:ea typeface="+mn-ea"/>
                <a:cs typeface="Arial"/>
              </a:defRPr>
            </a:lvl1pPr>
            <a:lvl2pPr marL="513371" indent="-226437" algn="l" defTabSz="496888" rtl="0" eaLnBrk="0" fontAlgn="base" hangingPunct="0">
              <a:lnSpc>
                <a:spcPts val="3488"/>
              </a:lnSpc>
              <a:spcBef>
                <a:spcPct val="0"/>
              </a:spcBef>
              <a:spcAft>
                <a:spcPts val="1088"/>
              </a:spcAft>
              <a:buClr>
                <a:srgbClr val="E21836"/>
              </a:buClr>
              <a:buFont typeface="Wingdings" pitchFamily="2" charset="2"/>
              <a:buChar char="§"/>
              <a:defRPr sz="2000" kern="1200" spc="33">
                <a:solidFill>
                  <a:srgbClr val="595959"/>
                </a:solidFill>
                <a:latin typeface="+mn-lt"/>
                <a:ea typeface="+mn-ea"/>
                <a:cs typeface="Arial"/>
              </a:defRPr>
            </a:lvl2pPr>
            <a:lvl3pPr marL="743264" indent="-238536" algn="l" defTabSz="677863" rtl="0" eaLnBrk="0" fontAlgn="base" hangingPunct="0">
              <a:lnSpc>
                <a:spcPts val="3263"/>
              </a:lnSpc>
              <a:spcBef>
                <a:spcPct val="0"/>
              </a:spcBef>
              <a:spcAft>
                <a:spcPts val="1088"/>
              </a:spcAft>
              <a:buClr>
                <a:srgbClr val="E21836"/>
              </a:buClr>
              <a:buFont typeface="Arial" pitchFamily="34" charset="0"/>
              <a:buChar char="•"/>
              <a:defRPr kern="1200" spc="33">
                <a:solidFill>
                  <a:srgbClr val="595959"/>
                </a:solidFill>
                <a:latin typeface="+mn-lt"/>
                <a:ea typeface="+mn-ea"/>
                <a:cs typeface="Arial"/>
              </a:defRPr>
            </a:lvl3pPr>
            <a:lvl4pPr marL="876300" indent="-195263" algn="l" defTabSz="677863" rtl="0" eaLnBrk="0" fontAlgn="base" hangingPunct="0">
              <a:lnSpc>
                <a:spcPts val="2175"/>
              </a:lnSpc>
              <a:spcBef>
                <a:spcPct val="0"/>
              </a:spcBef>
              <a:spcAft>
                <a:spcPts val="650"/>
              </a:spcAft>
              <a:buClr>
                <a:srgbClr val="E21836"/>
              </a:buClr>
              <a:defRPr sz="1700" kern="1200" spc="33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677863" indent="-195263" algn="l" defTabSz="6778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1836"/>
              </a:buClr>
              <a:buFont typeface="Arial" panose="020B0604020202020204" pitchFamily="34" charset="0"/>
              <a:defRPr sz="2200" kern="1200" spc="33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737975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788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602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415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  <a:buClr>
                <a:srgbClr val="F4740A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Combining approval marks, to save space on the ECRS 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rgbClr val="F4740A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Modify shape of module label &amp; include text dimension requirements, consistent with R129.03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Font typeface="Arial" pitchFamily="34" charset="0"/>
              <a:buNone/>
            </a:pPr>
            <a:endParaRPr lang="en-GB" sz="1600" dirty="0"/>
          </a:p>
        </p:txBody>
      </p:sp>
      <p:pic>
        <p:nvPicPr>
          <p:cNvPr id="9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178" y="1268760"/>
            <a:ext cx="3798137" cy="1969179"/>
          </a:xfrm>
          <a:prstGeom prst="rect">
            <a:avLst/>
          </a:prstGeom>
        </p:spPr>
      </p:pic>
      <p:pic>
        <p:nvPicPr>
          <p:cNvPr id="10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68" y="4433717"/>
            <a:ext cx="3944454" cy="1615580"/>
          </a:xfrm>
          <a:prstGeom prst="rect">
            <a:avLst/>
          </a:prstGeom>
        </p:spPr>
      </p:pic>
      <p:cxnSp>
        <p:nvCxnSpPr>
          <p:cNvPr id="11" name="Straight Connector 14"/>
          <p:cNvCxnSpPr/>
          <p:nvPr/>
        </p:nvCxnSpPr>
        <p:spPr>
          <a:xfrm flipH="1">
            <a:off x="424787" y="3429000"/>
            <a:ext cx="8251669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771" y="4527575"/>
            <a:ext cx="4191000" cy="1343025"/>
          </a:xfrm>
          <a:prstGeom prst="rect">
            <a:avLst/>
          </a:prstGeom>
        </p:spPr>
      </p:pic>
      <p:sp>
        <p:nvSpPr>
          <p:cNvPr id="13" name="TextBox 17"/>
          <p:cNvSpPr txBox="1"/>
          <p:nvPr/>
        </p:nvSpPr>
        <p:spPr>
          <a:xfrm>
            <a:off x="162856" y="819591"/>
            <a:ext cx="5183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4740A"/>
                </a:solidFill>
              </a:rPr>
              <a:t>Approval mark for combinations</a:t>
            </a:r>
          </a:p>
        </p:txBody>
      </p:sp>
      <p:sp>
        <p:nvSpPr>
          <p:cNvPr id="14" name="TextBox 18"/>
          <p:cNvSpPr txBox="1"/>
          <p:nvPr/>
        </p:nvSpPr>
        <p:spPr>
          <a:xfrm>
            <a:off x="280771" y="3573016"/>
            <a:ext cx="5183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4740A"/>
                </a:solidFill>
              </a:rPr>
              <a:t>Revised module mark</a:t>
            </a:r>
          </a:p>
        </p:txBody>
      </p:sp>
      <p:sp>
        <p:nvSpPr>
          <p:cNvPr id="15" name="Espace réservé du texte 1"/>
          <p:cNvSpPr txBox="1">
            <a:spLocks/>
          </p:cNvSpPr>
          <p:nvPr/>
        </p:nvSpPr>
        <p:spPr>
          <a:xfrm>
            <a:off x="316408" y="3966958"/>
            <a:ext cx="4155363" cy="432048"/>
          </a:xfrm>
          <a:prstGeom prst="rect">
            <a:avLst/>
          </a:prstGeom>
          <a:ln>
            <a:noFill/>
          </a:ln>
        </p:spPr>
        <p:txBody>
          <a:bodyPr vert="horz" lIns="0" tIns="0" rIns="99562" bIns="49782" rtlCol="0">
            <a:noAutofit/>
          </a:bodyPr>
          <a:lstStyle>
            <a:lvl1pPr marL="297306" indent="-297306" algn="l" defTabSz="496888" rtl="0" eaLnBrk="0" fontAlgn="base" hangingPunct="0">
              <a:lnSpc>
                <a:spcPts val="3925"/>
              </a:lnSpc>
              <a:spcBef>
                <a:spcPct val="0"/>
              </a:spcBef>
              <a:spcAft>
                <a:spcPts val="1313"/>
              </a:spcAft>
              <a:buClr>
                <a:srgbClr val="E21836"/>
              </a:buClr>
              <a:buSzPct val="100000"/>
              <a:buFont typeface="Arial" pitchFamily="34" charset="0"/>
              <a:buChar char="»"/>
              <a:defRPr sz="3300" kern="1200" spc="33">
                <a:solidFill>
                  <a:srgbClr val="595959"/>
                </a:solidFill>
                <a:latin typeface="+mn-lt"/>
                <a:ea typeface="+mn-ea"/>
                <a:cs typeface="Arial"/>
              </a:defRPr>
            </a:lvl1pPr>
            <a:lvl2pPr marL="513371" indent="-226437" algn="l" defTabSz="496888" rtl="0" eaLnBrk="0" fontAlgn="base" hangingPunct="0">
              <a:lnSpc>
                <a:spcPts val="3488"/>
              </a:lnSpc>
              <a:spcBef>
                <a:spcPct val="0"/>
              </a:spcBef>
              <a:spcAft>
                <a:spcPts val="1088"/>
              </a:spcAft>
              <a:buClr>
                <a:srgbClr val="E21836"/>
              </a:buClr>
              <a:buFont typeface="Wingdings" pitchFamily="2" charset="2"/>
              <a:buChar char="§"/>
              <a:defRPr sz="2000" kern="1200" spc="33">
                <a:solidFill>
                  <a:srgbClr val="595959"/>
                </a:solidFill>
                <a:latin typeface="+mn-lt"/>
                <a:ea typeface="+mn-ea"/>
                <a:cs typeface="Arial"/>
              </a:defRPr>
            </a:lvl2pPr>
            <a:lvl3pPr marL="743264" indent="-238536" algn="l" defTabSz="677863" rtl="0" eaLnBrk="0" fontAlgn="base" hangingPunct="0">
              <a:lnSpc>
                <a:spcPts val="3263"/>
              </a:lnSpc>
              <a:spcBef>
                <a:spcPct val="0"/>
              </a:spcBef>
              <a:spcAft>
                <a:spcPts val="1088"/>
              </a:spcAft>
              <a:buClr>
                <a:srgbClr val="E21836"/>
              </a:buClr>
              <a:buFont typeface="Arial" pitchFamily="34" charset="0"/>
              <a:buChar char="•"/>
              <a:defRPr kern="1200" spc="33">
                <a:solidFill>
                  <a:srgbClr val="595959"/>
                </a:solidFill>
                <a:latin typeface="+mn-lt"/>
                <a:ea typeface="+mn-ea"/>
                <a:cs typeface="Arial"/>
              </a:defRPr>
            </a:lvl3pPr>
            <a:lvl4pPr marL="876300" indent="-195263" algn="l" defTabSz="677863" rtl="0" eaLnBrk="0" fontAlgn="base" hangingPunct="0">
              <a:lnSpc>
                <a:spcPts val="2175"/>
              </a:lnSpc>
              <a:spcBef>
                <a:spcPct val="0"/>
              </a:spcBef>
              <a:spcAft>
                <a:spcPts val="650"/>
              </a:spcAft>
              <a:buClr>
                <a:srgbClr val="E21836"/>
              </a:buClr>
              <a:defRPr sz="1700" kern="1200" spc="33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677863" indent="-195263" algn="l" defTabSz="6778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1836"/>
              </a:buClr>
              <a:buFont typeface="Arial" panose="020B0604020202020204" pitchFamily="34" charset="0"/>
              <a:defRPr sz="2200" kern="1200" spc="33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737975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788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602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415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itchFamily="34" charset="0"/>
              <a:buNone/>
            </a:pPr>
            <a:r>
              <a:rPr lang="en-GB" sz="2000" b="1" dirty="0">
                <a:solidFill>
                  <a:srgbClr val="F4740A"/>
                </a:solidFill>
              </a:rPr>
              <a:t>Current Text</a:t>
            </a:r>
          </a:p>
        </p:txBody>
      </p:sp>
      <p:sp>
        <p:nvSpPr>
          <p:cNvPr id="16" name="Espace réservé du texte 1"/>
          <p:cNvSpPr txBox="1">
            <a:spLocks/>
          </p:cNvSpPr>
          <p:nvPr/>
        </p:nvSpPr>
        <p:spPr>
          <a:xfrm>
            <a:off x="5040262" y="3966958"/>
            <a:ext cx="3984260" cy="432048"/>
          </a:xfrm>
          <a:prstGeom prst="rect">
            <a:avLst/>
          </a:prstGeom>
          <a:ln>
            <a:noFill/>
          </a:ln>
        </p:spPr>
        <p:txBody>
          <a:bodyPr vert="horz" lIns="0" tIns="0" rIns="99562" bIns="49782" rtlCol="0">
            <a:noAutofit/>
          </a:bodyPr>
          <a:lstStyle>
            <a:lvl1pPr marL="297306" indent="-297306" algn="l" defTabSz="496888" rtl="0" eaLnBrk="0" fontAlgn="base" hangingPunct="0">
              <a:lnSpc>
                <a:spcPts val="3925"/>
              </a:lnSpc>
              <a:spcBef>
                <a:spcPct val="0"/>
              </a:spcBef>
              <a:spcAft>
                <a:spcPts val="1313"/>
              </a:spcAft>
              <a:buClr>
                <a:srgbClr val="E21836"/>
              </a:buClr>
              <a:buSzPct val="100000"/>
              <a:buFont typeface="Arial" pitchFamily="34" charset="0"/>
              <a:buChar char="»"/>
              <a:defRPr sz="3300" kern="1200" spc="33">
                <a:solidFill>
                  <a:srgbClr val="595959"/>
                </a:solidFill>
                <a:latin typeface="+mn-lt"/>
                <a:ea typeface="+mn-ea"/>
                <a:cs typeface="Arial"/>
              </a:defRPr>
            </a:lvl1pPr>
            <a:lvl2pPr marL="513371" indent="-226437" algn="l" defTabSz="496888" rtl="0" eaLnBrk="0" fontAlgn="base" hangingPunct="0">
              <a:lnSpc>
                <a:spcPts val="3488"/>
              </a:lnSpc>
              <a:spcBef>
                <a:spcPct val="0"/>
              </a:spcBef>
              <a:spcAft>
                <a:spcPts val="1088"/>
              </a:spcAft>
              <a:buClr>
                <a:srgbClr val="E21836"/>
              </a:buClr>
              <a:buFont typeface="Wingdings" pitchFamily="2" charset="2"/>
              <a:buChar char="§"/>
              <a:defRPr sz="2000" kern="1200" spc="33">
                <a:solidFill>
                  <a:srgbClr val="595959"/>
                </a:solidFill>
                <a:latin typeface="+mn-lt"/>
                <a:ea typeface="+mn-ea"/>
                <a:cs typeface="Arial"/>
              </a:defRPr>
            </a:lvl2pPr>
            <a:lvl3pPr marL="743264" indent="-238536" algn="l" defTabSz="677863" rtl="0" eaLnBrk="0" fontAlgn="base" hangingPunct="0">
              <a:lnSpc>
                <a:spcPts val="3263"/>
              </a:lnSpc>
              <a:spcBef>
                <a:spcPct val="0"/>
              </a:spcBef>
              <a:spcAft>
                <a:spcPts val="1088"/>
              </a:spcAft>
              <a:buClr>
                <a:srgbClr val="E21836"/>
              </a:buClr>
              <a:buFont typeface="Arial" pitchFamily="34" charset="0"/>
              <a:buChar char="•"/>
              <a:defRPr kern="1200" spc="33">
                <a:solidFill>
                  <a:srgbClr val="595959"/>
                </a:solidFill>
                <a:latin typeface="+mn-lt"/>
                <a:ea typeface="+mn-ea"/>
                <a:cs typeface="Arial"/>
              </a:defRPr>
            </a:lvl3pPr>
            <a:lvl4pPr marL="876300" indent="-195263" algn="l" defTabSz="677863" rtl="0" eaLnBrk="0" fontAlgn="base" hangingPunct="0">
              <a:lnSpc>
                <a:spcPts val="2175"/>
              </a:lnSpc>
              <a:spcBef>
                <a:spcPct val="0"/>
              </a:spcBef>
              <a:spcAft>
                <a:spcPts val="650"/>
              </a:spcAft>
              <a:buClr>
                <a:srgbClr val="E21836"/>
              </a:buClr>
              <a:defRPr sz="1700" kern="1200" spc="33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677863" indent="-195263" algn="l" defTabSz="6778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1836"/>
              </a:buClr>
              <a:buFont typeface="Arial" panose="020B0604020202020204" pitchFamily="34" charset="0"/>
              <a:defRPr sz="2200" kern="1200" spc="33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737975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788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602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415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itchFamily="34" charset="0"/>
              <a:buNone/>
            </a:pPr>
            <a:r>
              <a:rPr lang="en-GB" sz="1800" b="1" dirty="0">
                <a:solidFill>
                  <a:srgbClr val="F4740A"/>
                </a:solidFill>
              </a:rPr>
              <a:t>Proposed</a:t>
            </a:r>
            <a:r>
              <a:rPr lang="en-GB" sz="1800" b="1" dirty="0">
                <a:solidFill>
                  <a:srgbClr val="FF0000"/>
                </a:solidFill>
              </a:rPr>
              <a:t> </a:t>
            </a:r>
            <a:r>
              <a:rPr lang="en-GB" sz="1800" b="1" dirty="0">
                <a:solidFill>
                  <a:srgbClr val="F4740A"/>
                </a:solidFill>
              </a:rPr>
              <a:t>Change</a:t>
            </a:r>
          </a:p>
        </p:txBody>
      </p:sp>
    </p:spTree>
    <p:extLst>
      <p:ext uri="{BB962C8B-B14F-4D97-AF65-F5344CB8AC3E}">
        <p14:creationId xmlns:p14="http://schemas.microsoft.com/office/powerpoint/2010/main" val="3729659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198494" y="188640"/>
            <a:ext cx="8127180" cy="504056"/>
          </a:xfrm>
        </p:spPr>
        <p:txBody>
          <a:bodyPr>
            <a:noAutofit/>
          </a:bodyPr>
          <a:lstStyle/>
          <a:p>
            <a:r>
              <a:rPr lang="en-GB" sz="2800" b="1" dirty="0"/>
              <a:t>Approval Label Updates R129.03 </a:t>
            </a:r>
          </a:p>
        </p:txBody>
      </p:sp>
      <p:sp>
        <p:nvSpPr>
          <p:cNvPr id="6" name="Espace réservé du texte 1"/>
          <p:cNvSpPr txBox="1">
            <a:spLocks/>
          </p:cNvSpPr>
          <p:nvPr/>
        </p:nvSpPr>
        <p:spPr>
          <a:xfrm>
            <a:off x="198494" y="1805591"/>
            <a:ext cx="4157482" cy="44775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dirty="0"/>
              <a:t>No text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6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1600" dirty="0"/>
          </a:p>
        </p:txBody>
      </p:sp>
      <p:sp>
        <p:nvSpPr>
          <p:cNvPr id="7" name="Espace réservé du texte 1"/>
          <p:cNvSpPr txBox="1">
            <a:spLocks/>
          </p:cNvSpPr>
          <p:nvPr/>
        </p:nvSpPr>
        <p:spPr>
          <a:xfrm>
            <a:off x="162856" y="1373543"/>
            <a:ext cx="4308915" cy="432048"/>
          </a:xfrm>
          <a:prstGeom prst="rect">
            <a:avLst/>
          </a:prstGeom>
          <a:ln>
            <a:noFill/>
          </a:ln>
        </p:spPr>
        <p:txBody>
          <a:bodyPr vert="horz" lIns="0" tIns="0" rIns="99562" bIns="49782" rtlCol="0">
            <a:noAutofit/>
          </a:bodyPr>
          <a:lstStyle>
            <a:lvl1pPr marL="297306" indent="-297306" algn="l" defTabSz="496888" rtl="0" eaLnBrk="0" fontAlgn="base" hangingPunct="0">
              <a:lnSpc>
                <a:spcPts val="3925"/>
              </a:lnSpc>
              <a:spcBef>
                <a:spcPct val="0"/>
              </a:spcBef>
              <a:spcAft>
                <a:spcPts val="1313"/>
              </a:spcAft>
              <a:buClr>
                <a:srgbClr val="E21836"/>
              </a:buClr>
              <a:buSzPct val="100000"/>
              <a:buFont typeface="Arial" pitchFamily="34" charset="0"/>
              <a:buChar char="»"/>
              <a:defRPr sz="3300" kern="1200" spc="33">
                <a:solidFill>
                  <a:srgbClr val="595959"/>
                </a:solidFill>
                <a:latin typeface="+mn-lt"/>
                <a:ea typeface="+mn-ea"/>
                <a:cs typeface="Arial"/>
              </a:defRPr>
            </a:lvl1pPr>
            <a:lvl2pPr marL="513371" indent="-226437" algn="l" defTabSz="496888" rtl="0" eaLnBrk="0" fontAlgn="base" hangingPunct="0">
              <a:lnSpc>
                <a:spcPts val="3488"/>
              </a:lnSpc>
              <a:spcBef>
                <a:spcPct val="0"/>
              </a:spcBef>
              <a:spcAft>
                <a:spcPts val="1088"/>
              </a:spcAft>
              <a:buClr>
                <a:srgbClr val="E21836"/>
              </a:buClr>
              <a:buFont typeface="Wingdings" pitchFamily="2" charset="2"/>
              <a:buChar char="§"/>
              <a:defRPr sz="2000" kern="1200" spc="33">
                <a:solidFill>
                  <a:srgbClr val="595959"/>
                </a:solidFill>
                <a:latin typeface="+mn-lt"/>
                <a:ea typeface="+mn-ea"/>
                <a:cs typeface="Arial"/>
              </a:defRPr>
            </a:lvl2pPr>
            <a:lvl3pPr marL="743264" indent="-238536" algn="l" defTabSz="677863" rtl="0" eaLnBrk="0" fontAlgn="base" hangingPunct="0">
              <a:lnSpc>
                <a:spcPts val="3263"/>
              </a:lnSpc>
              <a:spcBef>
                <a:spcPct val="0"/>
              </a:spcBef>
              <a:spcAft>
                <a:spcPts val="1088"/>
              </a:spcAft>
              <a:buClr>
                <a:srgbClr val="E21836"/>
              </a:buClr>
              <a:buFont typeface="Arial" pitchFamily="34" charset="0"/>
              <a:buChar char="•"/>
              <a:defRPr kern="1200" spc="33">
                <a:solidFill>
                  <a:srgbClr val="595959"/>
                </a:solidFill>
                <a:latin typeface="+mn-lt"/>
                <a:ea typeface="+mn-ea"/>
                <a:cs typeface="Arial"/>
              </a:defRPr>
            </a:lvl3pPr>
            <a:lvl4pPr marL="876300" indent="-195263" algn="l" defTabSz="677863" rtl="0" eaLnBrk="0" fontAlgn="base" hangingPunct="0">
              <a:lnSpc>
                <a:spcPts val="2175"/>
              </a:lnSpc>
              <a:spcBef>
                <a:spcPct val="0"/>
              </a:spcBef>
              <a:spcAft>
                <a:spcPts val="650"/>
              </a:spcAft>
              <a:buClr>
                <a:srgbClr val="E21836"/>
              </a:buClr>
              <a:defRPr sz="1700" kern="1200" spc="33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677863" indent="-195263" algn="l" defTabSz="6778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1836"/>
              </a:buClr>
              <a:buFont typeface="Arial" panose="020B0604020202020204" pitchFamily="34" charset="0"/>
              <a:defRPr sz="2200" kern="1200" spc="33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737975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788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602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415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itchFamily="34" charset="0"/>
              <a:buNone/>
            </a:pPr>
            <a:r>
              <a:rPr lang="en-GB" sz="1800" b="1" dirty="0">
                <a:solidFill>
                  <a:srgbClr val="F4740A"/>
                </a:solidFill>
              </a:rPr>
              <a:t>Current Text</a:t>
            </a:r>
          </a:p>
        </p:txBody>
      </p:sp>
      <p:pic>
        <p:nvPicPr>
          <p:cNvPr id="8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178" y="1268760"/>
            <a:ext cx="3798137" cy="1969179"/>
          </a:xfrm>
          <a:prstGeom prst="rect">
            <a:avLst/>
          </a:prstGeom>
        </p:spPr>
      </p:pic>
      <p:sp>
        <p:nvSpPr>
          <p:cNvPr id="9" name="TextBox 17"/>
          <p:cNvSpPr txBox="1"/>
          <p:nvPr/>
        </p:nvSpPr>
        <p:spPr>
          <a:xfrm>
            <a:off x="162856" y="819591"/>
            <a:ext cx="5183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4740A"/>
                </a:solidFill>
              </a:rPr>
              <a:t>Approval mark for combinations</a:t>
            </a:r>
          </a:p>
        </p:txBody>
      </p:sp>
      <p:sp>
        <p:nvSpPr>
          <p:cNvPr id="10" name="Espace réservé du texte 1"/>
          <p:cNvSpPr txBox="1">
            <a:spLocks/>
          </p:cNvSpPr>
          <p:nvPr/>
        </p:nvSpPr>
        <p:spPr>
          <a:xfrm>
            <a:off x="241659" y="5616528"/>
            <a:ext cx="4371792" cy="277759"/>
          </a:xfrm>
          <a:prstGeom prst="rect">
            <a:avLst/>
          </a:prstGeom>
          <a:ln>
            <a:noFill/>
          </a:ln>
        </p:spPr>
        <p:txBody>
          <a:bodyPr vert="horz" lIns="0" tIns="0" rIns="87266" bIns="43634" rtlCol="0">
            <a:noAutofit/>
          </a:bodyPr>
          <a:lstStyle>
            <a:lvl1pPr marL="297306" indent="-297306" algn="l" defTabSz="496888" rtl="0" eaLnBrk="0" fontAlgn="base" hangingPunct="0">
              <a:lnSpc>
                <a:spcPts val="3925"/>
              </a:lnSpc>
              <a:spcBef>
                <a:spcPct val="0"/>
              </a:spcBef>
              <a:spcAft>
                <a:spcPts val="1313"/>
              </a:spcAft>
              <a:buClr>
                <a:srgbClr val="E21836"/>
              </a:buClr>
              <a:buSzPct val="100000"/>
              <a:buFont typeface="Arial" pitchFamily="34" charset="0"/>
              <a:buChar char="»"/>
              <a:defRPr sz="3300" kern="1200" spc="33">
                <a:solidFill>
                  <a:srgbClr val="595959"/>
                </a:solidFill>
                <a:latin typeface="+mn-lt"/>
                <a:ea typeface="+mn-ea"/>
                <a:cs typeface="Arial"/>
              </a:defRPr>
            </a:lvl1pPr>
            <a:lvl2pPr marL="513371" indent="-226437" algn="l" defTabSz="496888" rtl="0" eaLnBrk="0" fontAlgn="base" hangingPunct="0">
              <a:lnSpc>
                <a:spcPts val="3488"/>
              </a:lnSpc>
              <a:spcBef>
                <a:spcPct val="0"/>
              </a:spcBef>
              <a:spcAft>
                <a:spcPts val="1088"/>
              </a:spcAft>
              <a:buClr>
                <a:srgbClr val="E21836"/>
              </a:buClr>
              <a:buFont typeface="Wingdings" pitchFamily="2" charset="2"/>
              <a:buChar char="§"/>
              <a:defRPr sz="2000" kern="1200" spc="33">
                <a:solidFill>
                  <a:srgbClr val="595959"/>
                </a:solidFill>
                <a:latin typeface="+mn-lt"/>
                <a:ea typeface="+mn-ea"/>
                <a:cs typeface="Arial"/>
              </a:defRPr>
            </a:lvl2pPr>
            <a:lvl3pPr marL="743264" indent="-238536" algn="l" defTabSz="677863" rtl="0" eaLnBrk="0" fontAlgn="base" hangingPunct="0">
              <a:lnSpc>
                <a:spcPts val="3263"/>
              </a:lnSpc>
              <a:spcBef>
                <a:spcPct val="0"/>
              </a:spcBef>
              <a:spcAft>
                <a:spcPts val="1088"/>
              </a:spcAft>
              <a:buClr>
                <a:srgbClr val="E21836"/>
              </a:buClr>
              <a:buFont typeface="Arial" pitchFamily="34" charset="0"/>
              <a:buChar char="•"/>
              <a:defRPr kern="1200" spc="33">
                <a:solidFill>
                  <a:srgbClr val="595959"/>
                </a:solidFill>
                <a:latin typeface="+mn-lt"/>
                <a:ea typeface="+mn-ea"/>
                <a:cs typeface="Arial"/>
              </a:defRPr>
            </a:lvl3pPr>
            <a:lvl4pPr marL="876300" indent="-195263" algn="l" defTabSz="677863" rtl="0" eaLnBrk="0" fontAlgn="base" hangingPunct="0">
              <a:lnSpc>
                <a:spcPts val="2175"/>
              </a:lnSpc>
              <a:spcBef>
                <a:spcPct val="0"/>
              </a:spcBef>
              <a:spcAft>
                <a:spcPts val="650"/>
              </a:spcAft>
              <a:buClr>
                <a:srgbClr val="E21836"/>
              </a:buClr>
              <a:defRPr sz="1700" kern="1200" spc="33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677863" indent="-195263" algn="l" defTabSz="6778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1836"/>
              </a:buClr>
              <a:buFont typeface="Arial" panose="020B0604020202020204" pitchFamily="34" charset="0"/>
              <a:defRPr sz="2200" kern="1200" spc="33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737975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788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602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415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1800" b="1" dirty="0">
                <a:solidFill>
                  <a:srgbClr val="F4740A"/>
                </a:solidFill>
              </a:rPr>
              <a:t>Justification</a:t>
            </a:r>
          </a:p>
        </p:txBody>
      </p:sp>
      <p:sp>
        <p:nvSpPr>
          <p:cNvPr id="11" name="Espace réservé du texte 1"/>
          <p:cNvSpPr txBox="1">
            <a:spLocks/>
          </p:cNvSpPr>
          <p:nvPr/>
        </p:nvSpPr>
        <p:spPr>
          <a:xfrm>
            <a:off x="240089" y="5894288"/>
            <a:ext cx="8743584" cy="539000"/>
          </a:xfrm>
          <a:prstGeom prst="rect">
            <a:avLst/>
          </a:prstGeom>
          <a:ln>
            <a:noFill/>
          </a:ln>
        </p:spPr>
        <p:txBody>
          <a:bodyPr vert="horz" lIns="0" tIns="0" rIns="87266" bIns="43634" rtlCol="0">
            <a:noAutofit/>
          </a:bodyPr>
          <a:lstStyle>
            <a:lvl1pPr marL="297306" indent="-297306" algn="l" defTabSz="496888" rtl="0" eaLnBrk="0" fontAlgn="base" hangingPunct="0">
              <a:lnSpc>
                <a:spcPts val="3925"/>
              </a:lnSpc>
              <a:spcBef>
                <a:spcPct val="0"/>
              </a:spcBef>
              <a:spcAft>
                <a:spcPts val="1313"/>
              </a:spcAft>
              <a:buClr>
                <a:srgbClr val="E21836"/>
              </a:buClr>
              <a:buSzPct val="100000"/>
              <a:buFont typeface="Arial" pitchFamily="34" charset="0"/>
              <a:buChar char="»"/>
              <a:defRPr sz="3300" kern="1200" spc="33">
                <a:solidFill>
                  <a:srgbClr val="595959"/>
                </a:solidFill>
                <a:latin typeface="+mn-lt"/>
                <a:ea typeface="+mn-ea"/>
                <a:cs typeface="Arial"/>
              </a:defRPr>
            </a:lvl1pPr>
            <a:lvl2pPr marL="513371" indent="-226437" algn="l" defTabSz="496888" rtl="0" eaLnBrk="0" fontAlgn="base" hangingPunct="0">
              <a:lnSpc>
                <a:spcPts val="3488"/>
              </a:lnSpc>
              <a:spcBef>
                <a:spcPct val="0"/>
              </a:spcBef>
              <a:spcAft>
                <a:spcPts val="1088"/>
              </a:spcAft>
              <a:buClr>
                <a:srgbClr val="E21836"/>
              </a:buClr>
              <a:buFont typeface="Wingdings" pitchFamily="2" charset="2"/>
              <a:buChar char="§"/>
              <a:defRPr sz="2000" kern="1200" spc="33">
                <a:solidFill>
                  <a:srgbClr val="595959"/>
                </a:solidFill>
                <a:latin typeface="+mn-lt"/>
                <a:ea typeface="+mn-ea"/>
                <a:cs typeface="Arial"/>
              </a:defRPr>
            </a:lvl2pPr>
            <a:lvl3pPr marL="743264" indent="-238536" algn="l" defTabSz="677863" rtl="0" eaLnBrk="0" fontAlgn="base" hangingPunct="0">
              <a:lnSpc>
                <a:spcPts val="3263"/>
              </a:lnSpc>
              <a:spcBef>
                <a:spcPct val="0"/>
              </a:spcBef>
              <a:spcAft>
                <a:spcPts val="1088"/>
              </a:spcAft>
              <a:buClr>
                <a:srgbClr val="E21836"/>
              </a:buClr>
              <a:buFont typeface="Arial" pitchFamily="34" charset="0"/>
              <a:buChar char="•"/>
              <a:defRPr kern="1200" spc="33">
                <a:solidFill>
                  <a:srgbClr val="595959"/>
                </a:solidFill>
                <a:latin typeface="+mn-lt"/>
                <a:ea typeface="+mn-ea"/>
                <a:cs typeface="Arial"/>
              </a:defRPr>
            </a:lvl3pPr>
            <a:lvl4pPr marL="876300" indent="-195263" algn="l" defTabSz="677863" rtl="0" eaLnBrk="0" fontAlgn="base" hangingPunct="0">
              <a:lnSpc>
                <a:spcPts val="2175"/>
              </a:lnSpc>
              <a:spcBef>
                <a:spcPct val="0"/>
              </a:spcBef>
              <a:spcAft>
                <a:spcPts val="650"/>
              </a:spcAft>
              <a:buClr>
                <a:srgbClr val="E21836"/>
              </a:buClr>
              <a:defRPr sz="1700" kern="1200" spc="33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677863" indent="-195263" algn="l" defTabSz="6778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1836"/>
              </a:buClr>
              <a:buFont typeface="Arial" panose="020B0604020202020204" pitchFamily="34" charset="0"/>
              <a:defRPr sz="2200" kern="1200" spc="33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737975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788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602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415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F4740A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Combining approval marks, to save space on the ECRS 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997494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 txBox="1">
            <a:spLocks/>
          </p:cNvSpPr>
          <p:nvPr/>
        </p:nvSpPr>
        <p:spPr>
          <a:xfrm>
            <a:off x="198494" y="188640"/>
            <a:ext cx="812718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/>
              <a:t>Approval Label Updates R129.02 </a:t>
            </a:r>
          </a:p>
        </p:txBody>
      </p:sp>
      <p:sp>
        <p:nvSpPr>
          <p:cNvPr id="5" name="Espace réservé du texte 1"/>
          <p:cNvSpPr txBox="1">
            <a:spLocks/>
          </p:cNvSpPr>
          <p:nvPr/>
        </p:nvSpPr>
        <p:spPr>
          <a:xfrm>
            <a:off x="200208" y="1077817"/>
            <a:ext cx="4371792" cy="391864"/>
          </a:xfrm>
          <a:prstGeom prst="rect">
            <a:avLst/>
          </a:prstGeom>
          <a:ln>
            <a:noFill/>
          </a:ln>
        </p:spPr>
        <p:txBody>
          <a:bodyPr vert="horz" lIns="0" tIns="0" rIns="87266" bIns="43634" rtlCol="0">
            <a:noAutofit/>
          </a:bodyPr>
          <a:lstStyle>
            <a:lvl1pPr marL="297306" indent="-297306" algn="l" defTabSz="496888" rtl="0" eaLnBrk="0" fontAlgn="base" hangingPunct="0">
              <a:lnSpc>
                <a:spcPts val="3925"/>
              </a:lnSpc>
              <a:spcBef>
                <a:spcPct val="0"/>
              </a:spcBef>
              <a:spcAft>
                <a:spcPts val="1313"/>
              </a:spcAft>
              <a:buClr>
                <a:srgbClr val="E21836"/>
              </a:buClr>
              <a:buSzPct val="100000"/>
              <a:buFont typeface="Arial" pitchFamily="34" charset="0"/>
              <a:buChar char="»"/>
              <a:defRPr sz="3300" kern="1200" spc="33">
                <a:solidFill>
                  <a:srgbClr val="595959"/>
                </a:solidFill>
                <a:latin typeface="+mn-lt"/>
                <a:ea typeface="+mn-ea"/>
                <a:cs typeface="Arial"/>
              </a:defRPr>
            </a:lvl1pPr>
            <a:lvl2pPr marL="513371" indent="-226437" algn="l" defTabSz="496888" rtl="0" eaLnBrk="0" fontAlgn="base" hangingPunct="0">
              <a:lnSpc>
                <a:spcPts val="3488"/>
              </a:lnSpc>
              <a:spcBef>
                <a:spcPct val="0"/>
              </a:spcBef>
              <a:spcAft>
                <a:spcPts val="1088"/>
              </a:spcAft>
              <a:buClr>
                <a:srgbClr val="E21836"/>
              </a:buClr>
              <a:buFont typeface="Wingdings" pitchFamily="2" charset="2"/>
              <a:buChar char="§"/>
              <a:defRPr sz="2000" kern="1200" spc="33">
                <a:solidFill>
                  <a:srgbClr val="595959"/>
                </a:solidFill>
                <a:latin typeface="+mn-lt"/>
                <a:ea typeface="+mn-ea"/>
                <a:cs typeface="Arial"/>
              </a:defRPr>
            </a:lvl2pPr>
            <a:lvl3pPr marL="743264" indent="-238536" algn="l" defTabSz="677863" rtl="0" eaLnBrk="0" fontAlgn="base" hangingPunct="0">
              <a:lnSpc>
                <a:spcPts val="3263"/>
              </a:lnSpc>
              <a:spcBef>
                <a:spcPct val="0"/>
              </a:spcBef>
              <a:spcAft>
                <a:spcPts val="1088"/>
              </a:spcAft>
              <a:buClr>
                <a:srgbClr val="E21836"/>
              </a:buClr>
              <a:buFont typeface="Arial" pitchFamily="34" charset="0"/>
              <a:buChar char="•"/>
              <a:defRPr kern="1200" spc="33">
                <a:solidFill>
                  <a:srgbClr val="595959"/>
                </a:solidFill>
                <a:latin typeface="+mn-lt"/>
                <a:ea typeface="+mn-ea"/>
                <a:cs typeface="Arial"/>
              </a:defRPr>
            </a:lvl3pPr>
            <a:lvl4pPr marL="876300" indent="-195263" algn="l" defTabSz="677863" rtl="0" eaLnBrk="0" fontAlgn="base" hangingPunct="0">
              <a:lnSpc>
                <a:spcPts val="2175"/>
              </a:lnSpc>
              <a:spcBef>
                <a:spcPct val="0"/>
              </a:spcBef>
              <a:spcAft>
                <a:spcPts val="650"/>
              </a:spcAft>
              <a:buClr>
                <a:srgbClr val="E21836"/>
              </a:buClr>
              <a:defRPr sz="1700" kern="1200" spc="33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677863" indent="-195263" algn="l" defTabSz="6778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1836"/>
              </a:buClr>
              <a:buFont typeface="Arial" panose="020B0604020202020204" pitchFamily="34" charset="0"/>
              <a:defRPr sz="2200" kern="1200" spc="33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737975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788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602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415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1800" b="1" dirty="0">
                <a:solidFill>
                  <a:srgbClr val="F4740A"/>
                </a:solidFill>
              </a:rPr>
              <a:t>Current Text</a:t>
            </a:r>
          </a:p>
        </p:txBody>
      </p:sp>
      <p:sp>
        <p:nvSpPr>
          <p:cNvPr id="6" name="Espace réservé du texte 1"/>
          <p:cNvSpPr txBox="1">
            <a:spLocks/>
          </p:cNvSpPr>
          <p:nvPr/>
        </p:nvSpPr>
        <p:spPr>
          <a:xfrm>
            <a:off x="4572000" y="1077817"/>
            <a:ext cx="4371792" cy="391864"/>
          </a:xfrm>
          <a:prstGeom prst="rect">
            <a:avLst/>
          </a:prstGeom>
          <a:ln>
            <a:noFill/>
          </a:ln>
        </p:spPr>
        <p:txBody>
          <a:bodyPr vert="horz" lIns="0" tIns="0" rIns="87266" bIns="43634" rtlCol="0">
            <a:noAutofit/>
          </a:bodyPr>
          <a:lstStyle>
            <a:lvl1pPr marL="297306" indent="-297306" algn="l" defTabSz="496888" rtl="0" eaLnBrk="0" fontAlgn="base" hangingPunct="0">
              <a:lnSpc>
                <a:spcPts val="3925"/>
              </a:lnSpc>
              <a:spcBef>
                <a:spcPct val="0"/>
              </a:spcBef>
              <a:spcAft>
                <a:spcPts val="1313"/>
              </a:spcAft>
              <a:buClr>
                <a:srgbClr val="E21836"/>
              </a:buClr>
              <a:buSzPct val="100000"/>
              <a:buFont typeface="Arial" pitchFamily="34" charset="0"/>
              <a:buChar char="»"/>
              <a:defRPr sz="3300" kern="1200" spc="33">
                <a:solidFill>
                  <a:srgbClr val="595959"/>
                </a:solidFill>
                <a:latin typeface="+mn-lt"/>
                <a:ea typeface="+mn-ea"/>
                <a:cs typeface="Arial"/>
              </a:defRPr>
            </a:lvl1pPr>
            <a:lvl2pPr marL="513371" indent="-226437" algn="l" defTabSz="496888" rtl="0" eaLnBrk="0" fontAlgn="base" hangingPunct="0">
              <a:lnSpc>
                <a:spcPts val="3488"/>
              </a:lnSpc>
              <a:spcBef>
                <a:spcPct val="0"/>
              </a:spcBef>
              <a:spcAft>
                <a:spcPts val="1088"/>
              </a:spcAft>
              <a:buClr>
                <a:srgbClr val="E21836"/>
              </a:buClr>
              <a:buFont typeface="Wingdings" pitchFamily="2" charset="2"/>
              <a:buChar char="§"/>
              <a:defRPr sz="2000" kern="1200" spc="33">
                <a:solidFill>
                  <a:srgbClr val="595959"/>
                </a:solidFill>
                <a:latin typeface="+mn-lt"/>
                <a:ea typeface="+mn-ea"/>
                <a:cs typeface="Arial"/>
              </a:defRPr>
            </a:lvl2pPr>
            <a:lvl3pPr marL="743264" indent="-238536" algn="l" defTabSz="677863" rtl="0" eaLnBrk="0" fontAlgn="base" hangingPunct="0">
              <a:lnSpc>
                <a:spcPts val="3263"/>
              </a:lnSpc>
              <a:spcBef>
                <a:spcPct val="0"/>
              </a:spcBef>
              <a:spcAft>
                <a:spcPts val="1088"/>
              </a:spcAft>
              <a:buClr>
                <a:srgbClr val="E21836"/>
              </a:buClr>
              <a:buFont typeface="Arial" pitchFamily="34" charset="0"/>
              <a:buChar char="•"/>
              <a:defRPr kern="1200" spc="33">
                <a:solidFill>
                  <a:srgbClr val="595959"/>
                </a:solidFill>
                <a:latin typeface="+mn-lt"/>
                <a:ea typeface="+mn-ea"/>
                <a:cs typeface="Arial"/>
              </a:defRPr>
            </a:lvl3pPr>
            <a:lvl4pPr marL="876300" indent="-195263" algn="l" defTabSz="677863" rtl="0" eaLnBrk="0" fontAlgn="base" hangingPunct="0">
              <a:lnSpc>
                <a:spcPts val="2175"/>
              </a:lnSpc>
              <a:spcBef>
                <a:spcPct val="0"/>
              </a:spcBef>
              <a:spcAft>
                <a:spcPts val="650"/>
              </a:spcAft>
              <a:buClr>
                <a:srgbClr val="E21836"/>
              </a:buClr>
              <a:defRPr sz="1700" kern="1200" spc="33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677863" indent="-195263" algn="l" defTabSz="6778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1836"/>
              </a:buClr>
              <a:buFont typeface="Arial" panose="020B0604020202020204" pitchFamily="34" charset="0"/>
              <a:defRPr sz="2200" kern="1200" spc="33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737975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788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602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415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1800" b="1" dirty="0">
                <a:solidFill>
                  <a:srgbClr val="F4740A"/>
                </a:solidFill>
              </a:rPr>
              <a:t>Proposed Change</a:t>
            </a:r>
          </a:p>
        </p:txBody>
      </p:sp>
      <p:sp>
        <p:nvSpPr>
          <p:cNvPr id="7" name="Espace réservé du texte 1"/>
          <p:cNvSpPr txBox="1">
            <a:spLocks/>
          </p:cNvSpPr>
          <p:nvPr/>
        </p:nvSpPr>
        <p:spPr>
          <a:xfrm>
            <a:off x="240089" y="5657737"/>
            <a:ext cx="4371792" cy="277759"/>
          </a:xfrm>
          <a:prstGeom prst="rect">
            <a:avLst/>
          </a:prstGeom>
          <a:ln>
            <a:noFill/>
          </a:ln>
        </p:spPr>
        <p:txBody>
          <a:bodyPr vert="horz" lIns="0" tIns="0" rIns="87266" bIns="43634" rtlCol="0">
            <a:noAutofit/>
          </a:bodyPr>
          <a:lstStyle>
            <a:lvl1pPr marL="297306" indent="-297306" algn="l" defTabSz="496888" rtl="0" eaLnBrk="0" fontAlgn="base" hangingPunct="0">
              <a:lnSpc>
                <a:spcPts val="3925"/>
              </a:lnSpc>
              <a:spcBef>
                <a:spcPct val="0"/>
              </a:spcBef>
              <a:spcAft>
                <a:spcPts val="1313"/>
              </a:spcAft>
              <a:buClr>
                <a:srgbClr val="E21836"/>
              </a:buClr>
              <a:buSzPct val="100000"/>
              <a:buFont typeface="Arial" pitchFamily="34" charset="0"/>
              <a:buChar char="»"/>
              <a:defRPr sz="3300" kern="1200" spc="33">
                <a:solidFill>
                  <a:srgbClr val="595959"/>
                </a:solidFill>
                <a:latin typeface="+mn-lt"/>
                <a:ea typeface="+mn-ea"/>
                <a:cs typeface="Arial"/>
              </a:defRPr>
            </a:lvl1pPr>
            <a:lvl2pPr marL="513371" indent="-226437" algn="l" defTabSz="496888" rtl="0" eaLnBrk="0" fontAlgn="base" hangingPunct="0">
              <a:lnSpc>
                <a:spcPts val="3488"/>
              </a:lnSpc>
              <a:spcBef>
                <a:spcPct val="0"/>
              </a:spcBef>
              <a:spcAft>
                <a:spcPts val="1088"/>
              </a:spcAft>
              <a:buClr>
                <a:srgbClr val="E21836"/>
              </a:buClr>
              <a:buFont typeface="Wingdings" pitchFamily="2" charset="2"/>
              <a:buChar char="§"/>
              <a:defRPr sz="2000" kern="1200" spc="33">
                <a:solidFill>
                  <a:srgbClr val="595959"/>
                </a:solidFill>
                <a:latin typeface="+mn-lt"/>
                <a:ea typeface="+mn-ea"/>
                <a:cs typeface="Arial"/>
              </a:defRPr>
            </a:lvl2pPr>
            <a:lvl3pPr marL="743264" indent="-238536" algn="l" defTabSz="677863" rtl="0" eaLnBrk="0" fontAlgn="base" hangingPunct="0">
              <a:lnSpc>
                <a:spcPts val="3263"/>
              </a:lnSpc>
              <a:spcBef>
                <a:spcPct val="0"/>
              </a:spcBef>
              <a:spcAft>
                <a:spcPts val="1088"/>
              </a:spcAft>
              <a:buClr>
                <a:srgbClr val="E21836"/>
              </a:buClr>
              <a:buFont typeface="Arial" pitchFamily="34" charset="0"/>
              <a:buChar char="•"/>
              <a:defRPr kern="1200" spc="33">
                <a:solidFill>
                  <a:srgbClr val="595959"/>
                </a:solidFill>
                <a:latin typeface="+mn-lt"/>
                <a:ea typeface="+mn-ea"/>
                <a:cs typeface="Arial"/>
              </a:defRPr>
            </a:lvl3pPr>
            <a:lvl4pPr marL="876300" indent="-195263" algn="l" defTabSz="677863" rtl="0" eaLnBrk="0" fontAlgn="base" hangingPunct="0">
              <a:lnSpc>
                <a:spcPts val="2175"/>
              </a:lnSpc>
              <a:spcBef>
                <a:spcPct val="0"/>
              </a:spcBef>
              <a:spcAft>
                <a:spcPts val="650"/>
              </a:spcAft>
              <a:buClr>
                <a:srgbClr val="E21836"/>
              </a:buClr>
              <a:defRPr sz="1700" kern="1200" spc="33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677863" indent="-195263" algn="l" defTabSz="6778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1836"/>
              </a:buClr>
              <a:buFont typeface="Arial" panose="020B0604020202020204" pitchFamily="34" charset="0"/>
              <a:defRPr sz="2200" kern="1200" spc="33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737975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788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602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415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1800" b="1" dirty="0">
                <a:solidFill>
                  <a:srgbClr val="F4740A"/>
                </a:solidFill>
              </a:rPr>
              <a:t>Justification</a:t>
            </a:r>
          </a:p>
        </p:txBody>
      </p:sp>
      <p:sp>
        <p:nvSpPr>
          <p:cNvPr id="8" name="Espace réservé du texte 1"/>
          <p:cNvSpPr txBox="1">
            <a:spLocks/>
          </p:cNvSpPr>
          <p:nvPr/>
        </p:nvSpPr>
        <p:spPr>
          <a:xfrm>
            <a:off x="240089" y="5918623"/>
            <a:ext cx="8743584" cy="514665"/>
          </a:xfrm>
          <a:prstGeom prst="rect">
            <a:avLst/>
          </a:prstGeom>
          <a:ln>
            <a:noFill/>
          </a:ln>
        </p:spPr>
        <p:txBody>
          <a:bodyPr vert="horz" lIns="0" tIns="0" rIns="87266" bIns="43634" rtlCol="0">
            <a:noAutofit/>
          </a:bodyPr>
          <a:lstStyle>
            <a:lvl1pPr marL="297306" indent="-297306" algn="l" defTabSz="496888" rtl="0" eaLnBrk="0" fontAlgn="base" hangingPunct="0">
              <a:lnSpc>
                <a:spcPts val="3925"/>
              </a:lnSpc>
              <a:spcBef>
                <a:spcPct val="0"/>
              </a:spcBef>
              <a:spcAft>
                <a:spcPts val="1313"/>
              </a:spcAft>
              <a:buClr>
                <a:srgbClr val="E21836"/>
              </a:buClr>
              <a:buSzPct val="100000"/>
              <a:buFont typeface="Arial" pitchFamily="34" charset="0"/>
              <a:buChar char="»"/>
              <a:defRPr sz="3300" kern="1200" spc="33">
                <a:solidFill>
                  <a:srgbClr val="595959"/>
                </a:solidFill>
                <a:latin typeface="+mn-lt"/>
                <a:ea typeface="+mn-ea"/>
                <a:cs typeface="Arial"/>
              </a:defRPr>
            </a:lvl1pPr>
            <a:lvl2pPr marL="513371" indent="-226437" algn="l" defTabSz="496888" rtl="0" eaLnBrk="0" fontAlgn="base" hangingPunct="0">
              <a:lnSpc>
                <a:spcPts val="3488"/>
              </a:lnSpc>
              <a:spcBef>
                <a:spcPct val="0"/>
              </a:spcBef>
              <a:spcAft>
                <a:spcPts val="1088"/>
              </a:spcAft>
              <a:buClr>
                <a:srgbClr val="E21836"/>
              </a:buClr>
              <a:buFont typeface="Wingdings" pitchFamily="2" charset="2"/>
              <a:buChar char="§"/>
              <a:defRPr sz="2000" kern="1200" spc="33">
                <a:solidFill>
                  <a:srgbClr val="595959"/>
                </a:solidFill>
                <a:latin typeface="+mn-lt"/>
                <a:ea typeface="+mn-ea"/>
                <a:cs typeface="Arial"/>
              </a:defRPr>
            </a:lvl2pPr>
            <a:lvl3pPr marL="743264" indent="-238536" algn="l" defTabSz="677863" rtl="0" eaLnBrk="0" fontAlgn="base" hangingPunct="0">
              <a:lnSpc>
                <a:spcPts val="3263"/>
              </a:lnSpc>
              <a:spcBef>
                <a:spcPct val="0"/>
              </a:spcBef>
              <a:spcAft>
                <a:spcPts val="1088"/>
              </a:spcAft>
              <a:buClr>
                <a:srgbClr val="E21836"/>
              </a:buClr>
              <a:buFont typeface="Arial" pitchFamily="34" charset="0"/>
              <a:buChar char="•"/>
              <a:defRPr kern="1200" spc="33">
                <a:solidFill>
                  <a:srgbClr val="595959"/>
                </a:solidFill>
                <a:latin typeface="+mn-lt"/>
                <a:ea typeface="+mn-ea"/>
                <a:cs typeface="Arial"/>
              </a:defRPr>
            </a:lvl3pPr>
            <a:lvl4pPr marL="876300" indent="-195263" algn="l" defTabSz="677863" rtl="0" eaLnBrk="0" fontAlgn="base" hangingPunct="0">
              <a:lnSpc>
                <a:spcPts val="2175"/>
              </a:lnSpc>
              <a:spcBef>
                <a:spcPct val="0"/>
              </a:spcBef>
              <a:spcAft>
                <a:spcPts val="650"/>
              </a:spcAft>
              <a:buClr>
                <a:srgbClr val="E21836"/>
              </a:buClr>
              <a:defRPr sz="1700" kern="1200" spc="33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677863" indent="-195263" algn="l" defTabSz="6778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1836"/>
              </a:buClr>
              <a:buFont typeface="Arial" panose="020B0604020202020204" pitchFamily="34" charset="0"/>
              <a:defRPr sz="2200" kern="1200" spc="33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737975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788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602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415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  <a:buClr>
                <a:srgbClr val="F4740A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Approval number text size missing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rgbClr val="F4740A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“UN” missing</a:t>
            </a:r>
          </a:p>
        </p:txBody>
      </p:sp>
      <p:pic>
        <p:nvPicPr>
          <p:cNvPr id="9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462" y="1474877"/>
            <a:ext cx="2154869" cy="907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462" y="2447372"/>
            <a:ext cx="2154869" cy="1032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462" y="3544983"/>
            <a:ext cx="2154869" cy="94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462" y="4553889"/>
            <a:ext cx="2154869" cy="810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5810" y="1511615"/>
            <a:ext cx="2154869" cy="9937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5810" y="2529700"/>
            <a:ext cx="2154869" cy="1001960"/>
          </a:xfrm>
          <a:prstGeom prst="rect">
            <a:avLst/>
          </a:prstGeom>
        </p:spPr>
      </p:pic>
      <p:pic>
        <p:nvPicPr>
          <p:cNvPr id="15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5810" y="3555995"/>
            <a:ext cx="2154869" cy="997895"/>
          </a:xfrm>
          <a:prstGeom prst="rect">
            <a:avLst/>
          </a:prstGeom>
        </p:spPr>
      </p:pic>
      <p:pic>
        <p:nvPicPr>
          <p:cNvPr id="16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45810" y="4578225"/>
            <a:ext cx="2154869" cy="944913"/>
          </a:xfrm>
          <a:prstGeom prst="rect">
            <a:avLst/>
          </a:prstGeom>
        </p:spPr>
      </p:pic>
      <p:sp>
        <p:nvSpPr>
          <p:cNvPr id="17" name="TextBox 30"/>
          <p:cNvSpPr txBox="1"/>
          <p:nvPr/>
        </p:nvSpPr>
        <p:spPr>
          <a:xfrm>
            <a:off x="174384" y="750665"/>
            <a:ext cx="3535573" cy="327152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en-GB" sz="1600" dirty="0">
                <a:solidFill>
                  <a:srgbClr val="F4740A"/>
                </a:solidFill>
              </a:rPr>
              <a:t>Approval mark correction</a:t>
            </a:r>
          </a:p>
        </p:txBody>
      </p:sp>
      <p:sp>
        <p:nvSpPr>
          <p:cNvPr id="18" name="17 Elipse"/>
          <p:cNvSpPr/>
          <p:nvPr/>
        </p:nvSpPr>
        <p:spPr>
          <a:xfrm>
            <a:off x="5680462" y="2152083"/>
            <a:ext cx="318125" cy="249783"/>
          </a:xfrm>
          <a:prstGeom prst="ellipse">
            <a:avLst/>
          </a:prstGeom>
          <a:noFill/>
          <a:ln>
            <a:solidFill>
              <a:srgbClr val="F47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18 Elipse"/>
          <p:cNvSpPr/>
          <p:nvPr/>
        </p:nvSpPr>
        <p:spPr>
          <a:xfrm>
            <a:off x="5724128" y="3230466"/>
            <a:ext cx="318125" cy="249783"/>
          </a:xfrm>
          <a:prstGeom prst="ellipse">
            <a:avLst/>
          </a:prstGeom>
          <a:noFill/>
          <a:ln>
            <a:solidFill>
              <a:srgbClr val="F47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19 Elipse"/>
          <p:cNvSpPr/>
          <p:nvPr/>
        </p:nvSpPr>
        <p:spPr>
          <a:xfrm>
            <a:off x="5724127" y="4214726"/>
            <a:ext cx="318125" cy="249783"/>
          </a:xfrm>
          <a:prstGeom prst="ellipse">
            <a:avLst/>
          </a:prstGeom>
          <a:noFill/>
          <a:ln>
            <a:solidFill>
              <a:srgbClr val="F47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0 Elipse"/>
          <p:cNvSpPr/>
          <p:nvPr/>
        </p:nvSpPr>
        <p:spPr>
          <a:xfrm>
            <a:off x="5660309" y="5157192"/>
            <a:ext cx="318125" cy="249783"/>
          </a:xfrm>
          <a:prstGeom prst="ellipse">
            <a:avLst/>
          </a:prstGeom>
          <a:noFill/>
          <a:ln>
            <a:solidFill>
              <a:srgbClr val="F47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21 Elipse"/>
          <p:cNvSpPr/>
          <p:nvPr/>
        </p:nvSpPr>
        <p:spPr>
          <a:xfrm>
            <a:off x="6409028" y="5149796"/>
            <a:ext cx="318125" cy="249783"/>
          </a:xfrm>
          <a:prstGeom prst="ellipse">
            <a:avLst/>
          </a:prstGeom>
          <a:noFill/>
          <a:ln>
            <a:solidFill>
              <a:srgbClr val="F47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22 Elipse"/>
          <p:cNvSpPr/>
          <p:nvPr/>
        </p:nvSpPr>
        <p:spPr>
          <a:xfrm>
            <a:off x="6439771" y="4239375"/>
            <a:ext cx="318125" cy="249783"/>
          </a:xfrm>
          <a:prstGeom prst="ellipse">
            <a:avLst/>
          </a:prstGeom>
          <a:noFill/>
          <a:ln>
            <a:solidFill>
              <a:srgbClr val="F47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Elipse"/>
          <p:cNvSpPr/>
          <p:nvPr/>
        </p:nvSpPr>
        <p:spPr>
          <a:xfrm>
            <a:off x="6409028" y="3230465"/>
            <a:ext cx="318125" cy="249783"/>
          </a:xfrm>
          <a:prstGeom prst="ellipse">
            <a:avLst/>
          </a:prstGeom>
          <a:noFill/>
          <a:ln>
            <a:solidFill>
              <a:srgbClr val="F47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24 Elipse"/>
          <p:cNvSpPr/>
          <p:nvPr/>
        </p:nvSpPr>
        <p:spPr>
          <a:xfrm>
            <a:off x="6404164" y="2179591"/>
            <a:ext cx="318125" cy="249783"/>
          </a:xfrm>
          <a:prstGeom prst="ellipse">
            <a:avLst/>
          </a:prstGeom>
          <a:noFill/>
          <a:ln>
            <a:solidFill>
              <a:srgbClr val="F47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95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 txBox="1">
            <a:spLocks/>
          </p:cNvSpPr>
          <p:nvPr/>
        </p:nvSpPr>
        <p:spPr>
          <a:xfrm>
            <a:off x="198494" y="188640"/>
            <a:ext cx="812718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/>
              <a:t>Approval Label Updates R129.03 </a:t>
            </a:r>
          </a:p>
        </p:txBody>
      </p:sp>
      <p:sp>
        <p:nvSpPr>
          <p:cNvPr id="5" name="Espace réservé du texte 1"/>
          <p:cNvSpPr txBox="1">
            <a:spLocks/>
          </p:cNvSpPr>
          <p:nvPr/>
        </p:nvSpPr>
        <p:spPr>
          <a:xfrm>
            <a:off x="200208" y="1077817"/>
            <a:ext cx="4371792" cy="391864"/>
          </a:xfrm>
          <a:prstGeom prst="rect">
            <a:avLst/>
          </a:prstGeom>
          <a:ln>
            <a:noFill/>
          </a:ln>
        </p:spPr>
        <p:txBody>
          <a:bodyPr vert="horz" lIns="0" tIns="0" rIns="87266" bIns="43634" rtlCol="0">
            <a:noAutofit/>
          </a:bodyPr>
          <a:lstStyle>
            <a:lvl1pPr marL="297306" indent="-297306" algn="l" defTabSz="496888" rtl="0" eaLnBrk="0" fontAlgn="base" hangingPunct="0">
              <a:lnSpc>
                <a:spcPts val="3925"/>
              </a:lnSpc>
              <a:spcBef>
                <a:spcPct val="0"/>
              </a:spcBef>
              <a:spcAft>
                <a:spcPts val="1313"/>
              </a:spcAft>
              <a:buClr>
                <a:srgbClr val="E21836"/>
              </a:buClr>
              <a:buSzPct val="100000"/>
              <a:buFont typeface="Arial" pitchFamily="34" charset="0"/>
              <a:buChar char="»"/>
              <a:defRPr sz="3300" kern="1200" spc="33">
                <a:solidFill>
                  <a:srgbClr val="595959"/>
                </a:solidFill>
                <a:latin typeface="+mn-lt"/>
                <a:ea typeface="+mn-ea"/>
                <a:cs typeface="Arial"/>
              </a:defRPr>
            </a:lvl1pPr>
            <a:lvl2pPr marL="513371" indent="-226437" algn="l" defTabSz="496888" rtl="0" eaLnBrk="0" fontAlgn="base" hangingPunct="0">
              <a:lnSpc>
                <a:spcPts val="3488"/>
              </a:lnSpc>
              <a:spcBef>
                <a:spcPct val="0"/>
              </a:spcBef>
              <a:spcAft>
                <a:spcPts val="1088"/>
              </a:spcAft>
              <a:buClr>
                <a:srgbClr val="E21836"/>
              </a:buClr>
              <a:buFont typeface="Wingdings" pitchFamily="2" charset="2"/>
              <a:buChar char="§"/>
              <a:defRPr sz="2000" kern="1200" spc="33">
                <a:solidFill>
                  <a:srgbClr val="595959"/>
                </a:solidFill>
                <a:latin typeface="+mn-lt"/>
                <a:ea typeface="+mn-ea"/>
                <a:cs typeface="Arial"/>
              </a:defRPr>
            </a:lvl2pPr>
            <a:lvl3pPr marL="743264" indent="-238536" algn="l" defTabSz="677863" rtl="0" eaLnBrk="0" fontAlgn="base" hangingPunct="0">
              <a:lnSpc>
                <a:spcPts val="3263"/>
              </a:lnSpc>
              <a:spcBef>
                <a:spcPct val="0"/>
              </a:spcBef>
              <a:spcAft>
                <a:spcPts val="1088"/>
              </a:spcAft>
              <a:buClr>
                <a:srgbClr val="E21836"/>
              </a:buClr>
              <a:buFont typeface="Arial" pitchFamily="34" charset="0"/>
              <a:buChar char="•"/>
              <a:defRPr kern="1200" spc="33">
                <a:solidFill>
                  <a:srgbClr val="595959"/>
                </a:solidFill>
                <a:latin typeface="+mn-lt"/>
                <a:ea typeface="+mn-ea"/>
                <a:cs typeface="Arial"/>
              </a:defRPr>
            </a:lvl3pPr>
            <a:lvl4pPr marL="876300" indent="-195263" algn="l" defTabSz="677863" rtl="0" eaLnBrk="0" fontAlgn="base" hangingPunct="0">
              <a:lnSpc>
                <a:spcPts val="2175"/>
              </a:lnSpc>
              <a:spcBef>
                <a:spcPct val="0"/>
              </a:spcBef>
              <a:spcAft>
                <a:spcPts val="650"/>
              </a:spcAft>
              <a:buClr>
                <a:srgbClr val="E21836"/>
              </a:buClr>
              <a:defRPr sz="1700" kern="1200" spc="33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677863" indent="-195263" algn="l" defTabSz="6778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1836"/>
              </a:buClr>
              <a:buFont typeface="Arial" panose="020B0604020202020204" pitchFamily="34" charset="0"/>
              <a:defRPr sz="2200" kern="1200" spc="33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737975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788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602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415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1800" b="1" dirty="0">
                <a:solidFill>
                  <a:srgbClr val="F4740A"/>
                </a:solidFill>
              </a:rPr>
              <a:t>Current Text</a:t>
            </a:r>
          </a:p>
        </p:txBody>
      </p:sp>
      <p:sp>
        <p:nvSpPr>
          <p:cNvPr id="6" name="Espace réservé du texte 1"/>
          <p:cNvSpPr txBox="1">
            <a:spLocks/>
          </p:cNvSpPr>
          <p:nvPr/>
        </p:nvSpPr>
        <p:spPr>
          <a:xfrm>
            <a:off x="4572000" y="1077817"/>
            <a:ext cx="4371792" cy="391864"/>
          </a:xfrm>
          <a:prstGeom prst="rect">
            <a:avLst/>
          </a:prstGeom>
          <a:ln>
            <a:noFill/>
          </a:ln>
        </p:spPr>
        <p:txBody>
          <a:bodyPr vert="horz" lIns="0" tIns="0" rIns="87266" bIns="43634" rtlCol="0">
            <a:noAutofit/>
          </a:bodyPr>
          <a:lstStyle>
            <a:lvl1pPr marL="297306" indent="-297306" algn="l" defTabSz="496888" rtl="0" eaLnBrk="0" fontAlgn="base" hangingPunct="0">
              <a:lnSpc>
                <a:spcPts val="3925"/>
              </a:lnSpc>
              <a:spcBef>
                <a:spcPct val="0"/>
              </a:spcBef>
              <a:spcAft>
                <a:spcPts val="1313"/>
              </a:spcAft>
              <a:buClr>
                <a:srgbClr val="E21836"/>
              </a:buClr>
              <a:buSzPct val="100000"/>
              <a:buFont typeface="Arial" pitchFamily="34" charset="0"/>
              <a:buChar char="»"/>
              <a:defRPr sz="3300" kern="1200" spc="33">
                <a:solidFill>
                  <a:srgbClr val="595959"/>
                </a:solidFill>
                <a:latin typeface="+mn-lt"/>
                <a:ea typeface="+mn-ea"/>
                <a:cs typeface="Arial"/>
              </a:defRPr>
            </a:lvl1pPr>
            <a:lvl2pPr marL="513371" indent="-226437" algn="l" defTabSz="496888" rtl="0" eaLnBrk="0" fontAlgn="base" hangingPunct="0">
              <a:lnSpc>
                <a:spcPts val="3488"/>
              </a:lnSpc>
              <a:spcBef>
                <a:spcPct val="0"/>
              </a:spcBef>
              <a:spcAft>
                <a:spcPts val="1088"/>
              </a:spcAft>
              <a:buClr>
                <a:srgbClr val="E21836"/>
              </a:buClr>
              <a:buFont typeface="Wingdings" pitchFamily="2" charset="2"/>
              <a:buChar char="§"/>
              <a:defRPr sz="2000" kern="1200" spc="33">
                <a:solidFill>
                  <a:srgbClr val="595959"/>
                </a:solidFill>
                <a:latin typeface="+mn-lt"/>
                <a:ea typeface="+mn-ea"/>
                <a:cs typeface="Arial"/>
              </a:defRPr>
            </a:lvl2pPr>
            <a:lvl3pPr marL="743264" indent="-238536" algn="l" defTabSz="677863" rtl="0" eaLnBrk="0" fontAlgn="base" hangingPunct="0">
              <a:lnSpc>
                <a:spcPts val="3263"/>
              </a:lnSpc>
              <a:spcBef>
                <a:spcPct val="0"/>
              </a:spcBef>
              <a:spcAft>
                <a:spcPts val="1088"/>
              </a:spcAft>
              <a:buClr>
                <a:srgbClr val="E21836"/>
              </a:buClr>
              <a:buFont typeface="Arial" pitchFamily="34" charset="0"/>
              <a:buChar char="•"/>
              <a:defRPr kern="1200" spc="33">
                <a:solidFill>
                  <a:srgbClr val="595959"/>
                </a:solidFill>
                <a:latin typeface="+mn-lt"/>
                <a:ea typeface="+mn-ea"/>
                <a:cs typeface="Arial"/>
              </a:defRPr>
            </a:lvl3pPr>
            <a:lvl4pPr marL="876300" indent="-195263" algn="l" defTabSz="677863" rtl="0" eaLnBrk="0" fontAlgn="base" hangingPunct="0">
              <a:lnSpc>
                <a:spcPts val="2175"/>
              </a:lnSpc>
              <a:spcBef>
                <a:spcPct val="0"/>
              </a:spcBef>
              <a:spcAft>
                <a:spcPts val="650"/>
              </a:spcAft>
              <a:buClr>
                <a:srgbClr val="E21836"/>
              </a:buClr>
              <a:defRPr sz="1700" kern="1200" spc="33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677863" indent="-195263" algn="l" defTabSz="6778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1836"/>
              </a:buClr>
              <a:buFont typeface="Arial" panose="020B0604020202020204" pitchFamily="34" charset="0"/>
              <a:defRPr sz="2200" kern="1200" spc="33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737975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788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602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415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1800" b="1" dirty="0">
                <a:solidFill>
                  <a:srgbClr val="F4740A"/>
                </a:solidFill>
              </a:rPr>
              <a:t>Proposed Change</a:t>
            </a:r>
          </a:p>
        </p:txBody>
      </p:sp>
      <p:sp>
        <p:nvSpPr>
          <p:cNvPr id="7" name="Espace réservé du texte 1"/>
          <p:cNvSpPr txBox="1">
            <a:spLocks/>
          </p:cNvSpPr>
          <p:nvPr/>
        </p:nvSpPr>
        <p:spPr>
          <a:xfrm>
            <a:off x="240089" y="5657737"/>
            <a:ext cx="4371792" cy="277759"/>
          </a:xfrm>
          <a:prstGeom prst="rect">
            <a:avLst/>
          </a:prstGeom>
          <a:ln>
            <a:noFill/>
          </a:ln>
        </p:spPr>
        <p:txBody>
          <a:bodyPr vert="horz" lIns="0" tIns="0" rIns="87266" bIns="43634" rtlCol="0">
            <a:noAutofit/>
          </a:bodyPr>
          <a:lstStyle>
            <a:lvl1pPr marL="297306" indent="-297306" algn="l" defTabSz="496888" rtl="0" eaLnBrk="0" fontAlgn="base" hangingPunct="0">
              <a:lnSpc>
                <a:spcPts val="3925"/>
              </a:lnSpc>
              <a:spcBef>
                <a:spcPct val="0"/>
              </a:spcBef>
              <a:spcAft>
                <a:spcPts val="1313"/>
              </a:spcAft>
              <a:buClr>
                <a:srgbClr val="E21836"/>
              </a:buClr>
              <a:buSzPct val="100000"/>
              <a:buFont typeface="Arial" pitchFamily="34" charset="0"/>
              <a:buChar char="»"/>
              <a:defRPr sz="3300" kern="1200" spc="33">
                <a:solidFill>
                  <a:srgbClr val="595959"/>
                </a:solidFill>
                <a:latin typeface="+mn-lt"/>
                <a:ea typeface="+mn-ea"/>
                <a:cs typeface="Arial"/>
              </a:defRPr>
            </a:lvl1pPr>
            <a:lvl2pPr marL="513371" indent="-226437" algn="l" defTabSz="496888" rtl="0" eaLnBrk="0" fontAlgn="base" hangingPunct="0">
              <a:lnSpc>
                <a:spcPts val="3488"/>
              </a:lnSpc>
              <a:spcBef>
                <a:spcPct val="0"/>
              </a:spcBef>
              <a:spcAft>
                <a:spcPts val="1088"/>
              </a:spcAft>
              <a:buClr>
                <a:srgbClr val="E21836"/>
              </a:buClr>
              <a:buFont typeface="Wingdings" pitchFamily="2" charset="2"/>
              <a:buChar char="§"/>
              <a:defRPr sz="2000" kern="1200" spc="33">
                <a:solidFill>
                  <a:srgbClr val="595959"/>
                </a:solidFill>
                <a:latin typeface="+mn-lt"/>
                <a:ea typeface="+mn-ea"/>
                <a:cs typeface="Arial"/>
              </a:defRPr>
            </a:lvl2pPr>
            <a:lvl3pPr marL="743264" indent="-238536" algn="l" defTabSz="677863" rtl="0" eaLnBrk="0" fontAlgn="base" hangingPunct="0">
              <a:lnSpc>
                <a:spcPts val="3263"/>
              </a:lnSpc>
              <a:spcBef>
                <a:spcPct val="0"/>
              </a:spcBef>
              <a:spcAft>
                <a:spcPts val="1088"/>
              </a:spcAft>
              <a:buClr>
                <a:srgbClr val="E21836"/>
              </a:buClr>
              <a:buFont typeface="Arial" pitchFamily="34" charset="0"/>
              <a:buChar char="•"/>
              <a:defRPr kern="1200" spc="33">
                <a:solidFill>
                  <a:srgbClr val="595959"/>
                </a:solidFill>
                <a:latin typeface="+mn-lt"/>
                <a:ea typeface="+mn-ea"/>
                <a:cs typeface="Arial"/>
              </a:defRPr>
            </a:lvl3pPr>
            <a:lvl4pPr marL="876300" indent="-195263" algn="l" defTabSz="677863" rtl="0" eaLnBrk="0" fontAlgn="base" hangingPunct="0">
              <a:lnSpc>
                <a:spcPts val="2175"/>
              </a:lnSpc>
              <a:spcBef>
                <a:spcPct val="0"/>
              </a:spcBef>
              <a:spcAft>
                <a:spcPts val="650"/>
              </a:spcAft>
              <a:buClr>
                <a:srgbClr val="E21836"/>
              </a:buClr>
              <a:defRPr sz="1700" kern="1200" spc="33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677863" indent="-195263" algn="l" defTabSz="6778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1836"/>
              </a:buClr>
              <a:buFont typeface="Arial" panose="020B0604020202020204" pitchFamily="34" charset="0"/>
              <a:defRPr sz="2200" kern="1200" spc="33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737975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788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602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415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1800" b="1" dirty="0">
                <a:solidFill>
                  <a:srgbClr val="F4740A"/>
                </a:solidFill>
              </a:rPr>
              <a:t>Justification</a:t>
            </a:r>
          </a:p>
        </p:txBody>
      </p:sp>
      <p:pic>
        <p:nvPicPr>
          <p:cNvPr id="13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810" y="1511615"/>
            <a:ext cx="2154869" cy="9937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810" y="2529700"/>
            <a:ext cx="2154869" cy="1001960"/>
          </a:xfrm>
          <a:prstGeom prst="rect">
            <a:avLst/>
          </a:prstGeom>
        </p:spPr>
      </p:pic>
      <p:pic>
        <p:nvPicPr>
          <p:cNvPr id="15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5810" y="3555995"/>
            <a:ext cx="2154869" cy="997895"/>
          </a:xfrm>
          <a:prstGeom prst="rect">
            <a:avLst/>
          </a:prstGeom>
        </p:spPr>
      </p:pic>
      <p:pic>
        <p:nvPicPr>
          <p:cNvPr id="16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5810" y="4578225"/>
            <a:ext cx="2154869" cy="944913"/>
          </a:xfrm>
          <a:prstGeom prst="rect">
            <a:avLst/>
          </a:prstGeom>
        </p:spPr>
      </p:pic>
      <p:sp>
        <p:nvSpPr>
          <p:cNvPr id="17" name="TextBox 30"/>
          <p:cNvSpPr txBox="1"/>
          <p:nvPr/>
        </p:nvSpPr>
        <p:spPr>
          <a:xfrm>
            <a:off x="174384" y="750665"/>
            <a:ext cx="3535573" cy="327152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en-GB" sz="1600" dirty="0">
                <a:solidFill>
                  <a:srgbClr val="F4740A"/>
                </a:solidFill>
              </a:rPr>
              <a:t>Approval mark correction</a:t>
            </a:r>
          </a:p>
        </p:txBody>
      </p:sp>
      <p:sp>
        <p:nvSpPr>
          <p:cNvPr id="18" name="Espace réservé du texte 1"/>
          <p:cNvSpPr txBox="1">
            <a:spLocks/>
          </p:cNvSpPr>
          <p:nvPr/>
        </p:nvSpPr>
        <p:spPr>
          <a:xfrm>
            <a:off x="240089" y="5918623"/>
            <a:ext cx="8743584" cy="514665"/>
          </a:xfrm>
          <a:prstGeom prst="rect">
            <a:avLst/>
          </a:prstGeom>
          <a:ln>
            <a:noFill/>
          </a:ln>
        </p:spPr>
        <p:txBody>
          <a:bodyPr vert="horz" lIns="0" tIns="0" rIns="87266" bIns="43634" rtlCol="0">
            <a:noAutofit/>
          </a:bodyPr>
          <a:lstStyle>
            <a:lvl1pPr marL="297306" indent="-297306" algn="l" defTabSz="496888" rtl="0" eaLnBrk="0" fontAlgn="base" hangingPunct="0">
              <a:lnSpc>
                <a:spcPts val="3925"/>
              </a:lnSpc>
              <a:spcBef>
                <a:spcPct val="0"/>
              </a:spcBef>
              <a:spcAft>
                <a:spcPts val="1313"/>
              </a:spcAft>
              <a:buClr>
                <a:srgbClr val="E21836"/>
              </a:buClr>
              <a:buSzPct val="100000"/>
              <a:buFont typeface="Arial" pitchFamily="34" charset="0"/>
              <a:buChar char="»"/>
              <a:defRPr sz="3300" kern="1200" spc="33">
                <a:solidFill>
                  <a:srgbClr val="595959"/>
                </a:solidFill>
                <a:latin typeface="+mn-lt"/>
                <a:ea typeface="+mn-ea"/>
                <a:cs typeface="Arial"/>
              </a:defRPr>
            </a:lvl1pPr>
            <a:lvl2pPr marL="513371" indent="-226437" algn="l" defTabSz="496888" rtl="0" eaLnBrk="0" fontAlgn="base" hangingPunct="0">
              <a:lnSpc>
                <a:spcPts val="3488"/>
              </a:lnSpc>
              <a:spcBef>
                <a:spcPct val="0"/>
              </a:spcBef>
              <a:spcAft>
                <a:spcPts val="1088"/>
              </a:spcAft>
              <a:buClr>
                <a:srgbClr val="E21836"/>
              </a:buClr>
              <a:buFont typeface="Wingdings" pitchFamily="2" charset="2"/>
              <a:buChar char="§"/>
              <a:defRPr sz="2000" kern="1200" spc="33">
                <a:solidFill>
                  <a:srgbClr val="595959"/>
                </a:solidFill>
                <a:latin typeface="+mn-lt"/>
                <a:ea typeface="+mn-ea"/>
                <a:cs typeface="Arial"/>
              </a:defRPr>
            </a:lvl2pPr>
            <a:lvl3pPr marL="743264" indent="-238536" algn="l" defTabSz="677863" rtl="0" eaLnBrk="0" fontAlgn="base" hangingPunct="0">
              <a:lnSpc>
                <a:spcPts val="3263"/>
              </a:lnSpc>
              <a:spcBef>
                <a:spcPct val="0"/>
              </a:spcBef>
              <a:spcAft>
                <a:spcPts val="1088"/>
              </a:spcAft>
              <a:buClr>
                <a:srgbClr val="E21836"/>
              </a:buClr>
              <a:buFont typeface="Arial" pitchFamily="34" charset="0"/>
              <a:buChar char="•"/>
              <a:defRPr kern="1200" spc="33">
                <a:solidFill>
                  <a:srgbClr val="595959"/>
                </a:solidFill>
                <a:latin typeface="+mn-lt"/>
                <a:ea typeface="+mn-ea"/>
                <a:cs typeface="Arial"/>
              </a:defRPr>
            </a:lvl3pPr>
            <a:lvl4pPr marL="876300" indent="-195263" algn="l" defTabSz="677863" rtl="0" eaLnBrk="0" fontAlgn="base" hangingPunct="0">
              <a:lnSpc>
                <a:spcPts val="2175"/>
              </a:lnSpc>
              <a:spcBef>
                <a:spcPct val="0"/>
              </a:spcBef>
              <a:spcAft>
                <a:spcPts val="650"/>
              </a:spcAft>
              <a:buClr>
                <a:srgbClr val="E21836"/>
              </a:buClr>
              <a:defRPr sz="1700" kern="1200" spc="33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677863" indent="-195263" algn="l" defTabSz="6778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1836"/>
              </a:buClr>
              <a:buFont typeface="Arial" panose="020B0604020202020204" pitchFamily="34" charset="0"/>
              <a:defRPr sz="2200" kern="1200" spc="33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737975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788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602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415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  <a:buClr>
                <a:srgbClr val="F4740A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Approval marks not updated to 03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rgbClr val="F4740A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Approval number text size missing &amp; “UN” missing</a:t>
            </a:r>
          </a:p>
        </p:txBody>
      </p:sp>
      <p:pic>
        <p:nvPicPr>
          <p:cNvPr id="19" name="Afbeelding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950" y="1378035"/>
            <a:ext cx="1931894" cy="979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Afbeelding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557" y="2389734"/>
            <a:ext cx="2178680" cy="979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Afbeelding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486" y="3401433"/>
            <a:ext cx="1876822" cy="979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Afbeelding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542" y="4413131"/>
            <a:ext cx="2462708" cy="97955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23 Elipse"/>
          <p:cNvSpPr/>
          <p:nvPr/>
        </p:nvSpPr>
        <p:spPr>
          <a:xfrm>
            <a:off x="5622174" y="5142899"/>
            <a:ext cx="318125" cy="249783"/>
          </a:xfrm>
          <a:prstGeom prst="ellipse">
            <a:avLst/>
          </a:prstGeom>
          <a:noFill/>
          <a:ln>
            <a:solidFill>
              <a:srgbClr val="F47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24 Elipse"/>
          <p:cNvSpPr/>
          <p:nvPr/>
        </p:nvSpPr>
        <p:spPr>
          <a:xfrm>
            <a:off x="5940299" y="5142899"/>
            <a:ext cx="215877" cy="249783"/>
          </a:xfrm>
          <a:prstGeom prst="ellipse">
            <a:avLst/>
          </a:prstGeom>
          <a:noFill/>
          <a:ln>
            <a:solidFill>
              <a:srgbClr val="F47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25 Elipse"/>
          <p:cNvSpPr/>
          <p:nvPr/>
        </p:nvSpPr>
        <p:spPr>
          <a:xfrm>
            <a:off x="6372200" y="5142899"/>
            <a:ext cx="318125" cy="249783"/>
          </a:xfrm>
          <a:prstGeom prst="ellipse">
            <a:avLst/>
          </a:prstGeom>
          <a:noFill/>
          <a:ln>
            <a:solidFill>
              <a:srgbClr val="F47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26 Elipse"/>
          <p:cNvSpPr/>
          <p:nvPr/>
        </p:nvSpPr>
        <p:spPr>
          <a:xfrm>
            <a:off x="7497603" y="5142899"/>
            <a:ext cx="198705" cy="249783"/>
          </a:xfrm>
          <a:prstGeom prst="ellipse">
            <a:avLst/>
          </a:prstGeom>
          <a:noFill/>
          <a:ln>
            <a:solidFill>
              <a:srgbClr val="F47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27 Elipse"/>
          <p:cNvSpPr/>
          <p:nvPr/>
        </p:nvSpPr>
        <p:spPr>
          <a:xfrm>
            <a:off x="5863738" y="4104002"/>
            <a:ext cx="318125" cy="249783"/>
          </a:xfrm>
          <a:prstGeom prst="ellipse">
            <a:avLst/>
          </a:prstGeom>
          <a:noFill/>
          <a:ln>
            <a:solidFill>
              <a:srgbClr val="F47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28 Elipse"/>
          <p:cNvSpPr/>
          <p:nvPr/>
        </p:nvSpPr>
        <p:spPr>
          <a:xfrm>
            <a:off x="6558704" y="4104001"/>
            <a:ext cx="318125" cy="249783"/>
          </a:xfrm>
          <a:prstGeom prst="ellipse">
            <a:avLst/>
          </a:prstGeom>
          <a:noFill/>
          <a:ln>
            <a:solidFill>
              <a:srgbClr val="F47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29 Elipse"/>
          <p:cNvSpPr/>
          <p:nvPr/>
        </p:nvSpPr>
        <p:spPr>
          <a:xfrm>
            <a:off x="5781236" y="3119502"/>
            <a:ext cx="318125" cy="249783"/>
          </a:xfrm>
          <a:prstGeom prst="ellipse">
            <a:avLst/>
          </a:prstGeom>
          <a:noFill/>
          <a:ln>
            <a:solidFill>
              <a:srgbClr val="F47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30 Elipse"/>
          <p:cNvSpPr/>
          <p:nvPr/>
        </p:nvSpPr>
        <p:spPr>
          <a:xfrm>
            <a:off x="6502082" y="3119502"/>
            <a:ext cx="318125" cy="249783"/>
          </a:xfrm>
          <a:prstGeom prst="ellipse">
            <a:avLst/>
          </a:prstGeom>
          <a:noFill/>
          <a:ln>
            <a:solidFill>
              <a:srgbClr val="F47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31 Elipse"/>
          <p:cNvSpPr/>
          <p:nvPr/>
        </p:nvSpPr>
        <p:spPr>
          <a:xfrm>
            <a:off x="5838051" y="2121378"/>
            <a:ext cx="318125" cy="249783"/>
          </a:xfrm>
          <a:prstGeom prst="ellipse">
            <a:avLst/>
          </a:prstGeom>
          <a:noFill/>
          <a:ln>
            <a:solidFill>
              <a:srgbClr val="F47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32 Elipse"/>
          <p:cNvSpPr/>
          <p:nvPr/>
        </p:nvSpPr>
        <p:spPr>
          <a:xfrm>
            <a:off x="6512463" y="2106483"/>
            <a:ext cx="318125" cy="249783"/>
          </a:xfrm>
          <a:prstGeom prst="ellipse">
            <a:avLst/>
          </a:prstGeom>
          <a:noFill/>
          <a:ln>
            <a:solidFill>
              <a:srgbClr val="F47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33 Elipse"/>
          <p:cNvSpPr/>
          <p:nvPr/>
        </p:nvSpPr>
        <p:spPr>
          <a:xfrm>
            <a:off x="7497603" y="4054942"/>
            <a:ext cx="198705" cy="249783"/>
          </a:xfrm>
          <a:prstGeom prst="ellipse">
            <a:avLst/>
          </a:prstGeom>
          <a:noFill/>
          <a:ln>
            <a:solidFill>
              <a:srgbClr val="F47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34 Elipse"/>
          <p:cNvSpPr/>
          <p:nvPr/>
        </p:nvSpPr>
        <p:spPr>
          <a:xfrm>
            <a:off x="6181863" y="4104002"/>
            <a:ext cx="198705" cy="249783"/>
          </a:xfrm>
          <a:prstGeom prst="ellipse">
            <a:avLst/>
          </a:prstGeom>
          <a:noFill/>
          <a:ln>
            <a:solidFill>
              <a:srgbClr val="F47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35 Elipse"/>
          <p:cNvSpPr/>
          <p:nvPr/>
        </p:nvSpPr>
        <p:spPr>
          <a:xfrm>
            <a:off x="6099361" y="3151650"/>
            <a:ext cx="198705" cy="249783"/>
          </a:xfrm>
          <a:prstGeom prst="ellipse">
            <a:avLst/>
          </a:prstGeom>
          <a:noFill/>
          <a:ln>
            <a:solidFill>
              <a:srgbClr val="F47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36 Elipse"/>
          <p:cNvSpPr/>
          <p:nvPr/>
        </p:nvSpPr>
        <p:spPr>
          <a:xfrm>
            <a:off x="7398250" y="3119502"/>
            <a:ext cx="198705" cy="249783"/>
          </a:xfrm>
          <a:prstGeom prst="ellipse">
            <a:avLst/>
          </a:prstGeom>
          <a:noFill/>
          <a:ln>
            <a:solidFill>
              <a:srgbClr val="F47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37 Elipse"/>
          <p:cNvSpPr/>
          <p:nvPr/>
        </p:nvSpPr>
        <p:spPr>
          <a:xfrm>
            <a:off x="6150450" y="2107803"/>
            <a:ext cx="198705" cy="249783"/>
          </a:xfrm>
          <a:prstGeom prst="ellipse">
            <a:avLst/>
          </a:prstGeom>
          <a:noFill/>
          <a:ln>
            <a:solidFill>
              <a:srgbClr val="F47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38 Elipse"/>
          <p:cNvSpPr/>
          <p:nvPr/>
        </p:nvSpPr>
        <p:spPr>
          <a:xfrm>
            <a:off x="7402374" y="2105163"/>
            <a:ext cx="198705" cy="249783"/>
          </a:xfrm>
          <a:prstGeom prst="ellipse">
            <a:avLst/>
          </a:prstGeom>
          <a:noFill/>
          <a:ln>
            <a:solidFill>
              <a:srgbClr val="F47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87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 txBox="1">
            <a:spLocks/>
          </p:cNvSpPr>
          <p:nvPr/>
        </p:nvSpPr>
        <p:spPr>
          <a:xfrm>
            <a:off x="198494" y="188640"/>
            <a:ext cx="812718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/>
              <a:t>Approval Label Updates R129.03 </a:t>
            </a:r>
          </a:p>
        </p:txBody>
      </p:sp>
      <p:sp>
        <p:nvSpPr>
          <p:cNvPr id="5" name="Espace réservé du texte 1"/>
          <p:cNvSpPr txBox="1">
            <a:spLocks/>
          </p:cNvSpPr>
          <p:nvPr/>
        </p:nvSpPr>
        <p:spPr>
          <a:xfrm>
            <a:off x="200208" y="1077817"/>
            <a:ext cx="4371792" cy="391864"/>
          </a:xfrm>
          <a:prstGeom prst="rect">
            <a:avLst/>
          </a:prstGeom>
          <a:ln>
            <a:noFill/>
          </a:ln>
        </p:spPr>
        <p:txBody>
          <a:bodyPr vert="horz" lIns="0" tIns="0" rIns="87266" bIns="43634" rtlCol="0">
            <a:noAutofit/>
          </a:bodyPr>
          <a:lstStyle>
            <a:lvl1pPr marL="297306" indent="-297306" algn="l" defTabSz="496888" rtl="0" eaLnBrk="0" fontAlgn="base" hangingPunct="0">
              <a:lnSpc>
                <a:spcPts val="3925"/>
              </a:lnSpc>
              <a:spcBef>
                <a:spcPct val="0"/>
              </a:spcBef>
              <a:spcAft>
                <a:spcPts val="1313"/>
              </a:spcAft>
              <a:buClr>
                <a:srgbClr val="E21836"/>
              </a:buClr>
              <a:buSzPct val="100000"/>
              <a:buFont typeface="Arial" pitchFamily="34" charset="0"/>
              <a:buChar char="»"/>
              <a:defRPr sz="3300" kern="1200" spc="33">
                <a:solidFill>
                  <a:srgbClr val="595959"/>
                </a:solidFill>
                <a:latin typeface="+mn-lt"/>
                <a:ea typeface="+mn-ea"/>
                <a:cs typeface="Arial"/>
              </a:defRPr>
            </a:lvl1pPr>
            <a:lvl2pPr marL="513371" indent="-226437" algn="l" defTabSz="496888" rtl="0" eaLnBrk="0" fontAlgn="base" hangingPunct="0">
              <a:lnSpc>
                <a:spcPts val="3488"/>
              </a:lnSpc>
              <a:spcBef>
                <a:spcPct val="0"/>
              </a:spcBef>
              <a:spcAft>
                <a:spcPts val="1088"/>
              </a:spcAft>
              <a:buClr>
                <a:srgbClr val="E21836"/>
              </a:buClr>
              <a:buFont typeface="Wingdings" pitchFamily="2" charset="2"/>
              <a:buChar char="§"/>
              <a:defRPr sz="2000" kern="1200" spc="33">
                <a:solidFill>
                  <a:srgbClr val="595959"/>
                </a:solidFill>
                <a:latin typeface="+mn-lt"/>
                <a:ea typeface="+mn-ea"/>
                <a:cs typeface="Arial"/>
              </a:defRPr>
            </a:lvl2pPr>
            <a:lvl3pPr marL="743264" indent="-238536" algn="l" defTabSz="677863" rtl="0" eaLnBrk="0" fontAlgn="base" hangingPunct="0">
              <a:lnSpc>
                <a:spcPts val="3263"/>
              </a:lnSpc>
              <a:spcBef>
                <a:spcPct val="0"/>
              </a:spcBef>
              <a:spcAft>
                <a:spcPts val="1088"/>
              </a:spcAft>
              <a:buClr>
                <a:srgbClr val="E21836"/>
              </a:buClr>
              <a:buFont typeface="Arial" pitchFamily="34" charset="0"/>
              <a:buChar char="•"/>
              <a:defRPr kern="1200" spc="33">
                <a:solidFill>
                  <a:srgbClr val="595959"/>
                </a:solidFill>
                <a:latin typeface="+mn-lt"/>
                <a:ea typeface="+mn-ea"/>
                <a:cs typeface="Arial"/>
              </a:defRPr>
            </a:lvl3pPr>
            <a:lvl4pPr marL="876300" indent="-195263" algn="l" defTabSz="677863" rtl="0" eaLnBrk="0" fontAlgn="base" hangingPunct="0">
              <a:lnSpc>
                <a:spcPts val="2175"/>
              </a:lnSpc>
              <a:spcBef>
                <a:spcPct val="0"/>
              </a:spcBef>
              <a:spcAft>
                <a:spcPts val="650"/>
              </a:spcAft>
              <a:buClr>
                <a:srgbClr val="E21836"/>
              </a:buClr>
              <a:defRPr sz="1700" kern="1200" spc="33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677863" indent="-195263" algn="l" defTabSz="6778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1836"/>
              </a:buClr>
              <a:buFont typeface="Arial" panose="020B0604020202020204" pitchFamily="34" charset="0"/>
              <a:defRPr sz="2200" kern="1200" spc="33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737975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788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602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415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1800" b="1" dirty="0">
                <a:solidFill>
                  <a:srgbClr val="F4740A"/>
                </a:solidFill>
              </a:rPr>
              <a:t>Current Text</a:t>
            </a:r>
          </a:p>
        </p:txBody>
      </p:sp>
      <p:sp>
        <p:nvSpPr>
          <p:cNvPr id="6" name="Espace réservé du texte 1"/>
          <p:cNvSpPr txBox="1">
            <a:spLocks/>
          </p:cNvSpPr>
          <p:nvPr/>
        </p:nvSpPr>
        <p:spPr>
          <a:xfrm>
            <a:off x="4572000" y="1077817"/>
            <a:ext cx="4371792" cy="391864"/>
          </a:xfrm>
          <a:prstGeom prst="rect">
            <a:avLst/>
          </a:prstGeom>
          <a:ln>
            <a:noFill/>
          </a:ln>
        </p:spPr>
        <p:txBody>
          <a:bodyPr vert="horz" lIns="0" tIns="0" rIns="87266" bIns="43634" rtlCol="0">
            <a:noAutofit/>
          </a:bodyPr>
          <a:lstStyle>
            <a:lvl1pPr marL="297306" indent="-297306" algn="l" defTabSz="496888" rtl="0" eaLnBrk="0" fontAlgn="base" hangingPunct="0">
              <a:lnSpc>
                <a:spcPts val="3925"/>
              </a:lnSpc>
              <a:spcBef>
                <a:spcPct val="0"/>
              </a:spcBef>
              <a:spcAft>
                <a:spcPts val="1313"/>
              </a:spcAft>
              <a:buClr>
                <a:srgbClr val="E21836"/>
              </a:buClr>
              <a:buSzPct val="100000"/>
              <a:buFont typeface="Arial" pitchFamily="34" charset="0"/>
              <a:buChar char="»"/>
              <a:defRPr sz="3300" kern="1200" spc="33">
                <a:solidFill>
                  <a:srgbClr val="595959"/>
                </a:solidFill>
                <a:latin typeface="+mn-lt"/>
                <a:ea typeface="+mn-ea"/>
                <a:cs typeface="Arial"/>
              </a:defRPr>
            </a:lvl1pPr>
            <a:lvl2pPr marL="513371" indent="-226437" algn="l" defTabSz="496888" rtl="0" eaLnBrk="0" fontAlgn="base" hangingPunct="0">
              <a:lnSpc>
                <a:spcPts val="3488"/>
              </a:lnSpc>
              <a:spcBef>
                <a:spcPct val="0"/>
              </a:spcBef>
              <a:spcAft>
                <a:spcPts val="1088"/>
              </a:spcAft>
              <a:buClr>
                <a:srgbClr val="E21836"/>
              </a:buClr>
              <a:buFont typeface="Wingdings" pitchFamily="2" charset="2"/>
              <a:buChar char="§"/>
              <a:defRPr sz="2000" kern="1200" spc="33">
                <a:solidFill>
                  <a:srgbClr val="595959"/>
                </a:solidFill>
                <a:latin typeface="+mn-lt"/>
                <a:ea typeface="+mn-ea"/>
                <a:cs typeface="Arial"/>
              </a:defRPr>
            </a:lvl2pPr>
            <a:lvl3pPr marL="743264" indent="-238536" algn="l" defTabSz="677863" rtl="0" eaLnBrk="0" fontAlgn="base" hangingPunct="0">
              <a:lnSpc>
                <a:spcPts val="3263"/>
              </a:lnSpc>
              <a:spcBef>
                <a:spcPct val="0"/>
              </a:spcBef>
              <a:spcAft>
                <a:spcPts val="1088"/>
              </a:spcAft>
              <a:buClr>
                <a:srgbClr val="E21836"/>
              </a:buClr>
              <a:buFont typeface="Arial" pitchFamily="34" charset="0"/>
              <a:buChar char="•"/>
              <a:defRPr kern="1200" spc="33">
                <a:solidFill>
                  <a:srgbClr val="595959"/>
                </a:solidFill>
                <a:latin typeface="+mn-lt"/>
                <a:ea typeface="+mn-ea"/>
                <a:cs typeface="Arial"/>
              </a:defRPr>
            </a:lvl3pPr>
            <a:lvl4pPr marL="876300" indent="-195263" algn="l" defTabSz="677863" rtl="0" eaLnBrk="0" fontAlgn="base" hangingPunct="0">
              <a:lnSpc>
                <a:spcPts val="2175"/>
              </a:lnSpc>
              <a:spcBef>
                <a:spcPct val="0"/>
              </a:spcBef>
              <a:spcAft>
                <a:spcPts val="650"/>
              </a:spcAft>
              <a:buClr>
                <a:srgbClr val="E21836"/>
              </a:buClr>
              <a:defRPr sz="1700" kern="1200" spc="33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677863" indent="-195263" algn="l" defTabSz="6778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1836"/>
              </a:buClr>
              <a:buFont typeface="Arial" panose="020B0604020202020204" pitchFamily="34" charset="0"/>
              <a:defRPr sz="2200" kern="1200" spc="33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737975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788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602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415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1800" b="1" dirty="0">
                <a:solidFill>
                  <a:srgbClr val="F4740A"/>
                </a:solidFill>
              </a:rPr>
              <a:t>Proposed Change</a:t>
            </a:r>
          </a:p>
        </p:txBody>
      </p:sp>
      <p:sp>
        <p:nvSpPr>
          <p:cNvPr id="7" name="Espace réservé du texte 1"/>
          <p:cNvSpPr txBox="1">
            <a:spLocks/>
          </p:cNvSpPr>
          <p:nvPr/>
        </p:nvSpPr>
        <p:spPr>
          <a:xfrm>
            <a:off x="240089" y="5657737"/>
            <a:ext cx="4371792" cy="277759"/>
          </a:xfrm>
          <a:prstGeom prst="rect">
            <a:avLst/>
          </a:prstGeom>
          <a:ln>
            <a:noFill/>
          </a:ln>
        </p:spPr>
        <p:txBody>
          <a:bodyPr vert="horz" lIns="0" tIns="0" rIns="87266" bIns="43634" rtlCol="0">
            <a:noAutofit/>
          </a:bodyPr>
          <a:lstStyle>
            <a:lvl1pPr marL="297306" indent="-297306" algn="l" defTabSz="496888" rtl="0" eaLnBrk="0" fontAlgn="base" hangingPunct="0">
              <a:lnSpc>
                <a:spcPts val="3925"/>
              </a:lnSpc>
              <a:spcBef>
                <a:spcPct val="0"/>
              </a:spcBef>
              <a:spcAft>
                <a:spcPts val="1313"/>
              </a:spcAft>
              <a:buClr>
                <a:srgbClr val="E21836"/>
              </a:buClr>
              <a:buSzPct val="100000"/>
              <a:buFont typeface="Arial" pitchFamily="34" charset="0"/>
              <a:buChar char="»"/>
              <a:defRPr sz="3300" kern="1200" spc="33">
                <a:solidFill>
                  <a:srgbClr val="595959"/>
                </a:solidFill>
                <a:latin typeface="+mn-lt"/>
                <a:ea typeface="+mn-ea"/>
                <a:cs typeface="Arial"/>
              </a:defRPr>
            </a:lvl1pPr>
            <a:lvl2pPr marL="513371" indent="-226437" algn="l" defTabSz="496888" rtl="0" eaLnBrk="0" fontAlgn="base" hangingPunct="0">
              <a:lnSpc>
                <a:spcPts val="3488"/>
              </a:lnSpc>
              <a:spcBef>
                <a:spcPct val="0"/>
              </a:spcBef>
              <a:spcAft>
                <a:spcPts val="1088"/>
              </a:spcAft>
              <a:buClr>
                <a:srgbClr val="E21836"/>
              </a:buClr>
              <a:buFont typeface="Wingdings" pitchFamily="2" charset="2"/>
              <a:buChar char="§"/>
              <a:defRPr sz="2000" kern="1200" spc="33">
                <a:solidFill>
                  <a:srgbClr val="595959"/>
                </a:solidFill>
                <a:latin typeface="+mn-lt"/>
                <a:ea typeface="+mn-ea"/>
                <a:cs typeface="Arial"/>
              </a:defRPr>
            </a:lvl2pPr>
            <a:lvl3pPr marL="743264" indent="-238536" algn="l" defTabSz="677863" rtl="0" eaLnBrk="0" fontAlgn="base" hangingPunct="0">
              <a:lnSpc>
                <a:spcPts val="3263"/>
              </a:lnSpc>
              <a:spcBef>
                <a:spcPct val="0"/>
              </a:spcBef>
              <a:spcAft>
                <a:spcPts val="1088"/>
              </a:spcAft>
              <a:buClr>
                <a:srgbClr val="E21836"/>
              </a:buClr>
              <a:buFont typeface="Arial" pitchFamily="34" charset="0"/>
              <a:buChar char="•"/>
              <a:defRPr kern="1200" spc="33">
                <a:solidFill>
                  <a:srgbClr val="595959"/>
                </a:solidFill>
                <a:latin typeface="+mn-lt"/>
                <a:ea typeface="+mn-ea"/>
                <a:cs typeface="Arial"/>
              </a:defRPr>
            </a:lvl3pPr>
            <a:lvl4pPr marL="876300" indent="-195263" algn="l" defTabSz="677863" rtl="0" eaLnBrk="0" fontAlgn="base" hangingPunct="0">
              <a:lnSpc>
                <a:spcPts val="2175"/>
              </a:lnSpc>
              <a:spcBef>
                <a:spcPct val="0"/>
              </a:spcBef>
              <a:spcAft>
                <a:spcPts val="650"/>
              </a:spcAft>
              <a:buClr>
                <a:srgbClr val="E21836"/>
              </a:buClr>
              <a:defRPr sz="1700" kern="1200" spc="33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677863" indent="-195263" algn="l" defTabSz="6778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1836"/>
              </a:buClr>
              <a:buFont typeface="Arial" panose="020B0604020202020204" pitchFamily="34" charset="0"/>
              <a:defRPr sz="2200" kern="1200" spc="33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737975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788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602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415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1800" b="1" dirty="0">
                <a:solidFill>
                  <a:srgbClr val="F4740A"/>
                </a:solidFill>
              </a:rPr>
              <a:t>Justification</a:t>
            </a:r>
          </a:p>
        </p:txBody>
      </p:sp>
      <p:sp>
        <p:nvSpPr>
          <p:cNvPr id="17" name="TextBox 30"/>
          <p:cNvSpPr txBox="1"/>
          <p:nvPr/>
        </p:nvSpPr>
        <p:spPr>
          <a:xfrm>
            <a:off x="174384" y="750665"/>
            <a:ext cx="5426196" cy="573373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en-GB" sz="1600" dirty="0">
                <a:solidFill>
                  <a:srgbClr val="F4740A"/>
                </a:solidFill>
              </a:rPr>
              <a:t>Approval mark &amp; Module mark correction</a:t>
            </a:r>
          </a:p>
          <a:p>
            <a:endParaRPr lang="en-GB" sz="1600" dirty="0">
              <a:solidFill>
                <a:srgbClr val="F4740A"/>
              </a:solidFill>
            </a:endParaRPr>
          </a:p>
        </p:txBody>
      </p:sp>
      <p:pic>
        <p:nvPicPr>
          <p:cNvPr id="40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503" y="1430036"/>
            <a:ext cx="2252209" cy="979551"/>
          </a:xfrm>
          <a:prstGeom prst="rect">
            <a:avLst/>
          </a:prstGeom>
        </p:spPr>
      </p:pic>
      <p:pic>
        <p:nvPicPr>
          <p:cNvPr id="41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758" y="2460947"/>
            <a:ext cx="2381697" cy="979551"/>
          </a:xfrm>
          <a:prstGeom prst="rect">
            <a:avLst/>
          </a:prstGeom>
        </p:spPr>
      </p:pic>
      <p:pic>
        <p:nvPicPr>
          <p:cNvPr id="42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1" y="1430036"/>
            <a:ext cx="2158449" cy="979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Afbeelding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358" y="2460947"/>
            <a:ext cx="2055076" cy="97955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TextBox 62"/>
          <p:cNvSpPr txBox="1"/>
          <p:nvPr/>
        </p:nvSpPr>
        <p:spPr>
          <a:xfrm>
            <a:off x="4079404" y="1509325"/>
            <a:ext cx="985193" cy="634929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en-GB" sz="1200" dirty="0">
                <a:solidFill>
                  <a:srgbClr val="F4740A"/>
                </a:solidFill>
              </a:rPr>
              <a:t>Approval Mark</a:t>
            </a:r>
          </a:p>
          <a:p>
            <a:pPr algn="ctr"/>
            <a:r>
              <a:rPr lang="en-GB" sz="1200" dirty="0">
                <a:solidFill>
                  <a:srgbClr val="F4740A"/>
                </a:solidFill>
              </a:rPr>
              <a:t>Correction</a:t>
            </a:r>
          </a:p>
        </p:txBody>
      </p:sp>
      <p:sp>
        <p:nvSpPr>
          <p:cNvPr id="46" name="Espace réservé du texte 1"/>
          <p:cNvSpPr txBox="1">
            <a:spLocks/>
          </p:cNvSpPr>
          <p:nvPr/>
        </p:nvSpPr>
        <p:spPr>
          <a:xfrm>
            <a:off x="240089" y="5918623"/>
            <a:ext cx="8743584" cy="514665"/>
          </a:xfrm>
          <a:prstGeom prst="rect">
            <a:avLst/>
          </a:prstGeom>
          <a:ln>
            <a:noFill/>
          </a:ln>
        </p:spPr>
        <p:txBody>
          <a:bodyPr vert="horz" lIns="0" tIns="0" rIns="87266" bIns="43634" rtlCol="0">
            <a:noAutofit/>
          </a:bodyPr>
          <a:lstStyle>
            <a:lvl1pPr marL="297306" indent="-297306" algn="l" defTabSz="496888" rtl="0" eaLnBrk="0" fontAlgn="base" hangingPunct="0">
              <a:lnSpc>
                <a:spcPts val="3925"/>
              </a:lnSpc>
              <a:spcBef>
                <a:spcPct val="0"/>
              </a:spcBef>
              <a:spcAft>
                <a:spcPts val="1313"/>
              </a:spcAft>
              <a:buClr>
                <a:srgbClr val="E21836"/>
              </a:buClr>
              <a:buSzPct val="100000"/>
              <a:buFont typeface="Arial" pitchFamily="34" charset="0"/>
              <a:buChar char="»"/>
              <a:defRPr sz="3300" kern="1200" spc="33">
                <a:solidFill>
                  <a:srgbClr val="595959"/>
                </a:solidFill>
                <a:latin typeface="+mn-lt"/>
                <a:ea typeface="+mn-ea"/>
                <a:cs typeface="Arial"/>
              </a:defRPr>
            </a:lvl1pPr>
            <a:lvl2pPr marL="513371" indent="-226437" algn="l" defTabSz="496888" rtl="0" eaLnBrk="0" fontAlgn="base" hangingPunct="0">
              <a:lnSpc>
                <a:spcPts val="3488"/>
              </a:lnSpc>
              <a:spcBef>
                <a:spcPct val="0"/>
              </a:spcBef>
              <a:spcAft>
                <a:spcPts val="1088"/>
              </a:spcAft>
              <a:buClr>
                <a:srgbClr val="E21836"/>
              </a:buClr>
              <a:buFont typeface="Wingdings" pitchFamily="2" charset="2"/>
              <a:buChar char="§"/>
              <a:defRPr sz="2000" kern="1200" spc="33">
                <a:solidFill>
                  <a:srgbClr val="595959"/>
                </a:solidFill>
                <a:latin typeface="+mn-lt"/>
                <a:ea typeface="+mn-ea"/>
                <a:cs typeface="Arial"/>
              </a:defRPr>
            </a:lvl2pPr>
            <a:lvl3pPr marL="743264" indent="-238536" algn="l" defTabSz="677863" rtl="0" eaLnBrk="0" fontAlgn="base" hangingPunct="0">
              <a:lnSpc>
                <a:spcPts val="3263"/>
              </a:lnSpc>
              <a:spcBef>
                <a:spcPct val="0"/>
              </a:spcBef>
              <a:spcAft>
                <a:spcPts val="1088"/>
              </a:spcAft>
              <a:buClr>
                <a:srgbClr val="E21836"/>
              </a:buClr>
              <a:buFont typeface="Arial" pitchFamily="34" charset="0"/>
              <a:buChar char="•"/>
              <a:defRPr kern="1200" spc="33">
                <a:solidFill>
                  <a:srgbClr val="595959"/>
                </a:solidFill>
                <a:latin typeface="+mn-lt"/>
                <a:ea typeface="+mn-ea"/>
                <a:cs typeface="Arial"/>
              </a:defRPr>
            </a:lvl3pPr>
            <a:lvl4pPr marL="876300" indent="-195263" algn="l" defTabSz="677863" rtl="0" eaLnBrk="0" fontAlgn="base" hangingPunct="0">
              <a:lnSpc>
                <a:spcPts val="2175"/>
              </a:lnSpc>
              <a:spcBef>
                <a:spcPct val="0"/>
              </a:spcBef>
              <a:spcAft>
                <a:spcPts val="650"/>
              </a:spcAft>
              <a:buClr>
                <a:srgbClr val="E21836"/>
              </a:buClr>
              <a:defRPr sz="1700" kern="1200" spc="33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677863" indent="-195263" algn="l" defTabSz="6778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1836"/>
              </a:buClr>
              <a:buFont typeface="Arial" panose="020B0604020202020204" pitchFamily="34" charset="0"/>
              <a:defRPr sz="2200" kern="1200" spc="33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737975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788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602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415" indent="-248907" algn="l" defTabSz="49781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  <a:buClr>
                <a:srgbClr val="F4740A"/>
              </a:buClr>
              <a:buFont typeface="Arial" panose="020B0604020202020204" pitchFamily="34" charset="0"/>
              <a:buChar char="•"/>
            </a:pPr>
            <a:r>
              <a:rPr lang="en-GB" sz="1400" dirty="0"/>
              <a:t>Approval number text size missing</a:t>
            </a:r>
          </a:p>
        </p:txBody>
      </p:sp>
      <p:pic>
        <p:nvPicPr>
          <p:cNvPr id="47" name="Afbeelding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580" y="3545380"/>
            <a:ext cx="2314633" cy="979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Afbeelding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153" y="4571498"/>
            <a:ext cx="2207487" cy="979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5549" y="3545380"/>
            <a:ext cx="1984116" cy="979551"/>
          </a:xfrm>
          <a:prstGeom prst="rect">
            <a:avLst/>
          </a:prstGeom>
        </p:spPr>
      </p:pic>
      <p:pic>
        <p:nvPicPr>
          <p:cNvPr id="50" name="Picture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16722" y="4571498"/>
            <a:ext cx="2141770" cy="979551"/>
          </a:xfrm>
          <a:prstGeom prst="rect">
            <a:avLst/>
          </a:prstGeom>
        </p:spPr>
      </p:pic>
      <p:sp>
        <p:nvSpPr>
          <p:cNvPr id="51" name="TextBox 63"/>
          <p:cNvSpPr txBox="1"/>
          <p:nvPr/>
        </p:nvSpPr>
        <p:spPr>
          <a:xfrm>
            <a:off x="4037921" y="4457021"/>
            <a:ext cx="903526" cy="634929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en-GB" sz="1200" dirty="0">
                <a:solidFill>
                  <a:srgbClr val="F4740A"/>
                </a:solidFill>
              </a:rPr>
              <a:t>Module Mark</a:t>
            </a:r>
          </a:p>
          <a:p>
            <a:pPr algn="ctr"/>
            <a:r>
              <a:rPr lang="en-GB" sz="1200" dirty="0">
                <a:solidFill>
                  <a:srgbClr val="F4740A"/>
                </a:solidFill>
              </a:rPr>
              <a:t>Correction</a:t>
            </a:r>
          </a:p>
        </p:txBody>
      </p:sp>
      <p:cxnSp>
        <p:nvCxnSpPr>
          <p:cNvPr id="52" name="Straight Connector 43"/>
          <p:cNvCxnSpPr/>
          <p:nvPr/>
        </p:nvCxnSpPr>
        <p:spPr>
          <a:xfrm flipH="1">
            <a:off x="403120" y="3494310"/>
            <a:ext cx="8417523" cy="0"/>
          </a:xfrm>
          <a:prstGeom prst="line">
            <a:avLst/>
          </a:prstGeom>
          <a:ln>
            <a:solidFill>
              <a:srgbClr val="F474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52 Elipse"/>
          <p:cNvSpPr/>
          <p:nvPr/>
        </p:nvSpPr>
        <p:spPr>
          <a:xfrm>
            <a:off x="5730358" y="5301266"/>
            <a:ext cx="318125" cy="249783"/>
          </a:xfrm>
          <a:prstGeom prst="ellipse">
            <a:avLst/>
          </a:prstGeom>
          <a:noFill/>
          <a:ln>
            <a:solidFill>
              <a:srgbClr val="F47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53 Elipse"/>
          <p:cNvSpPr/>
          <p:nvPr/>
        </p:nvSpPr>
        <p:spPr>
          <a:xfrm>
            <a:off x="5727936" y="4275148"/>
            <a:ext cx="318125" cy="249783"/>
          </a:xfrm>
          <a:prstGeom prst="ellipse">
            <a:avLst/>
          </a:prstGeom>
          <a:noFill/>
          <a:ln>
            <a:solidFill>
              <a:srgbClr val="F47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54 Elipse"/>
          <p:cNvSpPr/>
          <p:nvPr/>
        </p:nvSpPr>
        <p:spPr>
          <a:xfrm>
            <a:off x="5747607" y="3183644"/>
            <a:ext cx="318125" cy="249783"/>
          </a:xfrm>
          <a:prstGeom prst="ellipse">
            <a:avLst/>
          </a:prstGeom>
          <a:noFill/>
          <a:ln>
            <a:solidFill>
              <a:srgbClr val="F47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55 Elipse"/>
          <p:cNvSpPr/>
          <p:nvPr/>
        </p:nvSpPr>
        <p:spPr>
          <a:xfrm>
            <a:off x="5727935" y="2159804"/>
            <a:ext cx="318125" cy="249783"/>
          </a:xfrm>
          <a:prstGeom prst="ellipse">
            <a:avLst/>
          </a:prstGeom>
          <a:noFill/>
          <a:ln>
            <a:solidFill>
              <a:srgbClr val="F47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061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162</Words>
  <Application>Microsoft Office PowerPoint</Application>
  <PresentationFormat>On-screen Show (4:3)</PresentationFormat>
  <Paragraphs>44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de Office</vt:lpstr>
      <vt:lpstr>TSG R129.02 &amp; R129.03 series  Approval Label Updates Explanatory Notes  (GRSP-64-07 to GRSP-64-09)</vt:lpstr>
      <vt:lpstr>Approval Label Updates R129.02 </vt:lpstr>
      <vt:lpstr>Approval Label Updates R129.03 </vt:lpstr>
      <vt:lpstr>PowerPoint Presentation</vt:lpstr>
      <vt:lpstr>PowerPoint Presentation</vt:lpstr>
      <vt:lpstr>PowerPoint Presentation</vt:lpstr>
    </vt:vector>
  </TitlesOfParts>
  <Company>Applus IDIADA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TSG R129.02 &amp; R129.03 series  Approval Label Updates Explanatory Notes</dc:title>
  <dc:creator>Marta Angles</dc:creator>
  <cp:lastModifiedBy>Edoardo Gianotti</cp:lastModifiedBy>
  <cp:revision>4</cp:revision>
  <dcterms:created xsi:type="dcterms:W3CDTF">2018-11-23T14:07:17Z</dcterms:created>
  <dcterms:modified xsi:type="dcterms:W3CDTF">2018-11-27T13:26:59Z</dcterms:modified>
</cp:coreProperties>
</file>